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4.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diagrams/data3.xml" ContentType="application/vnd.openxmlformats-officedocument.drawingml.diagramData+xml"/>
  <Override PartName="/ppt/diagrams/data5.xml" ContentType="application/vnd.openxmlformats-officedocument.drawingml.diagramData+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 id="2147483679" r:id="rId2"/>
  </p:sldMasterIdLst>
  <p:notesMasterIdLst>
    <p:notesMasterId r:id="rId20"/>
  </p:notesMasterIdLst>
  <p:sldIdLst>
    <p:sldId id="256" r:id="rId3"/>
    <p:sldId id="312" r:id="rId4"/>
    <p:sldId id="314" r:id="rId5"/>
    <p:sldId id="317" r:id="rId6"/>
    <p:sldId id="318" r:id="rId7"/>
    <p:sldId id="313" r:id="rId8"/>
    <p:sldId id="282" r:id="rId9"/>
    <p:sldId id="315" r:id="rId10"/>
    <p:sldId id="322" r:id="rId11"/>
    <p:sldId id="320" r:id="rId12"/>
    <p:sldId id="319" r:id="rId13"/>
    <p:sldId id="309" r:id="rId14"/>
    <p:sldId id="310" r:id="rId15"/>
    <p:sldId id="275" r:id="rId16"/>
    <p:sldId id="279" r:id="rId17"/>
    <p:sldId id="298" r:id="rId18"/>
    <p:sldId id="301" r:id="rId19"/>
  </p:sldIdLst>
  <p:sldSz cx="9144000" cy="5143500" type="screen16x9"/>
  <p:notesSz cx="6858000" cy="9144000"/>
  <p:embeddedFontLst>
    <p:embeddedFont>
      <p:font typeface="Cambria Math" panose="02040503050406030204" pitchFamily="18" charset="0"/>
      <p:regular r:id="rId21"/>
    </p:embeddedFont>
    <p:embeddedFont>
      <p:font typeface="Figtree Black" pitchFamily="2" charset="0"/>
      <p:bold r:id="rId22"/>
      <p:italic r:id="rId23"/>
      <p:boldItalic r:id="rId24"/>
    </p:embeddedFont>
    <p:embeddedFont>
      <p:font typeface="Hanken Grotesk" pitchFamily="2" charset="77"/>
      <p:regular r:id="rId25"/>
      <p:bold r:id="rId26"/>
      <p:italic r:id="rId27"/>
      <p:boldItalic r:id="rId28"/>
    </p:embeddedFont>
    <p:embeddedFont>
      <p:font typeface="Lato" panose="020F0502020204030203" pitchFamily="34" charset="0"/>
      <p:regular r:id="rId29"/>
      <p:bold r:id="rId30"/>
      <p:italic r:id="rId31"/>
      <p:boldItalic r:id="rId32"/>
    </p:embeddedFont>
    <p:embeddedFont>
      <p:font typeface="Montserrat" pitchFamily="2" charset="77"/>
      <p:regular r:id="rId33"/>
      <p:bold r:id="rId34"/>
      <p:italic r:id="rId35"/>
      <p:boldItalic r:id="rId36"/>
    </p:embeddedFont>
    <p:embeddedFont>
      <p:font typeface="Proxima Nova" panose="02000506030000020004" pitchFamily="2"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4E38119-8263-4F5B-8A7D-0BE0A4C70C1E}">
  <a:tblStyle styleId="{B4E38119-8263-4F5B-8A7D-0BE0A4C70C1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44"/>
    <p:restoredTop sz="94687"/>
  </p:normalViewPr>
  <p:slideViewPr>
    <p:cSldViewPr snapToGrid="0">
      <p:cViewPr>
        <p:scale>
          <a:sx n="220" d="100"/>
          <a:sy n="220" d="100"/>
        </p:scale>
        <p:origin x="888" y="72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6.fntdata"/><Relationship Id="rId39" Type="http://schemas.openxmlformats.org/officeDocument/2006/relationships/font" Target="fonts/font19.fntdata"/><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29" Type="http://schemas.openxmlformats.org/officeDocument/2006/relationships/font" Target="fonts/font9.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font" Target="fonts/font20.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1.fntdata"/><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s>
</file>

<file path=ppt/charts/_rels/chart1.xml.rels><?xml version="1.0" encoding="UTF-8" standalone="yes"?>
<Relationships xmlns="http://schemas.openxmlformats.org/package/2006/relationships"><Relationship Id="rId3" Type="http://schemas.openxmlformats.org/officeDocument/2006/relationships/oleObject" Target="file:///D:\Information%20Systems%20Engineering\Git%20Information-Systems-Engineering-UTP\Thesis%20-%20Johel%20H.%20Batista%20C\Thesis-UTP\Book1%20(version%20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Information%20Systems%20Engineering\Git%20Information-Systems-Engineering-UTP\Thesis%20-%20Johel%20H.%20Batista%20C\Thesis-UTP\Book1%20(version%201).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err="1"/>
              <a:t>Estudiantes</a:t>
            </a:r>
            <a:r>
              <a:rPr lang="en-US" b="1" dirty="0"/>
              <a:t> </a:t>
            </a:r>
            <a:r>
              <a:rPr lang="en-US" b="1" dirty="0" err="1"/>
              <a:t>Emparejados</a:t>
            </a:r>
            <a:r>
              <a:rPr lang="en-US" b="1" dirty="0"/>
              <a:t> | </a:t>
            </a:r>
            <a:r>
              <a:rPr lang="en-US" b="1" dirty="0" err="1"/>
              <a:t>Tamaño</a:t>
            </a:r>
            <a:r>
              <a:rPr lang="en-US" b="1" dirty="0"/>
              <a:t> de Grupo de </a:t>
            </a:r>
            <a:r>
              <a:rPr lang="en-US" b="1" dirty="0" err="1"/>
              <a:t>Tutoría</a:t>
            </a:r>
            <a:endParaRPr lang="en-US"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PA"/>
        </a:p>
      </c:txPr>
    </c:title>
    <c:autoTitleDeleted val="0"/>
    <c:plotArea>
      <c:layout/>
      <c:lineChart>
        <c:grouping val="standard"/>
        <c:varyColors val="0"/>
        <c:ser>
          <c:idx val="1"/>
          <c:order val="0"/>
          <c:tx>
            <c:strRef>
              <c:f>Sheet1!$B$1</c:f>
              <c:strCache>
                <c:ptCount val="1"/>
                <c:pt idx="0">
                  <c:v>Estudiantes Emparejados</c:v>
                </c:pt>
              </c:strCache>
            </c:strRef>
          </c:tx>
          <c:spPr>
            <a:ln w="28575" cap="rnd">
              <a:solidFill>
                <a:schemeClr val="bg1">
                  <a:lumMod val="10000"/>
                </a:schemeClr>
              </a:solidFill>
              <a:round/>
            </a:ln>
            <a:effectLst/>
          </c:spPr>
          <c:marker>
            <c:symbol val="circle"/>
            <c:size val="5"/>
            <c:spPr>
              <a:solidFill>
                <a:schemeClr val="dk1">
                  <a:tint val="55000"/>
                </a:schemeClr>
              </a:solidFill>
              <a:ln w="9525">
                <a:solidFill>
                  <a:schemeClr val="dk1">
                    <a:tint val="55000"/>
                  </a:schemeClr>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PA"/>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dk1">
                    <a:tint val="55000"/>
                  </a:schemeClr>
                </a:solidFill>
                <a:prstDash val="sysDot"/>
              </a:ln>
              <a:effectLst/>
            </c:spPr>
            <c:trendlineType val="poly"/>
            <c:order val="6"/>
            <c:dispRSqr val="1"/>
            <c:dispEq val="0"/>
            <c:trendlineLbl>
              <c:layout>
                <c:manualLayout>
                  <c:x val="3.0372616598400883E-2"/>
                  <c:y val="8.4411412306483677E-2"/>
                </c:manualLayout>
              </c:layout>
              <c:numFmt formatCode="General" sourceLinked="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PA"/>
                </a:p>
              </c:txPr>
            </c:trendlineLbl>
          </c:trendline>
          <c:val>
            <c:numRef>
              <c:f>Sheet1!$B$2:$B$11</c:f>
              <c:numCache>
                <c:formatCode>General</c:formatCode>
                <c:ptCount val="10"/>
                <c:pt idx="0">
                  <c:v>60</c:v>
                </c:pt>
                <c:pt idx="1">
                  <c:v>120</c:v>
                </c:pt>
                <c:pt idx="2">
                  <c:v>169</c:v>
                </c:pt>
                <c:pt idx="3">
                  <c:v>185</c:v>
                </c:pt>
                <c:pt idx="4">
                  <c:v>193</c:v>
                </c:pt>
                <c:pt idx="5">
                  <c:v>201</c:v>
                </c:pt>
                <c:pt idx="6">
                  <c:v>209</c:v>
                </c:pt>
                <c:pt idx="7">
                  <c:v>210</c:v>
                </c:pt>
                <c:pt idx="8">
                  <c:v>210</c:v>
                </c:pt>
                <c:pt idx="9">
                  <c:v>210</c:v>
                </c:pt>
              </c:numCache>
            </c:numRef>
          </c:val>
          <c:smooth val="0"/>
          <c:extLst>
            <c:ext xmlns:c16="http://schemas.microsoft.com/office/drawing/2014/chart" uri="{C3380CC4-5D6E-409C-BE32-E72D297353CC}">
              <c16:uniqueId val="{00000001-BA48-4E7F-BB09-4FA9F70F8B85}"/>
            </c:ext>
          </c:extLst>
        </c:ser>
        <c:dLbls>
          <c:showLegendKey val="0"/>
          <c:showVal val="0"/>
          <c:showCatName val="0"/>
          <c:showSerName val="0"/>
          <c:showPercent val="0"/>
          <c:showBubbleSize val="0"/>
        </c:dLbls>
        <c:marker val="1"/>
        <c:smooth val="0"/>
        <c:axId val="1140133807"/>
        <c:axId val="1166749215"/>
      </c:lineChart>
      <c:catAx>
        <c:axId val="1140133807"/>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PA"/>
          </a:p>
        </c:txPr>
        <c:crossAx val="1166749215"/>
        <c:crosses val="autoZero"/>
        <c:auto val="1"/>
        <c:lblAlgn val="ctr"/>
        <c:lblOffset val="100"/>
        <c:noMultiLvlLbl val="0"/>
      </c:catAx>
      <c:valAx>
        <c:axId val="11667492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PA"/>
          </a:p>
        </c:txPr>
        <c:crossAx val="1140133807"/>
        <c:crosses val="autoZero"/>
        <c:crossBetween val="between"/>
      </c:valAx>
      <c:spPr>
        <a:noFill/>
        <a:ln>
          <a:noFill/>
        </a:ln>
        <a:effectLst/>
      </c:spPr>
    </c:plotArea>
    <c:legend>
      <c:legendPos val="b"/>
      <c:legendEntry>
        <c:idx val="1"/>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PA"/>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PA"/>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Tutores Emparejados | Tamaño de Grupo de Tutoría</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PA"/>
        </a:p>
      </c:txPr>
    </c:title>
    <c:autoTitleDeleted val="0"/>
    <c:plotArea>
      <c:layout/>
      <c:lineChart>
        <c:grouping val="standard"/>
        <c:varyColors val="0"/>
        <c:ser>
          <c:idx val="6"/>
          <c:order val="6"/>
          <c:tx>
            <c:strRef>
              <c:f>Sheet1!#REF!</c:f>
              <c:strCache>
                <c:ptCount val="1"/>
                <c:pt idx="0">
                  <c:v>#REF!</c:v>
                </c:pt>
              </c:strCache>
            </c:strRef>
          </c:tx>
          <c:spPr>
            <a:ln w="28575"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val>
            <c:numRef>
              <c:f>Sheet1!#REF!</c:f>
              <c:numCache>
                <c:formatCode>General</c:formatCode>
                <c:ptCount val="1"/>
                <c:pt idx="0">
                  <c:v>1</c:v>
                </c:pt>
              </c:numCache>
            </c:numRef>
          </c:val>
          <c:smooth val="0"/>
          <c:extLst>
            <c:ext xmlns:c16="http://schemas.microsoft.com/office/drawing/2014/chart" uri="{C3380CC4-5D6E-409C-BE32-E72D297353CC}">
              <c16:uniqueId val="{00000000-6F99-4967-96C4-627E2CB31B8E}"/>
            </c:ext>
          </c:extLst>
        </c:ser>
        <c:ser>
          <c:idx val="7"/>
          <c:order val="7"/>
          <c:tx>
            <c:strRef>
              <c:f>Sheet1!$G$1</c:f>
              <c:strCache>
                <c:ptCount val="1"/>
                <c:pt idx="0">
                  <c:v>Tutores Emparejados</c:v>
                </c:pt>
              </c:strCache>
            </c:strRef>
          </c:tx>
          <c:spPr>
            <a:ln w="28575" cap="rnd">
              <a:solidFill>
                <a:schemeClr val="bg1">
                  <a:lumMod val="10000"/>
                </a:schemeClr>
              </a:solidFill>
              <a:round/>
            </a:ln>
            <a:effectLst/>
          </c:spPr>
          <c:marker>
            <c:symbol val="circle"/>
            <c:size val="5"/>
            <c:spPr>
              <a:solidFill>
                <a:schemeClr val="accent2">
                  <a:lumMod val="60000"/>
                </a:schemeClr>
              </a:solidFill>
              <a:ln w="9525">
                <a:solidFill>
                  <a:schemeClr val="accent2">
                    <a:lumMod val="60000"/>
                  </a:schemeClr>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PA"/>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lumMod val="60000"/>
                  </a:schemeClr>
                </a:solidFill>
                <a:prstDash val="sysDot"/>
              </a:ln>
              <a:effectLst/>
            </c:spPr>
            <c:trendlineType val="poly"/>
            <c:order val="6"/>
            <c:dispRSqr val="1"/>
            <c:dispEq val="0"/>
            <c:trendlineLbl>
              <c:layout>
                <c:manualLayout>
                  <c:x val="1.7581843265199463E-2"/>
                  <c:y val="5.6171922171700368E-2"/>
                </c:manualLayout>
              </c:layout>
              <c:numFmt formatCode="General" sourceLinked="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PA"/>
                </a:p>
              </c:txPr>
            </c:trendlineLbl>
          </c:trendline>
          <c:val>
            <c:numRef>
              <c:f>Sheet1!$G$2:$G$11</c:f>
              <c:numCache>
                <c:formatCode>General</c:formatCode>
                <c:ptCount val="10"/>
                <c:pt idx="0">
                  <c:v>60</c:v>
                </c:pt>
                <c:pt idx="1">
                  <c:v>60</c:v>
                </c:pt>
                <c:pt idx="2">
                  <c:v>57</c:v>
                </c:pt>
                <c:pt idx="3">
                  <c:v>47</c:v>
                </c:pt>
                <c:pt idx="4">
                  <c:v>40</c:v>
                </c:pt>
                <c:pt idx="5">
                  <c:v>34</c:v>
                </c:pt>
                <c:pt idx="6">
                  <c:v>30</c:v>
                </c:pt>
                <c:pt idx="7">
                  <c:v>28</c:v>
                </c:pt>
                <c:pt idx="8">
                  <c:v>25</c:v>
                </c:pt>
                <c:pt idx="9">
                  <c:v>23</c:v>
                </c:pt>
              </c:numCache>
            </c:numRef>
          </c:val>
          <c:smooth val="0"/>
          <c:extLst>
            <c:ext xmlns:c16="http://schemas.microsoft.com/office/drawing/2014/chart" uri="{C3380CC4-5D6E-409C-BE32-E72D297353CC}">
              <c16:uniqueId val="{00000002-6F99-4967-96C4-627E2CB31B8E}"/>
            </c:ext>
          </c:extLst>
        </c:ser>
        <c:ser>
          <c:idx val="8"/>
          <c:order val="8"/>
          <c:tx>
            <c:strRef>
              <c:f>Sheet1!$H$1</c:f>
              <c:strCache>
                <c:ptCount val="1"/>
                <c:pt idx="0">
                  <c:v>Tutores sin Emparejar</c:v>
                </c:pt>
              </c:strCache>
            </c:strRef>
          </c:tx>
          <c:spPr>
            <a:ln w="28575" cap="rnd">
              <a:solidFill>
                <a:schemeClr val="accent3">
                  <a:lumMod val="60000"/>
                </a:schemeClr>
              </a:solidFill>
              <a:round/>
            </a:ln>
            <a:effectLst/>
          </c:spPr>
          <c:marker>
            <c:symbol val="circle"/>
            <c:size val="5"/>
            <c:spPr>
              <a:solidFill>
                <a:schemeClr val="accent3">
                  <a:lumMod val="60000"/>
                </a:schemeClr>
              </a:solidFill>
              <a:ln w="9525">
                <a:solidFill>
                  <a:schemeClr val="accent3">
                    <a:lumMod val="60000"/>
                  </a:schemeClr>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PA"/>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lumMod val="60000"/>
                  </a:schemeClr>
                </a:solidFill>
                <a:prstDash val="sysDot"/>
              </a:ln>
              <a:effectLst/>
            </c:spPr>
            <c:trendlineType val="poly"/>
            <c:order val="4"/>
            <c:dispRSqr val="1"/>
            <c:dispEq val="0"/>
            <c:trendlineLbl>
              <c:layout>
                <c:manualLayout>
                  <c:x val="-1.9398746459767199E-3"/>
                  <c:y val="-3.9943070496469633E-2"/>
                </c:manualLayout>
              </c:layout>
              <c:numFmt formatCode="General" sourceLinked="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PA"/>
                </a:p>
              </c:txPr>
            </c:trendlineLbl>
          </c:trendline>
          <c:val>
            <c:numRef>
              <c:f>Sheet1!$H$2:$H$11</c:f>
              <c:numCache>
                <c:formatCode>General</c:formatCode>
                <c:ptCount val="10"/>
                <c:pt idx="0">
                  <c:v>0</c:v>
                </c:pt>
                <c:pt idx="1">
                  <c:v>0</c:v>
                </c:pt>
                <c:pt idx="2">
                  <c:v>3</c:v>
                </c:pt>
                <c:pt idx="3">
                  <c:v>13</c:v>
                </c:pt>
                <c:pt idx="4">
                  <c:v>20</c:v>
                </c:pt>
                <c:pt idx="5">
                  <c:v>26</c:v>
                </c:pt>
                <c:pt idx="6">
                  <c:v>30</c:v>
                </c:pt>
                <c:pt idx="7">
                  <c:v>32</c:v>
                </c:pt>
                <c:pt idx="8">
                  <c:v>35</c:v>
                </c:pt>
                <c:pt idx="9">
                  <c:v>37</c:v>
                </c:pt>
              </c:numCache>
            </c:numRef>
          </c:val>
          <c:smooth val="0"/>
          <c:extLst>
            <c:ext xmlns:c16="http://schemas.microsoft.com/office/drawing/2014/chart" uri="{C3380CC4-5D6E-409C-BE32-E72D297353CC}">
              <c16:uniqueId val="{00000004-6F99-4967-96C4-627E2CB31B8E}"/>
            </c:ext>
          </c:extLst>
        </c:ser>
        <c:dLbls>
          <c:showLegendKey val="0"/>
          <c:showVal val="0"/>
          <c:showCatName val="0"/>
          <c:showSerName val="0"/>
          <c:showPercent val="0"/>
          <c:showBubbleSize val="0"/>
        </c:dLbls>
        <c:marker val="1"/>
        <c:smooth val="0"/>
        <c:axId val="1140121487"/>
        <c:axId val="1131303135"/>
        <c:extLst>
          <c:ext xmlns:c15="http://schemas.microsoft.com/office/drawing/2012/chart" uri="{02D57815-91ED-43cb-92C2-25804820EDAC}">
            <c15:filteredLineSeries>
              <c15:ser>
                <c:idx val="0"/>
                <c:order val="0"/>
                <c:tx>
                  <c:strRef>
                    <c:extLst>
                      <c:ext uri="{02D57815-91ED-43cb-92C2-25804820EDAC}">
                        <c15:formulaRef>
                          <c15:sqref>Sheet1!$A$1</c15:sqref>
                        </c15:formulaRef>
                      </c:ext>
                    </c:extLst>
                    <c:strCache>
                      <c:ptCount val="1"/>
                      <c:pt idx="0">
                        <c:v>Estudiantes/Grupo</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extLst>
                      <c:ext uri="{02D57815-91ED-43cb-92C2-25804820EDAC}">
                        <c15:formulaRef>
                          <c15:sqref>Sheet1!$A$2:$A$11</c15:sqref>
                        </c15:formulaRef>
                      </c:ext>
                    </c:extLst>
                    <c:numCache>
                      <c:formatCode>General</c:formatCode>
                      <c:ptCount val="10"/>
                      <c:pt idx="0">
                        <c:v>1</c:v>
                      </c:pt>
                      <c:pt idx="1">
                        <c:v>2</c:v>
                      </c:pt>
                      <c:pt idx="2">
                        <c:v>3</c:v>
                      </c:pt>
                      <c:pt idx="3">
                        <c:v>4</c:v>
                      </c:pt>
                      <c:pt idx="4">
                        <c:v>5</c:v>
                      </c:pt>
                      <c:pt idx="5">
                        <c:v>6</c:v>
                      </c:pt>
                      <c:pt idx="6">
                        <c:v>7</c:v>
                      </c:pt>
                      <c:pt idx="7">
                        <c:v>8</c:v>
                      </c:pt>
                      <c:pt idx="8">
                        <c:v>9</c:v>
                      </c:pt>
                      <c:pt idx="9">
                        <c:v>10</c:v>
                      </c:pt>
                    </c:numCache>
                  </c:numRef>
                </c:val>
                <c:smooth val="0"/>
                <c:extLst>
                  <c:ext xmlns:c16="http://schemas.microsoft.com/office/drawing/2014/chart" uri="{C3380CC4-5D6E-409C-BE32-E72D297353CC}">
                    <c16:uniqueId val="{00000005-6F99-4967-96C4-627E2CB31B8E}"/>
                  </c:ext>
                </c:extLst>
              </c15:ser>
            </c15:filteredLineSeries>
            <c15:filteredLineSeries>
              <c15:ser>
                <c:idx val="1"/>
                <c:order val="1"/>
                <c:tx>
                  <c:strRef>
                    <c:extLst xmlns:c15="http://schemas.microsoft.com/office/drawing/2012/chart">
                      <c:ext xmlns:c15="http://schemas.microsoft.com/office/drawing/2012/chart" uri="{02D57815-91ED-43cb-92C2-25804820EDAC}">
                        <c15:formulaRef>
                          <c15:sqref>Sheet1!$B$1</c15:sqref>
                        </c15:formulaRef>
                      </c:ext>
                    </c:extLst>
                    <c:strCache>
                      <c:ptCount val="1"/>
                      <c:pt idx="0">
                        <c:v>Estudiantes Emparejados</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extLst xmlns:c15="http://schemas.microsoft.com/office/drawing/2012/chart">
                      <c:ext xmlns:c15="http://schemas.microsoft.com/office/drawing/2012/chart" uri="{02D57815-91ED-43cb-92C2-25804820EDAC}">
                        <c15:formulaRef>
                          <c15:sqref>Sheet1!$B$2:$B$11</c15:sqref>
                        </c15:formulaRef>
                      </c:ext>
                    </c:extLst>
                    <c:numCache>
                      <c:formatCode>General</c:formatCode>
                      <c:ptCount val="10"/>
                      <c:pt idx="0">
                        <c:v>60</c:v>
                      </c:pt>
                      <c:pt idx="1">
                        <c:v>120</c:v>
                      </c:pt>
                      <c:pt idx="2">
                        <c:v>169</c:v>
                      </c:pt>
                      <c:pt idx="3">
                        <c:v>185</c:v>
                      </c:pt>
                      <c:pt idx="4">
                        <c:v>193</c:v>
                      </c:pt>
                      <c:pt idx="5">
                        <c:v>201</c:v>
                      </c:pt>
                      <c:pt idx="6">
                        <c:v>209</c:v>
                      </c:pt>
                      <c:pt idx="7">
                        <c:v>210</c:v>
                      </c:pt>
                      <c:pt idx="8">
                        <c:v>210</c:v>
                      </c:pt>
                      <c:pt idx="9">
                        <c:v>210</c:v>
                      </c:pt>
                    </c:numCache>
                  </c:numRef>
                </c:val>
                <c:smooth val="0"/>
                <c:extLst xmlns:c15="http://schemas.microsoft.com/office/drawing/2012/chart">
                  <c:ext xmlns:c16="http://schemas.microsoft.com/office/drawing/2014/chart" uri="{C3380CC4-5D6E-409C-BE32-E72D297353CC}">
                    <c16:uniqueId val="{00000006-6F99-4967-96C4-627E2CB31B8E}"/>
                  </c:ext>
                </c:extLst>
              </c15:ser>
            </c15:filteredLineSeries>
            <c15:filteredLineSeries>
              <c15:ser>
                <c:idx val="2"/>
                <c:order val="2"/>
                <c:tx>
                  <c:strRef>
                    <c:extLst xmlns:c15="http://schemas.microsoft.com/office/drawing/2012/chart">
                      <c:ext xmlns:c15="http://schemas.microsoft.com/office/drawing/2012/chart" uri="{02D57815-91ED-43cb-92C2-25804820EDAC}">
                        <c15:formulaRef>
                          <c15:sqref>Sheet1!$C$1</c15:sqref>
                        </c15:formulaRef>
                      </c:ext>
                    </c:extLst>
                    <c:strCache>
                      <c:ptCount val="1"/>
                      <c:pt idx="0">
                        <c:v>Estudiantes no Emparejados</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val>
                  <c:numRef>
                    <c:extLst xmlns:c15="http://schemas.microsoft.com/office/drawing/2012/chart">
                      <c:ext xmlns:c15="http://schemas.microsoft.com/office/drawing/2012/chart" uri="{02D57815-91ED-43cb-92C2-25804820EDAC}">
                        <c15:formulaRef>
                          <c15:sqref>Sheet1!$C$2:$C$11</c15:sqref>
                        </c15:formulaRef>
                      </c:ext>
                    </c:extLst>
                    <c:numCache>
                      <c:formatCode>General</c:formatCode>
                      <c:ptCount val="10"/>
                      <c:pt idx="0">
                        <c:v>150</c:v>
                      </c:pt>
                      <c:pt idx="1">
                        <c:v>90</c:v>
                      </c:pt>
                      <c:pt idx="2">
                        <c:v>41</c:v>
                      </c:pt>
                      <c:pt idx="3">
                        <c:v>25</c:v>
                      </c:pt>
                      <c:pt idx="4">
                        <c:v>17</c:v>
                      </c:pt>
                      <c:pt idx="5">
                        <c:v>9</c:v>
                      </c:pt>
                      <c:pt idx="6">
                        <c:v>1</c:v>
                      </c:pt>
                      <c:pt idx="7">
                        <c:v>0</c:v>
                      </c:pt>
                      <c:pt idx="8">
                        <c:v>0</c:v>
                      </c:pt>
                      <c:pt idx="9">
                        <c:v>0</c:v>
                      </c:pt>
                    </c:numCache>
                  </c:numRef>
                </c:val>
                <c:smooth val="0"/>
                <c:extLst xmlns:c15="http://schemas.microsoft.com/office/drawing/2012/chart">
                  <c:ext xmlns:c16="http://schemas.microsoft.com/office/drawing/2014/chart" uri="{C3380CC4-5D6E-409C-BE32-E72D297353CC}">
                    <c16:uniqueId val="{00000007-6F99-4967-96C4-627E2CB31B8E}"/>
                  </c:ext>
                </c:extLst>
              </c15:ser>
            </c15:filteredLineSeries>
            <c15:filteredLineSeries>
              <c15:ser>
                <c:idx val="3"/>
                <c:order val="3"/>
                <c:tx>
                  <c:strRef>
                    <c:extLst xmlns:c15="http://schemas.microsoft.com/office/drawing/2012/chart">
                      <c:ext xmlns:c15="http://schemas.microsoft.com/office/drawing/2012/chart" uri="{02D57815-91ED-43cb-92C2-25804820EDAC}">
                        <c15:formulaRef>
                          <c15:sqref>Sheet1!$D$1</c15:sqref>
                        </c15:formulaRef>
                      </c:ext>
                    </c:extLst>
                    <c:strCache>
                      <c:ptCount val="1"/>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val>
                  <c:numRef>
                    <c:extLst xmlns:c15="http://schemas.microsoft.com/office/drawing/2012/chart">
                      <c:ext xmlns:c15="http://schemas.microsoft.com/office/drawing/2012/chart" uri="{02D57815-91ED-43cb-92C2-25804820EDAC}">
                        <c15:formulaRef>
                          <c15:sqref>Sheet1!$D$2:$D$11</c15:sqref>
                        </c15:formulaRef>
                      </c:ext>
                    </c:extLst>
                    <c:numCache>
                      <c:formatCode>General</c:formatCode>
                      <c:ptCount val="10"/>
                    </c:numCache>
                  </c:numRef>
                </c:val>
                <c:smooth val="0"/>
                <c:extLst xmlns:c15="http://schemas.microsoft.com/office/drawing/2012/chart">
                  <c:ext xmlns:c16="http://schemas.microsoft.com/office/drawing/2014/chart" uri="{C3380CC4-5D6E-409C-BE32-E72D297353CC}">
                    <c16:uniqueId val="{00000008-6F99-4967-96C4-627E2CB31B8E}"/>
                  </c:ext>
                </c:extLst>
              </c15:ser>
            </c15:filteredLineSeries>
            <c15:filteredLineSeries>
              <c15:ser>
                <c:idx val="4"/>
                <c:order val="4"/>
                <c:tx>
                  <c:strRef>
                    <c:extLst xmlns:c15="http://schemas.microsoft.com/office/drawing/2012/chart">
                      <c:ext xmlns:c15="http://schemas.microsoft.com/office/drawing/2012/chart" uri="{02D57815-91ED-43cb-92C2-25804820EDAC}">
                        <c15:formulaRef>
                          <c15:sqref>Sheet1!$E$1</c15:sqref>
                        </c15:formulaRef>
                      </c:ext>
                    </c:extLst>
                    <c:strCache>
                      <c:ptCount val="1"/>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val>
                  <c:numRef>
                    <c:extLst xmlns:c15="http://schemas.microsoft.com/office/drawing/2012/chart">
                      <c:ext xmlns:c15="http://schemas.microsoft.com/office/drawing/2012/chart" uri="{02D57815-91ED-43cb-92C2-25804820EDAC}">
                        <c15:formulaRef>
                          <c15:sqref>Sheet1!$E$2:$E$11</c15:sqref>
                        </c15:formulaRef>
                      </c:ext>
                    </c:extLst>
                    <c:numCache>
                      <c:formatCode>General</c:formatCode>
                      <c:ptCount val="10"/>
                    </c:numCache>
                  </c:numRef>
                </c:val>
                <c:smooth val="0"/>
                <c:extLst xmlns:c15="http://schemas.microsoft.com/office/drawing/2012/chart">
                  <c:ext xmlns:c16="http://schemas.microsoft.com/office/drawing/2014/chart" uri="{C3380CC4-5D6E-409C-BE32-E72D297353CC}">
                    <c16:uniqueId val="{00000009-6F99-4967-96C4-627E2CB31B8E}"/>
                  </c:ext>
                </c:extLst>
              </c15:ser>
            </c15:filteredLineSeries>
            <c15:filteredLineSeries>
              <c15:ser>
                <c:idx val="5"/>
                <c:order val="5"/>
                <c:tx>
                  <c:strRef>
                    <c:extLst xmlns:c15="http://schemas.microsoft.com/office/drawing/2012/chart">
                      <c:ext xmlns:c15="http://schemas.microsoft.com/office/drawing/2012/chart" uri="{02D57815-91ED-43cb-92C2-25804820EDAC}">
                        <c15:formulaRef>
                          <c15:sqref>Sheet1!$F$1</c15:sqref>
                        </c15:formulaRef>
                      </c:ext>
                    </c:extLst>
                    <c:strCache>
                      <c:ptCount val="1"/>
                      <c:pt idx="0">
                        <c:v>Estudiantes/Grupo</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val>
                  <c:numRef>
                    <c:extLst xmlns:c15="http://schemas.microsoft.com/office/drawing/2012/chart">
                      <c:ext xmlns:c15="http://schemas.microsoft.com/office/drawing/2012/chart" uri="{02D57815-91ED-43cb-92C2-25804820EDAC}">
                        <c15:formulaRef>
                          <c15:sqref>Sheet1!$F$2:$F$11</c15:sqref>
                        </c15:formulaRef>
                      </c:ext>
                    </c:extLst>
                    <c:numCache>
                      <c:formatCode>General</c:formatCode>
                      <c:ptCount val="10"/>
                      <c:pt idx="0">
                        <c:v>1</c:v>
                      </c:pt>
                      <c:pt idx="1">
                        <c:v>2</c:v>
                      </c:pt>
                      <c:pt idx="2">
                        <c:v>3</c:v>
                      </c:pt>
                      <c:pt idx="3">
                        <c:v>4</c:v>
                      </c:pt>
                      <c:pt idx="4">
                        <c:v>5</c:v>
                      </c:pt>
                      <c:pt idx="5">
                        <c:v>6</c:v>
                      </c:pt>
                      <c:pt idx="6">
                        <c:v>7</c:v>
                      </c:pt>
                      <c:pt idx="7">
                        <c:v>8</c:v>
                      </c:pt>
                      <c:pt idx="8">
                        <c:v>9</c:v>
                      </c:pt>
                      <c:pt idx="9">
                        <c:v>10</c:v>
                      </c:pt>
                    </c:numCache>
                  </c:numRef>
                </c:val>
                <c:smooth val="0"/>
                <c:extLst xmlns:c15="http://schemas.microsoft.com/office/drawing/2012/chart">
                  <c:ext xmlns:c16="http://schemas.microsoft.com/office/drawing/2014/chart" uri="{C3380CC4-5D6E-409C-BE32-E72D297353CC}">
                    <c16:uniqueId val="{0000000A-6F99-4967-96C4-627E2CB31B8E}"/>
                  </c:ext>
                </c:extLst>
              </c15:ser>
            </c15:filteredLineSeries>
          </c:ext>
        </c:extLst>
      </c:lineChart>
      <c:catAx>
        <c:axId val="1140121487"/>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PA"/>
          </a:p>
        </c:txPr>
        <c:crossAx val="1131303135"/>
        <c:crosses val="autoZero"/>
        <c:auto val="1"/>
        <c:lblAlgn val="ctr"/>
        <c:lblOffset val="100"/>
        <c:noMultiLvlLbl val="0"/>
      </c:catAx>
      <c:valAx>
        <c:axId val="11313031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PA"/>
          </a:p>
        </c:txPr>
        <c:crossAx val="1140121487"/>
        <c:crosses val="autoZero"/>
        <c:crossBetween val="between"/>
      </c:valAx>
      <c:spPr>
        <a:noFill/>
        <a:ln>
          <a:noFill/>
        </a:ln>
        <a:effectLst/>
      </c:spPr>
    </c:plotArea>
    <c:legend>
      <c:legendPos val="b"/>
      <c:legendEntry>
        <c:idx val="0"/>
        <c:delete val="1"/>
      </c:legendEntry>
      <c:legendEntry>
        <c:idx val="3"/>
        <c:delete val="1"/>
      </c:legendEntry>
      <c:legendEntry>
        <c:idx val="4"/>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PA"/>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PA"/>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0.png"/><Relationship Id="rId1" Type="http://schemas.openxmlformats.org/officeDocument/2006/relationships/image" Target="../media/image80.png"/><Relationship Id="rId5" Type="http://schemas.openxmlformats.org/officeDocument/2006/relationships/image" Target="../media/image12.png"/><Relationship Id="rId4" Type="http://schemas.openxmlformats.org/officeDocument/2006/relationships/image" Target="../media/image11.png"/></Relationships>
</file>

<file path=ppt/diagrams/_rels/data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 Id="rId5" Type="http://schemas.openxmlformats.org/officeDocument/2006/relationships/image" Target="../media/image17.png"/><Relationship Id="rId4"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7A99C9-6BFB-43EB-9C27-4D4D56C29E2C}" type="doc">
      <dgm:prSet loTypeId="urn:microsoft.com/office/officeart/2009/3/layout/IncreasingArrowsProcess" loCatId="process" qsTypeId="urn:microsoft.com/office/officeart/2005/8/quickstyle/simple1" qsCatId="simple" csTypeId="urn:microsoft.com/office/officeart/2005/8/colors/accent0_1" csCatId="mainScheme" phldr="1"/>
      <dgm:spPr/>
      <dgm:t>
        <a:bodyPr/>
        <a:lstStyle/>
        <a:p>
          <a:endParaRPr lang="en-US"/>
        </a:p>
      </dgm:t>
    </dgm:pt>
    <dgm:pt modelId="{FDB7762B-F916-453B-B2C6-6B73967FA5D8}">
      <dgm:prSet phldrT="[Text]"/>
      <dgm:spPr/>
      <dgm:t>
        <a:bodyPr/>
        <a:lstStyle/>
        <a:p>
          <a:r>
            <a:rPr lang="es-PA" b="1" dirty="0">
              <a:latin typeface="Montserrat" pitchFamily="2" charset="0"/>
            </a:rPr>
            <a:t>Sesión #0</a:t>
          </a:r>
          <a:endParaRPr lang="en-US" b="1" dirty="0">
            <a:latin typeface="Montserrat" pitchFamily="2" charset="0"/>
          </a:endParaRPr>
        </a:p>
      </dgm:t>
    </dgm:pt>
    <dgm:pt modelId="{61CD4A17-073E-475D-BDF0-467EBD5D7959}" type="parTrans" cxnId="{3B9145B4-2DAD-430A-8B03-324C1658E033}">
      <dgm:prSet/>
      <dgm:spPr/>
      <dgm:t>
        <a:bodyPr/>
        <a:lstStyle/>
        <a:p>
          <a:endParaRPr lang="en-US"/>
        </a:p>
      </dgm:t>
    </dgm:pt>
    <dgm:pt modelId="{BA2EF3D7-1FDA-45B9-B1E7-FBB12B7AC746}" type="sibTrans" cxnId="{3B9145B4-2DAD-430A-8B03-324C1658E033}">
      <dgm:prSet/>
      <dgm:spPr/>
      <dgm:t>
        <a:bodyPr/>
        <a:lstStyle/>
        <a:p>
          <a:endParaRPr lang="en-US"/>
        </a:p>
      </dgm:t>
    </dgm:pt>
    <dgm:pt modelId="{17366B10-9851-4CB2-83C1-025488326664}">
      <dgm:prSet phldrT="[Text]"/>
      <dgm:spPr/>
      <dgm:t>
        <a:bodyPr/>
        <a:lstStyle/>
        <a:p>
          <a:r>
            <a:rPr lang="es-PA" dirty="0">
              <a:latin typeface="Montserrat" pitchFamily="2" charset="0"/>
            </a:rPr>
            <a:t>Capacitación a Tutores (</a:t>
          </a:r>
          <a:r>
            <a:rPr lang="es-PA" i="1" dirty="0">
              <a:latin typeface="Montserrat" pitchFamily="2" charset="0"/>
            </a:rPr>
            <a:t>Academia de Tutores #PilandoAndo</a:t>
          </a:r>
          <a:r>
            <a:rPr lang="es-PA" dirty="0">
              <a:latin typeface="Montserrat" pitchFamily="2" charset="0"/>
            </a:rPr>
            <a:t>)</a:t>
          </a:r>
          <a:endParaRPr lang="en-US" dirty="0">
            <a:latin typeface="Montserrat" pitchFamily="2" charset="0"/>
          </a:endParaRPr>
        </a:p>
      </dgm:t>
    </dgm:pt>
    <dgm:pt modelId="{45BA38CB-966D-4FC4-B2ED-B1DC8184C80E}" type="parTrans" cxnId="{6CE77F80-833A-4031-942A-A6A86A7CE6E7}">
      <dgm:prSet/>
      <dgm:spPr/>
      <dgm:t>
        <a:bodyPr/>
        <a:lstStyle/>
        <a:p>
          <a:endParaRPr lang="en-US"/>
        </a:p>
      </dgm:t>
    </dgm:pt>
    <dgm:pt modelId="{95BE0E3F-4A2F-47E0-92ED-09DB7E185924}" type="sibTrans" cxnId="{6CE77F80-833A-4031-942A-A6A86A7CE6E7}">
      <dgm:prSet/>
      <dgm:spPr/>
      <dgm:t>
        <a:bodyPr/>
        <a:lstStyle/>
        <a:p>
          <a:endParaRPr lang="en-US"/>
        </a:p>
      </dgm:t>
    </dgm:pt>
    <dgm:pt modelId="{BC823A2A-CCD8-4B04-950B-E404C63D0A1C}">
      <dgm:prSet phldrT="[Text]"/>
      <dgm:spPr/>
      <dgm:t>
        <a:bodyPr/>
        <a:lstStyle/>
        <a:p>
          <a:r>
            <a:rPr lang="es-PA" b="1" dirty="0">
              <a:latin typeface="Montserrat" pitchFamily="2" charset="0"/>
            </a:rPr>
            <a:t>Sesión #1</a:t>
          </a:r>
          <a:endParaRPr lang="en-US" b="1" dirty="0">
            <a:latin typeface="Montserrat" pitchFamily="2" charset="0"/>
          </a:endParaRPr>
        </a:p>
      </dgm:t>
    </dgm:pt>
    <dgm:pt modelId="{0172FA02-2006-48FA-B3F2-EDEDBF46AF48}" type="parTrans" cxnId="{124C87CA-0A75-4B1E-98C2-54619564EE1F}">
      <dgm:prSet/>
      <dgm:spPr/>
      <dgm:t>
        <a:bodyPr/>
        <a:lstStyle/>
        <a:p>
          <a:endParaRPr lang="en-US"/>
        </a:p>
      </dgm:t>
    </dgm:pt>
    <dgm:pt modelId="{FE862AB4-F879-4ED6-953F-2BA812199674}" type="sibTrans" cxnId="{124C87CA-0A75-4B1E-98C2-54619564EE1F}">
      <dgm:prSet/>
      <dgm:spPr/>
      <dgm:t>
        <a:bodyPr/>
        <a:lstStyle/>
        <a:p>
          <a:endParaRPr lang="en-US"/>
        </a:p>
      </dgm:t>
    </dgm:pt>
    <dgm:pt modelId="{210D0D8F-935B-4BD5-AB73-C4F1AE6458FA}">
      <dgm:prSet phldrT="[Text]"/>
      <dgm:spPr/>
      <dgm:t>
        <a:bodyPr/>
        <a:lstStyle/>
        <a:p>
          <a:pPr algn="l">
            <a:buFont typeface="Arial" panose="020B0604020202020204" pitchFamily="34" charset="0"/>
            <a:buNone/>
          </a:pPr>
          <a:r>
            <a:rPr lang="es-PA" b="1" dirty="0">
              <a:latin typeface="Montserrat" pitchFamily="2" charset="0"/>
            </a:rPr>
            <a:t>*2 Aplicación del Test de Estilos de Aprendizaje a los estudiantes</a:t>
          </a:r>
        </a:p>
        <a:p>
          <a:pPr algn="l">
            <a:buFont typeface="Arial" panose="020B0604020202020204" pitchFamily="34" charset="0"/>
            <a:buNone/>
          </a:pPr>
          <a:r>
            <a:rPr lang="en-US" dirty="0">
              <a:latin typeface="Montserrat" pitchFamily="2" charset="0"/>
            </a:rPr>
            <a:t>Primera </a:t>
          </a:r>
          <a:r>
            <a:rPr lang="en-US" dirty="0" err="1">
              <a:latin typeface="Montserrat" pitchFamily="2" charset="0"/>
            </a:rPr>
            <a:t>Sesión</a:t>
          </a:r>
          <a:r>
            <a:rPr lang="en-US" dirty="0">
              <a:latin typeface="Montserrat" pitchFamily="2" charset="0"/>
            </a:rPr>
            <a:t> de </a:t>
          </a:r>
          <a:r>
            <a:rPr lang="en-US" dirty="0" err="1">
              <a:latin typeface="Montserrat" pitchFamily="2" charset="0"/>
            </a:rPr>
            <a:t>Trabajo</a:t>
          </a:r>
          <a:endParaRPr lang="en-US" dirty="0">
            <a:latin typeface="Montserrat" pitchFamily="2" charset="0"/>
          </a:endParaRPr>
        </a:p>
      </dgm:t>
    </dgm:pt>
    <dgm:pt modelId="{114C420B-BFDE-47B8-A388-30D8C2103699}" type="parTrans" cxnId="{AF89FF1F-6192-40C2-B5DD-AA279A62727C}">
      <dgm:prSet/>
      <dgm:spPr/>
      <dgm:t>
        <a:bodyPr/>
        <a:lstStyle/>
        <a:p>
          <a:endParaRPr lang="en-US"/>
        </a:p>
      </dgm:t>
    </dgm:pt>
    <dgm:pt modelId="{CF55BECC-F5D3-4E92-8532-188576C3CA81}" type="sibTrans" cxnId="{AF89FF1F-6192-40C2-B5DD-AA279A62727C}">
      <dgm:prSet/>
      <dgm:spPr/>
      <dgm:t>
        <a:bodyPr/>
        <a:lstStyle/>
        <a:p>
          <a:endParaRPr lang="en-US"/>
        </a:p>
      </dgm:t>
    </dgm:pt>
    <dgm:pt modelId="{0C4848CB-8D12-4E51-8F4F-EEA545A0971A}">
      <dgm:prSet phldrT="[Text]"/>
      <dgm:spPr/>
      <dgm:t>
        <a:bodyPr/>
        <a:lstStyle/>
        <a:p>
          <a:r>
            <a:rPr lang="es-PA" b="1" dirty="0">
              <a:latin typeface="Montserrat" pitchFamily="2" charset="0"/>
            </a:rPr>
            <a:t>Sesión #2</a:t>
          </a:r>
          <a:endParaRPr lang="en-US" b="1" dirty="0">
            <a:latin typeface="Montserrat" pitchFamily="2" charset="0"/>
          </a:endParaRPr>
        </a:p>
      </dgm:t>
    </dgm:pt>
    <dgm:pt modelId="{6B0812DE-1765-416D-A4A9-E6F11D30E2F6}" type="parTrans" cxnId="{CDD7895C-09DF-400A-9BD4-A60E876D4F9A}">
      <dgm:prSet/>
      <dgm:spPr/>
      <dgm:t>
        <a:bodyPr/>
        <a:lstStyle/>
        <a:p>
          <a:endParaRPr lang="en-US"/>
        </a:p>
      </dgm:t>
    </dgm:pt>
    <dgm:pt modelId="{0325AF93-5C58-4397-89C9-C06FA7731E50}" type="sibTrans" cxnId="{CDD7895C-09DF-400A-9BD4-A60E876D4F9A}">
      <dgm:prSet/>
      <dgm:spPr/>
      <dgm:t>
        <a:bodyPr/>
        <a:lstStyle/>
        <a:p>
          <a:endParaRPr lang="en-US"/>
        </a:p>
      </dgm:t>
    </dgm:pt>
    <dgm:pt modelId="{F3DC8D63-F776-4AFC-AB8A-D65062284F5C}">
      <dgm:prSet phldrT="[Text]"/>
      <dgm:spPr/>
      <dgm:t>
        <a:bodyPr/>
        <a:lstStyle/>
        <a:p>
          <a:pPr algn="ctr"/>
          <a:r>
            <a:rPr lang="es-PA" dirty="0">
              <a:latin typeface="Montserrat" pitchFamily="2" charset="0"/>
            </a:rPr>
            <a:t>Segunda Sesión de Trabajo</a:t>
          </a:r>
          <a:endParaRPr lang="en-US" dirty="0">
            <a:latin typeface="Montserrat" pitchFamily="2" charset="0"/>
          </a:endParaRPr>
        </a:p>
      </dgm:t>
    </dgm:pt>
    <dgm:pt modelId="{2C39DA72-522F-4CA2-A3BB-6B744A01A400}" type="parTrans" cxnId="{13C1B6D0-ECBF-443B-A690-E2F96CCDBD95}">
      <dgm:prSet/>
      <dgm:spPr/>
      <dgm:t>
        <a:bodyPr/>
        <a:lstStyle/>
        <a:p>
          <a:endParaRPr lang="en-US"/>
        </a:p>
      </dgm:t>
    </dgm:pt>
    <dgm:pt modelId="{CD24B7DD-B25F-44CC-980D-13A5F33BCBDF}" type="sibTrans" cxnId="{13C1B6D0-ECBF-443B-A690-E2F96CCDBD95}">
      <dgm:prSet/>
      <dgm:spPr/>
      <dgm:t>
        <a:bodyPr/>
        <a:lstStyle/>
        <a:p>
          <a:endParaRPr lang="en-US"/>
        </a:p>
      </dgm:t>
    </dgm:pt>
    <dgm:pt modelId="{83F5AE4A-630E-4E85-AEC7-BE19B7D5432F}">
      <dgm:prSet phldrT="[Text]"/>
      <dgm:spPr/>
      <dgm:t>
        <a:bodyPr/>
        <a:lstStyle/>
        <a:p>
          <a:r>
            <a:rPr lang="es-PA" b="1" dirty="0">
              <a:latin typeface="Montserrat" pitchFamily="2" charset="0"/>
            </a:rPr>
            <a:t>*1 Aplicación del Test de Estilos de Enseñanza a los Tutores</a:t>
          </a:r>
          <a:endParaRPr lang="en-US" b="1" dirty="0">
            <a:latin typeface="Montserrat" pitchFamily="2" charset="0"/>
          </a:endParaRPr>
        </a:p>
      </dgm:t>
    </dgm:pt>
    <dgm:pt modelId="{63D9AED3-3A8A-4BB6-A609-D1699AA03644}" type="parTrans" cxnId="{11228A8A-909A-4D76-980A-5A8AA6422041}">
      <dgm:prSet/>
      <dgm:spPr/>
      <dgm:t>
        <a:bodyPr/>
        <a:lstStyle/>
        <a:p>
          <a:endParaRPr lang="en-US"/>
        </a:p>
      </dgm:t>
    </dgm:pt>
    <dgm:pt modelId="{43FA3FE7-6983-4D8F-92EF-7514E300879A}" type="sibTrans" cxnId="{11228A8A-909A-4D76-980A-5A8AA6422041}">
      <dgm:prSet/>
      <dgm:spPr/>
      <dgm:t>
        <a:bodyPr/>
        <a:lstStyle/>
        <a:p>
          <a:endParaRPr lang="en-US"/>
        </a:p>
      </dgm:t>
    </dgm:pt>
    <dgm:pt modelId="{2F12D691-0793-4043-A3F2-61535D4F7829}">
      <dgm:prSet phldrT="[Text]"/>
      <dgm:spPr/>
      <dgm:t>
        <a:bodyPr/>
        <a:lstStyle/>
        <a:p>
          <a:r>
            <a:rPr lang="es-PA" b="1" dirty="0">
              <a:latin typeface="Montserrat" pitchFamily="2" charset="0"/>
            </a:rPr>
            <a:t>Sesión #3</a:t>
          </a:r>
          <a:endParaRPr lang="en-US" b="1" dirty="0">
            <a:latin typeface="Montserrat" pitchFamily="2" charset="0"/>
          </a:endParaRPr>
        </a:p>
      </dgm:t>
    </dgm:pt>
    <dgm:pt modelId="{E7220D61-536D-49E1-907B-7CFF8782BCB1}" type="parTrans" cxnId="{C03515D0-CFA0-481F-8340-36FD3CC76ABF}">
      <dgm:prSet/>
      <dgm:spPr/>
      <dgm:t>
        <a:bodyPr/>
        <a:lstStyle/>
        <a:p>
          <a:endParaRPr lang="en-US"/>
        </a:p>
      </dgm:t>
    </dgm:pt>
    <dgm:pt modelId="{BD1B2699-2F52-4C51-B39A-85C1EE642FCB}" type="sibTrans" cxnId="{C03515D0-CFA0-481F-8340-36FD3CC76ABF}">
      <dgm:prSet/>
      <dgm:spPr/>
      <dgm:t>
        <a:bodyPr/>
        <a:lstStyle/>
        <a:p>
          <a:endParaRPr lang="en-US"/>
        </a:p>
      </dgm:t>
    </dgm:pt>
    <dgm:pt modelId="{B10B6262-B5E9-4717-B9C7-033E68EBD13E}">
      <dgm:prSet phldrT="[Text]"/>
      <dgm:spPr/>
      <dgm:t>
        <a:bodyPr/>
        <a:lstStyle/>
        <a:p>
          <a:pPr algn="ctr"/>
          <a:r>
            <a:rPr lang="es-PA" dirty="0">
              <a:latin typeface="Montserrat" pitchFamily="2" charset="0"/>
            </a:rPr>
            <a:t>Tercera Sesión de Trabajo</a:t>
          </a:r>
          <a:endParaRPr lang="en-US" dirty="0">
            <a:latin typeface="Montserrat" pitchFamily="2" charset="0"/>
          </a:endParaRPr>
        </a:p>
      </dgm:t>
    </dgm:pt>
    <dgm:pt modelId="{091015BE-BDFA-4877-93CB-CE0D3F211A00}" type="parTrans" cxnId="{6EFAFF5E-A69B-44E5-B597-CB1F909AB2DA}">
      <dgm:prSet/>
      <dgm:spPr/>
      <dgm:t>
        <a:bodyPr/>
        <a:lstStyle/>
        <a:p>
          <a:endParaRPr lang="en-US"/>
        </a:p>
      </dgm:t>
    </dgm:pt>
    <dgm:pt modelId="{0C4ED268-88B0-437F-B7F9-24D599DE030B}" type="sibTrans" cxnId="{6EFAFF5E-A69B-44E5-B597-CB1F909AB2DA}">
      <dgm:prSet/>
      <dgm:spPr/>
      <dgm:t>
        <a:bodyPr/>
        <a:lstStyle/>
        <a:p>
          <a:endParaRPr lang="en-US"/>
        </a:p>
      </dgm:t>
    </dgm:pt>
    <dgm:pt modelId="{D2DD6F10-6D26-4512-AB55-10AD4B52CA2D}">
      <dgm:prSet phldrT="[Text]"/>
      <dgm:spPr/>
      <dgm:t>
        <a:bodyPr/>
        <a:lstStyle/>
        <a:p>
          <a:r>
            <a:rPr lang="es-PA" b="1" dirty="0">
              <a:latin typeface="Montserrat" pitchFamily="2" charset="0"/>
            </a:rPr>
            <a:t>Sesión #4</a:t>
          </a:r>
          <a:endParaRPr lang="en-US" b="1" dirty="0">
            <a:latin typeface="Montserrat" pitchFamily="2" charset="0"/>
          </a:endParaRPr>
        </a:p>
      </dgm:t>
    </dgm:pt>
    <dgm:pt modelId="{E0E2CE2C-04A4-4AB0-98D8-7F78B39C6C5D}" type="parTrans" cxnId="{146FA183-CCED-4E03-960F-8EF9C1582C9D}">
      <dgm:prSet/>
      <dgm:spPr/>
      <dgm:t>
        <a:bodyPr/>
        <a:lstStyle/>
        <a:p>
          <a:endParaRPr lang="en-US"/>
        </a:p>
      </dgm:t>
    </dgm:pt>
    <dgm:pt modelId="{2D6B7218-A5E3-46F7-ACD4-7D202A24C052}" type="sibTrans" cxnId="{146FA183-CCED-4E03-960F-8EF9C1582C9D}">
      <dgm:prSet/>
      <dgm:spPr/>
      <dgm:t>
        <a:bodyPr/>
        <a:lstStyle/>
        <a:p>
          <a:endParaRPr lang="en-US"/>
        </a:p>
      </dgm:t>
    </dgm:pt>
    <dgm:pt modelId="{44489169-B66C-4EF4-B8C3-D90D93B8BB71}">
      <dgm:prSet phldrT="[Text]"/>
      <dgm:spPr/>
      <dgm:t>
        <a:bodyPr/>
        <a:lstStyle/>
        <a:p>
          <a:pPr algn="just"/>
          <a:r>
            <a:rPr lang="es-PA" dirty="0">
              <a:latin typeface="Montserrat" pitchFamily="2" charset="0"/>
            </a:rPr>
            <a:t>Simulacro de 60 minutos del Examen PAA del </a:t>
          </a:r>
          <a:r>
            <a:rPr lang="es-PA" dirty="0" err="1">
              <a:latin typeface="Montserrat" pitchFamily="2" charset="0"/>
            </a:rPr>
            <a:t>College</a:t>
          </a:r>
          <a:r>
            <a:rPr lang="es-PA" dirty="0">
              <a:latin typeface="Montserrat" pitchFamily="2" charset="0"/>
            </a:rPr>
            <a:t> </a:t>
          </a:r>
          <a:r>
            <a:rPr lang="es-PA" dirty="0" err="1">
              <a:latin typeface="Montserrat" pitchFamily="2" charset="0"/>
            </a:rPr>
            <a:t>Board</a:t>
          </a:r>
          <a:r>
            <a:rPr lang="es-PA" dirty="0">
              <a:latin typeface="Montserrat" pitchFamily="2" charset="0"/>
            </a:rPr>
            <a:t>.</a:t>
          </a:r>
          <a:endParaRPr lang="en-US" dirty="0">
            <a:latin typeface="Montserrat" pitchFamily="2" charset="0"/>
          </a:endParaRPr>
        </a:p>
      </dgm:t>
    </dgm:pt>
    <dgm:pt modelId="{2EF865C3-43D8-4EBB-9D55-FC8081931C6C}" type="parTrans" cxnId="{AEB8A0BC-7227-4F8C-B980-A13EE4B323A1}">
      <dgm:prSet/>
      <dgm:spPr/>
      <dgm:t>
        <a:bodyPr/>
        <a:lstStyle/>
        <a:p>
          <a:endParaRPr lang="en-US"/>
        </a:p>
      </dgm:t>
    </dgm:pt>
    <dgm:pt modelId="{2F0988A8-0BF3-49D3-A02C-11B0C77266A9}" type="sibTrans" cxnId="{AEB8A0BC-7227-4F8C-B980-A13EE4B323A1}">
      <dgm:prSet/>
      <dgm:spPr/>
      <dgm:t>
        <a:bodyPr/>
        <a:lstStyle/>
        <a:p>
          <a:endParaRPr lang="en-US"/>
        </a:p>
      </dgm:t>
    </dgm:pt>
    <dgm:pt modelId="{36864FB9-5AC9-490C-97A5-A1BBA3BB8683}">
      <dgm:prSet phldrT="[Text]"/>
      <dgm:spPr/>
      <dgm:t>
        <a:bodyPr/>
        <a:lstStyle/>
        <a:p>
          <a:pPr algn="just"/>
          <a:r>
            <a:rPr lang="es-PA" dirty="0">
              <a:latin typeface="Montserrat" pitchFamily="2" charset="0"/>
            </a:rPr>
            <a:t>Repaso Final y consejos con los Tutores.</a:t>
          </a:r>
          <a:endParaRPr lang="en-US" dirty="0">
            <a:latin typeface="Montserrat" pitchFamily="2" charset="0"/>
          </a:endParaRPr>
        </a:p>
      </dgm:t>
    </dgm:pt>
    <dgm:pt modelId="{A5326DE6-3DD7-45DF-AF04-633042B3A513}" type="parTrans" cxnId="{3F51A9E2-814A-48FE-AEF2-3D7701A85786}">
      <dgm:prSet/>
      <dgm:spPr/>
      <dgm:t>
        <a:bodyPr/>
        <a:lstStyle/>
        <a:p>
          <a:endParaRPr lang="en-US"/>
        </a:p>
      </dgm:t>
    </dgm:pt>
    <dgm:pt modelId="{CA56133E-BCEF-4C06-AF84-B7AA9D68011C}" type="sibTrans" cxnId="{3F51A9E2-814A-48FE-AEF2-3D7701A85786}">
      <dgm:prSet/>
      <dgm:spPr/>
      <dgm:t>
        <a:bodyPr/>
        <a:lstStyle/>
        <a:p>
          <a:endParaRPr lang="en-US"/>
        </a:p>
      </dgm:t>
    </dgm:pt>
    <dgm:pt modelId="{E819696B-299D-4930-96D2-6562335B3367}" type="pres">
      <dgm:prSet presAssocID="{BF7A99C9-6BFB-43EB-9C27-4D4D56C29E2C}" presName="Name0" presStyleCnt="0">
        <dgm:presLayoutVars>
          <dgm:chMax val="5"/>
          <dgm:chPref val="5"/>
          <dgm:dir/>
          <dgm:animLvl val="lvl"/>
        </dgm:presLayoutVars>
      </dgm:prSet>
      <dgm:spPr/>
    </dgm:pt>
    <dgm:pt modelId="{9DB93CC6-C21A-4E89-903D-03B2B9771F60}" type="pres">
      <dgm:prSet presAssocID="{FDB7762B-F916-453B-B2C6-6B73967FA5D8}" presName="parentText1" presStyleLbl="node1" presStyleIdx="0" presStyleCnt="5" custLinFactNeighborX="-258" custLinFactNeighborY="-5136">
        <dgm:presLayoutVars>
          <dgm:chMax/>
          <dgm:chPref val="3"/>
          <dgm:bulletEnabled val="1"/>
        </dgm:presLayoutVars>
      </dgm:prSet>
      <dgm:spPr/>
    </dgm:pt>
    <dgm:pt modelId="{F3064C1F-B788-4613-A96D-97AFBD12FB08}" type="pres">
      <dgm:prSet presAssocID="{FDB7762B-F916-453B-B2C6-6B73967FA5D8}" presName="childText1" presStyleLbl="solidAlignAcc1" presStyleIdx="0" presStyleCnt="5">
        <dgm:presLayoutVars>
          <dgm:chMax val="0"/>
          <dgm:chPref val="0"/>
          <dgm:bulletEnabled val="1"/>
        </dgm:presLayoutVars>
      </dgm:prSet>
      <dgm:spPr/>
    </dgm:pt>
    <dgm:pt modelId="{7209014B-E80A-4737-ABBC-03C03FFD943A}" type="pres">
      <dgm:prSet presAssocID="{BC823A2A-CCD8-4B04-950B-E404C63D0A1C}" presName="parentText2" presStyleLbl="node1" presStyleIdx="1" presStyleCnt="5" custLinFactNeighborY="-1772">
        <dgm:presLayoutVars>
          <dgm:chMax/>
          <dgm:chPref val="3"/>
          <dgm:bulletEnabled val="1"/>
        </dgm:presLayoutVars>
      </dgm:prSet>
      <dgm:spPr/>
    </dgm:pt>
    <dgm:pt modelId="{0BCD4A9F-AB20-40D5-B5C6-4C8156E92423}" type="pres">
      <dgm:prSet presAssocID="{BC823A2A-CCD8-4B04-950B-E404C63D0A1C}" presName="childText2" presStyleLbl="solidAlignAcc1" presStyleIdx="1" presStyleCnt="5">
        <dgm:presLayoutVars>
          <dgm:chMax val="0"/>
          <dgm:chPref val="0"/>
          <dgm:bulletEnabled val="1"/>
        </dgm:presLayoutVars>
      </dgm:prSet>
      <dgm:spPr/>
    </dgm:pt>
    <dgm:pt modelId="{A285FB52-1243-4224-A435-D4BB8D5E8470}" type="pres">
      <dgm:prSet presAssocID="{0C4848CB-8D12-4E51-8F4F-EEA545A0971A}" presName="parentText3" presStyleLbl="node1" presStyleIdx="2" presStyleCnt="5">
        <dgm:presLayoutVars>
          <dgm:chMax/>
          <dgm:chPref val="3"/>
          <dgm:bulletEnabled val="1"/>
        </dgm:presLayoutVars>
      </dgm:prSet>
      <dgm:spPr/>
    </dgm:pt>
    <dgm:pt modelId="{EDB28038-41FC-40B2-B66D-197EA8ADE4A4}" type="pres">
      <dgm:prSet presAssocID="{0C4848CB-8D12-4E51-8F4F-EEA545A0971A}" presName="childText3" presStyleLbl="solidAlignAcc1" presStyleIdx="2" presStyleCnt="5">
        <dgm:presLayoutVars>
          <dgm:chMax val="0"/>
          <dgm:chPref val="0"/>
          <dgm:bulletEnabled val="1"/>
        </dgm:presLayoutVars>
      </dgm:prSet>
      <dgm:spPr/>
    </dgm:pt>
    <dgm:pt modelId="{BE260FF5-3595-4EEE-AA96-FBDA364A8691}" type="pres">
      <dgm:prSet presAssocID="{2F12D691-0793-4043-A3F2-61535D4F7829}" presName="parentText4" presStyleLbl="node1" presStyleIdx="3" presStyleCnt="5">
        <dgm:presLayoutVars>
          <dgm:chMax/>
          <dgm:chPref val="3"/>
          <dgm:bulletEnabled val="1"/>
        </dgm:presLayoutVars>
      </dgm:prSet>
      <dgm:spPr/>
    </dgm:pt>
    <dgm:pt modelId="{F7E7B173-81AB-44CB-93EA-B79DC12AA224}" type="pres">
      <dgm:prSet presAssocID="{2F12D691-0793-4043-A3F2-61535D4F7829}" presName="childText4" presStyleLbl="solidAlignAcc1" presStyleIdx="3" presStyleCnt="5">
        <dgm:presLayoutVars>
          <dgm:chMax val="0"/>
          <dgm:chPref val="0"/>
          <dgm:bulletEnabled val="1"/>
        </dgm:presLayoutVars>
      </dgm:prSet>
      <dgm:spPr/>
    </dgm:pt>
    <dgm:pt modelId="{7C9D2684-0AD8-4905-B35E-1779EAA4F7DE}" type="pres">
      <dgm:prSet presAssocID="{D2DD6F10-6D26-4512-AB55-10AD4B52CA2D}" presName="parentText5" presStyleLbl="node1" presStyleIdx="4" presStyleCnt="5">
        <dgm:presLayoutVars>
          <dgm:chMax/>
          <dgm:chPref val="3"/>
          <dgm:bulletEnabled val="1"/>
        </dgm:presLayoutVars>
      </dgm:prSet>
      <dgm:spPr/>
    </dgm:pt>
    <dgm:pt modelId="{BCD97A5A-EA73-4601-A694-1F5B29009E68}" type="pres">
      <dgm:prSet presAssocID="{D2DD6F10-6D26-4512-AB55-10AD4B52CA2D}" presName="childText5" presStyleLbl="solidAlignAcc1" presStyleIdx="4" presStyleCnt="5">
        <dgm:presLayoutVars>
          <dgm:chMax val="0"/>
          <dgm:chPref val="0"/>
          <dgm:bulletEnabled val="1"/>
        </dgm:presLayoutVars>
      </dgm:prSet>
      <dgm:spPr/>
    </dgm:pt>
  </dgm:ptLst>
  <dgm:cxnLst>
    <dgm:cxn modelId="{DB483104-0255-4B36-90F6-1EC18FB952DC}" type="presOf" srcId="{B10B6262-B5E9-4717-B9C7-033E68EBD13E}" destId="{F7E7B173-81AB-44CB-93EA-B79DC12AA224}" srcOrd="0" destOrd="0" presId="urn:microsoft.com/office/officeart/2009/3/layout/IncreasingArrowsProcess"/>
    <dgm:cxn modelId="{478D9604-BCC3-4C0A-A2DC-374D61FE068D}" type="presOf" srcId="{D2DD6F10-6D26-4512-AB55-10AD4B52CA2D}" destId="{7C9D2684-0AD8-4905-B35E-1779EAA4F7DE}" srcOrd="0" destOrd="0" presId="urn:microsoft.com/office/officeart/2009/3/layout/IncreasingArrowsProcess"/>
    <dgm:cxn modelId="{EFED8806-3CD9-47D2-8772-861CC1E8ADE6}" type="presOf" srcId="{17366B10-9851-4CB2-83C1-025488326664}" destId="{F3064C1F-B788-4613-A96D-97AFBD12FB08}" srcOrd="0" destOrd="0" presId="urn:microsoft.com/office/officeart/2009/3/layout/IncreasingArrowsProcess"/>
    <dgm:cxn modelId="{AF89FF1F-6192-40C2-B5DD-AA279A62727C}" srcId="{BC823A2A-CCD8-4B04-950B-E404C63D0A1C}" destId="{210D0D8F-935B-4BD5-AB73-C4F1AE6458FA}" srcOrd="0" destOrd="0" parTransId="{114C420B-BFDE-47B8-A388-30D8C2103699}" sibTransId="{CF55BECC-F5D3-4E92-8532-188576C3CA81}"/>
    <dgm:cxn modelId="{E669323A-AB55-4A55-80F8-EFAF41DFBE66}" type="presOf" srcId="{36864FB9-5AC9-490C-97A5-A1BBA3BB8683}" destId="{BCD97A5A-EA73-4601-A694-1F5B29009E68}" srcOrd="0" destOrd="1" presId="urn:microsoft.com/office/officeart/2009/3/layout/IncreasingArrowsProcess"/>
    <dgm:cxn modelId="{41035B4E-B917-42B2-9ACB-02A894FAFA1A}" type="presOf" srcId="{2F12D691-0793-4043-A3F2-61535D4F7829}" destId="{BE260FF5-3595-4EEE-AA96-FBDA364A8691}" srcOrd="0" destOrd="0" presId="urn:microsoft.com/office/officeart/2009/3/layout/IncreasingArrowsProcess"/>
    <dgm:cxn modelId="{CDD7895C-09DF-400A-9BD4-A60E876D4F9A}" srcId="{BF7A99C9-6BFB-43EB-9C27-4D4D56C29E2C}" destId="{0C4848CB-8D12-4E51-8F4F-EEA545A0971A}" srcOrd="2" destOrd="0" parTransId="{6B0812DE-1765-416D-A4A9-E6F11D30E2F6}" sibTransId="{0325AF93-5C58-4397-89C9-C06FA7731E50}"/>
    <dgm:cxn modelId="{6EFAFF5E-A69B-44E5-B597-CB1F909AB2DA}" srcId="{2F12D691-0793-4043-A3F2-61535D4F7829}" destId="{B10B6262-B5E9-4717-B9C7-033E68EBD13E}" srcOrd="0" destOrd="0" parTransId="{091015BE-BDFA-4877-93CB-CE0D3F211A00}" sibTransId="{0C4ED268-88B0-437F-B7F9-24D599DE030B}"/>
    <dgm:cxn modelId="{A4058A77-C3BA-4080-9E83-6857D7378BB4}" type="presOf" srcId="{FDB7762B-F916-453B-B2C6-6B73967FA5D8}" destId="{9DB93CC6-C21A-4E89-903D-03B2B9771F60}" srcOrd="0" destOrd="0" presId="urn:microsoft.com/office/officeart/2009/3/layout/IncreasingArrowsProcess"/>
    <dgm:cxn modelId="{295CD87A-AC72-4279-ABE4-1B0292167422}" type="presOf" srcId="{83F5AE4A-630E-4E85-AEC7-BE19B7D5432F}" destId="{F3064C1F-B788-4613-A96D-97AFBD12FB08}" srcOrd="0" destOrd="1" presId="urn:microsoft.com/office/officeart/2009/3/layout/IncreasingArrowsProcess"/>
    <dgm:cxn modelId="{6CE77F80-833A-4031-942A-A6A86A7CE6E7}" srcId="{FDB7762B-F916-453B-B2C6-6B73967FA5D8}" destId="{17366B10-9851-4CB2-83C1-025488326664}" srcOrd="0" destOrd="0" parTransId="{45BA38CB-966D-4FC4-B2ED-B1DC8184C80E}" sibTransId="{95BE0E3F-4A2F-47E0-92ED-09DB7E185924}"/>
    <dgm:cxn modelId="{146FA183-CCED-4E03-960F-8EF9C1582C9D}" srcId="{BF7A99C9-6BFB-43EB-9C27-4D4D56C29E2C}" destId="{D2DD6F10-6D26-4512-AB55-10AD4B52CA2D}" srcOrd="4" destOrd="0" parTransId="{E0E2CE2C-04A4-4AB0-98D8-7F78B39C6C5D}" sibTransId="{2D6B7218-A5E3-46F7-ACD4-7D202A24C052}"/>
    <dgm:cxn modelId="{C48EE785-76B3-43CD-B382-F3D8401E3E7B}" type="presOf" srcId="{210D0D8F-935B-4BD5-AB73-C4F1AE6458FA}" destId="{0BCD4A9F-AB20-40D5-B5C6-4C8156E92423}" srcOrd="0" destOrd="0" presId="urn:microsoft.com/office/officeart/2009/3/layout/IncreasingArrowsProcess"/>
    <dgm:cxn modelId="{7B248386-E727-4274-9D93-7043CA8A23D3}" type="presOf" srcId="{F3DC8D63-F776-4AFC-AB8A-D65062284F5C}" destId="{EDB28038-41FC-40B2-B66D-197EA8ADE4A4}" srcOrd="0" destOrd="0" presId="urn:microsoft.com/office/officeart/2009/3/layout/IncreasingArrowsProcess"/>
    <dgm:cxn modelId="{11228A8A-909A-4D76-980A-5A8AA6422041}" srcId="{FDB7762B-F916-453B-B2C6-6B73967FA5D8}" destId="{83F5AE4A-630E-4E85-AEC7-BE19B7D5432F}" srcOrd="1" destOrd="0" parTransId="{63D9AED3-3A8A-4BB6-A609-D1699AA03644}" sibTransId="{43FA3FE7-6983-4D8F-92EF-7514E300879A}"/>
    <dgm:cxn modelId="{F258EB93-DF3D-4DBA-8F67-E2771EEE1F9B}" type="presOf" srcId="{BF7A99C9-6BFB-43EB-9C27-4D4D56C29E2C}" destId="{E819696B-299D-4930-96D2-6562335B3367}" srcOrd="0" destOrd="0" presId="urn:microsoft.com/office/officeart/2009/3/layout/IncreasingArrowsProcess"/>
    <dgm:cxn modelId="{3B9145B4-2DAD-430A-8B03-324C1658E033}" srcId="{BF7A99C9-6BFB-43EB-9C27-4D4D56C29E2C}" destId="{FDB7762B-F916-453B-B2C6-6B73967FA5D8}" srcOrd="0" destOrd="0" parTransId="{61CD4A17-073E-475D-BDF0-467EBD5D7959}" sibTransId="{BA2EF3D7-1FDA-45B9-B1E7-FBB12B7AC746}"/>
    <dgm:cxn modelId="{AEB8A0BC-7227-4F8C-B980-A13EE4B323A1}" srcId="{D2DD6F10-6D26-4512-AB55-10AD4B52CA2D}" destId="{44489169-B66C-4EF4-B8C3-D90D93B8BB71}" srcOrd="0" destOrd="0" parTransId="{2EF865C3-43D8-4EBB-9D55-FC8081931C6C}" sibTransId="{2F0988A8-0BF3-49D3-A02C-11B0C77266A9}"/>
    <dgm:cxn modelId="{2FA2A6BE-1E87-422B-A631-EFDD7A854D29}" type="presOf" srcId="{44489169-B66C-4EF4-B8C3-D90D93B8BB71}" destId="{BCD97A5A-EA73-4601-A694-1F5B29009E68}" srcOrd="0" destOrd="0" presId="urn:microsoft.com/office/officeart/2009/3/layout/IncreasingArrowsProcess"/>
    <dgm:cxn modelId="{124C87CA-0A75-4B1E-98C2-54619564EE1F}" srcId="{BF7A99C9-6BFB-43EB-9C27-4D4D56C29E2C}" destId="{BC823A2A-CCD8-4B04-950B-E404C63D0A1C}" srcOrd="1" destOrd="0" parTransId="{0172FA02-2006-48FA-B3F2-EDEDBF46AF48}" sibTransId="{FE862AB4-F879-4ED6-953F-2BA812199674}"/>
    <dgm:cxn modelId="{C03515D0-CFA0-481F-8340-36FD3CC76ABF}" srcId="{BF7A99C9-6BFB-43EB-9C27-4D4D56C29E2C}" destId="{2F12D691-0793-4043-A3F2-61535D4F7829}" srcOrd="3" destOrd="0" parTransId="{E7220D61-536D-49E1-907B-7CFF8782BCB1}" sibTransId="{BD1B2699-2F52-4C51-B39A-85C1EE642FCB}"/>
    <dgm:cxn modelId="{13C1B6D0-ECBF-443B-A690-E2F96CCDBD95}" srcId="{0C4848CB-8D12-4E51-8F4F-EEA545A0971A}" destId="{F3DC8D63-F776-4AFC-AB8A-D65062284F5C}" srcOrd="0" destOrd="0" parTransId="{2C39DA72-522F-4CA2-A3BB-6B744A01A400}" sibTransId="{CD24B7DD-B25F-44CC-980D-13A5F33BCBDF}"/>
    <dgm:cxn modelId="{3F51A9E2-814A-48FE-AEF2-3D7701A85786}" srcId="{D2DD6F10-6D26-4512-AB55-10AD4B52CA2D}" destId="{36864FB9-5AC9-490C-97A5-A1BBA3BB8683}" srcOrd="1" destOrd="0" parTransId="{A5326DE6-3DD7-45DF-AF04-633042B3A513}" sibTransId="{CA56133E-BCEF-4C06-AF84-B7AA9D68011C}"/>
    <dgm:cxn modelId="{93E8B2EF-3B65-4257-864A-76BBEFA7E88D}" type="presOf" srcId="{BC823A2A-CCD8-4B04-950B-E404C63D0A1C}" destId="{7209014B-E80A-4737-ABBC-03C03FFD943A}" srcOrd="0" destOrd="0" presId="urn:microsoft.com/office/officeart/2009/3/layout/IncreasingArrowsProcess"/>
    <dgm:cxn modelId="{AFE2E5F5-6D7A-48AD-923E-2093395C0494}" type="presOf" srcId="{0C4848CB-8D12-4E51-8F4F-EEA545A0971A}" destId="{A285FB52-1243-4224-A435-D4BB8D5E8470}" srcOrd="0" destOrd="0" presId="urn:microsoft.com/office/officeart/2009/3/layout/IncreasingArrowsProcess"/>
    <dgm:cxn modelId="{2A9E9525-418F-43C1-9250-8D69A7ACF227}" type="presParOf" srcId="{E819696B-299D-4930-96D2-6562335B3367}" destId="{9DB93CC6-C21A-4E89-903D-03B2B9771F60}" srcOrd="0" destOrd="0" presId="urn:microsoft.com/office/officeart/2009/3/layout/IncreasingArrowsProcess"/>
    <dgm:cxn modelId="{80013374-46CE-46AA-97DF-F3225D35AF71}" type="presParOf" srcId="{E819696B-299D-4930-96D2-6562335B3367}" destId="{F3064C1F-B788-4613-A96D-97AFBD12FB08}" srcOrd="1" destOrd="0" presId="urn:microsoft.com/office/officeart/2009/3/layout/IncreasingArrowsProcess"/>
    <dgm:cxn modelId="{5D5B0879-C51B-452D-BA7D-955DB5D4AF2E}" type="presParOf" srcId="{E819696B-299D-4930-96D2-6562335B3367}" destId="{7209014B-E80A-4737-ABBC-03C03FFD943A}" srcOrd="2" destOrd="0" presId="urn:microsoft.com/office/officeart/2009/3/layout/IncreasingArrowsProcess"/>
    <dgm:cxn modelId="{37513AE9-9282-428C-9D92-B17F59433E99}" type="presParOf" srcId="{E819696B-299D-4930-96D2-6562335B3367}" destId="{0BCD4A9F-AB20-40D5-B5C6-4C8156E92423}" srcOrd="3" destOrd="0" presId="urn:microsoft.com/office/officeart/2009/3/layout/IncreasingArrowsProcess"/>
    <dgm:cxn modelId="{E642AAE9-A640-4972-9E9F-062D818C5C3A}" type="presParOf" srcId="{E819696B-299D-4930-96D2-6562335B3367}" destId="{A285FB52-1243-4224-A435-D4BB8D5E8470}" srcOrd="4" destOrd="0" presId="urn:microsoft.com/office/officeart/2009/3/layout/IncreasingArrowsProcess"/>
    <dgm:cxn modelId="{E7C60429-4072-40FB-BD61-0382460991D6}" type="presParOf" srcId="{E819696B-299D-4930-96D2-6562335B3367}" destId="{EDB28038-41FC-40B2-B66D-197EA8ADE4A4}" srcOrd="5" destOrd="0" presId="urn:microsoft.com/office/officeart/2009/3/layout/IncreasingArrowsProcess"/>
    <dgm:cxn modelId="{6B5BA44B-5239-4371-8AE4-D14F9158D44A}" type="presParOf" srcId="{E819696B-299D-4930-96D2-6562335B3367}" destId="{BE260FF5-3595-4EEE-AA96-FBDA364A8691}" srcOrd="6" destOrd="0" presId="urn:microsoft.com/office/officeart/2009/3/layout/IncreasingArrowsProcess"/>
    <dgm:cxn modelId="{A8D31722-CA6D-451E-8E6B-A24E6BC5D9A8}" type="presParOf" srcId="{E819696B-299D-4930-96D2-6562335B3367}" destId="{F7E7B173-81AB-44CB-93EA-B79DC12AA224}" srcOrd="7" destOrd="0" presId="urn:microsoft.com/office/officeart/2009/3/layout/IncreasingArrowsProcess"/>
    <dgm:cxn modelId="{6A5A2B9C-0A11-4641-9B75-BF3497D5BC6E}" type="presParOf" srcId="{E819696B-299D-4930-96D2-6562335B3367}" destId="{7C9D2684-0AD8-4905-B35E-1779EAA4F7DE}" srcOrd="8" destOrd="0" presId="urn:microsoft.com/office/officeart/2009/3/layout/IncreasingArrowsProcess"/>
    <dgm:cxn modelId="{820BD3AF-0E19-4050-ABCB-25046A9563B3}" type="presParOf" srcId="{E819696B-299D-4930-96D2-6562335B3367}" destId="{BCD97A5A-EA73-4601-A694-1F5B29009E68}" srcOrd="9" destOrd="0" presId="urn:microsoft.com/office/officeart/2009/3/layout/IncreasingArrows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9846510-BE98-4CBD-8604-13DF0BD3C39B}" type="doc">
      <dgm:prSet loTypeId="urn:microsoft.com/office/officeart/2005/8/layout/lProcess2" loCatId="relationship" qsTypeId="urn:microsoft.com/office/officeart/2005/8/quickstyle/simple1" qsCatId="simple" csTypeId="urn:microsoft.com/office/officeart/2005/8/colors/accent0_1" csCatId="mainScheme" phldr="1"/>
      <dgm:spPr/>
      <dgm:t>
        <a:bodyPr/>
        <a:lstStyle/>
        <a:p>
          <a:endParaRPr lang="en-US"/>
        </a:p>
      </dgm:t>
    </dgm:pt>
    <dgm:pt modelId="{94F707D9-C479-4506-8353-37CE7F19FDAE}">
      <dgm:prSet phldrT="[Text]" custT="1"/>
      <dgm:spPr/>
      <dgm:t>
        <a:bodyPr/>
        <a:lstStyle/>
        <a:p>
          <a:pPr algn="dist"/>
          <a:r>
            <a:rPr lang="es-PA" sz="1400" b="1" dirty="0">
              <a:latin typeface="Hanken Grotesk" charset="0"/>
            </a:rPr>
            <a:t>Estudiantes</a:t>
          </a:r>
          <a:endParaRPr lang="en-US" sz="1400" b="1" dirty="0">
            <a:latin typeface="Hanken Grotesk" charset="0"/>
          </a:endParaRPr>
        </a:p>
      </dgm:t>
    </dgm:pt>
    <dgm:pt modelId="{6B7F8602-4795-49F1-B052-609879A46E48}" type="parTrans" cxnId="{9D9F5F15-4CE7-466D-BD7F-6F46726CE68B}">
      <dgm:prSet/>
      <dgm:spPr/>
      <dgm:t>
        <a:bodyPr/>
        <a:lstStyle/>
        <a:p>
          <a:endParaRPr lang="en-US"/>
        </a:p>
      </dgm:t>
    </dgm:pt>
    <dgm:pt modelId="{18F4F7FF-3AFA-46A2-9F14-26B078AE3A68}" type="sibTrans" cxnId="{9D9F5F15-4CE7-466D-BD7F-6F46726CE68B}">
      <dgm:prSet/>
      <dgm:spPr/>
      <dgm:t>
        <a:bodyPr/>
        <a:lstStyle/>
        <a:p>
          <a:endParaRPr lang="en-US"/>
        </a:p>
      </dgm:t>
    </dgm:pt>
    <mc:AlternateContent xmlns:mc="http://schemas.openxmlformats.org/markup-compatibility/2006" xmlns:a14="http://schemas.microsoft.com/office/drawing/2010/main">
      <mc:Choice Requires="a14">
        <dgm:pt modelId="{8D16B9C8-370B-4DDD-A176-CC32805BA28B}">
          <dgm:prSet phldrT="[Text]" custT="1"/>
          <dgm:spPr/>
          <dgm:t>
            <a:bodyPr/>
            <a:lstStyle/>
            <a:p>
              <a:pP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s-PA" sz="1400" b="1" i="1" smtClean="0">
                            <a:latin typeface="Cambria Math" panose="02040503050406030204" pitchFamily="18" charset="0"/>
                          </a:rPr>
                          <m:t>𝑬</m:t>
                        </m:r>
                      </m:e>
                      <m:sub>
                        <m:r>
                          <a:rPr lang="es-PA" sz="1400" b="1" i="1" smtClean="0">
                            <a:latin typeface="Cambria Math" panose="02040503050406030204" pitchFamily="18" charset="0"/>
                          </a:rPr>
                          <m:t>𝟏</m:t>
                        </m:r>
                      </m:sub>
                    </m:sSub>
                  </m:oMath>
                </m:oMathPara>
              </a14:m>
              <a:endParaRPr lang="en-US" sz="1400" b="1" dirty="0">
                <a:latin typeface="Montserrat" pitchFamily="2" charset="0"/>
              </a:endParaRPr>
            </a:p>
          </dgm:t>
        </dgm:pt>
      </mc:Choice>
      <mc:Fallback xmlns="">
        <dgm:pt modelId="{8D16B9C8-370B-4DDD-A176-CC32805BA28B}">
          <dgm:prSet phldrT="[Text]" custT="1"/>
          <dgm:spPr/>
          <dgm:t>
            <a:bodyPr/>
            <a:lstStyle/>
            <a:p>
              <a:r>
                <a:rPr lang="es-PA" sz="1400" b="1" i="0">
                  <a:latin typeface="Cambria Math" panose="02040503050406030204" pitchFamily="18" charset="0"/>
                </a:rPr>
                <a:t>𝑬</a:t>
              </a:r>
              <a:r>
                <a:rPr lang="en-US" sz="1400" b="1" i="0">
                  <a:latin typeface="Cambria Math" panose="02040503050406030204" pitchFamily="18" charset="0"/>
                </a:rPr>
                <a:t>_</a:t>
              </a:r>
              <a:r>
                <a:rPr lang="es-PA" sz="1400" b="1" i="0">
                  <a:latin typeface="Cambria Math" panose="02040503050406030204" pitchFamily="18" charset="0"/>
                </a:rPr>
                <a:t>𝟏</a:t>
              </a:r>
              <a:endParaRPr lang="en-US" sz="1400" b="1" dirty="0">
                <a:latin typeface="Montserrat" pitchFamily="2" charset="0"/>
              </a:endParaRPr>
            </a:p>
          </dgm:t>
        </dgm:pt>
      </mc:Fallback>
    </mc:AlternateContent>
    <dgm:pt modelId="{2DB630E8-8833-492D-9F5B-9910968DD8BF}" type="parTrans" cxnId="{5A3E788D-12CF-4FA0-AB9F-D1DF14613E7C}">
      <dgm:prSet/>
      <dgm:spPr/>
      <dgm:t>
        <a:bodyPr/>
        <a:lstStyle/>
        <a:p>
          <a:endParaRPr lang="en-US"/>
        </a:p>
      </dgm:t>
    </dgm:pt>
    <dgm:pt modelId="{1E93DA95-20B4-4DF9-8B81-BCB6CF1FAF46}" type="sibTrans" cxnId="{5A3E788D-12CF-4FA0-AB9F-D1DF14613E7C}">
      <dgm:prSet/>
      <dgm:spPr/>
      <dgm:t>
        <a:bodyPr/>
        <a:lstStyle/>
        <a:p>
          <a:endParaRPr lang="en-US"/>
        </a:p>
      </dgm:t>
    </dgm:pt>
    <mc:AlternateContent xmlns:mc="http://schemas.openxmlformats.org/markup-compatibility/2006" xmlns:a14="http://schemas.microsoft.com/office/drawing/2010/main">
      <mc:Choice Requires="a14">
        <dgm:pt modelId="{19F28AC7-6680-4569-A8C2-8528EE92E9DB}">
          <dgm:prSet phldrT="[Text]" custT="1"/>
          <dgm:spPr/>
          <dgm:t>
            <a:bodyPr/>
            <a:lstStyle/>
            <a:p>
              <a:pP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s-PA" sz="1400" b="1" i="1" smtClean="0">
                            <a:latin typeface="Cambria Math" panose="02040503050406030204" pitchFamily="18" charset="0"/>
                          </a:rPr>
                          <m:t>𝑬</m:t>
                        </m:r>
                      </m:e>
                      <m:sub>
                        <m:r>
                          <a:rPr lang="es-PA" sz="1400" b="1" i="1" smtClean="0">
                            <a:latin typeface="Cambria Math" panose="02040503050406030204" pitchFamily="18" charset="0"/>
                          </a:rPr>
                          <m:t>𝟐</m:t>
                        </m:r>
                      </m:sub>
                    </m:sSub>
                  </m:oMath>
                </m:oMathPara>
              </a14:m>
              <a:endParaRPr lang="en-US" sz="1400" b="1" dirty="0">
                <a:latin typeface="Montserrat" pitchFamily="2" charset="0"/>
              </a:endParaRPr>
            </a:p>
          </dgm:t>
        </dgm:pt>
      </mc:Choice>
      <mc:Fallback xmlns="">
        <dgm:pt modelId="{19F28AC7-6680-4569-A8C2-8528EE92E9DB}">
          <dgm:prSet phldrT="[Text]" custT="1"/>
          <dgm:spPr/>
          <dgm:t>
            <a:bodyPr/>
            <a:lstStyle/>
            <a:p>
              <a:r>
                <a:rPr lang="es-PA" sz="1400" b="1" i="0">
                  <a:latin typeface="Cambria Math" panose="02040503050406030204" pitchFamily="18" charset="0"/>
                </a:rPr>
                <a:t>𝑬</a:t>
              </a:r>
              <a:r>
                <a:rPr lang="en-US" sz="1400" b="1" i="0">
                  <a:latin typeface="Cambria Math" panose="02040503050406030204" pitchFamily="18" charset="0"/>
                </a:rPr>
                <a:t>_</a:t>
              </a:r>
              <a:r>
                <a:rPr lang="es-PA" sz="1400" b="1" i="0">
                  <a:latin typeface="Cambria Math" panose="02040503050406030204" pitchFamily="18" charset="0"/>
                </a:rPr>
                <a:t>𝟐</a:t>
              </a:r>
              <a:endParaRPr lang="en-US" sz="1400" b="1" dirty="0">
                <a:latin typeface="Montserrat" pitchFamily="2" charset="0"/>
              </a:endParaRPr>
            </a:p>
          </dgm:t>
        </dgm:pt>
      </mc:Fallback>
    </mc:AlternateContent>
    <dgm:pt modelId="{46DA629C-5BC6-4112-958D-A75012B30A3C}" type="parTrans" cxnId="{3C9FD997-26C8-45BD-916E-E1257257EC2D}">
      <dgm:prSet/>
      <dgm:spPr/>
      <dgm:t>
        <a:bodyPr/>
        <a:lstStyle/>
        <a:p>
          <a:endParaRPr lang="en-US"/>
        </a:p>
      </dgm:t>
    </dgm:pt>
    <dgm:pt modelId="{D648DE1E-6918-4A25-BEE3-78D9EE98BD5D}" type="sibTrans" cxnId="{3C9FD997-26C8-45BD-916E-E1257257EC2D}">
      <dgm:prSet/>
      <dgm:spPr/>
      <dgm:t>
        <a:bodyPr/>
        <a:lstStyle/>
        <a:p>
          <a:endParaRPr lang="en-US"/>
        </a:p>
      </dgm:t>
    </dgm:pt>
    <mc:AlternateContent xmlns:mc="http://schemas.openxmlformats.org/markup-compatibility/2006" xmlns:a14="http://schemas.microsoft.com/office/drawing/2010/main">
      <mc:Choice Requires="a14">
        <dgm:pt modelId="{31A2ABDC-191A-4E9C-9C37-414B7B077B57}">
          <dgm:prSet phldrT="[Text]" custT="1"/>
          <dgm:spPr/>
          <dgm:t>
            <a:bodyPr/>
            <a:lstStyle/>
            <a:p>
              <a:pP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s-PA" sz="1400" b="1" i="1" smtClean="0">
                            <a:latin typeface="Cambria Math" panose="02040503050406030204" pitchFamily="18" charset="0"/>
                          </a:rPr>
                          <m:t>𝑬</m:t>
                        </m:r>
                      </m:e>
                      <m:sub>
                        <m:r>
                          <a:rPr lang="es-PA" sz="1400" b="1" i="1" smtClean="0">
                            <a:latin typeface="Cambria Math" panose="02040503050406030204" pitchFamily="18" charset="0"/>
                          </a:rPr>
                          <m:t>𝟑</m:t>
                        </m:r>
                      </m:sub>
                    </m:sSub>
                  </m:oMath>
                </m:oMathPara>
              </a14:m>
              <a:endParaRPr lang="en-US" sz="1400" b="1" dirty="0">
                <a:latin typeface="Montserrat" pitchFamily="2" charset="0"/>
              </a:endParaRPr>
            </a:p>
          </dgm:t>
        </dgm:pt>
      </mc:Choice>
      <mc:Fallback xmlns="">
        <dgm:pt modelId="{31A2ABDC-191A-4E9C-9C37-414B7B077B57}">
          <dgm:prSet phldrT="[Text]" custT="1"/>
          <dgm:spPr/>
          <dgm:t>
            <a:bodyPr/>
            <a:lstStyle/>
            <a:p>
              <a:r>
                <a:rPr lang="es-PA" sz="1400" b="1" i="0">
                  <a:latin typeface="Cambria Math" panose="02040503050406030204" pitchFamily="18" charset="0"/>
                </a:rPr>
                <a:t>𝑬</a:t>
              </a:r>
              <a:r>
                <a:rPr lang="en-US" sz="1400" b="1" i="0">
                  <a:latin typeface="Cambria Math" panose="02040503050406030204" pitchFamily="18" charset="0"/>
                </a:rPr>
                <a:t>_</a:t>
              </a:r>
              <a:r>
                <a:rPr lang="es-PA" sz="1400" b="1" i="0">
                  <a:latin typeface="Cambria Math" panose="02040503050406030204" pitchFamily="18" charset="0"/>
                </a:rPr>
                <a:t>𝟑</a:t>
              </a:r>
              <a:endParaRPr lang="en-US" sz="1400" b="1" dirty="0">
                <a:latin typeface="Montserrat" pitchFamily="2" charset="0"/>
              </a:endParaRPr>
            </a:p>
          </dgm:t>
        </dgm:pt>
      </mc:Fallback>
    </mc:AlternateContent>
    <dgm:pt modelId="{C3A1CC2D-0C35-42A2-99AE-359B2A05D81E}" type="parTrans" cxnId="{054B1BE7-9953-49C3-BCFE-0987C382A623}">
      <dgm:prSet/>
      <dgm:spPr/>
      <dgm:t>
        <a:bodyPr/>
        <a:lstStyle/>
        <a:p>
          <a:endParaRPr lang="en-US"/>
        </a:p>
      </dgm:t>
    </dgm:pt>
    <dgm:pt modelId="{621464AC-77B8-4700-A4DA-5CA04BCFD5D5}" type="sibTrans" cxnId="{054B1BE7-9953-49C3-BCFE-0987C382A623}">
      <dgm:prSet/>
      <dgm:spPr/>
      <dgm:t>
        <a:bodyPr/>
        <a:lstStyle/>
        <a:p>
          <a:endParaRPr lang="en-US"/>
        </a:p>
      </dgm:t>
    </dgm:pt>
    <mc:AlternateContent xmlns:mc="http://schemas.openxmlformats.org/markup-compatibility/2006" xmlns:a14="http://schemas.microsoft.com/office/drawing/2010/main">
      <mc:Choice Requires="a14">
        <dgm:pt modelId="{795C4C79-6F7A-4329-8B8F-3500CB5395CA}">
          <dgm:prSet phldrT="[Text]" custT="1"/>
          <dgm:spPr/>
          <dgm:t>
            <a:bodyPr/>
            <a:lstStyle/>
            <a:p>
              <a:pP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s-PA" sz="1400" b="1" i="1" smtClean="0">
                            <a:latin typeface="Cambria Math" panose="02040503050406030204" pitchFamily="18" charset="0"/>
                          </a:rPr>
                          <m:t>𝑬</m:t>
                        </m:r>
                      </m:e>
                      <m:sub>
                        <m:r>
                          <a:rPr lang="es-PA" sz="1400" b="1" i="1" smtClean="0">
                            <a:latin typeface="Cambria Math" panose="02040503050406030204" pitchFamily="18" charset="0"/>
                          </a:rPr>
                          <m:t>𝟒</m:t>
                        </m:r>
                      </m:sub>
                    </m:sSub>
                  </m:oMath>
                </m:oMathPara>
              </a14:m>
              <a:endParaRPr lang="en-US" sz="1400" b="1" dirty="0">
                <a:latin typeface="Montserrat" pitchFamily="2" charset="0"/>
              </a:endParaRPr>
            </a:p>
          </dgm:t>
        </dgm:pt>
      </mc:Choice>
      <mc:Fallback xmlns="">
        <dgm:pt modelId="{795C4C79-6F7A-4329-8B8F-3500CB5395CA}">
          <dgm:prSet phldrT="[Text]" custT="1"/>
          <dgm:spPr/>
          <dgm:t>
            <a:bodyPr/>
            <a:lstStyle/>
            <a:p>
              <a:r>
                <a:rPr lang="es-PA" sz="1400" b="1" i="0">
                  <a:latin typeface="Cambria Math" panose="02040503050406030204" pitchFamily="18" charset="0"/>
                </a:rPr>
                <a:t>𝑬</a:t>
              </a:r>
              <a:r>
                <a:rPr lang="en-US" sz="1400" b="1" i="0">
                  <a:latin typeface="Cambria Math" panose="02040503050406030204" pitchFamily="18" charset="0"/>
                </a:rPr>
                <a:t>_</a:t>
              </a:r>
              <a:r>
                <a:rPr lang="es-PA" sz="1400" b="1" i="0">
                  <a:latin typeface="Cambria Math" panose="02040503050406030204" pitchFamily="18" charset="0"/>
                </a:rPr>
                <a:t>𝟒</a:t>
              </a:r>
              <a:endParaRPr lang="en-US" sz="1400" b="1" dirty="0">
                <a:latin typeface="Montserrat" pitchFamily="2" charset="0"/>
              </a:endParaRPr>
            </a:p>
          </dgm:t>
        </dgm:pt>
      </mc:Fallback>
    </mc:AlternateContent>
    <dgm:pt modelId="{3C838268-B9A1-460A-A874-4F7F677AB105}" type="parTrans" cxnId="{EEF287CA-758C-4598-8CF7-7D06D27E778E}">
      <dgm:prSet/>
      <dgm:spPr/>
      <dgm:t>
        <a:bodyPr/>
        <a:lstStyle/>
        <a:p>
          <a:endParaRPr lang="en-US"/>
        </a:p>
      </dgm:t>
    </dgm:pt>
    <dgm:pt modelId="{5B153532-AB50-4FFA-9652-13A40E1DB89F}" type="sibTrans" cxnId="{EEF287CA-758C-4598-8CF7-7D06D27E778E}">
      <dgm:prSet/>
      <dgm:spPr/>
      <dgm:t>
        <a:bodyPr/>
        <a:lstStyle/>
        <a:p>
          <a:endParaRPr lang="en-US"/>
        </a:p>
      </dgm:t>
    </dgm:pt>
    <mc:AlternateContent xmlns:mc="http://schemas.openxmlformats.org/markup-compatibility/2006" xmlns:a14="http://schemas.microsoft.com/office/drawing/2010/main">
      <mc:Choice Requires="a14">
        <dgm:pt modelId="{8BA39FBD-D5F8-4B4B-94DA-16E3A4AF425A}">
          <dgm:prSet phldrT="[Text]" custT="1"/>
          <dgm:spPr/>
          <dgm:t>
            <a:bodyPr/>
            <a:lstStyle/>
            <a:p>
              <a:pP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s-PA" sz="1400" b="1" i="1" smtClean="0">
                            <a:latin typeface="Cambria Math" panose="02040503050406030204" pitchFamily="18" charset="0"/>
                          </a:rPr>
                          <m:t>𝑬</m:t>
                        </m:r>
                      </m:e>
                      <m:sub>
                        <m:r>
                          <a:rPr lang="es-PA" sz="1400" b="1" i="1" smtClean="0">
                            <a:latin typeface="Cambria Math" panose="02040503050406030204" pitchFamily="18" charset="0"/>
                          </a:rPr>
                          <m:t>𝟓</m:t>
                        </m:r>
                      </m:sub>
                    </m:sSub>
                  </m:oMath>
                </m:oMathPara>
              </a14:m>
              <a:endParaRPr lang="en-US" sz="1400" b="1" dirty="0">
                <a:latin typeface="Montserrat" pitchFamily="2" charset="0"/>
              </a:endParaRPr>
            </a:p>
          </dgm:t>
        </dgm:pt>
      </mc:Choice>
      <mc:Fallback xmlns="">
        <dgm:pt modelId="{8BA39FBD-D5F8-4B4B-94DA-16E3A4AF425A}">
          <dgm:prSet phldrT="[Text]" custT="1"/>
          <dgm:spPr/>
          <dgm:t>
            <a:bodyPr/>
            <a:lstStyle/>
            <a:p>
              <a:r>
                <a:rPr lang="es-PA" sz="1400" b="1" i="0">
                  <a:latin typeface="Cambria Math" panose="02040503050406030204" pitchFamily="18" charset="0"/>
                </a:rPr>
                <a:t>𝑬</a:t>
              </a:r>
              <a:r>
                <a:rPr lang="en-US" sz="1400" b="1" i="0">
                  <a:latin typeface="Cambria Math" panose="02040503050406030204" pitchFamily="18" charset="0"/>
                </a:rPr>
                <a:t>_</a:t>
              </a:r>
              <a:r>
                <a:rPr lang="es-PA" sz="1400" b="1" i="0">
                  <a:latin typeface="Cambria Math" panose="02040503050406030204" pitchFamily="18" charset="0"/>
                </a:rPr>
                <a:t>𝟓</a:t>
              </a:r>
              <a:endParaRPr lang="en-US" sz="1400" b="1" dirty="0">
                <a:latin typeface="Montserrat" pitchFamily="2" charset="0"/>
              </a:endParaRPr>
            </a:p>
          </dgm:t>
        </dgm:pt>
      </mc:Fallback>
    </mc:AlternateContent>
    <dgm:pt modelId="{21E416A6-E615-4415-9DF2-D6598FFF392C}" type="parTrans" cxnId="{0FB448BE-D8BA-4B8B-A7C2-511C5064C725}">
      <dgm:prSet/>
      <dgm:spPr/>
      <dgm:t>
        <a:bodyPr/>
        <a:lstStyle/>
        <a:p>
          <a:endParaRPr lang="en-US"/>
        </a:p>
      </dgm:t>
    </dgm:pt>
    <dgm:pt modelId="{DA22DE1D-F8FF-4309-956D-5E2AC17B4E00}" type="sibTrans" cxnId="{0FB448BE-D8BA-4B8B-A7C2-511C5064C725}">
      <dgm:prSet/>
      <dgm:spPr/>
      <dgm:t>
        <a:bodyPr/>
        <a:lstStyle/>
        <a:p>
          <a:endParaRPr lang="en-US"/>
        </a:p>
      </dgm:t>
    </dgm:pt>
    <dgm:pt modelId="{717B70F2-5FF5-44DF-A1BB-FF3DABA971E0}" type="pres">
      <dgm:prSet presAssocID="{39846510-BE98-4CBD-8604-13DF0BD3C39B}" presName="theList" presStyleCnt="0">
        <dgm:presLayoutVars>
          <dgm:dir/>
          <dgm:animLvl val="lvl"/>
          <dgm:resizeHandles val="exact"/>
        </dgm:presLayoutVars>
      </dgm:prSet>
      <dgm:spPr/>
    </dgm:pt>
    <dgm:pt modelId="{41CB3E87-19E8-4ED8-9F72-C26E899783B7}" type="pres">
      <dgm:prSet presAssocID="{94F707D9-C479-4506-8353-37CE7F19FDAE}" presName="compNode" presStyleCnt="0"/>
      <dgm:spPr/>
    </dgm:pt>
    <dgm:pt modelId="{61D0C888-B3AE-42D0-AF7C-4CB36AD2D362}" type="pres">
      <dgm:prSet presAssocID="{94F707D9-C479-4506-8353-37CE7F19FDAE}" presName="aNode" presStyleLbl="bgShp" presStyleIdx="0" presStyleCnt="1" custScaleX="34308" custScaleY="66405" custLinFactNeighborX="80" custLinFactNeighborY="-2692"/>
      <dgm:spPr/>
    </dgm:pt>
    <dgm:pt modelId="{7EA57827-C590-4FFF-A324-519E269C9F08}" type="pres">
      <dgm:prSet presAssocID="{94F707D9-C479-4506-8353-37CE7F19FDAE}" presName="textNode" presStyleLbl="bgShp" presStyleIdx="0" presStyleCnt="1"/>
      <dgm:spPr/>
    </dgm:pt>
    <dgm:pt modelId="{0A1E6DFD-9508-4D67-A630-71CF62136FD6}" type="pres">
      <dgm:prSet presAssocID="{94F707D9-C479-4506-8353-37CE7F19FDAE}" presName="compChildNode" presStyleCnt="0"/>
      <dgm:spPr/>
    </dgm:pt>
    <dgm:pt modelId="{3175F59E-263C-4333-934C-6C1DBCE02C83}" type="pres">
      <dgm:prSet presAssocID="{94F707D9-C479-4506-8353-37CE7F19FDAE}" presName="theInnerList" presStyleCnt="0"/>
      <dgm:spPr/>
    </dgm:pt>
    <dgm:pt modelId="{20CC23C3-82A2-4690-8D98-E56D8CE17D4E}" type="pres">
      <dgm:prSet presAssocID="{8D16B9C8-370B-4DDD-A176-CC32805BA28B}" presName="childNode" presStyleLbl="node1" presStyleIdx="0" presStyleCnt="5" custScaleX="46596" custScaleY="63537">
        <dgm:presLayoutVars>
          <dgm:bulletEnabled val="1"/>
        </dgm:presLayoutVars>
      </dgm:prSet>
      <dgm:spPr/>
    </dgm:pt>
    <dgm:pt modelId="{9089960F-C258-4248-889A-47C89256E184}" type="pres">
      <dgm:prSet presAssocID="{8D16B9C8-370B-4DDD-A176-CC32805BA28B}" presName="aSpace2" presStyleCnt="0"/>
      <dgm:spPr/>
    </dgm:pt>
    <dgm:pt modelId="{DB8EF109-6283-40D5-9798-F07FB0709674}" type="pres">
      <dgm:prSet presAssocID="{19F28AC7-6680-4569-A8C2-8528EE92E9DB}" presName="childNode" presStyleLbl="node1" presStyleIdx="1" presStyleCnt="5" custScaleX="46596" custScaleY="63537">
        <dgm:presLayoutVars>
          <dgm:bulletEnabled val="1"/>
        </dgm:presLayoutVars>
      </dgm:prSet>
      <dgm:spPr/>
    </dgm:pt>
    <dgm:pt modelId="{E518B9B6-D65B-451D-9D10-985E6CF83889}" type="pres">
      <dgm:prSet presAssocID="{19F28AC7-6680-4569-A8C2-8528EE92E9DB}" presName="aSpace2" presStyleCnt="0"/>
      <dgm:spPr/>
    </dgm:pt>
    <dgm:pt modelId="{56AEF8CF-76E9-48A6-A893-A8D4BC929DF3}" type="pres">
      <dgm:prSet presAssocID="{31A2ABDC-191A-4E9C-9C37-414B7B077B57}" presName="childNode" presStyleLbl="node1" presStyleIdx="2" presStyleCnt="5" custScaleX="46596" custScaleY="63537">
        <dgm:presLayoutVars>
          <dgm:bulletEnabled val="1"/>
        </dgm:presLayoutVars>
      </dgm:prSet>
      <dgm:spPr/>
    </dgm:pt>
    <dgm:pt modelId="{1010B404-C1C6-41BB-B72E-7DBEC35CEFBF}" type="pres">
      <dgm:prSet presAssocID="{31A2ABDC-191A-4E9C-9C37-414B7B077B57}" presName="aSpace2" presStyleCnt="0"/>
      <dgm:spPr/>
    </dgm:pt>
    <dgm:pt modelId="{D667155B-26EB-4F9F-B6A3-8F0EBE54B2D6}" type="pres">
      <dgm:prSet presAssocID="{795C4C79-6F7A-4329-8B8F-3500CB5395CA}" presName="childNode" presStyleLbl="node1" presStyleIdx="3" presStyleCnt="5" custScaleX="46596" custScaleY="63537">
        <dgm:presLayoutVars>
          <dgm:bulletEnabled val="1"/>
        </dgm:presLayoutVars>
      </dgm:prSet>
      <dgm:spPr/>
    </dgm:pt>
    <dgm:pt modelId="{507F524B-33DE-4DC6-97BB-9C043989DB2C}" type="pres">
      <dgm:prSet presAssocID="{795C4C79-6F7A-4329-8B8F-3500CB5395CA}" presName="aSpace2" presStyleCnt="0"/>
      <dgm:spPr/>
    </dgm:pt>
    <dgm:pt modelId="{2C7562F5-ED7C-401B-A4DA-4AE464A219B9}" type="pres">
      <dgm:prSet presAssocID="{8BA39FBD-D5F8-4B4B-94DA-16E3A4AF425A}" presName="childNode" presStyleLbl="node1" presStyleIdx="4" presStyleCnt="5" custScaleX="46596" custScaleY="63537">
        <dgm:presLayoutVars>
          <dgm:bulletEnabled val="1"/>
        </dgm:presLayoutVars>
      </dgm:prSet>
      <dgm:spPr/>
    </dgm:pt>
  </dgm:ptLst>
  <dgm:cxnLst>
    <dgm:cxn modelId="{B4CA4C0A-3920-4A36-9C7E-813D5A0093DD}" type="presOf" srcId="{31A2ABDC-191A-4E9C-9C37-414B7B077B57}" destId="{56AEF8CF-76E9-48A6-A893-A8D4BC929DF3}" srcOrd="0" destOrd="0" presId="urn:microsoft.com/office/officeart/2005/8/layout/lProcess2"/>
    <dgm:cxn modelId="{9D9F5F15-4CE7-466D-BD7F-6F46726CE68B}" srcId="{39846510-BE98-4CBD-8604-13DF0BD3C39B}" destId="{94F707D9-C479-4506-8353-37CE7F19FDAE}" srcOrd="0" destOrd="0" parTransId="{6B7F8602-4795-49F1-B052-609879A46E48}" sibTransId="{18F4F7FF-3AFA-46A2-9F14-26B078AE3A68}"/>
    <dgm:cxn modelId="{94E46823-5172-459E-8BC0-4DBD9567B296}" type="presOf" srcId="{94F707D9-C479-4506-8353-37CE7F19FDAE}" destId="{7EA57827-C590-4FFF-A324-519E269C9F08}" srcOrd="1" destOrd="0" presId="urn:microsoft.com/office/officeart/2005/8/layout/lProcess2"/>
    <dgm:cxn modelId="{AD475C37-4082-42F5-AB55-2AF143B83F38}" type="presOf" srcId="{94F707D9-C479-4506-8353-37CE7F19FDAE}" destId="{61D0C888-B3AE-42D0-AF7C-4CB36AD2D362}" srcOrd="0" destOrd="0" presId="urn:microsoft.com/office/officeart/2005/8/layout/lProcess2"/>
    <dgm:cxn modelId="{4540796E-78FC-4336-88D4-796A6F770F15}" type="presOf" srcId="{8D16B9C8-370B-4DDD-A176-CC32805BA28B}" destId="{20CC23C3-82A2-4690-8D98-E56D8CE17D4E}" srcOrd="0" destOrd="0" presId="urn:microsoft.com/office/officeart/2005/8/layout/lProcess2"/>
    <dgm:cxn modelId="{15B3157B-B968-467C-A67D-8A6FC2D5440F}" type="presOf" srcId="{8BA39FBD-D5F8-4B4B-94DA-16E3A4AF425A}" destId="{2C7562F5-ED7C-401B-A4DA-4AE464A219B9}" srcOrd="0" destOrd="0" presId="urn:microsoft.com/office/officeart/2005/8/layout/lProcess2"/>
    <dgm:cxn modelId="{E239178B-2B20-4009-BE72-D53B8ED07C95}" type="presOf" srcId="{19F28AC7-6680-4569-A8C2-8528EE92E9DB}" destId="{DB8EF109-6283-40D5-9798-F07FB0709674}" srcOrd="0" destOrd="0" presId="urn:microsoft.com/office/officeart/2005/8/layout/lProcess2"/>
    <dgm:cxn modelId="{5A3E788D-12CF-4FA0-AB9F-D1DF14613E7C}" srcId="{94F707D9-C479-4506-8353-37CE7F19FDAE}" destId="{8D16B9C8-370B-4DDD-A176-CC32805BA28B}" srcOrd="0" destOrd="0" parTransId="{2DB630E8-8833-492D-9F5B-9910968DD8BF}" sibTransId="{1E93DA95-20B4-4DF9-8B81-BCB6CF1FAF46}"/>
    <dgm:cxn modelId="{3C9FD997-26C8-45BD-916E-E1257257EC2D}" srcId="{94F707D9-C479-4506-8353-37CE7F19FDAE}" destId="{19F28AC7-6680-4569-A8C2-8528EE92E9DB}" srcOrd="1" destOrd="0" parTransId="{46DA629C-5BC6-4112-958D-A75012B30A3C}" sibTransId="{D648DE1E-6918-4A25-BEE3-78D9EE98BD5D}"/>
    <dgm:cxn modelId="{0FB448BE-D8BA-4B8B-A7C2-511C5064C725}" srcId="{94F707D9-C479-4506-8353-37CE7F19FDAE}" destId="{8BA39FBD-D5F8-4B4B-94DA-16E3A4AF425A}" srcOrd="4" destOrd="0" parTransId="{21E416A6-E615-4415-9DF2-D6598FFF392C}" sibTransId="{DA22DE1D-F8FF-4309-956D-5E2AC17B4E00}"/>
    <dgm:cxn modelId="{EEF287CA-758C-4598-8CF7-7D06D27E778E}" srcId="{94F707D9-C479-4506-8353-37CE7F19FDAE}" destId="{795C4C79-6F7A-4329-8B8F-3500CB5395CA}" srcOrd="3" destOrd="0" parTransId="{3C838268-B9A1-460A-A874-4F7F677AB105}" sibTransId="{5B153532-AB50-4FFA-9652-13A40E1DB89F}"/>
    <dgm:cxn modelId="{054B1BE7-9953-49C3-BCFE-0987C382A623}" srcId="{94F707D9-C479-4506-8353-37CE7F19FDAE}" destId="{31A2ABDC-191A-4E9C-9C37-414B7B077B57}" srcOrd="2" destOrd="0" parTransId="{C3A1CC2D-0C35-42A2-99AE-359B2A05D81E}" sibTransId="{621464AC-77B8-4700-A4DA-5CA04BCFD5D5}"/>
    <dgm:cxn modelId="{B3BE4EE9-D2DA-4935-BF8D-00F5937078C1}" type="presOf" srcId="{39846510-BE98-4CBD-8604-13DF0BD3C39B}" destId="{717B70F2-5FF5-44DF-A1BB-FF3DABA971E0}" srcOrd="0" destOrd="0" presId="urn:microsoft.com/office/officeart/2005/8/layout/lProcess2"/>
    <dgm:cxn modelId="{1E8B3CF8-E3DA-4724-BE0F-909937322BBA}" type="presOf" srcId="{795C4C79-6F7A-4329-8B8F-3500CB5395CA}" destId="{D667155B-26EB-4F9F-B6A3-8F0EBE54B2D6}" srcOrd="0" destOrd="0" presId="urn:microsoft.com/office/officeart/2005/8/layout/lProcess2"/>
    <dgm:cxn modelId="{FAA31966-7917-4921-8BF6-615830E9C116}" type="presParOf" srcId="{717B70F2-5FF5-44DF-A1BB-FF3DABA971E0}" destId="{41CB3E87-19E8-4ED8-9F72-C26E899783B7}" srcOrd="0" destOrd="0" presId="urn:microsoft.com/office/officeart/2005/8/layout/lProcess2"/>
    <dgm:cxn modelId="{41E995BF-6C3C-4CE2-B527-B2968F49361A}" type="presParOf" srcId="{41CB3E87-19E8-4ED8-9F72-C26E899783B7}" destId="{61D0C888-B3AE-42D0-AF7C-4CB36AD2D362}" srcOrd="0" destOrd="0" presId="urn:microsoft.com/office/officeart/2005/8/layout/lProcess2"/>
    <dgm:cxn modelId="{0D464430-D65D-4BF8-82E8-4A77C1334787}" type="presParOf" srcId="{41CB3E87-19E8-4ED8-9F72-C26E899783B7}" destId="{7EA57827-C590-4FFF-A324-519E269C9F08}" srcOrd="1" destOrd="0" presId="urn:microsoft.com/office/officeart/2005/8/layout/lProcess2"/>
    <dgm:cxn modelId="{0FF77326-ACE6-4887-A5B5-EBA5D51C1E8E}" type="presParOf" srcId="{41CB3E87-19E8-4ED8-9F72-C26E899783B7}" destId="{0A1E6DFD-9508-4D67-A630-71CF62136FD6}" srcOrd="2" destOrd="0" presId="urn:microsoft.com/office/officeart/2005/8/layout/lProcess2"/>
    <dgm:cxn modelId="{FA7D3185-8002-41EC-8882-3CACB7553D31}" type="presParOf" srcId="{0A1E6DFD-9508-4D67-A630-71CF62136FD6}" destId="{3175F59E-263C-4333-934C-6C1DBCE02C83}" srcOrd="0" destOrd="0" presId="urn:microsoft.com/office/officeart/2005/8/layout/lProcess2"/>
    <dgm:cxn modelId="{0C212098-5A43-4CDB-ADBB-FABB40294F1B}" type="presParOf" srcId="{3175F59E-263C-4333-934C-6C1DBCE02C83}" destId="{20CC23C3-82A2-4690-8D98-E56D8CE17D4E}" srcOrd="0" destOrd="0" presId="urn:microsoft.com/office/officeart/2005/8/layout/lProcess2"/>
    <dgm:cxn modelId="{51F562EF-7CD5-4F5A-AA07-CF835BEF3631}" type="presParOf" srcId="{3175F59E-263C-4333-934C-6C1DBCE02C83}" destId="{9089960F-C258-4248-889A-47C89256E184}" srcOrd="1" destOrd="0" presId="urn:microsoft.com/office/officeart/2005/8/layout/lProcess2"/>
    <dgm:cxn modelId="{33F97C03-A315-4B76-8005-F20E3856B85C}" type="presParOf" srcId="{3175F59E-263C-4333-934C-6C1DBCE02C83}" destId="{DB8EF109-6283-40D5-9798-F07FB0709674}" srcOrd="2" destOrd="0" presId="urn:microsoft.com/office/officeart/2005/8/layout/lProcess2"/>
    <dgm:cxn modelId="{72BE8675-85C3-4127-AD53-98156FA64FEB}" type="presParOf" srcId="{3175F59E-263C-4333-934C-6C1DBCE02C83}" destId="{E518B9B6-D65B-451D-9D10-985E6CF83889}" srcOrd="3" destOrd="0" presId="urn:microsoft.com/office/officeart/2005/8/layout/lProcess2"/>
    <dgm:cxn modelId="{C76BEAF3-C2E8-4215-95CA-79B046589A72}" type="presParOf" srcId="{3175F59E-263C-4333-934C-6C1DBCE02C83}" destId="{56AEF8CF-76E9-48A6-A893-A8D4BC929DF3}" srcOrd="4" destOrd="0" presId="urn:microsoft.com/office/officeart/2005/8/layout/lProcess2"/>
    <dgm:cxn modelId="{CEB177C3-EC8A-4D20-B03F-1B7BFEF64CCD}" type="presParOf" srcId="{3175F59E-263C-4333-934C-6C1DBCE02C83}" destId="{1010B404-C1C6-41BB-B72E-7DBEC35CEFBF}" srcOrd="5" destOrd="0" presId="urn:microsoft.com/office/officeart/2005/8/layout/lProcess2"/>
    <dgm:cxn modelId="{0DE11EBD-E9D4-46CC-BC77-CDE8ED78C755}" type="presParOf" srcId="{3175F59E-263C-4333-934C-6C1DBCE02C83}" destId="{D667155B-26EB-4F9F-B6A3-8F0EBE54B2D6}" srcOrd="6" destOrd="0" presId="urn:microsoft.com/office/officeart/2005/8/layout/lProcess2"/>
    <dgm:cxn modelId="{1B3A809A-26F2-4188-B708-A0576940AC37}" type="presParOf" srcId="{3175F59E-263C-4333-934C-6C1DBCE02C83}" destId="{507F524B-33DE-4DC6-97BB-9C043989DB2C}" srcOrd="7" destOrd="0" presId="urn:microsoft.com/office/officeart/2005/8/layout/lProcess2"/>
    <dgm:cxn modelId="{05C7A2F9-F32A-4C1F-9F00-315E7580FD47}" type="presParOf" srcId="{3175F59E-263C-4333-934C-6C1DBCE02C83}" destId="{2C7562F5-ED7C-401B-A4DA-4AE464A219B9}" srcOrd="8" destOrd="0" presId="urn:microsoft.com/office/officeart/2005/8/layout/l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9846510-BE98-4CBD-8604-13DF0BD3C39B}" type="doc">
      <dgm:prSet loTypeId="urn:microsoft.com/office/officeart/2005/8/layout/lProcess2" loCatId="relationship" qsTypeId="urn:microsoft.com/office/officeart/2005/8/quickstyle/simple1" qsCatId="simple" csTypeId="urn:microsoft.com/office/officeart/2005/8/colors/accent0_1" csCatId="mainScheme" phldr="1"/>
      <dgm:spPr/>
      <dgm:t>
        <a:bodyPr/>
        <a:lstStyle/>
        <a:p>
          <a:endParaRPr lang="en-US"/>
        </a:p>
      </dgm:t>
    </dgm:pt>
    <dgm:pt modelId="{94F707D9-C479-4506-8353-37CE7F19FDAE}">
      <dgm:prSet phldrT="[Text]" custT="1"/>
      <dgm:spPr/>
      <dgm:t>
        <a:bodyPr/>
        <a:lstStyle/>
        <a:p>
          <a:pPr algn="dist"/>
          <a:r>
            <a:rPr lang="es-PA" sz="1400" b="1" dirty="0">
              <a:latin typeface="Hanken Grotesk" charset="0"/>
            </a:rPr>
            <a:t>Estudiantes</a:t>
          </a:r>
          <a:endParaRPr lang="en-US" sz="1400" b="1" dirty="0">
            <a:latin typeface="Hanken Grotesk" charset="0"/>
          </a:endParaRPr>
        </a:p>
      </dgm:t>
    </dgm:pt>
    <dgm:pt modelId="{6B7F8602-4795-49F1-B052-609879A46E48}" type="parTrans" cxnId="{9D9F5F15-4CE7-466D-BD7F-6F46726CE68B}">
      <dgm:prSet/>
      <dgm:spPr/>
      <dgm:t>
        <a:bodyPr/>
        <a:lstStyle/>
        <a:p>
          <a:endParaRPr lang="en-US"/>
        </a:p>
      </dgm:t>
    </dgm:pt>
    <dgm:pt modelId="{18F4F7FF-3AFA-46A2-9F14-26B078AE3A68}" type="sibTrans" cxnId="{9D9F5F15-4CE7-466D-BD7F-6F46726CE68B}">
      <dgm:prSet/>
      <dgm:spPr/>
      <dgm:t>
        <a:bodyPr/>
        <a:lstStyle/>
        <a:p>
          <a:endParaRPr lang="en-US"/>
        </a:p>
      </dgm:t>
    </dgm:pt>
    <dgm:pt modelId="{8D16B9C8-370B-4DDD-A176-CC32805BA28B}">
      <dgm:prSet phldrT="[Text]" custT="1"/>
      <dgm:spPr>
        <a:blipFill>
          <a:blip xmlns:r="http://schemas.openxmlformats.org/officeDocument/2006/relationships" r:embed="rId1"/>
          <a:stretch>
            <a:fillRect/>
          </a:stretch>
        </a:blipFill>
      </dgm:spPr>
      <dgm:t>
        <a:bodyPr/>
        <a:lstStyle/>
        <a:p>
          <a:r>
            <a:rPr lang="en-US">
              <a:noFill/>
            </a:rPr>
            <a:t> </a:t>
          </a:r>
        </a:p>
      </dgm:t>
    </dgm:pt>
    <dgm:pt modelId="{2DB630E8-8833-492D-9F5B-9910968DD8BF}" type="parTrans" cxnId="{5A3E788D-12CF-4FA0-AB9F-D1DF14613E7C}">
      <dgm:prSet/>
      <dgm:spPr/>
      <dgm:t>
        <a:bodyPr/>
        <a:lstStyle/>
        <a:p>
          <a:endParaRPr lang="en-US"/>
        </a:p>
      </dgm:t>
    </dgm:pt>
    <dgm:pt modelId="{1E93DA95-20B4-4DF9-8B81-BCB6CF1FAF46}" type="sibTrans" cxnId="{5A3E788D-12CF-4FA0-AB9F-D1DF14613E7C}">
      <dgm:prSet/>
      <dgm:spPr/>
      <dgm:t>
        <a:bodyPr/>
        <a:lstStyle/>
        <a:p>
          <a:endParaRPr lang="en-US"/>
        </a:p>
      </dgm:t>
    </dgm:pt>
    <dgm:pt modelId="{19F28AC7-6680-4569-A8C2-8528EE92E9DB}">
      <dgm:prSet phldrT="[Text]" custT="1"/>
      <dgm:spPr>
        <a:blipFill>
          <a:blip xmlns:r="http://schemas.openxmlformats.org/officeDocument/2006/relationships" r:embed="rId2"/>
          <a:stretch>
            <a:fillRect/>
          </a:stretch>
        </a:blipFill>
      </dgm:spPr>
      <dgm:t>
        <a:bodyPr/>
        <a:lstStyle/>
        <a:p>
          <a:r>
            <a:rPr lang="en-US">
              <a:noFill/>
            </a:rPr>
            <a:t> </a:t>
          </a:r>
        </a:p>
      </dgm:t>
    </dgm:pt>
    <dgm:pt modelId="{46DA629C-5BC6-4112-958D-A75012B30A3C}" type="parTrans" cxnId="{3C9FD997-26C8-45BD-916E-E1257257EC2D}">
      <dgm:prSet/>
      <dgm:spPr/>
      <dgm:t>
        <a:bodyPr/>
        <a:lstStyle/>
        <a:p>
          <a:endParaRPr lang="en-US"/>
        </a:p>
      </dgm:t>
    </dgm:pt>
    <dgm:pt modelId="{D648DE1E-6918-4A25-BEE3-78D9EE98BD5D}" type="sibTrans" cxnId="{3C9FD997-26C8-45BD-916E-E1257257EC2D}">
      <dgm:prSet/>
      <dgm:spPr/>
      <dgm:t>
        <a:bodyPr/>
        <a:lstStyle/>
        <a:p>
          <a:endParaRPr lang="en-US"/>
        </a:p>
      </dgm:t>
    </dgm:pt>
    <dgm:pt modelId="{31A2ABDC-191A-4E9C-9C37-414B7B077B57}">
      <dgm:prSet phldrT="[Text]" custT="1"/>
      <dgm:spPr>
        <a:blipFill>
          <a:blip xmlns:r="http://schemas.openxmlformats.org/officeDocument/2006/relationships" r:embed="rId3"/>
          <a:stretch>
            <a:fillRect/>
          </a:stretch>
        </a:blipFill>
      </dgm:spPr>
      <dgm:t>
        <a:bodyPr/>
        <a:lstStyle/>
        <a:p>
          <a:r>
            <a:rPr lang="en-US">
              <a:noFill/>
            </a:rPr>
            <a:t> </a:t>
          </a:r>
        </a:p>
      </dgm:t>
    </dgm:pt>
    <dgm:pt modelId="{C3A1CC2D-0C35-42A2-99AE-359B2A05D81E}" type="parTrans" cxnId="{054B1BE7-9953-49C3-BCFE-0987C382A623}">
      <dgm:prSet/>
      <dgm:spPr/>
      <dgm:t>
        <a:bodyPr/>
        <a:lstStyle/>
        <a:p>
          <a:endParaRPr lang="en-US"/>
        </a:p>
      </dgm:t>
    </dgm:pt>
    <dgm:pt modelId="{621464AC-77B8-4700-A4DA-5CA04BCFD5D5}" type="sibTrans" cxnId="{054B1BE7-9953-49C3-BCFE-0987C382A623}">
      <dgm:prSet/>
      <dgm:spPr/>
      <dgm:t>
        <a:bodyPr/>
        <a:lstStyle/>
        <a:p>
          <a:endParaRPr lang="en-US"/>
        </a:p>
      </dgm:t>
    </dgm:pt>
    <dgm:pt modelId="{795C4C79-6F7A-4329-8B8F-3500CB5395CA}">
      <dgm:prSet phldrT="[Text]" custT="1"/>
      <dgm:spPr>
        <a:blipFill>
          <a:blip xmlns:r="http://schemas.openxmlformats.org/officeDocument/2006/relationships" r:embed="rId4"/>
          <a:stretch>
            <a:fillRect/>
          </a:stretch>
        </a:blipFill>
      </dgm:spPr>
      <dgm:t>
        <a:bodyPr/>
        <a:lstStyle/>
        <a:p>
          <a:r>
            <a:rPr lang="en-US">
              <a:noFill/>
            </a:rPr>
            <a:t> </a:t>
          </a:r>
        </a:p>
      </dgm:t>
    </dgm:pt>
    <dgm:pt modelId="{3C838268-B9A1-460A-A874-4F7F677AB105}" type="parTrans" cxnId="{EEF287CA-758C-4598-8CF7-7D06D27E778E}">
      <dgm:prSet/>
      <dgm:spPr/>
      <dgm:t>
        <a:bodyPr/>
        <a:lstStyle/>
        <a:p>
          <a:endParaRPr lang="en-US"/>
        </a:p>
      </dgm:t>
    </dgm:pt>
    <dgm:pt modelId="{5B153532-AB50-4FFA-9652-13A40E1DB89F}" type="sibTrans" cxnId="{EEF287CA-758C-4598-8CF7-7D06D27E778E}">
      <dgm:prSet/>
      <dgm:spPr/>
      <dgm:t>
        <a:bodyPr/>
        <a:lstStyle/>
        <a:p>
          <a:endParaRPr lang="en-US"/>
        </a:p>
      </dgm:t>
    </dgm:pt>
    <dgm:pt modelId="{8BA39FBD-D5F8-4B4B-94DA-16E3A4AF425A}">
      <dgm:prSet phldrT="[Text]" custT="1"/>
      <dgm:spPr>
        <a:blipFill>
          <a:blip xmlns:r="http://schemas.openxmlformats.org/officeDocument/2006/relationships" r:embed="rId5"/>
          <a:stretch>
            <a:fillRect/>
          </a:stretch>
        </a:blipFill>
      </dgm:spPr>
      <dgm:t>
        <a:bodyPr/>
        <a:lstStyle/>
        <a:p>
          <a:r>
            <a:rPr lang="en-US">
              <a:noFill/>
            </a:rPr>
            <a:t> </a:t>
          </a:r>
        </a:p>
      </dgm:t>
    </dgm:pt>
    <dgm:pt modelId="{21E416A6-E615-4415-9DF2-D6598FFF392C}" type="parTrans" cxnId="{0FB448BE-D8BA-4B8B-A7C2-511C5064C725}">
      <dgm:prSet/>
      <dgm:spPr/>
      <dgm:t>
        <a:bodyPr/>
        <a:lstStyle/>
        <a:p>
          <a:endParaRPr lang="en-US"/>
        </a:p>
      </dgm:t>
    </dgm:pt>
    <dgm:pt modelId="{DA22DE1D-F8FF-4309-956D-5E2AC17B4E00}" type="sibTrans" cxnId="{0FB448BE-D8BA-4B8B-A7C2-511C5064C725}">
      <dgm:prSet/>
      <dgm:spPr/>
      <dgm:t>
        <a:bodyPr/>
        <a:lstStyle/>
        <a:p>
          <a:endParaRPr lang="en-US"/>
        </a:p>
      </dgm:t>
    </dgm:pt>
    <dgm:pt modelId="{717B70F2-5FF5-44DF-A1BB-FF3DABA971E0}" type="pres">
      <dgm:prSet presAssocID="{39846510-BE98-4CBD-8604-13DF0BD3C39B}" presName="theList" presStyleCnt="0">
        <dgm:presLayoutVars>
          <dgm:dir/>
          <dgm:animLvl val="lvl"/>
          <dgm:resizeHandles val="exact"/>
        </dgm:presLayoutVars>
      </dgm:prSet>
      <dgm:spPr/>
    </dgm:pt>
    <dgm:pt modelId="{41CB3E87-19E8-4ED8-9F72-C26E899783B7}" type="pres">
      <dgm:prSet presAssocID="{94F707D9-C479-4506-8353-37CE7F19FDAE}" presName="compNode" presStyleCnt="0"/>
      <dgm:spPr/>
    </dgm:pt>
    <dgm:pt modelId="{61D0C888-B3AE-42D0-AF7C-4CB36AD2D362}" type="pres">
      <dgm:prSet presAssocID="{94F707D9-C479-4506-8353-37CE7F19FDAE}" presName="aNode" presStyleLbl="bgShp" presStyleIdx="0" presStyleCnt="1" custScaleX="34308" custScaleY="66405" custLinFactNeighborX="80" custLinFactNeighborY="-2692"/>
      <dgm:spPr/>
    </dgm:pt>
    <dgm:pt modelId="{7EA57827-C590-4FFF-A324-519E269C9F08}" type="pres">
      <dgm:prSet presAssocID="{94F707D9-C479-4506-8353-37CE7F19FDAE}" presName="textNode" presStyleLbl="bgShp" presStyleIdx="0" presStyleCnt="1"/>
      <dgm:spPr/>
    </dgm:pt>
    <dgm:pt modelId="{0A1E6DFD-9508-4D67-A630-71CF62136FD6}" type="pres">
      <dgm:prSet presAssocID="{94F707D9-C479-4506-8353-37CE7F19FDAE}" presName="compChildNode" presStyleCnt="0"/>
      <dgm:spPr/>
    </dgm:pt>
    <dgm:pt modelId="{3175F59E-263C-4333-934C-6C1DBCE02C83}" type="pres">
      <dgm:prSet presAssocID="{94F707D9-C479-4506-8353-37CE7F19FDAE}" presName="theInnerList" presStyleCnt="0"/>
      <dgm:spPr/>
    </dgm:pt>
    <dgm:pt modelId="{20CC23C3-82A2-4690-8D98-E56D8CE17D4E}" type="pres">
      <dgm:prSet presAssocID="{8D16B9C8-370B-4DDD-A176-CC32805BA28B}" presName="childNode" presStyleLbl="node1" presStyleIdx="0" presStyleCnt="5" custScaleX="46596" custScaleY="63537">
        <dgm:presLayoutVars>
          <dgm:bulletEnabled val="1"/>
        </dgm:presLayoutVars>
      </dgm:prSet>
      <dgm:spPr/>
    </dgm:pt>
    <dgm:pt modelId="{9089960F-C258-4248-889A-47C89256E184}" type="pres">
      <dgm:prSet presAssocID="{8D16B9C8-370B-4DDD-A176-CC32805BA28B}" presName="aSpace2" presStyleCnt="0"/>
      <dgm:spPr/>
    </dgm:pt>
    <dgm:pt modelId="{DB8EF109-6283-40D5-9798-F07FB0709674}" type="pres">
      <dgm:prSet presAssocID="{19F28AC7-6680-4569-A8C2-8528EE92E9DB}" presName="childNode" presStyleLbl="node1" presStyleIdx="1" presStyleCnt="5" custScaleX="46596" custScaleY="63537">
        <dgm:presLayoutVars>
          <dgm:bulletEnabled val="1"/>
        </dgm:presLayoutVars>
      </dgm:prSet>
      <dgm:spPr/>
    </dgm:pt>
    <dgm:pt modelId="{E518B9B6-D65B-451D-9D10-985E6CF83889}" type="pres">
      <dgm:prSet presAssocID="{19F28AC7-6680-4569-A8C2-8528EE92E9DB}" presName="aSpace2" presStyleCnt="0"/>
      <dgm:spPr/>
    </dgm:pt>
    <dgm:pt modelId="{56AEF8CF-76E9-48A6-A893-A8D4BC929DF3}" type="pres">
      <dgm:prSet presAssocID="{31A2ABDC-191A-4E9C-9C37-414B7B077B57}" presName="childNode" presStyleLbl="node1" presStyleIdx="2" presStyleCnt="5" custScaleX="46596" custScaleY="63537">
        <dgm:presLayoutVars>
          <dgm:bulletEnabled val="1"/>
        </dgm:presLayoutVars>
      </dgm:prSet>
      <dgm:spPr/>
    </dgm:pt>
    <dgm:pt modelId="{1010B404-C1C6-41BB-B72E-7DBEC35CEFBF}" type="pres">
      <dgm:prSet presAssocID="{31A2ABDC-191A-4E9C-9C37-414B7B077B57}" presName="aSpace2" presStyleCnt="0"/>
      <dgm:spPr/>
    </dgm:pt>
    <dgm:pt modelId="{D667155B-26EB-4F9F-B6A3-8F0EBE54B2D6}" type="pres">
      <dgm:prSet presAssocID="{795C4C79-6F7A-4329-8B8F-3500CB5395CA}" presName="childNode" presStyleLbl="node1" presStyleIdx="3" presStyleCnt="5" custScaleX="46596" custScaleY="63537">
        <dgm:presLayoutVars>
          <dgm:bulletEnabled val="1"/>
        </dgm:presLayoutVars>
      </dgm:prSet>
      <dgm:spPr/>
    </dgm:pt>
    <dgm:pt modelId="{507F524B-33DE-4DC6-97BB-9C043989DB2C}" type="pres">
      <dgm:prSet presAssocID="{795C4C79-6F7A-4329-8B8F-3500CB5395CA}" presName="aSpace2" presStyleCnt="0"/>
      <dgm:spPr/>
    </dgm:pt>
    <dgm:pt modelId="{2C7562F5-ED7C-401B-A4DA-4AE464A219B9}" type="pres">
      <dgm:prSet presAssocID="{8BA39FBD-D5F8-4B4B-94DA-16E3A4AF425A}" presName="childNode" presStyleLbl="node1" presStyleIdx="4" presStyleCnt="5" custScaleX="46596" custScaleY="63537">
        <dgm:presLayoutVars>
          <dgm:bulletEnabled val="1"/>
        </dgm:presLayoutVars>
      </dgm:prSet>
      <dgm:spPr/>
    </dgm:pt>
  </dgm:ptLst>
  <dgm:cxnLst>
    <dgm:cxn modelId="{B4CA4C0A-3920-4A36-9C7E-813D5A0093DD}" type="presOf" srcId="{31A2ABDC-191A-4E9C-9C37-414B7B077B57}" destId="{56AEF8CF-76E9-48A6-A893-A8D4BC929DF3}" srcOrd="0" destOrd="0" presId="urn:microsoft.com/office/officeart/2005/8/layout/lProcess2"/>
    <dgm:cxn modelId="{9D9F5F15-4CE7-466D-BD7F-6F46726CE68B}" srcId="{39846510-BE98-4CBD-8604-13DF0BD3C39B}" destId="{94F707D9-C479-4506-8353-37CE7F19FDAE}" srcOrd="0" destOrd="0" parTransId="{6B7F8602-4795-49F1-B052-609879A46E48}" sibTransId="{18F4F7FF-3AFA-46A2-9F14-26B078AE3A68}"/>
    <dgm:cxn modelId="{94E46823-5172-459E-8BC0-4DBD9567B296}" type="presOf" srcId="{94F707D9-C479-4506-8353-37CE7F19FDAE}" destId="{7EA57827-C590-4FFF-A324-519E269C9F08}" srcOrd="1" destOrd="0" presId="urn:microsoft.com/office/officeart/2005/8/layout/lProcess2"/>
    <dgm:cxn modelId="{AD475C37-4082-42F5-AB55-2AF143B83F38}" type="presOf" srcId="{94F707D9-C479-4506-8353-37CE7F19FDAE}" destId="{61D0C888-B3AE-42D0-AF7C-4CB36AD2D362}" srcOrd="0" destOrd="0" presId="urn:microsoft.com/office/officeart/2005/8/layout/lProcess2"/>
    <dgm:cxn modelId="{4540796E-78FC-4336-88D4-796A6F770F15}" type="presOf" srcId="{8D16B9C8-370B-4DDD-A176-CC32805BA28B}" destId="{20CC23C3-82A2-4690-8D98-E56D8CE17D4E}" srcOrd="0" destOrd="0" presId="urn:microsoft.com/office/officeart/2005/8/layout/lProcess2"/>
    <dgm:cxn modelId="{15B3157B-B968-467C-A67D-8A6FC2D5440F}" type="presOf" srcId="{8BA39FBD-D5F8-4B4B-94DA-16E3A4AF425A}" destId="{2C7562F5-ED7C-401B-A4DA-4AE464A219B9}" srcOrd="0" destOrd="0" presId="urn:microsoft.com/office/officeart/2005/8/layout/lProcess2"/>
    <dgm:cxn modelId="{E239178B-2B20-4009-BE72-D53B8ED07C95}" type="presOf" srcId="{19F28AC7-6680-4569-A8C2-8528EE92E9DB}" destId="{DB8EF109-6283-40D5-9798-F07FB0709674}" srcOrd="0" destOrd="0" presId="urn:microsoft.com/office/officeart/2005/8/layout/lProcess2"/>
    <dgm:cxn modelId="{5A3E788D-12CF-4FA0-AB9F-D1DF14613E7C}" srcId="{94F707D9-C479-4506-8353-37CE7F19FDAE}" destId="{8D16B9C8-370B-4DDD-A176-CC32805BA28B}" srcOrd="0" destOrd="0" parTransId="{2DB630E8-8833-492D-9F5B-9910968DD8BF}" sibTransId="{1E93DA95-20B4-4DF9-8B81-BCB6CF1FAF46}"/>
    <dgm:cxn modelId="{3C9FD997-26C8-45BD-916E-E1257257EC2D}" srcId="{94F707D9-C479-4506-8353-37CE7F19FDAE}" destId="{19F28AC7-6680-4569-A8C2-8528EE92E9DB}" srcOrd="1" destOrd="0" parTransId="{46DA629C-5BC6-4112-958D-A75012B30A3C}" sibTransId="{D648DE1E-6918-4A25-BEE3-78D9EE98BD5D}"/>
    <dgm:cxn modelId="{0FB448BE-D8BA-4B8B-A7C2-511C5064C725}" srcId="{94F707D9-C479-4506-8353-37CE7F19FDAE}" destId="{8BA39FBD-D5F8-4B4B-94DA-16E3A4AF425A}" srcOrd="4" destOrd="0" parTransId="{21E416A6-E615-4415-9DF2-D6598FFF392C}" sibTransId="{DA22DE1D-F8FF-4309-956D-5E2AC17B4E00}"/>
    <dgm:cxn modelId="{EEF287CA-758C-4598-8CF7-7D06D27E778E}" srcId="{94F707D9-C479-4506-8353-37CE7F19FDAE}" destId="{795C4C79-6F7A-4329-8B8F-3500CB5395CA}" srcOrd="3" destOrd="0" parTransId="{3C838268-B9A1-460A-A874-4F7F677AB105}" sibTransId="{5B153532-AB50-4FFA-9652-13A40E1DB89F}"/>
    <dgm:cxn modelId="{054B1BE7-9953-49C3-BCFE-0987C382A623}" srcId="{94F707D9-C479-4506-8353-37CE7F19FDAE}" destId="{31A2ABDC-191A-4E9C-9C37-414B7B077B57}" srcOrd="2" destOrd="0" parTransId="{C3A1CC2D-0C35-42A2-99AE-359B2A05D81E}" sibTransId="{621464AC-77B8-4700-A4DA-5CA04BCFD5D5}"/>
    <dgm:cxn modelId="{B3BE4EE9-D2DA-4935-BF8D-00F5937078C1}" type="presOf" srcId="{39846510-BE98-4CBD-8604-13DF0BD3C39B}" destId="{717B70F2-5FF5-44DF-A1BB-FF3DABA971E0}" srcOrd="0" destOrd="0" presId="urn:microsoft.com/office/officeart/2005/8/layout/lProcess2"/>
    <dgm:cxn modelId="{1E8B3CF8-E3DA-4724-BE0F-909937322BBA}" type="presOf" srcId="{795C4C79-6F7A-4329-8B8F-3500CB5395CA}" destId="{D667155B-26EB-4F9F-B6A3-8F0EBE54B2D6}" srcOrd="0" destOrd="0" presId="urn:microsoft.com/office/officeart/2005/8/layout/lProcess2"/>
    <dgm:cxn modelId="{FAA31966-7917-4921-8BF6-615830E9C116}" type="presParOf" srcId="{717B70F2-5FF5-44DF-A1BB-FF3DABA971E0}" destId="{41CB3E87-19E8-4ED8-9F72-C26E899783B7}" srcOrd="0" destOrd="0" presId="urn:microsoft.com/office/officeart/2005/8/layout/lProcess2"/>
    <dgm:cxn modelId="{41E995BF-6C3C-4CE2-B527-B2968F49361A}" type="presParOf" srcId="{41CB3E87-19E8-4ED8-9F72-C26E899783B7}" destId="{61D0C888-B3AE-42D0-AF7C-4CB36AD2D362}" srcOrd="0" destOrd="0" presId="urn:microsoft.com/office/officeart/2005/8/layout/lProcess2"/>
    <dgm:cxn modelId="{0D464430-D65D-4BF8-82E8-4A77C1334787}" type="presParOf" srcId="{41CB3E87-19E8-4ED8-9F72-C26E899783B7}" destId="{7EA57827-C590-4FFF-A324-519E269C9F08}" srcOrd="1" destOrd="0" presId="urn:microsoft.com/office/officeart/2005/8/layout/lProcess2"/>
    <dgm:cxn modelId="{0FF77326-ACE6-4887-A5B5-EBA5D51C1E8E}" type="presParOf" srcId="{41CB3E87-19E8-4ED8-9F72-C26E899783B7}" destId="{0A1E6DFD-9508-4D67-A630-71CF62136FD6}" srcOrd="2" destOrd="0" presId="urn:microsoft.com/office/officeart/2005/8/layout/lProcess2"/>
    <dgm:cxn modelId="{FA7D3185-8002-41EC-8882-3CACB7553D31}" type="presParOf" srcId="{0A1E6DFD-9508-4D67-A630-71CF62136FD6}" destId="{3175F59E-263C-4333-934C-6C1DBCE02C83}" srcOrd="0" destOrd="0" presId="urn:microsoft.com/office/officeart/2005/8/layout/lProcess2"/>
    <dgm:cxn modelId="{0C212098-5A43-4CDB-ADBB-FABB40294F1B}" type="presParOf" srcId="{3175F59E-263C-4333-934C-6C1DBCE02C83}" destId="{20CC23C3-82A2-4690-8D98-E56D8CE17D4E}" srcOrd="0" destOrd="0" presId="urn:microsoft.com/office/officeart/2005/8/layout/lProcess2"/>
    <dgm:cxn modelId="{51F562EF-7CD5-4F5A-AA07-CF835BEF3631}" type="presParOf" srcId="{3175F59E-263C-4333-934C-6C1DBCE02C83}" destId="{9089960F-C258-4248-889A-47C89256E184}" srcOrd="1" destOrd="0" presId="urn:microsoft.com/office/officeart/2005/8/layout/lProcess2"/>
    <dgm:cxn modelId="{33F97C03-A315-4B76-8005-F20E3856B85C}" type="presParOf" srcId="{3175F59E-263C-4333-934C-6C1DBCE02C83}" destId="{DB8EF109-6283-40D5-9798-F07FB0709674}" srcOrd="2" destOrd="0" presId="urn:microsoft.com/office/officeart/2005/8/layout/lProcess2"/>
    <dgm:cxn modelId="{72BE8675-85C3-4127-AD53-98156FA64FEB}" type="presParOf" srcId="{3175F59E-263C-4333-934C-6C1DBCE02C83}" destId="{E518B9B6-D65B-451D-9D10-985E6CF83889}" srcOrd="3" destOrd="0" presId="urn:microsoft.com/office/officeart/2005/8/layout/lProcess2"/>
    <dgm:cxn modelId="{C76BEAF3-C2E8-4215-95CA-79B046589A72}" type="presParOf" srcId="{3175F59E-263C-4333-934C-6C1DBCE02C83}" destId="{56AEF8CF-76E9-48A6-A893-A8D4BC929DF3}" srcOrd="4" destOrd="0" presId="urn:microsoft.com/office/officeart/2005/8/layout/lProcess2"/>
    <dgm:cxn modelId="{CEB177C3-EC8A-4D20-B03F-1B7BFEF64CCD}" type="presParOf" srcId="{3175F59E-263C-4333-934C-6C1DBCE02C83}" destId="{1010B404-C1C6-41BB-B72E-7DBEC35CEFBF}" srcOrd="5" destOrd="0" presId="urn:microsoft.com/office/officeart/2005/8/layout/lProcess2"/>
    <dgm:cxn modelId="{0DE11EBD-E9D4-46CC-BC77-CDE8ED78C755}" type="presParOf" srcId="{3175F59E-263C-4333-934C-6C1DBCE02C83}" destId="{D667155B-26EB-4F9F-B6A3-8F0EBE54B2D6}" srcOrd="6" destOrd="0" presId="urn:microsoft.com/office/officeart/2005/8/layout/lProcess2"/>
    <dgm:cxn modelId="{1B3A809A-26F2-4188-B708-A0576940AC37}" type="presParOf" srcId="{3175F59E-263C-4333-934C-6C1DBCE02C83}" destId="{507F524B-33DE-4DC6-97BB-9C043989DB2C}" srcOrd="7" destOrd="0" presId="urn:microsoft.com/office/officeart/2005/8/layout/lProcess2"/>
    <dgm:cxn modelId="{05C7A2F9-F32A-4C1F-9F00-315E7580FD47}" type="presParOf" srcId="{3175F59E-263C-4333-934C-6C1DBCE02C83}" destId="{2C7562F5-ED7C-401B-A4DA-4AE464A219B9}" srcOrd="8" destOrd="0" presId="urn:microsoft.com/office/officeart/2005/8/layout/l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9846510-BE98-4CBD-8604-13DF0BD3C39B}" type="doc">
      <dgm:prSet loTypeId="urn:microsoft.com/office/officeart/2005/8/layout/lProcess2" loCatId="relationship" qsTypeId="urn:microsoft.com/office/officeart/2005/8/quickstyle/simple1" qsCatId="simple" csTypeId="urn:microsoft.com/office/officeart/2005/8/colors/accent0_1" csCatId="mainScheme" phldr="1"/>
      <dgm:spPr/>
      <dgm:t>
        <a:bodyPr/>
        <a:lstStyle/>
        <a:p>
          <a:endParaRPr lang="en-US"/>
        </a:p>
      </dgm:t>
    </dgm:pt>
    <dgm:pt modelId="{94F707D9-C479-4506-8353-37CE7F19FDAE}">
      <dgm:prSet phldrT="[Text]"/>
      <dgm:spPr/>
      <dgm:t>
        <a:bodyPr/>
        <a:lstStyle/>
        <a:p>
          <a:pPr algn="dist"/>
          <a:r>
            <a:rPr lang="es-PA" b="1" dirty="0">
              <a:latin typeface="Hanken Grotesk" charset="0"/>
            </a:rPr>
            <a:t>Tutores</a:t>
          </a:r>
          <a:endParaRPr lang="en-US" b="1" dirty="0">
            <a:latin typeface="Hanken Grotesk" charset="0"/>
          </a:endParaRPr>
        </a:p>
      </dgm:t>
    </dgm:pt>
    <dgm:pt modelId="{6B7F8602-4795-49F1-B052-609879A46E48}" type="parTrans" cxnId="{9D9F5F15-4CE7-466D-BD7F-6F46726CE68B}">
      <dgm:prSet/>
      <dgm:spPr/>
      <dgm:t>
        <a:bodyPr/>
        <a:lstStyle/>
        <a:p>
          <a:endParaRPr lang="en-US"/>
        </a:p>
      </dgm:t>
    </dgm:pt>
    <dgm:pt modelId="{18F4F7FF-3AFA-46A2-9F14-26B078AE3A68}" type="sibTrans" cxnId="{9D9F5F15-4CE7-466D-BD7F-6F46726CE68B}">
      <dgm:prSet/>
      <dgm:spPr/>
      <dgm:t>
        <a:bodyPr/>
        <a:lstStyle/>
        <a:p>
          <a:endParaRPr lang="en-US"/>
        </a:p>
      </dgm:t>
    </dgm:pt>
    <mc:AlternateContent xmlns:mc="http://schemas.openxmlformats.org/markup-compatibility/2006" xmlns:a14="http://schemas.microsoft.com/office/drawing/2010/main">
      <mc:Choice Requires="a14">
        <dgm:pt modelId="{8D16B9C8-370B-4DDD-A176-CC32805BA28B}">
          <dgm:prSet phldrT="[Text]" custT="1"/>
          <dgm:spPr/>
          <dgm:t>
            <a:bodyPr/>
            <a:lstStyle/>
            <a:p>
              <a:pP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s-PA" sz="1400" b="1" i="1" smtClean="0">
                            <a:latin typeface="Cambria Math" panose="02040503050406030204" pitchFamily="18" charset="0"/>
                          </a:rPr>
                          <m:t>𝑻</m:t>
                        </m:r>
                      </m:e>
                      <m:sub>
                        <m:r>
                          <a:rPr lang="es-PA" sz="1400" b="1" i="1" smtClean="0">
                            <a:latin typeface="Cambria Math" panose="02040503050406030204" pitchFamily="18" charset="0"/>
                          </a:rPr>
                          <m:t>𝟏</m:t>
                        </m:r>
                      </m:sub>
                    </m:sSub>
                  </m:oMath>
                </m:oMathPara>
              </a14:m>
              <a:endParaRPr lang="en-US" sz="1400" b="1" dirty="0">
                <a:latin typeface="Montserrat" pitchFamily="2" charset="0"/>
              </a:endParaRPr>
            </a:p>
          </dgm:t>
        </dgm:pt>
      </mc:Choice>
      <mc:Fallback xmlns="">
        <dgm:pt modelId="{8D16B9C8-370B-4DDD-A176-CC32805BA28B}">
          <dgm:prSet phldrT="[Text]" custT="1"/>
          <dgm:spPr/>
          <dgm:t>
            <a:bodyPr/>
            <a:lstStyle/>
            <a:p>
              <a:r>
                <a:rPr lang="es-PA" sz="1400" b="1" i="0">
                  <a:latin typeface="Cambria Math" panose="02040503050406030204" pitchFamily="18" charset="0"/>
                </a:rPr>
                <a:t>𝑻</a:t>
              </a:r>
              <a:r>
                <a:rPr lang="en-US" sz="1400" b="1" i="0">
                  <a:latin typeface="Cambria Math" panose="02040503050406030204" pitchFamily="18" charset="0"/>
                </a:rPr>
                <a:t>_</a:t>
              </a:r>
              <a:r>
                <a:rPr lang="es-PA" sz="1400" b="1" i="0">
                  <a:latin typeface="Cambria Math" panose="02040503050406030204" pitchFamily="18" charset="0"/>
                </a:rPr>
                <a:t>𝟏</a:t>
              </a:r>
              <a:endParaRPr lang="en-US" sz="1400" b="1" dirty="0">
                <a:latin typeface="Montserrat" pitchFamily="2" charset="0"/>
              </a:endParaRPr>
            </a:p>
          </dgm:t>
        </dgm:pt>
      </mc:Fallback>
    </mc:AlternateContent>
    <dgm:pt modelId="{2DB630E8-8833-492D-9F5B-9910968DD8BF}" type="parTrans" cxnId="{5A3E788D-12CF-4FA0-AB9F-D1DF14613E7C}">
      <dgm:prSet/>
      <dgm:spPr/>
      <dgm:t>
        <a:bodyPr/>
        <a:lstStyle/>
        <a:p>
          <a:endParaRPr lang="en-US"/>
        </a:p>
      </dgm:t>
    </dgm:pt>
    <dgm:pt modelId="{1E93DA95-20B4-4DF9-8B81-BCB6CF1FAF46}" type="sibTrans" cxnId="{5A3E788D-12CF-4FA0-AB9F-D1DF14613E7C}">
      <dgm:prSet/>
      <dgm:spPr/>
      <dgm:t>
        <a:bodyPr/>
        <a:lstStyle/>
        <a:p>
          <a:endParaRPr lang="en-US"/>
        </a:p>
      </dgm:t>
    </dgm:pt>
    <mc:AlternateContent xmlns:mc="http://schemas.openxmlformats.org/markup-compatibility/2006" xmlns:a14="http://schemas.microsoft.com/office/drawing/2010/main">
      <mc:Choice Requires="a14">
        <dgm:pt modelId="{19F28AC7-6680-4569-A8C2-8528EE92E9DB}">
          <dgm:prSet phldrT="[Text]" custT="1"/>
          <dgm:spPr/>
          <dgm:t>
            <a:bodyPr/>
            <a:lstStyle/>
            <a:p>
              <a:pP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s-PA" sz="1400" b="1" i="1" smtClean="0">
                            <a:latin typeface="Cambria Math" panose="02040503050406030204" pitchFamily="18" charset="0"/>
                          </a:rPr>
                          <m:t>𝑻</m:t>
                        </m:r>
                      </m:e>
                      <m:sub>
                        <m:r>
                          <a:rPr lang="es-PA" sz="1400" b="1" i="1" smtClean="0">
                            <a:latin typeface="Cambria Math" panose="02040503050406030204" pitchFamily="18" charset="0"/>
                          </a:rPr>
                          <m:t>𝟐</m:t>
                        </m:r>
                      </m:sub>
                    </m:sSub>
                  </m:oMath>
                </m:oMathPara>
              </a14:m>
              <a:endParaRPr lang="en-US" sz="1400" b="1" dirty="0">
                <a:latin typeface="Montserrat" pitchFamily="2" charset="0"/>
              </a:endParaRPr>
            </a:p>
          </dgm:t>
        </dgm:pt>
      </mc:Choice>
      <mc:Fallback xmlns="">
        <dgm:pt modelId="{19F28AC7-6680-4569-A8C2-8528EE92E9DB}">
          <dgm:prSet phldrT="[Text]" custT="1"/>
          <dgm:spPr/>
          <dgm:t>
            <a:bodyPr/>
            <a:lstStyle/>
            <a:p>
              <a:r>
                <a:rPr lang="es-PA" sz="1400" b="1" i="0">
                  <a:latin typeface="Cambria Math" panose="02040503050406030204" pitchFamily="18" charset="0"/>
                </a:rPr>
                <a:t>𝑻</a:t>
              </a:r>
              <a:r>
                <a:rPr lang="en-US" sz="1400" b="1" i="0">
                  <a:latin typeface="Cambria Math" panose="02040503050406030204" pitchFamily="18" charset="0"/>
                </a:rPr>
                <a:t>_</a:t>
              </a:r>
              <a:r>
                <a:rPr lang="es-PA" sz="1400" b="1" i="0">
                  <a:latin typeface="Cambria Math" panose="02040503050406030204" pitchFamily="18" charset="0"/>
                </a:rPr>
                <a:t>𝟐</a:t>
              </a:r>
              <a:endParaRPr lang="en-US" sz="1400" b="1" dirty="0">
                <a:latin typeface="Montserrat" pitchFamily="2" charset="0"/>
              </a:endParaRPr>
            </a:p>
          </dgm:t>
        </dgm:pt>
      </mc:Fallback>
    </mc:AlternateContent>
    <dgm:pt modelId="{46DA629C-5BC6-4112-958D-A75012B30A3C}" type="parTrans" cxnId="{3C9FD997-26C8-45BD-916E-E1257257EC2D}">
      <dgm:prSet/>
      <dgm:spPr/>
      <dgm:t>
        <a:bodyPr/>
        <a:lstStyle/>
        <a:p>
          <a:endParaRPr lang="en-US"/>
        </a:p>
      </dgm:t>
    </dgm:pt>
    <dgm:pt modelId="{D648DE1E-6918-4A25-BEE3-78D9EE98BD5D}" type="sibTrans" cxnId="{3C9FD997-26C8-45BD-916E-E1257257EC2D}">
      <dgm:prSet/>
      <dgm:spPr/>
      <dgm:t>
        <a:bodyPr/>
        <a:lstStyle/>
        <a:p>
          <a:endParaRPr lang="en-US"/>
        </a:p>
      </dgm:t>
    </dgm:pt>
    <mc:AlternateContent xmlns:mc="http://schemas.openxmlformats.org/markup-compatibility/2006" xmlns:a14="http://schemas.microsoft.com/office/drawing/2010/main">
      <mc:Choice Requires="a14">
        <dgm:pt modelId="{31A2ABDC-191A-4E9C-9C37-414B7B077B57}">
          <dgm:prSet phldrT="[Text]" custT="1"/>
          <dgm:spPr/>
          <dgm:t>
            <a:bodyPr/>
            <a:lstStyle/>
            <a:p>
              <a:pP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s-PA" sz="1400" b="1" i="1" smtClean="0">
                            <a:latin typeface="Cambria Math" panose="02040503050406030204" pitchFamily="18" charset="0"/>
                          </a:rPr>
                          <m:t>𝑻</m:t>
                        </m:r>
                      </m:e>
                      <m:sub>
                        <m:r>
                          <a:rPr lang="es-PA" sz="1400" b="1" i="1" smtClean="0">
                            <a:latin typeface="Cambria Math" panose="02040503050406030204" pitchFamily="18" charset="0"/>
                          </a:rPr>
                          <m:t>𝟑</m:t>
                        </m:r>
                      </m:sub>
                    </m:sSub>
                  </m:oMath>
                </m:oMathPara>
              </a14:m>
              <a:endParaRPr lang="en-US" sz="1400" b="1" dirty="0">
                <a:latin typeface="Montserrat" pitchFamily="2" charset="0"/>
              </a:endParaRPr>
            </a:p>
          </dgm:t>
        </dgm:pt>
      </mc:Choice>
      <mc:Fallback xmlns="">
        <dgm:pt modelId="{31A2ABDC-191A-4E9C-9C37-414B7B077B57}">
          <dgm:prSet phldrT="[Text]" custT="1"/>
          <dgm:spPr/>
          <dgm:t>
            <a:bodyPr/>
            <a:lstStyle/>
            <a:p>
              <a:r>
                <a:rPr lang="es-PA" sz="1400" b="1" i="0">
                  <a:latin typeface="Cambria Math" panose="02040503050406030204" pitchFamily="18" charset="0"/>
                </a:rPr>
                <a:t>𝑻</a:t>
              </a:r>
              <a:r>
                <a:rPr lang="en-US" sz="1400" b="1" i="0">
                  <a:latin typeface="Cambria Math" panose="02040503050406030204" pitchFamily="18" charset="0"/>
                </a:rPr>
                <a:t>_</a:t>
              </a:r>
              <a:r>
                <a:rPr lang="es-PA" sz="1400" b="1" i="0">
                  <a:latin typeface="Cambria Math" panose="02040503050406030204" pitchFamily="18" charset="0"/>
                </a:rPr>
                <a:t>𝟑</a:t>
              </a:r>
              <a:endParaRPr lang="en-US" sz="1400" b="1" dirty="0">
                <a:latin typeface="Montserrat" pitchFamily="2" charset="0"/>
              </a:endParaRPr>
            </a:p>
          </dgm:t>
        </dgm:pt>
      </mc:Fallback>
    </mc:AlternateContent>
    <dgm:pt modelId="{C3A1CC2D-0C35-42A2-99AE-359B2A05D81E}" type="parTrans" cxnId="{054B1BE7-9953-49C3-BCFE-0987C382A623}">
      <dgm:prSet/>
      <dgm:spPr/>
      <dgm:t>
        <a:bodyPr/>
        <a:lstStyle/>
        <a:p>
          <a:endParaRPr lang="en-US"/>
        </a:p>
      </dgm:t>
    </dgm:pt>
    <dgm:pt modelId="{621464AC-77B8-4700-A4DA-5CA04BCFD5D5}" type="sibTrans" cxnId="{054B1BE7-9953-49C3-BCFE-0987C382A623}">
      <dgm:prSet/>
      <dgm:spPr/>
      <dgm:t>
        <a:bodyPr/>
        <a:lstStyle/>
        <a:p>
          <a:endParaRPr lang="en-US"/>
        </a:p>
      </dgm:t>
    </dgm:pt>
    <mc:AlternateContent xmlns:mc="http://schemas.openxmlformats.org/markup-compatibility/2006" xmlns:a14="http://schemas.microsoft.com/office/drawing/2010/main">
      <mc:Choice Requires="a14">
        <dgm:pt modelId="{795C4C79-6F7A-4329-8B8F-3500CB5395CA}">
          <dgm:prSet phldrT="[Text]" custT="1"/>
          <dgm:spPr/>
          <dgm:t>
            <a:bodyPr/>
            <a:lstStyle/>
            <a:p>
              <a:pP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s-PA" sz="1400" b="1" i="1" smtClean="0">
                            <a:latin typeface="Cambria Math" panose="02040503050406030204" pitchFamily="18" charset="0"/>
                          </a:rPr>
                          <m:t>𝑻</m:t>
                        </m:r>
                      </m:e>
                      <m:sub>
                        <m:r>
                          <a:rPr lang="es-PA" sz="1400" b="1" i="1" smtClean="0">
                            <a:latin typeface="Cambria Math" panose="02040503050406030204" pitchFamily="18" charset="0"/>
                          </a:rPr>
                          <m:t>𝟒</m:t>
                        </m:r>
                      </m:sub>
                    </m:sSub>
                  </m:oMath>
                </m:oMathPara>
              </a14:m>
              <a:endParaRPr lang="en-US" sz="1400" b="1" dirty="0">
                <a:latin typeface="Montserrat" pitchFamily="2" charset="0"/>
              </a:endParaRPr>
            </a:p>
          </dgm:t>
        </dgm:pt>
      </mc:Choice>
      <mc:Fallback xmlns="">
        <dgm:pt modelId="{795C4C79-6F7A-4329-8B8F-3500CB5395CA}">
          <dgm:prSet phldrT="[Text]" custT="1"/>
          <dgm:spPr/>
          <dgm:t>
            <a:bodyPr/>
            <a:lstStyle/>
            <a:p>
              <a:r>
                <a:rPr lang="es-PA" sz="1400" b="1" i="0">
                  <a:latin typeface="Cambria Math" panose="02040503050406030204" pitchFamily="18" charset="0"/>
                </a:rPr>
                <a:t>𝑻</a:t>
              </a:r>
              <a:r>
                <a:rPr lang="en-US" sz="1400" b="1" i="0">
                  <a:latin typeface="Cambria Math" panose="02040503050406030204" pitchFamily="18" charset="0"/>
                </a:rPr>
                <a:t>_</a:t>
              </a:r>
              <a:r>
                <a:rPr lang="es-PA" sz="1400" b="1" i="0">
                  <a:latin typeface="Cambria Math" panose="02040503050406030204" pitchFamily="18" charset="0"/>
                </a:rPr>
                <a:t>𝟒</a:t>
              </a:r>
              <a:endParaRPr lang="en-US" sz="1400" b="1" dirty="0">
                <a:latin typeface="Montserrat" pitchFamily="2" charset="0"/>
              </a:endParaRPr>
            </a:p>
          </dgm:t>
        </dgm:pt>
      </mc:Fallback>
    </mc:AlternateContent>
    <dgm:pt modelId="{3C838268-B9A1-460A-A874-4F7F677AB105}" type="parTrans" cxnId="{EEF287CA-758C-4598-8CF7-7D06D27E778E}">
      <dgm:prSet/>
      <dgm:spPr/>
      <dgm:t>
        <a:bodyPr/>
        <a:lstStyle/>
        <a:p>
          <a:endParaRPr lang="en-US"/>
        </a:p>
      </dgm:t>
    </dgm:pt>
    <dgm:pt modelId="{5B153532-AB50-4FFA-9652-13A40E1DB89F}" type="sibTrans" cxnId="{EEF287CA-758C-4598-8CF7-7D06D27E778E}">
      <dgm:prSet/>
      <dgm:spPr/>
      <dgm:t>
        <a:bodyPr/>
        <a:lstStyle/>
        <a:p>
          <a:endParaRPr lang="en-US"/>
        </a:p>
      </dgm:t>
    </dgm:pt>
    <mc:AlternateContent xmlns:mc="http://schemas.openxmlformats.org/markup-compatibility/2006" xmlns:a14="http://schemas.microsoft.com/office/drawing/2010/main">
      <mc:Choice Requires="a14">
        <dgm:pt modelId="{8BA39FBD-D5F8-4B4B-94DA-16E3A4AF425A}">
          <dgm:prSet phldrT="[Text]" custT="1"/>
          <dgm:spPr/>
          <dgm:t>
            <a:bodyPr/>
            <a:lstStyle/>
            <a:p>
              <a:pP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s-PA" sz="1400" b="1" i="1" smtClean="0">
                            <a:latin typeface="Cambria Math" panose="02040503050406030204" pitchFamily="18" charset="0"/>
                          </a:rPr>
                          <m:t>𝑻</m:t>
                        </m:r>
                      </m:e>
                      <m:sub>
                        <m:r>
                          <a:rPr lang="es-PA" sz="1400" b="1" i="1" smtClean="0">
                            <a:latin typeface="Cambria Math" panose="02040503050406030204" pitchFamily="18" charset="0"/>
                          </a:rPr>
                          <m:t>𝟓</m:t>
                        </m:r>
                      </m:sub>
                    </m:sSub>
                  </m:oMath>
                </m:oMathPara>
              </a14:m>
              <a:endParaRPr lang="en-US" sz="1400" b="1" dirty="0">
                <a:latin typeface="Montserrat" pitchFamily="2" charset="0"/>
              </a:endParaRPr>
            </a:p>
          </dgm:t>
        </dgm:pt>
      </mc:Choice>
      <mc:Fallback xmlns="">
        <dgm:pt modelId="{8BA39FBD-D5F8-4B4B-94DA-16E3A4AF425A}">
          <dgm:prSet phldrT="[Text]" custT="1"/>
          <dgm:spPr/>
          <dgm:t>
            <a:bodyPr/>
            <a:lstStyle/>
            <a:p>
              <a:r>
                <a:rPr lang="es-PA" sz="1400" b="1" i="0">
                  <a:latin typeface="Cambria Math" panose="02040503050406030204" pitchFamily="18" charset="0"/>
                </a:rPr>
                <a:t>𝑻</a:t>
              </a:r>
              <a:r>
                <a:rPr lang="en-US" sz="1400" b="1" i="0">
                  <a:latin typeface="Cambria Math" panose="02040503050406030204" pitchFamily="18" charset="0"/>
                </a:rPr>
                <a:t>_</a:t>
              </a:r>
              <a:r>
                <a:rPr lang="es-PA" sz="1400" b="1" i="0">
                  <a:latin typeface="Cambria Math" panose="02040503050406030204" pitchFamily="18" charset="0"/>
                </a:rPr>
                <a:t>𝟓</a:t>
              </a:r>
              <a:endParaRPr lang="en-US" sz="1400" b="1" dirty="0">
                <a:latin typeface="Montserrat" pitchFamily="2" charset="0"/>
              </a:endParaRPr>
            </a:p>
          </dgm:t>
        </dgm:pt>
      </mc:Fallback>
    </mc:AlternateContent>
    <dgm:pt modelId="{21E416A6-E615-4415-9DF2-D6598FFF392C}" type="parTrans" cxnId="{0FB448BE-D8BA-4B8B-A7C2-511C5064C725}">
      <dgm:prSet/>
      <dgm:spPr/>
      <dgm:t>
        <a:bodyPr/>
        <a:lstStyle/>
        <a:p>
          <a:endParaRPr lang="en-US"/>
        </a:p>
      </dgm:t>
    </dgm:pt>
    <dgm:pt modelId="{DA22DE1D-F8FF-4309-956D-5E2AC17B4E00}" type="sibTrans" cxnId="{0FB448BE-D8BA-4B8B-A7C2-511C5064C725}">
      <dgm:prSet/>
      <dgm:spPr/>
      <dgm:t>
        <a:bodyPr/>
        <a:lstStyle/>
        <a:p>
          <a:endParaRPr lang="en-US"/>
        </a:p>
      </dgm:t>
    </dgm:pt>
    <dgm:pt modelId="{717B70F2-5FF5-44DF-A1BB-FF3DABA971E0}" type="pres">
      <dgm:prSet presAssocID="{39846510-BE98-4CBD-8604-13DF0BD3C39B}" presName="theList" presStyleCnt="0">
        <dgm:presLayoutVars>
          <dgm:dir/>
          <dgm:animLvl val="lvl"/>
          <dgm:resizeHandles val="exact"/>
        </dgm:presLayoutVars>
      </dgm:prSet>
      <dgm:spPr/>
    </dgm:pt>
    <dgm:pt modelId="{41CB3E87-19E8-4ED8-9F72-C26E899783B7}" type="pres">
      <dgm:prSet presAssocID="{94F707D9-C479-4506-8353-37CE7F19FDAE}" presName="compNode" presStyleCnt="0"/>
      <dgm:spPr/>
    </dgm:pt>
    <dgm:pt modelId="{61D0C888-B3AE-42D0-AF7C-4CB36AD2D362}" type="pres">
      <dgm:prSet presAssocID="{94F707D9-C479-4506-8353-37CE7F19FDAE}" presName="aNode" presStyleLbl="bgShp" presStyleIdx="0" presStyleCnt="1" custScaleX="34308" custScaleY="66405" custLinFactNeighborX="80" custLinFactNeighborY="-2692"/>
      <dgm:spPr/>
    </dgm:pt>
    <dgm:pt modelId="{7EA57827-C590-4FFF-A324-519E269C9F08}" type="pres">
      <dgm:prSet presAssocID="{94F707D9-C479-4506-8353-37CE7F19FDAE}" presName="textNode" presStyleLbl="bgShp" presStyleIdx="0" presStyleCnt="1"/>
      <dgm:spPr/>
    </dgm:pt>
    <dgm:pt modelId="{0A1E6DFD-9508-4D67-A630-71CF62136FD6}" type="pres">
      <dgm:prSet presAssocID="{94F707D9-C479-4506-8353-37CE7F19FDAE}" presName="compChildNode" presStyleCnt="0"/>
      <dgm:spPr/>
    </dgm:pt>
    <dgm:pt modelId="{3175F59E-263C-4333-934C-6C1DBCE02C83}" type="pres">
      <dgm:prSet presAssocID="{94F707D9-C479-4506-8353-37CE7F19FDAE}" presName="theInnerList" presStyleCnt="0"/>
      <dgm:spPr/>
    </dgm:pt>
    <dgm:pt modelId="{20CC23C3-82A2-4690-8D98-E56D8CE17D4E}" type="pres">
      <dgm:prSet presAssocID="{8D16B9C8-370B-4DDD-A176-CC32805BA28B}" presName="childNode" presStyleLbl="node1" presStyleIdx="0" presStyleCnt="5" custScaleX="46596" custScaleY="63537">
        <dgm:presLayoutVars>
          <dgm:bulletEnabled val="1"/>
        </dgm:presLayoutVars>
      </dgm:prSet>
      <dgm:spPr/>
    </dgm:pt>
    <dgm:pt modelId="{9089960F-C258-4248-889A-47C89256E184}" type="pres">
      <dgm:prSet presAssocID="{8D16B9C8-370B-4DDD-A176-CC32805BA28B}" presName="aSpace2" presStyleCnt="0"/>
      <dgm:spPr/>
    </dgm:pt>
    <dgm:pt modelId="{DB8EF109-6283-40D5-9798-F07FB0709674}" type="pres">
      <dgm:prSet presAssocID="{19F28AC7-6680-4569-A8C2-8528EE92E9DB}" presName="childNode" presStyleLbl="node1" presStyleIdx="1" presStyleCnt="5" custScaleX="46596" custScaleY="63537">
        <dgm:presLayoutVars>
          <dgm:bulletEnabled val="1"/>
        </dgm:presLayoutVars>
      </dgm:prSet>
      <dgm:spPr/>
    </dgm:pt>
    <dgm:pt modelId="{E518B9B6-D65B-451D-9D10-985E6CF83889}" type="pres">
      <dgm:prSet presAssocID="{19F28AC7-6680-4569-A8C2-8528EE92E9DB}" presName="aSpace2" presStyleCnt="0"/>
      <dgm:spPr/>
    </dgm:pt>
    <dgm:pt modelId="{56AEF8CF-76E9-48A6-A893-A8D4BC929DF3}" type="pres">
      <dgm:prSet presAssocID="{31A2ABDC-191A-4E9C-9C37-414B7B077B57}" presName="childNode" presStyleLbl="node1" presStyleIdx="2" presStyleCnt="5" custScaleX="46596" custScaleY="63537">
        <dgm:presLayoutVars>
          <dgm:bulletEnabled val="1"/>
        </dgm:presLayoutVars>
      </dgm:prSet>
      <dgm:spPr/>
    </dgm:pt>
    <dgm:pt modelId="{1010B404-C1C6-41BB-B72E-7DBEC35CEFBF}" type="pres">
      <dgm:prSet presAssocID="{31A2ABDC-191A-4E9C-9C37-414B7B077B57}" presName="aSpace2" presStyleCnt="0"/>
      <dgm:spPr/>
    </dgm:pt>
    <dgm:pt modelId="{D667155B-26EB-4F9F-B6A3-8F0EBE54B2D6}" type="pres">
      <dgm:prSet presAssocID="{795C4C79-6F7A-4329-8B8F-3500CB5395CA}" presName="childNode" presStyleLbl="node1" presStyleIdx="3" presStyleCnt="5" custScaleX="46596" custScaleY="63537">
        <dgm:presLayoutVars>
          <dgm:bulletEnabled val="1"/>
        </dgm:presLayoutVars>
      </dgm:prSet>
      <dgm:spPr/>
    </dgm:pt>
    <dgm:pt modelId="{507F524B-33DE-4DC6-97BB-9C043989DB2C}" type="pres">
      <dgm:prSet presAssocID="{795C4C79-6F7A-4329-8B8F-3500CB5395CA}" presName="aSpace2" presStyleCnt="0"/>
      <dgm:spPr/>
    </dgm:pt>
    <dgm:pt modelId="{2C7562F5-ED7C-401B-A4DA-4AE464A219B9}" type="pres">
      <dgm:prSet presAssocID="{8BA39FBD-D5F8-4B4B-94DA-16E3A4AF425A}" presName="childNode" presStyleLbl="node1" presStyleIdx="4" presStyleCnt="5" custScaleX="46596" custScaleY="63537">
        <dgm:presLayoutVars>
          <dgm:bulletEnabled val="1"/>
        </dgm:presLayoutVars>
      </dgm:prSet>
      <dgm:spPr/>
    </dgm:pt>
  </dgm:ptLst>
  <dgm:cxnLst>
    <dgm:cxn modelId="{B4CA4C0A-3920-4A36-9C7E-813D5A0093DD}" type="presOf" srcId="{31A2ABDC-191A-4E9C-9C37-414B7B077B57}" destId="{56AEF8CF-76E9-48A6-A893-A8D4BC929DF3}" srcOrd="0" destOrd="0" presId="urn:microsoft.com/office/officeart/2005/8/layout/lProcess2"/>
    <dgm:cxn modelId="{9D9F5F15-4CE7-466D-BD7F-6F46726CE68B}" srcId="{39846510-BE98-4CBD-8604-13DF0BD3C39B}" destId="{94F707D9-C479-4506-8353-37CE7F19FDAE}" srcOrd="0" destOrd="0" parTransId="{6B7F8602-4795-49F1-B052-609879A46E48}" sibTransId="{18F4F7FF-3AFA-46A2-9F14-26B078AE3A68}"/>
    <dgm:cxn modelId="{94E46823-5172-459E-8BC0-4DBD9567B296}" type="presOf" srcId="{94F707D9-C479-4506-8353-37CE7F19FDAE}" destId="{7EA57827-C590-4FFF-A324-519E269C9F08}" srcOrd="1" destOrd="0" presId="urn:microsoft.com/office/officeart/2005/8/layout/lProcess2"/>
    <dgm:cxn modelId="{AD475C37-4082-42F5-AB55-2AF143B83F38}" type="presOf" srcId="{94F707D9-C479-4506-8353-37CE7F19FDAE}" destId="{61D0C888-B3AE-42D0-AF7C-4CB36AD2D362}" srcOrd="0" destOrd="0" presId="urn:microsoft.com/office/officeart/2005/8/layout/lProcess2"/>
    <dgm:cxn modelId="{4540796E-78FC-4336-88D4-796A6F770F15}" type="presOf" srcId="{8D16B9C8-370B-4DDD-A176-CC32805BA28B}" destId="{20CC23C3-82A2-4690-8D98-E56D8CE17D4E}" srcOrd="0" destOrd="0" presId="urn:microsoft.com/office/officeart/2005/8/layout/lProcess2"/>
    <dgm:cxn modelId="{15B3157B-B968-467C-A67D-8A6FC2D5440F}" type="presOf" srcId="{8BA39FBD-D5F8-4B4B-94DA-16E3A4AF425A}" destId="{2C7562F5-ED7C-401B-A4DA-4AE464A219B9}" srcOrd="0" destOrd="0" presId="urn:microsoft.com/office/officeart/2005/8/layout/lProcess2"/>
    <dgm:cxn modelId="{E239178B-2B20-4009-BE72-D53B8ED07C95}" type="presOf" srcId="{19F28AC7-6680-4569-A8C2-8528EE92E9DB}" destId="{DB8EF109-6283-40D5-9798-F07FB0709674}" srcOrd="0" destOrd="0" presId="urn:microsoft.com/office/officeart/2005/8/layout/lProcess2"/>
    <dgm:cxn modelId="{5A3E788D-12CF-4FA0-AB9F-D1DF14613E7C}" srcId="{94F707D9-C479-4506-8353-37CE7F19FDAE}" destId="{8D16B9C8-370B-4DDD-A176-CC32805BA28B}" srcOrd="0" destOrd="0" parTransId="{2DB630E8-8833-492D-9F5B-9910968DD8BF}" sibTransId="{1E93DA95-20B4-4DF9-8B81-BCB6CF1FAF46}"/>
    <dgm:cxn modelId="{3C9FD997-26C8-45BD-916E-E1257257EC2D}" srcId="{94F707D9-C479-4506-8353-37CE7F19FDAE}" destId="{19F28AC7-6680-4569-A8C2-8528EE92E9DB}" srcOrd="1" destOrd="0" parTransId="{46DA629C-5BC6-4112-958D-A75012B30A3C}" sibTransId="{D648DE1E-6918-4A25-BEE3-78D9EE98BD5D}"/>
    <dgm:cxn modelId="{0FB448BE-D8BA-4B8B-A7C2-511C5064C725}" srcId="{94F707D9-C479-4506-8353-37CE7F19FDAE}" destId="{8BA39FBD-D5F8-4B4B-94DA-16E3A4AF425A}" srcOrd="4" destOrd="0" parTransId="{21E416A6-E615-4415-9DF2-D6598FFF392C}" sibTransId="{DA22DE1D-F8FF-4309-956D-5E2AC17B4E00}"/>
    <dgm:cxn modelId="{EEF287CA-758C-4598-8CF7-7D06D27E778E}" srcId="{94F707D9-C479-4506-8353-37CE7F19FDAE}" destId="{795C4C79-6F7A-4329-8B8F-3500CB5395CA}" srcOrd="3" destOrd="0" parTransId="{3C838268-B9A1-460A-A874-4F7F677AB105}" sibTransId="{5B153532-AB50-4FFA-9652-13A40E1DB89F}"/>
    <dgm:cxn modelId="{054B1BE7-9953-49C3-BCFE-0987C382A623}" srcId="{94F707D9-C479-4506-8353-37CE7F19FDAE}" destId="{31A2ABDC-191A-4E9C-9C37-414B7B077B57}" srcOrd="2" destOrd="0" parTransId="{C3A1CC2D-0C35-42A2-99AE-359B2A05D81E}" sibTransId="{621464AC-77B8-4700-A4DA-5CA04BCFD5D5}"/>
    <dgm:cxn modelId="{B3BE4EE9-D2DA-4935-BF8D-00F5937078C1}" type="presOf" srcId="{39846510-BE98-4CBD-8604-13DF0BD3C39B}" destId="{717B70F2-5FF5-44DF-A1BB-FF3DABA971E0}" srcOrd="0" destOrd="0" presId="urn:microsoft.com/office/officeart/2005/8/layout/lProcess2"/>
    <dgm:cxn modelId="{1E8B3CF8-E3DA-4724-BE0F-909937322BBA}" type="presOf" srcId="{795C4C79-6F7A-4329-8B8F-3500CB5395CA}" destId="{D667155B-26EB-4F9F-B6A3-8F0EBE54B2D6}" srcOrd="0" destOrd="0" presId="urn:microsoft.com/office/officeart/2005/8/layout/lProcess2"/>
    <dgm:cxn modelId="{FAA31966-7917-4921-8BF6-615830E9C116}" type="presParOf" srcId="{717B70F2-5FF5-44DF-A1BB-FF3DABA971E0}" destId="{41CB3E87-19E8-4ED8-9F72-C26E899783B7}" srcOrd="0" destOrd="0" presId="urn:microsoft.com/office/officeart/2005/8/layout/lProcess2"/>
    <dgm:cxn modelId="{41E995BF-6C3C-4CE2-B527-B2968F49361A}" type="presParOf" srcId="{41CB3E87-19E8-4ED8-9F72-C26E899783B7}" destId="{61D0C888-B3AE-42D0-AF7C-4CB36AD2D362}" srcOrd="0" destOrd="0" presId="urn:microsoft.com/office/officeart/2005/8/layout/lProcess2"/>
    <dgm:cxn modelId="{0D464430-D65D-4BF8-82E8-4A77C1334787}" type="presParOf" srcId="{41CB3E87-19E8-4ED8-9F72-C26E899783B7}" destId="{7EA57827-C590-4FFF-A324-519E269C9F08}" srcOrd="1" destOrd="0" presId="urn:microsoft.com/office/officeart/2005/8/layout/lProcess2"/>
    <dgm:cxn modelId="{0FF77326-ACE6-4887-A5B5-EBA5D51C1E8E}" type="presParOf" srcId="{41CB3E87-19E8-4ED8-9F72-C26E899783B7}" destId="{0A1E6DFD-9508-4D67-A630-71CF62136FD6}" srcOrd="2" destOrd="0" presId="urn:microsoft.com/office/officeart/2005/8/layout/lProcess2"/>
    <dgm:cxn modelId="{FA7D3185-8002-41EC-8882-3CACB7553D31}" type="presParOf" srcId="{0A1E6DFD-9508-4D67-A630-71CF62136FD6}" destId="{3175F59E-263C-4333-934C-6C1DBCE02C83}" srcOrd="0" destOrd="0" presId="urn:microsoft.com/office/officeart/2005/8/layout/lProcess2"/>
    <dgm:cxn modelId="{0C212098-5A43-4CDB-ADBB-FABB40294F1B}" type="presParOf" srcId="{3175F59E-263C-4333-934C-6C1DBCE02C83}" destId="{20CC23C3-82A2-4690-8D98-E56D8CE17D4E}" srcOrd="0" destOrd="0" presId="urn:microsoft.com/office/officeart/2005/8/layout/lProcess2"/>
    <dgm:cxn modelId="{51F562EF-7CD5-4F5A-AA07-CF835BEF3631}" type="presParOf" srcId="{3175F59E-263C-4333-934C-6C1DBCE02C83}" destId="{9089960F-C258-4248-889A-47C89256E184}" srcOrd="1" destOrd="0" presId="urn:microsoft.com/office/officeart/2005/8/layout/lProcess2"/>
    <dgm:cxn modelId="{33F97C03-A315-4B76-8005-F20E3856B85C}" type="presParOf" srcId="{3175F59E-263C-4333-934C-6C1DBCE02C83}" destId="{DB8EF109-6283-40D5-9798-F07FB0709674}" srcOrd="2" destOrd="0" presId="urn:microsoft.com/office/officeart/2005/8/layout/lProcess2"/>
    <dgm:cxn modelId="{72BE8675-85C3-4127-AD53-98156FA64FEB}" type="presParOf" srcId="{3175F59E-263C-4333-934C-6C1DBCE02C83}" destId="{E518B9B6-D65B-451D-9D10-985E6CF83889}" srcOrd="3" destOrd="0" presId="urn:microsoft.com/office/officeart/2005/8/layout/lProcess2"/>
    <dgm:cxn modelId="{C76BEAF3-C2E8-4215-95CA-79B046589A72}" type="presParOf" srcId="{3175F59E-263C-4333-934C-6C1DBCE02C83}" destId="{56AEF8CF-76E9-48A6-A893-A8D4BC929DF3}" srcOrd="4" destOrd="0" presId="urn:microsoft.com/office/officeart/2005/8/layout/lProcess2"/>
    <dgm:cxn modelId="{CEB177C3-EC8A-4D20-B03F-1B7BFEF64CCD}" type="presParOf" srcId="{3175F59E-263C-4333-934C-6C1DBCE02C83}" destId="{1010B404-C1C6-41BB-B72E-7DBEC35CEFBF}" srcOrd="5" destOrd="0" presId="urn:microsoft.com/office/officeart/2005/8/layout/lProcess2"/>
    <dgm:cxn modelId="{0DE11EBD-E9D4-46CC-BC77-CDE8ED78C755}" type="presParOf" srcId="{3175F59E-263C-4333-934C-6C1DBCE02C83}" destId="{D667155B-26EB-4F9F-B6A3-8F0EBE54B2D6}" srcOrd="6" destOrd="0" presId="urn:microsoft.com/office/officeart/2005/8/layout/lProcess2"/>
    <dgm:cxn modelId="{1B3A809A-26F2-4188-B708-A0576940AC37}" type="presParOf" srcId="{3175F59E-263C-4333-934C-6C1DBCE02C83}" destId="{507F524B-33DE-4DC6-97BB-9C043989DB2C}" srcOrd="7" destOrd="0" presId="urn:microsoft.com/office/officeart/2005/8/layout/lProcess2"/>
    <dgm:cxn modelId="{05C7A2F9-F32A-4C1F-9F00-315E7580FD47}" type="presParOf" srcId="{3175F59E-263C-4333-934C-6C1DBCE02C83}" destId="{2C7562F5-ED7C-401B-A4DA-4AE464A219B9}" srcOrd="8" destOrd="0" presId="urn:microsoft.com/office/officeart/2005/8/layout/lProcess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9846510-BE98-4CBD-8604-13DF0BD3C39B}" type="doc">
      <dgm:prSet loTypeId="urn:microsoft.com/office/officeart/2005/8/layout/lProcess2" loCatId="relationship" qsTypeId="urn:microsoft.com/office/officeart/2005/8/quickstyle/simple1" qsCatId="simple" csTypeId="urn:microsoft.com/office/officeart/2005/8/colors/accent0_1" csCatId="mainScheme" phldr="1"/>
      <dgm:spPr/>
      <dgm:t>
        <a:bodyPr/>
        <a:lstStyle/>
        <a:p>
          <a:endParaRPr lang="en-US"/>
        </a:p>
      </dgm:t>
    </dgm:pt>
    <dgm:pt modelId="{94F707D9-C479-4506-8353-37CE7F19FDAE}">
      <dgm:prSet phldrT="[Text]"/>
      <dgm:spPr/>
      <dgm:t>
        <a:bodyPr/>
        <a:lstStyle/>
        <a:p>
          <a:pPr algn="dist"/>
          <a:r>
            <a:rPr lang="es-PA" b="1" dirty="0">
              <a:latin typeface="Hanken Grotesk" charset="0"/>
            </a:rPr>
            <a:t>Tutores</a:t>
          </a:r>
          <a:endParaRPr lang="en-US" b="1" dirty="0">
            <a:latin typeface="Hanken Grotesk" charset="0"/>
          </a:endParaRPr>
        </a:p>
      </dgm:t>
    </dgm:pt>
    <dgm:pt modelId="{6B7F8602-4795-49F1-B052-609879A46E48}" type="parTrans" cxnId="{9D9F5F15-4CE7-466D-BD7F-6F46726CE68B}">
      <dgm:prSet/>
      <dgm:spPr/>
      <dgm:t>
        <a:bodyPr/>
        <a:lstStyle/>
        <a:p>
          <a:endParaRPr lang="en-US"/>
        </a:p>
      </dgm:t>
    </dgm:pt>
    <dgm:pt modelId="{18F4F7FF-3AFA-46A2-9F14-26B078AE3A68}" type="sibTrans" cxnId="{9D9F5F15-4CE7-466D-BD7F-6F46726CE68B}">
      <dgm:prSet/>
      <dgm:spPr/>
      <dgm:t>
        <a:bodyPr/>
        <a:lstStyle/>
        <a:p>
          <a:endParaRPr lang="en-US"/>
        </a:p>
      </dgm:t>
    </dgm:pt>
    <dgm:pt modelId="{8D16B9C8-370B-4DDD-A176-CC32805BA28B}">
      <dgm:prSet phldrT="[Text]" custT="1"/>
      <dgm:spPr>
        <a:blipFill>
          <a:blip xmlns:r="http://schemas.openxmlformats.org/officeDocument/2006/relationships" r:embed="rId1"/>
          <a:stretch>
            <a:fillRect/>
          </a:stretch>
        </a:blipFill>
      </dgm:spPr>
      <dgm:t>
        <a:bodyPr/>
        <a:lstStyle/>
        <a:p>
          <a:r>
            <a:rPr lang="en-US">
              <a:noFill/>
            </a:rPr>
            <a:t> </a:t>
          </a:r>
        </a:p>
      </dgm:t>
    </dgm:pt>
    <dgm:pt modelId="{2DB630E8-8833-492D-9F5B-9910968DD8BF}" type="parTrans" cxnId="{5A3E788D-12CF-4FA0-AB9F-D1DF14613E7C}">
      <dgm:prSet/>
      <dgm:spPr/>
      <dgm:t>
        <a:bodyPr/>
        <a:lstStyle/>
        <a:p>
          <a:endParaRPr lang="en-US"/>
        </a:p>
      </dgm:t>
    </dgm:pt>
    <dgm:pt modelId="{1E93DA95-20B4-4DF9-8B81-BCB6CF1FAF46}" type="sibTrans" cxnId="{5A3E788D-12CF-4FA0-AB9F-D1DF14613E7C}">
      <dgm:prSet/>
      <dgm:spPr/>
      <dgm:t>
        <a:bodyPr/>
        <a:lstStyle/>
        <a:p>
          <a:endParaRPr lang="en-US"/>
        </a:p>
      </dgm:t>
    </dgm:pt>
    <dgm:pt modelId="{19F28AC7-6680-4569-A8C2-8528EE92E9DB}">
      <dgm:prSet phldrT="[Text]" custT="1"/>
      <dgm:spPr>
        <a:blipFill>
          <a:blip xmlns:r="http://schemas.openxmlformats.org/officeDocument/2006/relationships" r:embed="rId2"/>
          <a:stretch>
            <a:fillRect/>
          </a:stretch>
        </a:blipFill>
      </dgm:spPr>
      <dgm:t>
        <a:bodyPr/>
        <a:lstStyle/>
        <a:p>
          <a:r>
            <a:rPr lang="en-US">
              <a:noFill/>
            </a:rPr>
            <a:t> </a:t>
          </a:r>
        </a:p>
      </dgm:t>
    </dgm:pt>
    <dgm:pt modelId="{46DA629C-5BC6-4112-958D-A75012B30A3C}" type="parTrans" cxnId="{3C9FD997-26C8-45BD-916E-E1257257EC2D}">
      <dgm:prSet/>
      <dgm:spPr/>
      <dgm:t>
        <a:bodyPr/>
        <a:lstStyle/>
        <a:p>
          <a:endParaRPr lang="en-US"/>
        </a:p>
      </dgm:t>
    </dgm:pt>
    <dgm:pt modelId="{D648DE1E-6918-4A25-BEE3-78D9EE98BD5D}" type="sibTrans" cxnId="{3C9FD997-26C8-45BD-916E-E1257257EC2D}">
      <dgm:prSet/>
      <dgm:spPr/>
      <dgm:t>
        <a:bodyPr/>
        <a:lstStyle/>
        <a:p>
          <a:endParaRPr lang="en-US"/>
        </a:p>
      </dgm:t>
    </dgm:pt>
    <dgm:pt modelId="{31A2ABDC-191A-4E9C-9C37-414B7B077B57}">
      <dgm:prSet phldrT="[Text]" custT="1"/>
      <dgm:spPr>
        <a:blipFill>
          <a:blip xmlns:r="http://schemas.openxmlformats.org/officeDocument/2006/relationships" r:embed="rId3"/>
          <a:stretch>
            <a:fillRect/>
          </a:stretch>
        </a:blipFill>
      </dgm:spPr>
      <dgm:t>
        <a:bodyPr/>
        <a:lstStyle/>
        <a:p>
          <a:r>
            <a:rPr lang="en-US">
              <a:noFill/>
            </a:rPr>
            <a:t> </a:t>
          </a:r>
        </a:p>
      </dgm:t>
    </dgm:pt>
    <dgm:pt modelId="{C3A1CC2D-0C35-42A2-99AE-359B2A05D81E}" type="parTrans" cxnId="{054B1BE7-9953-49C3-BCFE-0987C382A623}">
      <dgm:prSet/>
      <dgm:spPr/>
      <dgm:t>
        <a:bodyPr/>
        <a:lstStyle/>
        <a:p>
          <a:endParaRPr lang="en-US"/>
        </a:p>
      </dgm:t>
    </dgm:pt>
    <dgm:pt modelId="{621464AC-77B8-4700-A4DA-5CA04BCFD5D5}" type="sibTrans" cxnId="{054B1BE7-9953-49C3-BCFE-0987C382A623}">
      <dgm:prSet/>
      <dgm:spPr/>
      <dgm:t>
        <a:bodyPr/>
        <a:lstStyle/>
        <a:p>
          <a:endParaRPr lang="en-US"/>
        </a:p>
      </dgm:t>
    </dgm:pt>
    <dgm:pt modelId="{795C4C79-6F7A-4329-8B8F-3500CB5395CA}">
      <dgm:prSet phldrT="[Text]" custT="1"/>
      <dgm:spPr>
        <a:blipFill>
          <a:blip xmlns:r="http://schemas.openxmlformats.org/officeDocument/2006/relationships" r:embed="rId4"/>
          <a:stretch>
            <a:fillRect/>
          </a:stretch>
        </a:blipFill>
      </dgm:spPr>
      <dgm:t>
        <a:bodyPr/>
        <a:lstStyle/>
        <a:p>
          <a:r>
            <a:rPr lang="en-US">
              <a:noFill/>
            </a:rPr>
            <a:t> </a:t>
          </a:r>
        </a:p>
      </dgm:t>
    </dgm:pt>
    <dgm:pt modelId="{3C838268-B9A1-460A-A874-4F7F677AB105}" type="parTrans" cxnId="{EEF287CA-758C-4598-8CF7-7D06D27E778E}">
      <dgm:prSet/>
      <dgm:spPr/>
      <dgm:t>
        <a:bodyPr/>
        <a:lstStyle/>
        <a:p>
          <a:endParaRPr lang="en-US"/>
        </a:p>
      </dgm:t>
    </dgm:pt>
    <dgm:pt modelId="{5B153532-AB50-4FFA-9652-13A40E1DB89F}" type="sibTrans" cxnId="{EEF287CA-758C-4598-8CF7-7D06D27E778E}">
      <dgm:prSet/>
      <dgm:spPr/>
      <dgm:t>
        <a:bodyPr/>
        <a:lstStyle/>
        <a:p>
          <a:endParaRPr lang="en-US"/>
        </a:p>
      </dgm:t>
    </dgm:pt>
    <dgm:pt modelId="{8BA39FBD-D5F8-4B4B-94DA-16E3A4AF425A}">
      <dgm:prSet phldrT="[Text]" custT="1"/>
      <dgm:spPr>
        <a:blipFill>
          <a:blip xmlns:r="http://schemas.openxmlformats.org/officeDocument/2006/relationships" r:embed="rId5"/>
          <a:stretch>
            <a:fillRect/>
          </a:stretch>
        </a:blipFill>
      </dgm:spPr>
      <dgm:t>
        <a:bodyPr/>
        <a:lstStyle/>
        <a:p>
          <a:r>
            <a:rPr lang="en-US">
              <a:noFill/>
            </a:rPr>
            <a:t> </a:t>
          </a:r>
        </a:p>
      </dgm:t>
    </dgm:pt>
    <dgm:pt modelId="{21E416A6-E615-4415-9DF2-D6598FFF392C}" type="parTrans" cxnId="{0FB448BE-D8BA-4B8B-A7C2-511C5064C725}">
      <dgm:prSet/>
      <dgm:spPr/>
      <dgm:t>
        <a:bodyPr/>
        <a:lstStyle/>
        <a:p>
          <a:endParaRPr lang="en-US"/>
        </a:p>
      </dgm:t>
    </dgm:pt>
    <dgm:pt modelId="{DA22DE1D-F8FF-4309-956D-5E2AC17B4E00}" type="sibTrans" cxnId="{0FB448BE-D8BA-4B8B-A7C2-511C5064C725}">
      <dgm:prSet/>
      <dgm:spPr/>
      <dgm:t>
        <a:bodyPr/>
        <a:lstStyle/>
        <a:p>
          <a:endParaRPr lang="en-US"/>
        </a:p>
      </dgm:t>
    </dgm:pt>
    <dgm:pt modelId="{717B70F2-5FF5-44DF-A1BB-FF3DABA971E0}" type="pres">
      <dgm:prSet presAssocID="{39846510-BE98-4CBD-8604-13DF0BD3C39B}" presName="theList" presStyleCnt="0">
        <dgm:presLayoutVars>
          <dgm:dir/>
          <dgm:animLvl val="lvl"/>
          <dgm:resizeHandles val="exact"/>
        </dgm:presLayoutVars>
      </dgm:prSet>
      <dgm:spPr/>
    </dgm:pt>
    <dgm:pt modelId="{41CB3E87-19E8-4ED8-9F72-C26E899783B7}" type="pres">
      <dgm:prSet presAssocID="{94F707D9-C479-4506-8353-37CE7F19FDAE}" presName="compNode" presStyleCnt="0"/>
      <dgm:spPr/>
    </dgm:pt>
    <dgm:pt modelId="{61D0C888-B3AE-42D0-AF7C-4CB36AD2D362}" type="pres">
      <dgm:prSet presAssocID="{94F707D9-C479-4506-8353-37CE7F19FDAE}" presName="aNode" presStyleLbl="bgShp" presStyleIdx="0" presStyleCnt="1" custScaleX="34308" custScaleY="66405" custLinFactNeighborX="80" custLinFactNeighborY="-2692"/>
      <dgm:spPr/>
    </dgm:pt>
    <dgm:pt modelId="{7EA57827-C590-4FFF-A324-519E269C9F08}" type="pres">
      <dgm:prSet presAssocID="{94F707D9-C479-4506-8353-37CE7F19FDAE}" presName="textNode" presStyleLbl="bgShp" presStyleIdx="0" presStyleCnt="1"/>
      <dgm:spPr/>
    </dgm:pt>
    <dgm:pt modelId="{0A1E6DFD-9508-4D67-A630-71CF62136FD6}" type="pres">
      <dgm:prSet presAssocID="{94F707D9-C479-4506-8353-37CE7F19FDAE}" presName="compChildNode" presStyleCnt="0"/>
      <dgm:spPr/>
    </dgm:pt>
    <dgm:pt modelId="{3175F59E-263C-4333-934C-6C1DBCE02C83}" type="pres">
      <dgm:prSet presAssocID="{94F707D9-C479-4506-8353-37CE7F19FDAE}" presName="theInnerList" presStyleCnt="0"/>
      <dgm:spPr/>
    </dgm:pt>
    <dgm:pt modelId="{20CC23C3-82A2-4690-8D98-E56D8CE17D4E}" type="pres">
      <dgm:prSet presAssocID="{8D16B9C8-370B-4DDD-A176-CC32805BA28B}" presName="childNode" presStyleLbl="node1" presStyleIdx="0" presStyleCnt="5" custScaleX="46596" custScaleY="63537">
        <dgm:presLayoutVars>
          <dgm:bulletEnabled val="1"/>
        </dgm:presLayoutVars>
      </dgm:prSet>
      <dgm:spPr/>
    </dgm:pt>
    <dgm:pt modelId="{9089960F-C258-4248-889A-47C89256E184}" type="pres">
      <dgm:prSet presAssocID="{8D16B9C8-370B-4DDD-A176-CC32805BA28B}" presName="aSpace2" presStyleCnt="0"/>
      <dgm:spPr/>
    </dgm:pt>
    <dgm:pt modelId="{DB8EF109-6283-40D5-9798-F07FB0709674}" type="pres">
      <dgm:prSet presAssocID="{19F28AC7-6680-4569-A8C2-8528EE92E9DB}" presName="childNode" presStyleLbl="node1" presStyleIdx="1" presStyleCnt="5" custScaleX="46596" custScaleY="63537">
        <dgm:presLayoutVars>
          <dgm:bulletEnabled val="1"/>
        </dgm:presLayoutVars>
      </dgm:prSet>
      <dgm:spPr/>
    </dgm:pt>
    <dgm:pt modelId="{E518B9B6-D65B-451D-9D10-985E6CF83889}" type="pres">
      <dgm:prSet presAssocID="{19F28AC7-6680-4569-A8C2-8528EE92E9DB}" presName="aSpace2" presStyleCnt="0"/>
      <dgm:spPr/>
    </dgm:pt>
    <dgm:pt modelId="{56AEF8CF-76E9-48A6-A893-A8D4BC929DF3}" type="pres">
      <dgm:prSet presAssocID="{31A2ABDC-191A-4E9C-9C37-414B7B077B57}" presName="childNode" presStyleLbl="node1" presStyleIdx="2" presStyleCnt="5" custScaleX="46596" custScaleY="63537">
        <dgm:presLayoutVars>
          <dgm:bulletEnabled val="1"/>
        </dgm:presLayoutVars>
      </dgm:prSet>
      <dgm:spPr/>
    </dgm:pt>
    <dgm:pt modelId="{1010B404-C1C6-41BB-B72E-7DBEC35CEFBF}" type="pres">
      <dgm:prSet presAssocID="{31A2ABDC-191A-4E9C-9C37-414B7B077B57}" presName="aSpace2" presStyleCnt="0"/>
      <dgm:spPr/>
    </dgm:pt>
    <dgm:pt modelId="{D667155B-26EB-4F9F-B6A3-8F0EBE54B2D6}" type="pres">
      <dgm:prSet presAssocID="{795C4C79-6F7A-4329-8B8F-3500CB5395CA}" presName="childNode" presStyleLbl="node1" presStyleIdx="3" presStyleCnt="5" custScaleX="46596" custScaleY="63537">
        <dgm:presLayoutVars>
          <dgm:bulletEnabled val="1"/>
        </dgm:presLayoutVars>
      </dgm:prSet>
      <dgm:spPr/>
    </dgm:pt>
    <dgm:pt modelId="{507F524B-33DE-4DC6-97BB-9C043989DB2C}" type="pres">
      <dgm:prSet presAssocID="{795C4C79-6F7A-4329-8B8F-3500CB5395CA}" presName="aSpace2" presStyleCnt="0"/>
      <dgm:spPr/>
    </dgm:pt>
    <dgm:pt modelId="{2C7562F5-ED7C-401B-A4DA-4AE464A219B9}" type="pres">
      <dgm:prSet presAssocID="{8BA39FBD-D5F8-4B4B-94DA-16E3A4AF425A}" presName="childNode" presStyleLbl="node1" presStyleIdx="4" presStyleCnt="5" custScaleX="46596" custScaleY="63537">
        <dgm:presLayoutVars>
          <dgm:bulletEnabled val="1"/>
        </dgm:presLayoutVars>
      </dgm:prSet>
      <dgm:spPr/>
    </dgm:pt>
  </dgm:ptLst>
  <dgm:cxnLst>
    <dgm:cxn modelId="{B4CA4C0A-3920-4A36-9C7E-813D5A0093DD}" type="presOf" srcId="{31A2ABDC-191A-4E9C-9C37-414B7B077B57}" destId="{56AEF8CF-76E9-48A6-A893-A8D4BC929DF3}" srcOrd="0" destOrd="0" presId="urn:microsoft.com/office/officeart/2005/8/layout/lProcess2"/>
    <dgm:cxn modelId="{9D9F5F15-4CE7-466D-BD7F-6F46726CE68B}" srcId="{39846510-BE98-4CBD-8604-13DF0BD3C39B}" destId="{94F707D9-C479-4506-8353-37CE7F19FDAE}" srcOrd="0" destOrd="0" parTransId="{6B7F8602-4795-49F1-B052-609879A46E48}" sibTransId="{18F4F7FF-3AFA-46A2-9F14-26B078AE3A68}"/>
    <dgm:cxn modelId="{94E46823-5172-459E-8BC0-4DBD9567B296}" type="presOf" srcId="{94F707D9-C479-4506-8353-37CE7F19FDAE}" destId="{7EA57827-C590-4FFF-A324-519E269C9F08}" srcOrd="1" destOrd="0" presId="urn:microsoft.com/office/officeart/2005/8/layout/lProcess2"/>
    <dgm:cxn modelId="{AD475C37-4082-42F5-AB55-2AF143B83F38}" type="presOf" srcId="{94F707D9-C479-4506-8353-37CE7F19FDAE}" destId="{61D0C888-B3AE-42D0-AF7C-4CB36AD2D362}" srcOrd="0" destOrd="0" presId="urn:microsoft.com/office/officeart/2005/8/layout/lProcess2"/>
    <dgm:cxn modelId="{4540796E-78FC-4336-88D4-796A6F770F15}" type="presOf" srcId="{8D16B9C8-370B-4DDD-A176-CC32805BA28B}" destId="{20CC23C3-82A2-4690-8D98-E56D8CE17D4E}" srcOrd="0" destOrd="0" presId="urn:microsoft.com/office/officeart/2005/8/layout/lProcess2"/>
    <dgm:cxn modelId="{15B3157B-B968-467C-A67D-8A6FC2D5440F}" type="presOf" srcId="{8BA39FBD-D5F8-4B4B-94DA-16E3A4AF425A}" destId="{2C7562F5-ED7C-401B-A4DA-4AE464A219B9}" srcOrd="0" destOrd="0" presId="urn:microsoft.com/office/officeart/2005/8/layout/lProcess2"/>
    <dgm:cxn modelId="{E239178B-2B20-4009-BE72-D53B8ED07C95}" type="presOf" srcId="{19F28AC7-6680-4569-A8C2-8528EE92E9DB}" destId="{DB8EF109-6283-40D5-9798-F07FB0709674}" srcOrd="0" destOrd="0" presId="urn:microsoft.com/office/officeart/2005/8/layout/lProcess2"/>
    <dgm:cxn modelId="{5A3E788D-12CF-4FA0-AB9F-D1DF14613E7C}" srcId="{94F707D9-C479-4506-8353-37CE7F19FDAE}" destId="{8D16B9C8-370B-4DDD-A176-CC32805BA28B}" srcOrd="0" destOrd="0" parTransId="{2DB630E8-8833-492D-9F5B-9910968DD8BF}" sibTransId="{1E93DA95-20B4-4DF9-8B81-BCB6CF1FAF46}"/>
    <dgm:cxn modelId="{3C9FD997-26C8-45BD-916E-E1257257EC2D}" srcId="{94F707D9-C479-4506-8353-37CE7F19FDAE}" destId="{19F28AC7-6680-4569-A8C2-8528EE92E9DB}" srcOrd="1" destOrd="0" parTransId="{46DA629C-5BC6-4112-958D-A75012B30A3C}" sibTransId="{D648DE1E-6918-4A25-BEE3-78D9EE98BD5D}"/>
    <dgm:cxn modelId="{0FB448BE-D8BA-4B8B-A7C2-511C5064C725}" srcId="{94F707D9-C479-4506-8353-37CE7F19FDAE}" destId="{8BA39FBD-D5F8-4B4B-94DA-16E3A4AF425A}" srcOrd="4" destOrd="0" parTransId="{21E416A6-E615-4415-9DF2-D6598FFF392C}" sibTransId="{DA22DE1D-F8FF-4309-956D-5E2AC17B4E00}"/>
    <dgm:cxn modelId="{EEF287CA-758C-4598-8CF7-7D06D27E778E}" srcId="{94F707D9-C479-4506-8353-37CE7F19FDAE}" destId="{795C4C79-6F7A-4329-8B8F-3500CB5395CA}" srcOrd="3" destOrd="0" parTransId="{3C838268-B9A1-460A-A874-4F7F677AB105}" sibTransId="{5B153532-AB50-4FFA-9652-13A40E1DB89F}"/>
    <dgm:cxn modelId="{054B1BE7-9953-49C3-BCFE-0987C382A623}" srcId="{94F707D9-C479-4506-8353-37CE7F19FDAE}" destId="{31A2ABDC-191A-4E9C-9C37-414B7B077B57}" srcOrd="2" destOrd="0" parTransId="{C3A1CC2D-0C35-42A2-99AE-359B2A05D81E}" sibTransId="{621464AC-77B8-4700-A4DA-5CA04BCFD5D5}"/>
    <dgm:cxn modelId="{B3BE4EE9-D2DA-4935-BF8D-00F5937078C1}" type="presOf" srcId="{39846510-BE98-4CBD-8604-13DF0BD3C39B}" destId="{717B70F2-5FF5-44DF-A1BB-FF3DABA971E0}" srcOrd="0" destOrd="0" presId="urn:microsoft.com/office/officeart/2005/8/layout/lProcess2"/>
    <dgm:cxn modelId="{1E8B3CF8-E3DA-4724-BE0F-909937322BBA}" type="presOf" srcId="{795C4C79-6F7A-4329-8B8F-3500CB5395CA}" destId="{D667155B-26EB-4F9F-B6A3-8F0EBE54B2D6}" srcOrd="0" destOrd="0" presId="urn:microsoft.com/office/officeart/2005/8/layout/lProcess2"/>
    <dgm:cxn modelId="{FAA31966-7917-4921-8BF6-615830E9C116}" type="presParOf" srcId="{717B70F2-5FF5-44DF-A1BB-FF3DABA971E0}" destId="{41CB3E87-19E8-4ED8-9F72-C26E899783B7}" srcOrd="0" destOrd="0" presId="urn:microsoft.com/office/officeart/2005/8/layout/lProcess2"/>
    <dgm:cxn modelId="{41E995BF-6C3C-4CE2-B527-B2968F49361A}" type="presParOf" srcId="{41CB3E87-19E8-4ED8-9F72-C26E899783B7}" destId="{61D0C888-B3AE-42D0-AF7C-4CB36AD2D362}" srcOrd="0" destOrd="0" presId="urn:microsoft.com/office/officeart/2005/8/layout/lProcess2"/>
    <dgm:cxn modelId="{0D464430-D65D-4BF8-82E8-4A77C1334787}" type="presParOf" srcId="{41CB3E87-19E8-4ED8-9F72-C26E899783B7}" destId="{7EA57827-C590-4FFF-A324-519E269C9F08}" srcOrd="1" destOrd="0" presId="urn:microsoft.com/office/officeart/2005/8/layout/lProcess2"/>
    <dgm:cxn modelId="{0FF77326-ACE6-4887-A5B5-EBA5D51C1E8E}" type="presParOf" srcId="{41CB3E87-19E8-4ED8-9F72-C26E899783B7}" destId="{0A1E6DFD-9508-4D67-A630-71CF62136FD6}" srcOrd="2" destOrd="0" presId="urn:microsoft.com/office/officeart/2005/8/layout/lProcess2"/>
    <dgm:cxn modelId="{FA7D3185-8002-41EC-8882-3CACB7553D31}" type="presParOf" srcId="{0A1E6DFD-9508-4D67-A630-71CF62136FD6}" destId="{3175F59E-263C-4333-934C-6C1DBCE02C83}" srcOrd="0" destOrd="0" presId="urn:microsoft.com/office/officeart/2005/8/layout/lProcess2"/>
    <dgm:cxn modelId="{0C212098-5A43-4CDB-ADBB-FABB40294F1B}" type="presParOf" srcId="{3175F59E-263C-4333-934C-6C1DBCE02C83}" destId="{20CC23C3-82A2-4690-8D98-E56D8CE17D4E}" srcOrd="0" destOrd="0" presId="urn:microsoft.com/office/officeart/2005/8/layout/lProcess2"/>
    <dgm:cxn modelId="{51F562EF-7CD5-4F5A-AA07-CF835BEF3631}" type="presParOf" srcId="{3175F59E-263C-4333-934C-6C1DBCE02C83}" destId="{9089960F-C258-4248-889A-47C89256E184}" srcOrd="1" destOrd="0" presId="urn:microsoft.com/office/officeart/2005/8/layout/lProcess2"/>
    <dgm:cxn modelId="{33F97C03-A315-4B76-8005-F20E3856B85C}" type="presParOf" srcId="{3175F59E-263C-4333-934C-6C1DBCE02C83}" destId="{DB8EF109-6283-40D5-9798-F07FB0709674}" srcOrd="2" destOrd="0" presId="urn:microsoft.com/office/officeart/2005/8/layout/lProcess2"/>
    <dgm:cxn modelId="{72BE8675-85C3-4127-AD53-98156FA64FEB}" type="presParOf" srcId="{3175F59E-263C-4333-934C-6C1DBCE02C83}" destId="{E518B9B6-D65B-451D-9D10-985E6CF83889}" srcOrd="3" destOrd="0" presId="urn:microsoft.com/office/officeart/2005/8/layout/lProcess2"/>
    <dgm:cxn modelId="{C76BEAF3-C2E8-4215-95CA-79B046589A72}" type="presParOf" srcId="{3175F59E-263C-4333-934C-6C1DBCE02C83}" destId="{56AEF8CF-76E9-48A6-A893-A8D4BC929DF3}" srcOrd="4" destOrd="0" presId="urn:microsoft.com/office/officeart/2005/8/layout/lProcess2"/>
    <dgm:cxn modelId="{CEB177C3-EC8A-4D20-B03F-1B7BFEF64CCD}" type="presParOf" srcId="{3175F59E-263C-4333-934C-6C1DBCE02C83}" destId="{1010B404-C1C6-41BB-B72E-7DBEC35CEFBF}" srcOrd="5" destOrd="0" presId="urn:microsoft.com/office/officeart/2005/8/layout/lProcess2"/>
    <dgm:cxn modelId="{0DE11EBD-E9D4-46CC-BC77-CDE8ED78C755}" type="presParOf" srcId="{3175F59E-263C-4333-934C-6C1DBCE02C83}" destId="{D667155B-26EB-4F9F-B6A3-8F0EBE54B2D6}" srcOrd="6" destOrd="0" presId="urn:microsoft.com/office/officeart/2005/8/layout/lProcess2"/>
    <dgm:cxn modelId="{1B3A809A-26F2-4188-B708-A0576940AC37}" type="presParOf" srcId="{3175F59E-263C-4333-934C-6C1DBCE02C83}" destId="{507F524B-33DE-4DC6-97BB-9C043989DB2C}" srcOrd="7" destOrd="0" presId="urn:microsoft.com/office/officeart/2005/8/layout/lProcess2"/>
    <dgm:cxn modelId="{05C7A2F9-F32A-4C1F-9F00-315E7580FD47}" type="presParOf" srcId="{3175F59E-263C-4333-934C-6C1DBCE02C83}" destId="{2C7562F5-ED7C-401B-A4DA-4AE464A219B9}" srcOrd="8" destOrd="0" presId="urn:microsoft.com/office/officeart/2005/8/layout/lProcess2"/>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B93CC6-C21A-4E89-903D-03B2B9771F60}">
      <dsp:nvSpPr>
        <dsp:cNvPr id="0" name=""/>
        <dsp:cNvSpPr/>
      </dsp:nvSpPr>
      <dsp:spPr>
        <a:xfrm>
          <a:off x="1001087" y="0"/>
          <a:ext cx="5844362" cy="849934"/>
        </a:xfrm>
        <a:prstGeom prst="rightArrow">
          <a:avLst>
            <a:gd name="adj1" fmla="val 50000"/>
            <a:gd name="adj2" fmla="val 5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254000" bIns="134927" numCol="1" spcCol="1270" anchor="ctr" anchorCtr="0">
          <a:noAutofit/>
        </a:bodyPr>
        <a:lstStyle/>
        <a:p>
          <a:pPr marL="0" lvl="0" indent="0" algn="l" defTabSz="666750">
            <a:lnSpc>
              <a:spcPct val="90000"/>
            </a:lnSpc>
            <a:spcBef>
              <a:spcPct val="0"/>
            </a:spcBef>
            <a:spcAft>
              <a:spcPct val="35000"/>
            </a:spcAft>
            <a:buNone/>
          </a:pPr>
          <a:r>
            <a:rPr lang="es-PA" sz="1500" b="1" kern="1200" dirty="0">
              <a:latin typeface="Montserrat" pitchFamily="2" charset="0"/>
            </a:rPr>
            <a:t>Sesión #0</a:t>
          </a:r>
          <a:endParaRPr lang="en-US" sz="1500" b="1" kern="1200" dirty="0">
            <a:latin typeface="Montserrat" pitchFamily="2" charset="0"/>
          </a:endParaRPr>
        </a:p>
      </dsp:txBody>
      <dsp:txXfrm>
        <a:off x="1001087" y="212484"/>
        <a:ext cx="5631879" cy="424967"/>
      </dsp:txXfrm>
    </dsp:sp>
    <dsp:sp modelId="{F3064C1F-B788-4613-A96D-97AFBD12FB08}">
      <dsp:nvSpPr>
        <dsp:cNvPr id="0" name=""/>
        <dsp:cNvSpPr/>
      </dsp:nvSpPr>
      <dsp:spPr>
        <a:xfrm>
          <a:off x="1016165" y="697977"/>
          <a:ext cx="1080155" cy="1560615"/>
        </a:xfrm>
        <a:prstGeom prst="rect">
          <a:avLst/>
        </a:prstGeom>
        <a:solidFill>
          <a:schemeClr val="lt1">
            <a:hueOff val="0"/>
            <a:satOff val="0"/>
            <a:lumOff val="0"/>
            <a:alphaOff val="0"/>
          </a:schemeClr>
        </a:solidFill>
        <a:ln w="254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s-PA" sz="1000" kern="1200" dirty="0">
              <a:latin typeface="Montserrat" pitchFamily="2" charset="0"/>
            </a:rPr>
            <a:t>Capacitación a Tutores (</a:t>
          </a:r>
          <a:r>
            <a:rPr lang="es-PA" sz="1000" i="1" kern="1200" dirty="0">
              <a:latin typeface="Montserrat" pitchFamily="2" charset="0"/>
            </a:rPr>
            <a:t>Academia de Tutores #PilandoAndo</a:t>
          </a:r>
          <a:r>
            <a:rPr lang="es-PA" sz="1000" kern="1200" dirty="0">
              <a:latin typeface="Montserrat" pitchFamily="2" charset="0"/>
            </a:rPr>
            <a:t>)</a:t>
          </a:r>
          <a:endParaRPr lang="en-US" sz="1000" kern="1200" dirty="0">
            <a:latin typeface="Montserrat" pitchFamily="2" charset="0"/>
          </a:endParaRPr>
        </a:p>
        <a:p>
          <a:pPr marL="0" lvl="0" indent="0" algn="l" defTabSz="444500">
            <a:lnSpc>
              <a:spcPct val="90000"/>
            </a:lnSpc>
            <a:spcBef>
              <a:spcPct val="0"/>
            </a:spcBef>
            <a:spcAft>
              <a:spcPct val="35000"/>
            </a:spcAft>
            <a:buNone/>
          </a:pPr>
          <a:r>
            <a:rPr lang="es-PA" sz="1000" b="1" kern="1200" dirty="0">
              <a:latin typeface="Montserrat" pitchFamily="2" charset="0"/>
            </a:rPr>
            <a:t>*1 Aplicación del Test de Estilos de Enseñanza a los Tutores</a:t>
          </a:r>
          <a:endParaRPr lang="en-US" sz="1000" b="1" kern="1200" dirty="0">
            <a:latin typeface="Montserrat" pitchFamily="2" charset="0"/>
          </a:endParaRPr>
        </a:p>
      </dsp:txBody>
      <dsp:txXfrm>
        <a:off x="1016165" y="697977"/>
        <a:ext cx="1080155" cy="1560615"/>
      </dsp:txXfrm>
    </dsp:sp>
    <dsp:sp modelId="{7209014B-E80A-4737-ABBC-03C03FFD943A}">
      <dsp:nvSpPr>
        <dsp:cNvPr id="0" name=""/>
        <dsp:cNvSpPr/>
      </dsp:nvSpPr>
      <dsp:spPr>
        <a:xfrm>
          <a:off x="2096203" y="312012"/>
          <a:ext cx="4764324" cy="849934"/>
        </a:xfrm>
        <a:prstGeom prst="rightArrow">
          <a:avLst>
            <a:gd name="adj1" fmla="val 50000"/>
            <a:gd name="adj2" fmla="val 5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254000" bIns="134927" numCol="1" spcCol="1270" anchor="ctr" anchorCtr="0">
          <a:noAutofit/>
        </a:bodyPr>
        <a:lstStyle/>
        <a:p>
          <a:pPr marL="0" lvl="0" indent="0" algn="l" defTabSz="666750">
            <a:lnSpc>
              <a:spcPct val="90000"/>
            </a:lnSpc>
            <a:spcBef>
              <a:spcPct val="0"/>
            </a:spcBef>
            <a:spcAft>
              <a:spcPct val="35000"/>
            </a:spcAft>
            <a:buNone/>
          </a:pPr>
          <a:r>
            <a:rPr lang="es-PA" sz="1500" b="1" kern="1200" dirty="0">
              <a:latin typeface="Montserrat" pitchFamily="2" charset="0"/>
            </a:rPr>
            <a:t>Sesión #1</a:t>
          </a:r>
          <a:endParaRPr lang="en-US" sz="1500" b="1" kern="1200" dirty="0">
            <a:latin typeface="Montserrat" pitchFamily="2" charset="0"/>
          </a:endParaRPr>
        </a:p>
      </dsp:txBody>
      <dsp:txXfrm>
        <a:off x="2096203" y="524496"/>
        <a:ext cx="4551841" cy="424967"/>
      </dsp:txXfrm>
    </dsp:sp>
    <dsp:sp modelId="{0BCD4A9F-AB20-40D5-B5C6-4C8156E92423}">
      <dsp:nvSpPr>
        <dsp:cNvPr id="0" name=""/>
        <dsp:cNvSpPr/>
      </dsp:nvSpPr>
      <dsp:spPr>
        <a:xfrm>
          <a:off x="2096203" y="981398"/>
          <a:ext cx="1080155" cy="1560615"/>
        </a:xfrm>
        <a:prstGeom prst="rect">
          <a:avLst/>
        </a:prstGeom>
        <a:solidFill>
          <a:schemeClr val="lt1">
            <a:hueOff val="0"/>
            <a:satOff val="0"/>
            <a:lumOff val="0"/>
            <a:alphaOff val="0"/>
          </a:schemeClr>
        </a:solidFill>
        <a:ln w="254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Font typeface="Arial" panose="020B0604020202020204" pitchFamily="34" charset="0"/>
            <a:buNone/>
          </a:pPr>
          <a:r>
            <a:rPr lang="es-PA" sz="1000" b="1" kern="1200" dirty="0">
              <a:latin typeface="Montserrat" pitchFamily="2" charset="0"/>
            </a:rPr>
            <a:t>*2 Aplicación del Test de Estilos de Aprendizaje a los estudiantes</a:t>
          </a:r>
        </a:p>
        <a:p>
          <a:pPr marL="0" lvl="0" indent="0" algn="l" defTabSz="444500">
            <a:lnSpc>
              <a:spcPct val="90000"/>
            </a:lnSpc>
            <a:spcBef>
              <a:spcPct val="0"/>
            </a:spcBef>
            <a:spcAft>
              <a:spcPct val="35000"/>
            </a:spcAft>
            <a:buFont typeface="Arial" panose="020B0604020202020204" pitchFamily="34" charset="0"/>
            <a:buNone/>
          </a:pPr>
          <a:r>
            <a:rPr lang="en-US" sz="1000" kern="1200" dirty="0">
              <a:latin typeface="Montserrat" pitchFamily="2" charset="0"/>
            </a:rPr>
            <a:t>Primera </a:t>
          </a:r>
          <a:r>
            <a:rPr lang="en-US" sz="1000" kern="1200" dirty="0" err="1">
              <a:latin typeface="Montserrat" pitchFamily="2" charset="0"/>
            </a:rPr>
            <a:t>Sesión</a:t>
          </a:r>
          <a:r>
            <a:rPr lang="en-US" sz="1000" kern="1200" dirty="0">
              <a:latin typeface="Montserrat" pitchFamily="2" charset="0"/>
            </a:rPr>
            <a:t> de </a:t>
          </a:r>
          <a:r>
            <a:rPr lang="en-US" sz="1000" kern="1200" dirty="0" err="1">
              <a:latin typeface="Montserrat" pitchFamily="2" charset="0"/>
            </a:rPr>
            <a:t>Trabajo</a:t>
          </a:r>
          <a:endParaRPr lang="en-US" sz="1000" kern="1200" dirty="0">
            <a:latin typeface="Montserrat" pitchFamily="2" charset="0"/>
          </a:endParaRPr>
        </a:p>
      </dsp:txBody>
      <dsp:txXfrm>
        <a:off x="2096203" y="981398"/>
        <a:ext cx="1080155" cy="1560615"/>
      </dsp:txXfrm>
    </dsp:sp>
    <dsp:sp modelId="{A285FB52-1243-4224-A435-D4BB8D5E8470}">
      <dsp:nvSpPr>
        <dsp:cNvPr id="0" name=""/>
        <dsp:cNvSpPr/>
      </dsp:nvSpPr>
      <dsp:spPr>
        <a:xfrm>
          <a:off x="3176242" y="610493"/>
          <a:ext cx="3684286" cy="849934"/>
        </a:xfrm>
        <a:prstGeom prst="rightArrow">
          <a:avLst>
            <a:gd name="adj1" fmla="val 50000"/>
            <a:gd name="adj2" fmla="val 5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254000" bIns="134927" numCol="1" spcCol="1270" anchor="ctr" anchorCtr="0">
          <a:noAutofit/>
        </a:bodyPr>
        <a:lstStyle/>
        <a:p>
          <a:pPr marL="0" lvl="0" indent="0" algn="l" defTabSz="666750">
            <a:lnSpc>
              <a:spcPct val="90000"/>
            </a:lnSpc>
            <a:spcBef>
              <a:spcPct val="0"/>
            </a:spcBef>
            <a:spcAft>
              <a:spcPct val="35000"/>
            </a:spcAft>
            <a:buNone/>
          </a:pPr>
          <a:r>
            <a:rPr lang="es-PA" sz="1500" b="1" kern="1200" dirty="0">
              <a:latin typeface="Montserrat" pitchFamily="2" charset="0"/>
            </a:rPr>
            <a:t>Sesión #2</a:t>
          </a:r>
          <a:endParaRPr lang="en-US" sz="1500" b="1" kern="1200" dirty="0">
            <a:latin typeface="Montserrat" pitchFamily="2" charset="0"/>
          </a:endParaRPr>
        </a:p>
      </dsp:txBody>
      <dsp:txXfrm>
        <a:off x="3176242" y="822977"/>
        <a:ext cx="3471803" cy="424967"/>
      </dsp:txXfrm>
    </dsp:sp>
    <dsp:sp modelId="{EDB28038-41FC-40B2-B66D-197EA8ADE4A4}">
      <dsp:nvSpPr>
        <dsp:cNvPr id="0" name=""/>
        <dsp:cNvSpPr/>
      </dsp:nvSpPr>
      <dsp:spPr>
        <a:xfrm>
          <a:off x="3176242" y="1264818"/>
          <a:ext cx="1080155" cy="1560615"/>
        </a:xfrm>
        <a:prstGeom prst="rect">
          <a:avLst/>
        </a:prstGeom>
        <a:solidFill>
          <a:schemeClr val="lt1">
            <a:hueOff val="0"/>
            <a:satOff val="0"/>
            <a:lumOff val="0"/>
            <a:alphaOff val="0"/>
          </a:schemeClr>
        </a:solidFill>
        <a:ln w="254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ctr" defTabSz="444500">
            <a:lnSpc>
              <a:spcPct val="90000"/>
            </a:lnSpc>
            <a:spcBef>
              <a:spcPct val="0"/>
            </a:spcBef>
            <a:spcAft>
              <a:spcPct val="35000"/>
            </a:spcAft>
            <a:buNone/>
          </a:pPr>
          <a:r>
            <a:rPr lang="es-PA" sz="1000" kern="1200" dirty="0">
              <a:latin typeface="Montserrat" pitchFamily="2" charset="0"/>
            </a:rPr>
            <a:t>Segunda Sesión de Trabajo</a:t>
          </a:r>
          <a:endParaRPr lang="en-US" sz="1000" kern="1200" dirty="0">
            <a:latin typeface="Montserrat" pitchFamily="2" charset="0"/>
          </a:endParaRPr>
        </a:p>
      </dsp:txBody>
      <dsp:txXfrm>
        <a:off x="3176242" y="1264818"/>
        <a:ext cx="1080155" cy="1560615"/>
      </dsp:txXfrm>
    </dsp:sp>
    <dsp:sp modelId="{BE260FF5-3595-4EEE-AA96-FBDA364A8691}">
      <dsp:nvSpPr>
        <dsp:cNvPr id="0" name=""/>
        <dsp:cNvSpPr/>
      </dsp:nvSpPr>
      <dsp:spPr>
        <a:xfrm>
          <a:off x="4256864" y="893914"/>
          <a:ext cx="2603663" cy="849934"/>
        </a:xfrm>
        <a:prstGeom prst="rightArrow">
          <a:avLst>
            <a:gd name="adj1" fmla="val 50000"/>
            <a:gd name="adj2" fmla="val 5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254000" bIns="134927" numCol="1" spcCol="1270" anchor="ctr" anchorCtr="0">
          <a:noAutofit/>
        </a:bodyPr>
        <a:lstStyle/>
        <a:p>
          <a:pPr marL="0" lvl="0" indent="0" algn="l" defTabSz="666750">
            <a:lnSpc>
              <a:spcPct val="90000"/>
            </a:lnSpc>
            <a:spcBef>
              <a:spcPct val="0"/>
            </a:spcBef>
            <a:spcAft>
              <a:spcPct val="35000"/>
            </a:spcAft>
            <a:buNone/>
          </a:pPr>
          <a:r>
            <a:rPr lang="es-PA" sz="1500" b="1" kern="1200" dirty="0">
              <a:latin typeface="Montserrat" pitchFamily="2" charset="0"/>
            </a:rPr>
            <a:t>Sesión #3</a:t>
          </a:r>
          <a:endParaRPr lang="en-US" sz="1500" b="1" kern="1200" dirty="0">
            <a:latin typeface="Montserrat" pitchFamily="2" charset="0"/>
          </a:endParaRPr>
        </a:p>
      </dsp:txBody>
      <dsp:txXfrm>
        <a:off x="4256864" y="1106398"/>
        <a:ext cx="2391180" cy="424967"/>
      </dsp:txXfrm>
    </dsp:sp>
    <dsp:sp modelId="{F7E7B173-81AB-44CB-93EA-B79DC12AA224}">
      <dsp:nvSpPr>
        <dsp:cNvPr id="0" name=""/>
        <dsp:cNvSpPr/>
      </dsp:nvSpPr>
      <dsp:spPr>
        <a:xfrm>
          <a:off x="4256864" y="1548239"/>
          <a:ext cx="1080155" cy="1560615"/>
        </a:xfrm>
        <a:prstGeom prst="rect">
          <a:avLst/>
        </a:prstGeom>
        <a:solidFill>
          <a:schemeClr val="lt1">
            <a:hueOff val="0"/>
            <a:satOff val="0"/>
            <a:lumOff val="0"/>
            <a:alphaOff val="0"/>
          </a:schemeClr>
        </a:solidFill>
        <a:ln w="254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ctr" defTabSz="444500">
            <a:lnSpc>
              <a:spcPct val="90000"/>
            </a:lnSpc>
            <a:spcBef>
              <a:spcPct val="0"/>
            </a:spcBef>
            <a:spcAft>
              <a:spcPct val="35000"/>
            </a:spcAft>
            <a:buNone/>
          </a:pPr>
          <a:r>
            <a:rPr lang="es-PA" sz="1000" kern="1200" dirty="0">
              <a:latin typeface="Montserrat" pitchFamily="2" charset="0"/>
            </a:rPr>
            <a:t>Tercera Sesión de Trabajo</a:t>
          </a:r>
          <a:endParaRPr lang="en-US" sz="1000" kern="1200" dirty="0">
            <a:latin typeface="Montserrat" pitchFamily="2" charset="0"/>
          </a:endParaRPr>
        </a:p>
      </dsp:txBody>
      <dsp:txXfrm>
        <a:off x="4256864" y="1548239"/>
        <a:ext cx="1080155" cy="1560615"/>
      </dsp:txXfrm>
    </dsp:sp>
    <dsp:sp modelId="{7C9D2684-0AD8-4905-B35E-1779EAA4F7DE}">
      <dsp:nvSpPr>
        <dsp:cNvPr id="0" name=""/>
        <dsp:cNvSpPr/>
      </dsp:nvSpPr>
      <dsp:spPr>
        <a:xfrm>
          <a:off x="5336903" y="1177335"/>
          <a:ext cx="1523625" cy="849934"/>
        </a:xfrm>
        <a:prstGeom prst="rightArrow">
          <a:avLst>
            <a:gd name="adj1" fmla="val 50000"/>
            <a:gd name="adj2" fmla="val 5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254000" bIns="134927" numCol="1" spcCol="1270" anchor="ctr" anchorCtr="0">
          <a:noAutofit/>
        </a:bodyPr>
        <a:lstStyle/>
        <a:p>
          <a:pPr marL="0" lvl="0" indent="0" algn="l" defTabSz="666750">
            <a:lnSpc>
              <a:spcPct val="90000"/>
            </a:lnSpc>
            <a:spcBef>
              <a:spcPct val="0"/>
            </a:spcBef>
            <a:spcAft>
              <a:spcPct val="35000"/>
            </a:spcAft>
            <a:buNone/>
          </a:pPr>
          <a:r>
            <a:rPr lang="es-PA" sz="1500" b="1" kern="1200" dirty="0">
              <a:latin typeface="Montserrat" pitchFamily="2" charset="0"/>
            </a:rPr>
            <a:t>Sesión #4</a:t>
          </a:r>
          <a:endParaRPr lang="en-US" sz="1500" b="1" kern="1200" dirty="0">
            <a:latin typeface="Montserrat" pitchFamily="2" charset="0"/>
          </a:endParaRPr>
        </a:p>
      </dsp:txBody>
      <dsp:txXfrm>
        <a:off x="5336903" y="1389819"/>
        <a:ext cx="1311142" cy="424967"/>
      </dsp:txXfrm>
    </dsp:sp>
    <dsp:sp modelId="{BCD97A5A-EA73-4601-A694-1F5B29009E68}">
      <dsp:nvSpPr>
        <dsp:cNvPr id="0" name=""/>
        <dsp:cNvSpPr/>
      </dsp:nvSpPr>
      <dsp:spPr>
        <a:xfrm>
          <a:off x="5336903" y="1831659"/>
          <a:ext cx="1080155" cy="1560615"/>
        </a:xfrm>
        <a:prstGeom prst="rect">
          <a:avLst/>
        </a:prstGeom>
        <a:solidFill>
          <a:schemeClr val="lt1">
            <a:hueOff val="0"/>
            <a:satOff val="0"/>
            <a:lumOff val="0"/>
            <a:alphaOff val="0"/>
          </a:schemeClr>
        </a:solidFill>
        <a:ln w="254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just" defTabSz="444500">
            <a:lnSpc>
              <a:spcPct val="90000"/>
            </a:lnSpc>
            <a:spcBef>
              <a:spcPct val="0"/>
            </a:spcBef>
            <a:spcAft>
              <a:spcPct val="35000"/>
            </a:spcAft>
            <a:buNone/>
          </a:pPr>
          <a:r>
            <a:rPr lang="es-PA" sz="1000" kern="1200" dirty="0">
              <a:latin typeface="Montserrat" pitchFamily="2" charset="0"/>
            </a:rPr>
            <a:t>Simulacro de 60 minutos del Examen PAA del </a:t>
          </a:r>
          <a:r>
            <a:rPr lang="es-PA" sz="1000" kern="1200" dirty="0" err="1">
              <a:latin typeface="Montserrat" pitchFamily="2" charset="0"/>
            </a:rPr>
            <a:t>College</a:t>
          </a:r>
          <a:r>
            <a:rPr lang="es-PA" sz="1000" kern="1200" dirty="0">
              <a:latin typeface="Montserrat" pitchFamily="2" charset="0"/>
            </a:rPr>
            <a:t> </a:t>
          </a:r>
          <a:r>
            <a:rPr lang="es-PA" sz="1000" kern="1200" dirty="0" err="1">
              <a:latin typeface="Montserrat" pitchFamily="2" charset="0"/>
            </a:rPr>
            <a:t>Board</a:t>
          </a:r>
          <a:r>
            <a:rPr lang="es-PA" sz="1000" kern="1200" dirty="0">
              <a:latin typeface="Montserrat" pitchFamily="2" charset="0"/>
            </a:rPr>
            <a:t>.</a:t>
          </a:r>
          <a:endParaRPr lang="en-US" sz="1000" kern="1200" dirty="0">
            <a:latin typeface="Montserrat" pitchFamily="2" charset="0"/>
          </a:endParaRPr>
        </a:p>
        <a:p>
          <a:pPr marL="0" lvl="0" indent="0" algn="just" defTabSz="444500">
            <a:lnSpc>
              <a:spcPct val="90000"/>
            </a:lnSpc>
            <a:spcBef>
              <a:spcPct val="0"/>
            </a:spcBef>
            <a:spcAft>
              <a:spcPct val="35000"/>
            </a:spcAft>
            <a:buNone/>
          </a:pPr>
          <a:r>
            <a:rPr lang="es-PA" sz="1000" kern="1200" dirty="0">
              <a:latin typeface="Montserrat" pitchFamily="2" charset="0"/>
            </a:rPr>
            <a:t>Repaso Final y consejos con los Tutores.</a:t>
          </a:r>
          <a:endParaRPr lang="en-US" sz="1000" kern="1200" dirty="0">
            <a:latin typeface="Montserrat" pitchFamily="2" charset="0"/>
          </a:endParaRPr>
        </a:p>
      </dsp:txBody>
      <dsp:txXfrm>
        <a:off x="5336903" y="1831659"/>
        <a:ext cx="1080155" cy="15606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D0C888-B3AE-42D0-AF7C-4CB36AD2D362}">
      <dsp:nvSpPr>
        <dsp:cNvPr id="0" name=""/>
        <dsp:cNvSpPr/>
      </dsp:nvSpPr>
      <dsp:spPr>
        <a:xfrm>
          <a:off x="1013317" y="293522"/>
          <a:ext cx="1055848" cy="2374594"/>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dist" defTabSz="622300">
            <a:lnSpc>
              <a:spcPct val="90000"/>
            </a:lnSpc>
            <a:spcBef>
              <a:spcPct val="0"/>
            </a:spcBef>
            <a:spcAft>
              <a:spcPct val="35000"/>
            </a:spcAft>
            <a:buNone/>
          </a:pPr>
          <a:r>
            <a:rPr lang="es-PA" sz="1400" b="1" kern="1200" dirty="0">
              <a:latin typeface="Hanken Grotesk" charset="0"/>
            </a:rPr>
            <a:t>Estudiantes</a:t>
          </a:r>
          <a:endParaRPr lang="en-US" sz="1400" b="1" kern="1200" dirty="0">
            <a:latin typeface="Hanken Grotesk" charset="0"/>
          </a:endParaRPr>
        </a:p>
      </dsp:txBody>
      <dsp:txXfrm>
        <a:off x="1013317" y="293522"/>
        <a:ext cx="1055848" cy="712378"/>
      </dsp:txXfrm>
    </dsp:sp>
    <dsp:sp modelId="{20CC23C3-82A2-4690-8D98-E56D8CE17D4E}">
      <dsp:nvSpPr>
        <dsp:cNvPr id="0" name=""/>
        <dsp:cNvSpPr/>
      </dsp:nvSpPr>
      <dsp:spPr>
        <a:xfrm>
          <a:off x="965171" y="862007"/>
          <a:ext cx="1147215" cy="389397"/>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1400" b="1" i="1" kern="1200" smtClean="0">
                        <a:latin typeface="Cambria Math" panose="02040503050406030204" pitchFamily="18" charset="0"/>
                      </a:rPr>
                    </m:ctrlPr>
                  </m:sSubPr>
                  <m:e>
                    <m:r>
                      <a:rPr lang="es-PA" sz="1400" b="1" i="1" kern="1200" smtClean="0">
                        <a:latin typeface="Cambria Math" panose="02040503050406030204" pitchFamily="18" charset="0"/>
                      </a:rPr>
                      <m:t>𝑬</m:t>
                    </m:r>
                  </m:e>
                  <m:sub>
                    <m:r>
                      <a:rPr lang="es-PA" sz="1400" b="1" i="1" kern="1200" smtClean="0">
                        <a:latin typeface="Cambria Math" panose="02040503050406030204" pitchFamily="18" charset="0"/>
                      </a:rPr>
                      <m:t>𝟏</m:t>
                    </m:r>
                  </m:sub>
                </m:sSub>
              </m:oMath>
            </m:oMathPara>
          </a14:m>
          <a:endParaRPr lang="en-US" sz="1400" b="1" kern="1200" dirty="0">
            <a:latin typeface="Montserrat" pitchFamily="2" charset="0"/>
          </a:endParaRPr>
        </a:p>
      </dsp:txBody>
      <dsp:txXfrm>
        <a:off x="976576" y="873412"/>
        <a:ext cx="1124405" cy="366587"/>
      </dsp:txXfrm>
    </dsp:sp>
    <dsp:sp modelId="{DB8EF109-6283-40D5-9798-F07FB0709674}">
      <dsp:nvSpPr>
        <dsp:cNvPr id="0" name=""/>
        <dsp:cNvSpPr/>
      </dsp:nvSpPr>
      <dsp:spPr>
        <a:xfrm>
          <a:off x="965171" y="1345692"/>
          <a:ext cx="1147215" cy="389397"/>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1400" b="1" i="1" kern="1200" smtClean="0">
                        <a:latin typeface="Cambria Math" panose="02040503050406030204" pitchFamily="18" charset="0"/>
                      </a:rPr>
                    </m:ctrlPr>
                  </m:sSubPr>
                  <m:e>
                    <m:r>
                      <a:rPr lang="es-PA" sz="1400" b="1" i="1" kern="1200" smtClean="0">
                        <a:latin typeface="Cambria Math" panose="02040503050406030204" pitchFamily="18" charset="0"/>
                      </a:rPr>
                      <m:t>𝑬</m:t>
                    </m:r>
                  </m:e>
                  <m:sub>
                    <m:r>
                      <a:rPr lang="es-PA" sz="1400" b="1" i="1" kern="1200" smtClean="0">
                        <a:latin typeface="Cambria Math" panose="02040503050406030204" pitchFamily="18" charset="0"/>
                      </a:rPr>
                      <m:t>𝟐</m:t>
                    </m:r>
                  </m:sub>
                </m:sSub>
              </m:oMath>
            </m:oMathPara>
          </a14:m>
          <a:endParaRPr lang="en-US" sz="1400" b="1" kern="1200" dirty="0">
            <a:latin typeface="Montserrat" pitchFamily="2" charset="0"/>
          </a:endParaRPr>
        </a:p>
      </dsp:txBody>
      <dsp:txXfrm>
        <a:off x="976576" y="1357097"/>
        <a:ext cx="1124405" cy="366587"/>
      </dsp:txXfrm>
    </dsp:sp>
    <dsp:sp modelId="{56AEF8CF-76E9-48A6-A893-A8D4BC929DF3}">
      <dsp:nvSpPr>
        <dsp:cNvPr id="0" name=""/>
        <dsp:cNvSpPr/>
      </dsp:nvSpPr>
      <dsp:spPr>
        <a:xfrm>
          <a:off x="965171" y="1829376"/>
          <a:ext cx="1147215" cy="389397"/>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1400" b="1" i="1" kern="1200" smtClean="0">
                        <a:latin typeface="Cambria Math" panose="02040503050406030204" pitchFamily="18" charset="0"/>
                      </a:rPr>
                    </m:ctrlPr>
                  </m:sSubPr>
                  <m:e>
                    <m:r>
                      <a:rPr lang="es-PA" sz="1400" b="1" i="1" kern="1200" smtClean="0">
                        <a:latin typeface="Cambria Math" panose="02040503050406030204" pitchFamily="18" charset="0"/>
                      </a:rPr>
                      <m:t>𝑬</m:t>
                    </m:r>
                  </m:e>
                  <m:sub>
                    <m:r>
                      <a:rPr lang="es-PA" sz="1400" b="1" i="1" kern="1200" smtClean="0">
                        <a:latin typeface="Cambria Math" panose="02040503050406030204" pitchFamily="18" charset="0"/>
                      </a:rPr>
                      <m:t>𝟑</m:t>
                    </m:r>
                  </m:sub>
                </m:sSub>
              </m:oMath>
            </m:oMathPara>
          </a14:m>
          <a:endParaRPr lang="en-US" sz="1400" b="1" kern="1200" dirty="0">
            <a:latin typeface="Montserrat" pitchFamily="2" charset="0"/>
          </a:endParaRPr>
        </a:p>
      </dsp:txBody>
      <dsp:txXfrm>
        <a:off x="976576" y="1840781"/>
        <a:ext cx="1124405" cy="366587"/>
      </dsp:txXfrm>
    </dsp:sp>
    <dsp:sp modelId="{D667155B-26EB-4F9F-B6A3-8F0EBE54B2D6}">
      <dsp:nvSpPr>
        <dsp:cNvPr id="0" name=""/>
        <dsp:cNvSpPr/>
      </dsp:nvSpPr>
      <dsp:spPr>
        <a:xfrm>
          <a:off x="965171" y="2313060"/>
          <a:ext cx="1147215" cy="389397"/>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1400" b="1" i="1" kern="1200" smtClean="0">
                        <a:latin typeface="Cambria Math" panose="02040503050406030204" pitchFamily="18" charset="0"/>
                      </a:rPr>
                    </m:ctrlPr>
                  </m:sSubPr>
                  <m:e>
                    <m:r>
                      <a:rPr lang="es-PA" sz="1400" b="1" i="1" kern="1200" smtClean="0">
                        <a:latin typeface="Cambria Math" panose="02040503050406030204" pitchFamily="18" charset="0"/>
                      </a:rPr>
                      <m:t>𝑬</m:t>
                    </m:r>
                  </m:e>
                  <m:sub>
                    <m:r>
                      <a:rPr lang="es-PA" sz="1400" b="1" i="1" kern="1200" smtClean="0">
                        <a:latin typeface="Cambria Math" panose="02040503050406030204" pitchFamily="18" charset="0"/>
                      </a:rPr>
                      <m:t>𝟒</m:t>
                    </m:r>
                  </m:sub>
                </m:sSub>
              </m:oMath>
            </m:oMathPara>
          </a14:m>
          <a:endParaRPr lang="en-US" sz="1400" b="1" kern="1200" dirty="0">
            <a:latin typeface="Montserrat" pitchFamily="2" charset="0"/>
          </a:endParaRPr>
        </a:p>
      </dsp:txBody>
      <dsp:txXfrm>
        <a:off x="976576" y="2324465"/>
        <a:ext cx="1124405" cy="366587"/>
      </dsp:txXfrm>
    </dsp:sp>
    <dsp:sp modelId="{2C7562F5-ED7C-401B-A4DA-4AE464A219B9}">
      <dsp:nvSpPr>
        <dsp:cNvPr id="0" name=""/>
        <dsp:cNvSpPr/>
      </dsp:nvSpPr>
      <dsp:spPr>
        <a:xfrm>
          <a:off x="965171" y="2796744"/>
          <a:ext cx="1147215" cy="389397"/>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1400" b="1" i="1" kern="1200" smtClean="0">
                        <a:latin typeface="Cambria Math" panose="02040503050406030204" pitchFamily="18" charset="0"/>
                      </a:rPr>
                    </m:ctrlPr>
                  </m:sSubPr>
                  <m:e>
                    <m:r>
                      <a:rPr lang="es-PA" sz="1400" b="1" i="1" kern="1200" smtClean="0">
                        <a:latin typeface="Cambria Math" panose="02040503050406030204" pitchFamily="18" charset="0"/>
                      </a:rPr>
                      <m:t>𝑬</m:t>
                    </m:r>
                  </m:e>
                  <m:sub>
                    <m:r>
                      <a:rPr lang="es-PA" sz="1400" b="1" i="1" kern="1200" smtClean="0">
                        <a:latin typeface="Cambria Math" panose="02040503050406030204" pitchFamily="18" charset="0"/>
                      </a:rPr>
                      <m:t>𝟓</m:t>
                    </m:r>
                  </m:sub>
                </m:sSub>
              </m:oMath>
            </m:oMathPara>
          </a14:m>
          <a:endParaRPr lang="en-US" sz="1400" b="1" kern="1200" dirty="0">
            <a:latin typeface="Montserrat" pitchFamily="2" charset="0"/>
          </a:endParaRPr>
        </a:p>
      </dsp:txBody>
      <dsp:txXfrm>
        <a:off x="976576" y="2808149"/>
        <a:ext cx="1124405" cy="3665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D0C888-B3AE-42D0-AF7C-4CB36AD2D362}">
      <dsp:nvSpPr>
        <dsp:cNvPr id="0" name=""/>
        <dsp:cNvSpPr/>
      </dsp:nvSpPr>
      <dsp:spPr>
        <a:xfrm>
          <a:off x="918224" y="293522"/>
          <a:ext cx="956765" cy="2374594"/>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dist" defTabSz="800100">
            <a:lnSpc>
              <a:spcPct val="90000"/>
            </a:lnSpc>
            <a:spcBef>
              <a:spcPct val="0"/>
            </a:spcBef>
            <a:spcAft>
              <a:spcPct val="35000"/>
            </a:spcAft>
            <a:buNone/>
          </a:pPr>
          <a:r>
            <a:rPr lang="es-PA" sz="1800" b="1" kern="1200" dirty="0">
              <a:latin typeface="Hanken Grotesk" charset="0"/>
            </a:rPr>
            <a:t>Tutores</a:t>
          </a:r>
          <a:endParaRPr lang="en-US" sz="1800" b="1" kern="1200" dirty="0">
            <a:latin typeface="Hanken Grotesk" charset="0"/>
          </a:endParaRPr>
        </a:p>
      </dsp:txBody>
      <dsp:txXfrm>
        <a:off x="918224" y="293522"/>
        <a:ext cx="956765" cy="712378"/>
      </dsp:txXfrm>
    </dsp:sp>
    <dsp:sp modelId="{20CC23C3-82A2-4690-8D98-E56D8CE17D4E}">
      <dsp:nvSpPr>
        <dsp:cNvPr id="0" name=""/>
        <dsp:cNvSpPr/>
      </dsp:nvSpPr>
      <dsp:spPr>
        <a:xfrm>
          <a:off x="874597" y="862007"/>
          <a:ext cx="1039557" cy="389397"/>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1400" b="1" i="1" kern="1200" smtClean="0">
                        <a:latin typeface="Cambria Math" panose="02040503050406030204" pitchFamily="18" charset="0"/>
                      </a:rPr>
                    </m:ctrlPr>
                  </m:sSubPr>
                  <m:e>
                    <m:r>
                      <a:rPr lang="es-PA" sz="1400" b="1" i="1" kern="1200" smtClean="0">
                        <a:latin typeface="Cambria Math" panose="02040503050406030204" pitchFamily="18" charset="0"/>
                      </a:rPr>
                      <m:t>𝑻</m:t>
                    </m:r>
                  </m:e>
                  <m:sub>
                    <m:r>
                      <a:rPr lang="es-PA" sz="1400" b="1" i="1" kern="1200" smtClean="0">
                        <a:latin typeface="Cambria Math" panose="02040503050406030204" pitchFamily="18" charset="0"/>
                      </a:rPr>
                      <m:t>𝟏</m:t>
                    </m:r>
                  </m:sub>
                </m:sSub>
              </m:oMath>
            </m:oMathPara>
          </a14:m>
          <a:endParaRPr lang="en-US" sz="1400" b="1" kern="1200" dirty="0">
            <a:latin typeface="Montserrat" pitchFamily="2" charset="0"/>
          </a:endParaRPr>
        </a:p>
      </dsp:txBody>
      <dsp:txXfrm>
        <a:off x="886002" y="873412"/>
        <a:ext cx="1016747" cy="366587"/>
      </dsp:txXfrm>
    </dsp:sp>
    <dsp:sp modelId="{DB8EF109-6283-40D5-9798-F07FB0709674}">
      <dsp:nvSpPr>
        <dsp:cNvPr id="0" name=""/>
        <dsp:cNvSpPr/>
      </dsp:nvSpPr>
      <dsp:spPr>
        <a:xfrm>
          <a:off x="874597" y="1345692"/>
          <a:ext cx="1039557" cy="389397"/>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1400" b="1" i="1" kern="1200" smtClean="0">
                        <a:latin typeface="Cambria Math" panose="02040503050406030204" pitchFamily="18" charset="0"/>
                      </a:rPr>
                    </m:ctrlPr>
                  </m:sSubPr>
                  <m:e>
                    <m:r>
                      <a:rPr lang="es-PA" sz="1400" b="1" i="1" kern="1200" smtClean="0">
                        <a:latin typeface="Cambria Math" panose="02040503050406030204" pitchFamily="18" charset="0"/>
                      </a:rPr>
                      <m:t>𝑻</m:t>
                    </m:r>
                  </m:e>
                  <m:sub>
                    <m:r>
                      <a:rPr lang="es-PA" sz="1400" b="1" i="1" kern="1200" smtClean="0">
                        <a:latin typeface="Cambria Math" panose="02040503050406030204" pitchFamily="18" charset="0"/>
                      </a:rPr>
                      <m:t>𝟐</m:t>
                    </m:r>
                  </m:sub>
                </m:sSub>
              </m:oMath>
            </m:oMathPara>
          </a14:m>
          <a:endParaRPr lang="en-US" sz="1400" b="1" kern="1200" dirty="0">
            <a:latin typeface="Montserrat" pitchFamily="2" charset="0"/>
          </a:endParaRPr>
        </a:p>
      </dsp:txBody>
      <dsp:txXfrm>
        <a:off x="886002" y="1357097"/>
        <a:ext cx="1016747" cy="366587"/>
      </dsp:txXfrm>
    </dsp:sp>
    <dsp:sp modelId="{56AEF8CF-76E9-48A6-A893-A8D4BC929DF3}">
      <dsp:nvSpPr>
        <dsp:cNvPr id="0" name=""/>
        <dsp:cNvSpPr/>
      </dsp:nvSpPr>
      <dsp:spPr>
        <a:xfrm>
          <a:off x="874597" y="1829376"/>
          <a:ext cx="1039557" cy="389397"/>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1400" b="1" i="1" kern="1200" smtClean="0">
                        <a:latin typeface="Cambria Math" panose="02040503050406030204" pitchFamily="18" charset="0"/>
                      </a:rPr>
                    </m:ctrlPr>
                  </m:sSubPr>
                  <m:e>
                    <m:r>
                      <a:rPr lang="es-PA" sz="1400" b="1" i="1" kern="1200" smtClean="0">
                        <a:latin typeface="Cambria Math" panose="02040503050406030204" pitchFamily="18" charset="0"/>
                      </a:rPr>
                      <m:t>𝑻</m:t>
                    </m:r>
                  </m:e>
                  <m:sub>
                    <m:r>
                      <a:rPr lang="es-PA" sz="1400" b="1" i="1" kern="1200" smtClean="0">
                        <a:latin typeface="Cambria Math" panose="02040503050406030204" pitchFamily="18" charset="0"/>
                      </a:rPr>
                      <m:t>𝟑</m:t>
                    </m:r>
                  </m:sub>
                </m:sSub>
              </m:oMath>
            </m:oMathPara>
          </a14:m>
          <a:endParaRPr lang="en-US" sz="1400" b="1" kern="1200" dirty="0">
            <a:latin typeface="Montserrat" pitchFamily="2" charset="0"/>
          </a:endParaRPr>
        </a:p>
      </dsp:txBody>
      <dsp:txXfrm>
        <a:off x="886002" y="1840781"/>
        <a:ext cx="1016747" cy="366587"/>
      </dsp:txXfrm>
    </dsp:sp>
    <dsp:sp modelId="{D667155B-26EB-4F9F-B6A3-8F0EBE54B2D6}">
      <dsp:nvSpPr>
        <dsp:cNvPr id="0" name=""/>
        <dsp:cNvSpPr/>
      </dsp:nvSpPr>
      <dsp:spPr>
        <a:xfrm>
          <a:off x="874597" y="2313060"/>
          <a:ext cx="1039557" cy="389397"/>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1400" b="1" i="1" kern="1200" smtClean="0">
                        <a:latin typeface="Cambria Math" panose="02040503050406030204" pitchFamily="18" charset="0"/>
                      </a:rPr>
                    </m:ctrlPr>
                  </m:sSubPr>
                  <m:e>
                    <m:r>
                      <a:rPr lang="es-PA" sz="1400" b="1" i="1" kern="1200" smtClean="0">
                        <a:latin typeface="Cambria Math" panose="02040503050406030204" pitchFamily="18" charset="0"/>
                      </a:rPr>
                      <m:t>𝑻</m:t>
                    </m:r>
                  </m:e>
                  <m:sub>
                    <m:r>
                      <a:rPr lang="es-PA" sz="1400" b="1" i="1" kern="1200" smtClean="0">
                        <a:latin typeface="Cambria Math" panose="02040503050406030204" pitchFamily="18" charset="0"/>
                      </a:rPr>
                      <m:t>𝟒</m:t>
                    </m:r>
                  </m:sub>
                </m:sSub>
              </m:oMath>
            </m:oMathPara>
          </a14:m>
          <a:endParaRPr lang="en-US" sz="1400" b="1" kern="1200" dirty="0">
            <a:latin typeface="Montserrat" pitchFamily="2" charset="0"/>
          </a:endParaRPr>
        </a:p>
      </dsp:txBody>
      <dsp:txXfrm>
        <a:off x="886002" y="2324465"/>
        <a:ext cx="1016747" cy="366587"/>
      </dsp:txXfrm>
    </dsp:sp>
    <dsp:sp modelId="{2C7562F5-ED7C-401B-A4DA-4AE464A219B9}">
      <dsp:nvSpPr>
        <dsp:cNvPr id="0" name=""/>
        <dsp:cNvSpPr/>
      </dsp:nvSpPr>
      <dsp:spPr>
        <a:xfrm>
          <a:off x="874597" y="2796744"/>
          <a:ext cx="1039557" cy="389397"/>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1400" b="1" i="1" kern="1200" smtClean="0">
                        <a:latin typeface="Cambria Math" panose="02040503050406030204" pitchFamily="18" charset="0"/>
                      </a:rPr>
                    </m:ctrlPr>
                  </m:sSubPr>
                  <m:e>
                    <m:r>
                      <a:rPr lang="es-PA" sz="1400" b="1" i="1" kern="1200" smtClean="0">
                        <a:latin typeface="Cambria Math" panose="02040503050406030204" pitchFamily="18" charset="0"/>
                      </a:rPr>
                      <m:t>𝑻</m:t>
                    </m:r>
                  </m:e>
                  <m:sub>
                    <m:r>
                      <a:rPr lang="es-PA" sz="1400" b="1" i="1" kern="1200" smtClean="0">
                        <a:latin typeface="Cambria Math" panose="02040503050406030204" pitchFamily="18" charset="0"/>
                      </a:rPr>
                      <m:t>𝟓</m:t>
                    </m:r>
                  </m:sub>
                </m:sSub>
              </m:oMath>
            </m:oMathPara>
          </a14:m>
          <a:endParaRPr lang="en-US" sz="1400" b="1" kern="1200" dirty="0">
            <a:latin typeface="Montserrat" pitchFamily="2" charset="0"/>
          </a:endParaRPr>
        </a:p>
      </dsp:txBody>
      <dsp:txXfrm>
        <a:off x="886002" y="2808149"/>
        <a:ext cx="1016747" cy="366587"/>
      </dsp:txXfrm>
    </dsp:sp>
  </dsp:spTree>
</dsp:drawing>
</file>

<file path=ppt/diagrams/layout1.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768ca7ef44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768ca7ef44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54dda1946d_4_26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54dda1946d_4_26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42719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54dda1946d_4_26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54dda1946d_4_26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640949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39978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768ca7ef44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768ca7ef44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40781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1340135a080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1340135a080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g117d1415e74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9" name="Google Shape;759;g117d1415e74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5"/>
        <p:cNvGrpSpPr/>
        <p:nvPr/>
      </p:nvGrpSpPr>
      <p:grpSpPr>
        <a:xfrm>
          <a:off x="0" y="0"/>
          <a:ext cx="0" cy="0"/>
          <a:chOff x="0" y="0"/>
          <a:chExt cx="0" cy="0"/>
        </a:xfrm>
      </p:grpSpPr>
      <p:sp>
        <p:nvSpPr>
          <p:cNvPr id="9226" name="Google Shape;9226;g27759c7d5c0_2_79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27" name="Google Shape;9227;g27759c7d5c0_2_79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95"/>
        <p:cNvGrpSpPr/>
        <p:nvPr/>
      </p:nvGrpSpPr>
      <p:grpSpPr>
        <a:xfrm>
          <a:off x="0" y="0"/>
          <a:ext cx="0" cy="0"/>
          <a:chOff x="0" y="0"/>
          <a:chExt cx="0" cy="0"/>
        </a:xfrm>
      </p:grpSpPr>
      <p:sp>
        <p:nvSpPr>
          <p:cNvPr id="10296" name="Google Shape;10296;g27759c7d5c0_2_90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97" name="Google Shape;10297;g27759c7d5c0_2_90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54dda1946d_4_26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54dda1946d_4_26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0893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54dda1946d_4_26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54dda1946d_4_26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9356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54dda1946d_4_26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54dda1946d_4_26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8454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54dda1946d_4_26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54dda1946d_4_26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44738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54dda1946d_4_26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54dda1946d_4_26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63153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Google Shape;836;g1dd46dd1d67_2_10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7" name="Google Shape;837;g1dd46dd1d67_2_10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54dda1946d_4_26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54dda1946d_4_26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92291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54dda1946d_4_26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54dda1946d_4_26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3435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346075" y="130450"/>
            <a:ext cx="4889100" cy="488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a:off x="727425" y="-49275"/>
            <a:ext cx="7703400" cy="5243325"/>
            <a:chOff x="727425" y="-49275"/>
            <a:chExt cx="7703400" cy="5243325"/>
          </a:xfrm>
        </p:grpSpPr>
        <p:sp>
          <p:nvSpPr>
            <p:cNvPr id="11" name="Google Shape;11;p2"/>
            <p:cNvSpPr/>
            <p:nvPr/>
          </p:nvSpPr>
          <p:spPr>
            <a:xfrm>
              <a:off x="727425" y="533550"/>
              <a:ext cx="77034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12;p2"/>
            <p:cNvCxnSpPr/>
            <p:nvPr/>
          </p:nvCxnSpPr>
          <p:spPr>
            <a:xfrm rot="10800000">
              <a:off x="727425" y="-49275"/>
              <a:ext cx="0" cy="585600"/>
            </a:xfrm>
            <a:prstGeom prst="straightConnector1">
              <a:avLst/>
            </a:prstGeom>
            <a:noFill/>
            <a:ln w="19050" cap="flat" cmpd="sng">
              <a:solidFill>
                <a:schemeClr val="dk1"/>
              </a:solidFill>
              <a:prstDash val="solid"/>
              <a:round/>
              <a:headEnd type="none" w="med" len="med"/>
              <a:tailEnd type="none" w="med" len="med"/>
            </a:ln>
          </p:spPr>
        </p:cxnSp>
        <p:cxnSp>
          <p:nvCxnSpPr>
            <p:cNvPr id="13" name="Google Shape;13;p2"/>
            <p:cNvCxnSpPr/>
            <p:nvPr/>
          </p:nvCxnSpPr>
          <p:spPr>
            <a:xfrm rot="10800000">
              <a:off x="8430775" y="4608450"/>
              <a:ext cx="0" cy="585600"/>
            </a:xfrm>
            <a:prstGeom prst="straightConnector1">
              <a:avLst/>
            </a:prstGeom>
            <a:noFill/>
            <a:ln w="19050" cap="flat" cmpd="sng">
              <a:solidFill>
                <a:schemeClr val="dk1"/>
              </a:solidFill>
              <a:prstDash val="solid"/>
              <a:round/>
              <a:headEnd type="none" w="med" len="med"/>
              <a:tailEnd type="none" w="med" len="med"/>
            </a:ln>
          </p:spPr>
        </p:cxnSp>
      </p:grpSp>
      <p:sp>
        <p:nvSpPr>
          <p:cNvPr id="14" name="Google Shape;14;p2"/>
          <p:cNvSpPr txBox="1">
            <a:spLocks noGrp="1"/>
          </p:cNvSpPr>
          <p:nvPr>
            <p:ph type="ctrTitle"/>
          </p:nvPr>
        </p:nvSpPr>
        <p:spPr>
          <a:xfrm>
            <a:off x="1087125" y="1670213"/>
            <a:ext cx="5897400" cy="13926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3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5" name="Google Shape;15;p2"/>
          <p:cNvSpPr txBox="1">
            <a:spLocks noGrp="1"/>
          </p:cNvSpPr>
          <p:nvPr>
            <p:ph type="subTitle" idx="1"/>
          </p:nvPr>
        </p:nvSpPr>
        <p:spPr>
          <a:xfrm>
            <a:off x="1087125" y="2997488"/>
            <a:ext cx="58974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400"/>
              <a:buNone/>
              <a:defRPr>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82"/>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p:nvPr/>
        </p:nvSpPr>
        <p:spPr>
          <a:xfrm>
            <a:off x="6433725" y="0"/>
            <a:ext cx="5143500" cy="514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3"/>
          <p:cNvGrpSpPr/>
          <p:nvPr/>
        </p:nvGrpSpPr>
        <p:grpSpPr>
          <a:xfrm>
            <a:off x="713225" y="-62550"/>
            <a:ext cx="7717800" cy="5210100"/>
            <a:chOff x="713225" y="-62550"/>
            <a:chExt cx="7717800" cy="5210100"/>
          </a:xfrm>
        </p:grpSpPr>
        <p:sp>
          <p:nvSpPr>
            <p:cNvPr id="19" name="Google Shape;19;p3"/>
            <p:cNvSpPr/>
            <p:nvPr/>
          </p:nvSpPr>
          <p:spPr>
            <a:xfrm>
              <a:off x="713225" y="533550"/>
              <a:ext cx="77178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 name="Google Shape;20;p3"/>
            <p:cNvCxnSpPr/>
            <p:nvPr/>
          </p:nvCxnSpPr>
          <p:spPr>
            <a:xfrm rot="10800000">
              <a:off x="713225" y="-62550"/>
              <a:ext cx="0" cy="596100"/>
            </a:xfrm>
            <a:prstGeom prst="straightConnector1">
              <a:avLst/>
            </a:prstGeom>
            <a:noFill/>
            <a:ln w="19050" cap="flat" cmpd="sng">
              <a:solidFill>
                <a:schemeClr val="dk1"/>
              </a:solidFill>
              <a:prstDash val="solid"/>
              <a:round/>
              <a:headEnd type="none" w="med" len="med"/>
              <a:tailEnd type="none" w="med" len="med"/>
            </a:ln>
          </p:spPr>
        </p:cxnSp>
        <p:cxnSp>
          <p:nvCxnSpPr>
            <p:cNvPr id="21" name="Google Shape;21;p3"/>
            <p:cNvCxnSpPr/>
            <p:nvPr/>
          </p:nvCxnSpPr>
          <p:spPr>
            <a:xfrm>
              <a:off x="8430775" y="4608450"/>
              <a:ext cx="0" cy="539100"/>
            </a:xfrm>
            <a:prstGeom prst="straightConnector1">
              <a:avLst/>
            </a:prstGeom>
            <a:noFill/>
            <a:ln w="19050" cap="flat" cmpd="sng">
              <a:solidFill>
                <a:schemeClr val="dk1"/>
              </a:solidFill>
              <a:prstDash val="solid"/>
              <a:round/>
              <a:headEnd type="none" w="med" len="med"/>
              <a:tailEnd type="none" w="med" len="med"/>
            </a:ln>
          </p:spPr>
        </p:cxnSp>
      </p:grpSp>
      <p:sp>
        <p:nvSpPr>
          <p:cNvPr id="22" name="Google Shape;22;p3"/>
          <p:cNvSpPr txBox="1">
            <a:spLocks noGrp="1"/>
          </p:cNvSpPr>
          <p:nvPr>
            <p:ph type="title"/>
          </p:nvPr>
        </p:nvSpPr>
        <p:spPr>
          <a:xfrm>
            <a:off x="1216475" y="1977150"/>
            <a:ext cx="5067600" cy="841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3" name="Google Shape;23;p3"/>
          <p:cNvSpPr txBox="1">
            <a:spLocks noGrp="1"/>
          </p:cNvSpPr>
          <p:nvPr>
            <p:ph type="title" idx="2" hasCustomPrompt="1"/>
          </p:nvPr>
        </p:nvSpPr>
        <p:spPr>
          <a:xfrm>
            <a:off x="720000" y="533550"/>
            <a:ext cx="824400" cy="7050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33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4" name="Google Shape;24;p3"/>
          <p:cNvSpPr txBox="1">
            <a:spLocks noGrp="1"/>
          </p:cNvSpPr>
          <p:nvPr>
            <p:ph type="subTitle" idx="1"/>
          </p:nvPr>
        </p:nvSpPr>
        <p:spPr>
          <a:xfrm>
            <a:off x="1216475" y="2730750"/>
            <a:ext cx="5067600" cy="43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solidFill>
                  <a:schemeClr val="dk1"/>
                </a:solidFill>
                <a:latin typeface="Hanken Grotesk"/>
                <a:ea typeface="Hanken Grotesk"/>
                <a:cs typeface="Hanken Grotesk"/>
                <a:sym typeface="Hanken Grotesk"/>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3"/>
        <p:cNvGrpSpPr/>
        <p:nvPr/>
      </p:nvGrpSpPr>
      <p:grpSpPr>
        <a:xfrm>
          <a:off x="0" y="0"/>
          <a:ext cx="0" cy="0"/>
          <a:chOff x="0" y="0"/>
          <a:chExt cx="0" cy="0"/>
        </a:xfrm>
      </p:grpSpPr>
      <p:sp>
        <p:nvSpPr>
          <p:cNvPr id="34" name="Google Shape;34;p5"/>
          <p:cNvSpPr/>
          <p:nvPr/>
        </p:nvSpPr>
        <p:spPr>
          <a:xfrm>
            <a:off x="8240650"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5"/>
          <p:cNvGrpSpPr/>
          <p:nvPr/>
        </p:nvGrpSpPr>
        <p:grpSpPr>
          <a:xfrm>
            <a:off x="-77100" y="232800"/>
            <a:ext cx="8988300" cy="4964300"/>
            <a:chOff x="-77100" y="232800"/>
            <a:chExt cx="8988300" cy="4964300"/>
          </a:xfrm>
        </p:grpSpPr>
        <p:sp>
          <p:nvSpPr>
            <p:cNvPr id="36" name="Google Shape;36;p5"/>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 name="Google Shape;37;p5"/>
            <p:cNvCxnSpPr/>
            <p:nvPr/>
          </p:nvCxnSpPr>
          <p:spPr>
            <a:xfrm rot="10800000">
              <a:off x="-77100" y="232800"/>
              <a:ext cx="309300" cy="0"/>
            </a:xfrm>
            <a:prstGeom prst="straightConnector1">
              <a:avLst/>
            </a:prstGeom>
            <a:noFill/>
            <a:ln w="19050" cap="flat" cmpd="sng">
              <a:solidFill>
                <a:schemeClr val="dk1"/>
              </a:solidFill>
              <a:prstDash val="solid"/>
              <a:round/>
              <a:headEnd type="none" w="med" len="med"/>
              <a:tailEnd type="none" w="med" len="med"/>
            </a:ln>
          </p:spPr>
        </p:cxnSp>
        <p:cxnSp>
          <p:nvCxnSpPr>
            <p:cNvPr id="38" name="Google Shape;38;p5"/>
            <p:cNvCxnSpPr/>
            <p:nvPr/>
          </p:nvCxnSpPr>
          <p:spPr>
            <a:xfrm rot="10800000">
              <a:off x="8911200" y="4890500"/>
              <a:ext cx="0" cy="306600"/>
            </a:xfrm>
            <a:prstGeom prst="straightConnector1">
              <a:avLst/>
            </a:prstGeom>
            <a:noFill/>
            <a:ln w="19050" cap="flat" cmpd="sng">
              <a:solidFill>
                <a:schemeClr val="dk1"/>
              </a:solidFill>
              <a:prstDash val="solid"/>
              <a:round/>
              <a:headEnd type="none" w="med" len="med"/>
              <a:tailEnd type="none" w="med" len="med"/>
            </a:ln>
          </p:spPr>
        </p:cxnSp>
      </p:grpSp>
      <p:sp>
        <p:nvSpPr>
          <p:cNvPr id="39" name="Google Shape;39;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0" name="Google Shape;40;p5"/>
          <p:cNvSpPr txBox="1">
            <a:spLocks noGrp="1"/>
          </p:cNvSpPr>
          <p:nvPr>
            <p:ph type="subTitle" idx="1"/>
          </p:nvPr>
        </p:nvSpPr>
        <p:spPr>
          <a:xfrm>
            <a:off x="4651268" y="1736553"/>
            <a:ext cx="3772800" cy="27363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200"/>
              <a:buChar char="●"/>
              <a:defRPr sz="1400">
                <a:latin typeface="Hanken Grotesk"/>
                <a:ea typeface="Hanken Grotesk"/>
                <a:cs typeface="Hanken Grotesk"/>
                <a:sym typeface="Hanken Grotesk"/>
              </a:defRPr>
            </a:lvl1pPr>
            <a:lvl2pPr lvl="1" algn="ctr" rtl="0">
              <a:lnSpc>
                <a:spcPct val="115000"/>
              </a:lnSpc>
              <a:spcBef>
                <a:spcPts val="0"/>
              </a:spcBef>
              <a:spcAft>
                <a:spcPts val="0"/>
              </a:spcAft>
              <a:buSzPts val="2800"/>
              <a:buChar char="○"/>
              <a:defRPr sz="2800"/>
            </a:lvl2pPr>
            <a:lvl3pPr lvl="2" algn="ctr" rtl="0">
              <a:lnSpc>
                <a:spcPct val="115000"/>
              </a:lnSpc>
              <a:spcBef>
                <a:spcPts val="0"/>
              </a:spcBef>
              <a:spcAft>
                <a:spcPts val="0"/>
              </a:spcAft>
              <a:buSzPts val="2800"/>
              <a:buChar char="■"/>
              <a:defRPr sz="2800"/>
            </a:lvl3pPr>
            <a:lvl4pPr lvl="3" algn="ctr" rtl="0">
              <a:lnSpc>
                <a:spcPct val="115000"/>
              </a:lnSpc>
              <a:spcBef>
                <a:spcPts val="0"/>
              </a:spcBef>
              <a:spcAft>
                <a:spcPts val="0"/>
              </a:spcAft>
              <a:buSzPts val="2800"/>
              <a:buChar char="●"/>
              <a:defRPr sz="2800"/>
            </a:lvl4pPr>
            <a:lvl5pPr lvl="4" algn="ctr" rtl="0">
              <a:lnSpc>
                <a:spcPct val="115000"/>
              </a:lnSpc>
              <a:spcBef>
                <a:spcPts val="0"/>
              </a:spcBef>
              <a:spcAft>
                <a:spcPts val="0"/>
              </a:spcAft>
              <a:buSzPts val="2800"/>
              <a:buChar char="○"/>
              <a:defRPr sz="2800"/>
            </a:lvl5pPr>
            <a:lvl6pPr lvl="5" algn="ctr" rtl="0">
              <a:lnSpc>
                <a:spcPct val="115000"/>
              </a:lnSpc>
              <a:spcBef>
                <a:spcPts val="0"/>
              </a:spcBef>
              <a:spcAft>
                <a:spcPts val="0"/>
              </a:spcAft>
              <a:buSzPts val="2800"/>
              <a:buChar char="■"/>
              <a:defRPr sz="2800"/>
            </a:lvl6pPr>
            <a:lvl7pPr lvl="6" algn="ctr" rtl="0">
              <a:lnSpc>
                <a:spcPct val="115000"/>
              </a:lnSpc>
              <a:spcBef>
                <a:spcPts val="0"/>
              </a:spcBef>
              <a:spcAft>
                <a:spcPts val="0"/>
              </a:spcAft>
              <a:buSzPts val="2800"/>
              <a:buChar char="●"/>
              <a:defRPr sz="2800"/>
            </a:lvl7pPr>
            <a:lvl8pPr lvl="7" algn="ctr" rtl="0">
              <a:lnSpc>
                <a:spcPct val="115000"/>
              </a:lnSpc>
              <a:spcBef>
                <a:spcPts val="0"/>
              </a:spcBef>
              <a:spcAft>
                <a:spcPts val="0"/>
              </a:spcAft>
              <a:buSzPts val="2800"/>
              <a:buChar char="○"/>
              <a:defRPr sz="2800"/>
            </a:lvl8pPr>
            <a:lvl9pPr lvl="8" algn="ctr" rtl="0">
              <a:lnSpc>
                <a:spcPct val="115000"/>
              </a:lnSpc>
              <a:spcBef>
                <a:spcPts val="0"/>
              </a:spcBef>
              <a:spcAft>
                <a:spcPts val="0"/>
              </a:spcAft>
              <a:buSzPts val="2800"/>
              <a:buChar char="■"/>
              <a:defRPr sz="2800"/>
            </a:lvl9pPr>
          </a:lstStyle>
          <a:p>
            <a:endParaRPr/>
          </a:p>
        </p:txBody>
      </p:sp>
      <p:sp>
        <p:nvSpPr>
          <p:cNvPr id="41" name="Google Shape;41;p5"/>
          <p:cNvSpPr txBox="1">
            <a:spLocks noGrp="1"/>
          </p:cNvSpPr>
          <p:nvPr>
            <p:ph type="subTitle" idx="2"/>
          </p:nvPr>
        </p:nvSpPr>
        <p:spPr>
          <a:xfrm>
            <a:off x="720000" y="1736553"/>
            <a:ext cx="3772800" cy="27363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200"/>
              <a:buChar char="●"/>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Char char="○"/>
              <a:defRPr sz="2800"/>
            </a:lvl2pPr>
            <a:lvl3pPr lvl="2" algn="ctr" rtl="0">
              <a:lnSpc>
                <a:spcPct val="115000"/>
              </a:lnSpc>
              <a:spcBef>
                <a:spcPts val="0"/>
              </a:spcBef>
              <a:spcAft>
                <a:spcPts val="0"/>
              </a:spcAft>
              <a:buSzPts val="1400"/>
              <a:buChar char="■"/>
              <a:defRPr sz="2800"/>
            </a:lvl3pPr>
            <a:lvl4pPr lvl="3" algn="ctr" rtl="0">
              <a:lnSpc>
                <a:spcPct val="115000"/>
              </a:lnSpc>
              <a:spcBef>
                <a:spcPts val="0"/>
              </a:spcBef>
              <a:spcAft>
                <a:spcPts val="0"/>
              </a:spcAft>
              <a:buSzPts val="1400"/>
              <a:buChar char="●"/>
              <a:defRPr sz="2800"/>
            </a:lvl4pPr>
            <a:lvl5pPr lvl="4" algn="ctr" rtl="0">
              <a:lnSpc>
                <a:spcPct val="115000"/>
              </a:lnSpc>
              <a:spcBef>
                <a:spcPts val="0"/>
              </a:spcBef>
              <a:spcAft>
                <a:spcPts val="0"/>
              </a:spcAft>
              <a:buSzPts val="1400"/>
              <a:buChar char="○"/>
              <a:defRPr sz="2800"/>
            </a:lvl5pPr>
            <a:lvl6pPr lvl="5" algn="ctr" rtl="0">
              <a:lnSpc>
                <a:spcPct val="115000"/>
              </a:lnSpc>
              <a:spcBef>
                <a:spcPts val="0"/>
              </a:spcBef>
              <a:spcAft>
                <a:spcPts val="0"/>
              </a:spcAft>
              <a:buSzPts val="1400"/>
              <a:buChar char="■"/>
              <a:defRPr sz="2800"/>
            </a:lvl6pPr>
            <a:lvl7pPr lvl="6" algn="ctr" rtl="0">
              <a:lnSpc>
                <a:spcPct val="115000"/>
              </a:lnSpc>
              <a:spcBef>
                <a:spcPts val="0"/>
              </a:spcBef>
              <a:spcAft>
                <a:spcPts val="0"/>
              </a:spcAft>
              <a:buSzPts val="1400"/>
              <a:buChar char="●"/>
              <a:defRPr sz="2800"/>
            </a:lvl7pPr>
            <a:lvl8pPr lvl="7" algn="ctr" rtl="0">
              <a:lnSpc>
                <a:spcPct val="115000"/>
              </a:lnSpc>
              <a:spcBef>
                <a:spcPts val="0"/>
              </a:spcBef>
              <a:spcAft>
                <a:spcPts val="0"/>
              </a:spcAft>
              <a:buSzPts val="1400"/>
              <a:buChar char="○"/>
              <a:defRPr sz="2800"/>
            </a:lvl8pPr>
            <a:lvl9pPr lvl="8" algn="ctr" rtl="0">
              <a:lnSpc>
                <a:spcPct val="115000"/>
              </a:lnSpc>
              <a:spcBef>
                <a:spcPts val="0"/>
              </a:spcBef>
              <a:spcAft>
                <a:spcPts val="0"/>
              </a:spcAft>
              <a:buSzPts val="1400"/>
              <a:buChar char="■"/>
              <a:defRPr sz="2800"/>
            </a:lvl9pPr>
          </a:lstStyle>
          <a:p>
            <a:endParaRPr/>
          </a:p>
        </p:txBody>
      </p:sp>
      <p:sp>
        <p:nvSpPr>
          <p:cNvPr id="42" name="Google Shape;42;p5"/>
          <p:cNvSpPr txBox="1">
            <a:spLocks noGrp="1"/>
          </p:cNvSpPr>
          <p:nvPr>
            <p:ph type="subTitle" idx="3"/>
          </p:nvPr>
        </p:nvSpPr>
        <p:spPr>
          <a:xfrm>
            <a:off x="720000" y="1451250"/>
            <a:ext cx="3772800" cy="361500"/>
          </a:xfrm>
          <a:prstGeom prst="rect">
            <a:avLst/>
          </a:prstGeom>
        </p:spPr>
        <p:txBody>
          <a:bodyPr spcFirstLastPara="1" wrap="square" lIns="91425" tIns="91425" rIns="91425" bIns="91425" anchor="b" anchorCtr="0">
            <a:noAutofit/>
          </a:bodyPr>
          <a:lstStyle>
            <a:lvl1pPr lv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1400"/>
              <a:buFont typeface="Figtree Black"/>
              <a:buNone/>
              <a:defRPr>
                <a:latin typeface="Figtree Black"/>
                <a:ea typeface="Figtree Black"/>
                <a:cs typeface="Figtree Black"/>
                <a:sym typeface="Figtree Black"/>
              </a:defRPr>
            </a:lvl2pPr>
            <a:lvl3pPr lvl="2">
              <a:lnSpc>
                <a:spcPct val="115000"/>
              </a:lnSpc>
              <a:spcBef>
                <a:spcPts val="0"/>
              </a:spcBef>
              <a:spcAft>
                <a:spcPts val="0"/>
              </a:spcAft>
              <a:buSzPts val="1400"/>
              <a:buFont typeface="Figtree Black"/>
              <a:buNone/>
              <a:defRPr>
                <a:latin typeface="Figtree Black"/>
                <a:ea typeface="Figtree Black"/>
                <a:cs typeface="Figtree Black"/>
                <a:sym typeface="Figtree Black"/>
              </a:defRPr>
            </a:lvl3pPr>
            <a:lvl4pPr lvl="3">
              <a:lnSpc>
                <a:spcPct val="115000"/>
              </a:lnSpc>
              <a:spcBef>
                <a:spcPts val="0"/>
              </a:spcBef>
              <a:spcAft>
                <a:spcPts val="0"/>
              </a:spcAft>
              <a:buSzPts val="1400"/>
              <a:buFont typeface="Figtree Black"/>
              <a:buNone/>
              <a:defRPr>
                <a:latin typeface="Figtree Black"/>
                <a:ea typeface="Figtree Black"/>
                <a:cs typeface="Figtree Black"/>
                <a:sym typeface="Figtree Black"/>
              </a:defRPr>
            </a:lvl4pPr>
            <a:lvl5pPr lvl="4">
              <a:lnSpc>
                <a:spcPct val="115000"/>
              </a:lnSpc>
              <a:spcBef>
                <a:spcPts val="0"/>
              </a:spcBef>
              <a:spcAft>
                <a:spcPts val="0"/>
              </a:spcAft>
              <a:buSzPts val="1400"/>
              <a:buFont typeface="Figtree Black"/>
              <a:buNone/>
              <a:defRPr>
                <a:latin typeface="Figtree Black"/>
                <a:ea typeface="Figtree Black"/>
                <a:cs typeface="Figtree Black"/>
                <a:sym typeface="Figtree Black"/>
              </a:defRPr>
            </a:lvl5pPr>
            <a:lvl6pPr lvl="5">
              <a:lnSpc>
                <a:spcPct val="115000"/>
              </a:lnSpc>
              <a:spcBef>
                <a:spcPts val="0"/>
              </a:spcBef>
              <a:spcAft>
                <a:spcPts val="0"/>
              </a:spcAft>
              <a:buSzPts val="1400"/>
              <a:buFont typeface="Figtree Black"/>
              <a:buNone/>
              <a:defRPr>
                <a:latin typeface="Figtree Black"/>
                <a:ea typeface="Figtree Black"/>
                <a:cs typeface="Figtree Black"/>
                <a:sym typeface="Figtree Black"/>
              </a:defRPr>
            </a:lvl6pPr>
            <a:lvl7pPr lvl="6">
              <a:lnSpc>
                <a:spcPct val="115000"/>
              </a:lnSpc>
              <a:spcBef>
                <a:spcPts val="0"/>
              </a:spcBef>
              <a:spcAft>
                <a:spcPts val="0"/>
              </a:spcAft>
              <a:buSzPts val="1400"/>
              <a:buFont typeface="Figtree Black"/>
              <a:buNone/>
              <a:defRPr>
                <a:latin typeface="Figtree Black"/>
                <a:ea typeface="Figtree Black"/>
                <a:cs typeface="Figtree Black"/>
                <a:sym typeface="Figtree Black"/>
              </a:defRPr>
            </a:lvl7pPr>
            <a:lvl8pPr lvl="7">
              <a:lnSpc>
                <a:spcPct val="115000"/>
              </a:lnSpc>
              <a:spcBef>
                <a:spcPts val="0"/>
              </a:spcBef>
              <a:spcAft>
                <a:spcPts val="0"/>
              </a:spcAft>
              <a:buSzPts val="1400"/>
              <a:buFont typeface="Figtree Black"/>
              <a:buNone/>
              <a:defRPr>
                <a:latin typeface="Figtree Black"/>
                <a:ea typeface="Figtree Black"/>
                <a:cs typeface="Figtree Black"/>
                <a:sym typeface="Figtree Black"/>
              </a:defRPr>
            </a:lvl8pPr>
            <a:lvl9pPr lvl="8">
              <a:lnSpc>
                <a:spcPct val="115000"/>
              </a:lnSpc>
              <a:spcBef>
                <a:spcPts val="0"/>
              </a:spcBef>
              <a:spcAft>
                <a:spcPts val="0"/>
              </a:spcAft>
              <a:buSzPts val="1400"/>
              <a:buFont typeface="Figtree Black"/>
              <a:buNone/>
              <a:defRPr>
                <a:latin typeface="Figtree Black"/>
                <a:ea typeface="Figtree Black"/>
                <a:cs typeface="Figtree Black"/>
                <a:sym typeface="Figtree Black"/>
              </a:defRPr>
            </a:lvl9pPr>
          </a:lstStyle>
          <a:p>
            <a:endParaRPr/>
          </a:p>
        </p:txBody>
      </p:sp>
      <p:sp>
        <p:nvSpPr>
          <p:cNvPr id="43" name="Google Shape;43;p5"/>
          <p:cNvSpPr txBox="1">
            <a:spLocks noGrp="1"/>
          </p:cNvSpPr>
          <p:nvPr>
            <p:ph type="subTitle" idx="4"/>
          </p:nvPr>
        </p:nvSpPr>
        <p:spPr>
          <a:xfrm>
            <a:off x="4651268" y="1451250"/>
            <a:ext cx="3772800" cy="3615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1400"/>
              <a:buFont typeface="Figtree Black"/>
              <a:buNone/>
              <a:defRPr>
                <a:latin typeface="Figtree Black"/>
                <a:ea typeface="Figtree Black"/>
                <a:cs typeface="Figtree Black"/>
                <a:sym typeface="Figtree Black"/>
              </a:defRPr>
            </a:lvl2pPr>
            <a:lvl3pPr lvl="2" rtl="0">
              <a:lnSpc>
                <a:spcPct val="115000"/>
              </a:lnSpc>
              <a:spcBef>
                <a:spcPts val="0"/>
              </a:spcBef>
              <a:spcAft>
                <a:spcPts val="0"/>
              </a:spcAft>
              <a:buSzPts val="1400"/>
              <a:buFont typeface="Figtree Black"/>
              <a:buNone/>
              <a:defRPr>
                <a:latin typeface="Figtree Black"/>
                <a:ea typeface="Figtree Black"/>
                <a:cs typeface="Figtree Black"/>
                <a:sym typeface="Figtree Black"/>
              </a:defRPr>
            </a:lvl3pPr>
            <a:lvl4pPr lvl="3" rtl="0">
              <a:lnSpc>
                <a:spcPct val="115000"/>
              </a:lnSpc>
              <a:spcBef>
                <a:spcPts val="0"/>
              </a:spcBef>
              <a:spcAft>
                <a:spcPts val="0"/>
              </a:spcAft>
              <a:buSzPts val="1400"/>
              <a:buFont typeface="Figtree Black"/>
              <a:buNone/>
              <a:defRPr>
                <a:latin typeface="Figtree Black"/>
                <a:ea typeface="Figtree Black"/>
                <a:cs typeface="Figtree Black"/>
                <a:sym typeface="Figtree Black"/>
              </a:defRPr>
            </a:lvl4pPr>
            <a:lvl5pPr lvl="4" rtl="0">
              <a:lnSpc>
                <a:spcPct val="115000"/>
              </a:lnSpc>
              <a:spcBef>
                <a:spcPts val="0"/>
              </a:spcBef>
              <a:spcAft>
                <a:spcPts val="0"/>
              </a:spcAft>
              <a:buSzPts val="1400"/>
              <a:buFont typeface="Figtree Black"/>
              <a:buNone/>
              <a:defRPr>
                <a:latin typeface="Figtree Black"/>
                <a:ea typeface="Figtree Black"/>
                <a:cs typeface="Figtree Black"/>
                <a:sym typeface="Figtree Black"/>
              </a:defRPr>
            </a:lvl5pPr>
            <a:lvl6pPr lvl="5" rtl="0">
              <a:lnSpc>
                <a:spcPct val="115000"/>
              </a:lnSpc>
              <a:spcBef>
                <a:spcPts val="0"/>
              </a:spcBef>
              <a:spcAft>
                <a:spcPts val="0"/>
              </a:spcAft>
              <a:buSzPts val="1400"/>
              <a:buFont typeface="Figtree Black"/>
              <a:buNone/>
              <a:defRPr>
                <a:latin typeface="Figtree Black"/>
                <a:ea typeface="Figtree Black"/>
                <a:cs typeface="Figtree Black"/>
                <a:sym typeface="Figtree Black"/>
              </a:defRPr>
            </a:lvl6pPr>
            <a:lvl7pPr lvl="6" rtl="0">
              <a:lnSpc>
                <a:spcPct val="115000"/>
              </a:lnSpc>
              <a:spcBef>
                <a:spcPts val="0"/>
              </a:spcBef>
              <a:spcAft>
                <a:spcPts val="0"/>
              </a:spcAft>
              <a:buSzPts val="1400"/>
              <a:buFont typeface="Figtree Black"/>
              <a:buNone/>
              <a:defRPr>
                <a:latin typeface="Figtree Black"/>
                <a:ea typeface="Figtree Black"/>
                <a:cs typeface="Figtree Black"/>
                <a:sym typeface="Figtree Black"/>
              </a:defRPr>
            </a:lvl7pPr>
            <a:lvl8pPr lvl="7" rtl="0">
              <a:lnSpc>
                <a:spcPct val="115000"/>
              </a:lnSpc>
              <a:spcBef>
                <a:spcPts val="0"/>
              </a:spcBef>
              <a:spcAft>
                <a:spcPts val="0"/>
              </a:spcAft>
              <a:buSzPts val="1400"/>
              <a:buFont typeface="Figtree Black"/>
              <a:buNone/>
              <a:defRPr>
                <a:latin typeface="Figtree Black"/>
                <a:ea typeface="Figtree Black"/>
                <a:cs typeface="Figtree Black"/>
                <a:sym typeface="Figtree Black"/>
              </a:defRPr>
            </a:lvl8pPr>
            <a:lvl9pPr lvl="8" rtl="0">
              <a:lnSpc>
                <a:spcPct val="115000"/>
              </a:lnSpc>
              <a:spcBef>
                <a:spcPts val="0"/>
              </a:spcBef>
              <a:spcAft>
                <a:spcPts val="0"/>
              </a:spcAft>
              <a:buSzPts val="1400"/>
              <a:buFont typeface="Figtree Black"/>
              <a:buNone/>
              <a:defRPr>
                <a:latin typeface="Figtree Black"/>
                <a:ea typeface="Figtree Black"/>
                <a:cs typeface="Figtree Black"/>
                <a:sym typeface="Figtree Black"/>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8"/>
        <p:cNvGrpSpPr/>
        <p:nvPr/>
      </p:nvGrpSpPr>
      <p:grpSpPr>
        <a:xfrm>
          <a:off x="0" y="0"/>
          <a:ext cx="0" cy="0"/>
          <a:chOff x="0" y="0"/>
          <a:chExt cx="0" cy="0"/>
        </a:xfrm>
      </p:grpSpPr>
      <p:sp>
        <p:nvSpPr>
          <p:cNvPr id="69" name="Google Shape;69;p9"/>
          <p:cNvSpPr/>
          <p:nvPr/>
        </p:nvSpPr>
        <p:spPr>
          <a:xfrm>
            <a:off x="-2613450" y="-126025"/>
            <a:ext cx="5402100" cy="5402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 name="Google Shape;70;p9"/>
          <p:cNvGrpSpPr/>
          <p:nvPr/>
        </p:nvGrpSpPr>
        <p:grpSpPr>
          <a:xfrm>
            <a:off x="727425" y="-49275"/>
            <a:ext cx="7703400" cy="5243325"/>
            <a:chOff x="727425" y="-49275"/>
            <a:chExt cx="7703400" cy="5243325"/>
          </a:xfrm>
        </p:grpSpPr>
        <p:sp>
          <p:nvSpPr>
            <p:cNvPr id="71" name="Google Shape;71;p9"/>
            <p:cNvSpPr/>
            <p:nvPr/>
          </p:nvSpPr>
          <p:spPr>
            <a:xfrm>
              <a:off x="727425" y="533550"/>
              <a:ext cx="77034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 name="Google Shape;72;p9"/>
            <p:cNvCxnSpPr/>
            <p:nvPr/>
          </p:nvCxnSpPr>
          <p:spPr>
            <a:xfrm rot="10800000">
              <a:off x="727425" y="-49275"/>
              <a:ext cx="0" cy="585600"/>
            </a:xfrm>
            <a:prstGeom prst="straightConnector1">
              <a:avLst/>
            </a:prstGeom>
            <a:noFill/>
            <a:ln w="19050" cap="flat" cmpd="sng">
              <a:solidFill>
                <a:schemeClr val="dk1"/>
              </a:solidFill>
              <a:prstDash val="solid"/>
              <a:round/>
              <a:headEnd type="none" w="med" len="med"/>
              <a:tailEnd type="none" w="med" len="med"/>
            </a:ln>
          </p:spPr>
        </p:cxnSp>
        <p:cxnSp>
          <p:nvCxnSpPr>
            <p:cNvPr id="73" name="Google Shape;73;p9"/>
            <p:cNvCxnSpPr/>
            <p:nvPr/>
          </p:nvCxnSpPr>
          <p:spPr>
            <a:xfrm rot="10800000">
              <a:off x="8430775" y="4608450"/>
              <a:ext cx="0" cy="585600"/>
            </a:xfrm>
            <a:prstGeom prst="straightConnector1">
              <a:avLst/>
            </a:prstGeom>
            <a:noFill/>
            <a:ln w="19050" cap="flat" cmpd="sng">
              <a:solidFill>
                <a:schemeClr val="dk1"/>
              </a:solidFill>
              <a:prstDash val="solid"/>
              <a:round/>
              <a:headEnd type="none" w="med" len="med"/>
              <a:tailEnd type="none" w="med" len="med"/>
            </a:ln>
          </p:spPr>
        </p:cxnSp>
      </p:grpSp>
      <p:sp>
        <p:nvSpPr>
          <p:cNvPr id="74" name="Google Shape;74;p9"/>
          <p:cNvSpPr txBox="1">
            <a:spLocks noGrp="1"/>
          </p:cNvSpPr>
          <p:nvPr>
            <p:ph type="title"/>
          </p:nvPr>
        </p:nvSpPr>
        <p:spPr>
          <a:xfrm>
            <a:off x="3496850" y="1021763"/>
            <a:ext cx="4294800" cy="20952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5" name="Google Shape;75;p9"/>
          <p:cNvSpPr txBox="1">
            <a:spLocks noGrp="1"/>
          </p:cNvSpPr>
          <p:nvPr>
            <p:ph type="subTitle" idx="1"/>
          </p:nvPr>
        </p:nvSpPr>
        <p:spPr>
          <a:xfrm>
            <a:off x="3496850" y="3117038"/>
            <a:ext cx="4294800" cy="100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8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129"/>
        <p:cNvGrpSpPr/>
        <p:nvPr/>
      </p:nvGrpSpPr>
      <p:grpSpPr>
        <a:xfrm>
          <a:off x="0" y="0"/>
          <a:ext cx="0" cy="0"/>
          <a:chOff x="0" y="0"/>
          <a:chExt cx="0" cy="0"/>
        </a:xfrm>
      </p:grpSpPr>
      <p:sp>
        <p:nvSpPr>
          <p:cNvPr id="130" name="Google Shape;130;p16"/>
          <p:cNvSpPr/>
          <p:nvPr/>
        </p:nvSpPr>
        <p:spPr>
          <a:xfrm>
            <a:off x="-923000" y="-9455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 name="Google Shape;131;p16"/>
          <p:cNvGrpSpPr/>
          <p:nvPr/>
        </p:nvGrpSpPr>
        <p:grpSpPr>
          <a:xfrm>
            <a:off x="-19050" y="232800"/>
            <a:ext cx="9176275" cy="4684500"/>
            <a:chOff x="-19050" y="232800"/>
            <a:chExt cx="9176275" cy="4684500"/>
          </a:xfrm>
        </p:grpSpPr>
        <p:sp>
          <p:nvSpPr>
            <p:cNvPr id="132" name="Google Shape;132;p16"/>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3" name="Google Shape;133;p16"/>
            <p:cNvCxnSpPr/>
            <p:nvPr/>
          </p:nvCxnSpPr>
          <p:spPr>
            <a:xfrm rot="10800000">
              <a:off x="-19050" y="232800"/>
              <a:ext cx="258900" cy="0"/>
            </a:xfrm>
            <a:prstGeom prst="straightConnector1">
              <a:avLst/>
            </a:prstGeom>
            <a:noFill/>
            <a:ln w="19050" cap="flat" cmpd="sng">
              <a:solidFill>
                <a:schemeClr val="dk1"/>
              </a:solidFill>
              <a:prstDash val="solid"/>
              <a:round/>
              <a:headEnd type="none" w="med" len="med"/>
              <a:tailEnd type="none" w="med" len="med"/>
            </a:ln>
          </p:spPr>
        </p:cxnSp>
        <p:cxnSp>
          <p:nvCxnSpPr>
            <p:cNvPr id="134" name="Google Shape;134;p16"/>
            <p:cNvCxnSpPr/>
            <p:nvPr/>
          </p:nvCxnSpPr>
          <p:spPr>
            <a:xfrm>
              <a:off x="8917525" y="4917300"/>
              <a:ext cx="239700" cy="0"/>
            </a:xfrm>
            <a:prstGeom prst="straightConnector1">
              <a:avLst/>
            </a:prstGeom>
            <a:noFill/>
            <a:ln w="19050" cap="flat" cmpd="sng">
              <a:solidFill>
                <a:schemeClr val="dk1"/>
              </a:solidFill>
              <a:prstDash val="solid"/>
              <a:round/>
              <a:headEnd type="none" w="med" len="med"/>
              <a:tailEnd type="none" w="med" len="med"/>
            </a:ln>
          </p:spPr>
        </p:cxnSp>
      </p:grpSp>
      <p:sp>
        <p:nvSpPr>
          <p:cNvPr id="135" name="Google Shape;135;p16"/>
          <p:cNvSpPr txBox="1">
            <a:spLocks noGrp="1"/>
          </p:cNvSpPr>
          <p:nvPr>
            <p:ph type="title"/>
          </p:nvPr>
        </p:nvSpPr>
        <p:spPr>
          <a:xfrm>
            <a:off x="878875" y="1533125"/>
            <a:ext cx="3024900" cy="6423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6" name="Google Shape;136;p16"/>
          <p:cNvSpPr txBox="1">
            <a:spLocks noGrp="1"/>
          </p:cNvSpPr>
          <p:nvPr>
            <p:ph type="subTitle" idx="1"/>
          </p:nvPr>
        </p:nvSpPr>
        <p:spPr>
          <a:xfrm>
            <a:off x="878875" y="2175300"/>
            <a:ext cx="3024900" cy="1211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atin typeface="Hanken Grotesk"/>
                <a:ea typeface="Hanken Grotesk"/>
                <a:cs typeface="Hanken Grotesk"/>
                <a:sym typeface="Hanken Grotesk"/>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CUSTOM_11">
    <p:spTree>
      <p:nvGrpSpPr>
        <p:cNvPr id="1" name="Shape 243"/>
        <p:cNvGrpSpPr/>
        <p:nvPr/>
      </p:nvGrpSpPr>
      <p:grpSpPr>
        <a:xfrm>
          <a:off x="0" y="0"/>
          <a:ext cx="0" cy="0"/>
          <a:chOff x="0" y="0"/>
          <a:chExt cx="0" cy="0"/>
        </a:xfrm>
      </p:grpSpPr>
      <p:sp>
        <p:nvSpPr>
          <p:cNvPr id="244" name="Google Shape;244;p25"/>
          <p:cNvSpPr/>
          <p:nvPr/>
        </p:nvSpPr>
        <p:spPr>
          <a:xfrm>
            <a:off x="8240650" y="-9265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5" name="Google Shape;245;p25"/>
          <p:cNvGrpSpPr/>
          <p:nvPr/>
        </p:nvGrpSpPr>
        <p:grpSpPr>
          <a:xfrm>
            <a:off x="-19050" y="232800"/>
            <a:ext cx="9189150" cy="4684500"/>
            <a:chOff x="-19050" y="232800"/>
            <a:chExt cx="9189150" cy="4684500"/>
          </a:xfrm>
        </p:grpSpPr>
        <p:sp>
          <p:nvSpPr>
            <p:cNvPr id="246" name="Google Shape;246;p25"/>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7" name="Google Shape;247;p25"/>
            <p:cNvCxnSpPr/>
            <p:nvPr/>
          </p:nvCxnSpPr>
          <p:spPr>
            <a:xfrm rot="10800000">
              <a:off x="-19050" y="4917300"/>
              <a:ext cx="258900" cy="0"/>
            </a:xfrm>
            <a:prstGeom prst="straightConnector1">
              <a:avLst/>
            </a:prstGeom>
            <a:noFill/>
            <a:ln w="19050" cap="flat" cmpd="sng">
              <a:solidFill>
                <a:schemeClr val="dk1"/>
              </a:solidFill>
              <a:prstDash val="solid"/>
              <a:round/>
              <a:headEnd type="none" w="med" len="med"/>
              <a:tailEnd type="none" w="med" len="med"/>
            </a:ln>
          </p:spPr>
        </p:cxnSp>
        <p:cxnSp>
          <p:nvCxnSpPr>
            <p:cNvPr id="248" name="Google Shape;248;p25"/>
            <p:cNvCxnSpPr/>
            <p:nvPr/>
          </p:nvCxnSpPr>
          <p:spPr>
            <a:xfrm rot="10800000">
              <a:off x="8911200" y="232800"/>
              <a:ext cx="258900" cy="0"/>
            </a:xfrm>
            <a:prstGeom prst="straightConnector1">
              <a:avLst/>
            </a:prstGeom>
            <a:noFill/>
            <a:ln w="19050" cap="flat" cmpd="sng">
              <a:solidFill>
                <a:schemeClr val="dk1"/>
              </a:solidFill>
              <a:prstDash val="solid"/>
              <a:round/>
              <a:headEnd type="none" w="med" len="med"/>
              <a:tailEnd type="none" w="med" len="med"/>
            </a:ln>
          </p:spPr>
        </p:cxnSp>
      </p:grpSp>
      <p:sp>
        <p:nvSpPr>
          <p:cNvPr id="249" name="Google Shape;249;p25"/>
          <p:cNvSpPr txBox="1">
            <a:spLocks noGrp="1"/>
          </p:cNvSpPr>
          <p:nvPr>
            <p:ph type="title"/>
          </p:nvPr>
        </p:nvSpPr>
        <p:spPr>
          <a:xfrm>
            <a:off x="722376" y="445025"/>
            <a:ext cx="7708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lvl1pPr>
            <a:lvl2pPr lvl="1" rtl="0">
              <a:spcBef>
                <a:spcPts val="0"/>
              </a:spcBef>
              <a:spcAft>
                <a:spcPts val="0"/>
              </a:spcAft>
              <a:buSzPts val="3000"/>
              <a:buNone/>
              <a:defRPr>
                <a:latin typeface="Lato"/>
                <a:ea typeface="Lato"/>
                <a:cs typeface="Lato"/>
                <a:sym typeface="Lato"/>
              </a:defRPr>
            </a:lvl2pPr>
            <a:lvl3pPr lvl="2" rtl="0">
              <a:spcBef>
                <a:spcPts val="0"/>
              </a:spcBef>
              <a:spcAft>
                <a:spcPts val="0"/>
              </a:spcAft>
              <a:buSzPts val="3000"/>
              <a:buNone/>
              <a:defRPr>
                <a:latin typeface="Lato"/>
                <a:ea typeface="Lato"/>
                <a:cs typeface="Lato"/>
                <a:sym typeface="Lato"/>
              </a:defRPr>
            </a:lvl3pPr>
            <a:lvl4pPr lvl="3" rtl="0">
              <a:spcBef>
                <a:spcPts val="0"/>
              </a:spcBef>
              <a:spcAft>
                <a:spcPts val="0"/>
              </a:spcAft>
              <a:buSzPts val="3000"/>
              <a:buNone/>
              <a:defRPr>
                <a:latin typeface="Lato"/>
                <a:ea typeface="Lato"/>
                <a:cs typeface="Lato"/>
                <a:sym typeface="Lato"/>
              </a:defRPr>
            </a:lvl4pPr>
            <a:lvl5pPr lvl="4" rtl="0">
              <a:spcBef>
                <a:spcPts val="0"/>
              </a:spcBef>
              <a:spcAft>
                <a:spcPts val="0"/>
              </a:spcAft>
              <a:buSzPts val="3000"/>
              <a:buNone/>
              <a:defRPr>
                <a:latin typeface="Lato"/>
                <a:ea typeface="Lato"/>
                <a:cs typeface="Lato"/>
                <a:sym typeface="Lato"/>
              </a:defRPr>
            </a:lvl5pPr>
            <a:lvl6pPr lvl="5" rtl="0">
              <a:spcBef>
                <a:spcPts val="0"/>
              </a:spcBef>
              <a:spcAft>
                <a:spcPts val="0"/>
              </a:spcAft>
              <a:buSzPts val="3000"/>
              <a:buNone/>
              <a:defRPr>
                <a:latin typeface="Lato"/>
                <a:ea typeface="Lato"/>
                <a:cs typeface="Lato"/>
                <a:sym typeface="Lato"/>
              </a:defRPr>
            </a:lvl6pPr>
            <a:lvl7pPr lvl="6" rtl="0">
              <a:spcBef>
                <a:spcPts val="0"/>
              </a:spcBef>
              <a:spcAft>
                <a:spcPts val="0"/>
              </a:spcAft>
              <a:buSzPts val="3000"/>
              <a:buNone/>
              <a:defRPr>
                <a:latin typeface="Lato"/>
                <a:ea typeface="Lato"/>
                <a:cs typeface="Lato"/>
                <a:sym typeface="Lato"/>
              </a:defRPr>
            </a:lvl7pPr>
            <a:lvl8pPr lvl="7" rtl="0">
              <a:spcBef>
                <a:spcPts val="0"/>
              </a:spcBef>
              <a:spcAft>
                <a:spcPts val="0"/>
              </a:spcAft>
              <a:buSzPts val="3000"/>
              <a:buNone/>
              <a:defRPr>
                <a:latin typeface="Lato"/>
                <a:ea typeface="Lato"/>
                <a:cs typeface="Lato"/>
                <a:sym typeface="Lato"/>
              </a:defRPr>
            </a:lvl8pPr>
            <a:lvl9pPr lvl="8" rtl="0">
              <a:spcBef>
                <a:spcPts val="0"/>
              </a:spcBef>
              <a:spcAft>
                <a:spcPts val="0"/>
              </a:spcAft>
              <a:buSzPts val="3000"/>
              <a:buNone/>
              <a:defRPr>
                <a:latin typeface="Lato"/>
                <a:ea typeface="Lato"/>
                <a:cs typeface="Lato"/>
                <a:sym typeface="Lato"/>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266"/>
        <p:cNvGrpSpPr/>
        <p:nvPr/>
      </p:nvGrpSpPr>
      <p:grpSpPr>
        <a:xfrm>
          <a:off x="0" y="0"/>
          <a:ext cx="0" cy="0"/>
          <a:chOff x="0" y="0"/>
          <a:chExt cx="0" cy="0"/>
        </a:xfrm>
      </p:grpSpPr>
      <p:sp>
        <p:nvSpPr>
          <p:cNvPr id="267" name="Google Shape;267;p28"/>
          <p:cNvSpPr/>
          <p:nvPr/>
        </p:nvSpPr>
        <p:spPr>
          <a:xfrm>
            <a:off x="8240650"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8" name="Google Shape;268;p28"/>
          <p:cNvGrpSpPr/>
          <p:nvPr/>
        </p:nvGrpSpPr>
        <p:grpSpPr>
          <a:xfrm>
            <a:off x="232200" y="-49400"/>
            <a:ext cx="8679000" cy="5250800"/>
            <a:chOff x="232200" y="-49400"/>
            <a:chExt cx="8679000" cy="5250800"/>
          </a:xfrm>
        </p:grpSpPr>
        <p:sp>
          <p:nvSpPr>
            <p:cNvPr id="269" name="Google Shape;269;p28"/>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0" name="Google Shape;270;p28"/>
            <p:cNvGrpSpPr/>
            <p:nvPr/>
          </p:nvGrpSpPr>
          <p:grpSpPr>
            <a:xfrm>
              <a:off x="232200" y="-49400"/>
              <a:ext cx="8679000" cy="5250800"/>
              <a:chOff x="232200" y="-49400"/>
              <a:chExt cx="8679000" cy="5250800"/>
            </a:xfrm>
          </p:grpSpPr>
          <p:cxnSp>
            <p:nvCxnSpPr>
              <p:cNvPr id="271" name="Google Shape;271;p28"/>
              <p:cNvCxnSpPr/>
              <p:nvPr/>
            </p:nvCxnSpPr>
            <p:spPr>
              <a:xfrm rot="10800000">
                <a:off x="232200" y="-49400"/>
                <a:ext cx="0" cy="284100"/>
              </a:xfrm>
              <a:prstGeom prst="straightConnector1">
                <a:avLst/>
              </a:prstGeom>
              <a:noFill/>
              <a:ln w="19050" cap="flat" cmpd="sng">
                <a:solidFill>
                  <a:schemeClr val="dk1"/>
                </a:solidFill>
                <a:prstDash val="solid"/>
                <a:round/>
                <a:headEnd type="none" w="med" len="med"/>
                <a:tailEnd type="none" w="med" len="med"/>
              </a:ln>
            </p:spPr>
          </p:cxnSp>
          <p:cxnSp>
            <p:nvCxnSpPr>
              <p:cNvPr id="272" name="Google Shape;272;p28"/>
              <p:cNvCxnSpPr/>
              <p:nvPr/>
            </p:nvCxnSpPr>
            <p:spPr>
              <a:xfrm rot="10800000">
                <a:off x="8911200" y="4917300"/>
                <a:ext cx="0" cy="28410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8">
    <p:spTree>
      <p:nvGrpSpPr>
        <p:cNvPr id="1" name="Shape 273"/>
        <p:cNvGrpSpPr/>
        <p:nvPr/>
      </p:nvGrpSpPr>
      <p:grpSpPr>
        <a:xfrm>
          <a:off x="0" y="0"/>
          <a:ext cx="0" cy="0"/>
          <a:chOff x="0" y="0"/>
          <a:chExt cx="0" cy="0"/>
        </a:xfrm>
      </p:grpSpPr>
      <p:sp>
        <p:nvSpPr>
          <p:cNvPr id="274" name="Google Shape;274;p29"/>
          <p:cNvSpPr/>
          <p:nvPr/>
        </p:nvSpPr>
        <p:spPr>
          <a:xfrm>
            <a:off x="8141975" y="-88657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5" name="Google Shape;275;p29"/>
          <p:cNvGrpSpPr/>
          <p:nvPr/>
        </p:nvGrpSpPr>
        <p:grpSpPr>
          <a:xfrm>
            <a:off x="232200" y="232800"/>
            <a:ext cx="9045000" cy="4975500"/>
            <a:chOff x="232200" y="232800"/>
            <a:chExt cx="9045000" cy="4975500"/>
          </a:xfrm>
        </p:grpSpPr>
        <p:sp>
          <p:nvSpPr>
            <p:cNvPr id="276" name="Google Shape;276;p29"/>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7" name="Google Shape;277;p29"/>
            <p:cNvCxnSpPr/>
            <p:nvPr/>
          </p:nvCxnSpPr>
          <p:spPr>
            <a:xfrm>
              <a:off x="8911200" y="232800"/>
              <a:ext cx="366000" cy="0"/>
            </a:xfrm>
            <a:prstGeom prst="straightConnector1">
              <a:avLst/>
            </a:prstGeom>
            <a:noFill/>
            <a:ln w="19050" cap="flat" cmpd="sng">
              <a:solidFill>
                <a:schemeClr val="dk1"/>
              </a:solidFill>
              <a:prstDash val="solid"/>
              <a:round/>
              <a:headEnd type="none" w="med" len="med"/>
              <a:tailEnd type="none" w="med" len="med"/>
            </a:ln>
          </p:spPr>
        </p:cxnSp>
        <p:cxnSp>
          <p:nvCxnSpPr>
            <p:cNvPr id="278" name="Google Shape;278;p29"/>
            <p:cNvCxnSpPr/>
            <p:nvPr/>
          </p:nvCxnSpPr>
          <p:spPr>
            <a:xfrm>
              <a:off x="232200" y="4917300"/>
              <a:ext cx="1200" cy="291000"/>
            </a:xfrm>
            <a:prstGeom prst="straightConnector1">
              <a:avLst/>
            </a:prstGeom>
            <a:noFill/>
            <a:ln w="19050" cap="flat" cmpd="sng">
              <a:solidFill>
                <a:schemeClr val="dk1"/>
              </a:solidFill>
              <a:prstDash val="solid"/>
              <a:round/>
              <a:headEnd type="none" w="med" len="med"/>
              <a:tailEnd type="none" w="med" len="med"/>
            </a:ln>
          </p:spPr>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Figtree Black"/>
              <a:buNone/>
              <a:defRPr sz="2800">
                <a:solidFill>
                  <a:schemeClr val="dk1"/>
                </a:solidFill>
                <a:latin typeface="Figtree Black"/>
                <a:ea typeface="Figtree Black"/>
                <a:cs typeface="Figtree Black"/>
                <a:sym typeface="Figtree Black"/>
              </a:defRPr>
            </a:lvl1pPr>
            <a:lvl2pPr lvl="1"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2pPr>
            <a:lvl3pPr lvl="2"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3pPr>
            <a:lvl4pPr lvl="3"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4pPr>
            <a:lvl5pPr lvl="4"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5pPr>
            <a:lvl6pPr lvl="5"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6pPr>
            <a:lvl7pPr lvl="6"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7pPr>
            <a:lvl8pPr lvl="7"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8pPr>
            <a:lvl9pPr lvl="8"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9pPr>
          </a:lstStyle>
          <a:p>
            <a:endParaRPr/>
          </a:p>
        </p:txBody>
      </p:sp>
      <p:sp>
        <p:nvSpPr>
          <p:cNvPr id="7" name="Google Shape;7;p1"/>
          <p:cNvSpPr txBox="1">
            <a:spLocks noGrp="1"/>
          </p:cNvSpPr>
          <p:nvPr>
            <p:ph type="body" idx="1"/>
          </p:nvPr>
        </p:nvSpPr>
        <p:spPr>
          <a:xfrm>
            <a:off x="713400"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1pPr>
            <a:lvl2pPr marL="914400" lvl="1"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2pPr>
            <a:lvl3pPr marL="1371600" lvl="2"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3pPr>
            <a:lvl4pPr marL="1828800" lvl="3"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4pPr>
            <a:lvl5pPr marL="2286000" lvl="4"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5pPr>
            <a:lvl6pPr marL="2743200" lvl="5"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6pPr>
            <a:lvl7pPr marL="3200400" lvl="6"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7pPr>
            <a:lvl8pPr marL="3657600" lvl="7"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8pPr>
            <a:lvl9pPr marL="4114800" lvl="8"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5" r:id="rId4"/>
    <p:sldLayoutId id="2147483658" r:id="rId5"/>
    <p:sldLayoutId id="2147483662" r:id="rId6"/>
    <p:sldLayoutId id="2147483671" r:id="rId7"/>
    <p:sldLayoutId id="2147483674" r:id="rId8"/>
    <p:sldLayoutId id="2147483675"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279"/>
        <p:cNvGrpSpPr/>
        <p:nvPr/>
      </p:nvGrpSpPr>
      <p:grpSpPr>
        <a:xfrm>
          <a:off x="0" y="0"/>
          <a:ext cx="0" cy="0"/>
          <a:chOff x="0" y="0"/>
          <a:chExt cx="0" cy="0"/>
        </a:xfrm>
      </p:grpSpPr>
      <p:sp>
        <p:nvSpPr>
          <p:cNvPr id="280" name="Google Shape;280;p30"/>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281" name="Google Shape;281;p30"/>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6"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mailto:johel.batista@utp.ac.pa"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microsoft.com/office/2007/relationships/diagramDrawing" Target="../diagrams/drawing2.xml"/><Relationship Id="rId13" Type="http://schemas.openxmlformats.org/officeDocument/2006/relationships/diagramData" Target="../diagrams/data4.xml"/><Relationship Id="rId18" Type="http://schemas.openxmlformats.org/officeDocument/2006/relationships/diagramData" Target="../diagrams/data5.xml"/><Relationship Id="rId3" Type="http://schemas.openxmlformats.org/officeDocument/2006/relationships/image" Target="../media/image7.png"/><Relationship Id="rId21" Type="http://schemas.openxmlformats.org/officeDocument/2006/relationships/diagramColors" Target="../diagrams/colors3.xml"/><Relationship Id="rId7" Type="http://schemas.openxmlformats.org/officeDocument/2006/relationships/diagramColors" Target="../diagrams/colors2.xml"/><Relationship Id="rId12" Type="http://schemas.openxmlformats.org/officeDocument/2006/relationships/diagramColors" Target="../diagrams/colors2.xml"/><Relationship Id="rId17" Type="http://schemas.microsoft.com/office/2007/relationships/diagramDrawing" Target="../diagrams/drawing3.xml"/><Relationship Id="rId25" Type="http://schemas.openxmlformats.org/officeDocument/2006/relationships/image" Target="../media/image21.png"/><Relationship Id="rId2" Type="http://schemas.openxmlformats.org/officeDocument/2006/relationships/notesSlide" Target="../notesSlides/notesSlide8.xml"/><Relationship Id="rId16" Type="http://schemas.openxmlformats.org/officeDocument/2006/relationships/diagramColors" Target="../diagrams/colors3.xml"/><Relationship Id="rId20" Type="http://schemas.openxmlformats.org/officeDocument/2006/relationships/diagramQuickStyle" Target="../diagrams/quickStyle3.xml"/><Relationship Id="rId1" Type="http://schemas.openxmlformats.org/officeDocument/2006/relationships/slideLayout" Target="../slideLayouts/slideLayout7.xml"/><Relationship Id="rId6" Type="http://schemas.openxmlformats.org/officeDocument/2006/relationships/diagramQuickStyle" Target="../diagrams/quickStyle2.xml"/><Relationship Id="rId11" Type="http://schemas.openxmlformats.org/officeDocument/2006/relationships/diagramQuickStyle" Target="../diagrams/quickStyle2.xml"/><Relationship Id="rId24" Type="http://schemas.openxmlformats.org/officeDocument/2006/relationships/image" Target="../media/image20.png"/><Relationship Id="rId5" Type="http://schemas.openxmlformats.org/officeDocument/2006/relationships/diagramLayout" Target="../diagrams/layout2.xml"/><Relationship Id="rId15" Type="http://schemas.openxmlformats.org/officeDocument/2006/relationships/diagramQuickStyle" Target="../diagrams/quickStyle3.xml"/><Relationship Id="rId23" Type="http://schemas.openxmlformats.org/officeDocument/2006/relationships/image" Target="../media/image19.png"/><Relationship Id="rId10" Type="http://schemas.openxmlformats.org/officeDocument/2006/relationships/diagramLayout" Target="../diagrams/layout2.xml"/><Relationship Id="rId19" Type="http://schemas.openxmlformats.org/officeDocument/2006/relationships/diagramLayout" Target="../diagrams/layout3.xml"/><Relationship Id="rId4" Type="http://schemas.openxmlformats.org/officeDocument/2006/relationships/diagramData" Target="../diagrams/data2.xml"/><Relationship Id="rId9" Type="http://schemas.openxmlformats.org/officeDocument/2006/relationships/diagramData" Target="../diagrams/data3.xml"/><Relationship Id="rId14" Type="http://schemas.openxmlformats.org/officeDocument/2006/relationships/diagramLayout" Target="../diagrams/layout3.xml"/><Relationship Id="rId22"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3"/>
          <p:cNvSpPr txBox="1">
            <a:spLocks noGrp="1"/>
          </p:cNvSpPr>
          <p:nvPr>
            <p:ph type="ctrTitle"/>
          </p:nvPr>
        </p:nvSpPr>
        <p:spPr>
          <a:xfrm>
            <a:off x="1274410" y="1663443"/>
            <a:ext cx="6595178" cy="102047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dirty="0"/>
              <a:t>Emparejamiento Aproximado entre Estudiantes y Tutores en las Intervenciones Educativas de la Fundación Ayudinga</a:t>
            </a:r>
            <a:endParaRPr sz="2400" dirty="0"/>
          </a:p>
        </p:txBody>
      </p:sp>
      <p:sp>
        <p:nvSpPr>
          <p:cNvPr id="290" name="Google Shape;290;p33"/>
          <p:cNvSpPr txBox="1">
            <a:spLocks noGrp="1"/>
          </p:cNvSpPr>
          <p:nvPr>
            <p:ph type="subTitle" idx="1"/>
          </p:nvPr>
        </p:nvSpPr>
        <p:spPr>
          <a:xfrm>
            <a:off x="1087125" y="2799460"/>
            <a:ext cx="58974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latin typeface="Hanken Grotesk"/>
                <a:ea typeface="Hanken Grotesk"/>
                <a:cs typeface="Hanken Grotesk"/>
                <a:sym typeface="Hanken Grotesk"/>
              </a:rPr>
              <a:t>Autor</a:t>
            </a:r>
            <a:r>
              <a:rPr lang="en" sz="1600" dirty="0">
                <a:latin typeface="Hanken Grotesk"/>
                <a:ea typeface="Hanken Grotesk"/>
                <a:cs typeface="Hanken Grotesk"/>
                <a:sym typeface="Hanken Grotesk"/>
              </a:rPr>
              <a:t>: Johel Heraclio Batista Cárdenas | 8-914-587</a:t>
            </a:r>
            <a:endParaRPr sz="1600" dirty="0">
              <a:latin typeface="Hanken Grotesk"/>
              <a:ea typeface="Hanken Grotesk"/>
              <a:cs typeface="Hanken Grotesk"/>
              <a:sym typeface="Hanken Grotesk"/>
            </a:endParaRPr>
          </a:p>
        </p:txBody>
      </p:sp>
      <p:sp>
        <p:nvSpPr>
          <p:cNvPr id="2" name="Google Shape;290;p33">
            <a:extLst>
              <a:ext uri="{FF2B5EF4-FFF2-40B4-BE49-F238E27FC236}">
                <a16:creationId xmlns:a16="http://schemas.microsoft.com/office/drawing/2014/main" id="{DBD00869-68EB-B1D4-A263-AB2DBE6619AA}"/>
              </a:ext>
            </a:extLst>
          </p:cNvPr>
          <p:cNvSpPr txBox="1">
            <a:spLocks/>
          </p:cNvSpPr>
          <p:nvPr/>
        </p:nvSpPr>
        <p:spPr>
          <a:xfrm>
            <a:off x="1087125" y="3275260"/>
            <a:ext cx="5897400" cy="47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Hanken Grotesk"/>
              <a:buNone/>
              <a:defRPr sz="1400" b="0" i="0" u="none" strike="noStrike" cap="none">
                <a:solidFill>
                  <a:schemeClr val="dk1"/>
                </a:solidFill>
                <a:latin typeface="Hanken Grotesk"/>
                <a:ea typeface="Hanken Grotesk"/>
                <a:cs typeface="Hanken Grotesk"/>
                <a:sym typeface="Hanken Grotesk"/>
              </a:defRPr>
            </a:lvl1pPr>
            <a:lvl2pPr marL="914400" marR="0" lvl="1"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2pPr>
            <a:lvl3pPr marL="1371600" marR="0" lvl="2"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3pPr>
            <a:lvl4pPr marL="1828800" marR="0" lvl="3"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4pPr>
            <a:lvl5pPr marL="2286000" marR="0" lvl="4"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5pPr>
            <a:lvl6pPr marL="2743200" marR="0" lvl="5"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6pPr>
            <a:lvl7pPr marL="3200400" marR="0" lvl="6"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7pPr>
            <a:lvl8pPr marL="3657600" marR="0" lvl="7"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8pPr>
            <a:lvl9pPr marL="4114800" marR="0" lvl="8"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9pPr>
          </a:lstStyle>
          <a:p>
            <a:pPr marL="0" indent="0"/>
            <a:r>
              <a:rPr lang="en-US" sz="1600" b="1" dirty="0" err="1"/>
              <a:t>Asesor</a:t>
            </a:r>
            <a:r>
              <a:rPr lang="en-US" sz="1600" dirty="0"/>
              <a:t>: Víctor López Cabrera, </a:t>
            </a:r>
            <a:r>
              <a:rPr lang="en-US" sz="1600" dirty="0" err="1"/>
              <a:t>MsC</a:t>
            </a:r>
            <a:r>
              <a:rPr lang="en-US" sz="1600" dirty="0"/>
              <a:t>.</a:t>
            </a:r>
          </a:p>
        </p:txBody>
      </p:sp>
      <p:sp>
        <p:nvSpPr>
          <p:cNvPr id="3" name="Google Shape;290;p33">
            <a:extLst>
              <a:ext uri="{FF2B5EF4-FFF2-40B4-BE49-F238E27FC236}">
                <a16:creationId xmlns:a16="http://schemas.microsoft.com/office/drawing/2014/main" id="{B9B565F2-474C-89BA-3E40-37B46BD284CD}"/>
              </a:ext>
            </a:extLst>
          </p:cNvPr>
          <p:cNvSpPr txBox="1">
            <a:spLocks/>
          </p:cNvSpPr>
          <p:nvPr/>
        </p:nvSpPr>
        <p:spPr>
          <a:xfrm>
            <a:off x="1274409" y="521671"/>
            <a:ext cx="6595178" cy="6445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Hanken Grotesk"/>
              <a:buNone/>
              <a:defRPr sz="1400" b="0" i="0" u="none" strike="noStrike" cap="none">
                <a:solidFill>
                  <a:schemeClr val="dk1"/>
                </a:solidFill>
                <a:latin typeface="Hanken Grotesk"/>
                <a:ea typeface="Hanken Grotesk"/>
                <a:cs typeface="Hanken Grotesk"/>
                <a:sym typeface="Hanken Grotesk"/>
              </a:defRPr>
            </a:lvl1pPr>
            <a:lvl2pPr marL="914400" marR="0" lvl="1"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2pPr>
            <a:lvl3pPr marL="1371600" marR="0" lvl="2"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3pPr>
            <a:lvl4pPr marL="1828800" marR="0" lvl="3"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4pPr>
            <a:lvl5pPr marL="2286000" marR="0" lvl="4"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5pPr>
            <a:lvl6pPr marL="2743200" marR="0" lvl="5"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6pPr>
            <a:lvl7pPr marL="3200400" marR="0" lvl="6"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7pPr>
            <a:lvl8pPr marL="3657600" marR="0" lvl="7"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8pPr>
            <a:lvl9pPr marL="4114800" marR="0" lvl="8"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9pPr>
          </a:lstStyle>
          <a:p>
            <a:pPr marL="0" indent="0" algn="ctr"/>
            <a:r>
              <a:rPr lang="en-US" sz="1800" b="1" dirty="0" err="1"/>
              <a:t>Sustentación</a:t>
            </a:r>
            <a:r>
              <a:rPr lang="en-US" sz="1800" b="1" dirty="0"/>
              <a:t> del </a:t>
            </a:r>
            <a:r>
              <a:rPr lang="en-US" sz="1800" b="1" dirty="0" err="1"/>
              <a:t>Trabajo</a:t>
            </a:r>
            <a:r>
              <a:rPr lang="en-US" sz="1800" b="1" dirty="0"/>
              <a:t> de </a:t>
            </a:r>
            <a:r>
              <a:rPr lang="en-US" sz="1800" b="1" dirty="0" err="1"/>
              <a:t>Graduación</a:t>
            </a:r>
            <a:r>
              <a:rPr lang="en-US" sz="1800" b="1" dirty="0"/>
              <a:t> para </a:t>
            </a:r>
            <a:r>
              <a:rPr lang="en-US" sz="1800" b="1" dirty="0" err="1"/>
              <a:t>optar</a:t>
            </a:r>
            <a:r>
              <a:rPr lang="en-US" sz="1800" b="1" dirty="0"/>
              <a:t> </a:t>
            </a:r>
            <a:r>
              <a:rPr lang="en-US" sz="1800" b="1" dirty="0" err="1"/>
              <a:t>por</a:t>
            </a:r>
            <a:r>
              <a:rPr lang="en-US" sz="1800" b="1" dirty="0"/>
              <a:t> </a:t>
            </a:r>
            <a:r>
              <a:rPr lang="en-US" sz="1800" b="1" dirty="0" err="1"/>
              <a:t>el</a:t>
            </a:r>
            <a:r>
              <a:rPr lang="en-US" sz="1800" b="1" dirty="0"/>
              <a:t> </a:t>
            </a:r>
            <a:r>
              <a:rPr lang="en-US" sz="1800" b="1" dirty="0" err="1"/>
              <a:t>título</a:t>
            </a:r>
            <a:r>
              <a:rPr lang="en-US" sz="1800" b="1" dirty="0"/>
              <a:t> de </a:t>
            </a:r>
            <a:r>
              <a:rPr lang="en-US" sz="1800" b="1" dirty="0" err="1"/>
              <a:t>Licenciado</a:t>
            </a:r>
            <a:r>
              <a:rPr lang="en-US" sz="1800" b="1" dirty="0"/>
              <a:t> </a:t>
            </a:r>
            <a:r>
              <a:rPr lang="en-US" sz="1800" b="1" dirty="0" err="1"/>
              <a:t>en</a:t>
            </a:r>
            <a:r>
              <a:rPr lang="en-US" sz="1800" b="1" dirty="0"/>
              <a:t> </a:t>
            </a:r>
            <a:r>
              <a:rPr lang="en-US" sz="1800" b="1" dirty="0" err="1"/>
              <a:t>Ingeniería</a:t>
            </a:r>
            <a:r>
              <a:rPr lang="en-US" sz="1800" b="1" dirty="0"/>
              <a:t> </a:t>
            </a:r>
            <a:r>
              <a:rPr lang="en-US" sz="1800" b="1" dirty="0" err="1"/>
              <a:t>en</a:t>
            </a:r>
            <a:r>
              <a:rPr lang="en-US" sz="1800" b="1" dirty="0"/>
              <a:t> </a:t>
            </a:r>
            <a:r>
              <a:rPr lang="en-US" sz="1800" b="1" dirty="0" err="1"/>
              <a:t>Sistemas</a:t>
            </a:r>
            <a:r>
              <a:rPr lang="en-US" sz="1800" b="1" dirty="0"/>
              <a:t> de </a:t>
            </a:r>
            <a:r>
              <a:rPr lang="en-US" sz="1800" b="1" dirty="0" err="1"/>
              <a:t>Información</a:t>
            </a:r>
            <a:endParaRPr lang="en-US" sz="1800" dirty="0"/>
          </a:p>
        </p:txBody>
      </p:sp>
      <p:sp>
        <p:nvSpPr>
          <p:cNvPr id="5" name="Google Shape;290;p33">
            <a:extLst>
              <a:ext uri="{FF2B5EF4-FFF2-40B4-BE49-F238E27FC236}">
                <a16:creationId xmlns:a16="http://schemas.microsoft.com/office/drawing/2014/main" id="{ADD0FE35-F353-7E36-F61B-4B62CFCFBC0D}"/>
              </a:ext>
            </a:extLst>
          </p:cNvPr>
          <p:cNvSpPr txBox="1">
            <a:spLocks/>
          </p:cNvSpPr>
          <p:nvPr/>
        </p:nvSpPr>
        <p:spPr>
          <a:xfrm>
            <a:off x="1961494" y="3977230"/>
            <a:ext cx="5221009" cy="6445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Hanken Grotesk"/>
              <a:buNone/>
              <a:defRPr sz="1400" b="0" i="0" u="none" strike="noStrike" cap="none">
                <a:solidFill>
                  <a:schemeClr val="dk1"/>
                </a:solidFill>
                <a:latin typeface="Hanken Grotesk"/>
                <a:ea typeface="Hanken Grotesk"/>
                <a:cs typeface="Hanken Grotesk"/>
                <a:sym typeface="Hanken Grotesk"/>
              </a:defRPr>
            </a:lvl1pPr>
            <a:lvl2pPr marL="914400" marR="0" lvl="1"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2pPr>
            <a:lvl3pPr marL="1371600" marR="0" lvl="2"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3pPr>
            <a:lvl4pPr marL="1828800" marR="0" lvl="3"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4pPr>
            <a:lvl5pPr marL="2286000" marR="0" lvl="4"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5pPr>
            <a:lvl6pPr marL="2743200" marR="0" lvl="5"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6pPr>
            <a:lvl7pPr marL="3200400" marR="0" lvl="6"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7pPr>
            <a:lvl8pPr marL="3657600" marR="0" lvl="7"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8pPr>
            <a:lvl9pPr marL="4114800" marR="0" lvl="8"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9pPr>
          </a:lstStyle>
          <a:p>
            <a:pPr marL="0" indent="0" algn="ctr"/>
            <a:r>
              <a:rPr lang="es-PA" sz="1600" b="1" dirty="0"/>
              <a:t>Universidad Tecnológica de Panamá</a:t>
            </a:r>
          </a:p>
          <a:p>
            <a:pPr marL="0" indent="0" algn="ctr"/>
            <a:r>
              <a:rPr lang="es-PA" sz="1600" b="1" dirty="0"/>
              <a:t>Facultad de Ingeniería en Sistemas Computacionales</a:t>
            </a:r>
            <a:endParaRPr lang="en-US"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51"/>
          <p:cNvSpPr txBox="1">
            <a:spLocks noGrp="1"/>
          </p:cNvSpPr>
          <p:nvPr>
            <p:ph type="title"/>
          </p:nvPr>
        </p:nvSpPr>
        <p:spPr>
          <a:xfrm>
            <a:off x="448887" y="271340"/>
            <a:ext cx="7982904"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Análisis de Sensibilidad | Estudiantes</a:t>
            </a:r>
            <a:endParaRPr dirty="0"/>
          </a:p>
        </p:txBody>
      </p:sp>
      <p:sp>
        <p:nvSpPr>
          <p:cNvPr id="7" name="Google Shape;398;p41">
            <a:extLst>
              <a:ext uri="{FF2B5EF4-FFF2-40B4-BE49-F238E27FC236}">
                <a16:creationId xmlns:a16="http://schemas.microsoft.com/office/drawing/2014/main" id="{572F3C99-6988-A243-479D-D95A1E945602}"/>
              </a:ext>
            </a:extLst>
          </p:cNvPr>
          <p:cNvSpPr txBox="1">
            <a:spLocks/>
          </p:cNvSpPr>
          <p:nvPr/>
        </p:nvSpPr>
        <p:spPr>
          <a:xfrm>
            <a:off x="1551709" y="4152477"/>
            <a:ext cx="6366270" cy="7742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PA" sz="2000" dirty="0">
                <a:latin typeface="Hanken Grotesk" charset="0"/>
              </a:rPr>
              <a:t>Relación de inversa proporcionalidad entre el tamaño del grupo de tutoría y los tutores emparejados</a:t>
            </a:r>
            <a:endParaRPr lang="en-US" sz="2000" dirty="0">
              <a:latin typeface="Hanken Grotesk" charset="0"/>
            </a:endParaRPr>
          </a:p>
        </p:txBody>
      </p:sp>
      <p:graphicFrame>
        <p:nvGraphicFramePr>
          <p:cNvPr id="3" name="Chart 2">
            <a:extLst>
              <a:ext uri="{FF2B5EF4-FFF2-40B4-BE49-F238E27FC236}">
                <a16:creationId xmlns:a16="http://schemas.microsoft.com/office/drawing/2014/main" id="{00000000-0008-0000-0000-000006000000}"/>
              </a:ext>
            </a:extLst>
          </p:cNvPr>
          <p:cNvGraphicFramePr>
            <a:graphicFrameLocks/>
          </p:cNvGraphicFramePr>
          <p:nvPr>
            <p:extLst>
              <p:ext uri="{D42A27DB-BD31-4B8C-83A1-F6EECF244321}">
                <p14:modId xmlns:p14="http://schemas.microsoft.com/office/powerpoint/2010/main" val="2008754468"/>
              </p:ext>
            </p:extLst>
          </p:nvPr>
        </p:nvGraphicFramePr>
        <p:xfrm>
          <a:off x="1520168" y="911631"/>
          <a:ext cx="6103664" cy="317325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25992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51"/>
          <p:cNvSpPr txBox="1">
            <a:spLocks noGrp="1"/>
          </p:cNvSpPr>
          <p:nvPr>
            <p:ph type="title"/>
          </p:nvPr>
        </p:nvSpPr>
        <p:spPr>
          <a:xfrm>
            <a:off x="448887" y="271340"/>
            <a:ext cx="7982904"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Análisis de Sensibilidad | Tutores</a:t>
            </a:r>
            <a:endParaRPr dirty="0"/>
          </a:p>
        </p:txBody>
      </p:sp>
      <p:sp>
        <p:nvSpPr>
          <p:cNvPr id="7" name="Google Shape;398;p41">
            <a:extLst>
              <a:ext uri="{FF2B5EF4-FFF2-40B4-BE49-F238E27FC236}">
                <a16:creationId xmlns:a16="http://schemas.microsoft.com/office/drawing/2014/main" id="{572F3C99-6988-A243-479D-D95A1E945602}"/>
              </a:ext>
            </a:extLst>
          </p:cNvPr>
          <p:cNvSpPr txBox="1">
            <a:spLocks/>
          </p:cNvSpPr>
          <p:nvPr/>
        </p:nvSpPr>
        <p:spPr>
          <a:xfrm>
            <a:off x="1551709" y="4152477"/>
            <a:ext cx="6366270" cy="7742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PA" sz="2000" dirty="0">
                <a:latin typeface="Hanken Grotesk" charset="0"/>
              </a:rPr>
              <a:t>Relación de inversa proporcionalidad entre el tamaño del grupo de tutoría y los tutores emparejados</a:t>
            </a:r>
            <a:endParaRPr lang="en-US" sz="2000" dirty="0">
              <a:latin typeface="Hanken Grotesk" charset="0"/>
            </a:endParaRPr>
          </a:p>
        </p:txBody>
      </p:sp>
      <p:graphicFrame>
        <p:nvGraphicFramePr>
          <p:cNvPr id="2" name="Chart 1">
            <a:extLst>
              <a:ext uri="{FF2B5EF4-FFF2-40B4-BE49-F238E27FC236}">
                <a16:creationId xmlns:a16="http://schemas.microsoft.com/office/drawing/2014/main" id="{00000000-0008-0000-0000-000003000000}"/>
              </a:ext>
            </a:extLst>
          </p:cNvPr>
          <p:cNvGraphicFramePr>
            <a:graphicFrameLocks/>
          </p:cNvGraphicFramePr>
          <p:nvPr>
            <p:extLst>
              <p:ext uri="{D42A27DB-BD31-4B8C-83A1-F6EECF244321}">
                <p14:modId xmlns:p14="http://schemas.microsoft.com/office/powerpoint/2010/main" val="2390687120"/>
              </p:ext>
            </p:extLst>
          </p:nvPr>
        </p:nvGraphicFramePr>
        <p:xfrm>
          <a:off x="1765197" y="844040"/>
          <a:ext cx="5613603" cy="338622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13398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6"/>
          <p:cNvSpPr txBox="1">
            <a:spLocks noGrp="1"/>
          </p:cNvSpPr>
          <p:nvPr>
            <p:ph type="title"/>
          </p:nvPr>
        </p:nvSpPr>
        <p:spPr>
          <a:xfrm>
            <a:off x="1079292" y="1805126"/>
            <a:ext cx="6985416" cy="153324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Conclusiones y Trabajos Futuros</a:t>
            </a:r>
            <a:endParaRPr dirty="0"/>
          </a:p>
        </p:txBody>
      </p:sp>
      <p:sp>
        <p:nvSpPr>
          <p:cNvPr id="331" name="Google Shape;331;p36"/>
          <p:cNvSpPr txBox="1">
            <a:spLocks noGrp="1"/>
          </p:cNvSpPr>
          <p:nvPr>
            <p:ph type="title" idx="2"/>
          </p:nvPr>
        </p:nvSpPr>
        <p:spPr>
          <a:xfrm>
            <a:off x="720000" y="533550"/>
            <a:ext cx="824400" cy="70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Tree>
    <p:extLst>
      <p:ext uri="{BB962C8B-B14F-4D97-AF65-F5344CB8AC3E}">
        <p14:creationId xmlns:p14="http://schemas.microsoft.com/office/powerpoint/2010/main" val="1993741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3"/>
          <p:cNvSpPr txBox="1">
            <a:spLocks noGrp="1"/>
          </p:cNvSpPr>
          <p:nvPr>
            <p:ph type="ctrTitle"/>
          </p:nvPr>
        </p:nvSpPr>
        <p:spPr>
          <a:xfrm>
            <a:off x="734290" y="1616717"/>
            <a:ext cx="7675418" cy="102047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600" dirty="0"/>
              <a:t>¡Gracias por su Atención!</a:t>
            </a:r>
            <a:endParaRPr sz="4600" dirty="0"/>
          </a:p>
        </p:txBody>
      </p:sp>
      <p:sp>
        <p:nvSpPr>
          <p:cNvPr id="290" name="Google Shape;290;p33"/>
          <p:cNvSpPr txBox="1">
            <a:spLocks noGrp="1"/>
          </p:cNvSpPr>
          <p:nvPr>
            <p:ph type="subTitle" idx="1"/>
          </p:nvPr>
        </p:nvSpPr>
        <p:spPr>
          <a:xfrm>
            <a:off x="1623299" y="3087635"/>
            <a:ext cx="58974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latin typeface="Hanken Grotesk"/>
                <a:ea typeface="Hanken Grotesk"/>
                <a:cs typeface="Hanken Grotesk"/>
                <a:sym typeface="Hanken Grotesk"/>
              </a:rPr>
              <a:t>Correspondencia a: </a:t>
            </a:r>
            <a:r>
              <a:rPr lang="en" sz="1800" dirty="0">
                <a:latin typeface="Hanken Grotesk"/>
                <a:ea typeface="Hanken Grotesk"/>
                <a:cs typeface="Hanken Grotesk"/>
                <a:sym typeface="Hanken Grotesk"/>
              </a:rPr>
              <a:t>Johel Heraclio Batista Cárdenas</a:t>
            </a:r>
          </a:p>
          <a:p>
            <a:pPr marL="0" lvl="0" indent="0" algn="l" rtl="0">
              <a:spcBef>
                <a:spcPts val="0"/>
              </a:spcBef>
              <a:spcAft>
                <a:spcPts val="0"/>
              </a:spcAft>
              <a:buNone/>
            </a:pPr>
            <a:r>
              <a:rPr lang="en" sz="1800" dirty="0"/>
              <a:t>		</a:t>
            </a:r>
            <a:r>
              <a:rPr lang="en" sz="1800" dirty="0">
                <a:hlinkClick r:id="rId3"/>
              </a:rPr>
              <a:t>johel.batista@utp.ac.pa</a:t>
            </a:r>
            <a:endParaRPr lang="en" sz="1800" dirty="0"/>
          </a:p>
          <a:p>
            <a:pPr marL="0" lvl="0" indent="0" algn="l" rtl="0">
              <a:spcBef>
                <a:spcPts val="0"/>
              </a:spcBef>
              <a:spcAft>
                <a:spcPts val="0"/>
              </a:spcAft>
              <a:buNone/>
            </a:pPr>
            <a:r>
              <a:rPr lang="en" sz="1800" dirty="0"/>
              <a:t>		+507 6920-4843</a:t>
            </a:r>
          </a:p>
          <a:p>
            <a:pPr marL="0" lvl="0" indent="0" algn="l" rtl="0">
              <a:spcBef>
                <a:spcPts val="0"/>
              </a:spcBef>
              <a:spcAft>
                <a:spcPts val="0"/>
              </a:spcAft>
              <a:buNone/>
            </a:pPr>
            <a:r>
              <a:rPr lang="en" sz="1800" dirty="0"/>
              <a:t>		fisc.utp.ac.pa</a:t>
            </a:r>
          </a:p>
          <a:p>
            <a:pPr marL="0" lvl="0" indent="0" algn="l" rtl="0">
              <a:spcBef>
                <a:spcPts val="0"/>
              </a:spcBef>
              <a:spcAft>
                <a:spcPts val="0"/>
              </a:spcAft>
              <a:buNone/>
            </a:pPr>
            <a:endParaRPr sz="1600" dirty="0">
              <a:latin typeface="Hanken Grotesk"/>
              <a:ea typeface="Hanken Grotesk"/>
              <a:cs typeface="Hanken Grotesk"/>
              <a:sym typeface="Hanken Grotesk"/>
            </a:endParaRPr>
          </a:p>
        </p:txBody>
      </p:sp>
      <p:sp>
        <p:nvSpPr>
          <p:cNvPr id="3" name="Google Shape;290;p33">
            <a:extLst>
              <a:ext uri="{FF2B5EF4-FFF2-40B4-BE49-F238E27FC236}">
                <a16:creationId xmlns:a16="http://schemas.microsoft.com/office/drawing/2014/main" id="{B9B565F2-474C-89BA-3E40-37B46BD284CD}"/>
              </a:ext>
            </a:extLst>
          </p:cNvPr>
          <p:cNvSpPr txBox="1">
            <a:spLocks/>
          </p:cNvSpPr>
          <p:nvPr/>
        </p:nvSpPr>
        <p:spPr>
          <a:xfrm>
            <a:off x="1623299" y="521671"/>
            <a:ext cx="5897400" cy="6445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Hanken Grotesk"/>
              <a:buNone/>
              <a:defRPr sz="1400" b="0" i="0" u="none" strike="noStrike" cap="none">
                <a:solidFill>
                  <a:schemeClr val="dk1"/>
                </a:solidFill>
                <a:latin typeface="Hanken Grotesk"/>
                <a:ea typeface="Hanken Grotesk"/>
                <a:cs typeface="Hanken Grotesk"/>
                <a:sym typeface="Hanken Grotesk"/>
              </a:defRPr>
            </a:lvl1pPr>
            <a:lvl2pPr marL="914400" marR="0" lvl="1"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2pPr>
            <a:lvl3pPr marL="1371600" marR="0" lvl="2"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3pPr>
            <a:lvl4pPr marL="1828800" marR="0" lvl="3"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4pPr>
            <a:lvl5pPr marL="2286000" marR="0" lvl="4"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5pPr>
            <a:lvl6pPr marL="2743200" marR="0" lvl="5"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6pPr>
            <a:lvl7pPr marL="3200400" marR="0" lvl="6"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7pPr>
            <a:lvl8pPr marL="3657600" marR="0" lvl="7"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8pPr>
            <a:lvl9pPr marL="4114800" marR="0" lvl="8"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9pPr>
          </a:lstStyle>
          <a:p>
            <a:pPr marL="0" indent="0" algn="ctr"/>
            <a:r>
              <a:rPr lang="es-PA" sz="1800" b="1" dirty="0"/>
              <a:t>Universidad Tecnológica de Panamá</a:t>
            </a:r>
          </a:p>
          <a:p>
            <a:pPr marL="0" indent="0" algn="ctr"/>
            <a:r>
              <a:rPr lang="es-PA" sz="1800" b="1" dirty="0"/>
              <a:t>Facultad de Ingeniería en Sistemas Computacionales</a:t>
            </a:r>
            <a:endParaRPr lang="en-US" sz="1800" dirty="0"/>
          </a:p>
        </p:txBody>
      </p:sp>
      <p:sp>
        <p:nvSpPr>
          <p:cNvPr id="5" name="Google Shape;290;p33">
            <a:extLst>
              <a:ext uri="{FF2B5EF4-FFF2-40B4-BE49-F238E27FC236}">
                <a16:creationId xmlns:a16="http://schemas.microsoft.com/office/drawing/2014/main" id="{ADD0FE35-F353-7E36-F61B-4B62CFCFBC0D}"/>
              </a:ext>
            </a:extLst>
          </p:cNvPr>
          <p:cNvSpPr txBox="1">
            <a:spLocks/>
          </p:cNvSpPr>
          <p:nvPr/>
        </p:nvSpPr>
        <p:spPr>
          <a:xfrm>
            <a:off x="737062" y="4688378"/>
            <a:ext cx="7675418" cy="3546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Hanken Grotesk"/>
              <a:buNone/>
              <a:defRPr sz="1400" b="0" i="0" u="none" strike="noStrike" cap="none">
                <a:solidFill>
                  <a:schemeClr val="dk1"/>
                </a:solidFill>
                <a:latin typeface="Hanken Grotesk"/>
                <a:ea typeface="Hanken Grotesk"/>
                <a:cs typeface="Hanken Grotesk"/>
                <a:sym typeface="Hanken Grotesk"/>
              </a:defRPr>
            </a:lvl1pPr>
            <a:lvl2pPr marL="914400" marR="0" lvl="1"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2pPr>
            <a:lvl3pPr marL="1371600" marR="0" lvl="2"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3pPr>
            <a:lvl4pPr marL="1828800" marR="0" lvl="3"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4pPr>
            <a:lvl5pPr marL="2286000" marR="0" lvl="4"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5pPr>
            <a:lvl6pPr marL="2743200" marR="0" lvl="5"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6pPr>
            <a:lvl7pPr marL="3200400" marR="0" lvl="6"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7pPr>
            <a:lvl8pPr marL="3657600" marR="0" lvl="7"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8pPr>
            <a:lvl9pPr marL="4114800" marR="0" lvl="8"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9pPr>
          </a:lstStyle>
          <a:p>
            <a:pPr marL="0" indent="0" algn="ctr"/>
            <a:r>
              <a:rPr lang="es-PA" sz="1200" i="1" dirty="0"/>
              <a:t>Licencia Creative </a:t>
            </a:r>
            <a:r>
              <a:rPr lang="es-PA" sz="1200" i="1" dirty="0" err="1"/>
              <a:t>Commons</a:t>
            </a:r>
            <a:r>
              <a:rPr lang="es-PA" sz="1200" i="1" dirty="0"/>
              <a:t> Atribución-</a:t>
            </a:r>
            <a:r>
              <a:rPr lang="es-PA" sz="1200" i="1" dirty="0" err="1"/>
              <a:t>NoComercial</a:t>
            </a:r>
            <a:r>
              <a:rPr lang="es-PA" sz="1200" i="1" dirty="0"/>
              <a:t> 4.0 Internacional (CC BY-NC 4.0 DEED)</a:t>
            </a:r>
            <a:endParaRPr lang="en-US" sz="1200" i="1" dirty="0"/>
          </a:p>
        </p:txBody>
      </p:sp>
      <p:pic>
        <p:nvPicPr>
          <p:cNvPr id="6" name="Picture 5" descr="A black and white sign with a person in a circle&#10;&#10;Description automatically generated">
            <a:extLst>
              <a:ext uri="{FF2B5EF4-FFF2-40B4-BE49-F238E27FC236}">
                <a16:creationId xmlns:a16="http://schemas.microsoft.com/office/drawing/2014/main" id="{594437B9-2F8B-C6D8-D91F-6C4F08FD306B}"/>
              </a:ext>
            </a:extLst>
          </p:cNvPr>
          <p:cNvPicPr>
            <a:picLocks noChangeAspect="1"/>
          </p:cNvPicPr>
          <p:nvPr/>
        </p:nvPicPr>
        <p:blipFill>
          <a:blip r:embed="rId4"/>
          <a:stretch>
            <a:fillRect/>
          </a:stretch>
        </p:blipFill>
        <p:spPr>
          <a:xfrm>
            <a:off x="731520" y="4768332"/>
            <a:ext cx="556343" cy="194720"/>
          </a:xfrm>
          <a:prstGeom prst="rect">
            <a:avLst/>
          </a:prstGeom>
        </p:spPr>
      </p:pic>
    </p:spTree>
    <p:extLst>
      <p:ext uri="{BB962C8B-B14F-4D97-AF65-F5344CB8AC3E}">
        <p14:creationId xmlns:p14="http://schemas.microsoft.com/office/powerpoint/2010/main" val="85181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5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Analysis &amp; development</a:t>
            </a:r>
            <a:endParaRPr/>
          </a:p>
        </p:txBody>
      </p:sp>
      <p:sp>
        <p:nvSpPr>
          <p:cNvPr id="646" name="Google Shape;646;p52"/>
          <p:cNvSpPr txBox="1">
            <a:spLocks noGrp="1"/>
          </p:cNvSpPr>
          <p:nvPr>
            <p:ph type="subTitle" idx="1"/>
          </p:nvPr>
        </p:nvSpPr>
        <p:spPr>
          <a:xfrm>
            <a:off x="4651268" y="1736553"/>
            <a:ext cx="3772800" cy="2736300"/>
          </a:xfrm>
          <a:prstGeom prst="rect">
            <a:avLst/>
          </a:prstGeom>
        </p:spPr>
        <p:txBody>
          <a:bodyPr spcFirstLastPara="1" wrap="square" lIns="91425" tIns="91425" rIns="91425" bIns="91425" anchor="t" anchorCtr="0">
            <a:noAutofit/>
          </a:bodyPr>
          <a:lstStyle/>
          <a:p>
            <a:pPr marL="314325" lvl="0" indent="-304800" algn="l" rtl="0">
              <a:spcBef>
                <a:spcPts val="0"/>
              </a:spcBef>
              <a:spcAft>
                <a:spcPts val="0"/>
              </a:spcAft>
              <a:buSzPts val="1200"/>
              <a:buFont typeface="Hanken Grotesk"/>
              <a:buChar char="●"/>
            </a:pPr>
            <a:r>
              <a:rPr lang="en"/>
              <a:t>Venus has a beautiful name and is the second planet from the Sun. It’s terribly hot—even hotter than Mercury</a:t>
            </a:r>
            <a:endParaRPr/>
          </a:p>
          <a:p>
            <a:pPr marL="314325" lvl="0" indent="-304800" algn="l" rtl="0">
              <a:spcBef>
                <a:spcPts val="1000"/>
              </a:spcBef>
              <a:spcAft>
                <a:spcPts val="0"/>
              </a:spcAft>
              <a:buSzPts val="1200"/>
              <a:buFont typeface="Hanken Grotesk"/>
              <a:buChar char="●"/>
            </a:pPr>
            <a:r>
              <a:rPr lang="en"/>
              <a:t>Saturn is a gas giant and has several rings. This planet is composed mostly of hydrogen and helium</a:t>
            </a:r>
            <a:endParaRPr/>
          </a:p>
          <a:p>
            <a:pPr marL="314325" lvl="0" indent="-304800" algn="l" rtl="0">
              <a:spcBef>
                <a:spcPts val="1000"/>
              </a:spcBef>
              <a:spcAft>
                <a:spcPts val="0"/>
              </a:spcAft>
              <a:buSzPts val="1200"/>
              <a:buFont typeface="Hanken Grotesk"/>
              <a:buChar char="●"/>
            </a:pPr>
            <a:r>
              <a:rPr lang="en"/>
              <a:t>Earth is the third planet from the Sun and the only one that harbors life in the Solar System</a:t>
            </a:r>
            <a:endParaRPr/>
          </a:p>
        </p:txBody>
      </p:sp>
      <p:sp>
        <p:nvSpPr>
          <p:cNvPr id="647" name="Google Shape;647;p52"/>
          <p:cNvSpPr txBox="1">
            <a:spLocks noGrp="1"/>
          </p:cNvSpPr>
          <p:nvPr>
            <p:ph type="subTitle" idx="2"/>
          </p:nvPr>
        </p:nvSpPr>
        <p:spPr>
          <a:xfrm>
            <a:off x="720000" y="1736553"/>
            <a:ext cx="3772800" cy="2736300"/>
          </a:xfrm>
          <a:prstGeom prst="rect">
            <a:avLst/>
          </a:prstGeom>
        </p:spPr>
        <p:txBody>
          <a:bodyPr spcFirstLastPara="1" wrap="square" lIns="91425" tIns="91425" rIns="91425" bIns="91425" anchor="t" anchorCtr="0">
            <a:noAutofit/>
          </a:bodyPr>
          <a:lstStyle/>
          <a:p>
            <a:pPr marL="257175" lvl="0" indent="-304800" algn="l" rtl="0">
              <a:spcBef>
                <a:spcPts val="0"/>
              </a:spcBef>
              <a:spcAft>
                <a:spcPts val="0"/>
              </a:spcAft>
              <a:buSzPts val="1200"/>
              <a:buFont typeface="Hanken Grotesk"/>
              <a:buChar char="●"/>
            </a:pPr>
            <a:r>
              <a:rPr lang="en"/>
              <a:t>Mercury is the closest planet to the Sun and the smallest one in the Solar System—it’s a bit larger than the Moon</a:t>
            </a:r>
            <a:endParaRPr/>
          </a:p>
          <a:p>
            <a:pPr marL="257175" lvl="0" indent="-304800" algn="l" rtl="0">
              <a:spcBef>
                <a:spcPts val="1000"/>
              </a:spcBef>
              <a:spcAft>
                <a:spcPts val="0"/>
              </a:spcAft>
              <a:buSzPts val="1200"/>
              <a:buFont typeface="Hanken Grotesk"/>
              <a:buChar char="●"/>
            </a:pPr>
            <a:r>
              <a:rPr lang="en"/>
              <a:t>Jupiter is a gas giant, the biggest planet in the Solar System and the fourth-brightest object in the night sky</a:t>
            </a:r>
            <a:endParaRPr/>
          </a:p>
          <a:p>
            <a:pPr marL="257175" lvl="0" indent="-304800" algn="l" rtl="0">
              <a:spcBef>
                <a:spcPts val="1000"/>
              </a:spcBef>
              <a:spcAft>
                <a:spcPts val="0"/>
              </a:spcAft>
              <a:buSzPts val="1200"/>
              <a:buFont typeface="Hanken Grotesk"/>
              <a:buChar char="●"/>
            </a:pPr>
            <a:r>
              <a:rPr lang="en"/>
              <a:t>Neptune is the farthest planet from the Sun. It's also the fourth-largest planet by diameter in the Solar System</a:t>
            </a:r>
            <a:endParaRPr/>
          </a:p>
        </p:txBody>
      </p:sp>
      <p:sp>
        <p:nvSpPr>
          <p:cNvPr id="648" name="Google Shape;648;p52"/>
          <p:cNvSpPr txBox="1">
            <a:spLocks noGrp="1"/>
          </p:cNvSpPr>
          <p:nvPr>
            <p:ph type="subTitle" idx="3"/>
          </p:nvPr>
        </p:nvSpPr>
        <p:spPr>
          <a:xfrm>
            <a:off x="720000" y="1451250"/>
            <a:ext cx="3772800" cy="361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Phase 01</a:t>
            </a:r>
            <a:endParaRPr/>
          </a:p>
        </p:txBody>
      </p:sp>
      <p:sp>
        <p:nvSpPr>
          <p:cNvPr id="649" name="Google Shape;649;p52"/>
          <p:cNvSpPr txBox="1">
            <a:spLocks noGrp="1"/>
          </p:cNvSpPr>
          <p:nvPr>
            <p:ph type="subTitle" idx="4"/>
          </p:nvPr>
        </p:nvSpPr>
        <p:spPr>
          <a:xfrm>
            <a:off x="4651268" y="1451250"/>
            <a:ext cx="3772800" cy="361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Phase 02</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sp>
        <p:nvSpPr>
          <p:cNvPr id="761" name="Google Shape;761;p56"/>
          <p:cNvSpPr txBox="1">
            <a:spLocks noGrp="1"/>
          </p:cNvSpPr>
          <p:nvPr>
            <p:ph type="title"/>
          </p:nvPr>
        </p:nvSpPr>
        <p:spPr>
          <a:xfrm>
            <a:off x="722376" y="44502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Discussion</a:t>
            </a:r>
            <a:endParaRPr/>
          </a:p>
        </p:txBody>
      </p:sp>
      <p:sp>
        <p:nvSpPr>
          <p:cNvPr id="762" name="Google Shape;762;p56"/>
          <p:cNvSpPr txBox="1"/>
          <p:nvPr/>
        </p:nvSpPr>
        <p:spPr>
          <a:xfrm>
            <a:off x="720000" y="1548350"/>
            <a:ext cx="4257900" cy="3060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latin typeface="Hanken Grotesk"/>
                <a:ea typeface="Hanken Grotesk"/>
                <a:cs typeface="Hanken Grotesk"/>
                <a:sym typeface="Hanken Grotesk"/>
              </a:rPr>
              <a:t>Despite being red, Mars is actually a cold place. It's full of iron oxide dust, which gives the planet its reddish cast. Earth is the third planet from the Sun and the only one that harbors life in the Solar System. This is where we all live:</a:t>
            </a:r>
            <a:endParaRPr>
              <a:solidFill>
                <a:schemeClr val="dk1"/>
              </a:solidFill>
              <a:latin typeface="Hanken Grotesk"/>
              <a:ea typeface="Hanken Grotesk"/>
              <a:cs typeface="Hanken Grotesk"/>
              <a:sym typeface="Hanken Grotesk"/>
            </a:endParaRPr>
          </a:p>
          <a:p>
            <a:pPr marL="457200" lvl="0" indent="-304800" algn="l" rtl="0">
              <a:lnSpc>
                <a:spcPct val="115000"/>
              </a:lnSpc>
              <a:spcBef>
                <a:spcPts val="1000"/>
              </a:spcBef>
              <a:spcAft>
                <a:spcPts val="0"/>
              </a:spcAft>
              <a:buClr>
                <a:schemeClr val="dk1"/>
              </a:buClr>
              <a:buSzPts val="1200"/>
              <a:buFont typeface="Hanken Grotesk"/>
              <a:buChar char="●"/>
            </a:pPr>
            <a:r>
              <a:rPr lang="en">
                <a:solidFill>
                  <a:schemeClr val="dk1"/>
                </a:solidFill>
                <a:latin typeface="Hanken Grotesk"/>
                <a:ea typeface="Hanken Grotesk"/>
                <a:cs typeface="Hanken Grotesk"/>
                <a:sym typeface="Hanken Grotesk"/>
              </a:rPr>
              <a:t>Ceres is located in the main asteroid belt</a:t>
            </a:r>
            <a:endParaRPr>
              <a:solidFill>
                <a:schemeClr val="dk1"/>
              </a:solidFill>
              <a:latin typeface="Hanken Grotesk"/>
              <a:ea typeface="Hanken Grotesk"/>
              <a:cs typeface="Hanken Grotesk"/>
              <a:sym typeface="Hanken Grotesk"/>
            </a:endParaRPr>
          </a:p>
          <a:p>
            <a:pPr marL="457200" lvl="0" indent="-304800" algn="l" rtl="0">
              <a:lnSpc>
                <a:spcPct val="115000"/>
              </a:lnSpc>
              <a:spcBef>
                <a:spcPts val="1000"/>
              </a:spcBef>
              <a:spcAft>
                <a:spcPts val="0"/>
              </a:spcAft>
              <a:buClr>
                <a:schemeClr val="dk1"/>
              </a:buClr>
              <a:buSzPts val="1200"/>
              <a:buFont typeface="Hanken Grotesk"/>
              <a:buChar char="●"/>
            </a:pPr>
            <a:r>
              <a:rPr lang="en">
                <a:solidFill>
                  <a:schemeClr val="dk1"/>
                </a:solidFill>
                <a:latin typeface="Hanken Grotesk"/>
                <a:ea typeface="Hanken Grotesk"/>
                <a:cs typeface="Hanken Grotesk"/>
                <a:sym typeface="Hanken Grotesk"/>
              </a:rPr>
              <a:t>The Moon is Earth’s natural satellite</a:t>
            </a:r>
            <a:endParaRPr>
              <a:solidFill>
                <a:schemeClr val="dk1"/>
              </a:solidFill>
              <a:latin typeface="Hanken Grotesk"/>
              <a:ea typeface="Hanken Grotesk"/>
              <a:cs typeface="Hanken Grotesk"/>
              <a:sym typeface="Hanken Grotesk"/>
            </a:endParaRPr>
          </a:p>
          <a:p>
            <a:pPr marL="457200" lvl="0" indent="-304800" algn="l" rtl="0">
              <a:lnSpc>
                <a:spcPct val="115000"/>
              </a:lnSpc>
              <a:spcBef>
                <a:spcPts val="1000"/>
              </a:spcBef>
              <a:spcAft>
                <a:spcPts val="0"/>
              </a:spcAft>
              <a:buClr>
                <a:schemeClr val="dk1"/>
              </a:buClr>
              <a:buSzPts val="1200"/>
              <a:buFont typeface="Hanken Grotesk"/>
              <a:buChar char="●"/>
            </a:pPr>
            <a:r>
              <a:rPr lang="en">
                <a:solidFill>
                  <a:schemeClr val="dk1"/>
                </a:solidFill>
                <a:latin typeface="Hanken Grotesk"/>
                <a:ea typeface="Hanken Grotesk"/>
                <a:cs typeface="Hanken Grotesk"/>
                <a:sym typeface="Hanken Grotesk"/>
              </a:rPr>
              <a:t>Neptune is very far away from us</a:t>
            </a:r>
            <a:endParaRPr>
              <a:solidFill>
                <a:schemeClr val="dk1"/>
              </a:solidFill>
              <a:latin typeface="Hanken Grotesk"/>
              <a:ea typeface="Hanken Grotesk"/>
              <a:cs typeface="Hanken Grotesk"/>
              <a:sym typeface="Hanken Grotesk"/>
            </a:endParaRPr>
          </a:p>
          <a:p>
            <a:pPr marL="457200" lvl="0" indent="-304800" algn="l" rtl="0">
              <a:lnSpc>
                <a:spcPct val="115000"/>
              </a:lnSpc>
              <a:spcBef>
                <a:spcPts val="1000"/>
              </a:spcBef>
              <a:spcAft>
                <a:spcPts val="0"/>
              </a:spcAft>
              <a:buClr>
                <a:schemeClr val="dk1"/>
              </a:buClr>
              <a:buSzPts val="1200"/>
              <a:buFont typeface="Hanken Grotesk"/>
              <a:buChar char="●"/>
            </a:pPr>
            <a:r>
              <a:rPr lang="en">
                <a:solidFill>
                  <a:schemeClr val="dk1"/>
                </a:solidFill>
                <a:latin typeface="Hanken Grotesk"/>
                <a:ea typeface="Hanken Grotesk"/>
                <a:cs typeface="Hanken Grotesk"/>
                <a:sym typeface="Hanken Grotesk"/>
              </a:rPr>
              <a:t>Pluto is now considered a dwarf planet</a:t>
            </a:r>
            <a:endParaRPr>
              <a:solidFill>
                <a:schemeClr val="dk1"/>
              </a:solidFill>
              <a:latin typeface="Hanken Grotesk"/>
              <a:ea typeface="Hanken Grotesk"/>
              <a:cs typeface="Hanken Grotesk"/>
              <a:sym typeface="Hanken Grotesk"/>
            </a:endParaRPr>
          </a:p>
        </p:txBody>
      </p:sp>
      <p:sp>
        <p:nvSpPr>
          <p:cNvPr id="763" name="Google Shape;763;p56"/>
          <p:cNvSpPr txBox="1"/>
          <p:nvPr/>
        </p:nvSpPr>
        <p:spPr>
          <a:xfrm>
            <a:off x="720000" y="1149175"/>
            <a:ext cx="4257900" cy="437400"/>
          </a:xfrm>
          <a:prstGeom prst="rect">
            <a:avLst/>
          </a:prstGeom>
          <a:noFill/>
          <a:ln>
            <a:noFill/>
          </a:ln>
        </p:spPr>
        <p:txBody>
          <a:bodyPr spcFirstLastPara="1" wrap="square" lIns="91425" tIns="91425" rIns="91425" bIns="91425" anchor="b" anchorCtr="0">
            <a:noAutofit/>
          </a:bodyPr>
          <a:lstStyle/>
          <a:p>
            <a:pPr marL="0" marR="0" lvl="0" indent="0" algn="l" rtl="0">
              <a:lnSpc>
                <a:spcPct val="115000"/>
              </a:lnSpc>
              <a:spcBef>
                <a:spcPts val="0"/>
              </a:spcBef>
              <a:spcAft>
                <a:spcPts val="0"/>
              </a:spcAft>
              <a:buNone/>
            </a:pPr>
            <a:r>
              <a:rPr lang="en" sz="1900">
                <a:solidFill>
                  <a:schemeClr val="dk1"/>
                </a:solidFill>
                <a:latin typeface="Figtree Black"/>
                <a:ea typeface="Figtree Black"/>
                <a:cs typeface="Figtree Black"/>
                <a:sym typeface="Figtree Black"/>
              </a:rPr>
              <a:t>Mars &amp; Earth</a:t>
            </a:r>
            <a:endParaRPr sz="1900">
              <a:solidFill>
                <a:schemeClr val="dk1"/>
              </a:solidFill>
              <a:latin typeface="Figtree Black"/>
              <a:ea typeface="Figtree Black"/>
              <a:cs typeface="Figtree Black"/>
              <a:sym typeface="Figtree Black"/>
            </a:endParaRPr>
          </a:p>
        </p:txBody>
      </p:sp>
      <p:sp>
        <p:nvSpPr>
          <p:cNvPr id="764" name="Google Shape;764;p56"/>
          <p:cNvSpPr txBox="1"/>
          <p:nvPr/>
        </p:nvSpPr>
        <p:spPr>
          <a:xfrm>
            <a:off x="5772175" y="1398350"/>
            <a:ext cx="2658600" cy="3486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Clr>
                <a:srgbClr val="000000"/>
              </a:buClr>
              <a:buSzPts val="1100"/>
              <a:buFont typeface="Arial"/>
              <a:buNone/>
            </a:pPr>
            <a:r>
              <a:rPr lang="en" sz="1900">
                <a:solidFill>
                  <a:schemeClr val="dk1"/>
                </a:solidFill>
                <a:latin typeface="Figtree Black"/>
                <a:ea typeface="Figtree Black"/>
                <a:cs typeface="Figtree Black"/>
                <a:sym typeface="Figtree Black"/>
              </a:rPr>
              <a:t>Discussion 1</a:t>
            </a:r>
            <a:endParaRPr sz="1900">
              <a:solidFill>
                <a:schemeClr val="dk1"/>
              </a:solidFill>
              <a:latin typeface="Figtree Black"/>
              <a:ea typeface="Figtree Black"/>
              <a:cs typeface="Figtree Black"/>
              <a:sym typeface="Figtree Black"/>
            </a:endParaRPr>
          </a:p>
        </p:txBody>
      </p:sp>
      <p:sp>
        <p:nvSpPr>
          <p:cNvPr id="765" name="Google Shape;765;p56"/>
          <p:cNvSpPr txBox="1"/>
          <p:nvPr/>
        </p:nvSpPr>
        <p:spPr>
          <a:xfrm>
            <a:off x="5772175" y="1597299"/>
            <a:ext cx="2658600" cy="1179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latin typeface="Hanken Grotesk"/>
                <a:ea typeface="Hanken Grotesk"/>
                <a:cs typeface="Hanken Grotesk"/>
                <a:sym typeface="Hanken Grotesk"/>
              </a:rPr>
              <a:t>Mercury is the closest planet to the Sun and the smallest one in the Solar System. It’s bit larger than the Moon</a:t>
            </a:r>
            <a:endParaRPr>
              <a:solidFill>
                <a:schemeClr val="dk1"/>
              </a:solidFill>
              <a:latin typeface="Hanken Grotesk"/>
              <a:ea typeface="Hanken Grotesk"/>
              <a:cs typeface="Hanken Grotesk"/>
              <a:sym typeface="Hanken Grotesk"/>
            </a:endParaRPr>
          </a:p>
        </p:txBody>
      </p:sp>
      <p:sp>
        <p:nvSpPr>
          <p:cNvPr id="766" name="Google Shape;766;p56"/>
          <p:cNvSpPr txBox="1"/>
          <p:nvPr/>
        </p:nvSpPr>
        <p:spPr>
          <a:xfrm>
            <a:off x="5772175" y="3060400"/>
            <a:ext cx="2658600" cy="348600"/>
          </a:xfrm>
          <a:prstGeom prst="rect">
            <a:avLst/>
          </a:prstGeom>
          <a:noFill/>
          <a:ln>
            <a:noFill/>
          </a:ln>
        </p:spPr>
        <p:txBody>
          <a:bodyPr spcFirstLastPara="1" wrap="square" lIns="91425" tIns="91425" rIns="91425" bIns="91425" anchor="b" anchorCtr="0">
            <a:noAutofit/>
          </a:bodyPr>
          <a:lstStyle/>
          <a:p>
            <a:pPr marL="0" marR="0" lvl="0" indent="0" algn="l" rtl="0">
              <a:lnSpc>
                <a:spcPct val="115000"/>
              </a:lnSpc>
              <a:spcBef>
                <a:spcPts val="0"/>
              </a:spcBef>
              <a:spcAft>
                <a:spcPts val="0"/>
              </a:spcAft>
              <a:buNone/>
            </a:pPr>
            <a:r>
              <a:rPr lang="en" sz="1900">
                <a:solidFill>
                  <a:schemeClr val="dk1"/>
                </a:solidFill>
                <a:latin typeface="Figtree Black"/>
                <a:ea typeface="Figtree Black"/>
                <a:cs typeface="Figtree Black"/>
                <a:sym typeface="Figtree Black"/>
              </a:rPr>
              <a:t>Discussion 2</a:t>
            </a:r>
            <a:endParaRPr sz="1900">
              <a:solidFill>
                <a:schemeClr val="dk1"/>
              </a:solidFill>
              <a:latin typeface="Figtree Black"/>
              <a:ea typeface="Figtree Black"/>
              <a:cs typeface="Figtree Black"/>
              <a:sym typeface="Figtree Black"/>
            </a:endParaRPr>
          </a:p>
        </p:txBody>
      </p:sp>
      <p:sp>
        <p:nvSpPr>
          <p:cNvPr id="767" name="Google Shape;767;p56"/>
          <p:cNvSpPr txBox="1"/>
          <p:nvPr/>
        </p:nvSpPr>
        <p:spPr>
          <a:xfrm>
            <a:off x="5772175" y="3259375"/>
            <a:ext cx="2658600" cy="1179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latin typeface="Hanken Grotesk"/>
                <a:ea typeface="Hanken Grotesk"/>
                <a:cs typeface="Hanken Grotesk"/>
                <a:sym typeface="Hanken Grotesk"/>
              </a:rPr>
              <a:t>Venus has a beautiful name and is the second planet from the Sun. Venus is a lot hotter than Mercury</a:t>
            </a:r>
            <a:endParaRPr>
              <a:solidFill>
                <a:schemeClr val="dk1"/>
              </a:solidFill>
              <a:latin typeface="Hanken Grotesk"/>
              <a:ea typeface="Hanken Grotesk"/>
              <a:cs typeface="Hanken Grotesk"/>
              <a:sym typeface="Hanken Grotesk"/>
            </a:endParaRPr>
          </a:p>
        </p:txBody>
      </p:sp>
      <p:sp>
        <p:nvSpPr>
          <p:cNvPr id="768" name="Google Shape;768;p56"/>
          <p:cNvSpPr/>
          <p:nvPr/>
        </p:nvSpPr>
        <p:spPr>
          <a:xfrm>
            <a:off x="5116925" y="2896550"/>
            <a:ext cx="516300" cy="516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56"/>
          <p:cNvSpPr/>
          <p:nvPr/>
        </p:nvSpPr>
        <p:spPr>
          <a:xfrm>
            <a:off x="5116925" y="1237963"/>
            <a:ext cx="516300" cy="516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70" name="Google Shape;770;p56"/>
          <p:cNvCxnSpPr>
            <a:stCxn id="769" idx="2"/>
            <a:endCxn id="768" idx="0"/>
          </p:cNvCxnSpPr>
          <p:nvPr/>
        </p:nvCxnSpPr>
        <p:spPr>
          <a:xfrm>
            <a:off x="5375075" y="1754263"/>
            <a:ext cx="0" cy="1142400"/>
          </a:xfrm>
          <a:prstGeom prst="straightConnector1">
            <a:avLst/>
          </a:prstGeom>
          <a:noFill/>
          <a:ln w="19050" cap="flat" cmpd="sng">
            <a:solidFill>
              <a:schemeClr val="dk1"/>
            </a:solidFill>
            <a:prstDash val="solid"/>
            <a:round/>
            <a:headEnd type="none" w="med" len="med"/>
            <a:tailEnd type="none" w="med" len="med"/>
          </a:ln>
        </p:spPr>
      </p:cxnSp>
      <p:cxnSp>
        <p:nvCxnSpPr>
          <p:cNvPr id="771" name="Google Shape;771;p56"/>
          <p:cNvCxnSpPr>
            <a:stCxn id="768" idx="2"/>
          </p:cNvCxnSpPr>
          <p:nvPr/>
        </p:nvCxnSpPr>
        <p:spPr>
          <a:xfrm>
            <a:off x="5375075" y="3412850"/>
            <a:ext cx="0" cy="1772400"/>
          </a:xfrm>
          <a:prstGeom prst="straightConnector1">
            <a:avLst/>
          </a:prstGeom>
          <a:noFill/>
          <a:ln w="19050" cap="flat" cmpd="sng">
            <a:solidFill>
              <a:schemeClr val="dk1"/>
            </a:solidFill>
            <a:prstDash val="solid"/>
            <a:round/>
            <a:headEnd type="none" w="med" len="med"/>
            <a:tailEnd type="none" w="med" len="med"/>
          </a:ln>
        </p:spPr>
      </p:cxnSp>
      <p:grpSp>
        <p:nvGrpSpPr>
          <p:cNvPr id="772" name="Google Shape;772;p56"/>
          <p:cNvGrpSpPr/>
          <p:nvPr/>
        </p:nvGrpSpPr>
        <p:grpSpPr>
          <a:xfrm>
            <a:off x="5195138" y="2999375"/>
            <a:ext cx="359850" cy="310650"/>
            <a:chOff x="1727213" y="3674725"/>
            <a:chExt cx="359850" cy="310650"/>
          </a:xfrm>
        </p:grpSpPr>
        <p:sp>
          <p:nvSpPr>
            <p:cNvPr id="773" name="Google Shape;773;p56"/>
            <p:cNvSpPr/>
            <p:nvPr/>
          </p:nvSpPr>
          <p:spPr>
            <a:xfrm>
              <a:off x="2048588" y="3851825"/>
              <a:ext cx="13875" cy="66400"/>
            </a:xfrm>
            <a:custGeom>
              <a:avLst/>
              <a:gdLst/>
              <a:ahLst/>
              <a:cxnLst/>
              <a:rect l="l" t="t" r="r" b="b"/>
              <a:pathLst>
                <a:path w="555" h="2656" extrusionOk="0">
                  <a:moveTo>
                    <a:pt x="1" y="0"/>
                  </a:moveTo>
                  <a:lnTo>
                    <a:pt x="1" y="2656"/>
                  </a:lnTo>
                  <a:lnTo>
                    <a:pt x="554" y="2656"/>
                  </a:lnTo>
                  <a:lnTo>
                    <a:pt x="554"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56"/>
            <p:cNvSpPr/>
            <p:nvPr/>
          </p:nvSpPr>
          <p:spPr>
            <a:xfrm>
              <a:off x="1802038" y="3720600"/>
              <a:ext cx="14900" cy="54350"/>
            </a:xfrm>
            <a:custGeom>
              <a:avLst/>
              <a:gdLst/>
              <a:ahLst/>
              <a:cxnLst/>
              <a:rect l="l" t="t" r="r" b="b"/>
              <a:pathLst>
                <a:path w="596" h="2174" extrusionOk="0">
                  <a:moveTo>
                    <a:pt x="1" y="1"/>
                  </a:moveTo>
                  <a:lnTo>
                    <a:pt x="1" y="2174"/>
                  </a:lnTo>
                  <a:lnTo>
                    <a:pt x="595" y="2174"/>
                  </a:lnTo>
                  <a:lnTo>
                    <a:pt x="595"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56"/>
            <p:cNvSpPr/>
            <p:nvPr/>
          </p:nvSpPr>
          <p:spPr>
            <a:xfrm>
              <a:off x="1884063" y="3910500"/>
              <a:ext cx="203000" cy="52575"/>
            </a:xfrm>
            <a:custGeom>
              <a:avLst/>
              <a:gdLst/>
              <a:ahLst/>
              <a:cxnLst/>
              <a:rect l="l" t="t" r="r" b="b"/>
              <a:pathLst>
                <a:path w="8120" h="2103" extrusionOk="0">
                  <a:moveTo>
                    <a:pt x="308" y="1"/>
                  </a:moveTo>
                  <a:cubicBezTo>
                    <a:pt x="134" y="1"/>
                    <a:pt x="0" y="134"/>
                    <a:pt x="0" y="350"/>
                  </a:cubicBezTo>
                  <a:cubicBezTo>
                    <a:pt x="52" y="473"/>
                    <a:pt x="175" y="606"/>
                    <a:pt x="308" y="606"/>
                  </a:cubicBezTo>
                  <a:lnTo>
                    <a:pt x="7012" y="606"/>
                  </a:lnTo>
                  <a:cubicBezTo>
                    <a:pt x="7310" y="606"/>
                    <a:pt x="7525" y="821"/>
                    <a:pt x="7484" y="1118"/>
                  </a:cubicBezTo>
                  <a:cubicBezTo>
                    <a:pt x="7433" y="1334"/>
                    <a:pt x="7228" y="1539"/>
                    <a:pt x="7012" y="1539"/>
                  </a:cubicBezTo>
                  <a:lnTo>
                    <a:pt x="308" y="1539"/>
                  </a:lnTo>
                  <a:cubicBezTo>
                    <a:pt x="134" y="1539"/>
                    <a:pt x="0" y="1672"/>
                    <a:pt x="0" y="1887"/>
                  </a:cubicBezTo>
                  <a:cubicBezTo>
                    <a:pt x="52" y="2010"/>
                    <a:pt x="175" y="2103"/>
                    <a:pt x="308" y="2103"/>
                  </a:cubicBezTo>
                  <a:lnTo>
                    <a:pt x="7012" y="2103"/>
                  </a:lnTo>
                  <a:cubicBezTo>
                    <a:pt x="7648" y="2103"/>
                    <a:pt x="8120" y="1590"/>
                    <a:pt x="8079" y="944"/>
                  </a:cubicBezTo>
                  <a:cubicBezTo>
                    <a:pt x="7997" y="391"/>
                    <a:pt x="7525" y="1"/>
                    <a:pt x="701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56"/>
            <p:cNvSpPr/>
            <p:nvPr/>
          </p:nvSpPr>
          <p:spPr>
            <a:xfrm>
              <a:off x="1727213" y="3674725"/>
              <a:ext cx="358825" cy="288350"/>
            </a:xfrm>
            <a:custGeom>
              <a:avLst/>
              <a:gdLst/>
              <a:ahLst/>
              <a:cxnLst/>
              <a:rect l="l" t="t" r="r" b="b"/>
              <a:pathLst>
                <a:path w="14353" h="11534" extrusionOk="0">
                  <a:moveTo>
                    <a:pt x="10939" y="595"/>
                  </a:moveTo>
                  <a:cubicBezTo>
                    <a:pt x="12220" y="595"/>
                    <a:pt x="13327" y="1661"/>
                    <a:pt x="13286" y="2984"/>
                  </a:cubicBezTo>
                  <a:cubicBezTo>
                    <a:pt x="13286" y="4224"/>
                    <a:pt x="12220" y="5249"/>
                    <a:pt x="10980" y="5249"/>
                  </a:cubicBezTo>
                  <a:lnTo>
                    <a:pt x="2994" y="5249"/>
                  </a:lnTo>
                  <a:cubicBezTo>
                    <a:pt x="2779" y="5249"/>
                    <a:pt x="2563" y="5075"/>
                    <a:pt x="2522" y="4870"/>
                  </a:cubicBezTo>
                  <a:cubicBezTo>
                    <a:pt x="2481" y="4563"/>
                    <a:pt x="2686" y="4306"/>
                    <a:pt x="2994" y="4306"/>
                  </a:cubicBezTo>
                  <a:lnTo>
                    <a:pt x="10939" y="4306"/>
                  </a:lnTo>
                  <a:cubicBezTo>
                    <a:pt x="11708" y="4306"/>
                    <a:pt x="12343" y="3712"/>
                    <a:pt x="12343" y="2943"/>
                  </a:cubicBezTo>
                  <a:cubicBezTo>
                    <a:pt x="12343" y="2174"/>
                    <a:pt x="11749" y="1538"/>
                    <a:pt x="10980" y="1538"/>
                  </a:cubicBezTo>
                  <a:lnTo>
                    <a:pt x="2994" y="1538"/>
                  </a:lnTo>
                  <a:cubicBezTo>
                    <a:pt x="2779" y="1538"/>
                    <a:pt x="2563" y="1364"/>
                    <a:pt x="2522" y="1149"/>
                  </a:cubicBezTo>
                  <a:cubicBezTo>
                    <a:pt x="2481" y="852"/>
                    <a:pt x="2686" y="595"/>
                    <a:pt x="2994" y="595"/>
                  </a:cubicBezTo>
                  <a:close/>
                  <a:moveTo>
                    <a:pt x="2994" y="1"/>
                  </a:moveTo>
                  <a:cubicBezTo>
                    <a:pt x="2430" y="1"/>
                    <a:pt x="1969" y="421"/>
                    <a:pt x="1917" y="975"/>
                  </a:cubicBezTo>
                  <a:cubicBezTo>
                    <a:pt x="1835" y="1579"/>
                    <a:pt x="2348" y="2133"/>
                    <a:pt x="2994" y="2133"/>
                  </a:cubicBezTo>
                  <a:lnTo>
                    <a:pt x="10939" y="2133"/>
                  </a:lnTo>
                  <a:cubicBezTo>
                    <a:pt x="11359" y="2133"/>
                    <a:pt x="11749" y="2471"/>
                    <a:pt x="11749" y="2902"/>
                  </a:cubicBezTo>
                  <a:cubicBezTo>
                    <a:pt x="11790" y="3373"/>
                    <a:pt x="11400" y="3712"/>
                    <a:pt x="10980" y="3712"/>
                  </a:cubicBezTo>
                  <a:lnTo>
                    <a:pt x="2902" y="3712"/>
                  </a:lnTo>
                  <a:cubicBezTo>
                    <a:pt x="2563" y="3712"/>
                    <a:pt x="2225" y="3886"/>
                    <a:pt x="2092" y="4183"/>
                  </a:cubicBezTo>
                  <a:cubicBezTo>
                    <a:pt x="1794" y="4737"/>
                    <a:pt x="1917" y="5290"/>
                    <a:pt x="2307" y="5588"/>
                  </a:cubicBezTo>
                  <a:cubicBezTo>
                    <a:pt x="810" y="6357"/>
                    <a:pt x="0" y="8243"/>
                    <a:pt x="1026" y="10078"/>
                  </a:cubicBezTo>
                  <a:cubicBezTo>
                    <a:pt x="1538" y="10970"/>
                    <a:pt x="2481" y="11534"/>
                    <a:pt x="3455" y="11534"/>
                  </a:cubicBezTo>
                  <a:lnTo>
                    <a:pt x="4398" y="11534"/>
                  </a:lnTo>
                  <a:cubicBezTo>
                    <a:pt x="4532" y="11534"/>
                    <a:pt x="4655" y="11400"/>
                    <a:pt x="4696" y="11277"/>
                  </a:cubicBezTo>
                  <a:cubicBezTo>
                    <a:pt x="4737" y="11103"/>
                    <a:pt x="4573" y="10929"/>
                    <a:pt x="4398" y="10929"/>
                  </a:cubicBezTo>
                  <a:lnTo>
                    <a:pt x="3763" y="10929"/>
                  </a:lnTo>
                  <a:cubicBezTo>
                    <a:pt x="2307" y="10929"/>
                    <a:pt x="1149" y="9781"/>
                    <a:pt x="1149" y="8325"/>
                  </a:cubicBezTo>
                  <a:cubicBezTo>
                    <a:pt x="1200" y="6961"/>
                    <a:pt x="2307" y="5844"/>
                    <a:pt x="3711" y="5844"/>
                  </a:cubicBezTo>
                  <a:lnTo>
                    <a:pt x="13286" y="5844"/>
                  </a:lnTo>
                  <a:cubicBezTo>
                    <a:pt x="13502" y="5844"/>
                    <a:pt x="13707" y="6018"/>
                    <a:pt x="13758" y="6234"/>
                  </a:cubicBezTo>
                  <a:cubicBezTo>
                    <a:pt x="13799" y="6531"/>
                    <a:pt x="13584" y="6787"/>
                    <a:pt x="13286" y="6787"/>
                  </a:cubicBezTo>
                  <a:lnTo>
                    <a:pt x="3763" y="6787"/>
                  </a:lnTo>
                  <a:cubicBezTo>
                    <a:pt x="2943" y="6787"/>
                    <a:pt x="2266" y="7382"/>
                    <a:pt x="2133" y="8151"/>
                  </a:cubicBezTo>
                  <a:cubicBezTo>
                    <a:pt x="2010" y="9135"/>
                    <a:pt x="2779" y="10037"/>
                    <a:pt x="3763" y="10037"/>
                  </a:cubicBezTo>
                  <a:lnTo>
                    <a:pt x="4398" y="10037"/>
                  </a:lnTo>
                  <a:cubicBezTo>
                    <a:pt x="4532" y="10037"/>
                    <a:pt x="4655" y="9904"/>
                    <a:pt x="4696" y="9781"/>
                  </a:cubicBezTo>
                  <a:cubicBezTo>
                    <a:pt x="4737" y="9565"/>
                    <a:pt x="4573" y="9432"/>
                    <a:pt x="4398" y="9432"/>
                  </a:cubicBezTo>
                  <a:lnTo>
                    <a:pt x="3763" y="9432"/>
                  </a:lnTo>
                  <a:cubicBezTo>
                    <a:pt x="3250" y="9432"/>
                    <a:pt x="2820" y="9094"/>
                    <a:pt x="2738" y="8581"/>
                  </a:cubicBezTo>
                  <a:cubicBezTo>
                    <a:pt x="2604" y="7946"/>
                    <a:pt x="3117" y="7382"/>
                    <a:pt x="3763" y="7382"/>
                  </a:cubicBezTo>
                  <a:lnTo>
                    <a:pt x="13286" y="7382"/>
                  </a:lnTo>
                  <a:cubicBezTo>
                    <a:pt x="13881" y="7382"/>
                    <a:pt x="14353" y="6920"/>
                    <a:pt x="14353" y="6316"/>
                  </a:cubicBezTo>
                  <a:cubicBezTo>
                    <a:pt x="14353" y="5721"/>
                    <a:pt x="13881" y="5249"/>
                    <a:pt x="13286" y="5249"/>
                  </a:cubicBezTo>
                  <a:lnTo>
                    <a:pt x="12733" y="5249"/>
                  </a:lnTo>
                  <a:cubicBezTo>
                    <a:pt x="13409" y="4737"/>
                    <a:pt x="13840" y="3927"/>
                    <a:pt x="13881" y="3025"/>
                  </a:cubicBezTo>
                  <a:cubicBezTo>
                    <a:pt x="13922" y="1364"/>
                    <a:pt x="12600" y="1"/>
                    <a:pt x="10939"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56"/>
            <p:cNvSpPr/>
            <p:nvPr/>
          </p:nvSpPr>
          <p:spPr>
            <a:xfrm>
              <a:off x="1829738" y="3888050"/>
              <a:ext cx="69475" cy="97325"/>
            </a:xfrm>
            <a:custGeom>
              <a:avLst/>
              <a:gdLst/>
              <a:ahLst/>
              <a:cxnLst/>
              <a:rect l="l" t="t" r="r" b="b"/>
              <a:pathLst>
                <a:path w="2779" h="3893" extrusionOk="0">
                  <a:moveTo>
                    <a:pt x="311" y="1"/>
                  </a:moveTo>
                  <a:cubicBezTo>
                    <a:pt x="293" y="1"/>
                    <a:pt x="275" y="3"/>
                    <a:pt x="256" y="7"/>
                  </a:cubicBezTo>
                  <a:cubicBezTo>
                    <a:pt x="82" y="48"/>
                    <a:pt x="0" y="181"/>
                    <a:pt x="0" y="304"/>
                  </a:cubicBezTo>
                  <a:lnTo>
                    <a:pt x="0" y="3595"/>
                  </a:lnTo>
                  <a:cubicBezTo>
                    <a:pt x="0" y="3677"/>
                    <a:pt x="41" y="3769"/>
                    <a:pt x="123" y="3810"/>
                  </a:cubicBezTo>
                  <a:cubicBezTo>
                    <a:pt x="174" y="3851"/>
                    <a:pt x="215" y="3892"/>
                    <a:pt x="297" y="3892"/>
                  </a:cubicBezTo>
                  <a:cubicBezTo>
                    <a:pt x="338" y="3892"/>
                    <a:pt x="431" y="3851"/>
                    <a:pt x="472" y="3810"/>
                  </a:cubicBezTo>
                  <a:lnTo>
                    <a:pt x="1363" y="3083"/>
                  </a:lnTo>
                  <a:lnTo>
                    <a:pt x="2307" y="3810"/>
                  </a:lnTo>
                  <a:cubicBezTo>
                    <a:pt x="2348" y="3851"/>
                    <a:pt x="2412" y="3872"/>
                    <a:pt x="2476" y="3872"/>
                  </a:cubicBezTo>
                  <a:cubicBezTo>
                    <a:pt x="2540" y="3872"/>
                    <a:pt x="2604" y="3851"/>
                    <a:pt x="2645" y="3810"/>
                  </a:cubicBezTo>
                  <a:cubicBezTo>
                    <a:pt x="2737" y="3769"/>
                    <a:pt x="2778" y="3677"/>
                    <a:pt x="2778" y="3595"/>
                  </a:cubicBezTo>
                  <a:lnTo>
                    <a:pt x="2778" y="304"/>
                  </a:lnTo>
                  <a:cubicBezTo>
                    <a:pt x="2778" y="148"/>
                    <a:pt x="2639" y="1"/>
                    <a:pt x="2484" y="1"/>
                  </a:cubicBezTo>
                  <a:cubicBezTo>
                    <a:pt x="2466" y="1"/>
                    <a:pt x="2448" y="3"/>
                    <a:pt x="2430" y="7"/>
                  </a:cubicBezTo>
                  <a:cubicBezTo>
                    <a:pt x="2266" y="48"/>
                    <a:pt x="2173" y="181"/>
                    <a:pt x="2173" y="304"/>
                  </a:cubicBezTo>
                  <a:lnTo>
                    <a:pt x="2173" y="2949"/>
                  </a:lnTo>
                  <a:lnTo>
                    <a:pt x="1579" y="2488"/>
                  </a:lnTo>
                  <a:cubicBezTo>
                    <a:pt x="1517" y="2442"/>
                    <a:pt x="1453" y="2419"/>
                    <a:pt x="1389" y="2419"/>
                  </a:cubicBezTo>
                  <a:cubicBezTo>
                    <a:pt x="1325" y="2419"/>
                    <a:pt x="1261" y="2442"/>
                    <a:pt x="1199" y="2488"/>
                  </a:cubicBezTo>
                  <a:lnTo>
                    <a:pt x="595" y="2949"/>
                  </a:lnTo>
                  <a:lnTo>
                    <a:pt x="595" y="304"/>
                  </a:lnTo>
                  <a:cubicBezTo>
                    <a:pt x="595" y="148"/>
                    <a:pt x="463" y="1"/>
                    <a:pt x="311" y="1"/>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8" name="Google Shape;778;p56"/>
          <p:cNvGrpSpPr/>
          <p:nvPr/>
        </p:nvGrpSpPr>
        <p:grpSpPr>
          <a:xfrm>
            <a:off x="5203213" y="1323625"/>
            <a:ext cx="343700" cy="345000"/>
            <a:chOff x="1751813" y="2520150"/>
            <a:chExt cx="343700" cy="345000"/>
          </a:xfrm>
        </p:grpSpPr>
        <p:sp>
          <p:nvSpPr>
            <p:cNvPr id="779" name="Google Shape;779;p56"/>
            <p:cNvSpPr/>
            <p:nvPr/>
          </p:nvSpPr>
          <p:spPr>
            <a:xfrm>
              <a:off x="1949413" y="2527850"/>
              <a:ext cx="14900" cy="328850"/>
            </a:xfrm>
            <a:custGeom>
              <a:avLst/>
              <a:gdLst/>
              <a:ahLst/>
              <a:cxnLst/>
              <a:rect l="l" t="t" r="r" b="b"/>
              <a:pathLst>
                <a:path w="596" h="13154" extrusionOk="0">
                  <a:moveTo>
                    <a:pt x="0" y="0"/>
                  </a:moveTo>
                  <a:lnTo>
                    <a:pt x="0" y="13153"/>
                  </a:lnTo>
                  <a:lnTo>
                    <a:pt x="595" y="13153"/>
                  </a:lnTo>
                  <a:lnTo>
                    <a:pt x="595"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56"/>
            <p:cNvSpPr/>
            <p:nvPr/>
          </p:nvSpPr>
          <p:spPr>
            <a:xfrm>
              <a:off x="1905588" y="2527850"/>
              <a:ext cx="14900" cy="329875"/>
            </a:xfrm>
            <a:custGeom>
              <a:avLst/>
              <a:gdLst/>
              <a:ahLst/>
              <a:cxnLst/>
              <a:rect l="l" t="t" r="r" b="b"/>
              <a:pathLst>
                <a:path w="596" h="13195" extrusionOk="0">
                  <a:moveTo>
                    <a:pt x="0" y="0"/>
                  </a:moveTo>
                  <a:lnTo>
                    <a:pt x="0" y="13194"/>
                  </a:lnTo>
                  <a:lnTo>
                    <a:pt x="595" y="13194"/>
                  </a:lnTo>
                  <a:lnTo>
                    <a:pt x="595"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56"/>
            <p:cNvSpPr/>
            <p:nvPr/>
          </p:nvSpPr>
          <p:spPr>
            <a:xfrm>
              <a:off x="2044238" y="2575775"/>
              <a:ext cx="43850" cy="14900"/>
            </a:xfrm>
            <a:custGeom>
              <a:avLst/>
              <a:gdLst/>
              <a:ahLst/>
              <a:cxnLst/>
              <a:rect l="l" t="t" r="r" b="b"/>
              <a:pathLst>
                <a:path w="1754" h="596" extrusionOk="0">
                  <a:moveTo>
                    <a:pt x="1" y="0"/>
                  </a:moveTo>
                  <a:lnTo>
                    <a:pt x="1" y="595"/>
                  </a:lnTo>
                  <a:lnTo>
                    <a:pt x="1754" y="595"/>
                  </a:lnTo>
                  <a:lnTo>
                    <a:pt x="1754"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56"/>
            <p:cNvSpPr/>
            <p:nvPr/>
          </p:nvSpPr>
          <p:spPr>
            <a:xfrm>
              <a:off x="1751813" y="2520150"/>
              <a:ext cx="256325" cy="345000"/>
            </a:xfrm>
            <a:custGeom>
              <a:avLst/>
              <a:gdLst/>
              <a:ahLst/>
              <a:cxnLst/>
              <a:rect l="l" t="t" r="r" b="b"/>
              <a:pathLst>
                <a:path w="10253" h="13800" extrusionOk="0">
                  <a:moveTo>
                    <a:pt x="9135" y="606"/>
                  </a:moveTo>
                  <a:cubicBezTo>
                    <a:pt x="9442" y="606"/>
                    <a:pt x="9647" y="862"/>
                    <a:pt x="9647" y="1118"/>
                  </a:cubicBezTo>
                  <a:lnTo>
                    <a:pt x="9647" y="12692"/>
                  </a:lnTo>
                  <a:cubicBezTo>
                    <a:pt x="9647" y="12990"/>
                    <a:pt x="9442" y="13205"/>
                    <a:pt x="9135" y="13205"/>
                  </a:cubicBezTo>
                  <a:lnTo>
                    <a:pt x="595" y="13205"/>
                  </a:lnTo>
                  <a:lnTo>
                    <a:pt x="595" y="606"/>
                  </a:lnTo>
                  <a:close/>
                  <a:moveTo>
                    <a:pt x="298" y="1"/>
                  </a:moveTo>
                  <a:cubicBezTo>
                    <a:pt x="124" y="1"/>
                    <a:pt x="1" y="134"/>
                    <a:pt x="1" y="308"/>
                  </a:cubicBezTo>
                  <a:lnTo>
                    <a:pt x="1" y="13502"/>
                  </a:lnTo>
                  <a:cubicBezTo>
                    <a:pt x="1" y="13676"/>
                    <a:pt x="124" y="13799"/>
                    <a:pt x="298" y="13799"/>
                  </a:cubicBezTo>
                  <a:lnTo>
                    <a:pt x="9135" y="13799"/>
                  </a:lnTo>
                  <a:cubicBezTo>
                    <a:pt x="9740" y="13799"/>
                    <a:pt x="10252" y="13287"/>
                    <a:pt x="10252" y="12692"/>
                  </a:cubicBezTo>
                  <a:lnTo>
                    <a:pt x="10252" y="1118"/>
                  </a:lnTo>
                  <a:cubicBezTo>
                    <a:pt x="10252" y="513"/>
                    <a:pt x="9740" y="1"/>
                    <a:pt x="913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56"/>
            <p:cNvSpPr/>
            <p:nvPr/>
          </p:nvSpPr>
          <p:spPr>
            <a:xfrm>
              <a:off x="2036813" y="2521350"/>
              <a:ext cx="58700" cy="343800"/>
            </a:xfrm>
            <a:custGeom>
              <a:avLst/>
              <a:gdLst/>
              <a:ahLst/>
              <a:cxnLst/>
              <a:rect l="l" t="t" r="r" b="b"/>
              <a:pathLst>
                <a:path w="2348" h="13752" extrusionOk="0">
                  <a:moveTo>
                    <a:pt x="1170" y="594"/>
                  </a:moveTo>
                  <a:cubicBezTo>
                    <a:pt x="1193" y="594"/>
                    <a:pt x="1217" y="596"/>
                    <a:pt x="1241" y="599"/>
                  </a:cubicBezTo>
                  <a:cubicBezTo>
                    <a:pt x="1538" y="599"/>
                    <a:pt x="1753" y="855"/>
                    <a:pt x="1753" y="1152"/>
                  </a:cubicBezTo>
                  <a:lnTo>
                    <a:pt x="1753" y="12214"/>
                  </a:lnTo>
                  <a:lnTo>
                    <a:pt x="1159" y="12942"/>
                  </a:lnTo>
                  <a:lnTo>
                    <a:pt x="605" y="12214"/>
                  </a:lnTo>
                  <a:lnTo>
                    <a:pt x="605" y="1152"/>
                  </a:lnTo>
                  <a:cubicBezTo>
                    <a:pt x="605" y="838"/>
                    <a:pt x="862" y="594"/>
                    <a:pt x="1170" y="594"/>
                  </a:cubicBezTo>
                  <a:close/>
                  <a:moveTo>
                    <a:pt x="1211" y="1"/>
                  </a:moveTo>
                  <a:cubicBezTo>
                    <a:pt x="1180" y="1"/>
                    <a:pt x="1149" y="2"/>
                    <a:pt x="1118" y="4"/>
                  </a:cubicBezTo>
                  <a:cubicBezTo>
                    <a:pt x="472" y="4"/>
                    <a:pt x="0" y="517"/>
                    <a:pt x="0" y="1152"/>
                  </a:cubicBezTo>
                  <a:lnTo>
                    <a:pt x="0" y="12347"/>
                  </a:lnTo>
                  <a:cubicBezTo>
                    <a:pt x="0" y="12388"/>
                    <a:pt x="0" y="12470"/>
                    <a:pt x="41" y="12511"/>
                  </a:cubicBezTo>
                  <a:lnTo>
                    <a:pt x="943" y="13628"/>
                  </a:lnTo>
                  <a:cubicBezTo>
                    <a:pt x="984" y="13710"/>
                    <a:pt x="1066" y="13751"/>
                    <a:pt x="1159" y="13751"/>
                  </a:cubicBezTo>
                  <a:cubicBezTo>
                    <a:pt x="1241" y="13751"/>
                    <a:pt x="1323" y="13710"/>
                    <a:pt x="1415" y="13628"/>
                  </a:cubicBezTo>
                  <a:lnTo>
                    <a:pt x="2266" y="12511"/>
                  </a:lnTo>
                  <a:cubicBezTo>
                    <a:pt x="2307" y="12470"/>
                    <a:pt x="2348" y="12388"/>
                    <a:pt x="2348" y="12347"/>
                  </a:cubicBezTo>
                  <a:lnTo>
                    <a:pt x="2348" y="1152"/>
                  </a:lnTo>
                  <a:cubicBezTo>
                    <a:pt x="2348" y="497"/>
                    <a:pt x="1844" y="1"/>
                    <a:pt x="1211"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56"/>
            <p:cNvSpPr/>
            <p:nvPr/>
          </p:nvSpPr>
          <p:spPr>
            <a:xfrm>
              <a:off x="1795638" y="2565000"/>
              <a:ext cx="70500" cy="15150"/>
            </a:xfrm>
            <a:custGeom>
              <a:avLst/>
              <a:gdLst/>
              <a:ahLst/>
              <a:cxnLst/>
              <a:rect l="l" t="t" r="r" b="b"/>
              <a:pathLst>
                <a:path w="2820" h="606" extrusionOk="0">
                  <a:moveTo>
                    <a:pt x="339" y="1"/>
                  </a:moveTo>
                  <a:cubicBezTo>
                    <a:pt x="124" y="1"/>
                    <a:pt x="1" y="175"/>
                    <a:pt x="42" y="349"/>
                  </a:cubicBezTo>
                  <a:cubicBezTo>
                    <a:pt x="42" y="472"/>
                    <a:pt x="165" y="606"/>
                    <a:pt x="339" y="606"/>
                  </a:cubicBezTo>
                  <a:lnTo>
                    <a:pt x="2512" y="606"/>
                  </a:lnTo>
                  <a:cubicBezTo>
                    <a:pt x="2686" y="606"/>
                    <a:pt x="2820" y="431"/>
                    <a:pt x="2820" y="257"/>
                  </a:cubicBezTo>
                  <a:cubicBezTo>
                    <a:pt x="2769" y="93"/>
                    <a:pt x="2645" y="1"/>
                    <a:pt x="251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56"/>
            <p:cNvSpPr/>
            <p:nvPr/>
          </p:nvSpPr>
          <p:spPr>
            <a:xfrm>
              <a:off x="1795638" y="2608825"/>
              <a:ext cx="48975" cy="15150"/>
            </a:xfrm>
            <a:custGeom>
              <a:avLst/>
              <a:gdLst/>
              <a:ahLst/>
              <a:cxnLst/>
              <a:rect l="l" t="t" r="r" b="b"/>
              <a:pathLst>
                <a:path w="1959" h="606" extrusionOk="0">
                  <a:moveTo>
                    <a:pt x="339" y="1"/>
                  </a:moveTo>
                  <a:cubicBezTo>
                    <a:pt x="124" y="1"/>
                    <a:pt x="1" y="175"/>
                    <a:pt x="42" y="349"/>
                  </a:cubicBezTo>
                  <a:cubicBezTo>
                    <a:pt x="42" y="472"/>
                    <a:pt x="165" y="606"/>
                    <a:pt x="339" y="606"/>
                  </a:cubicBezTo>
                  <a:lnTo>
                    <a:pt x="1620" y="606"/>
                  </a:lnTo>
                  <a:cubicBezTo>
                    <a:pt x="1795" y="606"/>
                    <a:pt x="1959" y="431"/>
                    <a:pt x="1918" y="257"/>
                  </a:cubicBezTo>
                  <a:cubicBezTo>
                    <a:pt x="1918" y="93"/>
                    <a:pt x="1743" y="1"/>
                    <a:pt x="1620"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9228"/>
        <p:cNvGrpSpPr/>
        <p:nvPr/>
      </p:nvGrpSpPr>
      <p:grpSpPr>
        <a:xfrm>
          <a:off x="0" y="0"/>
          <a:ext cx="0" cy="0"/>
          <a:chOff x="0" y="0"/>
          <a:chExt cx="0" cy="0"/>
        </a:xfrm>
      </p:grpSpPr>
      <p:sp>
        <p:nvSpPr>
          <p:cNvPr id="9229" name="Google Shape;9229;p75"/>
          <p:cNvSpPr/>
          <p:nvPr/>
        </p:nvSpPr>
        <p:spPr>
          <a:xfrm>
            <a:off x="844100" y="1313085"/>
            <a:ext cx="323667" cy="373560"/>
          </a:xfrm>
          <a:custGeom>
            <a:avLst/>
            <a:gdLst/>
            <a:ahLst/>
            <a:cxnLst/>
            <a:rect l="l" t="t" r="r" b="b"/>
            <a:pathLst>
              <a:path w="10996" h="12691" extrusionOk="0">
                <a:moveTo>
                  <a:pt x="6050" y="820"/>
                </a:moveTo>
                <a:lnTo>
                  <a:pt x="6050" y="1639"/>
                </a:lnTo>
                <a:lnTo>
                  <a:pt x="5199" y="1639"/>
                </a:lnTo>
                <a:lnTo>
                  <a:pt x="5199" y="820"/>
                </a:lnTo>
                <a:close/>
                <a:moveTo>
                  <a:pt x="9358" y="2458"/>
                </a:moveTo>
                <a:lnTo>
                  <a:pt x="9358" y="8255"/>
                </a:lnTo>
                <a:lnTo>
                  <a:pt x="1923" y="8255"/>
                </a:lnTo>
                <a:lnTo>
                  <a:pt x="1923" y="2458"/>
                </a:lnTo>
                <a:close/>
                <a:moveTo>
                  <a:pt x="9767" y="9074"/>
                </a:moveTo>
                <a:cubicBezTo>
                  <a:pt x="10019" y="9074"/>
                  <a:pt x="10177" y="9295"/>
                  <a:pt x="10208" y="9515"/>
                </a:cubicBezTo>
                <a:cubicBezTo>
                  <a:pt x="10177" y="9704"/>
                  <a:pt x="10051" y="9830"/>
                  <a:pt x="9893" y="9925"/>
                </a:cubicBezTo>
                <a:cubicBezTo>
                  <a:pt x="9862" y="9940"/>
                  <a:pt x="9893" y="9948"/>
                  <a:pt x="9594" y="9948"/>
                </a:cubicBezTo>
                <a:cubicBezTo>
                  <a:pt x="9295" y="9948"/>
                  <a:pt x="8665" y="9940"/>
                  <a:pt x="7310" y="9925"/>
                </a:cubicBezTo>
                <a:lnTo>
                  <a:pt x="1513" y="9925"/>
                </a:lnTo>
                <a:cubicBezTo>
                  <a:pt x="1324" y="9925"/>
                  <a:pt x="1166" y="9799"/>
                  <a:pt x="1103" y="9641"/>
                </a:cubicBezTo>
                <a:cubicBezTo>
                  <a:pt x="1040" y="9358"/>
                  <a:pt x="1229" y="9074"/>
                  <a:pt x="1513" y="9074"/>
                </a:cubicBezTo>
                <a:close/>
                <a:moveTo>
                  <a:pt x="4790" y="1"/>
                </a:moveTo>
                <a:cubicBezTo>
                  <a:pt x="4538" y="1"/>
                  <a:pt x="4348" y="190"/>
                  <a:pt x="4348" y="379"/>
                </a:cubicBezTo>
                <a:lnTo>
                  <a:pt x="4348" y="1639"/>
                </a:lnTo>
                <a:lnTo>
                  <a:pt x="1419" y="1639"/>
                </a:lnTo>
                <a:cubicBezTo>
                  <a:pt x="1198" y="1639"/>
                  <a:pt x="1040" y="1828"/>
                  <a:pt x="1040" y="2080"/>
                </a:cubicBezTo>
                <a:lnTo>
                  <a:pt x="1040" y="8349"/>
                </a:lnTo>
                <a:cubicBezTo>
                  <a:pt x="788" y="8413"/>
                  <a:pt x="568" y="8570"/>
                  <a:pt x="410" y="8791"/>
                </a:cubicBezTo>
                <a:cubicBezTo>
                  <a:pt x="1" y="9358"/>
                  <a:pt x="158" y="10145"/>
                  <a:pt x="725" y="10555"/>
                </a:cubicBezTo>
                <a:cubicBezTo>
                  <a:pt x="914" y="10649"/>
                  <a:pt x="1166" y="10744"/>
                  <a:pt x="1419" y="10744"/>
                </a:cubicBezTo>
                <a:lnTo>
                  <a:pt x="3277" y="10744"/>
                </a:lnTo>
                <a:lnTo>
                  <a:pt x="2679" y="12067"/>
                </a:lnTo>
                <a:cubicBezTo>
                  <a:pt x="2616" y="12288"/>
                  <a:pt x="2679" y="12508"/>
                  <a:pt x="2836" y="12634"/>
                </a:cubicBezTo>
                <a:cubicBezTo>
                  <a:pt x="2913" y="12673"/>
                  <a:pt x="2987" y="12691"/>
                  <a:pt x="3057" y="12691"/>
                </a:cubicBezTo>
                <a:cubicBezTo>
                  <a:pt x="3214" y="12691"/>
                  <a:pt x="3347" y="12598"/>
                  <a:pt x="3435" y="12445"/>
                </a:cubicBezTo>
                <a:lnTo>
                  <a:pt x="4159" y="10744"/>
                </a:lnTo>
                <a:lnTo>
                  <a:pt x="5136" y="10744"/>
                </a:lnTo>
                <a:lnTo>
                  <a:pt x="5136" y="12225"/>
                </a:lnTo>
                <a:cubicBezTo>
                  <a:pt x="5136" y="12445"/>
                  <a:pt x="5294" y="12634"/>
                  <a:pt x="5483" y="12666"/>
                </a:cubicBezTo>
                <a:cubicBezTo>
                  <a:pt x="5501" y="12668"/>
                  <a:pt x="5520" y="12669"/>
                  <a:pt x="5538" y="12669"/>
                </a:cubicBezTo>
                <a:cubicBezTo>
                  <a:pt x="5766" y="12669"/>
                  <a:pt x="5955" y="12492"/>
                  <a:pt x="5955" y="12288"/>
                </a:cubicBezTo>
                <a:lnTo>
                  <a:pt x="5955" y="10744"/>
                </a:lnTo>
                <a:lnTo>
                  <a:pt x="6932" y="10744"/>
                </a:lnTo>
                <a:lnTo>
                  <a:pt x="7657" y="12382"/>
                </a:lnTo>
                <a:cubicBezTo>
                  <a:pt x="7708" y="12538"/>
                  <a:pt x="7888" y="12651"/>
                  <a:pt x="8056" y="12651"/>
                </a:cubicBezTo>
                <a:cubicBezTo>
                  <a:pt x="8092" y="12651"/>
                  <a:pt x="8127" y="12645"/>
                  <a:pt x="8161" y="12634"/>
                </a:cubicBezTo>
                <a:cubicBezTo>
                  <a:pt x="8413" y="12540"/>
                  <a:pt x="8507" y="12256"/>
                  <a:pt x="8444" y="12067"/>
                </a:cubicBezTo>
                <a:lnTo>
                  <a:pt x="7846" y="10744"/>
                </a:lnTo>
                <a:lnTo>
                  <a:pt x="9704" y="10744"/>
                </a:lnTo>
                <a:cubicBezTo>
                  <a:pt x="10366" y="10744"/>
                  <a:pt x="10965" y="10177"/>
                  <a:pt x="10965" y="9484"/>
                </a:cubicBezTo>
                <a:cubicBezTo>
                  <a:pt x="10996" y="8980"/>
                  <a:pt x="10681" y="8507"/>
                  <a:pt x="10177" y="8349"/>
                </a:cubicBezTo>
                <a:lnTo>
                  <a:pt x="10177" y="2080"/>
                </a:lnTo>
                <a:cubicBezTo>
                  <a:pt x="10177" y="1828"/>
                  <a:pt x="9988" y="1639"/>
                  <a:pt x="9736" y="1639"/>
                </a:cubicBezTo>
                <a:lnTo>
                  <a:pt x="6869" y="1639"/>
                </a:lnTo>
                <a:lnTo>
                  <a:pt x="6869" y="379"/>
                </a:lnTo>
                <a:cubicBezTo>
                  <a:pt x="6869" y="158"/>
                  <a:pt x="6680" y="1"/>
                  <a:pt x="64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0" name="Google Shape;9230;p75"/>
          <p:cNvSpPr/>
          <p:nvPr/>
        </p:nvSpPr>
        <p:spPr>
          <a:xfrm>
            <a:off x="844104" y="1777691"/>
            <a:ext cx="383008" cy="338738"/>
          </a:xfrm>
          <a:custGeom>
            <a:avLst/>
            <a:gdLst/>
            <a:ahLst/>
            <a:cxnLst/>
            <a:rect l="l" t="t" r="r" b="b"/>
            <a:pathLst>
              <a:path w="13012" h="11508" extrusionOk="0">
                <a:moveTo>
                  <a:pt x="9306" y="836"/>
                </a:moveTo>
                <a:cubicBezTo>
                  <a:pt x="9412" y="836"/>
                  <a:pt x="9515" y="875"/>
                  <a:pt x="9578" y="954"/>
                </a:cubicBezTo>
                <a:lnTo>
                  <a:pt x="11909" y="3285"/>
                </a:lnTo>
                <a:cubicBezTo>
                  <a:pt x="12067" y="3443"/>
                  <a:pt x="12067" y="3695"/>
                  <a:pt x="11909" y="3884"/>
                </a:cubicBezTo>
                <a:lnTo>
                  <a:pt x="6900" y="8861"/>
                </a:lnTo>
                <a:lnTo>
                  <a:pt x="4001" y="5963"/>
                </a:lnTo>
                <a:lnTo>
                  <a:pt x="9011" y="954"/>
                </a:lnTo>
                <a:cubicBezTo>
                  <a:pt x="9089" y="875"/>
                  <a:pt x="9200" y="836"/>
                  <a:pt x="9306" y="836"/>
                </a:cubicBezTo>
                <a:close/>
                <a:moveTo>
                  <a:pt x="3466" y="6499"/>
                </a:moveTo>
                <a:lnTo>
                  <a:pt x="6364" y="9428"/>
                </a:lnTo>
                <a:lnTo>
                  <a:pt x="6049" y="9744"/>
                </a:lnTo>
                <a:cubicBezTo>
                  <a:pt x="5986" y="9807"/>
                  <a:pt x="5892" y="9870"/>
                  <a:pt x="5766" y="9870"/>
                </a:cubicBezTo>
                <a:cubicBezTo>
                  <a:pt x="5640" y="9870"/>
                  <a:pt x="5577" y="9807"/>
                  <a:pt x="5514" y="9744"/>
                </a:cubicBezTo>
                <a:cubicBezTo>
                  <a:pt x="5255" y="9506"/>
                  <a:pt x="4936" y="9372"/>
                  <a:pt x="4610" y="9372"/>
                </a:cubicBezTo>
                <a:cubicBezTo>
                  <a:pt x="4460" y="9372"/>
                  <a:pt x="4308" y="9400"/>
                  <a:pt x="4159" y="9460"/>
                </a:cubicBezTo>
                <a:cubicBezTo>
                  <a:pt x="3938" y="9555"/>
                  <a:pt x="3812" y="9712"/>
                  <a:pt x="3686" y="9807"/>
                </a:cubicBezTo>
                <a:lnTo>
                  <a:pt x="3088" y="9239"/>
                </a:lnTo>
                <a:lnTo>
                  <a:pt x="3182" y="9145"/>
                </a:lnTo>
                <a:cubicBezTo>
                  <a:pt x="3655" y="8672"/>
                  <a:pt x="3686" y="7853"/>
                  <a:pt x="3151" y="7381"/>
                </a:cubicBezTo>
                <a:cubicBezTo>
                  <a:pt x="2993" y="7223"/>
                  <a:pt x="3025" y="6940"/>
                  <a:pt x="3182" y="6782"/>
                </a:cubicBezTo>
                <a:lnTo>
                  <a:pt x="3466" y="6499"/>
                </a:lnTo>
                <a:close/>
                <a:moveTo>
                  <a:pt x="2426" y="9807"/>
                </a:moveTo>
                <a:lnTo>
                  <a:pt x="3025" y="10405"/>
                </a:lnTo>
                <a:lnTo>
                  <a:pt x="2773" y="10657"/>
                </a:lnTo>
                <a:lnTo>
                  <a:pt x="1544" y="10657"/>
                </a:lnTo>
                <a:lnTo>
                  <a:pt x="2426" y="9807"/>
                </a:lnTo>
                <a:close/>
                <a:moveTo>
                  <a:pt x="9310" y="1"/>
                </a:moveTo>
                <a:cubicBezTo>
                  <a:pt x="8995" y="1"/>
                  <a:pt x="8680" y="119"/>
                  <a:pt x="8443" y="355"/>
                </a:cubicBezTo>
                <a:lnTo>
                  <a:pt x="2584" y="6247"/>
                </a:lnTo>
                <a:cubicBezTo>
                  <a:pt x="2111" y="6719"/>
                  <a:pt x="2079" y="7538"/>
                  <a:pt x="2552" y="8011"/>
                </a:cubicBezTo>
                <a:cubicBezTo>
                  <a:pt x="2710" y="8137"/>
                  <a:pt x="2710" y="8357"/>
                  <a:pt x="2615" y="8483"/>
                </a:cubicBezTo>
                <a:cubicBezTo>
                  <a:pt x="2584" y="8546"/>
                  <a:pt x="2584" y="8546"/>
                  <a:pt x="2552" y="8609"/>
                </a:cubicBezTo>
                <a:lnTo>
                  <a:pt x="252" y="10815"/>
                </a:lnTo>
                <a:cubicBezTo>
                  <a:pt x="0" y="11067"/>
                  <a:pt x="189" y="11508"/>
                  <a:pt x="536" y="11508"/>
                </a:cubicBezTo>
                <a:lnTo>
                  <a:pt x="2930" y="11508"/>
                </a:lnTo>
                <a:cubicBezTo>
                  <a:pt x="3056" y="11508"/>
                  <a:pt x="3182" y="11476"/>
                  <a:pt x="3245" y="11382"/>
                </a:cubicBezTo>
                <a:lnTo>
                  <a:pt x="4285" y="10374"/>
                </a:lnTo>
                <a:cubicBezTo>
                  <a:pt x="4364" y="10295"/>
                  <a:pt x="4474" y="10255"/>
                  <a:pt x="4584" y="10255"/>
                </a:cubicBezTo>
                <a:cubicBezTo>
                  <a:pt x="4694" y="10255"/>
                  <a:pt x="4805" y="10295"/>
                  <a:pt x="4883" y="10374"/>
                </a:cubicBezTo>
                <a:cubicBezTo>
                  <a:pt x="5092" y="10614"/>
                  <a:pt x="5413" y="10740"/>
                  <a:pt x="5742" y="10740"/>
                </a:cubicBezTo>
                <a:cubicBezTo>
                  <a:pt x="6060" y="10740"/>
                  <a:pt x="6384" y="10622"/>
                  <a:pt x="6616" y="10374"/>
                </a:cubicBezTo>
                <a:lnTo>
                  <a:pt x="12476" y="4482"/>
                </a:lnTo>
                <a:cubicBezTo>
                  <a:pt x="12980" y="3978"/>
                  <a:pt x="13012" y="3191"/>
                  <a:pt x="12508" y="2686"/>
                </a:cubicBezTo>
                <a:lnTo>
                  <a:pt x="10176" y="355"/>
                </a:lnTo>
                <a:cubicBezTo>
                  <a:pt x="9940" y="119"/>
                  <a:pt x="9625" y="1"/>
                  <a:pt x="93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1" name="Google Shape;9231;p75"/>
          <p:cNvSpPr/>
          <p:nvPr/>
        </p:nvSpPr>
        <p:spPr>
          <a:xfrm>
            <a:off x="852434" y="2207474"/>
            <a:ext cx="366348" cy="373412"/>
          </a:xfrm>
          <a:custGeom>
            <a:avLst/>
            <a:gdLst/>
            <a:ahLst/>
            <a:cxnLst/>
            <a:rect l="l" t="t" r="r" b="b"/>
            <a:pathLst>
              <a:path w="12446" h="12686" extrusionOk="0">
                <a:moveTo>
                  <a:pt x="6176" y="808"/>
                </a:moveTo>
                <a:cubicBezTo>
                  <a:pt x="6428" y="808"/>
                  <a:pt x="6554" y="997"/>
                  <a:pt x="6554" y="1249"/>
                </a:cubicBezTo>
                <a:cubicBezTo>
                  <a:pt x="6554" y="1497"/>
                  <a:pt x="6359" y="1667"/>
                  <a:pt x="6153" y="1667"/>
                </a:cubicBezTo>
                <a:cubicBezTo>
                  <a:pt x="6097" y="1667"/>
                  <a:pt x="6041" y="1654"/>
                  <a:pt x="5987" y="1627"/>
                </a:cubicBezTo>
                <a:cubicBezTo>
                  <a:pt x="5829" y="1564"/>
                  <a:pt x="5735" y="1438"/>
                  <a:pt x="5735" y="1249"/>
                </a:cubicBezTo>
                <a:cubicBezTo>
                  <a:pt x="5766" y="997"/>
                  <a:pt x="5924" y="808"/>
                  <a:pt x="6176" y="808"/>
                </a:cubicBezTo>
                <a:close/>
                <a:moveTo>
                  <a:pt x="1986" y="2541"/>
                </a:moveTo>
                <a:lnTo>
                  <a:pt x="3088" y="5755"/>
                </a:lnTo>
                <a:lnTo>
                  <a:pt x="946" y="5755"/>
                </a:lnTo>
                <a:lnTo>
                  <a:pt x="1986" y="2541"/>
                </a:lnTo>
                <a:close/>
                <a:moveTo>
                  <a:pt x="10303" y="2541"/>
                </a:moveTo>
                <a:lnTo>
                  <a:pt x="11374" y="5755"/>
                </a:lnTo>
                <a:lnTo>
                  <a:pt x="9200" y="5755"/>
                </a:lnTo>
                <a:lnTo>
                  <a:pt x="10303" y="2541"/>
                </a:lnTo>
                <a:close/>
                <a:moveTo>
                  <a:pt x="3183" y="6605"/>
                </a:moveTo>
                <a:cubicBezTo>
                  <a:pt x="3025" y="7109"/>
                  <a:pt x="2584" y="7424"/>
                  <a:pt x="2049" y="7424"/>
                </a:cubicBezTo>
                <a:cubicBezTo>
                  <a:pt x="1481" y="7424"/>
                  <a:pt x="1040" y="7078"/>
                  <a:pt x="851" y="6605"/>
                </a:cubicBezTo>
                <a:close/>
                <a:moveTo>
                  <a:pt x="11437" y="6605"/>
                </a:moveTo>
                <a:cubicBezTo>
                  <a:pt x="11279" y="7109"/>
                  <a:pt x="10870" y="7424"/>
                  <a:pt x="10303" y="7424"/>
                </a:cubicBezTo>
                <a:cubicBezTo>
                  <a:pt x="9767" y="7424"/>
                  <a:pt x="9326" y="7078"/>
                  <a:pt x="9137" y="6605"/>
                </a:cubicBezTo>
                <a:close/>
                <a:moveTo>
                  <a:pt x="6617" y="2415"/>
                </a:moveTo>
                <a:lnTo>
                  <a:pt x="6617" y="8558"/>
                </a:lnTo>
                <a:lnTo>
                  <a:pt x="5766" y="8558"/>
                </a:lnTo>
                <a:lnTo>
                  <a:pt x="5766" y="2415"/>
                </a:lnTo>
                <a:cubicBezTo>
                  <a:pt x="5908" y="2462"/>
                  <a:pt x="6050" y="2486"/>
                  <a:pt x="6191" y="2486"/>
                </a:cubicBezTo>
                <a:cubicBezTo>
                  <a:pt x="6333" y="2486"/>
                  <a:pt x="6475" y="2462"/>
                  <a:pt x="6617" y="2415"/>
                </a:cubicBezTo>
                <a:close/>
                <a:moveTo>
                  <a:pt x="8255" y="9346"/>
                </a:moveTo>
                <a:lnTo>
                  <a:pt x="8255" y="10165"/>
                </a:lnTo>
                <a:lnTo>
                  <a:pt x="4128" y="10165"/>
                </a:lnTo>
                <a:lnTo>
                  <a:pt x="4128" y="9346"/>
                </a:lnTo>
                <a:close/>
                <a:moveTo>
                  <a:pt x="9074" y="11016"/>
                </a:moveTo>
                <a:lnTo>
                  <a:pt x="9074" y="11835"/>
                </a:lnTo>
                <a:lnTo>
                  <a:pt x="3309" y="11835"/>
                </a:lnTo>
                <a:lnTo>
                  <a:pt x="3309" y="11016"/>
                </a:lnTo>
                <a:close/>
                <a:moveTo>
                  <a:pt x="6265" y="1"/>
                </a:moveTo>
                <a:cubicBezTo>
                  <a:pt x="5747" y="1"/>
                  <a:pt x="5253" y="326"/>
                  <a:pt x="5073" y="840"/>
                </a:cubicBezTo>
                <a:lnTo>
                  <a:pt x="1292" y="840"/>
                </a:lnTo>
                <a:cubicBezTo>
                  <a:pt x="1103" y="840"/>
                  <a:pt x="914" y="997"/>
                  <a:pt x="851" y="1186"/>
                </a:cubicBezTo>
                <a:cubicBezTo>
                  <a:pt x="820" y="1438"/>
                  <a:pt x="1009" y="1659"/>
                  <a:pt x="1261" y="1659"/>
                </a:cubicBezTo>
                <a:lnTo>
                  <a:pt x="1481" y="1659"/>
                </a:lnTo>
                <a:cubicBezTo>
                  <a:pt x="30" y="6044"/>
                  <a:pt x="1" y="6133"/>
                  <a:pt x="1" y="6133"/>
                </a:cubicBezTo>
                <a:lnTo>
                  <a:pt x="1" y="6133"/>
                </a:lnTo>
                <a:cubicBezTo>
                  <a:pt x="1" y="6133"/>
                  <a:pt x="1" y="6133"/>
                  <a:pt x="1" y="6133"/>
                </a:cubicBezTo>
                <a:lnTo>
                  <a:pt x="1" y="6196"/>
                </a:lnTo>
                <a:cubicBezTo>
                  <a:pt x="1" y="6479"/>
                  <a:pt x="64" y="6763"/>
                  <a:pt x="158" y="6983"/>
                </a:cubicBezTo>
                <a:cubicBezTo>
                  <a:pt x="464" y="7784"/>
                  <a:pt x="1229" y="8250"/>
                  <a:pt x="2042" y="8250"/>
                </a:cubicBezTo>
                <a:cubicBezTo>
                  <a:pt x="2317" y="8250"/>
                  <a:pt x="2597" y="8197"/>
                  <a:pt x="2868" y="8086"/>
                </a:cubicBezTo>
                <a:cubicBezTo>
                  <a:pt x="3403" y="7865"/>
                  <a:pt x="3844" y="7393"/>
                  <a:pt x="4033" y="6794"/>
                </a:cubicBezTo>
                <a:cubicBezTo>
                  <a:pt x="4128" y="6542"/>
                  <a:pt x="4159" y="6290"/>
                  <a:pt x="4128" y="6164"/>
                </a:cubicBezTo>
                <a:lnTo>
                  <a:pt x="4128" y="6038"/>
                </a:lnTo>
                <a:cubicBezTo>
                  <a:pt x="4128" y="6007"/>
                  <a:pt x="2679" y="1659"/>
                  <a:pt x="2679" y="1627"/>
                </a:cubicBezTo>
                <a:lnTo>
                  <a:pt x="4978" y="1627"/>
                </a:lnTo>
                <a:lnTo>
                  <a:pt x="4978" y="8527"/>
                </a:lnTo>
                <a:lnTo>
                  <a:pt x="3781" y="8527"/>
                </a:lnTo>
                <a:cubicBezTo>
                  <a:pt x="3529" y="8527"/>
                  <a:pt x="3340" y="8716"/>
                  <a:pt x="3340" y="8968"/>
                </a:cubicBezTo>
                <a:lnTo>
                  <a:pt x="3340" y="10165"/>
                </a:lnTo>
                <a:lnTo>
                  <a:pt x="2931" y="10165"/>
                </a:lnTo>
                <a:cubicBezTo>
                  <a:pt x="2710" y="10165"/>
                  <a:pt x="2521" y="10386"/>
                  <a:pt x="2521" y="10606"/>
                </a:cubicBezTo>
                <a:lnTo>
                  <a:pt x="2521" y="12245"/>
                </a:lnTo>
                <a:cubicBezTo>
                  <a:pt x="2521" y="12497"/>
                  <a:pt x="2710" y="12686"/>
                  <a:pt x="2931" y="12686"/>
                </a:cubicBezTo>
                <a:lnTo>
                  <a:pt x="9547" y="12686"/>
                </a:lnTo>
                <a:cubicBezTo>
                  <a:pt x="9673" y="12686"/>
                  <a:pt x="9767" y="12654"/>
                  <a:pt x="9830" y="12560"/>
                </a:cubicBezTo>
                <a:cubicBezTo>
                  <a:pt x="9925" y="12497"/>
                  <a:pt x="9956" y="12371"/>
                  <a:pt x="9956" y="12308"/>
                </a:cubicBezTo>
                <a:lnTo>
                  <a:pt x="9956" y="10638"/>
                </a:lnTo>
                <a:cubicBezTo>
                  <a:pt x="9956" y="10417"/>
                  <a:pt x="9767" y="10228"/>
                  <a:pt x="9515" y="10228"/>
                </a:cubicBezTo>
                <a:lnTo>
                  <a:pt x="9137" y="10228"/>
                </a:lnTo>
                <a:lnTo>
                  <a:pt x="9137" y="8968"/>
                </a:lnTo>
                <a:cubicBezTo>
                  <a:pt x="9137" y="8716"/>
                  <a:pt x="8917" y="8527"/>
                  <a:pt x="8696" y="8527"/>
                </a:cubicBezTo>
                <a:lnTo>
                  <a:pt x="7467" y="8527"/>
                </a:lnTo>
                <a:lnTo>
                  <a:pt x="7467" y="1627"/>
                </a:lnTo>
                <a:lnTo>
                  <a:pt x="9799" y="1627"/>
                </a:lnTo>
                <a:cubicBezTo>
                  <a:pt x="9799" y="1659"/>
                  <a:pt x="8350" y="6038"/>
                  <a:pt x="8350" y="6070"/>
                </a:cubicBezTo>
                <a:lnTo>
                  <a:pt x="8350" y="6164"/>
                </a:lnTo>
                <a:lnTo>
                  <a:pt x="8350" y="6227"/>
                </a:lnTo>
                <a:cubicBezTo>
                  <a:pt x="8350" y="6952"/>
                  <a:pt x="8696" y="7550"/>
                  <a:pt x="9232" y="7928"/>
                </a:cubicBezTo>
                <a:cubicBezTo>
                  <a:pt x="9601" y="8178"/>
                  <a:pt x="10011" y="8295"/>
                  <a:pt x="10411" y="8295"/>
                </a:cubicBezTo>
                <a:cubicBezTo>
                  <a:pt x="11275" y="8295"/>
                  <a:pt x="12092" y="7751"/>
                  <a:pt x="12351" y="6826"/>
                </a:cubicBezTo>
                <a:cubicBezTo>
                  <a:pt x="12382" y="6637"/>
                  <a:pt x="12445" y="6448"/>
                  <a:pt x="12445" y="6227"/>
                </a:cubicBezTo>
                <a:cubicBezTo>
                  <a:pt x="12382" y="6164"/>
                  <a:pt x="12351" y="6133"/>
                  <a:pt x="12351" y="6070"/>
                </a:cubicBezTo>
                <a:lnTo>
                  <a:pt x="10901" y="1659"/>
                </a:lnTo>
                <a:lnTo>
                  <a:pt x="11153" y="1659"/>
                </a:lnTo>
                <a:cubicBezTo>
                  <a:pt x="11342" y="1659"/>
                  <a:pt x="11532" y="1501"/>
                  <a:pt x="11563" y="1312"/>
                </a:cubicBezTo>
                <a:cubicBezTo>
                  <a:pt x="11626" y="1092"/>
                  <a:pt x="11406" y="840"/>
                  <a:pt x="11185" y="840"/>
                </a:cubicBezTo>
                <a:lnTo>
                  <a:pt x="7404" y="840"/>
                </a:lnTo>
                <a:cubicBezTo>
                  <a:pt x="7278" y="462"/>
                  <a:pt x="6963" y="178"/>
                  <a:pt x="6617" y="52"/>
                </a:cubicBezTo>
                <a:cubicBezTo>
                  <a:pt x="6501" y="17"/>
                  <a:pt x="6382" y="1"/>
                  <a:pt x="62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32" name="Google Shape;9232;p75"/>
          <p:cNvGrpSpPr/>
          <p:nvPr/>
        </p:nvGrpSpPr>
        <p:grpSpPr>
          <a:xfrm>
            <a:off x="2987728" y="1340982"/>
            <a:ext cx="371882" cy="373766"/>
            <a:chOff x="-41270450" y="1973375"/>
            <a:chExt cx="315850" cy="317450"/>
          </a:xfrm>
        </p:grpSpPr>
        <p:sp>
          <p:nvSpPr>
            <p:cNvPr id="9233" name="Google Shape;9233;p75"/>
            <p:cNvSpPr/>
            <p:nvPr/>
          </p:nvSpPr>
          <p:spPr>
            <a:xfrm>
              <a:off x="-41270450" y="1973375"/>
              <a:ext cx="315850" cy="317450"/>
            </a:xfrm>
            <a:custGeom>
              <a:avLst/>
              <a:gdLst/>
              <a:ahLst/>
              <a:cxnLst/>
              <a:rect l="l" t="t" r="r" b="b"/>
              <a:pathLst>
                <a:path w="12634" h="12698" extrusionOk="0">
                  <a:moveTo>
                    <a:pt x="11814" y="820"/>
                  </a:moveTo>
                  <a:lnTo>
                    <a:pt x="11814" y="11847"/>
                  </a:lnTo>
                  <a:lnTo>
                    <a:pt x="788" y="11847"/>
                  </a:lnTo>
                  <a:lnTo>
                    <a:pt x="788" y="820"/>
                  </a:lnTo>
                  <a:close/>
                  <a:moveTo>
                    <a:pt x="378" y="1"/>
                  </a:moveTo>
                  <a:cubicBezTo>
                    <a:pt x="158" y="1"/>
                    <a:pt x="0" y="190"/>
                    <a:pt x="0" y="410"/>
                  </a:cubicBezTo>
                  <a:lnTo>
                    <a:pt x="0" y="12288"/>
                  </a:lnTo>
                  <a:cubicBezTo>
                    <a:pt x="0" y="12508"/>
                    <a:pt x="189" y="12697"/>
                    <a:pt x="378" y="12697"/>
                  </a:cubicBezTo>
                  <a:lnTo>
                    <a:pt x="12224" y="12697"/>
                  </a:lnTo>
                  <a:cubicBezTo>
                    <a:pt x="12476" y="12697"/>
                    <a:pt x="12634" y="12508"/>
                    <a:pt x="12634" y="12288"/>
                  </a:cubicBezTo>
                  <a:lnTo>
                    <a:pt x="12634" y="410"/>
                  </a:lnTo>
                  <a:cubicBezTo>
                    <a:pt x="12634" y="158"/>
                    <a:pt x="12476" y="1"/>
                    <a:pt x="122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4" name="Google Shape;9234;p75"/>
            <p:cNvSpPr/>
            <p:nvPr/>
          </p:nvSpPr>
          <p:spPr>
            <a:xfrm>
              <a:off x="-41230300" y="2015125"/>
              <a:ext cx="235525" cy="192200"/>
            </a:xfrm>
            <a:custGeom>
              <a:avLst/>
              <a:gdLst/>
              <a:ahLst/>
              <a:cxnLst/>
              <a:rect l="l" t="t" r="r" b="b"/>
              <a:pathLst>
                <a:path w="9421" h="7688" extrusionOk="0">
                  <a:moveTo>
                    <a:pt x="8539" y="788"/>
                  </a:moveTo>
                  <a:lnTo>
                    <a:pt x="8539" y="6869"/>
                  </a:lnTo>
                  <a:lnTo>
                    <a:pt x="820" y="6869"/>
                  </a:lnTo>
                  <a:lnTo>
                    <a:pt x="820" y="788"/>
                  </a:lnTo>
                  <a:close/>
                  <a:moveTo>
                    <a:pt x="442" y="1"/>
                  </a:moveTo>
                  <a:cubicBezTo>
                    <a:pt x="190" y="1"/>
                    <a:pt x="1" y="221"/>
                    <a:pt x="1" y="410"/>
                  </a:cubicBezTo>
                  <a:lnTo>
                    <a:pt x="1" y="7310"/>
                  </a:lnTo>
                  <a:cubicBezTo>
                    <a:pt x="1" y="7404"/>
                    <a:pt x="32" y="7499"/>
                    <a:pt x="127" y="7562"/>
                  </a:cubicBezTo>
                  <a:cubicBezTo>
                    <a:pt x="190" y="7656"/>
                    <a:pt x="316" y="7688"/>
                    <a:pt x="442" y="7688"/>
                  </a:cubicBezTo>
                  <a:lnTo>
                    <a:pt x="8980" y="7688"/>
                  </a:lnTo>
                  <a:cubicBezTo>
                    <a:pt x="9232" y="7688"/>
                    <a:pt x="9421" y="7499"/>
                    <a:pt x="9421" y="7310"/>
                  </a:cubicBezTo>
                  <a:lnTo>
                    <a:pt x="9421" y="410"/>
                  </a:lnTo>
                  <a:cubicBezTo>
                    <a:pt x="9421" y="158"/>
                    <a:pt x="9232" y="1"/>
                    <a:pt x="89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5" name="Google Shape;9235;p75"/>
            <p:cNvSpPr/>
            <p:nvPr/>
          </p:nvSpPr>
          <p:spPr>
            <a:xfrm>
              <a:off x="-41139725" y="2061750"/>
              <a:ext cx="83525" cy="103675"/>
            </a:xfrm>
            <a:custGeom>
              <a:avLst/>
              <a:gdLst/>
              <a:ahLst/>
              <a:cxnLst/>
              <a:rect l="l" t="t" r="r" b="b"/>
              <a:pathLst>
                <a:path w="3341" h="4147" extrusionOk="0">
                  <a:moveTo>
                    <a:pt x="789" y="1223"/>
                  </a:moveTo>
                  <a:lnTo>
                    <a:pt x="2112" y="2074"/>
                  </a:lnTo>
                  <a:lnTo>
                    <a:pt x="789" y="2987"/>
                  </a:lnTo>
                  <a:lnTo>
                    <a:pt x="789" y="1223"/>
                  </a:lnTo>
                  <a:close/>
                  <a:moveTo>
                    <a:pt x="389" y="0"/>
                  </a:moveTo>
                  <a:cubicBezTo>
                    <a:pt x="182" y="0"/>
                    <a:pt x="1" y="185"/>
                    <a:pt x="1" y="435"/>
                  </a:cubicBezTo>
                  <a:lnTo>
                    <a:pt x="1" y="3743"/>
                  </a:lnTo>
                  <a:cubicBezTo>
                    <a:pt x="1" y="3981"/>
                    <a:pt x="198" y="4147"/>
                    <a:pt x="416" y="4147"/>
                  </a:cubicBezTo>
                  <a:cubicBezTo>
                    <a:pt x="487" y="4147"/>
                    <a:pt x="561" y="4129"/>
                    <a:pt x="631" y="4090"/>
                  </a:cubicBezTo>
                  <a:lnTo>
                    <a:pt x="3120" y="2452"/>
                  </a:lnTo>
                  <a:cubicBezTo>
                    <a:pt x="3340" y="2294"/>
                    <a:pt x="3340" y="1916"/>
                    <a:pt x="3120" y="1727"/>
                  </a:cubicBezTo>
                  <a:lnTo>
                    <a:pt x="631" y="89"/>
                  </a:lnTo>
                  <a:cubicBezTo>
                    <a:pt x="552" y="28"/>
                    <a:pt x="469" y="0"/>
                    <a:pt x="3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6" name="Google Shape;9236;p75"/>
            <p:cNvSpPr/>
            <p:nvPr/>
          </p:nvSpPr>
          <p:spPr>
            <a:xfrm>
              <a:off x="-41230300" y="2227000"/>
              <a:ext cx="235525" cy="21300"/>
            </a:xfrm>
            <a:custGeom>
              <a:avLst/>
              <a:gdLst/>
              <a:ahLst/>
              <a:cxnLst/>
              <a:rect l="l" t="t" r="r" b="b"/>
              <a:pathLst>
                <a:path w="9421" h="852" extrusionOk="0">
                  <a:moveTo>
                    <a:pt x="442" y="0"/>
                  </a:moveTo>
                  <a:cubicBezTo>
                    <a:pt x="190" y="0"/>
                    <a:pt x="1" y="189"/>
                    <a:pt x="1" y="441"/>
                  </a:cubicBezTo>
                  <a:cubicBezTo>
                    <a:pt x="1" y="662"/>
                    <a:pt x="190" y="851"/>
                    <a:pt x="442" y="851"/>
                  </a:cubicBezTo>
                  <a:lnTo>
                    <a:pt x="8980" y="851"/>
                  </a:lnTo>
                  <a:cubicBezTo>
                    <a:pt x="9232" y="851"/>
                    <a:pt x="9421" y="662"/>
                    <a:pt x="9421" y="441"/>
                  </a:cubicBezTo>
                  <a:cubicBezTo>
                    <a:pt x="9421" y="189"/>
                    <a:pt x="9232" y="0"/>
                    <a:pt x="89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37" name="Google Shape;9237;p75"/>
          <p:cNvGrpSpPr/>
          <p:nvPr/>
        </p:nvGrpSpPr>
        <p:grpSpPr>
          <a:xfrm>
            <a:off x="3005407" y="1787939"/>
            <a:ext cx="395871" cy="372088"/>
            <a:chOff x="-41291625" y="2339025"/>
            <a:chExt cx="336225" cy="316025"/>
          </a:xfrm>
        </p:grpSpPr>
        <p:sp>
          <p:nvSpPr>
            <p:cNvPr id="9238" name="Google Shape;9238;p75"/>
            <p:cNvSpPr/>
            <p:nvPr/>
          </p:nvSpPr>
          <p:spPr>
            <a:xfrm>
              <a:off x="-41291625" y="2339025"/>
              <a:ext cx="336225" cy="316025"/>
            </a:xfrm>
            <a:custGeom>
              <a:avLst/>
              <a:gdLst/>
              <a:ahLst/>
              <a:cxnLst/>
              <a:rect l="l" t="t" r="r" b="b"/>
              <a:pathLst>
                <a:path w="13449" h="12641" extrusionOk="0">
                  <a:moveTo>
                    <a:pt x="6644" y="1064"/>
                  </a:moveTo>
                  <a:lnTo>
                    <a:pt x="7810" y="2261"/>
                  </a:lnTo>
                  <a:lnTo>
                    <a:pt x="6644" y="3427"/>
                  </a:lnTo>
                  <a:lnTo>
                    <a:pt x="5447" y="2261"/>
                  </a:lnTo>
                  <a:lnTo>
                    <a:pt x="6644" y="1064"/>
                  </a:lnTo>
                  <a:close/>
                  <a:moveTo>
                    <a:pt x="11307" y="5727"/>
                  </a:moveTo>
                  <a:lnTo>
                    <a:pt x="12504" y="6893"/>
                  </a:lnTo>
                  <a:lnTo>
                    <a:pt x="11307" y="8090"/>
                  </a:lnTo>
                  <a:lnTo>
                    <a:pt x="10141" y="6893"/>
                  </a:lnTo>
                  <a:lnTo>
                    <a:pt x="11307" y="5727"/>
                  </a:lnTo>
                  <a:close/>
                  <a:moveTo>
                    <a:pt x="4848" y="2829"/>
                  </a:moveTo>
                  <a:lnTo>
                    <a:pt x="6045" y="4026"/>
                  </a:lnTo>
                  <a:cubicBezTo>
                    <a:pt x="3872" y="6200"/>
                    <a:pt x="3935" y="6105"/>
                    <a:pt x="3809" y="6294"/>
                  </a:cubicBezTo>
                  <a:cubicBezTo>
                    <a:pt x="2769" y="7712"/>
                    <a:pt x="3494" y="9728"/>
                    <a:pt x="5226" y="10169"/>
                  </a:cubicBezTo>
                  <a:cubicBezTo>
                    <a:pt x="5463" y="10232"/>
                    <a:pt x="5675" y="10248"/>
                    <a:pt x="5825" y="10248"/>
                  </a:cubicBezTo>
                  <a:cubicBezTo>
                    <a:pt x="5975" y="10248"/>
                    <a:pt x="6061" y="10232"/>
                    <a:pt x="6045" y="10232"/>
                  </a:cubicBezTo>
                  <a:cubicBezTo>
                    <a:pt x="6045" y="10232"/>
                    <a:pt x="6108" y="10232"/>
                    <a:pt x="6234" y="10201"/>
                  </a:cubicBezTo>
                  <a:cubicBezTo>
                    <a:pt x="6739" y="10138"/>
                    <a:pt x="7180" y="9886"/>
                    <a:pt x="7526" y="9539"/>
                  </a:cubicBezTo>
                  <a:lnTo>
                    <a:pt x="9542" y="7523"/>
                  </a:lnTo>
                  <a:lnTo>
                    <a:pt x="10740" y="8720"/>
                  </a:lnTo>
                  <a:cubicBezTo>
                    <a:pt x="8566" y="10831"/>
                    <a:pt x="8629" y="10768"/>
                    <a:pt x="8440" y="10925"/>
                  </a:cubicBezTo>
                  <a:cubicBezTo>
                    <a:pt x="7699" y="11547"/>
                    <a:pt x="6741" y="11878"/>
                    <a:pt x="5785" y="11878"/>
                  </a:cubicBezTo>
                  <a:cubicBezTo>
                    <a:pt x="5480" y="11878"/>
                    <a:pt x="5176" y="11844"/>
                    <a:pt x="4880" y="11776"/>
                  </a:cubicBezTo>
                  <a:cubicBezTo>
                    <a:pt x="2769" y="11303"/>
                    <a:pt x="1257" y="9192"/>
                    <a:pt x="1729" y="6924"/>
                  </a:cubicBezTo>
                  <a:cubicBezTo>
                    <a:pt x="1887" y="6231"/>
                    <a:pt x="2202" y="5506"/>
                    <a:pt x="2769" y="4939"/>
                  </a:cubicBezTo>
                  <a:lnTo>
                    <a:pt x="4848" y="2829"/>
                  </a:lnTo>
                  <a:close/>
                  <a:moveTo>
                    <a:pt x="6565" y="1"/>
                  </a:moveTo>
                  <a:cubicBezTo>
                    <a:pt x="6455" y="1"/>
                    <a:pt x="6345" y="40"/>
                    <a:pt x="6266" y="119"/>
                  </a:cubicBezTo>
                  <a:lnTo>
                    <a:pt x="2202" y="4183"/>
                  </a:lnTo>
                  <a:cubicBezTo>
                    <a:pt x="1635" y="4782"/>
                    <a:pt x="1194" y="5538"/>
                    <a:pt x="942" y="6263"/>
                  </a:cubicBezTo>
                  <a:cubicBezTo>
                    <a:pt x="0" y="9451"/>
                    <a:pt x="2425" y="12640"/>
                    <a:pt x="5705" y="12640"/>
                  </a:cubicBezTo>
                  <a:cubicBezTo>
                    <a:pt x="5828" y="12640"/>
                    <a:pt x="5952" y="12636"/>
                    <a:pt x="6077" y="12627"/>
                  </a:cubicBezTo>
                  <a:cubicBezTo>
                    <a:pt x="6077" y="12627"/>
                    <a:pt x="6203" y="12627"/>
                    <a:pt x="6266" y="12564"/>
                  </a:cubicBezTo>
                  <a:cubicBezTo>
                    <a:pt x="7243" y="12469"/>
                    <a:pt x="8188" y="12059"/>
                    <a:pt x="8975" y="11366"/>
                  </a:cubicBezTo>
                  <a:cubicBezTo>
                    <a:pt x="9133" y="11240"/>
                    <a:pt x="8786" y="11555"/>
                    <a:pt x="13229" y="7113"/>
                  </a:cubicBezTo>
                  <a:cubicBezTo>
                    <a:pt x="13323" y="7019"/>
                    <a:pt x="13355" y="6893"/>
                    <a:pt x="13355" y="6830"/>
                  </a:cubicBezTo>
                  <a:cubicBezTo>
                    <a:pt x="13355" y="6735"/>
                    <a:pt x="13449" y="6704"/>
                    <a:pt x="13355" y="6641"/>
                  </a:cubicBezTo>
                  <a:lnTo>
                    <a:pt x="11590" y="4845"/>
                  </a:lnTo>
                  <a:cubicBezTo>
                    <a:pt x="11512" y="4766"/>
                    <a:pt x="11401" y="4727"/>
                    <a:pt x="11291" y="4727"/>
                  </a:cubicBezTo>
                  <a:cubicBezTo>
                    <a:pt x="11181" y="4727"/>
                    <a:pt x="11070" y="4766"/>
                    <a:pt x="10992" y="4845"/>
                  </a:cubicBezTo>
                  <a:lnTo>
                    <a:pt x="6928" y="8909"/>
                  </a:lnTo>
                  <a:cubicBezTo>
                    <a:pt x="6588" y="9236"/>
                    <a:pt x="6159" y="9392"/>
                    <a:pt x="5737" y="9392"/>
                  </a:cubicBezTo>
                  <a:cubicBezTo>
                    <a:pt x="5102" y="9392"/>
                    <a:pt x="4483" y="9036"/>
                    <a:pt x="4218" y="8373"/>
                  </a:cubicBezTo>
                  <a:cubicBezTo>
                    <a:pt x="3998" y="7743"/>
                    <a:pt x="4092" y="7019"/>
                    <a:pt x="4565" y="6546"/>
                  </a:cubicBezTo>
                  <a:lnTo>
                    <a:pt x="8629" y="2482"/>
                  </a:lnTo>
                  <a:cubicBezTo>
                    <a:pt x="8786" y="2324"/>
                    <a:pt x="8786" y="2072"/>
                    <a:pt x="8629" y="1883"/>
                  </a:cubicBezTo>
                  <a:lnTo>
                    <a:pt x="6865" y="119"/>
                  </a:lnTo>
                  <a:cubicBezTo>
                    <a:pt x="6786" y="40"/>
                    <a:pt x="6676" y="1"/>
                    <a:pt x="65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9" name="Google Shape;9239;p75"/>
            <p:cNvSpPr/>
            <p:nvPr/>
          </p:nvSpPr>
          <p:spPr>
            <a:xfrm>
              <a:off x="-41234225" y="2620800"/>
              <a:ext cx="25" cy="25"/>
            </a:xfrm>
            <a:custGeom>
              <a:avLst/>
              <a:gdLst/>
              <a:ahLst/>
              <a:cxnLst/>
              <a:rect l="l" t="t" r="r" b="b"/>
              <a:pathLst>
                <a:path w="1" h="1" extrusionOk="0">
                  <a:moveTo>
                    <a:pt x="0" y="1"/>
                  </a:move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40" name="Google Shape;9240;p75"/>
          <p:cNvSpPr/>
          <p:nvPr/>
        </p:nvSpPr>
        <p:spPr>
          <a:xfrm>
            <a:off x="2982027" y="1974953"/>
            <a:ext cx="0" cy="29"/>
          </a:xfrm>
          <a:custGeom>
            <a:avLst/>
            <a:gdLst/>
            <a:ahLst/>
            <a:cxnLst/>
            <a:rect l="l" t="t" r="r" b="b"/>
            <a:pathLst>
              <a:path h="1" extrusionOk="0">
                <a:moveTo>
                  <a:pt x="0" y="0"/>
                </a:move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1" name="Google Shape;9241;p75"/>
          <p:cNvSpPr/>
          <p:nvPr/>
        </p:nvSpPr>
        <p:spPr>
          <a:xfrm>
            <a:off x="3016426" y="2220227"/>
            <a:ext cx="376503" cy="373442"/>
          </a:xfrm>
          <a:custGeom>
            <a:avLst/>
            <a:gdLst/>
            <a:ahLst/>
            <a:cxnLst/>
            <a:rect l="l" t="t" r="r" b="b"/>
            <a:pathLst>
              <a:path w="12791" h="12687" extrusionOk="0">
                <a:moveTo>
                  <a:pt x="2986" y="7684"/>
                </a:moveTo>
                <a:cubicBezTo>
                  <a:pt x="4110" y="7684"/>
                  <a:pt x="5072" y="8568"/>
                  <a:pt x="5072" y="9751"/>
                </a:cubicBezTo>
                <a:cubicBezTo>
                  <a:pt x="5072" y="10727"/>
                  <a:pt x="4474" y="11484"/>
                  <a:pt x="3623" y="11736"/>
                </a:cubicBezTo>
                <a:cubicBezTo>
                  <a:pt x="3405" y="11810"/>
                  <a:pt x="3185" y="11846"/>
                  <a:pt x="2971" y="11846"/>
                </a:cubicBezTo>
                <a:cubicBezTo>
                  <a:pt x="2101" y="11846"/>
                  <a:pt x="1311" y="11265"/>
                  <a:pt x="1008" y="10381"/>
                </a:cubicBezTo>
                <a:cubicBezTo>
                  <a:pt x="662" y="9278"/>
                  <a:pt x="1292" y="8113"/>
                  <a:pt x="2394" y="7766"/>
                </a:cubicBezTo>
                <a:cubicBezTo>
                  <a:pt x="2594" y="7710"/>
                  <a:pt x="2792" y="7684"/>
                  <a:pt x="2986" y="7684"/>
                </a:cubicBezTo>
                <a:close/>
                <a:moveTo>
                  <a:pt x="9886" y="7696"/>
                </a:moveTo>
                <a:cubicBezTo>
                  <a:pt x="10161" y="7696"/>
                  <a:pt x="10441" y="7749"/>
                  <a:pt x="10712" y="7861"/>
                </a:cubicBezTo>
                <a:cubicBezTo>
                  <a:pt x="11468" y="8176"/>
                  <a:pt x="11972" y="8869"/>
                  <a:pt x="11972" y="9751"/>
                </a:cubicBezTo>
                <a:cubicBezTo>
                  <a:pt x="11972" y="10696"/>
                  <a:pt x="11373" y="11484"/>
                  <a:pt x="10523" y="11736"/>
                </a:cubicBezTo>
                <a:cubicBezTo>
                  <a:pt x="10305" y="11810"/>
                  <a:pt x="10085" y="11846"/>
                  <a:pt x="9870" y="11846"/>
                </a:cubicBezTo>
                <a:cubicBezTo>
                  <a:pt x="9001" y="11846"/>
                  <a:pt x="8211" y="11265"/>
                  <a:pt x="7908" y="10381"/>
                </a:cubicBezTo>
                <a:cubicBezTo>
                  <a:pt x="7750" y="9940"/>
                  <a:pt x="7782" y="9436"/>
                  <a:pt x="8002" y="8963"/>
                </a:cubicBezTo>
                <a:cubicBezTo>
                  <a:pt x="8309" y="8162"/>
                  <a:pt x="9073" y="7696"/>
                  <a:pt x="9886" y="7696"/>
                </a:cubicBezTo>
                <a:close/>
                <a:moveTo>
                  <a:pt x="2151" y="1"/>
                </a:moveTo>
                <a:cubicBezTo>
                  <a:pt x="1058" y="1"/>
                  <a:pt x="63" y="900"/>
                  <a:pt x="63" y="2064"/>
                </a:cubicBezTo>
                <a:lnTo>
                  <a:pt x="63" y="9593"/>
                </a:lnTo>
                <a:cubicBezTo>
                  <a:pt x="0" y="10633"/>
                  <a:pt x="504" y="11578"/>
                  <a:pt x="1323" y="12177"/>
                </a:cubicBezTo>
                <a:cubicBezTo>
                  <a:pt x="1822" y="12521"/>
                  <a:pt x="2387" y="12686"/>
                  <a:pt x="2947" y="12686"/>
                </a:cubicBezTo>
                <a:cubicBezTo>
                  <a:pt x="3874" y="12686"/>
                  <a:pt x="4786" y="12233"/>
                  <a:pt x="5356" y="11389"/>
                </a:cubicBezTo>
                <a:cubicBezTo>
                  <a:pt x="5671" y="10916"/>
                  <a:pt x="5860" y="10381"/>
                  <a:pt x="5860" y="9782"/>
                </a:cubicBezTo>
                <a:cubicBezTo>
                  <a:pt x="5860" y="9625"/>
                  <a:pt x="6018" y="9467"/>
                  <a:pt x="6207" y="9373"/>
                </a:cubicBezTo>
                <a:cubicBezTo>
                  <a:pt x="6270" y="9357"/>
                  <a:pt x="6340" y="9349"/>
                  <a:pt x="6411" y="9349"/>
                </a:cubicBezTo>
                <a:cubicBezTo>
                  <a:pt x="6482" y="9349"/>
                  <a:pt x="6553" y="9357"/>
                  <a:pt x="6616" y="9373"/>
                </a:cubicBezTo>
                <a:cubicBezTo>
                  <a:pt x="6805" y="9467"/>
                  <a:pt x="6963" y="9625"/>
                  <a:pt x="6963" y="9782"/>
                </a:cubicBezTo>
                <a:cubicBezTo>
                  <a:pt x="6963" y="10759"/>
                  <a:pt x="7467" y="11641"/>
                  <a:pt x="8223" y="12177"/>
                </a:cubicBezTo>
                <a:cubicBezTo>
                  <a:pt x="8709" y="12521"/>
                  <a:pt x="9272" y="12686"/>
                  <a:pt x="9833" y="12686"/>
                </a:cubicBezTo>
                <a:cubicBezTo>
                  <a:pt x="10762" y="12686"/>
                  <a:pt x="11686" y="12233"/>
                  <a:pt x="12256" y="11389"/>
                </a:cubicBezTo>
                <a:cubicBezTo>
                  <a:pt x="12602" y="10885"/>
                  <a:pt x="12791" y="10223"/>
                  <a:pt x="12728" y="9530"/>
                </a:cubicBezTo>
                <a:cubicBezTo>
                  <a:pt x="12791" y="9467"/>
                  <a:pt x="12791" y="9971"/>
                  <a:pt x="12791" y="2064"/>
                </a:cubicBezTo>
                <a:cubicBezTo>
                  <a:pt x="12791" y="1780"/>
                  <a:pt x="12760" y="1497"/>
                  <a:pt x="12634" y="1276"/>
                </a:cubicBezTo>
                <a:cubicBezTo>
                  <a:pt x="12310" y="458"/>
                  <a:pt x="11539" y="8"/>
                  <a:pt x="10750" y="8"/>
                </a:cubicBezTo>
                <a:cubicBezTo>
                  <a:pt x="10232" y="8"/>
                  <a:pt x="9706" y="202"/>
                  <a:pt x="9294" y="614"/>
                </a:cubicBezTo>
                <a:cubicBezTo>
                  <a:pt x="9137" y="772"/>
                  <a:pt x="9137" y="1024"/>
                  <a:pt x="9294" y="1182"/>
                </a:cubicBezTo>
                <a:cubicBezTo>
                  <a:pt x="9373" y="1260"/>
                  <a:pt x="9483" y="1300"/>
                  <a:pt x="9593" y="1300"/>
                </a:cubicBezTo>
                <a:cubicBezTo>
                  <a:pt x="9704" y="1300"/>
                  <a:pt x="9814" y="1260"/>
                  <a:pt x="9893" y="1182"/>
                </a:cubicBezTo>
                <a:cubicBezTo>
                  <a:pt x="10140" y="935"/>
                  <a:pt x="10448" y="819"/>
                  <a:pt x="10752" y="819"/>
                </a:cubicBezTo>
                <a:cubicBezTo>
                  <a:pt x="11263" y="819"/>
                  <a:pt x="11763" y="1144"/>
                  <a:pt x="11940" y="1717"/>
                </a:cubicBezTo>
                <a:cubicBezTo>
                  <a:pt x="11972" y="1812"/>
                  <a:pt x="11972" y="1938"/>
                  <a:pt x="11972" y="2064"/>
                </a:cubicBezTo>
                <a:lnTo>
                  <a:pt x="11972" y="7766"/>
                </a:lnTo>
                <a:cubicBezTo>
                  <a:pt x="11389" y="7183"/>
                  <a:pt x="10644" y="6907"/>
                  <a:pt x="9909" y="6907"/>
                </a:cubicBezTo>
                <a:cubicBezTo>
                  <a:pt x="8779" y="6907"/>
                  <a:pt x="7673" y="7559"/>
                  <a:pt x="7215" y="8743"/>
                </a:cubicBezTo>
                <a:cubicBezTo>
                  <a:pt x="6994" y="8617"/>
                  <a:pt x="6750" y="8554"/>
                  <a:pt x="6494" y="8554"/>
                </a:cubicBezTo>
                <a:cubicBezTo>
                  <a:pt x="6238" y="8554"/>
                  <a:pt x="5970" y="8617"/>
                  <a:pt x="5702" y="8743"/>
                </a:cubicBezTo>
                <a:cubicBezTo>
                  <a:pt x="5513" y="8207"/>
                  <a:pt x="5135" y="7735"/>
                  <a:pt x="4600" y="7388"/>
                </a:cubicBezTo>
                <a:cubicBezTo>
                  <a:pt x="4117" y="7053"/>
                  <a:pt x="3560" y="6889"/>
                  <a:pt x="3001" y="6889"/>
                </a:cubicBezTo>
                <a:cubicBezTo>
                  <a:pt x="2248" y="6889"/>
                  <a:pt x="1493" y="7187"/>
                  <a:pt x="914" y="7766"/>
                </a:cubicBezTo>
                <a:lnTo>
                  <a:pt x="914" y="2064"/>
                </a:lnTo>
                <a:cubicBezTo>
                  <a:pt x="914" y="1340"/>
                  <a:pt x="1486" y="814"/>
                  <a:pt x="2132" y="814"/>
                </a:cubicBezTo>
                <a:cubicBezTo>
                  <a:pt x="2301" y="814"/>
                  <a:pt x="2476" y="851"/>
                  <a:pt x="2646" y="929"/>
                </a:cubicBezTo>
                <a:cubicBezTo>
                  <a:pt x="2804" y="992"/>
                  <a:pt x="2899" y="1087"/>
                  <a:pt x="3025" y="1182"/>
                </a:cubicBezTo>
                <a:cubicBezTo>
                  <a:pt x="3103" y="1260"/>
                  <a:pt x="3214" y="1300"/>
                  <a:pt x="3324" y="1300"/>
                </a:cubicBezTo>
                <a:cubicBezTo>
                  <a:pt x="3434" y="1300"/>
                  <a:pt x="3544" y="1260"/>
                  <a:pt x="3623" y="1182"/>
                </a:cubicBezTo>
                <a:cubicBezTo>
                  <a:pt x="3781" y="1024"/>
                  <a:pt x="3781" y="772"/>
                  <a:pt x="3623" y="614"/>
                </a:cubicBezTo>
                <a:cubicBezTo>
                  <a:pt x="3434" y="394"/>
                  <a:pt x="3214" y="236"/>
                  <a:pt x="2962" y="173"/>
                </a:cubicBezTo>
                <a:cubicBezTo>
                  <a:pt x="2694" y="55"/>
                  <a:pt x="2420" y="1"/>
                  <a:pt x="2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2" name="Google Shape;9242;p75"/>
          <p:cNvSpPr/>
          <p:nvPr/>
        </p:nvSpPr>
        <p:spPr>
          <a:xfrm>
            <a:off x="1807487" y="2656925"/>
            <a:ext cx="231859" cy="372824"/>
          </a:xfrm>
          <a:custGeom>
            <a:avLst/>
            <a:gdLst/>
            <a:ahLst/>
            <a:cxnLst/>
            <a:rect l="l" t="t" r="r" b="b"/>
            <a:pathLst>
              <a:path w="7877" h="12666" extrusionOk="0">
                <a:moveTo>
                  <a:pt x="6491" y="788"/>
                </a:moveTo>
                <a:cubicBezTo>
                  <a:pt x="6743" y="788"/>
                  <a:pt x="6900" y="977"/>
                  <a:pt x="6932" y="1197"/>
                </a:cubicBezTo>
                <a:cubicBezTo>
                  <a:pt x="6869" y="1449"/>
                  <a:pt x="6711" y="1607"/>
                  <a:pt x="6459" y="1607"/>
                </a:cubicBezTo>
                <a:lnTo>
                  <a:pt x="5640" y="1607"/>
                </a:lnTo>
                <a:cubicBezTo>
                  <a:pt x="5388" y="1607"/>
                  <a:pt x="5230" y="1827"/>
                  <a:pt x="5230" y="2017"/>
                </a:cubicBezTo>
                <a:cubicBezTo>
                  <a:pt x="5230" y="2237"/>
                  <a:pt x="5451" y="2458"/>
                  <a:pt x="5640" y="2458"/>
                </a:cubicBezTo>
                <a:lnTo>
                  <a:pt x="6081" y="2458"/>
                </a:lnTo>
                <a:lnTo>
                  <a:pt x="6081" y="4379"/>
                </a:lnTo>
                <a:lnTo>
                  <a:pt x="1922" y="4379"/>
                </a:lnTo>
                <a:lnTo>
                  <a:pt x="1922" y="2458"/>
                </a:lnTo>
                <a:lnTo>
                  <a:pt x="2364" y="2458"/>
                </a:lnTo>
                <a:cubicBezTo>
                  <a:pt x="2616" y="2458"/>
                  <a:pt x="2805" y="2237"/>
                  <a:pt x="2805" y="2017"/>
                </a:cubicBezTo>
                <a:cubicBezTo>
                  <a:pt x="2805" y="1764"/>
                  <a:pt x="2616" y="1607"/>
                  <a:pt x="2364" y="1607"/>
                </a:cubicBezTo>
                <a:lnTo>
                  <a:pt x="1544" y="1607"/>
                </a:lnTo>
                <a:cubicBezTo>
                  <a:pt x="1292" y="1607"/>
                  <a:pt x="1135" y="1418"/>
                  <a:pt x="1135" y="1197"/>
                </a:cubicBezTo>
                <a:cubicBezTo>
                  <a:pt x="1135" y="945"/>
                  <a:pt x="1355" y="788"/>
                  <a:pt x="1544" y="788"/>
                </a:cubicBezTo>
                <a:close/>
                <a:moveTo>
                  <a:pt x="6018" y="5135"/>
                </a:moveTo>
                <a:lnTo>
                  <a:pt x="6018" y="9641"/>
                </a:lnTo>
                <a:cubicBezTo>
                  <a:pt x="6018" y="10901"/>
                  <a:pt x="5136" y="11815"/>
                  <a:pt x="3970" y="11815"/>
                </a:cubicBezTo>
                <a:cubicBezTo>
                  <a:pt x="2994" y="11815"/>
                  <a:pt x="2143" y="11090"/>
                  <a:pt x="1985" y="10176"/>
                </a:cubicBezTo>
                <a:lnTo>
                  <a:pt x="3151" y="10176"/>
                </a:lnTo>
                <a:cubicBezTo>
                  <a:pt x="3403" y="10176"/>
                  <a:pt x="3561" y="9956"/>
                  <a:pt x="3561" y="9735"/>
                </a:cubicBezTo>
                <a:cubicBezTo>
                  <a:pt x="3561" y="9483"/>
                  <a:pt x="3340" y="9326"/>
                  <a:pt x="3151" y="9326"/>
                </a:cubicBezTo>
                <a:lnTo>
                  <a:pt x="1891" y="9326"/>
                </a:lnTo>
                <a:lnTo>
                  <a:pt x="1891" y="8507"/>
                </a:lnTo>
                <a:lnTo>
                  <a:pt x="3151" y="8507"/>
                </a:lnTo>
                <a:cubicBezTo>
                  <a:pt x="3403" y="8507"/>
                  <a:pt x="3561" y="8317"/>
                  <a:pt x="3561" y="8065"/>
                </a:cubicBezTo>
                <a:cubicBezTo>
                  <a:pt x="3561" y="7845"/>
                  <a:pt x="3340" y="7656"/>
                  <a:pt x="3151" y="7656"/>
                </a:cubicBezTo>
                <a:lnTo>
                  <a:pt x="1891" y="7656"/>
                </a:lnTo>
                <a:lnTo>
                  <a:pt x="1891" y="6805"/>
                </a:lnTo>
                <a:lnTo>
                  <a:pt x="3151" y="6805"/>
                </a:lnTo>
                <a:cubicBezTo>
                  <a:pt x="3403" y="6805"/>
                  <a:pt x="3561" y="6616"/>
                  <a:pt x="3561" y="6396"/>
                </a:cubicBezTo>
                <a:cubicBezTo>
                  <a:pt x="3561" y="6144"/>
                  <a:pt x="3340" y="5955"/>
                  <a:pt x="3151" y="5955"/>
                </a:cubicBezTo>
                <a:lnTo>
                  <a:pt x="1891" y="5955"/>
                </a:lnTo>
                <a:lnTo>
                  <a:pt x="1891" y="5135"/>
                </a:lnTo>
                <a:close/>
                <a:moveTo>
                  <a:pt x="1513" y="0"/>
                </a:moveTo>
                <a:cubicBezTo>
                  <a:pt x="1072" y="0"/>
                  <a:pt x="725" y="189"/>
                  <a:pt x="473" y="567"/>
                </a:cubicBezTo>
                <a:cubicBezTo>
                  <a:pt x="1" y="1229"/>
                  <a:pt x="316" y="2143"/>
                  <a:pt x="1103" y="2395"/>
                </a:cubicBezTo>
                <a:lnTo>
                  <a:pt x="1103" y="9767"/>
                </a:lnTo>
                <a:cubicBezTo>
                  <a:pt x="1103" y="11422"/>
                  <a:pt x="2503" y="12666"/>
                  <a:pt x="4038" y="12666"/>
                </a:cubicBezTo>
                <a:cubicBezTo>
                  <a:pt x="4402" y="12666"/>
                  <a:pt x="4774" y="12596"/>
                  <a:pt x="5136" y="12445"/>
                </a:cubicBezTo>
                <a:cubicBezTo>
                  <a:pt x="6176" y="12004"/>
                  <a:pt x="6900" y="10964"/>
                  <a:pt x="6900" y="9767"/>
                </a:cubicBezTo>
                <a:lnTo>
                  <a:pt x="6900" y="2395"/>
                </a:lnTo>
                <a:cubicBezTo>
                  <a:pt x="7121" y="2332"/>
                  <a:pt x="7373" y="2174"/>
                  <a:pt x="7530" y="1922"/>
                </a:cubicBezTo>
                <a:cubicBezTo>
                  <a:pt x="7877" y="1355"/>
                  <a:pt x="7719" y="599"/>
                  <a:pt x="7184" y="189"/>
                </a:cubicBezTo>
                <a:cubicBezTo>
                  <a:pt x="6963" y="95"/>
                  <a:pt x="6743" y="0"/>
                  <a:pt x="64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3" name="Google Shape;9243;p75"/>
          <p:cNvSpPr/>
          <p:nvPr/>
        </p:nvSpPr>
        <p:spPr>
          <a:xfrm>
            <a:off x="1759274" y="3086955"/>
            <a:ext cx="328289" cy="374914"/>
          </a:xfrm>
          <a:custGeom>
            <a:avLst/>
            <a:gdLst/>
            <a:ahLst/>
            <a:cxnLst/>
            <a:rect l="l" t="t" r="r" b="b"/>
            <a:pathLst>
              <a:path w="11153" h="12737" extrusionOk="0">
                <a:moveTo>
                  <a:pt x="9452" y="4262"/>
                </a:moveTo>
                <a:lnTo>
                  <a:pt x="9452" y="4262"/>
                </a:lnTo>
                <a:cubicBezTo>
                  <a:pt x="9704" y="4703"/>
                  <a:pt x="9609" y="5270"/>
                  <a:pt x="9231" y="5679"/>
                </a:cubicBezTo>
                <a:cubicBezTo>
                  <a:pt x="8976" y="5915"/>
                  <a:pt x="8672" y="6040"/>
                  <a:pt x="8364" y="6040"/>
                </a:cubicBezTo>
                <a:cubicBezTo>
                  <a:pt x="8178" y="6040"/>
                  <a:pt x="7992" y="5995"/>
                  <a:pt x="7814" y="5900"/>
                </a:cubicBezTo>
                <a:lnTo>
                  <a:pt x="9452" y="4262"/>
                </a:lnTo>
                <a:close/>
                <a:moveTo>
                  <a:pt x="6018" y="835"/>
                </a:moveTo>
                <a:cubicBezTo>
                  <a:pt x="6120" y="835"/>
                  <a:pt x="6223" y="875"/>
                  <a:pt x="6301" y="954"/>
                </a:cubicBezTo>
                <a:lnTo>
                  <a:pt x="7215" y="1867"/>
                </a:lnTo>
                <a:cubicBezTo>
                  <a:pt x="7306" y="1935"/>
                  <a:pt x="7397" y="1987"/>
                  <a:pt x="7499" y="1987"/>
                </a:cubicBezTo>
                <a:cubicBezTo>
                  <a:pt x="7539" y="1987"/>
                  <a:pt x="7581" y="1979"/>
                  <a:pt x="7625" y="1962"/>
                </a:cubicBezTo>
                <a:cubicBezTo>
                  <a:pt x="7863" y="1897"/>
                  <a:pt x="8110" y="1865"/>
                  <a:pt x="8359" y="1865"/>
                </a:cubicBezTo>
                <a:cubicBezTo>
                  <a:pt x="8963" y="1865"/>
                  <a:pt x="9578" y="2055"/>
                  <a:pt x="10113" y="2434"/>
                </a:cubicBezTo>
                <a:lnTo>
                  <a:pt x="6049" y="6498"/>
                </a:lnTo>
                <a:cubicBezTo>
                  <a:pt x="5482" y="5774"/>
                  <a:pt x="5356" y="4892"/>
                  <a:pt x="5577" y="4010"/>
                </a:cubicBezTo>
                <a:cubicBezTo>
                  <a:pt x="5608" y="3852"/>
                  <a:pt x="5577" y="3726"/>
                  <a:pt x="5451" y="3631"/>
                </a:cubicBezTo>
                <a:lnTo>
                  <a:pt x="5199" y="3379"/>
                </a:lnTo>
                <a:lnTo>
                  <a:pt x="4537" y="2718"/>
                </a:lnTo>
                <a:cubicBezTo>
                  <a:pt x="4380" y="2560"/>
                  <a:pt x="4380" y="2277"/>
                  <a:pt x="4537" y="2119"/>
                </a:cubicBezTo>
                <a:lnTo>
                  <a:pt x="5734" y="954"/>
                </a:lnTo>
                <a:cubicBezTo>
                  <a:pt x="5813" y="875"/>
                  <a:pt x="5915" y="835"/>
                  <a:pt x="6018" y="835"/>
                </a:cubicBezTo>
                <a:close/>
                <a:moveTo>
                  <a:pt x="1290" y="6917"/>
                </a:moveTo>
                <a:cubicBezTo>
                  <a:pt x="1502" y="6917"/>
                  <a:pt x="1702" y="7106"/>
                  <a:pt x="1702" y="7318"/>
                </a:cubicBezTo>
                <a:cubicBezTo>
                  <a:pt x="1670" y="7538"/>
                  <a:pt x="1544" y="7696"/>
                  <a:pt x="1387" y="7727"/>
                </a:cubicBezTo>
                <a:cubicBezTo>
                  <a:pt x="1342" y="7740"/>
                  <a:pt x="1298" y="7746"/>
                  <a:pt x="1256" y="7746"/>
                </a:cubicBezTo>
                <a:cubicBezTo>
                  <a:pt x="1084" y="7746"/>
                  <a:pt x="933" y="7645"/>
                  <a:pt x="883" y="7444"/>
                </a:cubicBezTo>
                <a:cubicBezTo>
                  <a:pt x="788" y="7223"/>
                  <a:pt x="914" y="7002"/>
                  <a:pt x="1166" y="6939"/>
                </a:cubicBezTo>
                <a:cubicBezTo>
                  <a:pt x="1207" y="6924"/>
                  <a:pt x="1248" y="6917"/>
                  <a:pt x="1290" y="6917"/>
                </a:cubicBezTo>
                <a:close/>
                <a:moveTo>
                  <a:pt x="5807" y="10240"/>
                </a:moveTo>
                <a:cubicBezTo>
                  <a:pt x="6104" y="10240"/>
                  <a:pt x="6409" y="10293"/>
                  <a:pt x="6711" y="10405"/>
                </a:cubicBezTo>
                <a:cubicBezTo>
                  <a:pt x="7373" y="10626"/>
                  <a:pt x="7877" y="11193"/>
                  <a:pt x="8160" y="11886"/>
                </a:cubicBezTo>
                <a:lnTo>
                  <a:pt x="3529" y="11886"/>
                </a:lnTo>
                <a:cubicBezTo>
                  <a:pt x="3847" y="10882"/>
                  <a:pt x="4774" y="10240"/>
                  <a:pt x="5807" y="10240"/>
                </a:cubicBezTo>
                <a:close/>
                <a:moveTo>
                  <a:pt x="6030" y="1"/>
                </a:moveTo>
                <a:cubicBezTo>
                  <a:pt x="5711" y="1"/>
                  <a:pt x="5388" y="119"/>
                  <a:pt x="5136" y="355"/>
                </a:cubicBezTo>
                <a:lnTo>
                  <a:pt x="3938" y="1552"/>
                </a:lnTo>
                <a:cubicBezTo>
                  <a:pt x="3466" y="1993"/>
                  <a:pt x="3466" y="2781"/>
                  <a:pt x="3938" y="3316"/>
                </a:cubicBezTo>
                <a:lnTo>
                  <a:pt x="4348" y="3694"/>
                </a:lnTo>
                <a:lnTo>
                  <a:pt x="1828" y="6215"/>
                </a:lnTo>
                <a:cubicBezTo>
                  <a:pt x="1652" y="6127"/>
                  <a:pt x="1468" y="6087"/>
                  <a:pt x="1287" y="6087"/>
                </a:cubicBezTo>
                <a:cubicBezTo>
                  <a:pt x="623" y="6087"/>
                  <a:pt x="0" y="6625"/>
                  <a:pt x="0" y="7318"/>
                </a:cubicBezTo>
                <a:cubicBezTo>
                  <a:pt x="0" y="8052"/>
                  <a:pt x="611" y="8583"/>
                  <a:pt x="1293" y="8583"/>
                </a:cubicBezTo>
                <a:cubicBezTo>
                  <a:pt x="1459" y="8583"/>
                  <a:pt x="1629" y="8551"/>
                  <a:pt x="1796" y="8483"/>
                </a:cubicBezTo>
                <a:lnTo>
                  <a:pt x="3592" y="10279"/>
                </a:lnTo>
                <a:cubicBezTo>
                  <a:pt x="3056" y="10783"/>
                  <a:pt x="2647" y="11476"/>
                  <a:pt x="2584" y="12264"/>
                </a:cubicBezTo>
                <a:cubicBezTo>
                  <a:pt x="2521" y="12484"/>
                  <a:pt x="2741" y="12736"/>
                  <a:pt x="2962" y="12736"/>
                </a:cubicBezTo>
                <a:lnTo>
                  <a:pt x="8664" y="12736"/>
                </a:lnTo>
                <a:cubicBezTo>
                  <a:pt x="8916" y="12736"/>
                  <a:pt x="9105" y="12484"/>
                  <a:pt x="9074" y="12264"/>
                </a:cubicBezTo>
                <a:cubicBezTo>
                  <a:pt x="8837" y="10556"/>
                  <a:pt x="7367" y="9419"/>
                  <a:pt x="5795" y="9419"/>
                </a:cubicBezTo>
                <a:cubicBezTo>
                  <a:pt x="5279" y="9419"/>
                  <a:pt x="4752" y="9542"/>
                  <a:pt x="4254" y="9806"/>
                </a:cubicBezTo>
                <a:lnTo>
                  <a:pt x="2363" y="7916"/>
                </a:lnTo>
                <a:cubicBezTo>
                  <a:pt x="2521" y="7601"/>
                  <a:pt x="2521" y="7223"/>
                  <a:pt x="2426" y="6845"/>
                </a:cubicBezTo>
                <a:lnTo>
                  <a:pt x="4663" y="4608"/>
                </a:lnTo>
                <a:lnTo>
                  <a:pt x="4663" y="4608"/>
                </a:lnTo>
                <a:cubicBezTo>
                  <a:pt x="4632" y="5679"/>
                  <a:pt x="4978" y="6687"/>
                  <a:pt x="5734" y="7444"/>
                </a:cubicBezTo>
                <a:cubicBezTo>
                  <a:pt x="5813" y="7522"/>
                  <a:pt x="5915" y="7562"/>
                  <a:pt x="6018" y="7562"/>
                </a:cubicBezTo>
                <a:cubicBezTo>
                  <a:pt x="6120" y="7562"/>
                  <a:pt x="6223" y="7522"/>
                  <a:pt x="6301" y="7444"/>
                </a:cubicBezTo>
                <a:lnTo>
                  <a:pt x="7215" y="6530"/>
                </a:lnTo>
                <a:cubicBezTo>
                  <a:pt x="7564" y="6771"/>
                  <a:pt x="7958" y="6887"/>
                  <a:pt x="8352" y="6887"/>
                </a:cubicBezTo>
                <a:cubicBezTo>
                  <a:pt x="8883" y="6887"/>
                  <a:pt x="9414" y="6676"/>
                  <a:pt x="9830" y="6278"/>
                </a:cubicBezTo>
                <a:cubicBezTo>
                  <a:pt x="10523" y="5553"/>
                  <a:pt x="10618" y="4451"/>
                  <a:pt x="10082" y="3663"/>
                </a:cubicBezTo>
                <a:lnTo>
                  <a:pt x="10996" y="2749"/>
                </a:lnTo>
                <a:cubicBezTo>
                  <a:pt x="11153" y="2560"/>
                  <a:pt x="11153" y="2340"/>
                  <a:pt x="10996" y="2119"/>
                </a:cubicBezTo>
                <a:cubicBezTo>
                  <a:pt x="10259" y="1383"/>
                  <a:pt x="9297" y="1056"/>
                  <a:pt x="8341" y="1056"/>
                </a:cubicBezTo>
                <a:cubicBezTo>
                  <a:pt x="8111" y="1056"/>
                  <a:pt x="7882" y="1074"/>
                  <a:pt x="7656" y="1111"/>
                </a:cubicBezTo>
                <a:lnTo>
                  <a:pt x="6900" y="355"/>
                </a:lnTo>
                <a:cubicBezTo>
                  <a:pt x="6664" y="119"/>
                  <a:pt x="6349" y="1"/>
                  <a:pt x="60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4" name="Google Shape;9244;p75"/>
          <p:cNvSpPr/>
          <p:nvPr/>
        </p:nvSpPr>
        <p:spPr>
          <a:xfrm>
            <a:off x="1735189" y="3580990"/>
            <a:ext cx="372824" cy="374060"/>
          </a:xfrm>
          <a:custGeom>
            <a:avLst/>
            <a:gdLst/>
            <a:ahLst/>
            <a:cxnLst/>
            <a:rect l="l" t="t" r="r" b="b"/>
            <a:pathLst>
              <a:path w="12666" h="12708" extrusionOk="0">
                <a:moveTo>
                  <a:pt x="6347" y="841"/>
                </a:moveTo>
                <a:cubicBezTo>
                  <a:pt x="6876" y="841"/>
                  <a:pt x="7350" y="1172"/>
                  <a:pt x="7530" y="1712"/>
                </a:cubicBezTo>
                <a:cubicBezTo>
                  <a:pt x="7719" y="2405"/>
                  <a:pt x="7372" y="3067"/>
                  <a:pt x="6679" y="3256"/>
                </a:cubicBezTo>
                <a:cubicBezTo>
                  <a:pt x="6569" y="3289"/>
                  <a:pt x="6457" y="3305"/>
                  <a:pt x="6345" y="3305"/>
                </a:cubicBezTo>
                <a:cubicBezTo>
                  <a:pt x="5822" y="3305"/>
                  <a:pt x="5323" y="2956"/>
                  <a:pt x="5167" y="2437"/>
                </a:cubicBezTo>
                <a:cubicBezTo>
                  <a:pt x="4947" y="1775"/>
                  <a:pt x="5325" y="1082"/>
                  <a:pt x="5986" y="893"/>
                </a:cubicBezTo>
                <a:cubicBezTo>
                  <a:pt x="6108" y="858"/>
                  <a:pt x="6229" y="841"/>
                  <a:pt x="6347" y="841"/>
                </a:cubicBezTo>
                <a:close/>
                <a:moveTo>
                  <a:pt x="6353" y="5919"/>
                </a:moveTo>
                <a:cubicBezTo>
                  <a:pt x="7021" y="5919"/>
                  <a:pt x="7624" y="6459"/>
                  <a:pt x="7624" y="7162"/>
                </a:cubicBezTo>
                <a:cubicBezTo>
                  <a:pt x="7593" y="7698"/>
                  <a:pt x="7215" y="8170"/>
                  <a:pt x="6742" y="8328"/>
                </a:cubicBezTo>
                <a:cubicBezTo>
                  <a:pt x="6608" y="8371"/>
                  <a:pt x="6474" y="8391"/>
                  <a:pt x="6345" y="8391"/>
                </a:cubicBezTo>
                <a:cubicBezTo>
                  <a:pt x="5810" y="8391"/>
                  <a:pt x="5351" y="8042"/>
                  <a:pt x="5199" y="7509"/>
                </a:cubicBezTo>
                <a:cubicBezTo>
                  <a:pt x="5010" y="6847"/>
                  <a:pt x="5356" y="6186"/>
                  <a:pt x="6018" y="5965"/>
                </a:cubicBezTo>
                <a:cubicBezTo>
                  <a:pt x="6130" y="5934"/>
                  <a:pt x="6242" y="5919"/>
                  <a:pt x="6353" y="5919"/>
                </a:cubicBezTo>
                <a:close/>
                <a:moveTo>
                  <a:pt x="2079" y="9351"/>
                </a:moveTo>
                <a:cubicBezTo>
                  <a:pt x="2744" y="9351"/>
                  <a:pt x="3340" y="9871"/>
                  <a:pt x="3340" y="10596"/>
                </a:cubicBezTo>
                <a:cubicBezTo>
                  <a:pt x="3308" y="11163"/>
                  <a:pt x="2962" y="11604"/>
                  <a:pt x="2426" y="11762"/>
                </a:cubicBezTo>
                <a:cubicBezTo>
                  <a:pt x="2305" y="11797"/>
                  <a:pt x="2183" y="11813"/>
                  <a:pt x="2065" y="11813"/>
                </a:cubicBezTo>
                <a:cubicBezTo>
                  <a:pt x="1538" y="11813"/>
                  <a:pt x="1068" y="11483"/>
                  <a:pt x="914" y="10943"/>
                </a:cubicBezTo>
                <a:cubicBezTo>
                  <a:pt x="693" y="10281"/>
                  <a:pt x="1071" y="9588"/>
                  <a:pt x="1733" y="9399"/>
                </a:cubicBezTo>
                <a:cubicBezTo>
                  <a:pt x="1849" y="9367"/>
                  <a:pt x="1965" y="9351"/>
                  <a:pt x="2079" y="9351"/>
                </a:cubicBezTo>
                <a:close/>
                <a:moveTo>
                  <a:pt x="10617" y="9351"/>
                </a:moveTo>
                <a:cubicBezTo>
                  <a:pt x="11281" y="9351"/>
                  <a:pt x="11878" y="9871"/>
                  <a:pt x="11878" y="10596"/>
                </a:cubicBezTo>
                <a:cubicBezTo>
                  <a:pt x="11846" y="11163"/>
                  <a:pt x="11500" y="11604"/>
                  <a:pt x="10995" y="11762"/>
                </a:cubicBezTo>
                <a:cubicBezTo>
                  <a:pt x="10868" y="11797"/>
                  <a:pt x="10742" y="11813"/>
                  <a:pt x="10620" y="11813"/>
                </a:cubicBezTo>
                <a:cubicBezTo>
                  <a:pt x="10076" y="11813"/>
                  <a:pt x="9606" y="11483"/>
                  <a:pt x="9452" y="10943"/>
                </a:cubicBezTo>
                <a:cubicBezTo>
                  <a:pt x="9263" y="10281"/>
                  <a:pt x="9609" y="9588"/>
                  <a:pt x="10271" y="9399"/>
                </a:cubicBezTo>
                <a:cubicBezTo>
                  <a:pt x="10387" y="9367"/>
                  <a:pt x="10503" y="9351"/>
                  <a:pt x="10617" y="9351"/>
                </a:cubicBezTo>
                <a:close/>
                <a:moveTo>
                  <a:pt x="6344" y="0"/>
                </a:moveTo>
                <a:cubicBezTo>
                  <a:pt x="5677" y="0"/>
                  <a:pt x="5021" y="308"/>
                  <a:pt x="4631" y="893"/>
                </a:cubicBezTo>
                <a:cubicBezTo>
                  <a:pt x="3812" y="2122"/>
                  <a:pt x="4474" y="3760"/>
                  <a:pt x="5955" y="4075"/>
                </a:cubicBezTo>
                <a:lnTo>
                  <a:pt x="5955" y="5146"/>
                </a:lnTo>
                <a:cubicBezTo>
                  <a:pt x="4600" y="5430"/>
                  <a:pt x="3907" y="6910"/>
                  <a:pt x="4537" y="8107"/>
                </a:cubicBezTo>
                <a:lnTo>
                  <a:pt x="3434" y="9021"/>
                </a:lnTo>
                <a:cubicBezTo>
                  <a:pt x="3025" y="8706"/>
                  <a:pt x="2584" y="8548"/>
                  <a:pt x="2080" y="8548"/>
                </a:cubicBezTo>
                <a:cubicBezTo>
                  <a:pt x="945" y="8548"/>
                  <a:pt x="0" y="9494"/>
                  <a:pt x="0" y="10628"/>
                </a:cubicBezTo>
                <a:cubicBezTo>
                  <a:pt x="0" y="11762"/>
                  <a:pt x="945" y="12707"/>
                  <a:pt x="2080" y="12707"/>
                </a:cubicBezTo>
                <a:cubicBezTo>
                  <a:pt x="3214" y="12707"/>
                  <a:pt x="4159" y="11793"/>
                  <a:pt x="4159" y="10628"/>
                </a:cubicBezTo>
                <a:cubicBezTo>
                  <a:pt x="4159" y="10281"/>
                  <a:pt x="4096" y="9966"/>
                  <a:pt x="3938" y="9683"/>
                </a:cubicBezTo>
                <a:lnTo>
                  <a:pt x="5041" y="8769"/>
                </a:lnTo>
                <a:cubicBezTo>
                  <a:pt x="5435" y="9084"/>
                  <a:pt x="5907" y="9242"/>
                  <a:pt x="6376" y="9242"/>
                </a:cubicBezTo>
                <a:cubicBezTo>
                  <a:pt x="6845" y="9242"/>
                  <a:pt x="7309" y="9084"/>
                  <a:pt x="7687" y="8769"/>
                </a:cubicBezTo>
                <a:lnTo>
                  <a:pt x="8790" y="9683"/>
                </a:lnTo>
                <a:cubicBezTo>
                  <a:pt x="8318" y="10596"/>
                  <a:pt x="8570" y="11730"/>
                  <a:pt x="9452" y="12361"/>
                </a:cubicBezTo>
                <a:cubicBezTo>
                  <a:pt x="9803" y="12595"/>
                  <a:pt x="10203" y="12707"/>
                  <a:pt x="10598" y="12707"/>
                </a:cubicBezTo>
                <a:cubicBezTo>
                  <a:pt x="11266" y="12707"/>
                  <a:pt x="11923" y="12387"/>
                  <a:pt x="12319" y="11793"/>
                </a:cubicBezTo>
                <a:cubicBezTo>
                  <a:pt x="12571" y="11478"/>
                  <a:pt x="12665" y="11069"/>
                  <a:pt x="12665" y="10659"/>
                </a:cubicBezTo>
                <a:cubicBezTo>
                  <a:pt x="12665" y="9431"/>
                  <a:pt x="11783" y="8548"/>
                  <a:pt x="10617" y="8548"/>
                </a:cubicBezTo>
                <a:cubicBezTo>
                  <a:pt x="10113" y="8548"/>
                  <a:pt x="9672" y="8706"/>
                  <a:pt x="9294" y="9021"/>
                </a:cubicBezTo>
                <a:lnTo>
                  <a:pt x="8192" y="8107"/>
                </a:lnTo>
                <a:cubicBezTo>
                  <a:pt x="8822" y="6879"/>
                  <a:pt x="8097" y="5398"/>
                  <a:pt x="6774" y="5146"/>
                </a:cubicBezTo>
                <a:lnTo>
                  <a:pt x="6774" y="4075"/>
                </a:lnTo>
                <a:cubicBezTo>
                  <a:pt x="7530" y="3917"/>
                  <a:pt x="8097" y="3382"/>
                  <a:pt x="8349" y="2657"/>
                </a:cubicBezTo>
                <a:cubicBezTo>
                  <a:pt x="8633" y="1806"/>
                  <a:pt x="8318" y="861"/>
                  <a:pt x="7530" y="357"/>
                </a:cubicBezTo>
                <a:cubicBezTo>
                  <a:pt x="7170" y="117"/>
                  <a:pt x="6755" y="0"/>
                  <a:pt x="63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5" name="Google Shape;9245;p75"/>
          <p:cNvSpPr/>
          <p:nvPr/>
        </p:nvSpPr>
        <p:spPr>
          <a:xfrm>
            <a:off x="3953247" y="2657160"/>
            <a:ext cx="374678" cy="372353"/>
          </a:xfrm>
          <a:custGeom>
            <a:avLst/>
            <a:gdLst/>
            <a:ahLst/>
            <a:cxnLst/>
            <a:rect l="l" t="t" r="r" b="b"/>
            <a:pathLst>
              <a:path w="12729" h="12650" extrusionOk="0">
                <a:moveTo>
                  <a:pt x="9326" y="1000"/>
                </a:moveTo>
                <a:lnTo>
                  <a:pt x="11657" y="3332"/>
                </a:lnTo>
                <a:lnTo>
                  <a:pt x="3403" y="11617"/>
                </a:lnTo>
                <a:lnTo>
                  <a:pt x="1072" y="9286"/>
                </a:lnTo>
                <a:lnTo>
                  <a:pt x="2521" y="7837"/>
                </a:lnTo>
                <a:lnTo>
                  <a:pt x="3403" y="8688"/>
                </a:lnTo>
                <a:cubicBezTo>
                  <a:pt x="3482" y="8766"/>
                  <a:pt x="3584" y="8806"/>
                  <a:pt x="3686" y="8806"/>
                </a:cubicBezTo>
                <a:cubicBezTo>
                  <a:pt x="3789" y="8806"/>
                  <a:pt x="3891" y="8766"/>
                  <a:pt x="3970" y="8688"/>
                </a:cubicBezTo>
                <a:cubicBezTo>
                  <a:pt x="4128" y="8530"/>
                  <a:pt x="4128" y="8278"/>
                  <a:pt x="3970" y="8089"/>
                </a:cubicBezTo>
                <a:lnTo>
                  <a:pt x="3119" y="7238"/>
                </a:lnTo>
                <a:lnTo>
                  <a:pt x="4191" y="6167"/>
                </a:lnTo>
                <a:lnTo>
                  <a:pt x="5041" y="7049"/>
                </a:lnTo>
                <a:cubicBezTo>
                  <a:pt x="5120" y="7128"/>
                  <a:pt x="5230" y="7167"/>
                  <a:pt x="5340" y="7167"/>
                </a:cubicBezTo>
                <a:cubicBezTo>
                  <a:pt x="5451" y="7167"/>
                  <a:pt x="5561" y="7128"/>
                  <a:pt x="5640" y="7049"/>
                </a:cubicBezTo>
                <a:cubicBezTo>
                  <a:pt x="5797" y="6892"/>
                  <a:pt x="5797" y="6608"/>
                  <a:pt x="5640" y="6451"/>
                </a:cubicBezTo>
                <a:lnTo>
                  <a:pt x="4758" y="5600"/>
                </a:lnTo>
                <a:lnTo>
                  <a:pt x="5829" y="4529"/>
                </a:lnTo>
                <a:lnTo>
                  <a:pt x="6711" y="5380"/>
                </a:lnTo>
                <a:cubicBezTo>
                  <a:pt x="6790" y="5458"/>
                  <a:pt x="6892" y="5498"/>
                  <a:pt x="6994" y="5498"/>
                </a:cubicBezTo>
                <a:cubicBezTo>
                  <a:pt x="7097" y="5498"/>
                  <a:pt x="7199" y="5458"/>
                  <a:pt x="7278" y="5380"/>
                </a:cubicBezTo>
                <a:cubicBezTo>
                  <a:pt x="7436" y="5222"/>
                  <a:pt x="7436" y="4970"/>
                  <a:pt x="7278" y="4812"/>
                </a:cubicBezTo>
                <a:lnTo>
                  <a:pt x="6427" y="3930"/>
                </a:lnTo>
                <a:lnTo>
                  <a:pt x="7499" y="2859"/>
                </a:lnTo>
                <a:lnTo>
                  <a:pt x="8349" y="3741"/>
                </a:lnTo>
                <a:cubicBezTo>
                  <a:pt x="8428" y="3820"/>
                  <a:pt x="8538" y="3859"/>
                  <a:pt x="8648" y="3859"/>
                </a:cubicBezTo>
                <a:cubicBezTo>
                  <a:pt x="8759" y="3859"/>
                  <a:pt x="8869" y="3820"/>
                  <a:pt x="8948" y="3741"/>
                </a:cubicBezTo>
                <a:cubicBezTo>
                  <a:pt x="9105" y="3584"/>
                  <a:pt x="9105" y="3300"/>
                  <a:pt x="8948" y="3143"/>
                </a:cubicBezTo>
                <a:lnTo>
                  <a:pt x="8066" y="2292"/>
                </a:lnTo>
                <a:lnTo>
                  <a:pt x="9326" y="1000"/>
                </a:lnTo>
                <a:close/>
                <a:moveTo>
                  <a:pt x="9357" y="0"/>
                </a:moveTo>
                <a:cubicBezTo>
                  <a:pt x="9255" y="0"/>
                  <a:pt x="9153" y="39"/>
                  <a:pt x="9074" y="118"/>
                </a:cubicBezTo>
                <a:lnTo>
                  <a:pt x="7247" y="1914"/>
                </a:lnTo>
                <a:lnTo>
                  <a:pt x="7120" y="2040"/>
                </a:lnTo>
                <a:lnTo>
                  <a:pt x="5608" y="3584"/>
                </a:lnTo>
                <a:lnTo>
                  <a:pt x="5482" y="3678"/>
                </a:lnTo>
                <a:lnTo>
                  <a:pt x="3938" y="5222"/>
                </a:lnTo>
                <a:lnTo>
                  <a:pt x="3812" y="5348"/>
                </a:lnTo>
                <a:lnTo>
                  <a:pt x="2300" y="6892"/>
                </a:lnTo>
                <a:lnTo>
                  <a:pt x="2174" y="7018"/>
                </a:lnTo>
                <a:lnTo>
                  <a:pt x="158" y="9003"/>
                </a:lnTo>
                <a:cubicBezTo>
                  <a:pt x="0" y="9160"/>
                  <a:pt x="0" y="9444"/>
                  <a:pt x="158" y="9601"/>
                </a:cubicBezTo>
                <a:lnTo>
                  <a:pt x="3088" y="12531"/>
                </a:lnTo>
                <a:cubicBezTo>
                  <a:pt x="3167" y="12610"/>
                  <a:pt x="3269" y="12649"/>
                  <a:pt x="3371" y="12649"/>
                </a:cubicBezTo>
                <a:cubicBezTo>
                  <a:pt x="3474" y="12649"/>
                  <a:pt x="3576" y="12610"/>
                  <a:pt x="3655" y="12531"/>
                </a:cubicBezTo>
                <a:lnTo>
                  <a:pt x="12539" y="3647"/>
                </a:lnTo>
                <a:cubicBezTo>
                  <a:pt x="12728" y="3458"/>
                  <a:pt x="12728" y="3174"/>
                  <a:pt x="12571" y="3017"/>
                </a:cubicBezTo>
                <a:lnTo>
                  <a:pt x="9641" y="118"/>
                </a:lnTo>
                <a:cubicBezTo>
                  <a:pt x="9562" y="39"/>
                  <a:pt x="9460" y="0"/>
                  <a:pt x="93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46" name="Google Shape;9246;p75"/>
          <p:cNvGrpSpPr/>
          <p:nvPr/>
        </p:nvGrpSpPr>
        <p:grpSpPr>
          <a:xfrm>
            <a:off x="1229534" y="1312990"/>
            <a:ext cx="396931" cy="373147"/>
            <a:chOff x="-42804750" y="1949600"/>
            <a:chExt cx="337125" cy="316925"/>
          </a:xfrm>
        </p:grpSpPr>
        <p:sp>
          <p:nvSpPr>
            <p:cNvPr id="9247" name="Google Shape;9247;p75"/>
            <p:cNvSpPr/>
            <p:nvPr/>
          </p:nvSpPr>
          <p:spPr>
            <a:xfrm>
              <a:off x="-42731500" y="2013125"/>
              <a:ext cx="189825" cy="189900"/>
            </a:xfrm>
            <a:custGeom>
              <a:avLst/>
              <a:gdLst/>
              <a:ahLst/>
              <a:cxnLst/>
              <a:rect l="l" t="t" r="r" b="b"/>
              <a:pathLst>
                <a:path w="7593" h="7596" extrusionOk="0">
                  <a:moveTo>
                    <a:pt x="3781" y="805"/>
                  </a:moveTo>
                  <a:cubicBezTo>
                    <a:pt x="5419" y="805"/>
                    <a:pt x="6742" y="2128"/>
                    <a:pt x="6742" y="3767"/>
                  </a:cubicBezTo>
                  <a:cubicBezTo>
                    <a:pt x="6774" y="5405"/>
                    <a:pt x="5419" y="6760"/>
                    <a:pt x="3781" y="6760"/>
                  </a:cubicBezTo>
                  <a:cubicBezTo>
                    <a:pt x="2426" y="6760"/>
                    <a:pt x="1292" y="5878"/>
                    <a:pt x="946" y="4649"/>
                  </a:cubicBezTo>
                  <a:cubicBezTo>
                    <a:pt x="347" y="2727"/>
                    <a:pt x="1765" y="805"/>
                    <a:pt x="3781" y="805"/>
                  </a:cubicBezTo>
                  <a:close/>
                  <a:moveTo>
                    <a:pt x="3809" y="1"/>
                  </a:moveTo>
                  <a:cubicBezTo>
                    <a:pt x="3297" y="1"/>
                    <a:pt x="2785" y="105"/>
                    <a:pt x="2300" y="301"/>
                  </a:cubicBezTo>
                  <a:cubicBezTo>
                    <a:pt x="946" y="868"/>
                    <a:pt x="0" y="2223"/>
                    <a:pt x="0" y="3798"/>
                  </a:cubicBezTo>
                  <a:cubicBezTo>
                    <a:pt x="0" y="5058"/>
                    <a:pt x="630" y="6224"/>
                    <a:pt x="1670" y="6949"/>
                  </a:cubicBezTo>
                  <a:cubicBezTo>
                    <a:pt x="2333" y="7390"/>
                    <a:pt x="3060" y="7596"/>
                    <a:pt x="3776" y="7596"/>
                  </a:cubicBezTo>
                  <a:cubicBezTo>
                    <a:pt x="4286" y="7596"/>
                    <a:pt x="4790" y="7492"/>
                    <a:pt x="5262" y="7295"/>
                  </a:cubicBezTo>
                  <a:cubicBezTo>
                    <a:pt x="6648" y="6697"/>
                    <a:pt x="7593" y="5373"/>
                    <a:pt x="7593" y="3798"/>
                  </a:cubicBezTo>
                  <a:cubicBezTo>
                    <a:pt x="7593" y="2506"/>
                    <a:pt x="6931" y="1341"/>
                    <a:pt x="5892" y="648"/>
                  </a:cubicBezTo>
                  <a:cubicBezTo>
                    <a:pt x="5248" y="206"/>
                    <a:pt x="4528" y="1"/>
                    <a:pt x="38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8" name="Google Shape;9248;p75"/>
            <p:cNvSpPr/>
            <p:nvPr/>
          </p:nvSpPr>
          <p:spPr>
            <a:xfrm>
              <a:off x="-42804750" y="1949600"/>
              <a:ext cx="337125" cy="316925"/>
            </a:xfrm>
            <a:custGeom>
              <a:avLst/>
              <a:gdLst/>
              <a:ahLst/>
              <a:cxnLst/>
              <a:rect l="l" t="t" r="r" b="b"/>
              <a:pathLst>
                <a:path w="13485" h="12677" extrusionOk="0">
                  <a:moveTo>
                    <a:pt x="3306" y="817"/>
                  </a:moveTo>
                  <a:cubicBezTo>
                    <a:pt x="3769" y="817"/>
                    <a:pt x="4233" y="967"/>
                    <a:pt x="4600" y="1267"/>
                  </a:cubicBezTo>
                  <a:cubicBezTo>
                    <a:pt x="3277" y="1802"/>
                    <a:pt x="2174" y="2905"/>
                    <a:pt x="1607" y="4260"/>
                  </a:cubicBezTo>
                  <a:cubicBezTo>
                    <a:pt x="914" y="3283"/>
                    <a:pt x="1072" y="1897"/>
                    <a:pt x="2143" y="1172"/>
                  </a:cubicBezTo>
                  <a:cubicBezTo>
                    <a:pt x="2484" y="935"/>
                    <a:pt x="2895" y="817"/>
                    <a:pt x="3306" y="817"/>
                  </a:cubicBezTo>
                  <a:close/>
                  <a:moveTo>
                    <a:pt x="10101" y="823"/>
                  </a:moveTo>
                  <a:cubicBezTo>
                    <a:pt x="10771" y="823"/>
                    <a:pt x="11436" y="1137"/>
                    <a:pt x="11846" y="1771"/>
                  </a:cubicBezTo>
                  <a:cubicBezTo>
                    <a:pt x="12382" y="2527"/>
                    <a:pt x="12319" y="3535"/>
                    <a:pt x="11783" y="4260"/>
                  </a:cubicBezTo>
                  <a:cubicBezTo>
                    <a:pt x="11248" y="2905"/>
                    <a:pt x="10177" y="1802"/>
                    <a:pt x="8790" y="1267"/>
                  </a:cubicBezTo>
                  <a:cubicBezTo>
                    <a:pt x="9176" y="971"/>
                    <a:pt x="9640" y="823"/>
                    <a:pt x="10101" y="823"/>
                  </a:cubicBezTo>
                  <a:close/>
                  <a:moveTo>
                    <a:pt x="6662" y="1686"/>
                  </a:moveTo>
                  <a:cubicBezTo>
                    <a:pt x="7287" y="1686"/>
                    <a:pt x="7908" y="1809"/>
                    <a:pt x="8475" y="2055"/>
                  </a:cubicBezTo>
                  <a:cubicBezTo>
                    <a:pt x="10177" y="2748"/>
                    <a:pt x="11311" y="4417"/>
                    <a:pt x="11311" y="6339"/>
                  </a:cubicBezTo>
                  <a:cubicBezTo>
                    <a:pt x="11374" y="8891"/>
                    <a:pt x="9263" y="10970"/>
                    <a:pt x="6711" y="10970"/>
                  </a:cubicBezTo>
                  <a:cubicBezTo>
                    <a:pt x="4159" y="10970"/>
                    <a:pt x="2048" y="8891"/>
                    <a:pt x="2017" y="6339"/>
                  </a:cubicBezTo>
                  <a:cubicBezTo>
                    <a:pt x="2017" y="4764"/>
                    <a:pt x="2804" y="3346"/>
                    <a:pt x="4065" y="2464"/>
                  </a:cubicBezTo>
                  <a:cubicBezTo>
                    <a:pt x="4846" y="1943"/>
                    <a:pt x="5759" y="1686"/>
                    <a:pt x="6662" y="1686"/>
                  </a:cubicBezTo>
                  <a:close/>
                  <a:moveTo>
                    <a:pt x="3282" y="1"/>
                  </a:moveTo>
                  <a:cubicBezTo>
                    <a:pt x="2347" y="1"/>
                    <a:pt x="1411" y="437"/>
                    <a:pt x="820" y="1298"/>
                  </a:cubicBezTo>
                  <a:cubicBezTo>
                    <a:pt x="0" y="2496"/>
                    <a:pt x="189" y="4165"/>
                    <a:pt x="1292" y="5142"/>
                  </a:cubicBezTo>
                  <a:cubicBezTo>
                    <a:pt x="820" y="7316"/>
                    <a:pt x="1702" y="9553"/>
                    <a:pt x="3497" y="10844"/>
                  </a:cubicBezTo>
                  <a:lnTo>
                    <a:pt x="2867" y="12073"/>
                  </a:lnTo>
                  <a:cubicBezTo>
                    <a:pt x="2773" y="12262"/>
                    <a:pt x="2867" y="12514"/>
                    <a:pt x="3088" y="12640"/>
                  </a:cubicBezTo>
                  <a:cubicBezTo>
                    <a:pt x="3137" y="12665"/>
                    <a:pt x="3189" y="12677"/>
                    <a:pt x="3240" y="12677"/>
                  </a:cubicBezTo>
                  <a:cubicBezTo>
                    <a:pt x="3386" y="12677"/>
                    <a:pt x="3530" y="12582"/>
                    <a:pt x="3623" y="12420"/>
                  </a:cubicBezTo>
                  <a:lnTo>
                    <a:pt x="4222" y="11254"/>
                  </a:lnTo>
                  <a:cubicBezTo>
                    <a:pt x="4994" y="11632"/>
                    <a:pt x="5821" y="11821"/>
                    <a:pt x="6648" y="11821"/>
                  </a:cubicBezTo>
                  <a:cubicBezTo>
                    <a:pt x="7475" y="11821"/>
                    <a:pt x="8302" y="11632"/>
                    <a:pt x="9074" y="11254"/>
                  </a:cubicBezTo>
                  <a:lnTo>
                    <a:pt x="9641" y="12420"/>
                  </a:lnTo>
                  <a:cubicBezTo>
                    <a:pt x="9736" y="12587"/>
                    <a:pt x="9904" y="12663"/>
                    <a:pt x="10062" y="12663"/>
                  </a:cubicBezTo>
                  <a:cubicBezTo>
                    <a:pt x="10113" y="12663"/>
                    <a:pt x="10162" y="12655"/>
                    <a:pt x="10208" y="12640"/>
                  </a:cubicBezTo>
                  <a:cubicBezTo>
                    <a:pt x="10397" y="12514"/>
                    <a:pt x="10492" y="12262"/>
                    <a:pt x="10397" y="12073"/>
                  </a:cubicBezTo>
                  <a:lnTo>
                    <a:pt x="9767" y="10844"/>
                  </a:lnTo>
                  <a:cubicBezTo>
                    <a:pt x="11594" y="9584"/>
                    <a:pt x="12476" y="7347"/>
                    <a:pt x="11972" y="5142"/>
                  </a:cubicBezTo>
                  <a:cubicBezTo>
                    <a:pt x="13485" y="3882"/>
                    <a:pt x="13359" y="1582"/>
                    <a:pt x="11752" y="511"/>
                  </a:cubicBezTo>
                  <a:cubicBezTo>
                    <a:pt x="11243" y="171"/>
                    <a:pt x="10658" y="5"/>
                    <a:pt x="10078" y="5"/>
                  </a:cubicBezTo>
                  <a:cubicBezTo>
                    <a:pt x="9258" y="5"/>
                    <a:pt x="8449" y="338"/>
                    <a:pt x="7877" y="983"/>
                  </a:cubicBezTo>
                  <a:cubicBezTo>
                    <a:pt x="7483" y="905"/>
                    <a:pt x="7081" y="865"/>
                    <a:pt x="6679" y="865"/>
                  </a:cubicBezTo>
                  <a:cubicBezTo>
                    <a:pt x="6278" y="865"/>
                    <a:pt x="5876" y="905"/>
                    <a:pt x="5482" y="983"/>
                  </a:cubicBezTo>
                  <a:cubicBezTo>
                    <a:pt x="4898" y="326"/>
                    <a:pt x="4090" y="1"/>
                    <a:pt x="32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9" name="Google Shape;9249;p75"/>
            <p:cNvSpPr/>
            <p:nvPr/>
          </p:nvSpPr>
          <p:spPr>
            <a:xfrm>
              <a:off x="-42644075" y="2060025"/>
              <a:ext cx="59100" cy="65400"/>
            </a:xfrm>
            <a:custGeom>
              <a:avLst/>
              <a:gdLst/>
              <a:ahLst/>
              <a:cxnLst/>
              <a:rect l="l" t="t" r="r" b="b"/>
              <a:pathLst>
                <a:path w="2364" h="2616" extrusionOk="0">
                  <a:moveTo>
                    <a:pt x="442" y="0"/>
                  </a:moveTo>
                  <a:cubicBezTo>
                    <a:pt x="189" y="0"/>
                    <a:pt x="0" y="189"/>
                    <a:pt x="0" y="410"/>
                  </a:cubicBezTo>
                  <a:lnTo>
                    <a:pt x="0" y="2237"/>
                  </a:lnTo>
                  <a:cubicBezTo>
                    <a:pt x="0" y="2458"/>
                    <a:pt x="189" y="2615"/>
                    <a:pt x="442" y="2615"/>
                  </a:cubicBezTo>
                  <a:lnTo>
                    <a:pt x="1922" y="2615"/>
                  </a:lnTo>
                  <a:cubicBezTo>
                    <a:pt x="2174" y="2615"/>
                    <a:pt x="2363" y="2426"/>
                    <a:pt x="2363" y="2237"/>
                  </a:cubicBezTo>
                  <a:cubicBezTo>
                    <a:pt x="2363" y="1954"/>
                    <a:pt x="2174" y="1796"/>
                    <a:pt x="1922" y="1796"/>
                  </a:cubicBezTo>
                  <a:lnTo>
                    <a:pt x="820" y="1796"/>
                  </a:lnTo>
                  <a:lnTo>
                    <a:pt x="820" y="410"/>
                  </a:lnTo>
                  <a:cubicBezTo>
                    <a:pt x="820" y="189"/>
                    <a:pt x="631" y="0"/>
                    <a:pt x="4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50" name="Google Shape;9250;p75"/>
          <p:cNvGrpSpPr/>
          <p:nvPr/>
        </p:nvGrpSpPr>
        <p:grpSpPr>
          <a:xfrm>
            <a:off x="1292211" y="1765686"/>
            <a:ext cx="335706" cy="364258"/>
            <a:chOff x="-42778750" y="2320125"/>
            <a:chExt cx="285125" cy="309375"/>
          </a:xfrm>
        </p:grpSpPr>
        <p:sp>
          <p:nvSpPr>
            <p:cNvPr id="9251" name="Google Shape;9251;p75"/>
            <p:cNvSpPr/>
            <p:nvPr/>
          </p:nvSpPr>
          <p:spPr>
            <a:xfrm>
              <a:off x="-42778750" y="2320125"/>
              <a:ext cx="285125" cy="309375"/>
            </a:xfrm>
            <a:custGeom>
              <a:avLst/>
              <a:gdLst/>
              <a:ahLst/>
              <a:cxnLst/>
              <a:rect l="l" t="t" r="r" b="b"/>
              <a:pathLst>
                <a:path w="11405" h="12375" extrusionOk="0">
                  <a:moveTo>
                    <a:pt x="5654" y="815"/>
                  </a:moveTo>
                  <a:cubicBezTo>
                    <a:pt x="5920" y="815"/>
                    <a:pt x="6185" y="965"/>
                    <a:pt x="6459" y="1253"/>
                  </a:cubicBezTo>
                  <a:cubicBezTo>
                    <a:pt x="6711" y="1568"/>
                    <a:pt x="6963" y="1978"/>
                    <a:pt x="7120" y="2419"/>
                  </a:cubicBezTo>
                  <a:cubicBezTo>
                    <a:pt x="6616" y="2545"/>
                    <a:pt x="6144" y="2734"/>
                    <a:pt x="5671" y="2923"/>
                  </a:cubicBezTo>
                  <a:cubicBezTo>
                    <a:pt x="5198" y="2734"/>
                    <a:pt x="4726" y="2545"/>
                    <a:pt x="4190" y="2419"/>
                  </a:cubicBezTo>
                  <a:cubicBezTo>
                    <a:pt x="4348" y="2072"/>
                    <a:pt x="4568" y="1663"/>
                    <a:pt x="4789" y="1348"/>
                  </a:cubicBezTo>
                  <a:cubicBezTo>
                    <a:pt x="5083" y="988"/>
                    <a:pt x="5368" y="815"/>
                    <a:pt x="5654" y="815"/>
                  </a:cubicBezTo>
                  <a:close/>
                  <a:moveTo>
                    <a:pt x="3938" y="3238"/>
                  </a:moveTo>
                  <a:cubicBezTo>
                    <a:pt x="4159" y="3332"/>
                    <a:pt x="4411" y="3364"/>
                    <a:pt x="4600" y="3427"/>
                  </a:cubicBezTo>
                  <a:cubicBezTo>
                    <a:pt x="4285" y="3616"/>
                    <a:pt x="4033" y="3774"/>
                    <a:pt x="3781" y="3900"/>
                  </a:cubicBezTo>
                  <a:cubicBezTo>
                    <a:pt x="3844" y="3679"/>
                    <a:pt x="3907" y="3427"/>
                    <a:pt x="3938" y="3238"/>
                  </a:cubicBezTo>
                  <a:close/>
                  <a:moveTo>
                    <a:pt x="7341" y="3238"/>
                  </a:moveTo>
                  <a:cubicBezTo>
                    <a:pt x="7435" y="3490"/>
                    <a:pt x="7467" y="3711"/>
                    <a:pt x="7498" y="3963"/>
                  </a:cubicBezTo>
                  <a:cubicBezTo>
                    <a:pt x="7246" y="3805"/>
                    <a:pt x="6963" y="3616"/>
                    <a:pt x="6679" y="3490"/>
                  </a:cubicBezTo>
                  <a:cubicBezTo>
                    <a:pt x="6868" y="3364"/>
                    <a:pt x="7120" y="3301"/>
                    <a:pt x="7341" y="3238"/>
                  </a:cubicBezTo>
                  <a:close/>
                  <a:moveTo>
                    <a:pt x="2340" y="2993"/>
                  </a:moveTo>
                  <a:cubicBezTo>
                    <a:pt x="2618" y="2993"/>
                    <a:pt x="2897" y="3021"/>
                    <a:pt x="3151" y="3049"/>
                  </a:cubicBezTo>
                  <a:cubicBezTo>
                    <a:pt x="3025" y="3522"/>
                    <a:pt x="2899" y="3994"/>
                    <a:pt x="2867" y="4593"/>
                  </a:cubicBezTo>
                  <a:cubicBezTo>
                    <a:pt x="2457" y="4908"/>
                    <a:pt x="2048" y="5223"/>
                    <a:pt x="1670" y="5569"/>
                  </a:cubicBezTo>
                  <a:cubicBezTo>
                    <a:pt x="1040" y="4782"/>
                    <a:pt x="473" y="3616"/>
                    <a:pt x="1355" y="3175"/>
                  </a:cubicBezTo>
                  <a:cubicBezTo>
                    <a:pt x="1651" y="3036"/>
                    <a:pt x="1995" y="2993"/>
                    <a:pt x="2340" y="2993"/>
                  </a:cubicBezTo>
                  <a:close/>
                  <a:moveTo>
                    <a:pt x="8935" y="3013"/>
                  </a:moveTo>
                  <a:cubicBezTo>
                    <a:pt x="9678" y="3013"/>
                    <a:pt x="10397" y="3218"/>
                    <a:pt x="10397" y="3868"/>
                  </a:cubicBezTo>
                  <a:cubicBezTo>
                    <a:pt x="10397" y="4435"/>
                    <a:pt x="9956" y="5097"/>
                    <a:pt x="9609" y="5569"/>
                  </a:cubicBezTo>
                  <a:cubicBezTo>
                    <a:pt x="9294" y="5254"/>
                    <a:pt x="8884" y="4908"/>
                    <a:pt x="8412" y="4593"/>
                  </a:cubicBezTo>
                  <a:cubicBezTo>
                    <a:pt x="8349" y="4089"/>
                    <a:pt x="8254" y="3553"/>
                    <a:pt x="8160" y="3080"/>
                  </a:cubicBezTo>
                  <a:cubicBezTo>
                    <a:pt x="8400" y="3039"/>
                    <a:pt x="8669" y="3013"/>
                    <a:pt x="8935" y="3013"/>
                  </a:cubicBezTo>
                  <a:close/>
                  <a:moveTo>
                    <a:pt x="8538" y="5695"/>
                  </a:moveTo>
                  <a:cubicBezTo>
                    <a:pt x="8727" y="5853"/>
                    <a:pt x="8884" y="6010"/>
                    <a:pt x="9042" y="6168"/>
                  </a:cubicBezTo>
                  <a:cubicBezTo>
                    <a:pt x="8884" y="6325"/>
                    <a:pt x="8695" y="6483"/>
                    <a:pt x="8538" y="6640"/>
                  </a:cubicBezTo>
                  <a:lnTo>
                    <a:pt x="8538" y="5695"/>
                  </a:lnTo>
                  <a:close/>
                  <a:moveTo>
                    <a:pt x="2741" y="5727"/>
                  </a:moveTo>
                  <a:lnTo>
                    <a:pt x="2741" y="6672"/>
                  </a:lnTo>
                  <a:cubicBezTo>
                    <a:pt x="2552" y="6514"/>
                    <a:pt x="2394" y="6357"/>
                    <a:pt x="2237" y="6199"/>
                  </a:cubicBezTo>
                  <a:cubicBezTo>
                    <a:pt x="2426" y="6010"/>
                    <a:pt x="2583" y="5884"/>
                    <a:pt x="2741" y="5727"/>
                  </a:cubicBezTo>
                  <a:close/>
                  <a:moveTo>
                    <a:pt x="5671" y="3837"/>
                  </a:moveTo>
                  <a:cubicBezTo>
                    <a:pt x="6364" y="4152"/>
                    <a:pt x="7026" y="4561"/>
                    <a:pt x="7656" y="5002"/>
                  </a:cubicBezTo>
                  <a:cubicBezTo>
                    <a:pt x="7750" y="5821"/>
                    <a:pt x="7750" y="6609"/>
                    <a:pt x="7656" y="7334"/>
                  </a:cubicBezTo>
                  <a:cubicBezTo>
                    <a:pt x="7026" y="7775"/>
                    <a:pt x="6364" y="8184"/>
                    <a:pt x="5671" y="8531"/>
                  </a:cubicBezTo>
                  <a:cubicBezTo>
                    <a:pt x="4946" y="8216"/>
                    <a:pt x="4285" y="7806"/>
                    <a:pt x="3655" y="7334"/>
                  </a:cubicBezTo>
                  <a:cubicBezTo>
                    <a:pt x="3560" y="6609"/>
                    <a:pt x="3560" y="5821"/>
                    <a:pt x="3655" y="5002"/>
                  </a:cubicBezTo>
                  <a:cubicBezTo>
                    <a:pt x="3970" y="4782"/>
                    <a:pt x="4285" y="4593"/>
                    <a:pt x="4631" y="4404"/>
                  </a:cubicBezTo>
                  <a:cubicBezTo>
                    <a:pt x="4978" y="4183"/>
                    <a:pt x="5356" y="3994"/>
                    <a:pt x="5671" y="3837"/>
                  </a:cubicBezTo>
                  <a:close/>
                  <a:moveTo>
                    <a:pt x="3781" y="8436"/>
                  </a:moveTo>
                  <a:lnTo>
                    <a:pt x="3781" y="8436"/>
                  </a:lnTo>
                  <a:cubicBezTo>
                    <a:pt x="3907" y="8531"/>
                    <a:pt x="4033" y="8594"/>
                    <a:pt x="4222" y="8688"/>
                  </a:cubicBezTo>
                  <a:cubicBezTo>
                    <a:pt x="4241" y="8641"/>
                    <a:pt x="4248" y="8625"/>
                    <a:pt x="4250" y="8625"/>
                  </a:cubicBezTo>
                  <a:lnTo>
                    <a:pt x="4250" y="8625"/>
                  </a:lnTo>
                  <a:cubicBezTo>
                    <a:pt x="4252" y="8625"/>
                    <a:pt x="4233" y="8679"/>
                    <a:pt x="4225" y="8690"/>
                  </a:cubicBezTo>
                  <a:lnTo>
                    <a:pt x="4225" y="8690"/>
                  </a:lnTo>
                  <a:cubicBezTo>
                    <a:pt x="4224" y="8689"/>
                    <a:pt x="4223" y="8689"/>
                    <a:pt x="4222" y="8688"/>
                  </a:cubicBezTo>
                  <a:lnTo>
                    <a:pt x="4222" y="8688"/>
                  </a:lnTo>
                  <a:cubicBezTo>
                    <a:pt x="4222" y="8691"/>
                    <a:pt x="4222" y="8692"/>
                    <a:pt x="4223" y="8692"/>
                  </a:cubicBezTo>
                  <a:cubicBezTo>
                    <a:pt x="4223" y="8692"/>
                    <a:pt x="4224" y="8691"/>
                    <a:pt x="4225" y="8690"/>
                  </a:cubicBezTo>
                  <a:lnTo>
                    <a:pt x="4225" y="8690"/>
                  </a:lnTo>
                  <a:cubicBezTo>
                    <a:pt x="4350" y="8753"/>
                    <a:pt x="4475" y="8846"/>
                    <a:pt x="4631" y="8909"/>
                  </a:cubicBezTo>
                  <a:cubicBezTo>
                    <a:pt x="4411" y="9003"/>
                    <a:pt x="4159" y="9066"/>
                    <a:pt x="3970" y="9129"/>
                  </a:cubicBezTo>
                  <a:cubicBezTo>
                    <a:pt x="3907" y="8909"/>
                    <a:pt x="3844" y="8688"/>
                    <a:pt x="3781" y="8436"/>
                  </a:cubicBezTo>
                  <a:close/>
                  <a:moveTo>
                    <a:pt x="7498" y="8499"/>
                  </a:moveTo>
                  <a:cubicBezTo>
                    <a:pt x="7467" y="8688"/>
                    <a:pt x="7435" y="8909"/>
                    <a:pt x="7341" y="9161"/>
                  </a:cubicBezTo>
                  <a:cubicBezTo>
                    <a:pt x="7120" y="9066"/>
                    <a:pt x="6868" y="9035"/>
                    <a:pt x="6679" y="8972"/>
                  </a:cubicBezTo>
                  <a:cubicBezTo>
                    <a:pt x="6994" y="8814"/>
                    <a:pt x="7278" y="8625"/>
                    <a:pt x="7498" y="8499"/>
                  </a:cubicBezTo>
                  <a:close/>
                  <a:moveTo>
                    <a:pt x="1638" y="6798"/>
                  </a:moveTo>
                  <a:cubicBezTo>
                    <a:pt x="1985" y="7145"/>
                    <a:pt x="2394" y="7491"/>
                    <a:pt x="2836" y="7775"/>
                  </a:cubicBezTo>
                  <a:cubicBezTo>
                    <a:pt x="2899" y="8279"/>
                    <a:pt x="2993" y="8814"/>
                    <a:pt x="3088" y="9287"/>
                  </a:cubicBezTo>
                  <a:cubicBezTo>
                    <a:pt x="2848" y="9347"/>
                    <a:pt x="2583" y="9369"/>
                    <a:pt x="2309" y="9369"/>
                  </a:cubicBezTo>
                  <a:cubicBezTo>
                    <a:pt x="2150" y="9369"/>
                    <a:pt x="1989" y="9361"/>
                    <a:pt x="1827" y="9350"/>
                  </a:cubicBezTo>
                  <a:cubicBezTo>
                    <a:pt x="1103" y="9224"/>
                    <a:pt x="725" y="8846"/>
                    <a:pt x="945" y="8090"/>
                  </a:cubicBezTo>
                  <a:cubicBezTo>
                    <a:pt x="1040" y="7649"/>
                    <a:pt x="1323" y="7239"/>
                    <a:pt x="1638" y="6798"/>
                  </a:cubicBezTo>
                  <a:close/>
                  <a:moveTo>
                    <a:pt x="9641" y="6830"/>
                  </a:moveTo>
                  <a:cubicBezTo>
                    <a:pt x="9987" y="7271"/>
                    <a:pt x="10428" y="7932"/>
                    <a:pt x="10428" y="8531"/>
                  </a:cubicBezTo>
                  <a:cubicBezTo>
                    <a:pt x="10405" y="9192"/>
                    <a:pt x="9707" y="9391"/>
                    <a:pt x="8988" y="9391"/>
                  </a:cubicBezTo>
                  <a:cubicBezTo>
                    <a:pt x="8713" y="9391"/>
                    <a:pt x="8435" y="9362"/>
                    <a:pt x="8191" y="9318"/>
                  </a:cubicBezTo>
                  <a:cubicBezTo>
                    <a:pt x="8286" y="8846"/>
                    <a:pt x="8412" y="8373"/>
                    <a:pt x="8443" y="7806"/>
                  </a:cubicBezTo>
                  <a:cubicBezTo>
                    <a:pt x="8853" y="7491"/>
                    <a:pt x="9294" y="7176"/>
                    <a:pt x="9641" y="6830"/>
                  </a:cubicBezTo>
                  <a:close/>
                  <a:moveTo>
                    <a:pt x="5671" y="9444"/>
                  </a:moveTo>
                  <a:cubicBezTo>
                    <a:pt x="6144" y="9633"/>
                    <a:pt x="6616" y="9822"/>
                    <a:pt x="7120" y="9948"/>
                  </a:cubicBezTo>
                  <a:cubicBezTo>
                    <a:pt x="6868" y="10453"/>
                    <a:pt x="6522" y="11177"/>
                    <a:pt x="6049" y="11429"/>
                  </a:cubicBezTo>
                  <a:cubicBezTo>
                    <a:pt x="5909" y="11527"/>
                    <a:pt x="5782" y="11569"/>
                    <a:pt x="5659" y="11569"/>
                  </a:cubicBezTo>
                  <a:cubicBezTo>
                    <a:pt x="5504" y="11569"/>
                    <a:pt x="5356" y="11503"/>
                    <a:pt x="5198" y="11398"/>
                  </a:cubicBezTo>
                  <a:cubicBezTo>
                    <a:pt x="4757" y="11083"/>
                    <a:pt x="4411" y="10453"/>
                    <a:pt x="4222" y="9948"/>
                  </a:cubicBezTo>
                  <a:cubicBezTo>
                    <a:pt x="4694" y="9822"/>
                    <a:pt x="5198" y="9633"/>
                    <a:pt x="5671" y="9444"/>
                  </a:cubicBezTo>
                  <a:close/>
                  <a:moveTo>
                    <a:pt x="5689" y="1"/>
                  </a:moveTo>
                  <a:cubicBezTo>
                    <a:pt x="5142" y="1"/>
                    <a:pt x="4663" y="283"/>
                    <a:pt x="4285" y="686"/>
                  </a:cubicBezTo>
                  <a:cubicBezTo>
                    <a:pt x="3907" y="1127"/>
                    <a:pt x="3623" y="1663"/>
                    <a:pt x="3434" y="2261"/>
                  </a:cubicBezTo>
                  <a:cubicBezTo>
                    <a:pt x="3054" y="2197"/>
                    <a:pt x="2712" y="2168"/>
                    <a:pt x="2405" y="2168"/>
                  </a:cubicBezTo>
                  <a:cubicBezTo>
                    <a:pt x="753" y="2168"/>
                    <a:pt x="126" y="3018"/>
                    <a:pt x="126" y="3868"/>
                  </a:cubicBezTo>
                  <a:cubicBezTo>
                    <a:pt x="126" y="4687"/>
                    <a:pt x="630" y="5538"/>
                    <a:pt x="1166" y="6168"/>
                  </a:cubicBezTo>
                  <a:cubicBezTo>
                    <a:pt x="788" y="6640"/>
                    <a:pt x="441" y="7176"/>
                    <a:pt x="221" y="7775"/>
                  </a:cubicBezTo>
                  <a:cubicBezTo>
                    <a:pt x="0" y="8499"/>
                    <a:pt x="126" y="9224"/>
                    <a:pt x="693" y="9696"/>
                  </a:cubicBezTo>
                  <a:cubicBezTo>
                    <a:pt x="1155" y="10078"/>
                    <a:pt x="1784" y="10204"/>
                    <a:pt x="2416" y="10204"/>
                  </a:cubicBezTo>
                  <a:cubicBezTo>
                    <a:pt x="2775" y="10204"/>
                    <a:pt x="3135" y="10163"/>
                    <a:pt x="3466" y="10106"/>
                  </a:cubicBezTo>
                  <a:lnTo>
                    <a:pt x="3812" y="10925"/>
                  </a:lnTo>
                  <a:cubicBezTo>
                    <a:pt x="4442" y="12059"/>
                    <a:pt x="5135" y="12374"/>
                    <a:pt x="5702" y="12374"/>
                  </a:cubicBezTo>
                  <a:cubicBezTo>
                    <a:pt x="6837" y="12374"/>
                    <a:pt x="7593" y="11177"/>
                    <a:pt x="8002" y="10106"/>
                  </a:cubicBezTo>
                  <a:cubicBezTo>
                    <a:pt x="8317" y="10159"/>
                    <a:pt x="8660" y="10194"/>
                    <a:pt x="9004" y="10194"/>
                  </a:cubicBezTo>
                  <a:cubicBezTo>
                    <a:pt x="9690" y="10194"/>
                    <a:pt x="10376" y="10054"/>
                    <a:pt x="10838" y="9633"/>
                  </a:cubicBezTo>
                  <a:cubicBezTo>
                    <a:pt x="11310" y="9161"/>
                    <a:pt x="11373" y="8531"/>
                    <a:pt x="11216" y="7901"/>
                  </a:cubicBezTo>
                  <a:cubicBezTo>
                    <a:pt x="10995" y="7302"/>
                    <a:pt x="10617" y="6703"/>
                    <a:pt x="10208" y="6199"/>
                  </a:cubicBezTo>
                  <a:cubicBezTo>
                    <a:pt x="10838" y="5443"/>
                    <a:pt x="11405" y="4435"/>
                    <a:pt x="11184" y="3490"/>
                  </a:cubicBezTo>
                  <a:cubicBezTo>
                    <a:pt x="10995" y="2765"/>
                    <a:pt x="10397" y="2387"/>
                    <a:pt x="9641" y="2230"/>
                  </a:cubicBezTo>
                  <a:cubicBezTo>
                    <a:pt x="9406" y="2175"/>
                    <a:pt x="9153" y="2150"/>
                    <a:pt x="8895" y="2150"/>
                  </a:cubicBezTo>
                  <a:cubicBezTo>
                    <a:pt x="8565" y="2150"/>
                    <a:pt x="8226" y="2191"/>
                    <a:pt x="7908" y="2261"/>
                  </a:cubicBezTo>
                  <a:cubicBezTo>
                    <a:pt x="7593" y="1348"/>
                    <a:pt x="6994" y="340"/>
                    <a:pt x="6112" y="56"/>
                  </a:cubicBezTo>
                  <a:cubicBezTo>
                    <a:pt x="5967" y="18"/>
                    <a:pt x="5826" y="1"/>
                    <a:pt x="56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2" name="Google Shape;9252;p75"/>
            <p:cNvSpPr/>
            <p:nvPr/>
          </p:nvSpPr>
          <p:spPr>
            <a:xfrm>
              <a:off x="-42667700" y="2443600"/>
              <a:ext cx="62250" cy="61475"/>
            </a:xfrm>
            <a:custGeom>
              <a:avLst/>
              <a:gdLst/>
              <a:ahLst/>
              <a:cxnLst/>
              <a:rect l="l" t="t" r="r" b="b"/>
              <a:pathLst>
                <a:path w="2490" h="2459" extrusionOk="0">
                  <a:moveTo>
                    <a:pt x="1249" y="858"/>
                  </a:moveTo>
                  <a:cubicBezTo>
                    <a:pt x="1468" y="858"/>
                    <a:pt x="1639" y="1027"/>
                    <a:pt x="1639" y="1260"/>
                  </a:cubicBezTo>
                  <a:cubicBezTo>
                    <a:pt x="1607" y="1418"/>
                    <a:pt x="1481" y="1575"/>
                    <a:pt x="1323" y="1670"/>
                  </a:cubicBezTo>
                  <a:cubicBezTo>
                    <a:pt x="1285" y="1681"/>
                    <a:pt x="1248" y="1686"/>
                    <a:pt x="1211" y="1686"/>
                  </a:cubicBezTo>
                  <a:cubicBezTo>
                    <a:pt x="1040" y="1686"/>
                    <a:pt x="897" y="1569"/>
                    <a:pt x="819" y="1386"/>
                  </a:cubicBezTo>
                  <a:cubicBezTo>
                    <a:pt x="756" y="1134"/>
                    <a:pt x="851" y="945"/>
                    <a:pt x="1103" y="882"/>
                  </a:cubicBezTo>
                  <a:cubicBezTo>
                    <a:pt x="1153" y="866"/>
                    <a:pt x="1202" y="858"/>
                    <a:pt x="1249" y="858"/>
                  </a:cubicBezTo>
                  <a:close/>
                  <a:moveTo>
                    <a:pt x="1229" y="0"/>
                  </a:moveTo>
                  <a:cubicBezTo>
                    <a:pt x="567" y="0"/>
                    <a:pt x="0" y="567"/>
                    <a:pt x="0" y="1229"/>
                  </a:cubicBezTo>
                  <a:cubicBezTo>
                    <a:pt x="0" y="1874"/>
                    <a:pt x="509" y="2459"/>
                    <a:pt x="1177" y="2459"/>
                  </a:cubicBezTo>
                  <a:cubicBezTo>
                    <a:pt x="1194" y="2459"/>
                    <a:pt x="1211" y="2458"/>
                    <a:pt x="1229" y="2458"/>
                  </a:cubicBezTo>
                  <a:cubicBezTo>
                    <a:pt x="1891" y="2458"/>
                    <a:pt x="2489" y="1891"/>
                    <a:pt x="2489" y="1229"/>
                  </a:cubicBezTo>
                  <a:cubicBezTo>
                    <a:pt x="2426" y="567"/>
                    <a:pt x="1891" y="0"/>
                    <a:pt x="1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53" name="Google Shape;9253;p75"/>
          <p:cNvGrpSpPr/>
          <p:nvPr/>
        </p:nvGrpSpPr>
        <p:grpSpPr>
          <a:xfrm>
            <a:off x="1269879" y="2212691"/>
            <a:ext cx="375591" cy="374678"/>
            <a:chOff x="-42796875" y="2680675"/>
            <a:chExt cx="319000" cy="318225"/>
          </a:xfrm>
        </p:grpSpPr>
        <p:sp>
          <p:nvSpPr>
            <p:cNvPr id="9254" name="Google Shape;9254;p75"/>
            <p:cNvSpPr/>
            <p:nvPr/>
          </p:nvSpPr>
          <p:spPr>
            <a:xfrm>
              <a:off x="-42671650" y="2853950"/>
              <a:ext cx="70125" cy="21275"/>
            </a:xfrm>
            <a:custGeom>
              <a:avLst/>
              <a:gdLst/>
              <a:ahLst/>
              <a:cxnLst/>
              <a:rect l="l" t="t" r="r" b="b"/>
              <a:pathLst>
                <a:path w="2805" h="851" extrusionOk="0">
                  <a:moveTo>
                    <a:pt x="442" y="0"/>
                  </a:moveTo>
                  <a:cubicBezTo>
                    <a:pt x="190" y="0"/>
                    <a:pt x="1" y="221"/>
                    <a:pt x="1" y="410"/>
                  </a:cubicBezTo>
                  <a:cubicBezTo>
                    <a:pt x="1" y="630"/>
                    <a:pt x="190" y="851"/>
                    <a:pt x="442" y="851"/>
                  </a:cubicBezTo>
                  <a:lnTo>
                    <a:pt x="2364" y="851"/>
                  </a:lnTo>
                  <a:cubicBezTo>
                    <a:pt x="2616" y="851"/>
                    <a:pt x="2773" y="630"/>
                    <a:pt x="2773" y="410"/>
                  </a:cubicBezTo>
                  <a:cubicBezTo>
                    <a:pt x="2805" y="221"/>
                    <a:pt x="2584" y="0"/>
                    <a:pt x="23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5" name="Google Shape;9255;p75"/>
            <p:cNvSpPr/>
            <p:nvPr/>
          </p:nvSpPr>
          <p:spPr>
            <a:xfrm>
              <a:off x="-42671650" y="2895675"/>
              <a:ext cx="70125" cy="20525"/>
            </a:xfrm>
            <a:custGeom>
              <a:avLst/>
              <a:gdLst/>
              <a:ahLst/>
              <a:cxnLst/>
              <a:rect l="l" t="t" r="r" b="b"/>
              <a:pathLst>
                <a:path w="2805" h="821" extrusionOk="0">
                  <a:moveTo>
                    <a:pt x="442" y="1"/>
                  </a:moveTo>
                  <a:cubicBezTo>
                    <a:pt x="190" y="1"/>
                    <a:pt x="1" y="190"/>
                    <a:pt x="1" y="442"/>
                  </a:cubicBezTo>
                  <a:cubicBezTo>
                    <a:pt x="1" y="663"/>
                    <a:pt x="190" y="820"/>
                    <a:pt x="442" y="820"/>
                  </a:cubicBezTo>
                  <a:lnTo>
                    <a:pt x="2364" y="820"/>
                  </a:lnTo>
                  <a:cubicBezTo>
                    <a:pt x="2616" y="820"/>
                    <a:pt x="2773" y="631"/>
                    <a:pt x="2773" y="442"/>
                  </a:cubicBezTo>
                  <a:cubicBezTo>
                    <a:pt x="2805" y="190"/>
                    <a:pt x="2584" y="1"/>
                    <a:pt x="23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6" name="Google Shape;9256;p75"/>
            <p:cNvSpPr/>
            <p:nvPr/>
          </p:nvSpPr>
          <p:spPr>
            <a:xfrm>
              <a:off x="-42796875" y="2680675"/>
              <a:ext cx="319000" cy="318225"/>
            </a:xfrm>
            <a:custGeom>
              <a:avLst/>
              <a:gdLst/>
              <a:ahLst/>
              <a:cxnLst/>
              <a:rect l="l" t="t" r="r" b="b"/>
              <a:pathLst>
                <a:path w="12760" h="12729" extrusionOk="0">
                  <a:moveTo>
                    <a:pt x="9011" y="882"/>
                  </a:moveTo>
                  <a:cubicBezTo>
                    <a:pt x="9168" y="882"/>
                    <a:pt x="9357" y="914"/>
                    <a:pt x="9483" y="945"/>
                  </a:cubicBezTo>
                  <a:cubicBezTo>
                    <a:pt x="9799" y="1071"/>
                    <a:pt x="10051" y="1355"/>
                    <a:pt x="10177" y="1701"/>
                  </a:cubicBezTo>
                  <a:lnTo>
                    <a:pt x="2615" y="1701"/>
                  </a:lnTo>
                  <a:cubicBezTo>
                    <a:pt x="2804" y="1229"/>
                    <a:pt x="3245" y="882"/>
                    <a:pt x="3781" y="882"/>
                  </a:cubicBezTo>
                  <a:close/>
                  <a:moveTo>
                    <a:pt x="1733" y="3623"/>
                  </a:moveTo>
                  <a:lnTo>
                    <a:pt x="1733" y="5293"/>
                  </a:lnTo>
                  <a:lnTo>
                    <a:pt x="914" y="5293"/>
                  </a:lnTo>
                  <a:lnTo>
                    <a:pt x="914" y="3623"/>
                  </a:lnTo>
                  <a:close/>
                  <a:moveTo>
                    <a:pt x="11941" y="3623"/>
                  </a:moveTo>
                  <a:lnTo>
                    <a:pt x="11941" y="5293"/>
                  </a:lnTo>
                  <a:lnTo>
                    <a:pt x="11122" y="5293"/>
                  </a:lnTo>
                  <a:lnTo>
                    <a:pt x="11122" y="3623"/>
                  </a:lnTo>
                  <a:close/>
                  <a:moveTo>
                    <a:pt x="10240" y="2521"/>
                  </a:moveTo>
                  <a:lnTo>
                    <a:pt x="10240" y="5316"/>
                  </a:lnTo>
                  <a:lnTo>
                    <a:pt x="10240" y="5316"/>
                  </a:lnTo>
                  <a:cubicBezTo>
                    <a:pt x="10144" y="5293"/>
                    <a:pt x="10003" y="5293"/>
                    <a:pt x="9862" y="5293"/>
                  </a:cubicBezTo>
                  <a:lnTo>
                    <a:pt x="6932" y="5293"/>
                  </a:lnTo>
                  <a:lnTo>
                    <a:pt x="6932" y="2521"/>
                  </a:lnTo>
                  <a:close/>
                  <a:moveTo>
                    <a:pt x="6144" y="2521"/>
                  </a:moveTo>
                  <a:lnTo>
                    <a:pt x="6144" y="5293"/>
                  </a:lnTo>
                  <a:lnTo>
                    <a:pt x="2962" y="5293"/>
                  </a:lnTo>
                  <a:cubicBezTo>
                    <a:pt x="2804" y="5293"/>
                    <a:pt x="2678" y="5293"/>
                    <a:pt x="2552" y="5324"/>
                  </a:cubicBezTo>
                  <a:lnTo>
                    <a:pt x="2552" y="2521"/>
                  </a:lnTo>
                  <a:close/>
                  <a:moveTo>
                    <a:pt x="9893" y="6207"/>
                  </a:moveTo>
                  <a:cubicBezTo>
                    <a:pt x="10555" y="6207"/>
                    <a:pt x="11122" y="6742"/>
                    <a:pt x="11122" y="7404"/>
                  </a:cubicBezTo>
                  <a:lnTo>
                    <a:pt x="11122" y="9861"/>
                  </a:lnTo>
                  <a:cubicBezTo>
                    <a:pt x="11122" y="10019"/>
                    <a:pt x="11027" y="10145"/>
                    <a:pt x="10933" y="10208"/>
                  </a:cubicBezTo>
                  <a:cubicBezTo>
                    <a:pt x="10838" y="10239"/>
                    <a:pt x="10775" y="10302"/>
                    <a:pt x="10681" y="10302"/>
                  </a:cubicBezTo>
                  <a:lnTo>
                    <a:pt x="2143" y="10302"/>
                  </a:lnTo>
                  <a:cubicBezTo>
                    <a:pt x="1922" y="10302"/>
                    <a:pt x="1796" y="10176"/>
                    <a:pt x="1733" y="10019"/>
                  </a:cubicBezTo>
                  <a:cubicBezTo>
                    <a:pt x="1702" y="9924"/>
                    <a:pt x="1733" y="10050"/>
                    <a:pt x="1733" y="8254"/>
                  </a:cubicBezTo>
                  <a:lnTo>
                    <a:pt x="1733" y="7404"/>
                  </a:lnTo>
                  <a:cubicBezTo>
                    <a:pt x="1733" y="6994"/>
                    <a:pt x="1922" y="6616"/>
                    <a:pt x="2300" y="6396"/>
                  </a:cubicBezTo>
                  <a:cubicBezTo>
                    <a:pt x="2489" y="6270"/>
                    <a:pt x="2710" y="6207"/>
                    <a:pt x="2993" y="6207"/>
                  </a:cubicBezTo>
                  <a:close/>
                  <a:moveTo>
                    <a:pt x="3403" y="11090"/>
                  </a:moveTo>
                  <a:lnTo>
                    <a:pt x="3403" y="11909"/>
                  </a:lnTo>
                  <a:lnTo>
                    <a:pt x="2552" y="11909"/>
                  </a:lnTo>
                  <a:lnTo>
                    <a:pt x="2552" y="11090"/>
                  </a:lnTo>
                  <a:close/>
                  <a:moveTo>
                    <a:pt x="10271" y="11090"/>
                  </a:moveTo>
                  <a:lnTo>
                    <a:pt x="10271" y="11909"/>
                  </a:lnTo>
                  <a:lnTo>
                    <a:pt x="9452" y="11909"/>
                  </a:lnTo>
                  <a:lnTo>
                    <a:pt x="9452" y="11090"/>
                  </a:lnTo>
                  <a:close/>
                  <a:moveTo>
                    <a:pt x="3750" y="0"/>
                  </a:moveTo>
                  <a:cubicBezTo>
                    <a:pt x="2615" y="0"/>
                    <a:pt x="1670" y="945"/>
                    <a:pt x="1670" y="2079"/>
                  </a:cubicBezTo>
                  <a:lnTo>
                    <a:pt x="1670" y="2804"/>
                  </a:lnTo>
                  <a:lnTo>
                    <a:pt x="442" y="2804"/>
                  </a:lnTo>
                  <a:cubicBezTo>
                    <a:pt x="190" y="2804"/>
                    <a:pt x="0" y="2993"/>
                    <a:pt x="0" y="3214"/>
                  </a:cubicBezTo>
                  <a:lnTo>
                    <a:pt x="0" y="5671"/>
                  </a:lnTo>
                  <a:cubicBezTo>
                    <a:pt x="0" y="5923"/>
                    <a:pt x="190" y="6112"/>
                    <a:pt x="442" y="6112"/>
                  </a:cubicBezTo>
                  <a:lnTo>
                    <a:pt x="1261" y="6112"/>
                  </a:lnTo>
                  <a:cubicBezTo>
                    <a:pt x="977" y="6459"/>
                    <a:pt x="820" y="6900"/>
                    <a:pt x="820" y="7341"/>
                  </a:cubicBezTo>
                  <a:lnTo>
                    <a:pt x="820" y="9830"/>
                  </a:lnTo>
                  <a:cubicBezTo>
                    <a:pt x="820" y="10365"/>
                    <a:pt x="1198" y="10806"/>
                    <a:pt x="1670" y="10995"/>
                  </a:cubicBezTo>
                  <a:lnTo>
                    <a:pt x="1670" y="12287"/>
                  </a:lnTo>
                  <a:cubicBezTo>
                    <a:pt x="1670" y="12539"/>
                    <a:pt x="1859" y="12728"/>
                    <a:pt x="2048" y="12728"/>
                  </a:cubicBezTo>
                  <a:lnTo>
                    <a:pt x="3718" y="12728"/>
                  </a:lnTo>
                  <a:cubicBezTo>
                    <a:pt x="3939" y="12728"/>
                    <a:pt x="4096" y="12539"/>
                    <a:pt x="4096" y="12287"/>
                  </a:cubicBezTo>
                  <a:lnTo>
                    <a:pt x="4096" y="11090"/>
                  </a:lnTo>
                  <a:lnTo>
                    <a:pt x="8507" y="11090"/>
                  </a:lnTo>
                  <a:lnTo>
                    <a:pt x="8507" y="12287"/>
                  </a:lnTo>
                  <a:cubicBezTo>
                    <a:pt x="8507" y="12539"/>
                    <a:pt x="8696" y="12728"/>
                    <a:pt x="8916" y="12728"/>
                  </a:cubicBezTo>
                  <a:lnTo>
                    <a:pt x="10555" y="12728"/>
                  </a:lnTo>
                  <a:cubicBezTo>
                    <a:pt x="10807" y="12728"/>
                    <a:pt x="10964" y="12539"/>
                    <a:pt x="10964" y="12287"/>
                  </a:cubicBezTo>
                  <a:lnTo>
                    <a:pt x="10964" y="10995"/>
                  </a:lnTo>
                  <a:cubicBezTo>
                    <a:pt x="11468" y="10838"/>
                    <a:pt x="11783" y="10365"/>
                    <a:pt x="11783" y="9830"/>
                  </a:cubicBezTo>
                  <a:lnTo>
                    <a:pt x="11783" y="7341"/>
                  </a:lnTo>
                  <a:cubicBezTo>
                    <a:pt x="11783" y="6868"/>
                    <a:pt x="11626" y="6427"/>
                    <a:pt x="11374" y="6112"/>
                  </a:cubicBezTo>
                  <a:lnTo>
                    <a:pt x="12224" y="6112"/>
                  </a:lnTo>
                  <a:cubicBezTo>
                    <a:pt x="12445" y="6112"/>
                    <a:pt x="12602" y="5923"/>
                    <a:pt x="12602" y="5671"/>
                  </a:cubicBezTo>
                  <a:lnTo>
                    <a:pt x="12602" y="3214"/>
                  </a:lnTo>
                  <a:cubicBezTo>
                    <a:pt x="12760" y="2993"/>
                    <a:pt x="12571" y="2804"/>
                    <a:pt x="12319" y="2804"/>
                  </a:cubicBezTo>
                  <a:lnTo>
                    <a:pt x="11059" y="2804"/>
                  </a:lnTo>
                  <a:lnTo>
                    <a:pt x="11059" y="2079"/>
                  </a:lnTo>
                  <a:cubicBezTo>
                    <a:pt x="11059" y="945"/>
                    <a:pt x="10145" y="0"/>
                    <a:pt x="89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7" name="Google Shape;9257;p75"/>
            <p:cNvSpPr/>
            <p:nvPr/>
          </p:nvSpPr>
          <p:spPr>
            <a:xfrm>
              <a:off x="-42753550" y="2854500"/>
              <a:ext cx="63825" cy="61700"/>
            </a:xfrm>
            <a:custGeom>
              <a:avLst/>
              <a:gdLst/>
              <a:ahLst/>
              <a:cxnLst/>
              <a:rect l="l" t="t" r="r" b="b"/>
              <a:pathLst>
                <a:path w="2553" h="2468" extrusionOk="0">
                  <a:moveTo>
                    <a:pt x="1263" y="829"/>
                  </a:moveTo>
                  <a:cubicBezTo>
                    <a:pt x="1435" y="829"/>
                    <a:pt x="1565" y="949"/>
                    <a:pt x="1639" y="1144"/>
                  </a:cubicBezTo>
                  <a:cubicBezTo>
                    <a:pt x="1718" y="1410"/>
                    <a:pt x="1483" y="1676"/>
                    <a:pt x="1218" y="1676"/>
                  </a:cubicBezTo>
                  <a:cubicBezTo>
                    <a:pt x="1170" y="1676"/>
                    <a:pt x="1120" y="1668"/>
                    <a:pt x="1071" y="1648"/>
                  </a:cubicBezTo>
                  <a:cubicBezTo>
                    <a:pt x="945" y="1616"/>
                    <a:pt x="882" y="1490"/>
                    <a:pt x="851" y="1364"/>
                  </a:cubicBezTo>
                  <a:cubicBezTo>
                    <a:pt x="756" y="1144"/>
                    <a:pt x="914" y="892"/>
                    <a:pt x="1103" y="860"/>
                  </a:cubicBezTo>
                  <a:cubicBezTo>
                    <a:pt x="1160" y="839"/>
                    <a:pt x="1213" y="829"/>
                    <a:pt x="1263" y="829"/>
                  </a:cubicBezTo>
                  <a:close/>
                  <a:moveTo>
                    <a:pt x="1234" y="0"/>
                  </a:moveTo>
                  <a:cubicBezTo>
                    <a:pt x="841" y="0"/>
                    <a:pt x="443" y="194"/>
                    <a:pt x="189" y="545"/>
                  </a:cubicBezTo>
                  <a:cubicBezTo>
                    <a:pt x="95" y="734"/>
                    <a:pt x="0" y="986"/>
                    <a:pt x="0" y="1238"/>
                  </a:cubicBezTo>
                  <a:cubicBezTo>
                    <a:pt x="0" y="1932"/>
                    <a:pt x="567" y="2467"/>
                    <a:pt x="1229" y="2467"/>
                  </a:cubicBezTo>
                  <a:cubicBezTo>
                    <a:pt x="1765" y="2467"/>
                    <a:pt x="2237" y="2121"/>
                    <a:pt x="2395" y="1616"/>
                  </a:cubicBezTo>
                  <a:cubicBezTo>
                    <a:pt x="2552" y="1081"/>
                    <a:pt x="2363" y="514"/>
                    <a:pt x="1922" y="230"/>
                  </a:cubicBezTo>
                  <a:cubicBezTo>
                    <a:pt x="1718" y="74"/>
                    <a:pt x="1477" y="0"/>
                    <a:pt x="12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8" name="Google Shape;9258;p75"/>
            <p:cNvSpPr/>
            <p:nvPr/>
          </p:nvSpPr>
          <p:spPr>
            <a:xfrm>
              <a:off x="-42581850" y="2853950"/>
              <a:ext cx="63025" cy="61475"/>
            </a:xfrm>
            <a:custGeom>
              <a:avLst/>
              <a:gdLst/>
              <a:ahLst/>
              <a:cxnLst/>
              <a:rect l="l" t="t" r="r" b="b"/>
              <a:pathLst>
                <a:path w="2521" h="2459" extrusionOk="0">
                  <a:moveTo>
                    <a:pt x="1269" y="860"/>
                  </a:moveTo>
                  <a:cubicBezTo>
                    <a:pt x="1493" y="860"/>
                    <a:pt x="1670" y="1049"/>
                    <a:pt x="1670" y="1260"/>
                  </a:cubicBezTo>
                  <a:cubicBezTo>
                    <a:pt x="1670" y="1481"/>
                    <a:pt x="1576" y="1638"/>
                    <a:pt x="1355" y="1670"/>
                  </a:cubicBezTo>
                  <a:cubicBezTo>
                    <a:pt x="1311" y="1683"/>
                    <a:pt x="1268" y="1689"/>
                    <a:pt x="1227" y="1689"/>
                  </a:cubicBezTo>
                  <a:cubicBezTo>
                    <a:pt x="1063" y="1689"/>
                    <a:pt x="927" y="1588"/>
                    <a:pt x="851" y="1386"/>
                  </a:cubicBezTo>
                  <a:cubicBezTo>
                    <a:pt x="788" y="1166"/>
                    <a:pt x="882" y="945"/>
                    <a:pt x="1135" y="882"/>
                  </a:cubicBezTo>
                  <a:cubicBezTo>
                    <a:pt x="1180" y="867"/>
                    <a:pt x="1225" y="860"/>
                    <a:pt x="1269" y="860"/>
                  </a:cubicBezTo>
                  <a:close/>
                  <a:moveTo>
                    <a:pt x="1261" y="0"/>
                  </a:moveTo>
                  <a:cubicBezTo>
                    <a:pt x="567" y="0"/>
                    <a:pt x="0" y="567"/>
                    <a:pt x="32" y="1229"/>
                  </a:cubicBezTo>
                  <a:cubicBezTo>
                    <a:pt x="32" y="1874"/>
                    <a:pt x="541" y="2459"/>
                    <a:pt x="1208" y="2459"/>
                  </a:cubicBezTo>
                  <a:cubicBezTo>
                    <a:pt x="1226" y="2459"/>
                    <a:pt x="1243" y="2458"/>
                    <a:pt x="1261" y="2458"/>
                  </a:cubicBezTo>
                  <a:cubicBezTo>
                    <a:pt x="1922" y="2458"/>
                    <a:pt x="2521" y="1891"/>
                    <a:pt x="2458" y="1229"/>
                  </a:cubicBezTo>
                  <a:cubicBezTo>
                    <a:pt x="2521" y="567"/>
                    <a:pt x="1954" y="0"/>
                    <a:pt x="12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59" name="Google Shape;9259;p75"/>
          <p:cNvSpPr/>
          <p:nvPr/>
        </p:nvSpPr>
        <p:spPr>
          <a:xfrm>
            <a:off x="3439644" y="1338604"/>
            <a:ext cx="375591" cy="373030"/>
          </a:xfrm>
          <a:custGeom>
            <a:avLst/>
            <a:gdLst/>
            <a:ahLst/>
            <a:cxnLst/>
            <a:rect l="l" t="t" r="r" b="b"/>
            <a:pathLst>
              <a:path w="12760" h="12673" extrusionOk="0">
                <a:moveTo>
                  <a:pt x="2225" y="866"/>
                </a:moveTo>
                <a:cubicBezTo>
                  <a:pt x="2371" y="866"/>
                  <a:pt x="2521" y="929"/>
                  <a:pt x="2647" y="1056"/>
                </a:cubicBezTo>
                <a:lnTo>
                  <a:pt x="3245" y="1654"/>
                </a:lnTo>
                <a:lnTo>
                  <a:pt x="1702" y="3166"/>
                </a:lnTo>
                <a:lnTo>
                  <a:pt x="1103" y="2599"/>
                </a:lnTo>
                <a:cubicBezTo>
                  <a:pt x="1072" y="2536"/>
                  <a:pt x="977" y="2473"/>
                  <a:pt x="977" y="2379"/>
                </a:cubicBezTo>
                <a:cubicBezTo>
                  <a:pt x="914" y="2190"/>
                  <a:pt x="946" y="1906"/>
                  <a:pt x="1103" y="1749"/>
                </a:cubicBezTo>
                <a:lnTo>
                  <a:pt x="1828" y="1056"/>
                </a:lnTo>
                <a:cubicBezTo>
                  <a:pt x="1938" y="929"/>
                  <a:pt x="2080" y="866"/>
                  <a:pt x="2225" y="866"/>
                </a:cubicBezTo>
                <a:close/>
                <a:moveTo>
                  <a:pt x="3812" y="2221"/>
                </a:moveTo>
                <a:lnTo>
                  <a:pt x="4506" y="2914"/>
                </a:lnTo>
                <a:lnTo>
                  <a:pt x="2962" y="4427"/>
                </a:lnTo>
                <a:lnTo>
                  <a:pt x="2300" y="3765"/>
                </a:lnTo>
                <a:lnTo>
                  <a:pt x="3812" y="2221"/>
                </a:lnTo>
                <a:close/>
                <a:moveTo>
                  <a:pt x="9452" y="1056"/>
                </a:moveTo>
                <a:lnTo>
                  <a:pt x="11783" y="3387"/>
                </a:lnTo>
                <a:lnTo>
                  <a:pt x="8979" y="6159"/>
                </a:lnTo>
                <a:lnTo>
                  <a:pt x="6648" y="3828"/>
                </a:lnTo>
                <a:lnTo>
                  <a:pt x="7908" y="2599"/>
                </a:lnTo>
                <a:lnTo>
                  <a:pt x="8790" y="3450"/>
                </a:lnTo>
                <a:cubicBezTo>
                  <a:pt x="8869" y="3529"/>
                  <a:pt x="8979" y="3568"/>
                  <a:pt x="9090" y="3568"/>
                </a:cubicBezTo>
                <a:cubicBezTo>
                  <a:pt x="9200" y="3568"/>
                  <a:pt x="9310" y="3529"/>
                  <a:pt x="9389" y="3450"/>
                </a:cubicBezTo>
                <a:cubicBezTo>
                  <a:pt x="9546" y="3292"/>
                  <a:pt x="9546" y="3009"/>
                  <a:pt x="9389" y="2851"/>
                </a:cubicBezTo>
                <a:lnTo>
                  <a:pt x="8507" y="2001"/>
                </a:lnTo>
                <a:lnTo>
                  <a:pt x="9452" y="1056"/>
                </a:lnTo>
                <a:close/>
                <a:moveTo>
                  <a:pt x="5041" y="3450"/>
                </a:moveTo>
                <a:cubicBezTo>
                  <a:pt x="5356" y="3765"/>
                  <a:pt x="10366" y="8711"/>
                  <a:pt x="10523" y="8932"/>
                </a:cubicBezTo>
                <a:lnTo>
                  <a:pt x="8948" y="10412"/>
                </a:lnTo>
                <a:lnTo>
                  <a:pt x="3497" y="4994"/>
                </a:lnTo>
                <a:lnTo>
                  <a:pt x="5041" y="3450"/>
                </a:lnTo>
                <a:close/>
                <a:moveTo>
                  <a:pt x="10996" y="9625"/>
                </a:moveTo>
                <a:lnTo>
                  <a:pt x="11657" y="11610"/>
                </a:lnTo>
                <a:lnTo>
                  <a:pt x="9609" y="10948"/>
                </a:lnTo>
                <a:lnTo>
                  <a:pt x="10996" y="9625"/>
                </a:lnTo>
                <a:close/>
                <a:moveTo>
                  <a:pt x="3939" y="6600"/>
                </a:moveTo>
                <a:lnTo>
                  <a:pt x="6270" y="8932"/>
                </a:lnTo>
                <a:lnTo>
                  <a:pt x="3466" y="11736"/>
                </a:lnTo>
                <a:lnTo>
                  <a:pt x="1135" y="9404"/>
                </a:lnTo>
                <a:lnTo>
                  <a:pt x="2489" y="8050"/>
                </a:lnTo>
                <a:lnTo>
                  <a:pt x="3340" y="8932"/>
                </a:lnTo>
                <a:cubicBezTo>
                  <a:pt x="3419" y="9010"/>
                  <a:pt x="3529" y="9050"/>
                  <a:pt x="3639" y="9050"/>
                </a:cubicBezTo>
                <a:cubicBezTo>
                  <a:pt x="3749" y="9050"/>
                  <a:pt x="3860" y="9010"/>
                  <a:pt x="3939" y="8932"/>
                </a:cubicBezTo>
                <a:cubicBezTo>
                  <a:pt x="4096" y="8774"/>
                  <a:pt x="4096" y="8491"/>
                  <a:pt x="3939" y="8333"/>
                </a:cubicBezTo>
                <a:lnTo>
                  <a:pt x="3088" y="7482"/>
                </a:lnTo>
                <a:lnTo>
                  <a:pt x="3939" y="6600"/>
                </a:lnTo>
                <a:close/>
                <a:moveTo>
                  <a:pt x="2194" y="0"/>
                </a:moveTo>
                <a:cubicBezTo>
                  <a:pt x="1828" y="0"/>
                  <a:pt x="1465" y="142"/>
                  <a:pt x="1198" y="425"/>
                </a:cubicBezTo>
                <a:lnTo>
                  <a:pt x="473" y="1119"/>
                </a:lnTo>
                <a:cubicBezTo>
                  <a:pt x="221" y="1402"/>
                  <a:pt x="95" y="1749"/>
                  <a:pt x="95" y="2127"/>
                </a:cubicBezTo>
                <a:cubicBezTo>
                  <a:pt x="95" y="2473"/>
                  <a:pt x="252" y="2851"/>
                  <a:pt x="473" y="3103"/>
                </a:cubicBezTo>
                <a:lnTo>
                  <a:pt x="1387" y="4017"/>
                </a:lnTo>
                <a:cubicBezTo>
                  <a:pt x="1387" y="4017"/>
                  <a:pt x="2647" y="5277"/>
                  <a:pt x="2615" y="5277"/>
                </a:cubicBezTo>
                <a:lnTo>
                  <a:pt x="3277" y="5939"/>
                </a:lnTo>
                <a:lnTo>
                  <a:pt x="2174" y="7041"/>
                </a:lnTo>
                <a:lnTo>
                  <a:pt x="2048" y="7167"/>
                </a:lnTo>
                <a:lnTo>
                  <a:pt x="158" y="9058"/>
                </a:lnTo>
                <a:cubicBezTo>
                  <a:pt x="0" y="9215"/>
                  <a:pt x="0" y="9467"/>
                  <a:pt x="158" y="9625"/>
                </a:cubicBezTo>
                <a:lnTo>
                  <a:pt x="3088" y="12555"/>
                </a:lnTo>
                <a:cubicBezTo>
                  <a:pt x="3167" y="12634"/>
                  <a:pt x="3269" y="12673"/>
                  <a:pt x="3371" y="12673"/>
                </a:cubicBezTo>
                <a:cubicBezTo>
                  <a:pt x="3474" y="12673"/>
                  <a:pt x="3576" y="12634"/>
                  <a:pt x="3655" y="12555"/>
                </a:cubicBezTo>
                <a:lnTo>
                  <a:pt x="6742" y="9467"/>
                </a:lnTo>
                <a:lnTo>
                  <a:pt x="8570" y="11295"/>
                </a:lnTo>
                <a:cubicBezTo>
                  <a:pt x="8601" y="11326"/>
                  <a:pt x="8633" y="11358"/>
                  <a:pt x="8696" y="11358"/>
                </a:cubicBezTo>
                <a:cubicBezTo>
                  <a:pt x="8759" y="11452"/>
                  <a:pt x="8822" y="11515"/>
                  <a:pt x="8948" y="11578"/>
                </a:cubicBezTo>
                <a:lnTo>
                  <a:pt x="12098" y="12618"/>
                </a:lnTo>
                <a:cubicBezTo>
                  <a:pt x="12147" y="12637"/>
                  <a:pt x="12196" y="12646"/>
                  <a:pt x="12243" y="12646"/>
                </a:cubicBezTo>
                <a:cubicBezTo>
                  <a:pt x="12500" y="12646"/>
                  <a:pt x="12709" y="12380"/>
                  <a:pt x="12602" y="12114"/>
                </a:cubicBezTo>
                <a:lnTo>
                  <a:pt x="11657" y="8963"/>
                </a:lnTo>
                <a:cubicBezTo>
                  <a:pt x="11626" y="8900"/>
                  <a:pt x="11594" y="8806"/>
                  <a:pt x="11468" y="8743"/>
                </a:cubicBezTo>
                <a:cubicBezTo>
                  <a:pt x="11437" y="8648"/>
                  <a:pt x="11531" y="8806"/>
                  <a:pt x="9546" y="6758"/>
                </a:cubicBezTo>
                <a:lnTo>
                  <a:pt x="12602" y="3702"/>
                </a:lnTo>
                <a:cubicBezTo>
                  <a:pt x="12760" y="3544"/>
                  <a:pt x="12760" y="3261"/>
                  <a:pt x="12602" y="3103"/>
                </a:cubicBezTo>
                <a:lnTo>
                  <a:pt x="9704" y="173"/>
                </a:lnTo>
                <a:cubicBezTo>
                  <a:pt x="9625" y="95"/>
                  <a:pt x="9515" y="55"/>
                  <a:pt x="9405" y="55"/>
                </a:cubicBezTo>
                <a:cubicBezTo>
                  <a:pt x="9294" y="55"/>
                  <a:pt x="9184" y="95"/>
                  <a:pt x="9105" y="173"/>
                </a:cubicBezTo>
                <a:lnTo>
                  <a:pt x="7656" y="1654"/>
                </a:lnTo>
                <a:lnTo>
                  <a:pt x="7530" y="1749"/>
                </a:lnTo>
                <a:lnTo>
                  <a:pt x="6049" y="3261"/>
                </a:lnTo>
                <a:lnTo>
                  <a:pt x="3214" y="425"/>
                </a:lnTo>
                <a:cubicBezTo>
                  <a:pt x="2930" y="142"/>
                  <a:pt x="2560" y="0"/>
                  <a:pt x="21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0" name="Google Shape;9260;p75"/>
          <p:cNvSpPr/>
          <p:nvPr/>
        </p:nvSpPr>
        <p:spPr>
          <a:xfrm>
            <a:off x="3459773" y="1820072"/>
            <a:ext cx="380241" cy="318104"/>
          </a:xfrm>
          <a:custGeom>
            <a:avLst/>
            <a:gdLst/>
            <a:ahLst/>
            <a:cxnLst/>
            <a:rect l="l" t="t" r="r" b="b"/>
            <a:pathLst>
              <a:path w="12918" h="10807" extrusionOk="0">
                <a:moveTo>
                  <a:pt x="10807" y="851"/>
                </a:moveTo>
                <a:cubicBezTo>
                  <a:pt x="10366" y="1608"/>
                  <a:pt x="10366" y="2584"/>
                  <a:pt x="10807" y="3340"/>
                </a:cubicBezTo>
                <a:lnTo>
                  <a:pt x="2332" y="3340"/>
                </a:lnTo>
                <a:cubicBezTo>
                  <a:pt x="1765" y="3340"/>
                  <a:pt x="1293" y="2962"/>
                  <a:pt x="1135" y="2458"/>
                </a:cubicBezTo>
                <a:cubicBezTo>
                  <a:pt x="915" y="1671"/>
                  <a:pt x="1513" y="851"/>
                  <a:pt x="2332" y="851"/>
                </a:cubicBezTo>
                <a:close/>
                <a:moveTo>
                  <a:pt x="8822" y="4159"/>
                </a:moveTo>
                <a:lnTo>
                  <a:pt x="8822" y="6648"/>
                </a:lnTo>
                <a:lnTo>
                  <a:pt x="1891" y="6648"/>
                </a:lnTo>
                <a:lnTo>
                  <a:pt x="1891" y="4159"/>
                </a:lnTo>
                <a:close/>
                <a:moveTo>
                  <a:pt x="10524" y="4159"/>
                </a:moveTo>
                <a:lnTo>
                  <a:pt x="10524" y="6648"/>
                </a:lnTo>
                <a:lnTo>
                  <a:pt x="9704" y="6648"/>
                </a:lnTo>
                <a:lnTo>
                  <a:pt x="9704" y="4159"/>
                </a:lnTo>
                <a:close/>
                <a:moveTo>
                  <a:pt x="12130" y="4159"/>
                </a:moveTo>
                <a:lnTo>
                  <a:pt x="12130" y="6648"/>
                </a:lnTo>
                <a:lnTo>
                  <a:pt x="11343" y="6648"/>
                </a:lnTo>
                <a:lnTo>
                  <a:pt x="11343" y="4159"/>
                </a:lnTo>
                <a:close/>
                <a:moveTo>
                  <a:pt x="1986" y="7467"/>
                </a:moveTo>
                <a:lnTo>
                  <a:pt x="1986" y="9956"/>
                </a:lnTo>
                <a:lnTo>
                  <a:pt x="1104" y="9956"/>
                </a:lnTo>
                <a:lnTo>
                  <a:pt x="1104" y="7467"/>
                </a:lnTo>
                <a:close/>
                <a:moveTo>
                  <a:pt x="3624" y="7467"/>
                </a:moveTo>
                <a:lnTo>
                  <a:pt x="3624" y="9956"/>
                </a:lnTo>
                <a:lnTo>
                  <a:pt x="2805" y="9956"/>
                </a:lnTo>
                <a:lnTo>
                  <a:pt x="2805" y="7467"/>
                </a:lnTo>
                <a:close/>
                <a:moveTo>
                  <a:pt x="11311" y="7467"/>
                </a:moveTo>
                <a:lnTo>
                  <a:pt x="11311" y="9956"/>
                </a:lnTo>
                <a:lnTo>
                  <a:pt x="4443" y="9956"/>
                </a:lnTo>
                <a:lnTo>
                  <a:pt x="4443" y="7467"/>
                </a:lnTo>
                <a:close/>
                <a:moveTo>
                  <a:pt x="2364" y="1"/>
                </a:moveTo>
                <a:cubicBezTo>
                  <a:pt x="1671" y="1"/>
                  <a:pt x="1041" y="379"/>
                  <a:pt x="631" y="914"/>
                </a:cubicBezTo>
                <a:cubicBezTo>
                  <a:pt x="1" y="1828"/>
                  <a:pt x="253" y="3088"/>
                  <a:pt x="1104" y="3718"/>
                </a:cubicBezTo>
                <a:lnTo>
                  <a:pt x="1104" y="6648"/>
                </a:lnTo>
                <a:lnTo>
                  <a:pt x="694" y="6648"/>
                </a:lnTo>
                <a:cubicBezTo>
                  <a:pt x="442" y="6648"/>
                  <a:pt x="284" y="6837"/>
                  <a:pt x="284" y="7058"/>
                </a:cubicBezTo>
                <a:lnTo>
                  <a:pt x="284" y="10366"/>
                </a:lnTo>
                <a:cubicBezTo>
                  <a:pt x="284" y="10618"/>
                  <a:pt x="473" y="10807"/>
                  <a:pt x="694" y="10807"/>
                </a:cubicBezTo>
                <a:lnTo>
                  <a:pt x="11721" y="10807"/>
                </a:lnTo>
                <a:cubicBezTo>
                  <a:pt x="11941" y="10807"/>
                  <a:pt x="12130" y="10618"/>
                  <a:pt x="12130" y="10366"/>
                </a:cubicBezTo>
                <a:lnTo>
                  <a:pt x="12130" y="7499"/>
                </a:lnTo>
                <a:lnTo>
                  <a:pt x="12540" y="7499"/>
                </a:lnTo>
                <a:cubicBezTo>
                  <a:pt x="12760" y="7499"/>
                  <a:pt x="12918" y="7310"/>
                  <a:pt x="12918" y="7058"/>
                </a:cubicBezTo>
                <a:lnTo>
                  <a:pt x="12918" y="3750"/>
                </a:lnTo>
                <a:cubicBezTo>
                  <a:pt x="12918" y="3529"/>
                  <a:pt x="12760" y="3340"/>
                  <a:pt x="12540" y="3340"/>
                </a:cubicBezTo>
                <a:lnTo>
                  <a:pt x="11878" y="3340"/>
                </a:lnTo>
                <a:cubicBezTo>
                  <a:pt x="11091" y="2647"/>
                  <a:pt x="11122" y="1387"/>
                  <a:pt x="11973" y="757"/>
                </a:cubicBezTo>
                <a:cubicBezTo>
                  <a:pt x="12256" y="536"/>
                  <a:pt x="12130" y="64"/>
                  <a:pt x="117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1" name="Google Shape;9261;p75"/>
          <p:cNvSpPr/>
          <p:nvPr/>
        </p:nvSpPr>
        <p:spPr>
          <a:xfrm>
            <a:off x="3469303" y="2220227"/>
            <a:ext cx="375620" cy="372441"/>
          </a:xfrm>
          <a:custGeom>
            <a:avLst/>
            <a:gdLst/>
            <a:ahLst/>
            <a:cxnLst/>
            <a:rect l="l" t="t" r="r" b="b"/>
            <a:pathLst>
              <a:path w="12761" h="12653" extrusionOk="0">
                <a:moveTo>
                  <a:pt x="6396" y="866"/>
                </a:moveTo>
                <a:lnTo>
                  <a:pt x="11469" y="3796"/>
                </a:lnTo>
                <a:cubicBezTo>
                  <a:pt x="8759" y="5340"/>
                  <a:pt x="12729" y="3072"/>
                  <a:pt x="6396" y="6695"/>
                </a:cubicBezTo>
                <a:cubicBezTo>
                  <a:pt x="1" y="3072"/>
                  <a:pt x="4097" y="5403"/>
                  <a:pt x="1324" y="3796"/>
                </a:cubicBezTo>
                <a:lnTo>
                  <a:pt x="6396" y="866"/>
                </a:lnTo>
                <a:close/>
                <a:moveTo>
                  <a:pt x="10208" y="5498"/>
                </a:moveTo>
                <a:lnTo>
                  <a:pt x="10208" y="8081"/>
                </a:lnTo>
                <a:cubicBezTo>
                  <a:pt x="10177" y="8207"/>
                  <a:pt x="10051" y="8365"/>
                  <a:pt x="9925" y="8428"/>
                </a:cubicBezTo>
                <a:cubicBezTo>
                  <a:pt x="9312" y="8970"/>
                  <a:pt x="7887" y="9300"/>
                  <a:pt x="6364" y="9300"/>
                </a:cubicBezTo>
                <a:cubicBezTo>
                  <a:pt x="5852" y="9300"/>
                  <a:pt x="5329" y="9263"/>
                  <a:pt x="4821" y="9184"/>
                </a:cubicBezTo>
                <a:cubicBezTo>
                  <a:pt x="4317" y="9121"/>
                  <a:pt x="3718" y="8963"/>
                  <a:pt x="3246" y="8711"/>
                </a:cubicBezTo>
                <a:cubicBezTo>
                  <a:pt x="2994" y="8585"/>
                  <a:pt x="2584" y="8333"/>
                  <a:pt x="2584" y="8050"/>
                </a:cubicBezTo>
                <a:lnTo>
                  <a:pt x="2584" y="5498"/>
                </a:lnTo>
                <a:cubicBezTo>
                  <a:pt x="4412" y="6537"/>
                  <a:pt x="4317" y="6474"/>
                  <a:pt x="6207" y="7545"/>
                </a:cubicBezTo>
                <a:cubicBezTo>
                  <a:pt x="6255" y="7577"/>
                  <a:pt x="6318" y="7593"/>
                  <a:pt x="6385" y="7593"/>
                </a:cubicBezTo>
                <a:cubicBezTo>
                  <a:pt x="6452" y="7593"/>
                  <a:pt x="6522" y="7577"/>
                  <a:pt x="6585" y="7545"/>
                </a:cubicBezTo>
                <a:cubicBezTo>
                  <a:pt x="6617" y="7482"/>
                  <a:pt x="9925" y="5592"/>
                  <a:pt x="10208" y="5498"/>
                </a:cubicBezTo>
                <a:close/>
                <a:moveTo>
                  <a:pt x="6385" y="0"/>
                </a:moveTo>
                <a:cubicBezTo>
                  <a:pt x="6318" y="0"/>
                  <a:pt x="6255" y="16"/>
                  <a:pt x="6207" y="47"/>
                </a:cubicBezTo>
                <a:lnTo>
                  <a:pt x="284" y="3450"/>
                </a:lnTo>
                <a:cubicBezTo>
                  <a:pt x="1" y="3607"/>
                  <a:pt x="1" y="3985"/>
                  <a:pt x="284" y="4143"/>
                </a:cubicBezTo>
                <a:lnTo>
                  <a:pt x="1797" y="4962"/>
                </a:lnTo>
                <a:lnTo>
                  <a:pt x="1797" y="8018"/>
                </a:lnTo>
                <a:cubicBezTo>
                  <a:pt x="1797" y="8711"/>
                  <a:pt x="2458" y="9215"/>
                  <a:pt x="3088" y="9499"/>
                </a:cubicBezTo>
                <a:cubicBezTo>
                  <a:pt x="3994" y="9903"/>
                  <a:pt x="5215" y="10104"/>
                  <a:pt x="6430" y="10104"/>
                </a:cubicBezTo>
                <a:cubicBezTo>
                  <a:pt x="7963" y="10104"/>
                  <a:pt x="9488" y="9785"/>
                  <a:pt x="10366" y="9152"/>
                </a:cubicBezTo>
                <a:cubicBezTo>
                  <a:pt x="10776" y="8869"/>
                  <a:pt x="11091" y="8491"/>
                  <a:pt x="11091" y="8018"/>
                </a:cubicBezTo>
                <a:lnTo>
                  <a:pt x="11091" y="4962"/>
                </a:lnTo>
                <a:lnTo>
                  <a:pt x="11941" y="4490"/>
                </a:lnTo>
                <a:lnTo>
                  <a:pt x="11941" y="12208"/>
                </a:lnTo>
                <a:cubicBezTo>
                  <a:pt x="11941" y="12429"/>
                  <a:pt x="12099" y="12618"/>
                  <a:pt x="12288" y="12649"/>
                </a:cubicBezTo>
                <a:cubicBezTo>
                  <a:pt x="12306" y="12652"/>
                  <a:pt x="12325" y="12653"/>
                  <a:pt x="12343" y="12653"/>
                </a:cubicBezTo>
                <a:cubicBezTo>
                  <a:pt x="12571" y="12653"/>
                  <a:pt x="12760" y="12475"/>
                  <a:pt x="12760" y="12271"/>
                </a:cubicBezTo>
                <a:lnTo>
                  <a:pt x="12760" y="3796"/>
                </a:lnTo>
                <a:cubicBezTo>
                  <a:pt x="12729" y="3639"/>
                  <a:pt x="12666" y="3513"/>
                  <a:pt x="12508" y="3450"/>
                </a:cubicBezTo>
                <a:lnTo>
                  <a:pt x="6585" y="47"/>
                </a:lnTo>
                <a:cubicBezTo>
                  <a:pt x="6522" y="16"/>
                  <a:pt x="6452" y="0"/>
                  <a:pt x="63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2" name="Google Shape;9262;p75"/>
          <p:cNvSpPr/>
          <p:nvPr/>
        </p:nvSpPr>
        <p:spPr>
          <a:xfrm>
            <a:off x="2230466" y="2656925"/>
            <a:ext cx="268977" cy="370969"/>
          </a:xfrm>
          <a:custGeom>
            <a:avLst/>
            <a:gdLst/>
            <a:ahLst/>
            <a:cxnLst/>
            <a:rect l="l" t="t" r="r" b="b"/>
            <a:pathLst>
              <a:path w="9138" h="12603" extrusionOk="0">
                <a:moveTo>
                  <a:pt x="5420" y="788"/>
                </a:moveTo>
                <a:cubicBezTo>
                  <a:pt x="7026" y="788"/>
                  <a:pt x="8287" y="2080"/>
                  <a:pt x="8287" y="3655"/>
                </a:cubicBezTo>
                <a:lnTo>
                  <a:pt x="8287" y="4978"/>
                </a:lnTo>
                <a:lnTo>
                  <a:pt x="5829" y="4978"/>
                </a:lnTo>
                <a:lnTo>
                  <a:pt x="5829" y="3718"/>
                </a:lnTo>
                <a:cubicBezTo>
                  <a:pt x="5829" y="3151"/>
                  <a:pt x="5451" y="2710"/>
                  <a:pt x="4979" y="2521"/>
                </a:cubicBezTo>
                <a:lnTo>
                  <a:pt x="4979" y="788"/>
                </a:lnTo>
                <a:close/>
                <a:moveTo>
                  <a:pt x="4159" y="882"/>
                </a:moveTo>
                <a:lnTo>
                  <a:pt x="4159" y="2615"/>
                </a:lnTo>
                <a:cubicBezTo>
                  <a:pt x="3687" y="2773"/>
                  <a:pt x="3340" y="3245"/>
                  <a:pt x="3340" y="3781"/>
                </a:cubicBezTo>
                <a:lnTo>
                  <a:pt x="3340" y="5041"/>
                </a:lnTo>
                <a:lnTo>
                  <a:pt x="851" y="5041"/>
                </a:lnTo>
                <a:lnTo>
                  <a:pt x="851" y="3749"/>
                </a:lnTo>
                <a:cubicBezTo>
                  <a:pt x="851" y="2143"/>
                  <a:pt x="2175" y="882"/>
                  <a:pt x="3781" y="882"/>
                </a:cubicBezTo>
                <a:close/>
                <a:moveTo>
                  <a:pt x="4569" y="3308"/>
                </a:moveTo>
                <a:cubicBezTo>
                  <a:pt x="4790" y="3308"/>
                  <a:pt x="4947" y="3497"/>
                  <a:pt x="4947" y="3749"/>
                </a:cubicBezTo>
                <a:lnTo>
                  <a:pt x="4947" y="5388"/>
                </a:lnTo>
                <a:cubicBezTo>
                  <a:pt x="4947" y="5620"/>
                  <a:pt x="4736" y="5830"/>
                  <a:pt x="4504" y="5830"/>
                </a:cubicBezTo>
                <a:cubicBezTo>
                  <a:pt x="4453" y="5830"/>
                  <a:pt x="4400" y="5820"/>
                  <a:pt x="4348" y="5797"/>
                </a:cubicBezTo>
                <a:cubicBezTo>
                  <a:pt x="4191" y="5703"/>
                  <a:pt x="4128" y="5608"/>
                  <a:pt x="4128" y="5388"/>
                </a:cubicBezTo>
                <a:lnTo>
                  <a:pt x="4128" y="3718"/>
                </a:lnTo>
                <a:cubicBezTo>
                  <a:pt x="4159" y="3466"/>
                  <a:pt x="4348" y="3308"/>
                  <a:pt x="4569" y="3308"/>
                </a:cubicBezTo>
                <a:close/>
                <a:moveTo>
                  <a:pt x="8287" y="5797"/>
                </a:moveTo>
                <a:lnTo>
                  <a:pt x="8287" y="8948"/>
                </a:lnTo>
                <a:cubicBezTo>
                  <a:pt x="8287" y="10554"/>
                  <a:pt x="6995" y="11815"/>
                  <a:pt x="5420" y="11815"/>
                </a:cubicBezTo>
                <a:lnTo>
                  <a:pt x="3781" y="11815"/>
                </a:lnTo>
                <a:cubicBezTo>
                  <a:pt x="2143" y="11815"/>
                  <a:pt x="883" y="10523"/>
                  <a:pt x="851" y="8948"/>
                </a:cubicBezTo>
                <a:lnTo>
                  <a:pt x="851" y="5797"/>
                </a:lnTo>
                <a:lnTo>
                  <a:pt x="3403" y="5797"/>
                </a:lnTo>
                <a:cubicBezTo>
                  <a:pt x="3498" y="6018"/>
                  <a:pt x="3655" y="6270"/>
                  <a:pt x="3876" y="6427"/>
                </a:cubicBezTo>
                <a:cubicBezTo>
                  <a:pt x="4098" y="6579"/>
                  <a:pt x="4340" y="6649"/>
                  <a:pt x="4575" y="6649"/>
                </a:cubicBezTo>
                <a:cubicBezTo>
                  <a:pt x="5073" y="6649"/>
                  <a:pt x="5542" y="6332"/>
                  <a:pt x="5735" y="5797"/>
                </a:cubicBezTo>
                <a:close/>
                <a:moveTo>
                  <a:pt x="3750" y="0"/>
                </a:moveTo>
                <a:cubicBezTo>
                  <a:pt x="1702" y="0"/>
                  <a:pt x="1" y="1670"/>
                  <a:pt x="1" y="3718"/>
                </a:cubicBezTo>
                <a:lnTo>
                  <a:pt x="1" y="8885"/>
                </a:lnTo>
                <a:cubicBezTo>
                  <a:pt x="1" y="10932"/>
                  <a:pt x="1639" y="12602"/>
                  <a:pt x="3750" y="12602"/>
                </a:cubicBezTo>
                <a:lnTo>
                  <a:pt x="5388" y="12602"/>
                </a:lnTo>
                <a:cubicBezTo>
                  <a:pt x="7436" y="12602"/>
                  <a:pt x="9137" y="10964"/>
                  <a:pt x="9074" y="8885"/>
                </a:cubicBezTo>
                <a:lnTo>
                  <a:pt x="9074" y="3686"/>
                </a:lnTo>
                <a:cubicBezTo>
                  <a:pt x="9137" y="1670"/>
                  <a:pt x="7467" y="0"/>
                  <a:pt x="53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63" name="Google Shape;9263;p75"/>
          <p:cNvGrpSpPr/>
          <p:nvPr/>
        </p:nvGrpSpPr>
        <p:grpSpPr>
          <a:xfrm>
            <a:off x="2168150" y="3090966"/>
            <a:ext cx="390426" cy="369586"/>
            <a:chOff x="-39055650" y="2315975"/>
            <a:chExt cx="331600" cy="313900"/>
          </a:xfrm>
        </p:grpSpPr>
        <p:sp>
          <p:nvSpPr>
            <p:cNvPr id="9264" name="Google Shape;9264;p75"/>
            <p:cNvSpPr/>
            <p:nvPr/>
          </p:nvSpPr>
          <p:spPr>
            <a:xfrm>
              <a:off x="-38976900" y="2390225"/>
              <a:ext cx="167775" cy="165825"/>
            </a:xfrm>
            <a:custGeom>
              <a:avLst/>
              <a:gdLst/>
              <a:ahLst/>
              <a:cxnLst/>
              <a:rect l="l" t="t" r="r" b="b"/>
              <a:pathLst>
                <a:path w="6711" h="6633" extrusionOk="0">
                  <a:moveTo>
                    <a:pt x="3765" y="1"/>
                  </a:moveTo>
                  <a:cubicBezTo>
                    <a:pt x="3655" y="1"/>
                    <a:pt x="3545" y="40"/>
                    <a:pt x="3466" y="119"/>
                  </a:cubicBezTo>
                  <a:cubicBezTo>
                    <a:pt x="3309" y="276"/>
                    <a:pt x="3309" y="560"/>
                    <a:pt x="3466" y="718"/>
                  </a:cubicBezTo>
                  <a:lnTo>
                    <a:pt x="4411" y="1663"/>
                  </a:lnTo>
                  <a:lnTo>
                    <a:pt x="3340" y="2734"/>
                  </a:lnTo>
                  <a:lnTo>
                    <a:pt x="2395" y="1789"/>
                  </a:lnTo>
                  <a:cubicBezTo>
                    <a:pt x="2316" y="1710"/>
                    <a:pt x="2214" y="1671"/>
                    <a:pt x="2111" y="1671"/>
                  </a:cubicBezTo>
                  <a:cubicBezTo>
                    <a:pt x="2009" y="1671"/>
                    <a:pt x="1907" y="1710"/>
                    <a:pt x="1828" y="1789"/>
                  </a:cubicBezTo>
                  <a:cubicBezTo>
                    <a:pt x="1670" y="1946"/>
                    <a:pt x="1670" y="2198"/>
                    <a:pt x="1828" y="2387"/>
                  </a:cubicBezTo>
                  <a:lnTo>
                    <a:pt x="2773" y="3332"/>
                  </a:lnTo>
                  <a:lnTo>
                    <a:pt x="1702" y="4372"/>
                  </a:lnTo>
                  <a:lnTo>
                    <a:pt x="757" y="3427"/>
                  </a:lnTo>
                  <a:cubicBezTo>
                    <a:pt x="678" y="3348"/>
                    <a:pt x="568" y="3309"/>
                    <a:pt x="457" y="3309"/>
                  </a:cubicBezTo>
                  <a:cubicBezTo>
                    <a:pt x="347" y="3309"/>
                    <a:pt x="237" y="3348"/>
                    <a:pt x="158" y="3427"/>
                  </a:cubicBezTo>
                  <a:cubicBezTo>
                    <a:pt x="1" y="3584"/>
                    <a:pt x="1" y="3868"/>
                    <a:pt x="158" y="4026"/>
                  </a:cubicBezTo>
                  <a:lnTo>
                    <a:pt x="1103" y="4971"/>
                  </a:lnTo>
                  <a:lnTo>
                    <a:pt x="977" y="5097"/>
                  </a:lnTo>
                  <a:cubicBezTo>
                    <a:pt x="820" y="5254"/>
                    <a:pt x="820" y="5538"/>
                    <a:pt x="977" y="5695"/>
                  </a:cubicBezTo>
                  <a:cubicBezTo>
                    <a:pt x="1056" y="5774"/>
                    <a:pt x="1166" y="5813"/>
                    <a:pt x="1276" y="5813"/>
                  </a:cubicBezTo>
                  <a:cubicBezTo>
                    <a:pt x="1387" y="5813"/>
                    <a:pt x="1497" y="5774"/>
                    <a:pt x="1576" y="5695"/>
                  </a:cubicBezTo>
                  <a:lnTo>
                    <a:pt x="1702" y="5569"/>
                  </a:lnTo>
                  <a:lnTo>
                    <a:pt x="2647" y="6514"/>
                  </a:lnTo>
                  <a:cubicBezTo>
                    <a:pt x="2726" y="6593"/>
                    <a:pt x="2836" y="6633"/>
                    <a:pt x="2946" y="6633"/>
                  </a:cubicBezTo>
                  <a:cubicBezTo>
                    <a:pt x="3057" y="6633"/>
                    <a:pt x="3167" y="6593"/>
                    <a:pt x="3246" y="6514"/>
                  </a:cubicBezTo>
                  <a:cubicBezTo>
                    <a:pt x="3403" y="6357"/>
                    <a:pt x="3403" y="6073"/>
                    <a:pt x="3246" y="5916"/>
                  </a:cubicBezTo>
                  <a:lnTo>
                    <a:pt x="2300" y="4971"/>
                  </a:lnTo>
                  <a:lnTo>
                    <a:pt x="3340" y="3899"/>
                  </a:lnTo>
                  <a:lnTo>
                    <a:pt x="4285" y="4845"/>
                  </a:lnTo>
                  <a:cubicBezTo>
                    <a:pt x="4364" y="4923"/>
                    <a:pt x="4474" y="4963"/>
                    <a:pt x="4585" y="4963"/>
                  </a:cubicBezTo>
                  <a:cubicBezTo>
                    <a:pt x="4695" y="4963"/>
                    <a:pt x="4805" y="4923"/>
                    <a:pt x="4884" y="4845"/>
                  </a:cubicBezTo>
                  <a:cubicBezTo>
                    <a:pt x="5041" y="4687"/>
                    <a:pt x="5041" y="4435"/>
                    <a:pt x="4884" y="4278"/>
                  </a:cubicBezTo>
                  <a:lnTo>
                    <a:pt x="3939" y="3332"/>
                  </a:lnTo>
                  <a:lnTo>
                    <a:pt x="5010" y="2261"/>
                  </a:lnTo>
                  <a:lnTo>
                    <a:pt x="5955" y="3206"/>
                  </a:lnTo>
                  <a:cubicBezTo>
                    <a:pt x="6034" y="3285"/>
                    <a:pt x="6144" y="3325"/>
                    <a:pt x="6254" y="3325"/>
                  </a:cubicBezTo>
                  <a:cubicBezTo>
                    <a:pt x="6365" y="3325"/>
                    <a:pt x="6475" y="3285"/>
                    <a:pt x="6554" y="3206"/>
                  </a:cubicBezTo>
                  <a:cubicBezTo>
                    <a:pt x="6711" y="3049"/>
                    <a:pt x="6711" y="2765"/>
                    <a:pt x="6554" y="2608"/>
                  </a:cubicBezTo>
                  <a:lnTo>
                    <a:pt x="5608" y="1663"/>
                  </a:lnTo>
                  <a:lnTo>
                    <a:pt x="5703" y="1537"/>
                  </a:lnTo>
                  <a:cubicBezTo>
                    <a:pt x="5860" y="1379"/>
                    <a:pt x="5860" y="1127"/>
                    <a:pt x="5703" y="970"/>
                  </a:cubicBezTo>
                  <a:cubicBezTo>
                    <a:pt x="5624" y="891"/>
                    <a:pt x="5522" y="851"/>
                    <a:pt x="5419" y="851"/>
                  </a:cubicBezTo>
                  <a:cubicBezTo>
                    <a:pt x="5317" y="851"/>
                    <a:pt x="5215" y="891"/>
                    <a:pt x="5136" y="970"/>
                  </a:cubicBezTo>
                  <a:lnTo>
                    <a:pt x="5010" y="1064"/>
                  </a:lnTo>
                  <a:lnTo>
                    <a:pt x="4065" y="119"/>
                  </a:lnTo>
                  <a:cubicBezTo>
                    <a:pt x="3986" y="40"/>
                    <a:pt x="3876" y="1"/>
                    <a:pt x="37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5" name="Google Shape;9265;p75"/>
            <p:cNvSpPr/>
            <p:nvPr/>
          </p:nvSpPr>
          <p:spPr>
            <a:xfrm>
              <a:off x="-39055650" y="2315975"/>
              <a:ext cx="331600" cy="313900"/>
            </a:xfrm>
            <a:custGeom>
              <a:avLst/>
              <a:gdLst/>
              <a:ahLst/>
              <a:cxnLst/>
              <a:rect l="l" t="t" r="r" b="b"/>
              <a:pathLst>
                <a:path w="13264" h="12556" extrusionOk="0">
                  <a:moveTo>
                    <a:pt x="9083" y="792"/>
                  </a:moveTo>
                  <a:cubicBezTo>
                    <a:pt x="9988" y="792"/>
                    <a:pt x="10673" y="917"/>
                    <a:pt x="11121" y="1041"/>
                  </a:cubicBezTo>
                  <a:cubicBezTo>
                    <a:pt x="11216" y="1073"/>
                    <a:pt x="11373" y="1167"/>
                    <a:pt x="11499" y="1199"/>
                  </a:cubicBezTo>
                  <a:lnTo>
                    <a:pt x="11625" y="1325"/>
                  </a:lnTo>
                  <a:cubicBezTo>
                    <a:pt x="11814" y="1608"/>
                    <a:pt x="11909" y="2144"/>
                    <a:pt x="11940" y="2459"/>
                  </a:cubicBezTo>
                  <a:cubicBezTo>
                    <a:pt x="12003" y="3152"/>
                    <a:pt x="12003" y="3845"/>
                    <a:pt x="11972" y="4475"/>
                  </a:cubicBezTo>
                  <a:lnTo>
                    <a:pt x="8317" y="821"/>
                  </a:lnTo>
                  <a:cubicBezTo>
                    <a:pt x="8588" y="801"/>
                    <a:pt x="8843" y="792"/>
                    <a:pt x="9083" y="792"/>
                  </a:cubicBezTo>
                  <a:close/>
                  <a:moveTo>
                    <a:pt x="7246" y="978"/>
                  </a:moveTo>
                  <a:lnTo>
                    <a:pt x="11814" y="5546"/>
                  </a:lnTo>
                  <a:cubicBezTo>
                    <a:pt x="11184" y="8728"/>
                    <a:pt x="9136" y="11028"/>
                    <a:pt x="5797" y="11595"/>
                  </a:cubicBezTo>
                  <a:lnTo>
                    <a:pt x="1229" y="7027"/>
                  </a:lnTo>
                  <a:cubicBezTo>
                    <a:pt x="1890" y="3845"/>
                    <a:pt x="3907" y="1608"/>
                    <a:pt x="7246" y="978"/>
                  </a:cubicBezTo>
                  <a:close/>
                  <a:moveTo>
                    <a:pt x="1071" y="8004"/>
                  </a:moveTo>
                  <a:lnTo>
                    <a:pt x="4726" y="11690"/>
                  </a:lnTo>
                  <a:cubicBezTo>
                    <a:pt x="4391" y="11722"/>
                    <a:pt x="4083" y="11736"/>
                    <a:pt x="3800" y="11736"/>
                  </a:cubicBezTo>
                  <a:cubicBezTo>
                    <a:pt x="2431" y="11736"/>
                    <a:pt x="1669" y="11411"/>
                    <a:pt x="1512" y="11280"/>
                  </a:cubicBezTo>
                  <a:cubicBezTo>
                    <a:pt x="1229" y="11028"/>
                    <a:pt x="914" y="9799"/>
                    <a:pt x="1071" y="8004"/>
                  </a:cubicBezTo>
                  <a:close/>
                  <a:moveTo>
                    <a:pt x="9132" y="0"/>
                  </a:moveTo>
                  <a:cubicBezTo>
                    <a:pt x="8355" y="0"/>
                    <a:pt x="7508" y="77"/>
                    <a:pt x="6742" y="222"/>
                  </a:cubicBezTo>
                  <a:cubicBezTo>
                    <a:pt x="5482" y="506"/>
                    <a:pt x="4411" y="978"/>
                    <a:pt x="3560" y="1640"/>
                  </a:cubicBezTo>
                  <a:cubicBezTo>
                    <a:pt x="1764" y="2931"/>
                    <a:pt x="756" y="4948"/>
                    <a:pt x="347" y="7090"/>
                  </a:cubicBezTo>
                  <a:lnTo>
                    <a:pt x="347" y="7122"/>
                  </a:lnTo>
                  <a:cubicBezTo>
                    <a:pt x="0" y="9012"/>
                    <a:pt x="189" y="10934"/>
                    <a:pt x="756" y="11721"/>
                  </a:cubicBezTo>
                  <a:cubicBezTo>
                    <a:pt x="882" y="11879"/>
                    <a:pt x="945" y="11942"/>
                    <a:pt x="1103" y="12036"/>
                  </a:cubicBezTo>
                  <a:cubicBezTo>
                    <a:pt x="1678" y="12389"/>
                    <a:pt x="2725" y="12556"/>
                    <a:pt x="3868" y="12556"/>
                  </a:cubicBezTo>
                  <a:cubicBezTo>
                    <a:pt x="4664" y="12556"/>
                    <a:pt x="5506" y="12475"/>
                    <a:pt x="6270" y="12320"/>
                  </a:cubicBezTo>
                  <a:cubicBezTo>
                    <a:pt x="8380" y="11879"/>
                    <a:pt x="9956" y="10776"/>
                    <a:pt x="11058" y="9295"/>
                  </a:cubicBezTo>
                  <a:cubicBezTo>
                    <a:pt x="13264" y="6302"/>
                    <a:pt x="13075" y="2018"/>
                    <a:pt x="12255" y="852"/>
                  </a:cubicBezTo>
                  <a:cubicBezTo>
                    <a:pt x="12129" y="695"/>
                    <a:pt x="11972" y="537"/>
                    <a:pt x="11657" y="411"/>
                  </a:cubicBezTo>
                  <a:cubicBezTo>
                    <a:pt x="11279" y="222"/>
                    <a:pt x="10712" y="159"/>
                    <a:pt x="10271" y="64"/>
                  </a:cubicBezTo>
                  <a:cubicBezTo>
                    <a:pt x="9925" y="21"/>
                    <a:pt x="9538" y="0"/>
                    <a:pt x="91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66" name="Google Shape;9266;p75"/>
          <p:cNvSpPr/>
          <p:nvPr/>
        </p:nvSpPr>
        <p:spPr>
          <a:xfrm>
            <a:off x="2174857" y="3608968"/>
            <a:ext cx="374649" cy="318104"/>
          </a:xfrm>
          <a:custGeom>
            <a:avLst/>
            <a:gdLst/>
            <a:ahLst/>
            <a:cxnLst/>
            <a:rect l="l" t="t" r="r" b="b"/>
            <a:pathLst>
              <a:path w="12728" h="10807" extrusionOk="0">
                <a:moveTo>
                  <a:pt x="11877" y="819"/>
                </a:moveTo>
                <a:lnTo>
                  <a:pt x="11877" y="2489"/>
                </a:lnTo>
                <a:lnTo>
                  <a:pt x="851" y="2489"/>
                </a:lnTo>
                <a:lnTo>
                  <a:pt x="851" y="819"/>
                </a:lnTo>
                <a:close/>
                <a:moveTo>
                  <a:pt x="3340" y="3308"/>
                </a:moveTo>
                <a:lnTo>
                  <a:pt x="3340" y="6616"/>
                </a:lnTo>
                <a:lnTo>
                  <a:pt x="2520" y="6616"/>
                </a:lnTo>
                <a:lnTo>
                  <a:pt x="2520" y="3308"/>
                </a:lnTo>
                <a:close/>
                <a:moveTo>
                  <a:pt x="6648" y="3308"/>
                </a:moveTo>
                <a:lnTo>
                  <a:pt x="6648" y="6616"/>
                </a:lnTo>
                <a:lnTo>
                  <a:pt x="5828" y="6616"/>
                </a:lnTo>
                <a:lnTo>
                  <a:pt x="5828" y="3308"/>
                </a:lnTo>
                <a:close/>
                <a:moveTo>
                  <a:pt x="10239" y="3308"/>
                </a:moveTo>
                <a:lnTo>
                  <a:pt x="10239" y="6616"/>
                </a:lnTo>
                <a:lnTo>
                  <a:pt x="9420" y="6616"/>
                </a:lnTo>
                <a:lnTo>
                  <a:pt x="9420" y="3308"/>
                </a:lnTo>
                <a:close/>
                <a:moveTo>
                  <a:pt x="1701" y="3308"/>
                </a:moveTo>
                <a:lnTo>
                  <a:pt x="1701" y="7026"/>
                </a:lnTo>
                <a:cubicBezTo>
                  <a:pt x="1701" y="7246"/>
                  <a:pt x="1890" y="7435"/>
                  <a:pt x="2111" y="7435"/>
                </a:cubicBezTo>
                <a:lnTo>
                  <a:pt x="2552" y="7435"/>
                </a:lnTo>
                <a:lnTo>
                  <a:pt x="2552" y="9924"/>
                </a:lnTo>
                <a:lnTo>
                  <a:pt x="851" y="9924"/>
                </a:lnTo>
                <a:lnTo>
                  <a:pt x="851" y="3308"/>
                </a:lnTo>
                <a:close/>
                <a:moveTo>
                  <a:pt x="5009" y="3308"/>
                </a:moveTo>
                <a:lnTo>
                  <a:pt x="5009" y="7026"/>
                </a:lnTo>
                <a:cubicBezTo>
                  <a:pt x="5009" y="7246"/>
                  <a:pt x="5198" y="7435"/>
                  <a:pt x="5387" y="7435"/>
                </a:cubicBezTo>
                <a:lnTo>
                  <a:pt x="5828" y="7435"/>
                </a:lnTo>
                <a:lnTo>
                  <a:pt x="5828" y="9924"/>
                </a:lnTo>
                <a:lnTo>
                  <a:pt x="3340" y="9924"/>
                </a:lnTo>
                <a:lnTo>
                  <a:pt x="3340" y="7435"/>
                </a:lnTo>
                <a:lnTo>
                  <a:pt x="3781" y="7435"/>
                </a:lnTo>
                <a:cubicBezTo>
                  <a:pt x="4001" y="7435"/>
                  <a:pt x="4159" y="7246"/>
                  <a:pt x="4159" y="7026"/>
                </a:cubicBezTo>
                <a:lnTo>
                  <a:pt x="4159" y="3308"/>
                </a:lnTo>
                <a:close/>
                <a:moveTo>
                  <a:pt x="8569" y="3308"/>
                </a:moveTo>
                <a:lnTo>
                  <a:pt x="8569" y="7026"/>
                </a:lnTo>
                <a:cubicBezTo>
                  <a:pt x="8569" y="7246"/>
                  <a:pt x="8790" y="7435"/>
                  <a:pt x="9010" y="7435"/>
                </a:cubicBezTo>
                <a:lnTo>
                  <a:pt x="9452" y="7435"/>
                </a:lnTo>
                <a:lnTo>
                  <a:pt x="9452" y="9924"/>
                </a:lnTo>
                <a:lnTo>
                  <a:pt x="6648" y="9924"/>
                </a:lnTo>
                <a:lnTo>
                  <a:pt x="6648" y="7435"/>
                </a:lnTo>
                <a:lnTo>
                  <a:pt x="7089" y="7435"/>
                </a:lnTo>
                <a:cubicBezTo>
                  <a:pt x="7309" y="7435"/>
                  <a:pt x="7467" y="7246"/>
                  <a:pt x="7467" y="7026"/>
                </a:cubicBezTo>
                <a:lnTo>
                  <a:pt x="7467" y="3308"/>
                </a:lnTo>
                <a:close/>
                <a:moveTo>
                  <a:pt x="11940" y="3308"/>
                </a:moveTo>
                <a:lnTo>
                  <a:pt x="11940" y="9924"/>
                </a:lnTo>
                <a:lnTo>
                  <a:pt x="10239" y="9924"/>
                </a:lnTo>
                <a:lnTo>
                  <a:pt x="10239" y="7435"/>
                </a:lnTo>
                <a:lnTo>
                  <a:pt x="10680" y="7435"/>
                </a:lnTo>
                <a:cubicBezTo>
                  <a:pt x="10901" y="7435"/>
                  <a:pt x="11090" y="7246"/>
                  <a:pt x="11090" y="7026"/>
                </a:cubicBezTo>
                <a:lnTo>
                  <a:pt x="11090" y="3308"/>
                </a:lnTo>
                <a:close/>
                <a:moveTo>
                  <a:pt x="441" y="0"/>
                </a:moveTo>
                <a:cubicBezTo>
                  <a:pt x="189" y="0"/>
                  <a:pt x="0" y="189"/>
                  <a:pt x="0" y="441"/>
                </a:cubicBezTo>
                <a:lnTo>
                  <a:pt x="0" y="10365"/>
                </a:lnTo>
                <a:cubicBezTo>
                  <a:pt x="0" y="10586"/>
                  <a:pt x="189" y="10806"/>
                  <a:pt x="441" y="10806"/>
                </a:cubicBezTo>
                <a:lnTo>
                  <a:pt x="12287" y="10806"/>
                </a:lnTo>
                <a:cubicBezTo>
                  <a:pt x="12508" y="10806"/>
                  <a:pt x="12728" y="10586"/>
                  <a:pt x="12728" y="10365"/>
                </a:cubicBezTo>
                <a:lnTo>
                  <a:pt x="12728" y="2930"/>
                </a:lnTo>
                <a:lnTo>
                  <a:pt x="12728" y="441"/>
                </a:lnTo>
                <a:cubicBezTo>
                  <a:pt x="12728" y="189"/>
                  <a:pt x="12508" y="0"/>
                  <a:pt x="12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7" name="Google Shape;9267;p75"/>
          <p:cNvSpPr/>
          <p:nvPr/>
        </p:nvSpPr>
        <p:spPr>
          <a:xfrm>
            <a:off x="3995440" y="3076300"/>
            <a:ext cx="290288" cy="375355"/>
          </a:xfrm>
          <a:custGeom>
            <a:avLst/>
            <a:gdLst/>
            <a:ahLst/>
            <a:cxnLst/>
            <a:rect l="l" t="t" r="r" b="b"/>
            <a:pathLst>
              <a:path w="9862" h="12752" extrusionOk="0">
                <a:moveTo>
                  <a:pt x="2395" y="1001"/>
                </a:moveTo>
                <a:lnTo>
                  <a:pt x="5042" y="3552"/>
                </a:lnTo>
                <a:lnTo>
                  <a:pt x="3971" y="4655"/>
                </a:lnTo>
                <a:lnTo>
                  <a:pt x="1356" y="2103"/>
                </a:lnTo>
                <a:lnTo>
                  <a:pt x="2395" y="1001"/>
                </a:lnTo>
                <a:close/>
                <a:moveTo>
                  <a:pt x="5640" y="4151"/>
                </a:moveTo>
                <a:lnTo>
                  <a:pt x="6302" y="4781"/>
                </a:lnTo>
                <a:lnTo>
                  <a:pt x="5231" y="5884"/>
                </a:lnTo>
                <a:lnTo>
                  <a:pt x="4569" y="5254"/>
                </a:lnTo>
                <a:lnTo>
                  <a:pt x="5640" y="4151"/>
                </a:lnTo>
                <a:close/>
                <a:moveTo>
                  <a:pt x="4443" y="8562"/>
                </a:moveTo>
                <a:cubicBezTo>
                  <a:pt x="4664" y="8562"/>
                  <a:pt x="4821" y="8688"/>
                  <a:pt x="4853" y="8845"/>
                </a:cubicBezTo>
                <a:cubicBezTo>
                  <a:pt x="4884" y="8908"/>
                  <a:pt x="4853" y="8877"/>
                  <a:pt x="4884" y="9790"/>
                </a:cubicBezTo>
                <a:lnTo>
                  <a:pt x="4884" y="10200"/>
                </a:lnTo>
                <a:lnTo>
                  <a:pt x="4065" y="10200"/>
                </a:lnTo>
                <a:lnTo>
                  <a:pt x="4065" y="9003"/>
                </a:lnTo>
                <a:cubicBezTo>
                  <a:pt x="4065" y="8751"/>
                  <a:pt x="4254" y="8562"/>
                  <a:pt x="4443" y="8562"/>
                </a:cubicBezTo>
                <a:close/>
                <a:moveTo>
                  <a:pt x="7814" y="10956"/>
                </a:moveTo>
                <a:cubicBezTo>
                  <a:pt x="8035" y="10956"/>
                  <a:pt x="8224" y="11145"/>
                  <a:pt x="8224" y="11366"/>
                </a:cubicBezTo>
                <a:lnTo>
                  <a:pt x="8224" y="11744"/>
                </a:lnTo>
                <a:lnTo>
                  <a:pt x="789" y="11870"/>
                </a:lnTo>
                <a:lnTo>
                  <a:pt x="789" y="11460"/>
                </a:lnTo>
                <a:cubicBezTo>
                  <a:pt x="789" y="11271"/>
                  <a:pt x="915" y="11114"/>
                  <a:pt x="1072" y="11082"/>
                </a:cubicBezTo>
                <a:cubicBezTo>
                  <a:pt x="1104" y="11066"/>
                  <a:pt x="1072" y="11066"/>
                  <a:pt x="1371" y="11066"/>
                </a:cubicBezTo>
                <a:cubicBezTo>
                  <a:pt x="1671" y="11066"/>
                  <a:pt x="2301" y="11066"/>
                  <a:pt x="3656" y="11051"/>
                </a:cubicBezTo>
                <a:cubicBezTo>
                  <a:pt x="3719" y="11051"/>
                  <a:pt x="5357" y="10988"/>
                  <a:pt x="5325" y="10988"/>
                </a:cubicBezTo>
                <a:cubicBezTo>
                  <a:pt x="5483" y="10988"/>
                  <a:pt x="7121" y="10956"/>
                  <a:pt x="7814" y="10956"/>
                </a:cubicBezTo>
                <a:close/>
                <a:moveTo>
                  <a:pt x="2427" y="0"/>
                </a:moveTo>
                <a:cubicBezTo>
                  <a:pt x="2324" y="0"/>
                  <a:pt x="2222" y="40"/>
                  <a:pt x="2143" y="118"/>
                </a:cubicBezTo>
                <a:lnTo>
                  <a:pt x="505" y="1820"/>
                </a:lnTo>
                <a:cubicBezTo>
                  <a:pt x="348" y="1977"/>
                  <a:pt x="348" y="2261"/>
                  <a:pt x="505" y="2418"/>
                </a:cubicBezTo>
                <a:lnTo>
                  <a:pt x="1608" y="3458"/>
                </a:lnTo>
                <a:cubicBezTo>
                  <a:pt x="726" y="4624"/>
                  <a:pt x="505" y="6104"/>
                  <a:pt x="946" y="7396"/>
                </a:cubicBezTo>
                <a:cubicBezTo>
                  <a:pt x="1356" y="8499"/>
                  <a:pt x="2175" y="9412"/>
                  <a:pt x="3277" y="9885"/>
                </a:cubicBezTo>
                <a:lnTo>
                  <a:pt x="3277" y="10263"/>
                </a:lnTo>
                <a:lnTo>
                  <a:pt x="1230" y="10294"/>
                </a:lnTo>
                <a:cubicBezTo>
                  <a:pt x="568" y="10294"/>
                  <a:pt x="1" y="10862"/>
                  <a:pt x="1" y="11555"/>
                </a:cubicBezTo>
                <a:lnTo>
                  <a:pt x="1" y="12374"/>
                </a:lnTo>
                <a:cubicBezTo>
                  <a:pt x="1" y="12594"/>
                  <a:pt x="222" y="12752"/>
                  <a:pt x="442" y="12752"/>
                </a:cubicBezTo>
                <a:lnTo>
                  <a:pt x="8728" y="12657"/>
                </a:lnTo>
                <a:cubicBezTo>
                  <a:pt x="8948" y="12657"/>
                  <a:pt x="9106" y="12437"/>
                  <a:pt x="9106" y="12216"/>
                </a:cubicBezTo>
                <a:lnTo>
                  <a:pt x="9106" y="11397"/>
                </a:lnTo>
                <a:cubicBezTo>
                  <a:pt x="9106" y="10704"/>
                  <a:pt x="8507" y="10168"/>
                  <a:pt x="7846" y="10168"/>
                </a:cubicBezTo>
                <a:lnTo>
                  <a:pt x="5798" y="10200"/>
                </a:lnTo>
                <a:lnTo>
                  <a:pt x="5798" y="10137"/>
                </a:lnTo>
                <a:cubicBezTo>
                  <a:pt x="7153" y="9853"/>
                  <a:pt x="8255" y="8908"/>
                  <a:pt x="8759" y="7680"/>
                </a:cubicBezTo>
                <a:lnTo>
                  <a:pt x="9452" y="7680"/>
                </a:lnTo>
                <a:cubicBezTo>
                  <a:pt x="9704" y="7680"/>
                  <a:pt x="9862" y="7491"/>
                  <a:pt x="9862" y="7270"/>
                </a:cubicBezTo>
                <a:cubicBezTo>
                  <a:pt x="9799" y="6986"/>
                  <a:pt x="9610" y="6797"/>
                  <a:pt x="9389" y="6797"/>
                </a:cubicBezTo>
                <a:lnTo>
                  <a:pt x="6901" y="6829"/>
                </a:lnTo>
                <a:cubicBezTo>
                  <a:pt x="6649" y="6829"/>
                  <a:pt x="6491" y="7018"/>
                  <a:pt x="6491" y="7270"/>
                </a:cubicBezTo>
                <a:cubicBezTo>
                  <a:pt x="6491" y="7491"/>
                  <a:pt x="6712" y="7648"/>
                  <a:pt x="6932" y="7648"/>
                </a:cubicBezTo>
                <a:lnTo>
                  <a:pt x="7751" y="7648"/>
                </a:lnTo>
                <a:cubicBezTo>
                  <a:pt x="7342" y="8436"/>
                  <a:pt x="6586" y="9003"/>
                  <a:pt x="5703" y="9223"/>
                </a:cubicBezTo>
                <a:lnTo>
                  <a:pt x="5703" y="8908"/>
                </a:lnTo>
                <a:cubicBezTo>
                  <a:pt x="5703" y="8341"/>
                  <a:pt x="5357" y="7900"/>
                  <a:pt x="4821" y="7711"/>
                </a:cubicBezTo>
                <a:cubicBezTo>
                  <a:pt x="4709" y="7680"/>
                  <a:pt x="4598" y="7665"/>
                  <a:pt x="4488" y="7665"/>
                </a:cubicBezTo>
                <a:cubicBezTo>
                  <a:pt x="3826" y="7665"/>
                  <a:pt x="3246" y="8205"/>
                  <a:pt x="3246" y="8908"/>
                </a:cubicBezTo>
                <a:cubicBezTo>
                  <a:pt x="1450" y="7932"/>
                  <a:pt x="1041" y="5569"/>
                  <a:pt x="2206" y="4025"/>
                </a:cubicBezTo>
                <a:lnTo>
                  <a:pt x="2206" y="4025"/>
                </a:lnTo>
                <a:lnTo>
                  <a:pt x="5010" y="6734"/>
                </a:lnTo>
                <a:cubicBezTo>
                  <a:pt x="5089" y="6813"/>
                  <a:pt x="5199" y="6853"/>
                  <a:pt x="5310" y="6853"/>
                </a:cubicBezTo>
                <a:cubicBezTo>
                  <a:pt x="5420" y="6853"/>
                  <a:pt x="5530" y="6813"/>
                  <a:pt x="5609" y="6734"/>
                </a:cubicBezTo>
                <a:lnTo>
                  <a:pt x="7216" y="5033"/>
                </a:lnTo>
                <a:cubicBezTo>
                  <a:pt x="7373" y="4876"/>
                  <a:pt x="7373" y="4624"/>
                  <a:pt x="7216" y="4466"/>
                </a:cubicBezTo>
                <a:lnTo>
                  <a:pt x="5955" y="3237"/>
                </a:lnTo>
                <a:lnTo>
                  <a:pt x="2710" y="118"/>
                </a:lnTo>
                <a:cubicBezTo>
                  <a:pt x="2632" y="40"/>
                  <a:pt x="2529" y="0"/>
                  <a:pt x="24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68" name="Google Shape;9268;p75"/>
          <p:cNvGrpSpPr/>
          <p:nvPr/>
        </p:nvGrpSpPr>
        <p:grpSpPr>
          <a:xfrm>
            <a:off x="1659816" y="1313166"/>
            <a:ext cx="380241" cy="371793"/>
            <a:chOff x="-42430625" y="1949750"/>
            <a:chExt cx="322950" cy="315775"/>
          </a:xfrm>
        </p:grpSpPr>
        <p:sp>
          <p:nvSpPr>
            <p:cNvPr id="9269" name="Google Shape;9269;p75"/>
            <p:cNvSpPr/>
            <p:nvPr/>
          </p:nvSpPr>
          <p:spPr>
            <a:xfrm>
              <a:off x="-42353450" y="2065525"/>
              <a:ext cx="40975" cy="41000"/>
            </a:xfrm>
            <a:custGeom>
              <a:avLst/>
              <a:gdLst/>
              <a:ahLst/>
              <a:cxnLst/>
              <a:rect l="l" t="t" r="r" b="b"/>
              <a:pathLst>
                <a:path w="1639" h="1640" extrusionOk="0">
                  <a:moveTo>
                    <a:pt x="820" y="1"/>
                  </a:moveTo>
                  <a:cubicBezTo>
                    <a:pt x="379" y="1"/>
                    <a:pt x="1" y="379"/>
                    <a:pt x="1" y="820"/>
                  </a:cubicBezTo>
                  <a:cubicBezTo>
                    <a:pt x="1" y="1293"/>
                    <a:pt x="379" y="1639"/>
                    <a:pt x="820" y="1639"/>
                  </a:cubicBezTo>
                  <a:cubicBezTo>
                    <a:pt x="1261" y="1639"/>
                    <a:pt x="1639" y="1293"/>
                    <a:pt x="1639" y="820"/>
                  </a:cubicBezTo>
                  <a:cubicBezTo>
                    <a:pt x="1639" y="379"/>
                    <a:pt x="1261" y="1"/>
                    <a:pt x="8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0" name="Google Shape;9270;p75"/>
            <p:cNvSpPr/>
            <p:nvPr/>
          </p:nvSpPr>
          <p:spPr>
            <a:xfrm>
              <a:off x="-42289650" y="2065525"/>
              <a:ext cx="40975" cy="41000"/>
            </a:xfrm>
            <a:custGeom>
              <a:avLst/>
              <a:gdLst/>
              <a:ahLst/>
              <a:cxnLst/>
              <a:rect l="l" t="t" r="r" b="b"/>
              <a:pathLst>
                <a:path w="1639" h="1640" extrusionOk="0">
                  <a:moveTo>
                    <a:pt x="820" y="1"/>
                  </a:moveTo>
                  <a:cubicBezTo>
                    <a:pt x="379" y="1"/>
                    <a:pt x="1" y="379"/>
                    <a:pt x="1" y="820"/>
                  </a:cubicBezTo>
                  <a:cubicBezTo>
                    <a:pt x="1" y="1293"/>
                    <a:pt x="379" y="1639"/>
                    <a:pt x="820" y="1639"/>
                  </a:cubicBezTo>
                  <a:cubicBezTo>
                    <a:pt x="1292" y="1639"/>
                    <a:pt x="1639" y="1293"/>
                    <a:pt x="1639" y="820"/>
                  </a:cubicBezTo>
                  <a:cubicBezTo>
                    <a:pt x="1639" y="379"/>
                    <a:pt x="1292" y="1"/>
                    <a:pt x="8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1" name="Google Shape;9271;p75"/>
            <p:cNvSpPr/>
            <p:nvPr/>
          </p:nvSpPr>
          <p:spPr>
            <a:xfrm>
              <a:off x="-42226625" y="2065525"/>
              <a:ext cx="40975" cy="41000"/>
            </a:xfrm>
            <a:custGeom>
              <a:avLst/>
              <a:gdLst/>
              <a:ahLst/>
              <a:cxnLst/>
              <a:rect l="l" t="t" r="r" b="b"/>
              <a:pathLst>
                <a:path w="1639" h="1640" extrusionOk="0">
                  <a:moveTo>
                    <a:pt x="819" y="1"/>
                  </a:moveTo>
                  <a:cubicBezTo>
                    <a:pt x="378" y="1"/>
                    <a:pt x="0" y="379"/>
                    <a:pt x="0" y="820"/>
                  </a:cubicBezTo>
                  <a:cubicBezTo>
                    <a:pt x="0" y="1293"/>
                    <a:pt x="378" y="1639"/>
                    <a:pt x="819" y="1639"/>
                  </a:cubicBezTo>
                  <a:cubicBezTo>
                    <a:pt x="1292" y="1639"/>
                    <a:pt x="1638" y="1293"/>
                    <a:pt x="1638" y="820"/>
                  </a:cubicBezTo>
                  <a:cubicBezTo>
                    <a:pt x="1638" y="379"/>
                    <a:pt x="1292" y="1"/>
                    <a:pt x="8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2" name="Google Shape;9272;p75"/>
            <p:cNvSpPr/>
            <p:nvPr/>
          </p:nvSpPr>
          <p:spPr>
            <a:xfrm>
              <a:off x="-42430625" y="1949750"/>
              <a:ext cx="322950" cy="315775"/>
            </a:xfrm>
            <a:custGeom>
              <a:avLst/>
              <a:gdLst/>
              <a:ahLst/>
              <a:cxnLst/>
              <a:rect l="l" t="t" r="r" b="b"/>
              <a:pathLst>
                <a:path w="12918" h="12631" extrusionOk="0">
                  <a:moveTo>
                    <a:pt x="6427" y="757"/>
                  </a:moveTo>
                  <a:cubicBezTo>
                    <a:pt x="8790" y="757"/>
                    <a:pt x="10712" y="2017"/>
                    <a:pt x="11500" y="3655"/>
                  </a:cubicBezTo>
                  <a:cubicBezTo>
                    <a:pt x="12098" y="4821"/>
                    <a:pt x="12098" y="6081"/>
                    <a:pt x="11500" y="7215"/>
                  </a:cubicBezTo>
                  <a:cubicBezTo>
                    <a:pt x="10679" y="8857"/>
                    <a:pt x="8789" y="10067"/>
                    <a:pt x="6472" y="10067"/>
                  </a:cubicBezTo>
                  <a:cubicBezTo>
                    <a:pt x="6210" y="10067"/>
                    <a:pt x="5943" y="10051"/>
                    <a:pt x="5671" y="10019"/>
                  </a:cubicBezTo>
                  <a:cubicBezTo>
                    <a:pt x="5545" y="10019"/>
                    <a:pt x="5451" y="10051"/>
                    <a:pt x="5325" y="10145"/>
                  </a:cubicBezTo>
                  <a:lnTo>
                    <a:pt x="4285" y="11153"/>
                  </a:lnTo>
                  <a:lnTo>
                    <a:pt x="4285" y="9988"/>
                  </a:lnTo>
                  <a:cubicBezTo>
                    <a:pt x="4285" y="9830"/>
                    <a:pt x="4190" y="9673"/>
                    <a:pt x="4033" y="9578"/>
                  </a:cubicBezTo>
                  <a:cubicBezTo>
                    <a:pt x="3088" y="9200"/>
                    <a:pt x="2300" y="8602"/>
                    <a:pt x="1796" y="7908"/>
                  </a:cubicBezTo>
                  <a:cubicBezTo>
                    <a:pt x="0" y="5577"/>
                    <a:pt x="1071" y="2458"/>
                    <a:pt x="4033" y="1229"/>
                  </a:cubicBezTo>
                  <a:cubicBezTo>
                    <a:pt x="4726" y="914"/>
                    <a:pt x="5545" y="757"/>
                    <a:pt x="6427" y="757"/>
                  </a:cubicBezTo>
                  <a:close/>
                  <a:moveTo>
                    <a:pt x="6427" y="1"/>
                  </a:moveTo>
                  <a:cubicBezTo>
                    <a:pt x="2962" y="1"/>
                    <a:pt x="126" y="2427"/>
                    <a:pt x="126" y="5451"/>
                  </a:cubicBezTo>
                  <a:cubicBezTo>
                    <a:pt x="126" y="7593"/>
                    <a:pt x="1544" y="9389"/>
                    <a:pt x="3497" y="10303"/>
                  </a:cubicBezTo>
                  <a:lnTo>
                    <a:pt x="3497" y="12193"/>
                  </a:lnTo>
                  <a:cubicBezTo>
                    <a:pt x="3497" y="12319"/>
                    <a:pt x="3560" y="12477"/>
                    <a:pt x="3655" y="12540"/>
                  </a:cubicBezTo>
                  <a:cubicBezTo>
                    <a:pt x="3729" y="12599"/>
                    <a:pt x="3825" y="12631"/>
                    <a:pt x="3921" y="12631"/>
                  </a:cubicBezTo>
                  <a:cubicBezTo>
                    <a:pt x="4029" y="12631"/>
                    <a:pt x="4139" y="12591"/>
                    <a:pt x="4222" y="12508"/>
                  </a:cubicBezTo>
                  <a:lnTo>
                    <a:pt x="5829" y="10901"/>
                  </a:lnTo>
                  <a:cubicBezTo>
                    <a:pt x="6063" y="10925"/>
                    <a:pt x="6295" y="10936"/>
                    <a:pt x="6524" y="10936"/>
                  </a:cubicBezTo>
                  <a:cubicBezTo>
                    <a:pt x="9075" y="10936"/>
                    <a:pt x="11304" y="9530"/>
                    <a:pt x="12287" y="7593"/>
                  </a:cubicBezTo>
                  <a:cubicBezTo>
                    <a:pt x="12917" y="6239"/>
                    <a:pt x="12917" y="4663"/>
                    <a:pt x="12256" y="3309"/>
                  </a:cubicBezTo>
                  <a:cubicBezTo>
                    <a:pt x="11311" y="1324"/>
                    <a:pt x="9074" y="1"/>
                    <a:pt x="64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73" name="Google Shape;9273;p75"/>
          <p:cNvSpPr/>
          <p:nvPr/>
        </p:nvSpPr>
        <p:spPr>
          <a:xfrm>
            <a:off x="1719036" y="1760733"/>
            <a:ext cx="324609" cy="372824"/>
          </a:xfrm>
          <a:custGeom>
            <a:avLst/>
            <a:gdLst/>
            <a:ahLst/>
            <a:cxnLst/>
            <a:rect l="l" t="t" r="r" b="b"/>
            <a:pathLst>
              <a:path w="11028" h="12666" extrusionOk="0">
                <a:moveTo>
                  <a:pt x="8538" y="820"/>
                </a:moveTo>
                <a:lnTo>
                  <a:pt x="8538" y="2710"/>
                </a:lnTo>
                <a:lnTo>
                  <a:pt x="8412" y="2584"/>
                </a:lnTo>
                <a:cubicBezTo>
                  <a:pt x="8333" y="2505"/>
                  <a:pt x="8223" y="2466"/>
                  <a:pt x="8113" y="2466"/>
                </a:cubicBezTo>
                <a:cubicBezTo>
                  <a:pt x="8003" y="2466"/>
                  <a:pt x="7892" y="2505"/>
                  <a:pt x="7814" y="2584"/>
                </a:cubicBezTo>
                <a:lnTo>
                  <a:pt x="7719" y="2710"/>
                </a:lnTo>
                <a:lnTo>
                  <a:pt x="7719" y="820"/>
                </a:lnTo>
                <a:close/>
                <a:moveTo>
                  <a:pt x="10177" y="820"/>
                </a:moveTo>
                <a:lnTo>
                  <a:pt x="10177" y="9357"/>
                </a:lnTo>
                <a:lnTo>
                  <a:pt x="2458" y="9357"/>
                </a:lnTo>
                <a:lnTo>
                  <a:pt x="2458" y="820"/>
                </a:lnTo>
                <a:lnTo>
                  <a:pt x="6869" y="820"/>
                </a:lnTo>
                <a:lnTo>
                  <a:pt x="6869" y="3687"/>
                </a:lnTo>
                <a:cubicBezTo>
                  <a:pt x="6869" y="3813"/>
                  <a:pt x="6932" y="3970"/>
                  <a:pt x="7026" y="4033"/>
                </a:cubicBezTo>
                <a:cubicBezTo>
                  <a:pt x="7100" y="4093"/>
                  <a:pt x="7196" y="4124"/>
                  <a:pt x="7292" y="4124"/>
                </a:cubicBezTo>
                <a:cubicBezTo>
                  <a:pt x="7400" y="4124"/>
                  <a:pt x="7510" y="4085"/>
                  <a:pt x="7593" y="4002"/>
                </a:cubicBezTo>
                <a:lnTo>
                  <a:pt x="8129" y="3466"/>
                </a:lnTo>
                <a:lnTo>
                  <a:pt x="8664" y="3970"/>
                </a:lnTo>
                <a:cubicBezTo>
                  <a:pt x="8719" y="4024"/>
                  <a:pt x="8844" y="4102"/>
                  <a:pt x="8958" y="4102"/>
                </a:cubicBezTo>
                <a:cubicBezTo>
                  <a:pt x="8976" y="4102"/>
                  <a:pt x="8994" y="4100"/>
                  <a:pt x="9011" y="4096"/>
                </a:cubicBezTo>
                <a:cubicBezTo>
                  <a:pt x="9200" y="4033"/>
                  <a:pt x="9357" y="3876"/>
                  <a:pt x="9357" y="3687"/>
                </a:cubicBezTo>
                <a:lnTo>
                  <a:pt x="9357" y="820"/>
                </a:lnTo>
                <a:close/>
                <a:moveTo>
                  <a:pt x="1639" y="851"/>
                </a:moveTo>
                <a:lnTo>
                  <a:pt x="1639" y="9326"/>
                </a:lnTo>
                <a:cubicBezTo>
                  <a:pt x="1355" y="9326"/>
                  <a:pt x="1103" y="9389"/>
                  <a:pt x="820" y="9546"/>
                </a:cubicBezTo>
                <a:lnTo>
                  <a:pt x="820" y="2017"/>
                </a:lnTo>
                <a:cubicBezTo>
                  <a:pt x="820" y="1481"/>
                  <a:pt x="1166" y="1040"/>
                  <a:pt x="1639" y="851"/>
                </a:cubicBezTo>
                <a:close/>
                <a:moveTo>
                  <a:pt x="10145" y="10177"/>
                </a:moveTo>
                <a:lnTo>
                  <a:pt x="10145" y="11846"/>
                </a:lnTo>
                <a:lnTo>
                  <a:pt x="1639" y="11846"/>
                </a:lnTo>
                <a:cubicBezTo>
                  <a:pt x="1166" y="11846"/>
                  <a:pt x="820" y="11500"/>
                  <a:pt x="820" y="11027"/>
                </a:cubicBezTo>
                <a:cubicBezTo>
                  <a:pt x="820" y="10555"/>
                  <a:pt x="1166" y="10177"/>
                  <a:pt x="1639" y="10177"/>
                </a:cubicBezTo>
                <a:close/>
                <a:moveTo>
                  <a:pt x="1985" y="0"/>
                </a:moveTo>
                <a:cubicBezTo>
                  <a:pt x="851" y="32"/>
                  <a:pt x="0" y="946"/>
                  <a:pt x="0" y="2017"/>
                </a:cubicBezTo>
                <a:lnTo>
                  <a:pt x="0" y="11027"/>
                </a:lnTo>
                <a:cubicBezTo>
                  <a:pt x="0" y="11909"/>
                  <a:pt x="725" y="12665"/>
                  <a:pt x="1639" y="12665"/>
                </a:cubicBezTo>
                <a:lnTo>
                  <a:pt x="10618" y="12665"/>
                </a:lnTo>
                <a:cubicBezTo>
                  <a:pt x="10870" y="12665"/>
                  <a:pt x="11027" y="12476"/>
                  <a:pt x="11027" y="12224"/>
                </a:cubicBezTo>
                <a:lnTo>
                  <a:pt x="11027" y="379"/>
                </a:lnTo>
                <a:cubicBezTo>
                  <a:pt x="11027" y="189"/>
                  <a:pt x="10807" y="0"/>
                  <a:pt x="105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4" name="Google Shape;9274;p75"/>
          <p:cNvSpPr/>
          <p:nvPr/>
        </p:nvSpPr>
        <p:spPr>
          <a:xfrm>
            <a:off x="1696509" y="2193177"/>
            <a:ext cx="370057" cy="372647"/>
          </a:xfrm>
          <a:custGeom>
            <a:avLst/>
            <a:gdLst/>
            <a:ahLst/>
            <a:cxnLst/>
            <a:rect l="l" t="t" r="r" b="b"/>
            <a:pathLst>
              <a:path w="12572" h="12660" extrusionOk="0">
                <a:moveTo>
                  <a:pt x="2773" y="840"/>
                </a:moveTo>
                <a:cubicBezTo>
                  <a:pt x="3025" y="840"/>
                  <a:pt x="3183" y="1061"/>
                  <a:pt x="3183" y="1250"/>
                </a:cubicBezTo>
                <a:lnTo>
                  <a:pt x="3183" y="2888"/>
                </a:lnTo>
                <a:cubicBezTo>
                  <a:pt x="3183" y="3140"/>
                  <a:pt x="2962" y="3298"/>
                  <a:pt x="2773" y="3298"/>
                </a:cubicBezTo>
                <a:cubicBezTo>
                  <a:pt x="2553" y="3298"/>
                  <a:pt x="2395" y="3109"/>
                  <a:pt x="2332" y="2888"/>
                </a:cubicBezTo>
                <a:lnTo>
                  <a:pt x="2332" y="1250"/>
                </a:lnTo>
                <a:cubicBezTo>
                  <a:pt x="2332" y="998"/>
                  <a:pt x="2553" y="840"/>
                  <a:pt x="2773" y="840"/>
                </a:cubicBezTo>
                <a:close/>
                <a:moveTo>
                  <a:pt x="9673" y="840"/>
                </a:moveTo>
                <a:cubicBezTo>
                  <a:pt x="9925" y="840"/>
                  <a:pt x="10082" y="1061"/>
                  <a:pt x="10082" y="1250"/>
                </a:cubicBezTo>
                <a:lnTo>
                  <a:pt x="10082" y="2888"/>
                </a:lnTo>
                <a:cubicBezTo>
                  <a:pt x="10082" y="3140"/>
                  <a:pt x="9862" y="3298"/>
                  <a:pt x="9673" y="3298"/>
                </a:cubicBezTo>
                <a:cubicBezTo>
                  <a:pt x="9452" y="3298"/>
                  <a:pt x="9295" y="3109"/>
                  <a:pt x="9232" y="2888"/>
                </a:cubicBezTo>
                <a:lnTo>
                  <a:pt x="9232" y="1250"/>
                </a:lnTo>
                <a:cubicBezTo>
                  <a:pt x="9232" y="998"/>
                  <a:pt x="9452" y="840"/>
                  <a:pt x="9673" y="840"/>
                </a:cubicBezTo>
                <a:close/>
                <a:moveTo>
                  <a:pt x="11374" y="2479"/>
                </a:moveTo>
                <a:cubicBezTo>
                  <a:pt x="11469" y="2479"/>
                  <a:pt x="11595" y="2542"/>
                  <a:pt x="11689" y="2668"/>
                </a:cubicBezTo>
                <a:cubicBezTo>
                  <a:pt x="11752" y="2794"/>
                  <a:pt x="11721" y="2857"/>
                  <a:pt x="11721" y="2983"/>
                </a:cubicBezTo>
                <a:lnTo>
                  <a:pt x="11721" y="4936"/>
                </a:lnTo>
                <a:lnTo>
                  <a:pt x="694" y="4936"/>
                </a:lnTo>
                <a:lnTo>
                  <a:pt x="694" y="2983"/>
                </a:lnTo>
                <a:cubicBezTo>
                  <a:pt x="694" y="2857"/>
                  <a:pt x="694" y="2794"/>
                  <a:pt x="725" y="2668"/>
                </a:cubicBezTo>
                <a:cubicBezTo>
                  <a:pt x="820" y="2542"/>
                  <a:pt x="946" y="2479"/>
                  <a:pt x="1040" y="2479"/>
                </a:cubicBezTo>
                <a:lnTo>
                  <a:pt x="1513" y="2479"/>
                </a:lnTo>
                <a:lnTo>
                  <a:pt x="1513" y="2888"/>
                </a:lnTo>
                <a:cubicBezTo>
                  <a:pt x="1513" y="3614"/>
                  <a:pt x="2132" y="4133"/>
                  <a:pt x="2803" y="4133"/>
                </a:cubicBezTo>
                <a:cubicBezTo>
                  <a:pt x="2919" y="4133"/>
                  <a:pt x="3036" y="4118"/>
                  <a:pt x="3151" y="4085"/>
                </a:cubicBezTo>
                <a:cubicBezTo>
                  <a:pt x="3655" y="3928"/>
                  <a:pt x="4002" y="3455"/>
                  <a:pt x="4002" y="2888"/>
                </a:cubicBezTo>
                <a:lnTo>
                  <a:pt x="4002" y="2479"/>
                </a:lnTo>
                <a:lnTo>
                  <a:pt x="8413" y="2479"/>
                </a:lnTo>
                <a:lnTo>
                  <a:pt x="8413" y="2888"/>
                </a:lnTo>
                <a:cubicBezTo>
                  <a:pt x="8413" y="3455"/>
                  <a:pt x="8759" y="3928"/>
                  <a:pt x="9263" y="4085"/>
                </a:cubicBezTo>
                <a:cubicBezTo>
                  <a:pt x="9379" y="4118"/>
                  <a:pt x="9496" y="4133"/>
                  <a:pt x="9612" y="4133"/>
                </a:cubicBezTo>
                <a:cubicBezTo>
                  <a:pt x="10282" y="4133"/>
                  <a:pt x="10902" y="3614"/>
                  <a:pt x="10902" y="2888"/>
                </a:cubicBezTo>
                <a:lnTo>
                  <a:pt x="10902" y="2479"/>
                </a:lnTo>
                <a:close/>
                <a:moveTo>
                  <a:pt x="11721" y="5787"/>
                </a:moveTo>
                <a:lnTo>
                  <a:pt x="11721" y="11457"/>
                </a:lnTo>
                <a:cubicBezTo>
                  <a:pt x="11721" y="11678"/>
                  <a:pt x="11532" y="11835"/>
                  <a:pt x="11280" y="11867"/>
                </a:cubicBezTo>
                <a:lnTo>
                  <a:pt x="1072" y="11867"/>
                </a:lnTo>
                <a:cubicBezTo>
                  <a:pt x="851" y="11867"/>
                  <a:pt x="694" y="11678"/>
                  <a:pt x="694" y="11457"/>
                </a:cubicBezTo>
                <a:lnTo>
                  <a:pt x="694" y="5787"/>
                </a:lnTo>
                <a:close/>
                <a:moveTo>
                  <a:pt x="2825" y="1"/>
                </a:moveTo>
                <a:cubicBezTo>
                  <a:pt x="2180" y="1"/>
                  <a:pt x="1608" y="526"/>
                  <a:pt x="1608" y="1250"/>
                </a:cubicBezTo>
                <a:lnTo>
                  <a:pt x="1608" y="1691"/>
                </a:lnTo>
                <a:lnTo>
                  <a:pt x="1135" y="1691"/>
                </a:lnTo>
                <a:cubicBezTo>
                  <a:pt x="851" y="1691"/>
                  <a:pt x="568" y="1785"/>
                  <a:pt x="379" y="2006"/>
                </a:cubicBezTo>
                <a:cubicBezTo>
                  <a:pt x="158" y="2227"/>
                  <a:pt x="1" y="2542"/>
                  <a:pt x="1" y="2888"/>
                </a:cubicBezTo>
                <a:lnTo>
                  <a:pt x="1" y="11457"/>
                </a:lnTo>
                <a:cubicBezTo>
                  <a:pt x="1" y="12087"/>
                  <a:pt x="486" y="12659"/>
                  <a:pt x="1102" y="12659"/>
                </a:cubicBezTo>
                <a:cubicBezTo>
                  <a:pt x="1134" y="12659"/>
                  <a:pt x="1166" y="12658"/>
                  <a:pt x="1198" y="12655"/>
                </a:cubicBezTo>
                <a:lnTo>
                  <a:pt x="11311" y="12655"/>
                </a:lnTo>
                <a:cubicBezTo>
                  <a:pt x="12004" y="12655"/>
                  <a:pt x="12571" y="12119"/>
                  <a:pt x="12571" y="11457"/>
                </a:cubicBezTo>
                <a:lnTo>
                  <a:pt x="12571" y="2888"/>
                </a:lnTo>
                <a:cubicBezTo>
                  <a:pt x="12571" y="2542"/>
                  <a:pt x="12414" y="2227"/>
                  <a:pt x="12193" y="2006"/>
                </a:cubicBezTo>
                <a:cubicBezTo>
                  <a:pt x="12004" y="1785"/>
                  <a:pt x="11721" y="1691"/>
                  <a:pt x="11437" y="1691"/>
                </a:cubicBezTo>
                <a:lnTo>
                  <a:pt x="10965" y="1691"/>
                </a:lnTo>
                <a:lnTo>
                  <a:pt x="10965" y="1250"/>
                </a:lnTo>
                <a:cubicBezTo>
                  <a:pt x="10965" y="526"/>
                  <a:pt x="10392" y="1"/>
                  <a:pt x="9747" y="1"/>
                </a:cubicBezTo>
                <a:cubicBezTo>
                  <a:pt x="9577" y="1"/>
                  <a:pt x="9402" y="37"/>
                  <a:pt x="9232" y="116"/>
                </a:cubicBezTo>
                <a:cubicBezTo>
                  <a:pt x="8759" y="305"/>
                  <a:pt x="8507" y="746"/>
                  <a:pt x="8507" y="1250"/>
                </a:cubicBezTo>
                <a:lnTo>
                  <a:pt x="8507" y="1691"/>
                </a:lnTo>
                <a:lnTo>
                  <a:pt x="4096" y="1691"/>
                </a:lnTo>
                <a:lnTo>
                  <a:pt x="4096" y="1250"/>
                </a:lnTo>
                <a:cubicBezTo>
                  <a:pt x="4096" y="746"/>
                  <a:pt x="3781" y="305"/>
                  <a:pt x="3340" y="116"/>
                </a:cubicBezTo>
                <a:cubicBezTo>
                  <a:pt x="3170" y="37"/>
                  <a:pt x="2995" y="1"/>
                  <a:pt x="28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5" name="Google Shape;9275;p75"/>
          <p:cNvSpPr/>
          <p:nvPr/>
        </p:nvSpPr>
        <p:spPr>
          <a:xfrm>
            <a:off x="3917021" y="1347405"/>
            <a:ext cx="373766" cy="340357"/>
          </a:xfrm>
          <a:custGeom>
            <a:avLst/>
            <a:gdLst/>
            <a:ahLst/>
            <a:cxnLst/>
            <a:rect l="l" t="t" r="r" b="b"/>
            <a:pathLst>
              <a:path w="12698" h="11563" extrusionOk="0">
                <a:moveTo>
                  <a:pt x="2490" y="820"/>
                </a:moveTo>
                <a:cubicBezTo>
                  <a:pt x="3529" y="914"/>
                  <a:pt x="4600" y="1292"/>
                  <a:pt x="5483" y="2017"/>
                </a:cubicBezTo>
                <a:lnTo>
                  <a:pt x="5798" y="2237"/>
                </a:lnTo>
                <a:lnTo>
                  <a:pt x="5798" y="10334"/>
                </a:lnTo>
                <a:lnTo>
                  <a:pt x="5766" y="10334"/>
                </a:lnTo>
                <a:cubicBezTo>
                  <a:pt x="4789" y="9609"/>
                  <a:pt x="3655" y="9168"/>
                  <a:pt x="2490" y="9105"/>
                </a:cubicBezTo>
                <a:lnTo>
                  <a:pt x="2490" y="820"/>
                </a:lnTo>
                <a:close/>
                <a:moveTo>
                  <a:pt x="9925" y="883"/>
                </a:moveTo>
                <a:lnTo>
                  <a:pt x="9925" y="9137"/>
                </a:lnTo>
                <a:cubicBezTo>
                  <a:pt x="8728" y="9200"/>
                  <a:pt x="7593" y="9609"/>
                  <a:pt x="6617" y="10334"/>
                </a:cubicBezTo>
                <a:lnTo>
                  <a:pt x="6617" y="2300"/>
                </a:lnTo>
                <a:lnTo>
                  <a:pt x="6932" y="2048"/>
                </a:lnTo>
                <a:cubicBezTo>
                  <a:pt x="7782" y="1355"/>
                  <a:pt x="8854" y="946"/>
                  <a:pt x="9925" y="883"/>
                </a:cubicBezTo>
                <a:close/>
                <a:moveTo>
                  <a:pt x="1702" y="2458"/>
                </a:moveTo>
                <a:lnTo>
                  <a:pt x="1702" y="9483"/>
                </a:lnTo>
                <a:cubicBezTo>
                  <a:pt x="1702" y="9735"/>
                  <a:pt x="1891" y="9924"/>
                  <a:pt x="2080" y="9924"/>
                </a:cubicBezTo>
                <a:cubicBezTo>
                  <a:pt x="3057" y="9924"/>
                  <a:pt x="4096" y="10208"/>
                  <a:pt x="4978" y="10744"/>
                </a:cubicBezTo>
                <a:lnTo>
                  <a:pt x="1261" y="10744"/>
                </a:lnTo>
                <a:cubicBezTo>
                  <a:pt x="1009" y="10744"/>
                  <a:pt x="851" y="10555"/>
                  <a:pt x="851" y="10334"/>
                </a:cubicBezTo>
                <a:lnTo>
                  <a:pt x="851" y="2867"/>
                </a:lnTo>
                <a:cubicBezTo>
                  <a:pt x="851" y="2647"/>
                  <a:pt x="1040" y="2489"/>
                  <a:pt x="1261" y="2458"/>
                </a:cubicBezTo>
                <a:close/>
                <a:moveTo>
                  <a:pt x="11406" y="2458"/>
                </a:moveTo>
                <a:cubicBezTo>
                  <a:pt x="11658" y="2458"/>
                  <a:pt x="11815" y="2647"/>
                  <a:pt x="11847" y="2867"/>
                </a:cubicBezTo>
                <a:lnTo>
                  <a:pt x="11847" y="10334"/>
                </a:lnTo>
                <a:cubicBezTo>
                  <a:pt x="11847" y="10555"/>
                  <a:pt x="11658" y="10712"/>
                  <a:pt x="11406" y="10744"/>
                </a:cubicBezTo>
                <a:lnTo>
                  <a:pt x="7436" y="10744"/>
                </a:lnTo>
                <a:cubicBezTo>
                  <a:pt x="8255" y="10239"/>
                  <a:pt x="9295" y="9924"/>
                  <a:pt x="10303" y="9924"/>
                </a:cubicBezTo>
                <a:cubicBezTo>
                  <a:pt x="10555" y="9924"/>
                  <a:pt x="10712" y="9735"/>
                  <a:pt x="10712" y="9483"/>
                </a:cubicBezTo>
                <a:lnTo>
                  <a:pt x="10712" y="2458"/>
                </a:lnTo>
                <a:close/>
                <a:moveTo>
                  <a:pt x="2080" y="0"/>
                </a:moveTo>
                <a:cubicBezTo>
                  <a:pt x="1828" y="0"/>
                  <a:pt x="1670" y="189"/>
                  <a:pt x="1670" y="410"/>
                </a:cubicBezTo>
                <a:lnTo>
                  <a:pt x="1670" y="1670"/>
                </a:lnTo>
                <a:lnTo>
                  <a:pt x="1261" y="1670"/>
                </a:lnTo>
                <a:cubicBezTo>
                  <a:pt x="568" y="1670"/>
                  <a:pt x="1" y="2206"/>
                  <a:pt x="32" y="2930"/>
                </a:cubicBezTo>
                <a:lnTo>
                  <a:pt x="32" y="10334"/>
                </a:lnTo>
                <a:cubicBezTo>
                  <a:pt x="32" y="10996"/>
                  <a:pt x="568" y="11563"/>
                  <a:pt x="1261" y="11563"/>
                </a:cubicBezTo>
                <a:lnTo>
                  <a:pt x="11437" y="11563"/>
                </a:lnTo>
                <a:cubicBezTo>
                  <a:pt x="12130" y="11563"/>
                  <a:pt x="12697" y="11027"/>
                  <a:pt x="12697" y="10334"/>
                </a:cubicBezTo>
                <a:lnTo>
                  <a:pt x="12697" y="2867"/>
                </a:lnTo>
                <a:cubicBezTo>
                  <a:pt x="12666" y="2206"/>
                  <a:pt x="12130" y="1670"/>
                  <a:pt x="11437" y="1670"/>
                </a:cubicBezTo>
                <a:lnTo>
                  <a:pt x="10744" y="1670"/>
                </a:lnTo>
                <a:lnTo>
                  <a:pt x="10744" y="410"/>
                </a:lnTo>
                <a:cubicBezTo>
                  <a:pt x="10744" y="158"/>
                  <a:pt x="10555" y="0"/>
                  <a:pt x="10334" y="0"/>
                </a:cubicBezTo>
                <a:cubicBezTo>
                  <a:pt x="8980" y="0"/>
                  <a:pt x="7562" y="473"/>
                  <a:pt x="6396" y="1387"/>
                </a:cubicBezTo>
                <a:lnTo>
                  <a:pt x="6207" y="1544"/>
                </a:lnTo>
                <a:lnTo>
                  <a:pt x="6018" y="1387"/>
                </a:lnTo>
                <a:cubicBezTo>
                  <a:pt x="4915" y="473"/>
                  <a:pt x="3498" y="0"/>
                  <a:pt x="20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6" name="Google Shape;9276;p75"/>
          <p:cNvSpPr/>
          <p:nvPr/>
        </p:nvSpPr>
        <p:spPr>
          <a:xfrm>
            <a:off x="3936416" y="1786694"/>
            <a:ext cx="379329" cy="373766"/>
          </a:xfrm>
          <a:custGeom>
            <a:avLst/>
            <a:gdLst/>
            <a:ahLst/>
            <a:cxnLst/>
            <a:rect l="l" t="t" r="r" b="b"/>
            <a:pathLst>
              <a:path w="12887" h="12698" extrusionOk="0">
                <a:moveTo>
                  <a:pt x="7814" y="3309"/>
                </a:moveTo>
                <a:cubicBezTo>
                  <a:pt x="7782" y="3592"/>
                  <a:pt x="7782" y="3907"/>
                  <a:pt x="7814" y="4159"/>
                </a:cubicBezTo>
                <a:lnTo>
                  <a:pt x="4947" y="4159"/>
                </a:lnTo>
                <a:cubicBezTo>
                  <a:pt x="4978" y="3876"/>
                  <a:pt x="4978" y="3592"/>
                  <a:pt x="4947" y="3309"/>
                </a:cubicBezTo>
                <a:close/>
                <a:moveTo>
                  <a:pt x="9830" y="788"/>
                </a:moveTo>
                <a:cubicBezTo>
                  <a:pt x="10082" y="788"/>
                  <a:pt x="10366" y="820"/>
                  <a:pt x="10618" y="946"/>
                </a:cubicBezTo>
                <a:cubicBezTo>
                  <a:pt x="11721" y="1481"/>
                  <a:pt x="12193" y="2678"/>
                  <a:pt x="11752" y="3718"/>
                </a:cubicBezTo>
                <a:cubicBezTo>
                  <a:pt x="11500" y="4254"/>
                  <a:pt x="11027" y="4695"/>
                  <a:pt x="10460" y="4884"/>
                </a:cubicBezTo>
                <a:cubicBezTo>
                  <a:pt x="10261" y="4950"/>
                  <a:pt x="10035" y="4990"/>
                  <a:pt x="9816" y="4990"/>
                </a:cubicBezTo>
                <a:cubicBezTo>
                  <a:pt x="9619" y="4990"/>
                  <a:pt x="9427" y="4958"/>
                  <a:pt x="9263" y="4884"/>
                </a:cubicBezTo>
                <a:cubicBezTo>
                  <a:pt x="9074" y="4821"/>
                  <a:pt x="8885" y="4663"/>
                  <a:pt x="8791" y="4474"/>
                </a:cubicBezTo>
                <a:cubicBezTo>
                  <a:pt x="8791" y="4411"/>
                  <a:pt x="8759" y="4380"/>
                  <a:pt x="8728" y="4348"/>
                </a:cubicBezTo>
                <a:cubicBezTo>
                  <a:pt x="8570" y="3970"/>
                  <a:pt x="8570" y="3561"/>
                  <a:pt x="8728" y="3183"/>
                </a:cubicBezTo>
                <a:cubicBezTo>
                  <a:pt x="8759" y="3151"/>
                  <a:pt x="8759" y="3120"/>
                  <a:pt x="8791" y="3088"/>
                </a:cubicBezTo>
                <a:cubicBezTo>
                  <a:pt x="8980" y="2710"/>
                  <a:pt x="9358" y="2521"/>
                  <a:pt x="9830" y="2521"/>
                </a:cubicBezTo>
                <a:cubicBezTo>
                  <a:pt x="9956" y="2521"/>
                  <a:pt x="10019" y="2552"/>
                  <a:pt x="10082" y="2615"/>
                </a:cubicBezTo>
                <a:cubicBezTo>
                  <a:pt x="10240" y="2773"/>
                  <a:pt x="10240" y="3025"/>
                  <a:pt x="10145" y="3183"/>
                </a:cubicBezTo>
                <a:cubicBezTo>
                  <a:pt x="10051" y="3309"/>
                  <a:pt x="9956" y="3340"/>
                  <a:pt x="9830" y="3340"/>
                </a:cubicBezTo>
                <a:cubicBezTo>
                  <a:pt x="9578" y="3340"/>
                  <a:pt x="9389" y="3561"/>
                  <a:pt x="9389" y="3781"/>
                </a:cubicBezTo>
                <a:cubicBezTo>
                  <a:pt x="9389" y="4033"/>
                  <a:pt x="9578" y="4222"/>
                  <a:pt x="9830" y="4222"/>
                </a:cubicBezTo>
                <a:cubicBezTo>
                  <a:pt x="10555" y="4222"/>
                  <a:pt x="11059" y="3655"/>
                  <a:pt x="11059" y="2962"/>
                </a:cubicBezTo>
                <a:cubicBezTo>
                  <a:pt x="11059" y="2395"/>
                  <a:pt x="10681" y="1891"/>
                  <a:pt x="10114" y="1733"/>
                </a:cubicBezTo>
                <a:cubicBezTo>
                  <a:pt x="10034" y="1721"/>
                  <a:pt x="9933" y="1712"/>
                  <a:pt x="9817" y="1712"/>
                </a:cubicBezTo>
                <a:cubicBezTo>
                  <a:pt x="9339" y="1712"/>
                  <a:pt x="8611" y="1861"/>
                  <a:pt x="8129" y="2521"/>
                </a:cubicBezTo>
                <a:lnTo>
                  <a:pt x="4600" y="2521"/>
                </a:lnTo>
                <a:cubicBezTo>
                  <a:pt x="4191" y="1985"/>
                  <a:pt x="3592" y="1702"/>
                  <a:pt x="2931" y="1702"/>
                </a:cubicBezTo>
                <a:cubicBezTo>
                  <a:pt x="2395" y="1702"/>
                  <a:pt x="1986" y="1985"/>
                  <a:pt x="1796" y="2458"/>
                </a:cubicBezTo>
                <a:cubicBezTo>
                  <a:pt x="1481" y="3246"/>
                  <a:pt x="1954" y="4191"/>
                  <a:pt x="2931" y="4191"/>
                </a:cubicBezTo>
                <a:cubicBezTo>
                  <a:pt x="3183" y="4191"/>
                  <a:pt x="3340" y="3970"/>
                  <a:pt x="3340" y="3750"/>
                </a:cubicBezTo>
                <a:cubicBezTo>
                  <a:pt x="3340" y="3498"/>
                  <a:pt x="3120" y="3309"/>
                  <a:pt x="2931" y="3309"/>
                </a:cubicBezTo>
                <a:cubicBezTo>
                  <a:pt x="2805" y="3309"/>
                  <a:pt x="2742" y="3277"/>
                  <a:pt x="2647" y="3246"/>
                </a:cubicBezTo>
                <a:cubicBezTo>
                  <a:pt x="2458" y="3057"/>
                  <a:pt x="2490" y="2615"/>
                  <a:pt x="2805" y="2521"/>
                </a:cubicBezTo>
                <a:cubicBezTo>
                  <a:pt x="2836" y="2513"/>
                  <a:pt x="2879" y="2509"/>
                  <a:pt x="2931" y="2509"/>
                </a:cubicBezTo>
                <a:cubicBezTo>
                  <a:pt x="3084" y="2509"/>
                  <a:pt x="3309" y="2545"/>
                  <a:pt x="3498" y="2615"/>
                </a:cubicBezTo>
                <a:cubicBezTo>
                  <a:pt x="3687" y="2678"/>
                  <a:pt x="3876" y="2836"/>
                  <a:pt x="3970" y="3025"/>
                </a:cubicBezTo>
                <a:cubicBezTo>
                  <a:pt x="3970" y="3088"/>
                  <a:pt x="4002" y="3120"/>
                  <a:pt x="4033" y="3151"/>
                </a:cubicBezTo>
                <a:cubicBezTo>
                  <a:pt x="4191" y="3498"/>
                  <a:pt x="4191" y="3939"/>
                  <a:pt x="4033" y="4285"/>
                </a:cubicBezTo>
                <a:cubicBezTo>
                  <a:pt x="4002" y="4348"/>
                  <a:pt x="4002" y="4380"/>
                  <a:pt x="3970" y="4411"/>
                </a:cubicBezTo>
                <a:cubicBezTo>
                  <a:pt x="3750" y="4726"/>
                  <a:pt x="3403" y="4978"/>
                  <a:pt x="2931" y="4978"/>
                </a:cubicBezTo>
                <a:cubicBezTo>
                  <a:pt x="1796" y="4978"/>
                  <a:pt x="851" y="4033"/>
                  <a:pt x="851" y="2899"/>
                </a:cubicBezTo>
                <a:cubicBezTo>
                  <a:pt x="851" y="1733"/>
                  <a:pt x="1765" y="851"/>
                  <a:pt x="2931" y="788"/>
                </a:cubicBezTo>
                <a:close/>
                <a:moveTo>
                  <a:pt x="7751" y="4915"/>
                </a:moveTo>
                <a:lnTo>
                  <a:pt x="7751" y="10618"/>
                </a:lnTo>
                <a:cubicBezTo>
                  <a:pt x="7751" y="10838"/>
                  <a:pt x="7940" y="11027"/>
                  <a:pt x="8129" y="11027"/>
                </a:cubicBezTo>
                <a:cubicBezTo>
                  <a:pt x="8318" y="11027"/>
                  <a:pt x="8570" y="10838"/>
                  <a:pt x="8570" y="10618"/>
                </a:cubicBezTo>
                <a:lnTo>
                  <a:pt x="8570" y="5419"/>
                </a:lnTo>
                <a:cubicBezTo>
                  <a:pt x="8791" y="5577"/>
                  <a:pt x="9074" y="5671"/>
                  <a:pt x="9389" y="5766"/>
                </a:cubicBezTo>
                <a:lnTo>
                  <a:pt x="9389" y="11878"/>
                </a:lnTo>
                <a:lnTo>
                  <a:pt x="3372" y="11878"/>
                </a:lnTo>
                <a:lnTo>
                  <a:pt x="3372" y="5766"/>
                </a:lnTo>
                <a:cubicBezTo>
                  <a:pt x="3687" y="5734"/>
                  <a:pt x="3970" y="5608"/>
                  <a:pt x="4191" y="5419"/>
                </a:cubicBezTo>
                <a:lnTo>
                  <a:pt x="4191" y="10618"/>
                </a:lnTo>
                <a:cubicBezTo>
                  <a:pt x="4191" y="10838"/>
                  <a:pt x="4380" y="11027"/>
                  <a:pt x="4600" y="11027"/>
                </a:cubicBezTo>
                <a:cubicBezTo>
                  <a:pt x="4821" y="11027"/>
                  <a:pt x="5010" y="10838"/>
                  <a:pt x="5010" y="10618"/>
                </a:cubicBezTo>
                <a:lnTo>
                  <a:pt x="5010" y="4915"/>
                </a:lnTo>
                <a:lnTo>
                  <a:pt x="5861" y="4915"/>
                </a:lnTo>
                <a:lnTo>
                  <a:pt x="5861" y="10618"/>
                </a:lnTo>
                <a:cubicBezTo>
                  <a:pt x="5861" y="10838"/>
                  <a:pt x="6050" y="11027"/>
                  <a:pt x="6239" y="11027"/>
                </a:cubicBezTo>
                <a:cubicBezTo>
                  <a:pt x="6428" y="11027"/>
                  <a:pt x="6648" y="10838"/>
                  <a:pt x="6648" y="10618"/>
                </a:cubicBezTo>
                <a:lnTo>
                  <a:pt x="6648" y="4915"/>
                </a:lnTo>
                <a:close/>
                <a:moveTo>
                  <a:pt x="2931" y="1"/>
                </a:moveTo>
                <a:cubicBezTo>
                  <a:pt x="1324" y="1"/>
                  <a:pt x="1" y="1324"/>
                  <a:pt x="1" y="2899"/>
                </a:cubicBezTo>
                <a:cubicBezTo>
                  <a:pt x="1" y="4348"/>
                  <a:pt x="1072" y="5514"/>
                  <a:pt x="2490" y="5766"/>
                </a:cubicBezTo>
                <a:lnTo>
                  <a:pt x="2490" y="12256"/>
                </a:lnTo>
                <a:cubicBezTo>
                  <a:pt x="2490" y="12508"/>
                  <a:pt x="2679" y="12697"/>
                  <a:pt x="2931" y="12697"/>
                </a:cubicBezTo>
                <a:lnTo>
                  <a:pt x="9830" y="12697"/>
                </a:lnTo>
                <a:cubicBezTo>
                  <a:pt x="10051" y="12697"/>
                  <a:pt x="10208" y="12508"/>
                  <a:pt x="10208" y="12256"/>
                </a:cubicBezTo>
                <a:lnTo>
                  <a:pt x="10208" y="5797"/>
                </a:lnTo>
                <a:cubicBezTo>
                  <a:pt x="10964" y="5671"/>
                  <a:pt x="11721" y="5293"/>
                  <a:pt x="12193" y="4537"/>
                </a:cubicBezTo>
                <a:cubicBezTo>
                  <a:pt x="12823" y="3718"/>
                  <a:pt x="12886" y="2678"/>
                  <a:pt x="12508" y="1796"/>
                </a:cubicBezTo>
                <a:cubicBezTo>
                  <a:pt x="12067" y="725"/>
                  <a:pt x="10996" y="1"/>
                  <a:pt x="98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7" name="Google Shape;9277;p75"/>
          <p:cNvSpPr/>
          <p:nvPr/>
        </p:nvSpPr>
        <p:spPr>
          <a:xfrm>
            <a:off x="3906859" y="2219020"/>
            <a:ext cx="373766" cy="373736"/>
          </a:xfrm>
          <a:custGeom>
            <a:avLst/>
            <a:gdLst/>
            <a:ahLst/>
            <a:cxnLst/>
            <a:rect l="l" t="t" r="r" b="b"/>
            <a:pathLst>
              <a:path w="12698" h="12697" extrusionOk="0">
                <a:moveTo>
                  <a:pt x="11784" y="970"/>
                </a:moveTo>
                <a:lnTo>
                  <a:pt x="11784" y="2577"/>
                </a:lnTo>
                <a:lnTo>
                  <a:pt x="5168" y="4026"/>
                </a:lnTo>
                <a:lnTo>
                  <a:pt x="5168" y="2420"/>
                </a:lnTo>
                <a:lnTo>
                  <a:pt x="11784" y="970"/>
                </a:lnTo>
                <a:close/>
                <a:moveTo>
                  <a:pt x="10115" y="7741"/>
                </a:moveTo>
                <a:cubicBezTo>
                  <a:pt x="10982" y="7741"/>
                  <a:pt x="11784" y="8286"/>
                  <a:pt x="11784" y="8973"/>
                </a:cubicBezTo>
                <a:cubicBezTo>
                  <a:pt x="11784" y="9666"/>
                  <a:pt x="11027" y="10201"/>
                  <a:pt x="10145" y="10201"/>
                </a:cubicBezTo>
                <a:cubicBezTo>
                  <a:pt x="9358" y="10201"/>
                  <a:pt x="8665" y="9792"/>
                  <a:pt x="8507" y="9225"/>
                </a:cubicBezTo>
                <a:cubicBezTo>
                  <a:pt x="8350" y="8689"/>
                  <a:pt x="8728" y="8154"/>
                  <a:pt x="9263" y="7933"/>
                </a:cubicBezTo>
                <a:cubicBezTo>
                  <a:pt x="9537" y="7800"/>
                  <a:pt x="9829" y="7741"/>
                  <a:pt x="10115" y="7741"/>
                </a:cubicBezTo>
                <a:close/>
                <a:moveTo>
                  <a:pt x="2665" y="9393"/>
                </a:moveTo>
                <a:cubicBezTo>
                  <a:pt x="3537" y="9393"/>
                  <a:pt x="4348" y="9928"/>
                  <a:pt x="4348" y="10642"/>
                </a:cubicBezTo>
                <a:cubicBezTo>
                  <a:pt x="4348" y="11304"/>
                  <a:pt x="3592" y="11871"/>
                  <a:pt x="2679" y="11871"/>
                </a:cubicBezTo>
                <a:cubicBezTo>
                  <a:pt x="1891" y="11871"/>
                  <a:pt x="1229" y="11430"/>
                  <a:pt x="1072" y="10894"/>
                </a:cubicBezTo>
                <a:cubicBezTo>
                  <a:pt x="914" y="10327"/>
                  <a:pt x="1261" y="9823"/>
                  <a:pt x="1828" y="9571"/>
                </a:cubicBezTo>
                <a:cubicBezTo>
                  <a:pt x="2097" y="9448"/>
                  <a:pt x="2384" y="9393"/>
                  <a:pt x="2665" y="9393"/>
                </a:cubicBezTo>
                <a:close/>
                <a:moveTo>
                  <a:pt x="12242" y="1"/>
                </a:moveTo>
                <a:cubicBezTo>
                  <a:pt x="12197" y="1"/>
                  <a:pt x="12149" y="9"/>
                  <a:pt x="12099" y="25"/>
                </a:cubicBezTo>
                <a:lnTo>
                  <a:pt x="4663" y="1664"/>
                </a:lnTo>
                <a:cubicBezTo>
                  <a:pt x="4474" y="1695"/>
                  <a:pt x="4348" y="1853"/>
                  <a:pt x="4348" y="2073"/>
                </a:cubicBezTo>
                <a:lnTo>
                  <a:pt x="4348" y="9067"/>
                </a:lnTo>
                <a:cubicBezTo>
                  <a:pt x="3876" y="8721"/>
                  <a:pt x="3277" y="8563"/>
                  <a:pt x="2679" y="8563"/>
                </a:cubicBezTo>
                <a:cubicBezTo>
                  <a:pt x="1481" y="8563"/>
                  <a:pt x="536" y="9256"/>
                  <a:pt x="284" y="10138"/>
                </a:cubicBezTo>
                <a:cubicBezTo>
                  <a:pt x="1" y="11084"/>
                  <a:pt x="568" y="12060"/>
                  <a:pt x="1670" y="12501"/>
                </a:cubicBezTo>
                <a:cubicBezTo>
                  <a:pt x="1997" y="12634"/>
                  <a:pt x="2349" y="12697"/>
                  <a:pt x="2700" y="12697"/>
                </a:cubicBezTo>
                <a:cubicBezTo>
                  <a:pt x="3600" y="12697"/>
                  <a:pt x="4494" y="12281"/>
                  <a:pt x="4947" y="11556"/>
                </a:cubicBezTo>
                <a:cubicBezTo>
                  <a:pt x="5104" y="11273"/>
                  <a:pt x="5199" y="10957"/>
                  <a:pt x="5199" y="10611"/>
                </a:cubicBezTo>
                <a:lnTo>
                  <a:pt x="5199" y="4909"/>
                </a:lnTo>
                <a:lnTo>
                  <a:pt x="11815" y="3428"/>
                </a:lnTo>
                <a:lnTo>
                  <a:pt x="11815" y="7460"/>
                </a:lnTo>
                <a:cubicBezTo>
                  <a:pt x="11342" y="7114"/>
                  <a:pt x="10775" y="6956"/>
                  <a:pt x="10177" y="6956"/>
                </a:cubicBezTo>
                <a:cubicBezTo>
                  <a:pt x="8948" y="6956"/>
                  <a:pt x="8003" y="7649"/>
                  <a:pt x="7782" y="8532"/>
                </a:cubicBezTo>
                <a:cubicBezTo>
                  <a:pt x="7499" y="9477"/>
                  <a:pt x="8034" y="10453"/>
                  <a:pt x="9137" y="10894"/>
                </a:cubicBezTo>
                <a:cubicBezTo>
                  <a:pt x="9470" y="11017"/>
                  <a:pt x="9823" y="11076"/>
                  <a:pt x="10172" y="11076"/>
                </a:cubicBezTo>
                <a:cubicBezTo>
                  <a:pt x="11077" y="11076"/>
                  <a:pt x="11959" y="10677"/>
                  <a:pt x="12414" y="9949"/>
                </a:cubicBezTo>
                <a:cubicBezTo>
                  <a:pt x="12571" y="9666"/>
                  <a:pt x="12697" y="9351"/>
                  <a:pt x="12697" y="8973"/>
                </a:cubicBezTo>
                <a:cubicBezTo>
                  <a:pt x="12603" y="8941"/>
                  <a:pt x="12603" y="403"/>
                  <a:pt x="12603" y="403"/>
                </a:cubicBezTo>
                <a:cubicBezTo>
                  <a:pt x="12603" y="170"/>
                  <a:pt x="12453" y="1"/>
                  <a:pt x="122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8" name="Google Shape;9278;p75"/>
          <p:cNvSpPr/>
          <p:nvPr/>
        </p:nvSpPr>
        <p:spPr>
          <a:xfrm>
            <a:off x="2616350" y="2653893"/>
            <a:ext cx="374678" cy="375620"/>
          </a:xfrm>
          <a:custGeom>
            <a:avLst/>
            <a:gdLst/>
            <a:ahLst/>
            <a:cxnLst/>
            <a:rect l="l" t="t" r="r" b="b"/>
            <a:pathLst>
              <a:path w="12729" h="12761" extrusionOk="0">
                <a:moveTo>
                  <a:pt x="10595" y="882"/>
                </a:moveTo>
                <a:cubicBezTo>
                  <a:pt x="11081" y="882"/>
                  <a:pt x="11558" y="1164"/>
                  <a:pt x="11752" y="1647"/>
                </a:cubicBezTo>
                <a:cubicBezTo>
                  <a:pt x="11941" y="2120"/>
                  <a:pt x="11846" y="2624"/>
                  <a:pt x="11500" y="3033"/>
                </a:cubicBezTo>
                <a:lnTo>
                  <a:pt x="11374" y="3128"/>
                </a:lnTo>
                <a:lnTo>
                  <a:pt x="9609" y="1363"/>
                </a:lnTo>
                <a:lnTo>
                  <a:pt x="9735" y="1237"/>
                </a:lnTo>
                <a:cubicBezTo>
                  <a:pt x="9979" y="994"/>
                  <a:pt x="10288" y="882"/>
                  <a:pt x="10595" y="882"/>
                </a:cubicBezTo>
                <a:close/>
                <a:moveTo>
                  <a:pt x="9011" y="1899"/>
                </a:moveTo>
                <a:lnTo>
                  <a:pt x="10807" y="3695"/>
                </a:lnTo>
                <a:lnTo>
                  <a:pt x="7656" y="6845"/>
                </a:lnTo>
                <a:lnTo>
                  <a:pt x="5860" y="5049"/>
                </a:lnTo>
                <a:lnTo>
                  <a:pt x="9011" y="1899"/>
                </a:lnTo>
                <a:close/>
                <a:moveTo>
                  <a:pt x="5293" y="5648"/>
                </a:moveTo>
                <a:lnTo>
                  <a:pt x="7057" y="7444"/>
                </a:lnTo>
                <a:lnTo>
                  <a:pt x="4065" y="10437"/>
                </a:lnTo>
                <a:lnTo>
                  <a:pt x="2300" y="8641"/>
                </a:lnTo>
                <a:lnTo>
                  <a:pt x="5293" y="5648"/>
                </a:lnTo>
                <a:close/>
                <a:moveTo>
                  <a:pt x="2017" y="9523"/>
                </a:moveTo>
                <a:lnTo>
                  <a:pt x="3245" y="10752"/>
                </a:lnTo>
                <a:lnTo>
                  <a:pt x="1733" y="11004"/>
                </a:lnTo>
                <a:lnTo>
                  <a:pt x="2017" y="9523"/>
                </a:lnTo>
                <a:close/>
                <a:moveTo>
                  <a:pt x="7762" y="1"/>
                </a:moveTo>
                <a:cubicBezTo>
                  <a:pt x="7443" y="1"/>
                  <a:pt x="7120" y="119"/>
                  <a:pt x="6868" y="355"/>
                </a:cubicBezTo>
                <a:lnTo>
                  <a:pt x="4569" y="2624"/>
                </a:lnTo>
                <a:cubicBezTo>
                  <a:pt x="4411" y="2781"/>
                  <a:pt x="4411" y="3065"/>
                  <a:pt x="4569" y="3222"/>
                </a:cubicBezTo>
                <a:cubicBezTo>
                  <a:pt x="4647" y="3301"/>
                  <a:pt x="4758" y="3340"/>
                  <a:pt x="4868" y="3340"/>
                </a:cubicBezTo>
                <a:cubicBezTo>
                  <a:pt x="4978" y="3340"/>
                  <a:pt x="5088" y="3301"/>
                  <a:pt x="5167" y="3222"/>
                </a:cubicBezTo>
                <a:lnTo>
                  <a:pt x="7436" y="922"/>
                </a:lnTo>
                <a:cubicBezTo>
                  <a:pt x="7514" y="844"/>
                  <a:pt x="7625" y="804"/>
                  <a:pt x="7735" y="804"/>
                </a:cubicBezTo>
                <a:cubicBezTo>
                  <a:pt x="7845" y="804"/>
                  <a:pt x="7955" y="844"/>
                  <a:pt x="8034" y="922"/>
                </a:cubicBezTo>
                <a:lnTo>
                  <a:pt x="8475" y="1363"/>
                </a:lnTo>
                <a:lnTo>
                  <a:pt x="5041" y="4797"/>
                </a:lnTo>
                <a:lnTo>
                  <a:pt x="1450" y="8389"/>
                </a:lnTo>
                <a:cubicBezTo>
                  <a:pt x="1418" y="8420"/>
                  <a:pt x="1387" y="8483"/>
                  <a:pt x="1355" y="8578"/>
                </a:cubicBezTo>
                <a:cubicBezTo>
                  <a:pt x="1355" y="8610"/>
                  <a:pt x="1387" y="8420"/>
                  <a:pt x="883" y="11319"/>
                </a:cubicBezTo>
                <a:lnTo>
                  <a:pt x="158" y="12044"/>
                </a:lnTo>
                <a:cubicBezTo>
                  <a:pt x="0" y="12201"/>
                  <a:pt x="0" y="12485"/>
                  <a:pt x="158" y="12642"/>
                </a:cubicBezTo>
                <a:cubicBezTo>
                  <a:pt x="237" y="12721"/>
                  <a:pt x="347" y="12760"/>
                  <a:pt x="457" y="12760"/>
                </a:cubicBezTo>
                <a:cubicBezTo>
                  <a:pt x="567" y="12760"/>
                  <a:pt x="678" y="12721"/>
                  <a:pt x="756" y="12642"/>
                </a:cubicBezTo>
                <a:lnTo>
                  <a:pt x="1450" y="11918"/>
                </a:lnTo>
                <a:cubicBezTo>
                  <a:pt x="1513" y="11918"/>
                  <a:pt x="4191" y="11445"/>
                  <a:pt x="4191" y="11445"/>
                </a:cubicBezTo>
                <a:cubicBezTo>
                  <a:pt x="4254" y="11445"/>
                  <a:pt x="4317" y="11413"/>
                  <a:pt x="4380" y="11382"/>
                </a:cubicBezTo>
                <a:lnTo>
                  <a:pt x="12130" y="3600"/>
                </a:lnTo>
                <a:cubicBezTo>
                  <a:pt x="12539" y="3222"/>
                  <a:pt x="12728" y="2718"/>
                  <a:pt x="12728" y="2151"/>
                </a:cubicBezTo>
                <a:cubicBezTo>
                  <a:pt x="12697" y="985"/>
                  <a:pt x="11783" y="72"/>
                  <a:pt x="10649" y="72"/>
                </a:cubicBezTo>
                <a:cubicBezTo>
                  <a:pt x="10082" y="72"/>
                  <a:pt x="9578" y="261"/>
                  <a:pt x="9168" y="670"/>
                </a:cubicBezTo>
                <a:lnTo>
                  <a:pt x="9074" y="765"/>
                </a:lnTo>
                <a:lnTo>
                  <a:pt x="8633" y="355"/>
                </a:lnTo>
                <a:cubicBezTo>
                  <a:pt x="8396" y="119"/>
                  <a:pt x="8081" y="1"/>
                  <a:pt x="77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79" name="Google Shape;9279;p75"/>
          <p:cNvGrpSpPr/>
          <p:nvPr/>
        </p:nvGrpSpPr>
        <p:grpSpPr>
          <a:xfrm>
            <a:off x="2623344" y="3089112"/>
            <a:ext cx="372824" cy="372058"/>
            <a:chOff x="-38686275" y="2314400"/>
            <a:chExt cx="316650" cy="316000"/>
          </a:xfrm>
        </p:grpSpPr>
        <p:sp>
          <p:nvSpPr>
            <p:cNvPr id="9280" name="Google Shape;9280;p75"/>
            <p:cNvSpPr/>
            <p:nvPr/>
          </p:nvSpPr>
          <p:spPr>
            <a:xfrm>
              <a:off x="-38686275" y="2314400"/>
              <a:ext cx="316650" cy="316000"/>
            </a:xfrm>
            <a:custGeom>
              <a:avLst/>
              <a:gdLst/>
              <a:ahLst/>
              <a:cxnLst/>
              <a:rect l="l" t="t" r="r" b="b"/>
              <a:pathLst>
                <a:path w="12666" h="12640" extrusionOk="0">
                  <a:moveTo>
                    <a:pt x="8161" y="852"/>
                  </a:moveTo>
                  <a:cubicBezTo>
                    <a:pt x="8381" y="852"/>
                    <a:pt x="8539" y="1041"/>
                    <a:pt x="8570" y="1262"/>
                  </a:cubicBezTo>
                  <a:lnTo>
                    <a:pt x="8570" y="1703"/>
                  </a:lnTo>
                  <a:lnTo>
                    <a:pt x="4160" y="1703"/>
                  </a:lnTo>
                  <a:lnTo>
                    <a:pt x="4160" y="1230"/>
                  </a:lnTo>
                  <a:lnTo>
                    <a:pt x="4128" y="1230"/>
                  </a:lnTo>
                  <a:cubicBezTo>
                    <a:pt x="4128" y="1199"/>
                    <a:pt x="4128" y="1104"/>
                    <a:pt x="4160" y="1073"/>
                  </a:cubicBezTo>
                  <a:cubicBezTo>
                    <a:pt x="4254" y="915"/>
                    <a:pt x="4380" y="852"/>
                    <a:pt x="4569" y="852"/>
                  </a:cubicBezTo>
                  <a:close/>
                  <a:moveTo>
                    <a:pt x="11437" y="2427"/>
                  </a:moveTo>
                  <a:cubicBezTo>
                    <a:pt x="11658" y="2427"/>
                    <a:pt x="11815" y="2616"/>
                    <a:pt x="11847" y="2805"/>
                  </a:cubicBezTo>
                  <a:lnTo>
                    <a:pt x="11847" y="5641"/>
                  </a:lnTo>
                  <a:cubicBezTo>
                    <a:pt x="11847" y="5830"/>
                    <a:pt x="11721" y="5987"/>
                    <a:pt x="11563" y="6050"/>
                  </a:cubicBezTo>
                  <a:cubicBezTo>
                    <a:pt x="11542" y="6061"/>
                    <a:pt x="11532" y="6064"/>
                    <a:pt x="11478" y="6064"/>
                  </a:cubicBezTo>
                  <a:cubicBezTo>
                    <a:pt x="11371" y="6064"/>
                    <a:pt x="11091" y="6050"/>
                    <a:pt x="10208" y="6050"/>
                  </a:cubicBezTo>
                  <a:lnTo>
                    <a:pt x="10208" y="4822"/>
                  </a:lnTo>
                  <a:cubicBezTo>
                    <a:pt x="10208" y="4570"/>
                    <a:pt x="9988" y="4381"/>
                    <a:pt x="9767" y="4381"/>
                  </a:cubicBezTo>
                  <a:lnTo>
                    <a:pt x="8129" y="4381"/>
                  </a:lnTo>
                  <a:cubicBezTo>
                    <a:pt x="7877" y="4381"/>
                    <a:pt x="7688" y="4570"/>
                    <a:pt x="7688" y="4822"/>
                  </a:cubicBezTo>
                  <a:lnTo>
                    <a:pt x="7688" y="6050"/>
                  </a:lnTo>
                  <a:lnTo>
                    <a:pt x="4916" y="6050"/>
                  </a:lnTo>
                  <a:lnTo>
                    <a:pt x="4916" y="4822"/>
                  </a:lnTo>
                  <a:cubicBezTo>
                    <a:pt x="4916" y="4570"/>
                    <a:pt x="4727" y="4381"/>
                    <a:pt x="4506" y="4381"/>
                  </a:cubicBezTo>
                  <a:lnTo>
                    <a:pt x="2836" y="4381"/>
                  </a:lnTo>
                  <a:cubicBezTo>
                    <a:pt x="2710" y="4381"/>
                    <a:pt x="2647" y="4412"/>
                    <a:pt x="2553" y="4507"/>
                  </a:cubicBezTo>
                  <a:cubicBezTo>
                    <a:pt x="2490" y="4570"/>
                    <a:pt x="2458" y="4696"/>
                    <a:pt x="2458" y="4790"/>
                  </a:cubicBezTo>
                  <a:lnTo>
                    <a:pt x="2458" y="5987"/>
                  </a:lnTo>
                  <a:lnTo>
                    <a:pt x="1230" y="5987"/>
                  </a:lnTo>
                  <a:cubicBezTo>
                    <a:pt x="978" y="5987"/>
                    <a:pt x="820" y="5798"/>
                    <a:pt x="788" y="5578"/>
                  </a:cubicBezTo>
                  <a:lnTo>
                    <a:pt x="788" y="2805"/>
                  </a:lnTo>
                  <a:cubicBezTo>
                    <a:pt x="788" y="2585"/>
                    <a:pt x="978" y="2427"/>
                    <a:pt x="1230" y="2427"/>
                  </a:cubicBezTo>
                  <a:close/>
                  <a:moveTo>
                    <a:pt x="4128" y="5200"/>
                  </a:moveTo>
                  <a:lnTo>
                    <a:pt x="4128" y="6428"/>
                  </a:lnTo>
                  <a:cubicBezTo>
                    <a:pt x="4128" y="6586"/>
                    <a:pt x="4065" y="6712"/>
                    <a:pt x="3939" y="6775"/>
                  </a:cubicBezTo>
                  <a:cubicBezTo>
                    <a:pt x="3857" y="6826"/>
                    <a:pt x="3768" y="6851"/>
                    <a:pt x="3684" y="6851"/>
                  </a:cubicBezTo>
                  <a:cubicBezTo>
                    <a:pt x="3508" y="6851"/>
                    <a:pt x="3351" y="6746"/>
                    <a:pt x="3309" y="6554"/>
                  </a:cubicBezTo>
                  <a:lnTo>
                    <a:pt x="3309" y="5200"/>
                  </a:lnTo>
                  <a:close/>
                  <a:moveTo>
                    <a:pt x="9358" y="5200"/>
                  </a:moveTo>
                  <a:lnTo>
                    <a:pt x="9358" y="6428"/>
                  </a:lnTo>
                  <a:cubicBezTo>
                    <a:pt x="9358" y="6586"/>
                    <a:pt x="9295" y="6712"/>
                    <a:pt x="9169" y="6775"/>
                  </a:cubicBezTo>
                  <a:cubicBezTo>
                    <a:pt x="9097" y="6826"/>
                    <a:pt x="9015" y="6851"/>
                    <a:pt x="8934" y="6851"/>
                  </a:cubicBezTo>
                  <a:cubicBezTo>
                    <a:pt x="8766" y="6851"/>
                    <a:pt x="8602" y="6746"/>
                    <a:pt x="8539" y="6554"/>
                  </a:cubicBezTo>
                  <a:lnTo>
                    <a:pt x="8539" y="5200"/>
                  </a:lnTo>
                  <a:close/>
                  <a:moveTo>
                    <a:pt x="11059" y="6869"/>
                  </a:moveTo>
                  <a:lnTo>
                    <a:pt x="11059" y="11438"/>
                  </a:lnTo>
                  <a:lnTo>
                    <a:pt x="11028" y="11438"/>
                  </a:lnTo>
                  <a:cubicBezTo>
                    <a:pt x="11028" y="11658"/>
                    <a:pt x="10839" y="11816"/>
                    <a:pt x="10618" y="11816"/>
                  </a:cubicBezTo>
                  <a:lnTo>
                    <a:pt x="2080" y="11816"/>
                  </a:lnTo>
                  <a:cubicBezTo>
                    <a:pt x="1860" y="11816"/>
                    <a:pt x="1702" y="11627"/>
                    <a:pt x="1702" y="11438"/>
                  </a:cubicBezTo>
                  <a:lnTo>
                    <a:pt x="1702" y="6869"/>
                  </a:lnTo>
                  <a:lnTo>
                    <a:pt x="2616" y="6869"/>
                  </a:lnTo>
                  <a:cubicBezTo>
                    <a:pt x="2710" y="7216"/>
                    <a:pt x="3025" y="7531"/>
                    <a:pt x="3403" y="7657"/>
                  </a:cubicBezTo>
                  <a:cubicBezTo>
                    <a:pt x="3520" y="7692"/>
                    <a:pt x="3637" y="7709"/>
                    <a:pt x="3752" y="7709"/>
                  </a:cubicBezTo>
                  <a:cubicBezTo>
                    <a:pt x="4263" y="7709"/>
                    <a:pt x="4736" y="7383"/>
                    <a:pt x="4916" y="6869"/>
                  </a:cubicBezTo>
                  <a:lnTo>
                    <a:pt x="7846" y="6869"/>
                  </a:lnTo>
                  <a:cubicBezTo>
                    <a:pt x="8017" y="7384"/>
                    <a:pt x="8513" y="7708"/>
                    <a:pt x="9036" y="7708"/>
                  </a:cubicBezTo>
                  <a:cubicBezTo>
                    <a:pt x="9185" y="7708"/>
                    <a:pt x="9337" y="7682"/>
                    <a:pt x="9484" y="7626"/>
                  </a:cubicBezTo>
                  <a:cubicBezTo>
                    <a:pt x="9799" y="7500"/>
                    <a:pt x="10082" y="7216"/>
                    <a:pt x="10145" y="6869"/>
                  </a:cubicBezTo>
                  <a:close/>
                  <a:moveTo>
                    <a:pt x="8211" y="0"/>
                  </a:moveTo>
                  <a:cubicBezTo>
                    <a:pt x="8194" y="0"/>
                    <a:pt x="8177" y="1"/>
                    <a:pt x="8161" y="1"/>
                  </a:cubicBezTo>
                  <a:lnTo>
                    <a:pt x="4569" y="1"/>
                  </a:lnTo>
                  <a:cubicBezTo>
                    <a:pt x="3907" y="1"/>
                    <a:pt x="3309" y="569"/>
                    <a:pt x="3340" y="1230"/>
                  </a:cubicBezTo>
                  <a:lnTo>
                    <a:pt x="3340" y="1671"/>
                  </a:lnTo>
                  <a:lnTo>
                    <a:pt x="1261" y="1671"/>
                  </a:lnTo>
                  <a:cubicBezTo>
                    <a:pt x="599" y="1671"/>
                    <a:pt x="1" y="2207"/>
                    <a:pt x="1" y="2868"/>
                  </a:cubicBezTo>
                  <a:lnTo>
                    <a:pt x="1" y="5641"/>
                  </a:lnTo>
                  <a:cubicBezTo>
                    <a:pt x="1" y="6145"/>
                    <a:pt x="316" y="6617"/>
                    <a:pt x="820" y="6838"/>
                  </a:cubicBezTo>
                  <a:lnTo>
                    <a:pt x="820" y="11438"/>
                  </a:lnTo>
                  <a:cubicBezTo>
                    <a:pt x="820" y="12067"/>
                    <a:pt x="1333" y="12639"/>
                    <a:pt x="1953" y="12639"/>
                  </a:cubicBezTo>
                  <a:cubicBezTo>
                    <a:pt x="1984" y="12639"/>
                    <a:pt x="2016" y="12638"/>
                    <a:pt x="2049" y="12635"/>
                  </a:cubicBezTo>
                  <a:lnTo>
                    <a:pt x="10587" y="12635"/>
                  </a:lnTo>
                  <a:cubicBezTo>
                    <a:pt x="11248" y="12635"/>
                    <a:pt x="11847" y="12099"/>
                    <a:pt x="11815" y="11438"/>
                  </a:cubicBezTo>
                  <a:lnTo>
                    <a:pt x="11815" y="6838"/>
                  </a:lnTo>
                  <a:cubicBezTo>
                    <a:pt x="12288" y="6680"/>
                    <a:pt x="12634" y="6208"/>
                    <a:pt x="12634" y="5641"/>
                  </a:cubicBezTo>
                  <a:lnTo>
                    <a:pt x="12634" y="2868"/>
                  </a:lnTo>
                  <a:cubicBezTo>
                    <a:pt x="12666" y="2207"/>
                    <a:pt x="12130" y="1640"/>
                    <a:pt x="11469" y="1640"/>
                  </a:cubicBezTo>
                  <a:lnTo>
                    <a:pt x="9358" y="1640"/>
                  </a:lnTo>
                  <a:lnTo>
                    <a:pt x="9358" y="1230"/>
                  </a:lnTo>
                  <a:cubicBezTo>
                    <a:pt x="9358" y="585"/>
                    <a:pt x="8849" y="0"/>
                    <a:pt x="82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1" name="Google Shape;9281;p75"/>
            <p:cNvSpPr/>
            <p:nvPr/>
          </p:nvSpPr>
          <p:spPr>
            <a:xfrm>
              <a:off x="-38583075" y="2527075"/>
              <a:ext cx="111075" cy="63050"/>
            </a:xfrm>
            <a:custGeom>
              <a:avLst/>
              <a:gdLst/>
              <a:ahLst/>
              <a:cxnLst/>
              <a:rect l="l" t="t" r="r" b="b"/>
              <a:pathLst>
                <a:path w="4443" h="2522" extrusionOk="0">
                  <a:moveTo>
                    <a:pt x="3592" y="851"/>
                  </a:moveTo>
                  <a:lnTo>
                    <a:pt x="3592" y="1670"/>
                  </a:lnTo>
                  <a:lnTo>
                    <a:pt x="819" y="1670"/>
                  </a:lnTo>
                  <a:lnTo>
                    <a:pt x="819" y="851"/>
                  </a:lnTo>
                  <a:close/>
                  <a:moveTo>
                    <a:pt x="441" y="1"/>
                  </a:moveTo>
                  <a:cubicBezTo>
                    <a:pt x="189" y="1"/>
                    <a:pt x="0" y="221"/>
                    <a:pt x="0" y="442"/>
                  </a:cubicBezTo>
                  <a:lnTo>
                    <a:pt x="0" y="2112"/>
                  </a:lnTo>
                  <a:cubicBezTo>
                    <a:pt x="0" y="2332"/>
                    <a:pt x="189" y="2521"/>
                    <a:pt x="441" y="2521"/>
                  </a:cubicBezTo>
                  <a:lnTo>
                    <a:pt x="4033" y="2521"/>
                  </a:lnTo>
                  <a:cubicBezTo>
                    <a:pt x="4253" y="2521"/>
                    <a:pt x="4442" y="2332"/>
                    <a:pt x="4442" y="2112"/>
                  </a:cubicBezTo>
                  <a:lnTo>
                    <a:pt x="4442" y="442"/>
                  </a:lnTo>
                  <a:cubicBezTo>
                    <a:pt x="4411" y="221"/>
                    <a:pt x="4253" y="1"/>
                    <a:pt x="40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82" name="Google Shape;9282;p75"/>
          <p:cNvGrpSpPr/>
          <p:nvPr/>
        </p:nvGrpSpPr>
        <p:grpSpPr>
          <a:xfrm>
            <a:off x="2621946" y="3581152"/>
            <a:ext cx="375620" cy="373736"/>
            <a:chOff x="-38686275" y="2682250"/>
            <a:chExt cx="319025" cy="317425"/>
          </a:xfrm>
        </p:grpSpPr>
        <p:sp>
          <p:nvSpPr>
            <p:cNvPr id="9283" name="Google Shape;9283;p75"/>
            <p:cNvSpPr/>
            <p:nvPr/>
          </p:nvSpPr>
          <p:spPr>
            <a:xfrm>
              <a:off x="-38686275" y="2682250"/>
              <a:ext cx="319025" cy="317425"/>
            </a:xfrm>
            <a:custGeom>
              <a:avLst/>
              <a:gdLst/>
              <a:ahLst/>
              <a:cxnLst/>
              <a:rect l="l" t="t" r="r" b="b"/>
              <a:pathLst>
                <a:path w="12761" h="12697" extrusionOk="0">
                  <a:moveTo>
                    <a:pt x="11511" y="5995"/>
                  </a:moveTo>
                  <a:cubicBezTo>
                    <a:pt x="11742" y="5995"/>
                    <a:pt x="11941" y="6184"/>
                    <a:pt x="11941" y="6396"/>
                  </a:cubicBezTo>
                  <a:cubicBezTo>
                    <a:pt x="11941" y="6616"/>
                    <a:pt x="11815" y="6774"/>
                    <a:pt x="11626" y="6805"/>
                  </a:cubicBezTo>
                  <a:cubicBezTo>
                    <a:pt x="11576" y="6818"/>
                    <a:pt x="11528" y="6824"/>
                    <a:pt x="11483" y="6824"/>
                  </a:cubicBezTo>
                  <a:cubicBezTo>
                    <a:pt x="11302" y="6824"/>
                    <a:pt x="11166" y="6723"/>
                    <a:pt x="11091" y="6522"/>
                  </a:cubicBezTo>
                  <a:cubicBezTo>
                    <a:pt x="11028" y="6301"/>
                    <a:pt x="11154" y="6081"/>
                    <a:pt x="11374" y="6018"/>
                  </a:cubicBezTo>
                  <a:cubicBezTo>
                    <a:pt x="11420" y="6002"/>
                    <a:pt x="11466" y="5995"/>
                    <a:pt x="11511" y="5995"/>
                  </a:cubicBezTo>
                  <a:close/>
                  <a:moveTo>
                    <a:pt x="5042" y="788"/>
                  </a:moveTo>
                  <a:cubicBezTo>
                    <a:pt x="7310" y="788"/>
                    <a:pt x="9169" y="2615"/>
                    <a:pt x="9169" y="4915"/>
                  </a:cubicBezTo>
                  <a:cubicBezTo>
                    <a:pt x="9169" y="7183"/>
                    <a:pt x="7310" y="9042"/>
                    <a:pt x="5042" y="9042"/>
                  </a:cubicBezTo>
                  <a:cubicBezTo>
                    <a:pt x="3624" y="9042"/>
                    <a:pt x="2364" y="8317"/>
                    <a:pt x="1608" y="7246"/>
                  </a:cubicBezTo>
                  <a:cubicBezTo>
                    <a:pt x="820" y="6049"/>
                    <a:pt x="694" y="4568"/>
                    <a:pt x="1230" y="3308"/>
                  </a:cubicBezTo>
                  <a:cubicBezTo>
                    <a:pt x="1860" y="1827"/>
                    <a:pt x="3309" y="788"/>
                    <a:pt x="5042" y="788"/>
                  </a:cubicBezTo>
                  <a:close/>
                  <a:moveTo>
                    <a:pt x="7531" y="9200"/>
                  </a:moveTo>
                  <a:lnTo>
                    <a:pt x="7531" y="11373"/>
                  </a:lnTo>
                  <a:cubicBezTo>
                    <a:pt x="7531" y="11594"/>
                    <a:pt x="7310" y="11751"/>
                    <a:pt x="7089" y="11814"/>
                  </a:cubicBezTo>
                  <a:lnTo>
                    <a:pt x="2962" y="11814"/>
                  </a:lnTo>
                  <a:cubicBezTo>
                    <a:pt x="2710" y="11814"/>
                    <a:pt x="2553" y="11594"/>
                    <a:pt x="2553" y="11373"/>
                  </a:cubicBezTo>
                  <a:lnTo>
                    <a:pt x="2553" y="9200"/>
                  </a:lnTo>
                  <a:cubicBezTo>
                    <a:pt x="3316" y="9645"/>
                    <a:pt x="4174" y="9873"/>
                    <a:pt x="5041" y="9873"/>
                  </a:cubicBezTo>
                  <a:cubicBezTo>
                    <a:pt x="5892" y="9873"/>
                    <a:pt x="6750" y="9652"/>
                    <a:pt x="7531" y="9200"/>
                  </a:cubicBezTo>
                  <a:close/>
                  <a:moveTo>
                    <a:pt x="4947" y="0"/>
                  </a:moveTo>
                  <a:cubicBezTo>
                    <a:pt x="4296" y="0"/>
                    <a:pt x="3643" y="126"/>
                    <a:pt x="3025" y="378"/>
                  </a:cubicBezTo>
                  <a:cubicBezTo>
                    <a:pt x="1230" y="1134"/>
                    <a:pt x="1" y="2930"/>
                    <a:pt x="1" y="4946"/>
                  </a:cubicBezTo>
                  <a:cubicBezTo>
                    <a:pt x="1" y="6396"/>
                    <a:pt x="631" y="7750"/>
                    <a:pt x="1639" y="8664"/>
                  </a:cubicBezTo>
                  <a:lnTo>
                    <a:pt x="1639" y="11436"/>
                  </a:lnTo>
                  <a:cubicBezTo>
                    <a:pt x="1639" y="12098"/>
                    <a:pt x="2206" y="12697"/>
                    <a:pt x="2868" y="12697"/>
                  </a:cubicBezTo>
                  <a:lnTo>
                    <a:pt x="6995" y="12697"/>
                  </a:lnTo>
                  <a:cubicBezTo>
                    <a:pt x="7562" y="12697"/>
                    <a:pt x="8035" y="12350"/>
                    <a:pt x="8192" y="11877"/>
                  </a:cubicBezTo>
                  <a:cubicBezTo>
                    <a:pt x="10114" y="11720"/>
                    <a:pt x="11847" y="10113"/>
                    <a:pt x="11847" y="8160"/>
                  </a:cubicBezTo>
                  <a:lnTo>
                    <a:pt x="11847" y="7719"/>
                  </a:lnTo>
                  <a:cubicBezTo>
                    <a:pt x="12351" y="7530"/>
                    <a:pt x="12666" y="7089"/>
                    <a:pt x="12666" y="6522"/>
                  </a:cubicBezTo>
                  <a:cubicBezTo>
                    <a:pt x="12760" y="5734"/>
                    <a:pt x="12193" y="5198"/>
                    <a:pt x="11500" y="5198"/>
                  </a:cubicBezTo>
                  <a:cubicBezTo>
                    <a:pt x="10839" y="5198"/>
                    <a:pt x="10240" y="5734"/>
                    <a:pt x="10240" y="6459"/>
                  </a:cubicBezTo>
                  <a:cubicBezTo>
                    <a:pt x="10240" y="6994"/>
                    <a:pt x="10587" y="7435"/>
                    <a:pt x="11059" y="7624"/>
                  </a:cubicBezTo>
                  <a:lnTo>
                    <a:pt x="11059" y="8097"/>
                  </a:lnTo>
                  <a:cubicBezTo>
                    <a:pt x="11059" y="9546"/>
                    <a:pt x="9767" y="10775"/>
                    <a:pt x="8318" y="10964"/>
                  </a:cubicBezTo>
                  <a:lnTo>
                    <a:pt x="8318" y="8664"/>
                  </a:lnTo>
                  <a:cubicBezTo>
                    <a:pt x="8633" y="8380"/>
                    <a:pt x="8885" y="8065"/>
                    <a:pt x="9106" y="7750"/>
                  </a:cubicBezTo>
                  <a:cubicBezTo>
                    <a:pt x="10618" y="5514"/>
                    <a:pt x="10051" y="2395"/>
                    <a:pt x="7751" y="851"/>
                  </a:cubicBezTo>
                  <a:cubicBezTo>
                    <a:pt x="6900" y="284"/>
                    <a:pt x="5925" y="0"/>
                    <a:pt x="49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4" name="Google Shape;9284;p75"/>
            <p:cNvSpPr/>
            <p:nvPr/>
          </p:nvSpPr>
          <p:spPr>
            <a:xfrm>
              <a:off x="-38591750" y="2773600"/>
              <a:ext cx="63025" cy="61350"/>
            </a:xfrm>
            <a:custGeom>
              <a:avLst/>
              <a:gdLst/>
              <a:ahLst/>
              <a:cxnLst/>
              <a:rect l="l" t="t" r="r" b="b"/>
              <a:pathLst>
                <a:path w="2521" h="2454" extrusionOk="0">
                  <a:moveTo>
                    <a:pt x="1264" y="788"/>
                  </a:moveTo>
                  <a:cubicBezTo>
                    <a:pt x="1315" y="788"/>
                    <a:pt x="1368" y="798"/>
                    <a:pt x="1418" y="820"/>
                  </a:cubicBezTo>
                  <a:cubicBezTo>
                    <a:pt x="1544" y="851"/>
                    <a:pt x="1607" y="977"/>
                    <a:pt x="1639" y="1103"/>
                  </a:cubicBezTo>
                  <a:cubicBezTo>
                    <a:pt x="1716" y="1387"/>
                    <a:pt x="1519" y="1649"/>
                    <a:pt x="1273" y="1649"/>
                  </a:cubicBezTo>
                  <a:cubicBezTo>
                    <a:pt x="1218" y="1649"/>
                    <a:pt x="1161" y="1636"/>
                    <a:pt x="1103" y="1607"/>
                  </a:cubicBezTo>
                  <a:cubicBezTo>
                    <a:pt x="914" y="1544"/>
                    <a:pt x="788" y="1292"/>
                    <a:pt x="851" y="1072"/>
                  </a:cubicBezTo>
                  <a:cubicBezTo>
                    <a:pt x="924" y="902"/>
                    <a:pt x="1090" y="788"/>
                    <a:pt x="1264" y="788"/>
                  </a:cubicBezTo>
                  <a:close/>
                  <a:moveTo>
                    <a:pt x="1261" y="1"/>
                  </a:moveTo>
                  <a:cubicBezTo>
                    <a:pt x="599" y="1"/>
                    <a:pt x="0" y="536"/>
                    <a:pt x="32" y="1229"/>
                  </a:cubicBezTo>
                  <a:cubicBezTo>
                    <a:pt x="32" y="1765"/>
                    <a:pt x="379" y="2238"/>
                    <a:pt x="914" y="2395"/>
                  </a:cubicBezTo>
                  <a:cubicBezTo>
                    <a:pt x="1038" y="2435"/>
                    <a:pt x="1163" y="2453"/>
                    <a:pt x="1285" y="2453"/>
                  </a:cubicBezTo>
                  <a:cubicBezTo>
                    <a:pt x="1939" y="2453"/>
                    <a:pt x="2521" y="1920"/>
                    <a:pt x="2521" y="1229"/>
                  </a:cubicBezTo>
                  <a:cubicBezTo>
                    <a:pt x="2489" y="536"/>
                    <a:pt x="1922" y="1"/>
                    <a:pt x="12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85" name="Google Shape;9285;p75"/>
          <p:cNvGrpSpPr/>
          <p:nvPr/>
        </p:nvGrpSpPr>
        <p:grpSpPr>
          <a:xfrm>
            <a:off x="3940328" y="3579695"/>
            <a:ext cx="391368" cy="376650"/>
            <a:chOff x="-37534750" y="2668075"/>
            <a:chExt cx="332400" cy="319900"/>
          </a:xfrm>
        </p:grpSpPr>
        <p:sp>
          <p:nvSpPr>
            <p:cNvPr id="9286" name="Google Shape;9286;p75"/>
            <p:cNvSpPr/>
            <p:nvPr/>
          </p:nvSpPr>
          <p:spPr>
            <a:xfrm>
              <a:off x="-37534750" y="2668075"/>
              <a:ext cx="332400" cy="319900"/>
            </a:xfrm>
            <a:custGeom>
              <a:avLst/>
              <a:gdLst/>
              <a:ahLst/>
              <a:cxnLst/>
              <a:rect l="l" t="t" r="r" b="b"/>
              <a:pathLst>
                <a:path w="13296" h="12796" extrusionOk="0">
                  <a:moveTo>
                    <a:pt x="5258" y="834"/>
                  </a:moveTo>
                  <a:cubicBezTo>
                    <a:pt x="5799" y="834"/>
                    <a:pt x="6338" y="935"/>
                    <a:pt x="6837" y="1134"/>
                  </a:cubicBezTo>
                  <a:cubicBezTo>
                    <a:pt x="9105" y="2142"/>
                    <a:pt x="10019" y="4852"/>
                    <a:pt x="8822" y="6963"/>
                  </a:cubicBezTo>
                  <a:cubicBezTo>
                    <a:pt x="8790" y="7026"/>
                    <a:pt x="8790" y="7026"/>
                    <a:pt x="8790" y="7057"/>
                  </a:cubicBezTo>
                  <a:cubicBezTo>
                    <a:pt x="8632" y="7372"/>
                    <a:pt x="8412" y="7656"/>
                    <a:pt x="8160" y="7876"/>
                  </a:cubicBezTo>
                  <a:cubicBezTo>
                    <a:pt x="8002" y="8002"/>
                    <a:pt x="7876" y="8128"/>
                    <a:pt x="7782" y="8191"/>
                  </a:cubicBezTo>
                  <a:cubicBezTo>
                    <a:pt x="7687" y="8223"/>
                    <a:pt x="7719" y="8223"/>
                    <a:pt x="7687" y="8286"/>
                  </a:cubicBezTo>
                  <a:cubicBezTo>
                    <a:pt x="7152" y="8664"/>
                    <a:pt x="6585" y="8947"/>
                    <a:pt x="5923" y="9073"/>
                  </a:cubicBezTo>
                  <a:cubicBezTo>
                    <a:pt x="5694" y="9110"/>
                    <a:pt x="5468" y="9128"/>
                    <a:pt x="5245" y="9128"/>
                  </a:cubicBezTo>
                  <a:cubicBezTo>
                    <a:pt x="2977" y="9128"/>
                    <a:pt x="1071" y="7298"/>
                    <a:pt x="1071" y="4946"/>
                  </a:cubicBezTo>
                  <a:cubicBezTo>
                    <a:pt x="1071" y="3592"/>
                    <a:pt x="1796" y="2268"/>
                    <a:pt x="2899" y="1544"/>
                  </a:cubicBezTo>
                  <a:cubicBezTo>
                    <a:pt x="3603" y="1068"/>
                    <a:pt x="4433" y="834"/>
                    <a:pt x="5258" y="834"/>
                  </a:cubicBezTo>
                  <a:close/>
                  <a:moveTo>
                    <a:pt x="9200" y="7876"/>
                  </a:moveTo>
                  <a:lnTo>
                    <a:pt x="11909" y="10586"/>
                  </a:lnTo>
                  <a:cubicBezTo>
                    <a:pt x="12067" y="10743"/>
                    <a:pt x="12130" y="10901"/>
                    <a:pt x="12130" y="11153"/>
                  </a:cubicBezTo>
                  <a:cubicBezTo>
                    <a:pt x="12130" y="11594"/>
                    <a:pt x="11783" y="11909"/>
                    <a:pt x="11405" y="11909"/>
                  </a:cubicBezTo>
                  <a:cubicBezTo>
                    <a:pt x="11184" y="11909"/>
                    <a:pt x="10995" y="11814"/>
                    <a:pt x="10838" y="11657"/>
                  </a:cubicBezTo>
                  <a:lnTo>
                    <a:pt x="8128" y="8947"/>
                  </a:lnTo>
                  <a:cubicBezTo>
                    <a:pt x="8160" y="8916"/>
                    <a:pt x="8759" y="8506"/>
                    <a:pt x="9200" y="7876"/>
                  </a:cubicBezTo>
                  <a:close/>
                  <a:moveTo>
                    <a:pt x="5198" y="0"/>
                  </a:moveTo>
                  <a:cubicBezTo>
                    <a:pt x="3529" y="0"/>
                    <a:pt x="1985" y="882"/>
                    <a:pt x="1103" y="2205"/>
                  </a:cubicBezTo>
                  <a:cubicBezTo>
                    <a:pt x="158" y="3623"/>
                    <a:pt x="0" y="5387"/>
                    <a:pt x="630" y="6931"/>
                  </a:cubicBezTo>
                  <a:cubicBezTo>
                    <a:pt x="1470" y="8860"/>
                    <a:pt x="3356" y="9972"/>
                    <a:pt x="5251" y="9972"/>
                  </a:cubicBezTo>
                  <a:cubicBezTo>
                    <a:pt x="5988" y="9972"/>
                    <a:pt x="6725" y="9804"/>
                    <a:pt x="7404" y="9452"/>
                  </a:cubicBezTo>
                  <a:lnTo>
                    <a:pt x="10302" y="12318"/>
                  </a:lnTo>
                  <a:cubicBezTo>
                    <a:pt x="10588" y="12626"/>
                    <a:pt x="11026" y="12796"/>
                    <a:pt x="11468" y="12796"/>
                  </a:cubicBezTo>
                  <a:cubicBezTo>
                    <a:pt x="11661" y="12796"/>
                    <a:pt x="11854" y="12763"/>
                    <a:pt x="12035" y="12697"/>
                  </a:cubicBezTo>
                  <a:cubicBezTo>
                    <a:pt x="13043" y="12161"/>
                    <a:pt x="13295" y="10806"/>
                    <a:pt x="12539" y="10050"/>
                  </a:cubicBezTo>
                  <a:lnTo>
                    <a:pt x="9672" y="7183"/>
                  </a:lnTo>
                  <a:cubicBezTo>
                    <a:pt x="10334" y="5860"/>
                    <a:pt x="10334" y="4348"/>
                    <a:pt x="9767" y="3025"/>
                  </a:cubicBezTo>
                  <a:cubicBezTo>
                    <a:pt x="9042" y="1229"/>
                    <a:pt x="7215" y="0"/>
                    <a:pt x="51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7" name="Google Shape;9287;p75"/>
            <p:cNvSpPr/>
            <p:nvPr/>
          </p:nvSpPr>
          <p:spPr>
            <a:xfrm>
              <a:off x="-37487500" y="2709475"/>
              <a:ext cx="165425" cy="164450"/>
            </a:xfrm>
            <a:custGeom>
              <a:avLst/>
              <a:gdLst/>
              <a:ahLst/>
              <a:cxnLst/>
              <a:rect l="l" t="t" r="r" b="b"/>
              <a:pathLst>
                <a:path w="6617" h="6578" extrusionOk="0">
                  <a:moveTo>
                    <a:pt x="3308" y="833"/>
                  </a:moveTo>
                  <a:cubicBezTo>
                    <a:pt x="4695" y="833"/>
                    <a:pt x="5797" y="1936"/>
                    <a:pt x="5797" y="3290"/>
                  </a:cubicBezTo>
                  <a:cubicBezTo>
                    <a:pt x="5797" y="4614"/>
                    <a:pt x="4726" y="5779"/>
                    <a:pt x="3308" y="5779"/>
                  </a:cubicBezTo>
                  <a:cubicBezTo>
                    <a:pt x="1954" y="5779"/>
                    <a:pt x="851" y="4677"/>
                    <a:pt x="851" y="3290"/>
                  </a:cubicBezTo>
                  <a:cubicBezTo>
                    <a:pt x="851" y="1936"/>
                    <a:pt x="1954" y="833"/>
                    <a:pt x="3308" y="833"/>
                  </a:cubicBezTo>
                  <a:close/>
                  <a:moveTo>
                    <a:pt x="3319" y="0"/>
                  </a:moveTo>
                  <a:cubicBezTo>
                    <a:pt x="2880" y="0"/>
                    <a:pt x="2438" y="81"/>
                    <a:pt x="2017" y="234"/>
                  </a:cubicBezTo>
                  <a:cubicBezTo>
                    <a:pt x="851" y="738"/>
                    <a:pt x="0" y="1936"/>
                    <a:pt x="0" y="3259"/>
                  </a:cubicBezTo>
                  <a:cubicBezTo>
                    <a:pt x="0" y="4362"/>
                    <a:pt x="568" y="5401"/>
                    <a:pt x="1481" y="6031"/>
                  </a:cubicBezTo>
                  <a:cubicBezTo>
                    <a:pt x="2033" y="6405"/>
                    <a:pt x="2645" y="6578"/>
                    <a:pt x="3255" y="6578"/>
                  </a:cubicBezTo>
                  <a:cubicBezTo>
                    <a:pt x="3725" y="6578"/>
                    <a:pt x="4193" y="6475"/>
                    <a:pt x="4632" y="6283"/>
                  </a:cubicBezTo>
                  <a:cubicBezTo>
                    <a:pt x="5829" y="5748"/>
                    <a:pt x="6585" y="4551"/>
                    <a:pt x="6585" y="3259"/>
                  </a:cubicBezTo>
                  <a:cubicBezTo>
                    <a:pt x="6616" y="2219"/>
                    <a:pt x="6081" y="1180"/>
                    <a:pt x="5167" y="549"/>
                  </a:cubicBezTo>
                  <a:cubicBezTo>
                    <a:pt x="4605" y="175"/>
                    <a:pt x="3965" y="0"/>
                    <a:pt x="33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88" name="Google Shape;9288;p75"/>
          <p:cNvSpPr/>
          <p:nvPr/>
        </p:nvSpPr>
        <p:spPr>
          <a:xfrm>
            <a:off x="2106751" y="1312408"/>
            <a:ext cx="375591" cy="372588"/>
          </a:xfrm>
          <a:custGeom>
            <a:avLst/>
            <a:gdLst/>
            <a:ahLst/>
            <a:cxnLst/>
            <a:rect l="l" t="t" r="r" b="b"/>
            <a:pathLst>
              <a:path w="12760" h="12658" extrusionOk="0">
                <a:moveTo>
                  <a:pt x="6270" y="1032"/>
                </a:moveTo>
                <a:lnTo>
                  <a:pt x="6932" y="1693"/>
                </a:lnTo>
                <a:lnTo>
                  <a:pt x="5640" y="1693"/>
                </a:lnTo>
                <a:lnTo>
                  <a:pt x="6270" y="1032"/>
                </a:lnTo>
                <a:close/>
                <a:moveTo>
                  <a:pt x="11342" y="2481"/>
                </a:moveTo>
                <a:lnTo>
                  <a:pt x="10523" y="3300"/>
                </a:lnTo>
                <a:lnTo>
                  <a:pt x="2332" y="3300"/>
                </a:lnTo>
                <a:lnTo>
                  <a:pt x="1513" y="2481"/>
                </a:lnTo>
                <a:close/>
                <a:moveTo>
                  <a:pt x="8381" y="9381"/>
                </a:moveTo>
                <a:lnTo>
                  <a:pt x="8381" y="10200"/>
                </a:lnTo>
                <a:lnTo>
                  <a:pt x="6711" y="10200"/>
                </a:lnTo>
                <a:lnTo>
                  <a:pt x="6711" y="9381"/>
                </a:lnTo>
                <a:close/>
                <a:moveTo>
                  <a:pt x="10303" y="4151"/>
                </a:moveTo>
                <a:lnTo>
                  <a:pt x="10303" y="10200"/>
                </a:lnTo>
                <a:lnTo>
                  <a:pt x="9200" y="10200"/>
                </a:lnTo>
                <a:lnTo>
                  <a:pt x="9200" y="9003"/>
                </a:lnTo>
                <a:cubicBezTo>
                  <a:pt x="9200" y="8751"/>
                  <a:pt x="8980" y="8562"/>
                  <a:pt x="8759" y="8562"/>
                </a:cubicBezTo>
                <a:lnTo>
                  <a:pt x="6270" y="8562"/>
                </a:lnTo>
                <a:cubicBezTo>
                  <a:pt x="6050" y="8562"/>
                  <a:pt x="5892" y="8751"/>
                  <a:pt x="5892" y="9003"/>
                </a:cubicBezTo>
                <a:lnTo>
                  <a:pt x="5892" y="10200"/>
                </a:lnTo>
                <a:lnTo>
                  <a:pt x="2584" y="10200"/>
                </a:lnTo>
                <a:lnTo>
                  <a:pt x="2584" y="4151"/>
                </a:lnTo>
                <a:close/>
                <a:moveTo>
                  <a:pt x="914" y="3080"/>
                </a:moveTo>
                <a:lnTo>
                  <a:pt x="1733" y="3899"/>
                </a:lnTo>
                <a:lnTo>
                  <a:pt x="1733" y="10452"/>
                </a:lnTo>
                <a:lnTo>
                  <a:pt x="914" y="11271"/>
                </a:lnTo>
                <a:lnTo>
                  <a:pt x="914" y="3080"/>
                </a:lnTo>
                <a:close/>
                <a:moveTo>
                  <a:pt x="11941" y="3080"/>
                </a:moveTo>
                <a:lnTo>
                  <a:pt x="11941" y="11271"/>
                </a:lnTo>
                <a:lnTo>
                  <a:pt x="11122" y="10452"/>
                </a:lnTo>
                <a:lnTo>
                  <a:pt x="11122" y="3899"/>
                </a:lnTo>
                <a:lnTo>
                  <a:pt x="11941" y="3080"/>
                </a:lnTo>
                <a:close/>
                <a:moveTo>
                  <a:pt x="10492" y="11050"/>
                </a:moveTo>
                <a:lnTo>
                  <a:pt x="11311" y="11870"/>
                </a:lnTo>
                <a:lnTo>
                  <a:pt x="1481" y="11870"/>
                </a:lnTo>
                <a:lnTo>
                  <a:pt x="2300" y="11050"/>
                </a:lnTo>
                <a:close/>
                <a:moveTo>
                  <a:pt x="6254" y="0"/>
                </a:moveTo>
                <a:cubicBezTo>
                  <a:pt x="6144" y="0"/>
                  <a:pt x="6034" y="39"/>
                  <a:pt x="5955" y="118"/>
                </a:cubicBezTo>
                <a:lnTo>
                  <a:pt x="4443" y="1662"/>
                </a:lnTo>
                <a:lnTo>
                  <a:pt x="379" y="1662"/>
                </a:lnTo>
                <a:cubicBezTo>
                  <a:pt x="221" y="1693"/>
                  <a:pt x="95" y="1819"/>
                  <a:pt x="64" y="1946"/>
                </a:cubicBezTo>
                <a:cubicBezTo>
                  <a:pt x="1" y="2009"/>
                  <a:pt x="64" y="1473"/>
                  <a:pt x="64" y="12248"/>
                </a:cubicBezTo>
                <a:cubicBezTo>
                  <a:pt x="64" y="12374"/>
                  <a:pt x="95" y="12500"/>
                  <a:pt x="221" y="12563"/>
                </a:cubicBezTo>
                <a:cubicBezTo>
                  <a:pt x="284" y="12657"/>
                  <a:pt x="379" y="12657"/>
                  <a:pt x="473" y="12657"/>
                </a:cubicBezTo>
                <a:lnTo>
                  <a:pt x="12351" y="12657"/>
                </a:lnTo>
                <a:cubicBezTo>
                  <a:pt x="12571" y="12657"/>
                  <a:pt x="12729" y="12468"/>
                  <a:pt x="12729" y="12216"/>
                </a:cubicBezTo>
                <a:lnTo>
                  <a:pt x="12729" y="2009"/>
                </a:lnTo>
                <a:cubicBezTo>
                  <a:pt x="12760" y="1851"/>
                  <a:pt x="12571" y="1662"/>
                  <a:pt x="12351" y="1662"/>
                </a:cubicBezTo>
                <a:lnTo>
                  <a:pt x="8097" y="1662"/>
                </a:lnTo>
                <a:lnTo>
                  <a:pt x="6554" y="118"/>
                </a:lnTo>
                <a:cubicBezTo>
                  <a:pt x="6475" y="39"/>
                  <a:pt x="6365" y="0"/>
                  <a:pt x="6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89" name="Google Shape;9289;p75"/>
          <p:cNvGrpSpPr/>
          <p:nvPr/>
        </p:nvGrpSpPr>
        <p:grpSpPr>
          <a:xfrm>
            <a:off x="2131694" y="1760829"/>
            <a:ext cx="375591" cy="374060"/>
            <a:chOff x="-42062025" y="2316000"/>
            <a:chExt cx="319000" cy="317700"/>
          </a:xfrm>
        </p:grpSpPr>
        <p:sp>
          <p:nvSpPr>
            <p:cNvPr id="9290" name="Google Shape;9290;p75"/>
            <p:cNvSpPr/>
            <p:nvPr/>
          </p:nvSpPr>
          <p:spPr>
            <a:xfrm>
              <a:off x="-41965150" y="2477075"/>
              <a:ext cx="124475" cy="112675"/>
            </a:xfrm>
            <a:custGeom>
              <a:avLst/>
              <a:gdLst/>
              <a:ahLst/>
              <a:cxnLst/>
              <a:rect l="l" t="t" r="r" b="b"/>
              <a:pathLst>
                <a:path w="4979" h="4507" extrusionOk="0">
                  <a:moveTo>
                    <a:pt x="2521" y="1371"/>
                  </a:moveTo>
                  <a:lnTo>
                    <a:pt x="2773" y="1812"/>
                  </a:lnTo>
                  <a:cubicBezTo>
                    <a:pt x="2836" y="1938"/>
                    <a:pt x="2931" y="2001"/>
                    <a:pt x="3088" y="2064"/>
                  </a:cubicBezTo>
                  <a:lnTo>
                    <a:pt x="3592" y="2127"/>
                  </a:lnTo>
                  <a:lnTo>
                    <a:pt x="3151" y="2473"/>
                  </a:lnTo>
                  <a:cubicBezTo>
                    <a:pt x="3088" y="2568"/>
                    <a:pt x="2994" y="2725"/>
                    <a:pt x="3057" y="2851"/>
                  </a:cubicBezTo>
                  <a:lnTo>
                    <a:pt x="3120" y="3355"/>
                  </a:lnTo>
                  <a:lnTo>
                    <a:pt x="2679" y="3103"/>
                  </a:lnTo>
                  <a:cubicBezTo>
                    <a:pt x="2631" y="3072"/>
                    <a:pt x="2568" y="3056"/>
                    <a:pt x="2501" y="3056"/>
                  </a:cubicBezTo>
                  <a:cubicBezTo>
                    <a:pt x="2434" y="3056"/>
                    <a:pt x="2364" y="3072"/>
                    <a:pt x="2301" y="3103"/>
                  </a:cubicBezTo>
                  <a:lnTo>
                    <a:pt x="1860" y="3355"/>
                  </a:lnTo>
                  <a:lnTo>
                    <a:pt x="1954" y="2851"/>
                  </a:lnTo>
                  <a:cubicBezTo>
                    <a:pt x="1986" y="2725"/>
                    <a:pt x="1891" y="2568"/>
                    <a:pt x="1828" y="2473"/>
                  </a:cubicBezTo>
                  <a:lnTo>
                    <a:pt x="1481" y="2127"/>
                  </a:lnTo>
                  <a:lnTo>
                    <a:pt x="1986" y="2064"/>
                  </a:lnTo>
                  <a:cubicBezTo>
                    <a:pt x="2112" y="2064"/>
                    <a:pt x="2206" y="1938"/>
                    <a:pt x="2301" y="1812"/>
                  </a:cubicBezTo>
                  <a:lnTo>
                    <a:pt x="2521" y="1371"/>
                  </a:lnTo>
                  <a:close/>
                  <a:moveTo>
                    <a:pt x="2474" y="0"/>
                  </a:moveTo>
                  <a:cubicBezTo>
                    <a:pt x="2332" y="0"/>
                    <a:pt x="2190" y="79"/>
                    <a:pt x="2112" y="236"/>
                  </a:cubicBezTo>
                  <a:lnTo>
                    <a:pt x="1576" y="1276"/>
                  </a:lnTo>
                  <a:lnTo>
                    <a:pt x="473" y="1434"/>
                  </a:lnTo>
                  <a:cubicBezTo>
                    <a:pt x="127" y="1465"/>
                    <a:pt x="1" y="1906"/>
                    <a:pt x="253" y="2127"/>
                  </a:cubicBezTo>
                  <a:lnTo>
                    <a:pt x="1040" y="2914"/>
                  </a:lnTo>
                  <a:lnTo>
                    <a:pt x="851" y="4017"/>
                  </a:lnTo>
                  <a:cubicBezTo>
                    <a:pt x="802" y="4291"/>
                    <a:pt x="1028" y="4506"/>
                    <a:pt x="1249" y="4506"/>
                  </a:cubicBezTo>
                  <a:cubicBezTo>
                    <a:pt x="1308" y="4506"/>
                    <a:pt x="1366" y="4491"/>
                    <a:pt x="1418" y="4458"/>
                  </a:cubicBezTo>
                  <a:lnTo>
                    <a:pt x="2427" y="3954"/>
                  </a:lnTo>
                  <a:lnTo>
                    <a:pt x="3403" y="4458"/>
                  </a:lnTo>
                  <a:cubicBezTo>
                    <a:pt x="3465" y="4489"/>
                    <a:pt x="3528" y="4503"/>
                    <a:pt x="3589" y="4503"/>
                  </a:cubicBezTo>
                  <a:cubicBezTo>
                    <a:pt x="3839" y="4503"/>
                    <a:pt x="4052" y="4270"/>
                    <a:pt x="4002" y="4017"/>
                  </a:cubicBezTo>
                  <a:lnTo>
                    <a:pt x="3781" y="2914"/>
                  </a:lnTo>
                  <a:lnTo>
                    <a:pt x="4569" y="2127"/>
                  </a:lnTo>
                  <a:cubicBezTo>
                    <a:pt x="4978" y="1906"/>
                    <a:pt x="4821" y="1465"/>
                    <a:pt x="4474" y="1434"/>
                  </a:cubicBezTo>
                  <a:lnTo>
                    <a:pt x="3372" y="1276"/>
                  </a:lnTo>
                  <a:lnTo>
                    <a:pt x="2836" y="236"/>
                  </a:lnTo>
                  <a:cubicBezTo>
                    <a:pt x="2757" y="79"/>
                    <a:pt x="2616" y="0"/>
                    <a:pt x="24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1" name="Google Shape;9291;p75"/>
            <p:cNvSpPr/>
            <p:nvPr/>
          </p:nvSpPr>
          <p:spPr>
            <a:xfrm>
              <a:off x="-42062025" y="2316000"/>
              <a:ext cx="319000" cy="317700"/>
            </a:xfrm>
            <a:custGeom>
              <a:avLst/>
              <a:gdLst/>
              <a:ahLst/>
              <a:cxnLst/>
              <a:rect l="l" t="t" r="r" b="b"/>
              <a:pathLst>
                <a:path w="12760" h="12708" extrusionOk="0">
                  <a:moveTo>
                    <a:pt x="9610" y="851"/>
                  </a:moveTo>
                  <a:lnTo>
                    <a:pt x="8129" y="2615"/>
                  </a:lnTo>
                  <a:cubicBezTo>
                    <a:pt x="8097" y="2584"/>
                    <a:pt x="8034" y="2584"/>
                    <a:pt x="7940" y="2584"/>
                  </a:cubicBezTo>
                  <a:lnTo>
                    <a:pt x="4821" y="2584"/>
                  </a:lnTo>
                  <a:cubicBezTo>
                    <a:pt x="4758" y="2584"/>
                    <a:pt x="4726" y="2584"/>
                    <a:pt x="4632" y="2615"/>
                  </a:cubicBezTo>
                  <a:lnTo>
                    <a:pt x="3183" y="851"/>
                  </a:lnTo>
                  <a:close/>
                  <a:moveTo>
                    <a:pt x="7530" y="3371"/>
                  </a:moveTo>
                  <a:lnTo>
                    <a:pt x="6396" y="4726"/>
                  </a:lnTo>
                  <a:lnTo>
                    <a:pt x="5293" y="3371"/>
                  </a:lnTo>
                  <a:close/>
                  <a:moveTo>
                    <a:pt x="10555" y="1009"/>
                  </a:moveTo>
                  <a:lnTo>
                    <a:pt x="11783" y="2237"/>
                  </a:lnTo>
                  <a:lnTo>
                    <a:pt x="8759" y="5923"/>
                  </a:lnTo>
                  <a:cubicBezTo>
                    <a:pt x="8255" y="5545"/>
                    <a:pt x="7719" y="5262"/>
                    <a:pt x="7121" y="5136"/>
                  </a:cubicBezTo>
                  <a:lnTo>
                    <a:pt x="10555" y="1009"/>
                  </a:lnTo>
                  <a:close/>
                  <a:moveTo>
                    <a:pt x="2269" y="1040"/>
                  </a:moveTo>
                  <a:lnTo>
                    <a:pt x="5703" y="5199"/>
                  </a:lnTo>
                  <a:cubicBezTo>
                    <a:pt x="5104" y="5293"/>
                    <a:pt x="4506" y="5545"/>
                    <a:pt x="4033" y="5986"/>
                  </a:cubicBezTo>
                  <a:cubicBezTo>
                    <a:pt x="3214" y="4947"/>
                    <a:pt x="1040" y="2269"/>
                    <a:pt x="1040" y="2269"/>
                  </a:cubicBezTo>
                  <a:lnTo>
                    <a:pt x="2269" y="1040"/>
                  </a:lnTo>
                  <a:close/>
                  <a:moveTo>
                    <a:pt x="6349" y="5978"/>
                  </a:moveTo>
                  <a:cubicBezTo>
                    <a:pt x="7097" y="5978"/>
                    <a:pt x="7845" y="6254"/>
                    <a:pt x="8412" y="6805"/>
                  </a:cubicBezTo>
                  <a:lnTo>
                    <a:pt x="8538" y="6932"/>
                  </a:lnTo>
                  <a:cubicBezTo>
                    <a:pt x="8633" y="7026"/>
                    <a:pt x="8727" y="7152"/>
                    <a:pt x="8822" y="7278"/>
                  </a:cubicBezTo>
                  <a:cubicBezTo>
                    <a:pt x="9452" y="8097"/>
                    <a:pt x="9484" y="9168"/>
                    <a:pt x="9137" y="10082"/>
                  </a:cubicBezTo>
                  <a:cubicBezTo>
                    <a:pt x="8662" y="11199"/>
                    <a:pt x="7524" y="11885"/>
                    <a:pt x="6358" y="11885"/>
                  </a:cubicBezTo>
                  <a:cubicBezTo>
                    <a:pt x="5978" y="11885"/>
                    <a:pt x="5595" y="11812"/>
                    <a:pt x="5230" y="11657"/>
                  </a:cubicBezTo>
                  <a:cubicBezTo>
                    <a:pt x="3340" y="10870"/>
                    <a:pt x="2805" y="8412"/>
                    <a:pt x="4159" y="6932"/>
                  </a:cubicBezTo>
                  <a:lnTo>
                    <a:pt x="4285" y="6805"/>
                  </a:lnTo>
                  <a:cubicBezTo>
                    <a:pt x="4852" y="6254"/>
                    <a:pt x="5601" y="5978"/>
                    <a:pt x="6349" y="5978"/>
                  </a:cubicBezTo>
                  <a:close/>
                  <a:moveTo>
                    <a:pt x="2269" y="0"/>
                  </a:moveTo>
                  <a:cubicBezTo>
                    <a:pt x="2143" y="0"/>
                    <a:pt x="2048" y="32"/>
                    <a:pt x="1954" y="95"/>
                  </a:cubicBezTo>
                  <a:lnTo>
                    <a:pt x="158" y="1922"/>
                  </a:lnTo>
                  <a:cubicBezTo>
                    <a:pt x="1" y="2080"/>
                    <a:pt x="1" y="2300"/>
                    <a:pt x="95" y="2458"/>
                  </a:cubicBezTo>
                  <a:lnTo>
                    <a:pt x="3372" y="6522"/>
                  </a:lnTo>
                  <a:cubicBezTo>
                    <a:pt x="1985" y="8255"/>
                    <a:pt x="2395" y="10807"/>
                    <a:pt x="4254" y="12035"/>
                  </a:cubicBezTo>
                  <a:cubicBezTo>
                    <a:pt x="4911" y="12489"/>
                    <a:pt x="5659" y="12708"/>
                    <a:pt x="6397" y="12708"/>
                  </a:cubicBezTo>
                  <a:cubicBezTo>
                    <a:pt x="7606" y="12708"/>
                    <a:pt x="8791" y="12122"/>
                    <a:pt x="9515" y="11027"/>
                  </a:cubicBezTo>
                  <a:cubicBezTo>
                    <a:pt x="10429" y="9641"/>
                    <a:pt x="10397" y="7814"/>
                    <a:pt x="9326" y="6522"/>
                  </a:cubicBezTo>
                  <a:lnTo>
                    <a:pt x="12634" y="2458"/>
                  </a:lnTo>
                  <a:cubicBezTo>
                    <a:pt x="12760" y="2300"/>
                    <a:pt x="12760" y="2080"/>
                    <a:pt x="12603" y="1922"/>
                  </a:cubicBezTo>
                  <a:lnTo>
                    <a:pt x="10775" y="95"/>
                  </a:lnTo>
                  <a:cubicBezTo>
                    <a:pt x="10712" y="32"/>
                    <a:pt x="10555" y="0"/>
                    <a:pt x="10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92" name="Google Shape;9292;p75"/>
          <p:cNvSpPr/>
          <p:nvPr/>
        </p:nvSpPr>
        <p:spPr>
          <a:xfrm>
            <a:off x="2135027" y="2192264"/>
            <a:ext cx="378387" cy="375296"/>
          </a:xfrm>
          <a:custGeom>
            <a:avLst/>
            <a:gdLst/>
            <a:ahLst/>
            <a:cxnLst/>
            <a:rect l="l" t="t" r="r" b="b"/>
            <a:pathLst>
              <a:path w="12855" h="12750" extrusionOk="0">
                <a:moveTo>
                  <a:pt x="6304" y="770"/>
                </a:moveTo>
                <a:cubicBezTo>
                  <a:pt x="6519" y="770"/>
                  <a:pt x="6711" y="952"/>
                  <a:pt x="6711" y="1186"/>
                </a:cubicBezTo>
                <a:lnTo>
                  <a:pt x="6711" y="1659"/>
                </a:lnTo>
                <a:cubicBezTo>
                  <a:pt x="6569" y="1643"/>
                  <a:pt x="6435" y="1635"/>
                  <a:pt x="6302" y="1635"/>
                </a:cubicBezTo>
                <a:cubicBezTo>
                  <a:pt x="6168" y="1635"/>
                  <a:pt x="6034" y="1643"/>
                  <a:pt x="5892" y="1659"/>
                </a:cubicBezTo>
                <a:lnTo>
                  <a:pt x="5892" y="1186"/>
                </a:lnTo>
                <a:cubicBezTo>
                  <a:pt x="5892" y="1029"/>
                  <a:pt x="5955" y="934"/>
                  <a:pt x="6081" y="840"/>
                </a:cubicBezTo>
                <a:cubicBezTo>
                  <a:pt x="6154" y="791"/>
                  <a:pt x="6230" y="770"/>
                  <a:pt x="6304" y="770"/>
                </a:cubicBezTo>
                <a:close/>
                <a:moveTo>
                  <a:pt x="6249" y="2423"/>
                </a:moveTo>
                <a:cubicBezTo>
                  <a:pt x="7067" y="2423"/>
                  <a:pt x="7748" y="3312"/>
                  <a:pt x="7373" y="4148"/>
                </a:cubicBezTo>
                <a:cubicBezTo>
                  <a:pt x="7184" y="4619"/>
                  <a:pt x="6731" y="4914"/>
                  <a:pt x="6251" y="4914"/>
                </a:cubicBezTo>
                <a:cubicBezTo>
                  <a:pt x="6089" y="4914"/>
                  <a:pt x="5925" y="4881"/>
                  <a:pt x="5766" y="4809"/>
                </a:cubicBezTo>
                <a:cubicBezTo>
                  <a:pt x="5136" y="4557"/>
                  <a:pt x="4852" y="3707"/>
                  <a:pt x="5230" y="3045"/>
                </a:cubicBezTo>
                <a:cubicBezTo>
                  <a:pt x="5325" y="2856"/>
                  <a:pt x="5482" y="2699"/>
                  <a:pt x="5640" y="2604"/>
                </a:cubicBezTo>
                <a:cubicBezTo>
                  <a:pt x="5766" y="2541"/>
                  <a:pt x="5892" y="2510"/>
                  <a:pt x="6018" y="2447"/>
                </a:cubicBezTo>
                <a:cubicBezTo>
                  <a:pt x="6096" y="2431"/>
                  <a:pt x="6173" y="2423"/>
                  <a:pt x="6249" y="2423"/>
                </a:cubicBezTo>
                <a:close/>
                <a:moveTo>
                  <a:pt x="4852" y="5156"/>
                </a:moveTo>
                <a:cubicBezTo>
                  <a:pt x="5041" y="5377"/>
                  <a:pt x="5293" y="5534"/>
                  <a:pt x="5577" y="5597"/>
                </a:cubicBezTo>
                <a:lnTo>
                  <a:pt x="3939" y="8243"/>
                </a:lnTo>
                <a:lnTo>
                  <a:pt x="2962" y="8243"/>
                </a:lnTo>
                <a:lnTo>
                  <a:pt x="4852" y="5156"/>
                </a:lnTo>
                <a:close/>
                <a:moveTo>
                  <a:pt x="7719" y="5187"/>
                </a:moveTo>
                <a:lnTo>
                  <a:pt x="9610" y="8243"/>
                </a:lnTo>
                <a:lnTo>
                  <a:pt x="8633" y="8243"/>
                </a:lnTo>
                <a:lnTo>
                  <a:pt x="7026" y="5597"/>
                </a:lnTo>
                <a:cubicBezTo>
                  <a:pt x="7310" y="5503"/>
                  <a:pt x="7530" y="5377"/>
                  <a:pt x="7719" y="5187"/>
                </a:cubicBezTo>
                <a:close/>
                <a:moveTo>
                  <a:pt x="6333" y="6007"/>
                </a:moveTo>
                <a:lnTo>
                  <a:pt x="7688" y="8275"/>
                </a:lnTo>
                <a:lnTo>
                  <a:pt x="7467" y="8275"/>
                </a:lnTo>
                <a:lnTo>
                  <a:pt x="7467" y="8243"/>
                </a:lnTo>
                <a:cubicBezTo>
                  <a:pt x="7373" y="7960"/>
                  <a:pt x="7215" y="7771"/>
                  <a:pt x="6995" y="7613"/>
                </a:cubicBezTo>
                <a:cubicBezTo>
                  <a:pt x="6783" y="7462"/>
                  <a:pt x="6545" y="7391"/>
                  <a:pt x="6310" y="7391"/>
                </a:cubicBezTo>
                <a:cubicBezTo>
                  <a:pt x="5812" y="7391"/>
                  <a:pt x="5329" y="7708"/>
                  <a:pt x="5136" y="8243"/>
                </a:cubicBezTo>
                <a:lnTo>
                  <a:pt x="4947" y="8243"/>
                </a:lnTo>
                <a:lnTo>
                  <a:pt x="6333" y="6007"/>
                </a:lnTo>
                <a:close/>
                <a:moveTo>
                  <a:pt x="6274" y="8212"/>
                </a:moveTo>
                <a:cubicBezTo>
                  <a:pt x="6325" y="8212"/>
                  <a:pt x="6377" y="8222"/>
                  <a:pt x="6428" y="8243"/>
                </a:cubicBezTo>
                <a:cubicBezTo>
                  <a:pt x="6585" y="8306"/>
                  <a:pt x="6680" y="8495"/>
                  <a:pt x="6680" y="8653"/>
                </a:cubicBezTo>
                <a:cubicBezTo>
                  <a:pt x="6704" y="8901"/>
                  <a:pt x="6515" y="9071"/>
                  <a:pt x="6295" y="9071"/>
                </a:cubicBezTo>
                <a:cubicBezTo>
                  <a:pt x="6235" y="9071"/>
                  <a:pt x="6173" y="9058"/>
                  <a:pt x="6113" y="9031"/>
                </a:cubicBezTo>
                <a:cubicBezTo>
                  <a:pt x="5924" y="8968"/>
                  <a:pt x="5798" y="8716"/>
                  <a:pt x="5892" y="8495"/>
                </a:cubicBezTo>
                <a:cubicBezTo>
                  <a:pt x="5941" y="8326"/>
                  <a:pt x="6101" y="8212"/>
                  <a:pt x="6274" y="8212"/>
                </a:cubicBezTo>
                <a:close/>
                <a:moveTo>
                  <a:pt x="3435" y="9063"/>
                </a:moveTo>
                <a:lnTo>
                  <a:pt x="1891" y="11583"/>
                </a:lnTo>
                <a:cubicBezTo>
                  <a:pt x="1576" y="11205"/>
                  <a:pt x="1513" y="10606"/>
                  <a:pt x="1796" y="10165"/>
                </a:cubicBezTo>
                <a:lnTo>
                  <a:pt x="2458" y="9063"/>
                </a:lnTo>
                <a:close/>
                <a:moveTo>
                  <a:pt x="10145" y="9063"/>
                </a:moveTo>
                <a:lnTo>
                  <a:pt x="10807" y="10165"/>
                </a:lnTo>
                <a:cubicBezTo>
                  <a:pt x="11027" y="10606"/>
                  <a:pt x="10996" y="11205"/>
                  <a:pt x="10681" y="11583"/>
                </a:cubicBezTo>
                <a:lnTo>
                  <a:pt x="9169" y="9063"/>
                </a:lnTo>
                <a:close/>
                <a:moveTo>
                  <a:pt x="6256" y="1"/>
                </a:moveTo>
                <a:cubicBezTo>
                  <a:pt x="5728" y="1"/>
                  <a:pt x="5259" y="331"/>
                  <a:pt x="5104" y="871"/>
                </a:cubicBezTo>
                <a:cubicBezTo>
                  <a:pt x="5041" y="997"/>
                  <a:pt x="5041" y="1123"/>
                  <a:pt x="5041" y="1218"/>
                </a:cubicBezTo>
                <a:lnTo>
                  <a:pt x="5041" y="2069"/>
                </a:lnTo>
                <a:cubicBezTo>
                  <a:pt x="4317" y="2604"/>
                  <a:pt x="4033" y="3581"/>
                  <a:pt x="4348" y="4431"/>
                </a:cubicBezTo>
                <a:cubicBezTo>
                  <a:pt x="4002" y="4998"/>
                  <a:pt x="2836" y="6920"/>
                  <a:pt x="1985" y="8275"/>
                </a:cubicBezTo>
                <a:lnTo>
                  <a:pt x="473" y="8275"/>
                </a:lnTo>
                <a:cubicBezTo>
                  <a:pt x="284" y="8275"/>
                  <a:pt x="95" y="8432"/>
                  <a:pt x="64" y="8653"/>
                </a:cubicBezTo>
                <a:cubicBezTo>
                  <a:pt x="1" y="8874"/>
                  <a:pt x="221" y="9094"/>
                  <a:pt x="442" y="9094"/>
                </a:cubicBezTo>
                <a:lnTo>
                  <a:pt x="1418" y="9094"/>
                </a:lnTo>
                <a:lnTo>
                  <a:pt x="1009" y="9787"/>
                </a:lnTo>
                <a:cubicBezTo>
                  <a:pt x="599" y="10417"/>
                  <a:pt x="599" y="11236"/>
                  <a:pt x="946" y="11866"/>
                </a:cubicBezTo>
                <a:cubicBezTo>
                  <a:pt x="1103" y="12182"/>
                  <a:pt x="1387" y="12465"/>
                  <a:pt x="1702" y="12654"/>
                </a:cubicBezTo>
                <a:cubicBezTo>
                  <a:pt x="1761" y="12694"/>
                  <a:pt x="1827" y="12711"/>
                  <a:pt x="1893" y="12711"/>
                </a:cubicBezTo>
                <a:cubicBezTo>
                  <a:pt x="2037" y="12711"/>
                  <a:pt x="2182" y="12626"/>
                  <a:pt x="2269" y="12497"/>
                </a:cubicBezTo>
                <a:lnTo>
                  <a:pt x="4348" y="9094"/>
                </a:lnTo>
                <a:lnTo>
                  <a:pt x="5041" y="9094"/>
                </a:lnTo>
                <a:cubicBezTo>
                  <a:pt x="5167" y="9504"/>
                  <a:pt x="5482" y="9787"/>
                  <a:pt x="5829" y="9882"/>
                </a:cubicBezTo>
                <a:cubicBezTo>
                  <a:pt x="5961" y="9928"/>
                  <a:pt x="6096" y="9950"/>
                  <a:pt x="6227" y="9950"/>
                </a:cubicBezTo>
                <a:cubicBezTo>
                  <a:pt x="6628" y="9950"/>
                  <a:pt x="7002" y="9749"/>
                  <a:pt x="7215" y="9441"/>
                </a:cubicBezTo>
                <a:cubicBezTo>
                  <a:pt x="7310" y="9346"/>
                  <a:pt x="7373" y="9189"/>
                  <a:pt x="7373" y="9189"/>
                </a:cubicBezTo>
                <a:lnTo>
                  <a:pt x="8097" y="9189"/>
                </a:lnTo>
                <a:lnTo>
                  <a:pt x="10145" y="12528"/>
                </a:lnTo>
                <a:cubicBezTo>
                  <a:pt x="10207" y="12673"/>
                  <a:pt x="10337" y="12750"/>
                  <a:pt x="10473" y="12750"/>
                </a:cubicBezTo>
                <a:cubicBezTo>
                  <a:pt x="10544" y="12750"/>
                  <a:pt x="10616" y="12729"/>
                  <a:pt x="10681" y="12686"/>
                </a:cubicBezTo>
                <a:cubicBezTo>
                  <a:pt x="11657" y="12119"/>
                  <a:pt x="11972" y="10795"/>
                  <a:pt x="11405" y="9850"/>
                </a:cubicBezTo>
                <a:lnTo>
                  <a:pt x="10996" y="9189"/>
                </a:lnTo>
                <a:lnTo>
                  <a:pt x="12288" y="9189"/>
                </a:lnTo>
                <a:cubicBezTo>
                  <a:pt x="12508" y="9189"/>
                  <a:pt x="12697" y="9031"/>
                  <a:pt x="12729" y="8842"/>
                </a:cubicBezTo>
                <a:cubicBezTo>
                  <a:pt x="12855" y="8432"/>
                  <a:pt x="12666" y="8243"/>
                  <a:pt x="12382" y="8243"/>
                </a:cubicBezTo>
                <a:lnTo>
                  <a:pt x="10555" y="8243"/>
                </a:lnTo>
                <a:lnTo>
                  <a:pt x="8192" y="4368"/>
                </a:lnTo>
                <a:cubicBezTo>
                  <a:pt x="8507" y="3549"/>
                  <a:pt x="8255" y="2573"/>
                  <a:pt x="7499" y="2005"/>
                </a:cubicBezTo>
                <a:lnTo>
                  <a:pt x="7499" y="1218"/>
                </a:lnTo>
                <a:cubicBezTo>
                  <a:pt x="7499" y="682"/>
                  <a:pt x="7152" y="210"/>
                  <a:pt x="6617" y="52"/>
                </a:cubicBezTo>
                <a:cubicBezTo>
                  <a:pt x="6495" y="18"/>
                  <a:pt x="6374" y="1"/>
                  <a:pt x="62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93" name="Google Shape;9293;p75"/>
          <p:cNvGrpSpPr/>
          <p:nvPr/>
        </p:nvGrpSpPr>
        <p:grpSpPr>
          <a:xfrm>
            <a:off x="876569" y="2671933"/>
            <a:ext cx="330143" cy="368173"/>
            <a:chOff x="-40150450" y="1977325"/>
            <a:chExt cx="280400" cy="312700"/>
          </a:xfrm>
        </p:grpSpPr>
        <p:sp>
          <p:nvSpPr>
            <p:cNvPr id="9294" name="Google Shape;9294;p75"/>
            <p:cNvSpPr/>
            <p:nvPr/>
          </p:nvSpPr>
          <p:spPr>
            <a:xfrm>
              <a:off x="-40052800" y="2041125"/>
              <a:ext cx="25" cy="25"/>
            </a:xfrm>
            <a:custGeom>
              <a:avLst/>
              <a:gdLst/>
              <a:ahLst/>
              <a:cxnLst/>
              <a:rect l="l" t="t" r="r" b="b"/>
              <a:pathLst>
                <a:path w="1" h="1" extrusionOk="0">
                  <a:moveTo>
                    <a:pt x="1" y="0"/>
                  </a:move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5" name="Google Shape;9295;p75"/>
            <p:cNvSpPr/>
            <p:nvPr/>
          </p:nvSpPr>
          <p:spPr>
            <a:xfrm>
              <a:off x="-40150450" y="1977325"/>
              <a:ext cx="280400" cy="312700"/>
            </a:xfrm>
            <a:custGeom>
              <a:avLst/>
              <a:gdLst/>
              <a:ahLst/>
              <a:cxnLst/>
              <a:rect l="l" t="t" r="r" b="b"/>
              <a:pathLst>
                <a:path w="11216" h="12508" extrusionOk="0">
                  <a:moveTo>
                    <a:pt x="8379" y="838"/>
                  </a:moveTo>
                  <a:cubicBezTo>
                    <a:pt x="8626" y="838"/>
                    <a:pt x="8880" y="873"/>
                    <a:pt x="9137" y="946"/>
                  </a:cubicBezTo>
                  <a:cubicBezTo>
                    <a:pt x="8948" y="1733"/>
                    <a:pt x="8506" y="2300"/>
                    <a:pt x="7971" y="2615"/>
                  </a:cubicBezTo>
                  <a:cubicBezTo>
                    <a:pt x="7908" y="2678"/>
                    <a:pt x="7876" y="2678"/>
                    <a:pt x="7876" y="2678"/>
                  </a:cubicBezTo>
                  <a:cubicBezTo>
                    <a:pt x="7861" y="2694"/>
                    <a:pt x="7853" y="2694"/>
                    <a:pt x="7845" y="2694"/>
                  </a:cubicBezTo>
                  <a:cubicBezTo>
                    <a:pt x="7837" y="2694"/>
                    <a:pt x="7829" y="2694"/>
                    <a:pt x="7813" y="2710"/>
                  </a:cubicBezTo>
                  <a:cubicBezTo>
                    <a:pt x="7470" y="2868"/>
                    <a:pt x="7083" y="2938"/>
                    <a:pt x="6744" y="2938"/>
                  </a:cubicBezTo>
                  <a:cubicBezTo>
                    <a:pt x="6678" y="2938"/>
                    <a:pt x="6615" y="2935"/>
                    <a:pt x="6553" y="2930"/>
                  </a:cubicBezTo>
                  <a:lnTo>
                    <a:pt x="6459" y="2930"/>
                  </a:lnTo>
                  <a:cubicBezTo>
                    <a:pt x="6301" y="2930"/>
                    <a:pt x="6112" y="2899"/>
                    <a:pt x="5955" y="2867"/>
                  </a:cubicBezTo>
                  <a:cubicBezTo>
                    <a:pt x="6240" y="1597"/>
                    <a:pt x="7230" y="838"/>
                    <a:pt x="8379" y="838"/>
                  </a:cubicBezTo>
                  <a:close/>
                  <a:moveTo>
                    <a:pt x="9798" y="8538"/>
                  </a:moveTo>
                  <a:lnTo>
                    <a:pt x="9798" y="8538"/>
                  </a:lnTo>
                  <a:cubicBezTo>
                    <a:pt x="9831" y="8545"/>
                    <a:pt x="9862" y="8554"/>
                    <a:pt x="9892" y="8565"/>
                  </a:cubicBezTo>
                  <a:lnTo>
                    <a:pt x="9892" y="8565"/>
                  </a:lnTo>
                  <a:cubicBezTo>
                    <a:pt x="9829" y="8546"/>
                    <a:pt x="9798" y="8538"/>
                    <a:pt x="9798" y="8538"/>
                  </a:cubicBezTo>
                  <a:close/>
                  <a:moveTo>
                    <a:pt x="3433" y="3256"/>
                  </a:moveTo>
                  <a:cubicBezTo>
                    <a:pt x="3506" y="3256"/>
                    <a:pt x="3570" y="3264"/>
                    <a:pt x="3623" y="3277"/>
                  </a:cubicBezTo>
                  <a:cubicBezTo>
                    <a:pt x="4064" y="3403"/>
                    <a:pt x="4631" y="3970"/>
                    <a:pt x="5167" y="4128"/>
                  </a:cubicBezTo>
                  <a:cubicBezTo>
                    <a:pt x="5293" y="4159"/>
                    <a:pt x="5419" y="4159"/>
                    <a:pt x="5514" y="4159"/>
                  </a:cubicBezTo>
                  <a:lnTo>
                    <a:pt x="5577" y="4159"/>
                  </a:lnTo>
                  <a:cubicBezTo>
                    <a:pt x="5923" y="4159"/>
                    <a:pt x="6270" y="3907"/>
                    <a:pt x="6585" y="3718"/>
                  </a:cubicBezTo>
                  <a:cubicBezTo>
                    <a:pt x="7152" y="3718"/>
                    <a:pt x="7687" y="3592"/>
                    <a:pt x="8160" y="3371"/>
                  </a:cubicBezTo>
                  <a:cubicBezTo>
                    <a:pt x="9294" y="3812"/>
                    <a:pt x="10838" y="5388"/>
                    <a:pt x="9767" y="8475"/>
                  </a:cubicBezTo>
                  <a:cubicBezTo>
                    <a:pt x="9420" y="9672"/>
                    <a:pt x="8506" y="11342"/>
                    <a:pt x="7561" y="11594"/>
                  </a:cubicBezTo>
                  <a:cubicBezTo>
                    <a:pt x="7484" y="11627"/>
                    <a:pt x="7404" y="11641"/>
                    <a:pt x="7319" y="11641"/>
                  </a:cubicBezTo>
                  <a:cubicBezTo>
                    <a:pt x="7161" y="11641"/>
                    <a:pt x="6990" y="11593"/>
                    <a:pt x="6805" y="11531"/>
                  </a:cubicBezTo>
                  <a:cubicBezTo>
                    <a:pt x="6459" y="11279"/>
                    <a:pt x="6081" y="11027"/>
                    <a:pt x="5608" y="11027"/>
                  </a:cubicBezTo>
                  <a:cubicBezTo>
                    <a:pt x="5482" y="11027"/>
                    <a:pt x="5356" y="11027"/>
                    <a:pt x="5135" y="11059"/>
                  </a:cubicBezTo>
                  <a:cubicBezTo>
                    <a:pt x="4820" y="11122"/>
                    <a:pt x="4537" y="11311"/>
                    <a:pt x="4253" y="11468"/>
                  </a:cubicBezTo>
                  <a:cubicBezTo>
                    <a:pt x="4094" y="11568"/>
                    <a:pt x="3934" y="11630"/>
                    <a:pt x="3767" y="11630"/>
                  </a:cubicBezTo>
                  <a:cubicBezTo>
                    <a:pt x="3670" y="11630"/>
                    <a:pt x="3570" y="11609"/>
                    <a:pt x="3466" y="11563"/>
                  </a:cubicBezTo>
                  <a:cubicBezTo>
                    <a:pt x="3119" y="11437"/>
                    <a:pt x="2804" y="11122"/>
                    <a:pt x="2552" y="10838"/>
                  </a:cubicBezTo>
                  <a:cubicBezTo>
                    <a:pt x="1386" y="9515"/>
                    <a:pt x="0" y="6207"/>
                    <a:pt x="1670" y="4222"/>
                  </a:cubicBezTo>
                  <a:cubicBezTo>
                    <a:pt x="2238" y="3518"/>
                    <a:pt x="2992" y="3256"/>
                    <a:pt x="3433" y="3256"/>
                  </a:cubicBezTo>
                  <a:close/>
                  <a:moveTo>
                    <a:pt x="8415" y="0"/>
                  </a:moveTo>
                  <a:cubicBezTo>
                    <a:pt x="7084" y="0"/>
                    <a:pt x="5925" y="752"/>
                    <a:pt x="5356" y="1985"/>
                  </a:cubicBezTo>
                  <a:cubicBezTo>
                    <a:pt x="5104" y="1576"/>
                    <a:pt x="4663" y="1198"/>
                    <a:pt x="4190" y="977"/>
                  </a:cubicBezTo>
                  <a:lnTo>
                    <a:pt x="4033" y="883"/>
                  </a:lnTo>
                  <a:cubicBezTo>
                    <a:pt x="3975" y="858"/>
                    <a:pt x="3917" y="846"/>
                    <a:pt x="3862" y="846"/>
                  </a:cubicBezTo>
                  <a:cubicBezTo>
                    <a:pt x="3703" y="846"/>
                    <a:pt x="3559" y="940"/>
                    <a:pt x="3466" y="1103"/>
                  </a:cubicBezTo>
                  <a:cubicBezTo>
                    <a:pt x="3340" y="1292"/>
                    <a:pt x="3466" y="1513"/>
                    <a:pt x="3655" y="1639"/>
                  </a:cubicBezTo>
                  <a:lnTo>
                    <a:pt x="3812" y="1733"/>
                  </a:lnTo>
                  <a:cubicBezTo>
                    <a:pt x="4411" y="1985"/>
                    <a:pt x="4820" y="2521"/>
                    <a:pt x="4978" y="3088"/>
                  </a:cubicBezTo>
                  <a:cubicBezTo>
                    <a:pt x="4600" y="2867"/>
                    <a:pt x="4253" y="2615"/>
                    <a:pt x="3907" y="2521"/>
                  </a:cubicBezTo>
                  <a:cubicBezTo>
                    <a:pt x="3773" y="2479"/>
                    <a:pt x="3623" y="2459"/>
                    <a:pt x="3462" y="2459"/>
                  </a:cubicBezTo>
                  <a:cubicBezTo>
                    <a:pt x="2151" y="2459"/>
                    <a:pt x="126" y="3831"/>
                    <a:pt x="126" y="6553"/>
                  </a:cubicBezTo>
                  <a:cubicBezTo>
                    <a:pt x="126" y="8034"/>
                    <a:pt x="725" y="9641"/>
                    <a:pt x="1544" y="10870"/>
                  </a:cubicBezTo>
                  <a:cubicBezTo>
                    <a:pt x="2365" y="12070"/>
                    <a:pt x="3159" y="12482"/>
                    <a:pt x="3830" y="12482"/>
                  </a:cubicBezTo>
                  <a:cubicBezTo>
                    <a:pt x="4162" y="12482"/>
                    <a:pt x="4465" y="12381"/>
                    <a:pt x="4726" y="12224"/>
                  </a:cubicBezTo>
                  <a:cubicBezTo>
                    <a:pt x="4978" y="12067"/>
                    <a:pt x="5324" y="11846"/>
                    <a:pt x="5514" y="11846"/>
                  </a:cubicBezTo>
                  <a:cubicBezTo>
                    <a:pt x="5545" y="11846"/>
                    <a:pt x="5573" y="11844"/>
                    <a:pt x="5602" y="11844"/>
                  </a:cubicBezTo>
                  <a:cubicBezTo>
                    <a:pt x="5689" y="11844"/>
                    <a:pt x="5789" y="11862"/>
                    <a:pt x="6049" y="12004"/>
                  </a:cubicBezTo>
                  <a:lnTo>
                    <a:pt x="6396" y="12224"/>
                  </a:lnTo>
                  <a:cubicBezTo>
                    <a:pt x="6711" y="12445"/>
                    <a:pt x="6994" y="12508"/>
                    <a:pt x="7309" y="12508"/>
                  </a:cubicBezTo>
                  <a:cubicBezTo>
                    <a:pt x="8822" y="12508"/>
                    <a:pt x="10082" y="10302"/>
                    <a:pt x="10617" y="8853"/>
                  </a:cubicBezTo>
                  <a:cubicBezTo>
                    <a:pt x="11121" y="7246"/>
                    <a:pt x="11216" y="5514"/>
                    <a:pt x="10271" y="4096"/>
                  </a:cubicBezTo>
                  <a:cubicBezTo>
                    <a:pt x="9924" y="3560"/>
                    <a:pt x="9452" y="3151"/>
                    <a:pt x="8979" y="2867"/>
                  </a:cubicBezTo>
                  <a:cubicBezTo>
                    <a:pt x="9546" y="2363"/>
                    <a:pt x="9924" y="1607"/>
                    <a:pt x="10050" y="693"/>
                  </a:cubicBezTo>
                  <a:cubicBezTo>
                    <a:pt x="10082" y="504"/>
                    <a:pt x="9956" y="347"/>
                    <a:pt x="9767" y="252"/>
                  </a:cubicBezTo>
                  <a:cubicBezTo>
                    <a:pt x="9308" y="81"/>
                    <a:pt x="8852" y="0"/>
                    <a:pt x="84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6" name="Google Shape;9296;p75"/>
            <p:cNvSpPr/>
            <p:nvPr/>
          </p:nvSpPr>
          <p:spPr>
            <a:xfrm>
              <a:off x="-39925200" y="2108075"/>
              <a:ext cx="25" cy="25"/>
            </a:xfrm>
            <a:custGeom>
              <a:avLst/>
              <a:gdLst/>
              <a:ahLst/>
              <a:cxnLst/>
              <a:rect l="l" t="t" r="r" b="b"/>
              <a:pathLst>
                <a:path w="1" h="1" extrusionOk="0">
                  <a:moveTo>
                    <a:pt x="1" y="0"/>
                  </a:move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7" name="Google Shape;9297;p75"/>
            <p:cNvSpPr/>
            <p:nvPr/>
          </p:nvSpPr>
          <p:spPr>
            <a:xfrm>
              <a:off x="-39958275" y="2087025"/>
              <a:ext cx="44925" cy="105350"/>
            </a:xfrm>
            <a:custGeom>
              <a:avLst/>
              <a:gdLst/>
              <a:ahLst/>
              <a:cxnLst/>
              <a:rect l="l" t="t" r="r" b="b"/>
              <a:pathLst>
                <a:path w="1797" h="4214" extrusionOk="0">
                  <a:moveTo>
                    <a:pt x="439" y="1"/>
                  </a:moveTo>
                  <a:cubicBezTo>
                    <a:pt x="326" y="1"/>
                    <a:pt x="216" y="55"/>
                    <a:pt x="126" y="181"/>
                  </a:cubicBezTo>
                  <a:cubicBezTo>
                    <a:pt x="0" y="370"/>
                    <a:pt x="0" y="590"/>
                    <a:pt x="189" y="748"/>
                  </a:cubicBezTo>
                  <a:cubicBezTo>
                    <a:pt x="1009" y="1378"/>
                    <a:pt x="914" y="2638"/>
                    <a:pt x="536" y="3678"/>
                  </a:cubicBezTo>
                  <a:cubicBezTo>
                    <a:pt x="473" y="3867"/>
                    <a:pt x="599" y="4087"/>
                    <a:pt x="819" y="4182"/>
                  </a:cubicBezTo>
                  <a:cubicBezTo>
                    <a:pt x="862" y="4203"/>
                    <a:pt x="908" y="4213"/>
                    <a:pt x="954" y="4213"/>
                  </a:cubicBezTo>
                  <a:cubicBezTo>
                    <a:pt x="1112" y="4213"/>
                    <a:pt x="1275" y="4093"/>
                    <a:pt x="1324" y="3898"/>
                  </a:cubicBezTo>
                  <a:cubicBezTo>
                    <a:pt x="1639" y="2922"/>
                    <a:pt x="1796" y="1787"/>
                    <a:pt x="1324" y="842"/>
                  </a:cubicBezTo>
                  <a:cubicBezTo>
                    <a:pt x="1166" y="559"/>
                    <a:pt x="977" y="275"/>
                    <a:pt x="693" y="86"/>
                  </a:cubicBezTo>
                  <a:cubicBezTo>
                    <a:pt x="612" y="32"/>
                    <a:pt x="525" y="1"/>
                    <a:pt x="4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98" name="Google Shape;9298;p75"/>
          <p:cNvGrpSpPr/>
          <p:nvPr/>
        </p:nvGrpSpPr>
        <p:grpSpPr>
          <a:xfrm>
            <a:off x="870534" y="3131151"/>
            <a:ext cx="342211" cy="372824"/>
            <a:chOff x="-40160700" y="2339625"/>
            <a:chExt cx="290650" cy="316650"/>
          </a:xfrm>
        </p:grpSpPr>
        <p:sp>
          <p:nvSpPr>
            <p:cNvPr id="9299" name="Google Shape;9299;p75"/>
            <p:cNvSpPr/>
            <p:nvPr/>
          </p:nvSpPr>
          <p:spPr>
            <a:xfrm>
              <a:off x="-40005525" y="2552600"/>
              <a:ext cx="70900" cy="62175"/>
            </a:xfrm>
            <a:custGeom>
              <a:avLst/>
              <a:gdLst/>
              <a:ahLst/>
              <a:cxnLst/>
              <a:rect l="l" t="t" r="r" b="b"/>
              <a:pathLst>
                <a:path w="2836" h="2487" extrusionOk="0">
                  <a:moveTo>
                    <a:pt x="1408" y="807"/>
                  </a:moveTo>
                  <a:cubicBezTo>
                    <a:pt x="1461" y="807"/>
                    <a:pt x="1518" y="817"/>
                    <a:pt x="1575" y="839"/>
                  </a:cubicBezTo>
                  <a:cubicBezTo>
                    <a:pt x="1733" y="902"/>
                    <a:pt x="1796" y="1028"/>
                    <a:pt x="1796" y="1248"/>
                  </a:cubicBezTo>
                  <a:cubicBezTo>
                    <a:pt x="1845" y="1496"/>
                    <a:pt x="1661" y="1666"/>
                    <a:pt x="1442" y="1666"/>
                  </a:cubicBezTo>
                  <a:cubicBezTo>
                    <a:pt x="1383" y="1666"/>
                    <a:pt x="1321" y="1653"/>
                    <a:pt x="1260" y="1626"/>
                  </a:cubicBezTo>
                  <a:cubicBezTo>
                    <a:pt x="1071" y="1563"/>
                    <a:pt x="945" y="1311"/>
                    <a:pt x="1008" y="1091"/>
                  </a:cubicBezTo>
                  <a:cubicBezTo>
                    <a:pt x="1081" y="921"/>
                    <a:pt x="1229" y="807"/>
                    <a:pt x="1408" y="807"/>
                  </a:cubicBezTo>
                  <a:close/>
                  <a:moveTo>
                    <a:pt x="1438" y="1"/>
                  </a:moveTo>
                  <a:cubicBezTo>
                    <a:pt x="1040" y="1"/>
                    <a:pt x="635" y="188"/>
                    <a:pt x="378" y="523"/>
                  </a:cubicBezTo>
                  <a:cubicBezTo>
                    <a:pt x="0" y="1091"/>
                    <a:pt x="158" y="1878"/>
                    <a:pt x="693" y="2256"/>
                  </a:cubicBezTo>
                  <a:cubicBezTo>
                    <a:pt x="909" y="2412"/>
                    <a:pt x="1158" y="2486"/>
                    <a:pt x="1405" y="2486"/>
                  </a:cubicBezTo>
                  <a:cubicBezTo>
                    <a:pt x="1806" y="2486"/>
                    <a:pt x="2204" y="2292"/>
                    <a:pt x="2457" y="1941"/>
                  </a:cubicBezTo>
                  <a:cubicBezTo>
                    <a:pt x="2836" y="1406"/>
                    <a:pt x="2678" y="618"/>
                    <a:pt x="2111" y="208"/>
                  </a:cubicBezTo>
                  <a:cubicBezTo>
                    <a:pt x="1911" y="67"/>
                    <a:pt x="1676" y="1"/>
                    <a:pt x="14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0" name="Google Shape;9300;p75"/>
            <p:cNvSpPr/>
            <p:nvPr/>
          </p:nvSpPr>
          <p:spPr>
            <a:xfrm>
              <a:off x="-40039400" y="2605050"/>
              <a:ext cx="29150" cy="20500"/>
            </a:xfrm>
            <a:custGeom>
              <a:avLst/>
              <a:gdLst/>
              <a:ahLst/>
              <a:cxnLst/>
              <a:rect l="l" t="t" r="r" b="b"/>
              <a:pathLst>
                <a:path w="1166" h="820" extrusionOk="0">
                  <a:moveTo>
                    <a:pt x="725" y="1"/>
                  </a:moveTo>
                  <a:cubicBezTo>
                    <a:pt x="473" y="1"/>
                    <a:pt x="0" y="190"/>
                    <a:pt x="0" y="410"/>
                  </a:cubicBezTo>
                  <a:cubicBezTo>
                    <a:pt x="0" y="631"/>
                    <a:pt x="473" y="820"/>
                    <a:pt x="725" y="820"/>
                  </a:cubicBezTo>
                  <a:cubicBezTo>
                    <a:pt x="945" y="820"/>
                    <a:pt x="1166" y="631"/>
                    <a:pt x="1166" y="410"/>
                  </a:cubicBezTo>
                  <a:cubicBezTo>
                    <a:pt x="1103" y="158"/>
                    <a:pt x="914" y="1"/>
                    <a:pt x="7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1" name="Google Shape;9301;p75"/>
            <p:cNvSpPr/>
            <p:nvPr/>
          </p:nvSpPr>
          <p:spPr>
            <a:xfrm>
              <a:off x="-40079575" y="2584575"/>
              <a:ext cx="19725" cy="19725"/>
            </a:xfrm>
            <a:custGeom>
              <a:avLst/>
              <a:gdLst/>
              <a:ahLst/>
              <a:cxnLst/>
              <a:rect l="l" t="t" r="r" b="b"/>
              <a:pathLst>
                <a:path w="789" h="789" extrusionOk="0">
                  <a:moveTo>
                    <a:pt x="410" y="1"/>
                  </a:moveTo>
                  <a:cubicBezTo>
                    <a:pt x="190" y="1"/>
                    <a:pt x="1" y="158"/>
                    <a:pt x="1" y="379"/>
                  </a:cubicBezTo>
                  <a:cubicBezTo>
                    <a:pt x="1" y="599"/>
                    <a:pt x="190" y="788"/>
                    <a:pt x="410" y="788"/>
                  </a:cubicBezTo>
                  <a:cubicBezTo>
                    <a:pt x="631" y="788"/>
                    <a:pt x="788" y="599"/>
                    <a:pt x="788" y="379"/>
                  </a:cubicBezTo>
                  <a:cubicBezTo>
                    <a:pt x="788" y="158"/>
                    <a:pt x="631" y="1"/>
                    <a:pt x="4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2" name="Google Shape;9302;p75"/>
            <p:cNvSpPr/>
            <p:nvPr/>
          </p:nvSpPr>
          <p:spPr>
            <a:xfrm>
              <a:off x="-40160700" y="2339625"/>
              <a:ext cx="290650" cy="316650"/>
            </a:xfrm>
            <a:custGeom>
              <a:avLst/>
              <a:gdLst/>
              <a:ahLst/>
              <a:cxnLst/>
              <a:rect l="l" t="t" r="r" b="b"/>
              <a:pathLst>
                <a:path w="11626" h="12666" extrusionOk="0">
                  <a:moveTo>
                    <a:pt x="7656" y="820"/>
                  </a:moveTo>
                  <a:cubicBezTo>
                    <a:pt x="7845" y="820"/>
                    <a:pt x="8003" y="946"/>
                    <a:pt x="8066" y="1072"/>
                  </a:cubicBezTo>
                  <a:cubicBezTo>
                    <a:pt x="8129" y="1355"/>
                    <a:pt x="7940" y="1639"/>
                    <a:pt x="7656" y="1639"/>
                  </a:cubicBezTo>
                  <a:lnTo>
                    <a:pt x="4065" y="1639"/>
                  </a:lnTo>
                  <a:cubicBezTo>
                    <a:pt x="3876" y="1639"/>
                    <a:pt x="3687" y="1450"/>
                    <a:pt x="3687" y="1261"/>
                  </a:cubicBezTo>
                  <a:cubicBezTo>
                    <a:pt x="3687" y="1009"/>
                    <a:pt x="3876" y="851"/>
                    <a:pt x="4065" y="820"/>
                  </a:cubicBezTo>
                  <a:close/>
                  <a:moveTo>
                    <a:pt x="7310" y="2458"/>
                  </a:moveTo>
                  <a:lnTo>
                    <a:pt x="7310" y="5860"/>
                  </a:lnTo>
                  <a:cubicBezTo>
                    <a:pt x="7310" y="6270"/>
                    <a:pt x="7467" y="6711"/>
                    <a:pt x="7656" y="7026"/>
                  </a:cubicBezTo>
                  <a:cubicBezTo>
                    <a:pt x="7026" y="7152"/>
                    <a:pt x="6396" y="7404"/>
                    <a:pt x="5797" y="7782"/>
                  </a:cubicBezTo>
                  <a:cubicBezTo>
                    <a:pt x="5146" y="8207"/>
                    <a:pt x="4241" y="8453"/>
                    <a:pt x="3401" y="8453"/>
                  </a:cubicBezTo>
                  <a:cubicBezTo>
                    <a:pt x="3306" y="8453"/>
                    <a:pt x="3212" y="8450"/>
                    <a:pt x="3120" y="8444"/>
                  </a:cubicBezTo>
                  <a:lnTo>
                    <a:pt x="4128" y="7026"/>
                  </a:lnTo>
                  <a:cubicBezTo>
                    <a:pt x="4380" y="6680"/>
                    <a:pt x="4537" y="6239"/>
                    <a:pt x="4537" y="5829"/>
                  </a:cubicBezTo>
                  <a:lnTo>
                    <a:pt x="4537" y="2458"/>
                  </a:lnTo>
                  <a:close/>
                  <a:moveTo>
                    <a:pt x="8192" y="7782"/>
                  </a:moveTo>
                  <a:cubicBezTo>
                    <a:pt x="10775" y="11500"/>
                    <a:pt x="10586" y="11216"/>
                    <a:pt x="10618" y="11279"/>
                  </a:cubicBezTo>
                  <a:cubicBezTo>
                    <a:pt x="10681" y="11563"/>
                    <a:pt x="10523" y="11846"/>
                    <a:pt x="10208" y="11846"/>
                  </a:cubicBezTo>
                  <a:lnTo>
                    <a:pt x="1576" y="11846"/>
                  </a:lnTo>
                  <a:cubicBezTo>
                    <a:pt x="1198" y="11846"/>
                    <a:pt x="1040" y="11437"/>
                    <a:pt x="1198" y="11216"/>
                  </a:cubicBezTo>
                  <a:lnTo>
                    <a:pt x="2584" y="9232"/>
                  </a:lnTo>
                  <a:cubicBezTo>
                    <a:pt x="2825" y="9263"/>
                    <a:pt x="3077" y="9280"/>
                    <a:pt x="3333" y="9280"/>
                  </a:cubicBezTo>
                  <a:cubicBezTo>
                    <a:pt x="4347" y="9280"/>
                    <a:pt x="5434" y="9022"/>
                    <a:pt x="6239" y="8444"/>
                  </a:cubicBezTo>
                  <a:cubicBezTo>
                    <a:pt x="6837" y="8066"/>
                    <a:pt x="7499" y="7814"/>
                    <a:pt x="8192" y="7782"/>
                  </a:cubicBezTo>
                  <a:close/>
                  <a:moveTo>
                    <a:pt x="4128" y="1"/>
                  </a:moveTo>
                  <a:cubicBezTo>
                    <a:pt x="3435" y="1"/>
                    <a:pt x="2899" y="536"/>
                    <a:pt x="2899" y="1261"/>
                  </a:cubicBezTo>
                  <a:cubicBezTo>
                    <a:pt x="2899" y="1765"/>
                    <a:pt x="3214" y="2237"/>
                    <a:pt x="3718" y="2426"/>
                  </a:cubicBezTo>
                  <a:lnTo>
                    <a:pt x="3718" y="5860"/>
                  </a:lnTo>
                  <a:cubicBezTo>
                    <a:pt x="3718" y="6081"/>
                    <a:pt x="3655" y="6365"/>
                    <a:pt x="3498" y="6554"/>
                  </a:cubicBezTo>
                  <a:lnTo>
                    <a:pt x="568" y="10744"/>
                  </a:lnTo>
                  <a:cubicBezTo>
                    <a:pt x="1" y="11563"/>
                    <a:pt x="568" y="12666"/>
                    <a:pt x="1607" y="12666"/>
                  </a:cubicBezTo>
                  <a:lnTo>
                    <a:pt x="10271" y="12666"/>
                  </a:lnTo>
                  <a:cubicBezTo>
                    <a:pt x="10555" y="12666"/>
                    <a:pt x="10870" y="12540"/>
                    <a:pt x="11090" y="12350"/>
                  </a:cubicBezTo>
                  <a:cubicBezTo>
                    <a:pt x="11531" y="11972"/>
                    <a:pt x="11626" y="11248"/>
                    <a:pt x="11248" y="10744"/>
                  </a:cubicBezTo>
                  <a:lnTo>
                    <a:pt x="8318" y="6554"/>
                  </a:lnTo>
                  <a:cubicBezTo>
                    <a:pt x="8160" y="6365"/>
                    <a:pt x="8097" y="6081"/>
                    <a:pt x="8097" y="5860"/>
                  </a:cubicBezTo>
                  <a:lnTo>
                    <a:pt x="8097" y="2426"/>
                  </a:lnTo>
                  <a:cubicBezTo>
                    <a:pt x="8570" y="2269"/>
                    <a:pt x="8916" y="1796"/>
                    <a:pt x="8916" y="1261"/>
                  </a:cubicBezTo>
                  <a:cubicBezTo>
                    <a:pt x="8916" y="568"/>
                    <a:pt x="8381" y="1"/>
                    <a:pt x="76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3" name="Google Shape;9303;p75"/>
          <p:cNvGrpSpPr/>
          <p:nvPr/>
        </p:nvGrpSpPr>
        <p:grpSpPr>
          <a:xfrm>
            <a:off x="852359" y="3581608"/>
            <a:ext cx="375591" cy="372824"/>
            <a:chOff x="-40171725" y="2705875"/>
            <a:chExt cx="319000" cy="316650"/>
          </a:xfrm>
        </p:grpSpPr>
        <p:sp>
          <p:nvSpPr>
            <p:cNvPr id="9304" name="Google Shape;9304;p75"/>
            <p:cNvSpPr/>
            <p:nvPr/>
          </p:nvSpPr>
          <p:spPr>
            <a:xfrm>
              <a:off x="-40068550" y="2788575"/>
              <a:ext cx="48075" cy="58775"/>
            </a:xfrm>
            <a:custGeom>
              <a:avLst/>
              <a:gdLst/>
              <a:ahLst/>
              <a:cxnLst/>
              <a:rect l="l" t="t" r="r" b="b"/>
              <a:pathLst>
                <a:path w="1923" h="2351" extrusionOk="0">
                  <a:moveTo>
                    <a:pt x="442" y="0"/>
                  </a:moveTo>
                  <a:cubicBezTo>
                    <a:pt x="190" y="0"/>
                    <a:pt x="1" y="158"/>
                    <a:pt x="32" y="410"/>
                  </a:cubicBezTo>
                  <a:cubicBezTo>
                    <a:pt x="32" y="1261"/>
                    <a:pt x="505" y="1985"/>
                    <a:pt x="1261" y="2300"/>
                  </a:cubicBezTo>
                  <a:cubicBezTo>
                    <a:pt x="1322" y="2335"/>
                    <a:pt x="1386" y="2351"/>
                    <a:pt x="1448" y="2351"/>
                  </a:cubicBezTo>
                  <a:cubicBezTo>
                    <a:pt x="1607" y="2351"/>
                    <a:pt x="1751" y="2247"/>
                    <a:pt x="1796" y="2111"/>
                  </a:cubicBezTo>
                  <a:cubicBezTo>
                    <a:pt x="1922" y="1891"/>
                    <a:pt x="1796" y="1639"/>
                    <a:pt x="1607" y="1576"/>
                  </a:cubicBezTo>
                  <a:cubicBezTo>
                    <a:pt x="1135" y="1355"/>
                    <a:pt x="851" y="945"/>
                    <a:pt x="851" y="410"/>
                  </a:cubicBezTo>
                  <a:cubicBezTo>
                    <a:pt x="851" y="189"/>
                    <a:pt x="662" y="0"/>
                    <a:pt x="4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5" name="Google Shape;9305;p75"/>
            <p:cNvSpPr/>
            <p:nvPr/>
          </p:nvSpPr>
          <p:spPr>
            <a:xfrm>
              <a:off x="-40171725" y="2705875"/>
              <a:ext cx="319000" cy="316650"/>
            </a:xfrm>
            <a:custGeom>
              <a:avLst/>
              <a:gdLst/>
              <a:ahLst/>
              <a:cxnLst/>
              <a:rect l="l" t="t" r="r" b="b"/>
              <a:pathLst>
                <a:path w="12760" h="12666" extrusionOk="0">
                  <a:moveTo>
                    <a:pt x="2489" y="1639"/>
                  </a:moveTo>
                  <a:lnTo>
                    <a:pt x="2489" y="3718"/>
                  </a:lnTo>
                  <a:cubicBezTo>
                    <a:pt x="2489" y="4127"/>
                    <a:pt x="2552" y="4506"/>
                    <a:pt x="2678" y="4884"/>
                  </a:cubicBezTo>
                  <a:cubicBezTo>
                    <a:pt x="1639" y="4600"/>
                    <a:pt x="820" y="3623"/>
                    <a:pt x="820" y="2458"/>
                  </a:cubicBezTo>
                  <a:lnTo>
                    <a:pt x="820" y="2048"/>
                  </a:lnTo>
                  <a:cubicBezTo>
                    <a:pt x="820" y="1796"/>
                    <a:pt x="1009" y="1639"/>
                    <a:pt x="1261" y="1639"/>
                  </a:cubicBezTo>
                  <a:close/>
                  <a:moveTo>
                    <a:pt x="11500" y="1639"/>
                  </a:moveTo>
                  <a:cubicBezTo>
                    <a:pt x="11720" y="1639"/>
                    <a:pt x="11878" y="1828"/>
                    <a:pt x="11878" y="2048"/>
                  </a:cubicBezTo>
                  <a:lnTo>
                    <a:pt x="11878" y="2426"/>
                  </a:lnTo>
                  <a:cubicBezTo>
                    <a:pt x="11878" y="3623"/>
                    <a:pt x="11090" y="4569"/>
                    <a:pt x="10019" y="4884"/>
                  </a:cubicBezTo>
                  <a:cubicBezTo>
                    <a:pt x="10145" y="4506"/>
                    <a:pt x="10240" y="4127"/>
                    <a:pt x="10240" y="3718"/>
                  </a:cubicBezTo>
                  <a:lnTo>
                    <a:pt x="10240" y="1639"/>
                  </a:lnTo>
                  <a:close/>
                  <a:moveTo>
                    <a:pt x="9389" y="788"/>
                  </a:moveTo>
                  <a:lnTo>
                    <a:pt x="9389" y="3686"/>
                  </a:lnTo>
                  <a:cubicBezTo>
                    <a:pt x="9389" y="4789"/>
                    <a:pt x="8759" y="5860"/>
                    <a:pt x="7656" y="6333"/>
                  </a:cubicBezTo>
                  <a:cubicBezTo>
                    <a:pt x="7247" y="6522"/>
                    <a:pt x="6932" y="6963"/>
                    <a:pt x="6932" y="7467"/>
                  </a:cubicBezTo>
                  <a:cubicBezTo>
                    <a:pt x="6932" y="7467"/>
                    <a:pt x="6932" y="7908"/>
                    <a:pt x="7026" y="8507"/>
                  </a:cubicBezTo>
                  <a:cubicBezTo>
                    <a:pt x="7121" y="8759"/>
                    <a:pt x="7247" y="9074"/>
                    <a:pt x="7341" y="9357"/>
                  </a:cubicBezTo>
                  <a:lnTo>
                    <a:pt x="5356" y="9357"/>
                  </a:lnTo>
                  <a:cubicBezTo>
                    <a:pt x="5671" y="8759"/>
                    <a:pt x="5766" y="8066"/>
                    <a:pt x="5766" y="7498"/>
                  </a:cubicBezTo>
                  <a:cubicBezTo>
                    <a:pt x="5766" y="6994"/>
                    <a:pt x="5451" y="6553"/>
                    <a:pt x="5041" y="6364"/>
                  </a:cubicBezTo>
                  <a:cubicBezTo>
                    <a:pt x="4569" y="6144"/>
                    <a:pt x="4128" y="5766"/>
                    <a:pt x="3813" y="5293"/>
                  </a:cubicBezTo>
                  <a:cubicBezTo>
                    <a:pt x="3498" y="4821"/>
                    <a:pt x="3340" y="4285"/>
                    <a:pt x="3340" y="3686"/>
                  </a:cubicBezTo>
                  <a:lnTo>
                    <a:pt x="3340" y="788"/>
                  </a:lnTo>
                  <a:close/>
                  <a:moveTo>
                    <a:pt x="8696" y="10176"/>
                  </a:moveTo>
                  <a:lnTo>
                    <a:pt x="9263" y="11846"/>
                  </a:lnTo>
                  <a:lnTo>
                    <a:pt x="3498" y="11846"/>
                  </a:lnTo>
                  <a:lnTo>
                    <a:pt x="4033" y="10176"/>
                  </a:lnTo>
                  <a:close/>
                  <a:moveTo>
                    <a:pt x="2930" y="0"/>
                  </a:moveTo>
                  <a:cubicBezTo>
                    <a:pt x="2710" y="0"/>
                    <a:pt x="2552" y="189"/>
                    <a:pt x="2552" y="410"/>
                  </a:cubicBezTo>
                  <a:lnTo>
                    <a:pt x="2552" y="851"/>
                  </a:lnTo>
                  <a:lnTo>
                    <a:pt x="1324" y="851"/>
                  </a:lnTo>
                  <a:cubicBezTo>
                    <a:pt x="1302" y="850"/>
                    <a:pt x="1280" y="850"/>
                    <a:pt x="1258" y="850"/>
                  </a:cubicBezTo>
                  <a:cubicBezTo>
                    <a:pt x="506" y="850"/>
                    <a:pt x="1" y="1374"/>
                    <a:pt x="1" y="2048"/>
                  </a:cubicBezTo>
                  <a:lnTo>
                    <a:pt x="1" y="2426"/>
                  </a:lnTo>
                  <a:cubicBezTo>
                    <a:pt x="1" y="4190"/>
                    <a:pt x="1355" y="5608"/>
                    <a:pt x="3088" y="5766"/>
                  </a:cubicBezTo>
                  <a:cubicBezTo>
                    <a:pt x="3498" y="6364"/>
                    <a:pt x="4033" y="6837"/>
                    <a:pt x="4726" y="7120"/>
                  </a:cubicBezTo>
                  <a:cubicBezTo>
                    <a:pt x="4884" y="7183"/>
                    <a:pt x="4947" y="7309"/>
                    <a:pt x="4947" y="7498"/>
                  </a:cubicBezTo>
                  <a:cubicBezTo>
                    <a:pt x="4947" y="8097"/>
                    <a:pt x="4726" y="8885"/>
                    <a:pt x="4348" y="9357"/>
                  </a:cubicBezTo>
                  <a:lnTo>
                    <a:pt x="3718" y="9357"/>
                  </a:lnTo>
                  <a:cubicBezTo>
                    <a:pt x="3529" y="9357"/>
                    <a:pt x="3372" y="9483"/>
                    <a:pt x="3340" y="9641"/>
                  </a:cubicBezTo>
                  <a:lnTo>
                    <a:pt x="2521" y="12130"/>
                  </a:lnTo>
                  <a:cubicBezTo>
                    <a:pt x="2426" y="12382"/>
                    <a:pt x="2615" y="12665"/>
                    <a:pt x="2899" y="12665"/>
                  </a:cubicBezTo>
                  <a:lnTo>
                    <a:pt x="9799" y="12665"/>
                  </a:lnTo>
                  <a:cubicBezTo>
                    <a:pt x="10082" y="12665"/>
                    <a:pt x="10271" y="12382"/>
                    <a:pt x="10177" y="12130"/>
                  </a:cubicBezTo>
                  <a:lnTo>
                    <a:pt x="9357" y="9641"/>
                  </a:lnTo>
                  <a:cubicBezTo>
                    <a:pt x="9326" y="9483"/>
                    <a:pt x="9168" y="9357"/>
                    <a:pt x="8979" y="9357"/>
                  </a:cubicBezTo>
                  <a:lnTo>
                    <a:pt x="8349" y="9357"/>
                  </a:lnTo>
                  <a:cubicBezTo>
                    <a:pt x="7971" y="8885"/>
                    <a:pt x="7751" y="8097"/>
                    <a:pt x="7751" y="7498"/>
                  </a:cubicBezTo>
                  <a:cubicBezTo>
                    <a:pt x="7751" y="7341"/>
                    <a:pt x="7877" y="7183"/>
                    <a:pt x="7971" y="7152"/>
                  </a:cubicBezTo>
                  <a:cubicBezTo>
                    <a:pt x="8601" y="6868"/>
                    <a:pt x="9200" y="6396"/>
                    <a:pt x="9610" y="5829"/>
                  </a:cubicBezTo>
                  <a:cubicBezTo>
                    <a:pt x="10901" y="5734"/>
                    <a:pt x="12004" y="4947"/>
                    <a:pt x="12476" y="3781"/>
                  </a:cubicBezTo>
                  <a:cubicBezTo>
                    <a:pt x="12760" y="3056"/>
                    <a:pt x="12760" y="2552"/>
                    <a:pt x="12760" y="2080"/>
                  </a:cubicBezTo>
                  <a:cubicBezTo>
                    <a:pt x="12760" y="1435"/>
                    <a:pt x="12221" y="850"/>
                    <a:pt x="11581" y="850"/>
                  </a:cubicBezTo>
                  <a:cubicBezTo>
                    <a:pt x="11565" y="850"/>
                    <a:pt x="11548" y="850"/>
                    <a:pt x="11531" y="851"/>
                  </a:cubicBezTo>
                  <a:lnTo>
                    <a:pt x="10271" y="851"/>
                  </a:lnTo>
                  <a:lnTo>
                    <a:pt x="10271" y="410"/>
                  </a:lnTo>
                  <a:cubicBezTo>
                    <a:pt x="10271" y="189"/>
                    <a:pt x="10082" y="0"/>
                    <a:pt x="98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6" name="Google Shape;9306;p75"/>
          <p:cNvGrpSpPr/>
          <p:nvPr/>
        </p:nvGrpSpPr>
        <p:grpSpPr>
          <a:xfrm>
            <a:off x="3109957" y="2656064"/>
            <a:ext cx="272686" cy="373766"/>
            <a:chOff x="-38275925" y="1946600"/>
            <a:chExt cx="231600" cy="317450"/>
          </a:xfrm>
        </p:grpSpPr>
        <p:sp>
          <p:nvSpPr>
            <p:cNvPr id="9307" name="Google Shape;9307;p75"/>
            <p:cNvSpPr/>
            <p:nvPr/>
          </p:nvSpPr>
          <p:spPr>
            <a:xfrm>
              <a:off x="-38275925" y="1946600"/>
              <a:ext cx="231600" cy="317450"/>
            </a:xfrm>
            <a:custGeom>
              <a:avLst/>
              <a:gdLst/>
              <a:ahLst/>
              <a:cxnLst/>
              <a:rect l="l" t="t" r="r" b="b"/>
              <a:pathLst>
                <a:path w="9264" h="12698" extrusionOk="0">
                  <a:moveTo>
                    <a:pt x="4546" y="892"/>
                  </a:moveTo>
                  <a:cubicBezTo>
                    <a:pt x="4811" y="892"/>
                    <a:pt x="5082" y="920"/>
                    <a:pt x="5357" y="977"/>
                  </a:cubicBezTo>
                  <a:cubicBezTo>
                    <a:pt x="6964" y="1292"/>
                    <a:pt x="8287" y="2742"/>
                    <a:pt x="8287" y="4600"/>
                  </a:cubicBezTo>
                  <a:cubicBezTo>
                    <a:pt x="8287" y="5987"/>
                    <a:pt x="7531" y="7215"/>
                    <a:pt x="6396" y="7845"/>
                  </a:cubicBezTo>
                  <a:cubicBezTo>
                    <a:pt x="5987" y="8034"/>
                    <a:pt x="5798" y="8475"/>
                    <a:pt x="5798" y="8885"/>
                  </a:cubicBezTo>
                  <a:lnTo>
                    <a:pt x="5798" y="9169"/>
                  </a:lnTo>
                  <a:lnTo>
                    <a:pt x="3309" y="9169"/>
                  </a:lnTo>
                  <a:lnTo>
                    <a:pt x="3309" y="8854"/>
                  </a:lnTo>
                  <a:cubicBezTo>
                    <a:pt x="3309" y="8412"/>
                    <a:pt x="3088" y="8034"/>
                    <a:pt x="2679" y="7782"/>
                  </a:cubicBezTo>
                  <a:cubicBezTo>
                    <a:pt x="1545" y="7121"/>
                    <a:pt x="820" y="5955"/>
                    <a:pt x="820" y="4600"/>
                  </a:cubicBezTo>
                  <a:cubicBezTo>
                    <a:pt x="820" y="2536"/>
                    <a:pt x="2499" y="892"/>
                    <a:pt x="4546" y="892"/>
                  </a:cubicBezTo>
                  <a:close/>
                  <a:moveTo>
                    <a:pt x="5798" y="9956"/>
                  </a:moveTo>
                  <a:lnTo>
                    <a:pt x="5798" y="10681"/>
                  </a:lnTo>
                  <a:cubicBezTo>
                    <a:pt x="5798" y="10901"/>
                    <a:pt x="5609" y="11059"/>
                    <a:pt x="5357" y="11090"/>
                  </a:cubicBezTo>
                  <a:lnTo>
                    <a:pt x="3719" y="11090"/>
                  </a:lnTo>
                  <a:cubicBezTo>
                    <a:pt x="3467" y="11090"/>
                    <a:pt x="3309" y="10901"/>
                    <a:pt x="3277" y="10681"/>
                  </a:cubicBezTo>
                  <a:lnTo>
                    <a:pt x="3277" y="9956"/>
                  </a:lnTo>
                  <a:close/>
                  <a:moveTo>
                    <a:pt x="4443" y="1"/>
                  </a:moveTo>
                  <a:cubicBezTo>
                    <a:pt x="2049" y="32"/>
                    <a:pt x="1" y="2080"/>
                    <a:pt x="1" y="4600"/>
                  </a:cubicBezTo>
                  <a:cubicBezTo>
                    <a:pt x="1" y="6270"/>
                    <a:pt x="883" y="7719"/>
                    <a:pt x="2238" y="8539"/>
                  </a:cubicBezTo>
                  <a:cubicBezTo>
                    <a:pt x="2332" y="8570"/>
                    <a:pt x="2395" y="8696"/>
                    <a:pt x="2458" y="8759"/>
                  </a:cubicBezTo>
                  <a:lnTo>
                    <a:pt x="2458" y="10681"/>
                  </a:lnTo>
                  <a:cubicBezTo>
                    <a:pt x="2458" y="11216"/>
                    <a:pt x="2805" y="11689"/>
                    <a:pt x="3309" y="11847"/>
                  </a:cubicBezTo>
                  <a:cubicBezTo>
                    <a:pt x="3467" y="12351"/>
                    <a:pt x="3939" y="12697"/>
                    <a:pt x="4506" y="12697"/>
                  </a:cubicBezTo>
                  <a:cubicBezTo>
                    <a:pt x="5042" y="12697"/>
                    <a:pt x="5514" y="12351"/>
                    <a:pt x="5672" y="11847"/>
                  </a:cubicBezTo>
                  <a:cubicBezTo>
                    <a:pt x="6176" y="11689"/>
                    <a:pt x="6554" y="11216"/>
                    <a:pt x="6554" y="10681"/>
                  </a:cubicBezTo>
                  <a:lnTo>
                    <a:pt x="6554" y="8854"/>
                  </a:lnTo>
                  <a:cubicBezTo>
                    <a:pt x="6554" y="8728"/>
                    <a:pt x="6617" y="8570"/>
                    <a:pt x="6712" y="8507"/>
                  </a:cubicBezTo>
                  <a:cubicBezTo>
                    <a:pt x="8318" y="7593"/>
                    <a:pt x="9263" y="5735"/>
                    <a:pt x="8948" y="3750"/>
                  </a:cubicBezTo>
                  <a:cubicBezTo>
                    <a:pt x="8602" y="1702"/>
                    <a:pt x="6806" y="1"/>
                    <a:pt x="44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8" name="Google Shape;9308;p75"/>
            <p:cNvSpPr/>
            <p:nvPr/>
          </p:nvSpPr>
          <p:spPr>
            <a:xfrm>
              <a:off x="-38235750" y="1989125"/>
              <a:ext cx="84300" cy="83525"/>
            </a:xfrm>
            <a:custGeom>
              <a:avLst/>
              <a:gdLst/>
              <a:ahLst/>
              <a:cxnLst/>
              <a:rect l="l" t="t" r="r" b="b"/>
              <a:pathLst>
                <a:path w="3372" h="3341" extrusionOk="0">
                  <a:moveTo>
                    <a:pt x="2931" y="1"/>
                  </a:moveTo>
                  <a:cubicBezTo>
                    <a:pt x="1355" y="1"/>
                    <a:pt x="64" y="1293"/>
                    <a:pt x="1" y="2899"/>
                  </a:cubicBezTo>
                  <a:cubicBezTo>
                    <a:pt x="1" y="3120"/>
                    <a:pt x="158" y="3340"/>
                    <a:pt x="410" y="3340"/>
                  </a:cubicBezTo>
                  <a:cubicBezTo>
                    <a:pt x="631" y="3340"/>
                    <a:pt x="851" y="3120"/>
                    <a:pt x="851" y="2899"/>
                  </a:cubicBezTo>
                  <a:cubicBezTo>
                    <a:pt x="883" y="1765"/>
                    <a:pt x="1796" y="820"/>
                    <a:pt x="2931" y="820"/>
                  </a:cubicBezTo>
                  <a:cubicBezTo>
                    <a:pt x="3151" y="820"/>
                    <a:pt x="3372" y="631"/>
                    <a:pt x="3372" y="379"/>
                  </a:cubicBezTo>
                  <a:cubicBezTo>
                    <a:pt x="3372" y="190"/>
                    <a:pt x="3151" y="1"/>
                    <a:pt x="29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09" name="Google Shape;9309;p75"/>
          <p:cNvSpPr/>
          <p:nvPr/>
        </p:nvSpPr>
        <p:spPr>
          <a:xfrm>
            <a:off x="3057873" y="3087779"/>
            <a:ext cx="374678" cy="374089"/>
          </a:xfrm>
          <a:custGeom>
            <a:avLst/>
            <a:gdLst/>
            <a:ahLst/>
            <a:cxnLst/>
            <a:rect l="l" t="t" r="r" b="b"/>
            <a:pathLst>
              <a:path w="12729" h="12709" extrusionOk="0">
                <a:moveTo>
                  <a:pt x="7089" y="894"/>
                </a:moveTo>
                <a:lnTo>
                  <a:pt x="7089" y="894"/>
                </a:lnTo>
                <a:cubicBezTo>
                  <a:pt x="8160" y="989"/>
                  <a:pt x="9137" y="1461"/>
                  <a:pt x="9956" y="2186"/>
                </a:cubicBezTo>
                <a:lnTo>
                  <a:pt x="8192" y="3950"/>
                </a:lnTo>
                <a:cubicBezTo>
                  <a:pt x="7436" y="3099"/>
                  <a:pt x="7089" y="1934"/>
                  <a:pt x="7089" y="894"/>
                </a:cubicBezTo>
                <a:close/>
                <a:moveTo>
                  <a:pt x="10555" y="2721"/>
                </a:moveTo>
                <a:cubicBezTo>
                  <a:pt x="11248" y="3572"/>
                  <a:pt x="11689" y="4549"/>
                  <a:pt x="11847" y="5620"/>
                </a:cubicBezTo>
                <a:cubicBezTo>
                  <a:pt x="10775" y="5620"/>
                  <a:pt x="9673" y="5242"/>
                  <a:pt x="8791" y="4486"/>
                </a:cubicBezTo>
                <a:lnTo>
                  <a:pt x="10555" y="2721"/>
                </a:lnTo>
                <a:close/>
                <a:moveTo>
                  <a:pt x="6270" y="831"/>
                </a:moveTo>
                <a:cubicBezTo>
                  <a:pt x="6207" y="2154"/>
                  <a:pt x="6680" y="3477"/>
                  <a:pt x="7593" y="4549"/>
                </a:cubicBezTo>
                <a:lnTo>
                  <a:pt x="6365" y="5777"/>
                </a:lnTo>
                <a:lnTo>
                  <a:pt x="2805" y="2186"/>
                </a:lnTo>
                <a:cubicBezTo>
                  <a:pt x="3781" y="1304"/>
                  <a:pt x="5010" y="831"/>
                  <a:pt x="6270" y="831"/>
                </a:cubicBezTo>
                <a:close/>
                <a:moveTo>
                  <a:pt x="2206" y="2721"/>
                </a:moveTo>
                <a:lnTo>
                  <a:pt x="5798" y="6313"/>
                </a:lnTo>
                <a:lnTo>
                  <a:pt x="4569" y="7542"/>
                </a:lnTo>
                <a:cubicBezTo>
                  <a:pt x="3648" y="6620"/>
                  <a:pt x="2337" y="6028"/>
                  <a:pt x="958" y="6028"/>
                </a:cubicBezTo>
                <a:cubicBezTo>
                  <a:pt x="923" y="6028"/>
                  <a:pt x="887" y="6029"/>
                  <a:pt x="851" y="6029"/>
                </a:cubicBezTo>
                <a:cubicBezTo>
                  <a:pt x="946" y="4864"/>
                  <a:pt x="1387" y="3666"/>
                  <a:pt x="2206" y="2721"/>
                </a:cubicBezTo>
                <a:close/>
                <a:moveTo>
                  <a:pt x="8192" y="5147"/>
                </a:moveTo>
                <a:cubicBezTo>
                  <a:pt x="9263" y="6029"/>
                  <a:pt x="10586" y="6470"/>
                  <a:pt x="11878" y="6470"/>
                </a:cubicBezTo>
                <a:cubicBezTo>
                  <a:pt x="11847" y="7699"/>
                  <a:pt x="11405" y="8959"/>
                  <a:pt x="10555" y="9936"/>
                </a:cubicBezTo>
                <a:lnTo>
                  <a:pt x="6963" y="6344"/>
                </a:lnTo>
                <a:lnTo>
                  <a:pt x="8192" y="5147"/>
                </a:lnTo>
                <a:close/>
                <a:moveTo>
                  <a:pt x="1027" y="6910"/>
                </a:moveTo>
                <a:cubicBezTo>
                  <a:pt x="2180" y="6910"/>
                  <a:pt x="3239" y="7378"/>
                  <a:pt x="4002" y="8172"/>
                </a:cubicBezTo>
                <a:lnTo>
                  <a:pt x="2206" y="9967"/>
                </a:lnTo>
                <a:cubicBezTo>
                  <a:pt x="1450" y="9117"/>
                  <a:pt x="1009" y="8046"/>
                  <a:pt x="914" y="6911"/>
                </a:cubicBezTo>
                <a:cubicBezTo>
                  <a:pt x="952" y="6910"/>
                  <a:pt x="989" y="6910"/>
                  <a:pt x="1027" y="6910"/>
                </a:cubicBezTo>
                <a:close/>
                <a:moveTo>
                  <a:pt x="4537" y="8770"/>
                </a:moveTo>
                <a:cubicBezTo>
                  <a:pt x="5104" y="9652"/>
                  <a:pt x="5325" y="10692"/>
                  <a:pt x="5199" y="11700"/>
                </a:cubicBezTo>
                <a:cubicBezTo>
                  <a:pt x="4285" y="11511"/>
                  <a:pt x="3498" y="11133"/>
                  <a:pt x="2805" y="10503"/>
                </a:cubicBezTo>
                <a:lnTo>
                  <a:pt x="4537" y="8770"/>
                </a:lnTo>
                <a:close/>
                <a:moveTo>
                  <a:pt x="6365" y="6911"/>
                </a:moveTo>
                <a:lnTo>
                  <a:pt x="9956" y="10503"/>
                </a:lnTo>
                <a:cubicBezTo>
                  <a:pt x="8948" y="11399"/>
                  <a:pt x="7716" y="11847"/>
                  <a:pt x="6481" y="11847"/>
                </a:cubicBezTo>
                <a:cubicBezTo>
                  <a:pt x="6327" y="11847"/>
                  <a:pt x="6172" y="11840"/>
                  <a:pt x="6018" y="11826"/>
                </a:cubicBezTo>
                <a:cubicBezTo>
                  <a:pt x="6176" y="10566"/>
                  <a:pt x="5892" y="9274"/>
                  <a:pt x="5104" y="8172"/>
                </a:cubicBezTo>
                <a:lnTo>
                  <a:pt x="6365" y="6911"/>
                </a:lnTo>
                <a:close/>
                <a:moveTo>
                  <a:pt x="6349" y="0"/>
                </a:moveTo>
                <a:cubicBezTo>
                  <a:pt x="2842" y="0"/>
                  <a:pt x="1" y="2821"/>
                  <a:pt x="1" y="6344"/>
                </a:cubicBezTo>
                <a:cubicBezTo>
                  <a:pt x="1" y="9873"/>
                  <a:pt x="2836" y="12708"/>
                  <a:pt x="6333" y="12708"/>
                </a:cubicBezTo>
                <a:cubicBezTo>
                  <a:pt x="9830" y="12708"/>
                  <a:pt x="12666" y="9873"/>
                  <a:pt x="12666" y="6344"/>
                </a:cubicBezTo>
                <a:cubicBezTo>
                  <a:pt x="12729" y="2973"/>
                  <a:pt x="10082" y="201"/>
                  <a:pt x="6743" y="12"/>
                </a:cubicBezTo>
                <a:cubicBezTo>
                  <a:pt x="6611" y="4"/>
                  <a:pt x="6479" y="0"/>
                  <a:pt x="63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0" name="Google Shape;9310;p75"/>
          <p:cNvSpPr/>
          <p:nvPr/>
        </p:nvSpPr>
        <p:spPr>
          <a:xfrm>
            <a:off x="3137950" y="3580681"/>
            <a:ext cx="219821" cy="374678"/>
          </a:xfrm>
          <a:custGeom>
            <a:avLst/>
            <a:gdLst/>
            <a:ahLst/>
            <a:cxnLst/>
            <a:rect l="l" t="t" r="r" b="b"/>
            <a:pathLst>
              <a:path w="7468" h="12729" extrusionOk="0">
                <a:moveTo>
                  <a:pt x="3715" y="5763"/>
                </a:moveTo>
                <a:cubicBezTo>
                  <a:pt x="3853" y="5763"/>
                  <a:pt x="3994" y="5833"/>
                  <a:pt x="4096" y="5955"/>
                </a:cubicBezTo>
                <a:cubicBezTo>
                  <a:pt x="4285" y="6239"/>
                  <a:pt x="4096" y="6585"/>
                  <a:pt x="3718" y="6585"/>
                </a:cubicBezTo>
                <a:cubicBezTo>
                  <a:pt x="3561" y="6585"/>
                  <a:pt x="3466" y="6491"/>
                  <a:pt x="3372" y="6396"/>
                </a:cubicBezTo>
                <a:cubicBezTo>
                  <a:pt x="3246" y="6239"/>
                  <a:pt x="3309" y="5955"/>
                  <a:pt x="3498" y="5829"/>
                </a:cubicBezTo>
                <a:cubicBezTo>
                  <a:pt x="3565" y="5784"/>
                  <a:pt x="3639" y="5763"/>
                  <a:pt x="3715" y="5763"/>
                </a:cubicBezTo>
                <a:close/>
                <a:moveTo>
                  <a:pt x="4128" y="1922"/>
                </a:moveTo>
                <a:lnTo>
                  <a:pt x="6554" y="6176"/>
                </a:lnTo>
                <a:lnTo>
                  <a:pt x="5104" y="9074"/>
                </a:lnTo>
                <a:lnTo>
                  <a:pt x="2300" y="9074"/>
                </a:lnTo>
                <a:cubicBezTo>
                  <a:pt x="1954" y="8349"/>
                  <a:pt x="977" y="6333"/>
                  <a:pt x="851" y="6176"/>
                </a:cubicBezTo>
                <a:lnTo>
                  <a:pt x="3309" y="1922"/>
                </a:lnTo>
                <a:lnTo>
                  <a:pt x="3309" y="5010"/>
                </a:lnTo>
                <a:cubicBezTo>
                  <a:pt x="2836" y="5167"/>
                  <a:pt x="2458" y="5640"/>
                  <a:pt x="2458" y="6176"/>
                </a:cubicBezTo>
                <a:cubicBezTo>
                  <a:pt x="2458" y="6837"/>
                  <a:pt x="3025" y="7436"/>
                  <a:pt x="3718" y="7436"/>
                </a:cubicBezTo>
                <a:cubicBezTo>
                  <a:pt x="4411" y="7436"/>
                  <a:pt x="4978" y="6900"/>
                  <a:pt x="4947" y="6176"/>
                </a:cubicBezTo>
                <a:cubicBezTo>
                  <a:pt x="4947" y="5640"/>
                  <a:pt x="4600" y="5199"/>
                  <a:pt x="4128" y="5010"/>
                </a:cubicBezTo>
                <a:lnTo>
                  <a:pt x="4128" y="1922"/>
                </a:lnTo>
                <a:close/>
                <a:moveTo>
                  <a:pt x="4947" y="9893"/>
                </a:moveTo>
                <a:lnTo>
                  <a:pt x="4947" y="11815"/>
                </a:lnTo>
                <a:lnTo>
                  <a:pt x="2458" y="11815"/>
                </a:lnTo>
                <a:lnTo>
                  <a:pt x="2458" y="9893"/>
                </a:lnTo>
                <a:close/>
                <a:moveTo>
                  <a:pt x="3592" y="1"/>
                </a:moveTo>
                <a:cubicBezTo>
                  <a:pt x="3529" y="32"/>
                  <a:pt x="3466" y="95"/>
                  <a:pt x="3435" y="127"/>
                </a:cubicBezTo>
                <a:cubicBezTo>
                  <a:pt x="3435" y="127"/>
                  <a:pt x="3435" y="158"/>
                  <a:pt x="3372" y="158"/>
                </a:cubicBezTo>
                <a:lnTo>
                  <a:pt x="3372" y="190"/>
                </a:lnTo>
                <a:lnTo>
                  <a:pt x="64" y="5987"/>
                </a:lnTo>
                <a:cubicBezTo>
                  <a:pt x="1" y="6113"/>
                  <a:pt x="1" y="6270"/>
                  <a:pt x="64" y="6396"/>
                </a:cubicBezTo>
                <a:lnTo>
                  <a:pt x="1670" y="9610"/>
                </a:lnTo>
                <a:lnTo>
                  <a:pt x="1670" y="12288"/>
                </a:lnTo>
                <a:cubicBezTo>
                  <a:pt x="1670" y="12540"/>
                  <a:pt x="1891" y="12729"/>
                  <a:pt x="2080" y="12729"/>
                </a:cubicBezTo>
                <a:lnTo>
                  <a:pt x="5388" y="12729"/>
                </a:lnTo>
                <a:cubicBezTo>
                  <a:pt x="5608" y="12729"/>
                  <a:pt x="5829" y="12540"/>
                  <a:pt x="5829" y="12288"/>
                </a:cubicBezTo>
                <a:lnTo>
                  <a:pt x="5829" y="9610"/>
                </a:lnTo>
                <a:lnTo>
                  <a:pt x="7436" y="6396"/>
                </a:lnTo>
                <a:cubicBezTo>
                  <a:pt x="7467" y="6239"/>
                  <a:pt x="7436" y="6113"/>
                  <a:pt x="7404" y="5987"/>
                </a:cubicBezTo>
                <a:lnTo>
                  <a:pt x="4096" y="190"/>
                </a:lnTo>
                <a:lnTo>
                  <a:pt x="4096" y="158"/>
                </a:lnTo>
                <a:cubicBezTo>
                  <a:pt x="4096" y="158"/>
                  <a:pt x="4096" y="127"/>
                  <a:pt x="4033" y="127"/>
                </a:cubicBezTo>
                <a:cubicBezTo>
                  <a:pt x="4002" y="95"/>
                  <a:pt x="3970" y="32"/>
                  <a:pt x="38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11" name="Google Shape;9311;p75"/>
          <p:cNvGrpSpPr/>
          <p:nvPr/>
        </p:nvGrpSpPr>
        <p:grpSpPr>
          <a:xfrm>
            <a:off x="2173841" y="4053505"/>
            <a:ext cx="382096" cy="371911"/>
            <a:chOff x="-37190575" y="1951325"/>
            <a:chExt cx="324525" cy="315875"/>
          </a:xfrm>
        </p:grpSpPr>
        <p:sp>
          <p:nvSpPr>
            <p:cNvPr id="9312" name="Google Shape;9312;p75"/>
            <p:cNvSpPr/>
            <p:nvPr/>
          </p:nvSpPr>
          <p:spPr>
            <a:xfrm>
              <a:off x="-37190575" y="1951325"/>
              <a:ext cx="324525" cy="315875"/>
            </a:xfrm>
            <a:custGeom>
              <a:avLst/>
              <a:gdLst/>
              <a:ahLst/>
              <a:cxnLst/>
              <a:rect l="l" t="t" r="r" b="b"/>
              <a:pathLst>
                <a:path w="12981" h="12635" extrusionOk="0">
                  <a:moveTo>
                    <a:pt x="6693" y="790"/>
                  </a:moveTo>
                  <a:cubicBezTo>
                    <a:pt x="8301" y="790"/>
                    <a:pt x="9913" y="1489"/>
                    <a:pt x="11028" y="2868"/>
                  </a:cubicBezTo>
                  <a:cubicBezTo>
                    <a:pt x="11752" y="3813"/>
                    <a:pt x="12193" y="5010"/>
                    <a:pt x="12193" y="6270"/>
                  </a:cubicBezTo>
                  <a:cubicBezTo>
                    <a:pt x="12162" y="7058"/>
                    <a:pt x="11563" y="7593"/>
                    <a:pt x="10870" y="7593"/>
                  </a:cubicBezTo>
                  <a:lnTo>
                    <a:pt x="10019" y="7593"/>
                  </a:lnTo>
                  <a:cubicBezTo>
                    <a:pt x="8854" y="7593"/>
                    <a:pt x="7940" y="8539"/>
                    <a:pt x="7940" y="9704"/>
                  </a:cubicBezTo>
                  <a:lnTo>
                    <a:pt x="7940" y="10523"/>
                  </a:lnTo>
                  <a:cubicBezTo>
                    <a:pt x="7940" y="11216"/>
                    <a:pt x="7404" y="11784"/>
                    <a:pt x="6680" y="11815"/>
                  </a:cubicBezTo>
                  <a:cubicBezTo>
                    <a:pt x="6239" y="11815"/>
                    <a:pt x="5892" y="11784"/>
                    <a:pt x="5420" y="11658"/>
                  </a:cubicBezTo>
                  <a:cubicBezTo>
                    <a:pt x="3844" y="11311"/>
                    <a:pt x="2490" y="10208"/>
                    <a:pt x="1765" y="8791"/>
                  </a:cubicBezTo>
                  <a:cubicBezTo>
                    <a:pt x="536" y="6428"/>
                    <a:pt x="1261" y="3340"/>
                    <a:pt x="3624" y="1733"/>
                  </a:cubicBezTo>
                  <a:cubicBezTo>
                    <a:pt x="4545" y="1102"/>
                    <a:pt x="5618" y="790"/>
                    <a:pt x="6693" y="790"/>
                  </a:cubicBezTo>
                  <a:close/>
                  <a:moveTo>
                    <a:pt x="6648" y="1"/>
                  </a:moveTo>
                  <a:cubicBezTo>
                    <a:pt x="4474" y="1"/>
                    <a:pt x="2553" y="1103"/>
                    <a:pt x="1419" y="2805"/>
                  </a:cubicBezTo>
                  <a:cubicBezTo>
                    <a:pt x="95" y="4726"/>
                    <a:pt x="1" y="7215"/>
                    <a:pt x="1009" y="9169"/>
                  </a:cubicBezTo>
                  <a:cubicBezTo>
                    <a:pt x="2080" y="11216"/>
                    <a:pt x="4191" y="12634"/>
                    <a:pt x="6680" y="12634"/>
                  </a:cubicBezTo>
                  <a:cubicBezTo>
                    <a:pt x="7814" y="12634"/>
                    <a:pt x="8791" y="11689"/>
                    <a:pt x="8791" y="10523"/>
                  </a:cubicBezTo>
                  <a:lnTo>
                    <a:pt x="8791" y="9704"/>
                  </a:lnTo>
                  <a:cubicBezTo>
                    <a:pt x="8791" y="8980"/>
                    <a:pt x="9358" y="8444"/>
                    <a:pt x="10019" y="8444"/>
                  </a:cubicBezTo>
                  <a:lnTo>
                    <a:pt x="10870" y="8444"/>
                  </a:lnTo>
                  <a:cubicBezTo>
                    <a:pt x="12004" y="8444"/>
                    <a:pt x="12981" y="7499"/>
                    <a:pt x="12981" y="6333"/>
                  </a:cubicBezTo>
                  <a:cubicBezTo>
                    <a:pt x="12981" y="2962"/>
                    <a:pt x="10240" y="1"/>
                    <a:pt x="66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3" name="Google Shape;9313;p75"/>
            <p:cNvSpPr/>
            <p:nvPr/>
          </p:nvSpPr>
          <p:spPr>
            <a:xfrm>
              <a:off x="-37081875" y="2162600"/>
              <a:ext cx="72475" cy="63100"/>
            </a:xfrm>
            <a:custGeom>
              <a:avLst/>
              <a:gdLst/>
              <a:ahLst/>
              <a:cxnLst/>
              <a:rect l="l" t="t" r="r" b="b"/>
              <a:pathLst>
                <a:path w="2899" h="2524" extrusionOk="0">
                  <a:moveTo>
                    <a:pt x="1418" y="812"/>
                  </a:moveTo>
                  <a:cubicBezTo>
                    <a:pt x="1670" y="812"/>
                    <a:pt x="1859" y="1001"/>
                    <a:pt x="1859" y="1253"/>
                  </a:cubicBezTo>
                  <a:cubicBezTo>
                    <a:pt x="1859" y="1474"/>
                    <a:pt x="1670" y="1663"/>
                    <a:pt x="1418" y="1663"/>
                  </a:cubicBezTo>
                  <a:cubicBezTo>
                    <a:pt x="1198" y="1663"/>
                    <a:pt x="1009" y="1474"/>
                    <a:pt x="1009" y="1253"/>
                  </a:cubicBezTo>
                  <a:cubicBezTo>
                    <a:pt x="1009" y="1001"/>
                    <a:pt x="1198" y="812"/>
                    <a:pt x="1418" y="812"/>
                  </a:cubicBezTo>
                  <a:close/>
                  <a:moveTo>
                    <a:pt x="1405" y="0"/>
                  </a:moveTo>
                  <a:cubicBezTo>
                    <a:pt x="1250" y="0"/>
                    <a:pt x="1094" y="28"/>
                    <a:pt x="946" y="88"/>
                  </a:cubicBezTo>
                  <a:cubicBezTo>
                    <a:pt x="316" y="371"/>
                    <a:pt x="0" y="1127"/>
                    <a:pt x="284" y="1757"/>
                  </a:cubicBezTo>
                  <a:cubicBezTo>
                    <a:pt x="496" y="2229"/>
                    <a:pt x="973" y="2524"/>
                    <a:pt x="1463" y="2524"/>
                  </a:cubicBezTo>
                  <a:cubicBezTo>
                    <a:pt x="1628" y="2524"/>
                    <a:pt x="1795" y="2490"/>
                    <a:pt x="1954" y="2419"/>
                  </a:cubicBezTo>
                  <a:cubicBezTo>
                    <a:pt x="2584" y="2135"/>
                    <a:pt x="2899" y="1379"/>
                    <a:pt x="2615" y="749"/>
                  </a:cubicBezTo>
                  <a:cubicBezTo>
                    <a:pt x="2399" y="292"/>
                    <a:pt x="1907" y="0"/>
                    <a:pt x="14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4" name="Google Shape;9314;p75"/>
            <p:cNvSpPr/>
            <p:nvPr/>
          </p:nvSpPr>
          <p:spPr>
            <a:xfrm>
              <a:off x="-37144875" y="2099025"/>
              <a:ext cx="72475" cy="62875"/>
            </a:xfrm>
            <a:custGeom>
              <a:avLst/>
              <a:gdLst/>
              <a:ahLst/>
              <a:cxnLst/>
              <a:rect l="l" t="t" r="r" b="b"/>
              <a:pathLst>
                <a:path w="2899" h="2515" extrusionOk="0">
                  <a:moveTo>
                    <a:pt x="1418" y="835"/>
                  </a:moveTo>
                  <a:cubicBezTo>
                    <a:pt x="1670" y="835"/>
                    <a:pt x="1859" y="1024"/>
                    <a:pt x="1859" y="1276"/>
                  </a:cubicBezTo>
                  <a:cubicBezTo>
                    <a:pt x="1859" y="1496"/>
                    <a:pt x="1670" y="1685"/>
                    <a:pt x="1418" y="1685"/>
                  </a:cubicBezTo>
                  <a:cubicBezTo>
                    <a:pt x="1197" y="1685"/>
                    <a:pt x="1008" y="1496"/>
                    <a:pt x="1008" y="1276"/>
                  </a:cubicBezTo>
                  <a:cubicBezTo>
                    <a:pt x="1008" y="1024"/>
                    <a:pt x="1197" y="835"/>
                    <a:pt x="1418" y="835"/>
                  </a:cubicBezTo>
                  <a:close/>
                  <a:moveTo>
                    <a:pt x="1411" y="0"/>
                  </a:moveTo>
                  <a:cubicBezTo>
                    <a:pt x="1254" y="0"/>
                    <a:pt x="1096" y="26"/>
                    <a:pt x="945" y="79"/>
                  </a:cubicBezTo>
                  <a:cubicBezTo>
                    <a:pt x="315" y="362"/>
                    <a:pt x="0" y="1118"/>
                    <a:pt x="284" y="1748"/>
                  </a:cubicBezTo>
                  <a:cubicBezTo>
                    <a:pt x="496" y="2220"/>
                    <a:pt x="972" y="2515"/>
                    <a:pt x="1463" y="2515"/>
                  </a:cubicBezTo>
                  <a:cubicBezTo>
                    <a:pt x="1628" y="2515"/>
                    <a:pt x="1795" y="2481"/>
                    <a:pt x="1953" y="2410"/>
                  </a:cubicBezTo>
                  <a:cubicBezTo>
                    <a:pt x="2583" y="2126"/>
                    <a:pt x="2899" y="1370"/>
                    <a:pt x="2615" y="740"/>
                  </a:cubicBezTo>
                  <a:cubicBezTo>
                    <a:pt x="2399" y="261"/>
                    <a:pt x="1910" y="0"/>
                    <a:pt x="14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5" name="Google Shape;9315;p75"/>
            <p:cNvSpPr/>
            <p:nvPr/>
          </p:nvSpPr>
          <p:spPr>
            <a:xfrm>
              <a:off x="-37123625" y="2014875"/>
              <a:ext cx="71700" cy="62775"/>
            </a:xfrm>
            <a:custGeom>
              <a:avLst/>
              <a:gdLst/>
              <a:ahLst/>
              <a:cxnLst/>
              <a:rect l="l" t="t" r="r" b="b"/>
              <a:pathLst>
                <a:path w="2868" h="2511" extrusionOk="0">
                  <a:moveTo>
                    <a:pt x="1418" y="798"/>
                  </a:moveTo>
                  <a:cubicBezTo>
                    <a:pt x="1639" y="798"/>
                    <a:pt x="1828" y="1019"/>
                    <a:pt x="1828" y="1239"/>
                  </a:cubicBezTo>
                  <a:cubicBezTo>
                    <a:pt x="1828" y="1460"/>
                    <a:pt x="1639" y="1680"/>
                    <a:pt x="1418" y="1680"/>
                  </a:cubicBezTo>
                  <a:cubicBezTo>
                    <a:pt x="1166" y="1680"/>
                    <a:pt x="977" y="1460"/>
                    <a:pt x="977" y="1239"/>
                  </a:cubicBezTo>
                  <a:cubicBezTo>
                    <a:pt x="1009" y="1019"/>
                    <a:pt x="1166" y="798"/>
                    <a:pt x="1418" y="798"/>
                  </a:cubicBezTo>
                  <a:close/>
                  <a:moveTo>
                    <a:pt x="1431" y="0"/>
                  </a:moveTo>
                  <a:cubicBezTo>
                    <a:pt x="1269" y="0"/>
                    <a:pt x="1105" y="34"/>
                    <a:pt x="946" y="105"/>
                  </a:cubicBezTo>
                  <a:cubicBezTo>
                    <a:pt x="316" y="389"/>
                    <a:pt x="1" y="1113"/>
                    <a:pt x="253" y="1743"/>
                  </a:cubicBezTo>
                  <a:cubicBezTo>
                    <a:pt x="472" y="2231"/>
                    <a:pt x="974" y="2511"/>
                    <a:pt x="1481" y="2511"/>
                  </a:cubicBezTo>
                  <a:cubicBezTo>
                    <a:pt x="1630" y="2511"/>
                    <a:pt x="1780" y="2487"/>
                    <a:pt x="1923" y="2436"/>
                  </a:cubicBezTo>
                  <a:cubicBezTo>
                    <a:pt x="2553" y="2153"/>
                    <a:pt x="2868" y="1397"/>
                    <a:pt x="2584" y="767"/>
                  </a:cubicBezTo>
                  <a:cubicBezTo>
                    <a:pt x="2372" y="295"/>
                    <a:pt x="1913" y="0"/>
                    <a:pt x="14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6" name="Google Shape;9316;p75"/>
            <p:cNvSpPr/>
            <p:nvPr/>
          </p:nvSpPr>
          <p:spPr>
            <a:xfrm>
              <a:off x="-37039350" y="1993250"/>
              <a:ext cx="71700" cy="63125"/>
            </a:xfrm>
            <a:custGeom>
              <a:avLst/>
              <a:gdLst/>
              <a:ahLst/>
              <a:cxnLst/>
              <a:rect l="l" t="t" r="r" b="b"/>
              <a:pathLst>
                <a:path w="2868" h="2525" extrusionOk="0">
                  <a:moveTo>
                    <a:pt x="1418" y="844"/>
                  </a:moveTo>
                  <a:cubicBezTo>
                    <a:pt x="1671" y="844"/>
                    <a:pt x="1860" y="1033"/>
                    <a:pt x="1860" y="1285"/>
                  </a:cubicBezTo>
                  <a:cubicBezTo>
                    <a:pt x="1860" y="1506"/>
                    <a:pt x="1671" y="1726"/>
                    <a:pt x="1418" y="1726"/>
                  </a:cubicBezTo>
                  <a:cubicBezTo>
                    <a:pt x="1198" y="1726"/>
                    <a:pt x="977" y="1506"/>
                    <a:pt x="977" y="1285"/>
                  </a:cubicBezTo>
                  <a:cubicBezTo>
                    <a:pt x="977" y="1033"/>
                    <a:pt x="1198" y="844"/>
                    <a:pt x="1418" y="844"/>
                  </a:cubicBezTo>
                  <a:close/>
                  <a:moveTo>
                    <a:pt x="1402" y="1"/>
                  </a:moveTo>
                  <a:cubicBezTo>
                    <a:pt x="1248" y="1"/>
                    <a:pt x="1094" y="29"/>
                    <a:pt x="946" y="88"/>
                  </a:cubicBezTo>
                  <a:cubicBezTo>
                    <a:pt x="316" y="372"/>
                    <a:pt x="1" y="1128"/>
                    <a:pt x="284" y="1758"/>
                  </a:cubicBezTo>
                  <a:cubicBezTo>
                    <a:pt x="496" y="2229"/>
                    <a:pt x="955" y="2524"/>
                    <a:pt x="1437" y="2524"/>
                  </a:cubicBezTo>
                  <a:cubicBezTo>
                    <a:pt x="1599" y="2524"/>
                    <a:pt x="1764" y="2491"/>
                    <a:pt x="1923" y="2419"/>
                  </a:cubicBezTo>
                  <a:cubicBezTo>
                    <a:pt x="2553" y="2136"/>
                    <a:pt x="2868" y="1411"/>
                    <a:pt x="2616" y="781"/>
                  </a:cubicBezTo>
                  <a:cubicBezTo>
                    <a:pt x="2399" y="299"/>
                    <a:pt x="1905" y="1"/>
                    <a:pt x="14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17" name="Google Shape;9317;p75"/>
          <p:cNvSpPr/>
          <p:nvPr/>
        </p:nvSpPr>
        <p:spPr>
          <a:xfrm>
            <a:off x="2541596" y="1310554"/>
            <a:ext cx="378387" cy="373736"/>
          </a:xfrm>
          <a:custGeom>
            <a:avLst/>
            <a:gdLst/>
            <a:ahLst/>
            <a:cxnLst/>
            <a:rect l="l" t="t" r="r" b="b"/>
            <a:pathLst>
              <a:path w="12855" h="12697" extrusionOk="0">
                <a:moveTo>
                  <a:pt x="8035" y="1032"/>
                </a:moveTo>
                <a:lnTo>
                  <a:pt x="11847" y="4844"/>
                </a:lnTo>
                <a:lnTo>
                  <a:pt x="7468" y="9223"/>
                </a:lnTo>
                <a:lnTo>
                  <a:pt x="3655" y="5380"/>
                </a:lnTo>
                <a:lnTo>
                  <a:pt x="8035" y="1032"/>
                </a:lnTo>
                <a:close/>
                <a:moveTo>
                  <a:pt x="3057" y="5978"/>
                </a:moveTo>
                <a:lnTo>
                  <a:pt x="6869" y="9790"/>
                </a:lnTo>
                <a:lnTo>
                  <a:pt x="4916" y="11775"/>
                </a:lnTo>
                <a:cubicBezTo>
                  <a:pt x="4837" y="11854"/>
                  <a:pt x="4727" y="11893"/>
                  <a:pt x="4616" y="11893"/>
                </a:cubicBezTo>
                <a:cubicBezTo>
                  <a:pt x="4506" y="11893"/>
                  <a:pt x="4396" y="11854"/>
                  <a:pt x="4317" y="11775"/>
                </a:cubicBezTo>
                <a:lnTo>
                  <a:pt x="1104" y="8530"/>
                </a:lnTo>
                <a:cubicBezTo>
                  <a:pt x="946" y="8372"/>
                  <a:pt x="946" y="8120"/>
                  <a:pt x="1104" y="7963"/>
                </a:cubicBezTo>
                <a:lnTo>
                  <a:pt x="3057" y="5978"/>
                </a:lnTo>
                <a:close/>
                <a:moveTo>
                  <a:pt x="7987" y="0"/>
                </a:moveTo>
                <a:cubicBezTo>
                  <a:pt x="7877" y="0"/>
                  <a:pt x="7767" y="39"/>
                  <a:pt x="7688" y="118"/>
                </a:cubicBezTo>
                <a:lnTo>
                  <a:pt x="442" y="7364"/>
                </a:lnTo>
                <a:cubicBezTo>
                  <a:pt x="1" y="7837"/>
                  <a:pt x="1" y="8625"/>
                  <a:pt x="442" y="9129"/>
                </a:cubicBezTo>
                <a:lnTo>
                  <a:pt x="3687" y="12342"/>
                </a:lnTo>
                <a:cubicBezTo>
                  <a:pt x="3923" y="12578"/>
                  <a:pt x="4238" y="12697"/>
                  <a:pt x="4557" y="12697"/>
                </a:cubicBezTo>
                <a:cubicBezTo>
                  <a:pt x="4876" y="12697"/>
                  <a:pt x="5199" y="12578"/>
                  <a:pt x="5451" y="12342"/>
                </a:cubicBezTo>
                <a:lnTo>
                  <a:pt x="12697" y="5096"/>
                </a:lnTo>
                <a:cubicBezTo>
                  <a:pt x="12855" y="4970"/>
                  <a:pt x="12855" y="4686"/>
                  <a:pt x="12697" y="4529"/>
                </a:cubicBezTo>
                <a:lnTo>
                  <a:pt x="8287" y="118"/>
                </a:lnTo>
                <a:cubicBezTo>
                  <a:pt x="8208" y="39"/>
                  <a:pt x="8098" y="0"/>
                  <a:pt x="79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18" name="Google Shape;9318;p75"/>
          <p:cNvGrpSpPr/>
          <p:nvPr/>
        </p:nvGrpSpPr>
        <p:grpSpPr>
          <a:xfrm>
            <a:off x="2574144" y="1839656"/>
            <a:ext cx="373736" cy="293055"/>
            <a:chOff x="-41694200" y="2382950"/>
            <a:chExt cx="317425" cy="248900"/>
          </a:xfrm>
        </p:grpSpPr>
        <p:sp>
          <p:nvSpPr>
            <p:cNvPr id="9319" name="Google Shape;9319;p75"/>
            <p:cNvSpPr/>
            <p:nvPr/>
          </p:nvSpPr>
          <p:spPr>
            <a:xfrm>
              <a:off x="-41694200" y="2382950"/>
              <a:ext cx="317425" cy="248900"/>
            </a:xfrm>
            <a:custGeom>
              <a:avLst/>
              <a:gdLst/>
              <a:ahLst/>
              <a:cxnLst/>
              <a:rect l="l" t="t" r="r" b="b"/>
              <a:pathLst>
                <a:path w="12697" h="9956" extrusionOk="0">
                  <a:moveTo>
                    <a:pt x="10555" y="851"/>
                  </a:moveTo>
                  <a:cubicBezTo>
                    <a:pt x="10807" y="851"/>
                    <a:pt x="10964" y="1040"/>
                    <a:pt x="10964" y="1292"/>
                  </a:cubicBezTo>
                  <a:lnTo>
                    <a:pt x="10964" y="7499"/>
                  </a:lnTo>
                  <a:lnTo>
                    <a:pt x="1576" y="7499"/>
                  </a:lnTo>
                  <a:lnTo>
                    <a:pt x="1576" y="1292"/>
                  </a:lnTo>
                  <a:lnTo>
                    <a:pt x="1607" y="1292"/>
                  </a:lnTo>
                  <a:cubicBezTo>
                    <a:pt x="1607" y="1040"/>
                    <a:pt x="1828" y="882"/>
                    <a:pt x="2017" y="851"/>
                  </a:cubicBezTo>
                  <a:close/>
                  <a:moveTo>
                    <a:pt x="8507" y="8286"/>
                  </a:moveTo>
                  <a:lnTo>
                    <a:pt x="8507" y="8727"/>
                  </a:lnTo>
                  <a:cubicBezTo>
                    <a:pt x="8507" y="8918"/>
                    <a:pt x="8633" y="9073"/>
                    <a:pt x="8777" y="9137"/>
                  </a:cubicBezTo>
                  <a:lnTo>
                    <a:pt x="1198" y="9137"/>
                  </a:lnTo>
                  <a:cubicBezTo>
                    <a:pt x="1009" y="9137"/>
                    <a:pt x="851" y="9011"/>
                    <a:pt x="788" y="8853"/>
                  </a:cubicBezTo>
                  <a:cubicBezTo>
                    <a:pt x="757" y="8759"/>
                    <a:pt x="788" y="8759"/>
                    <a:pt x="788" y="8286"/>
                  </a:cubicBezTo>
                  <a:close/>
                  <a:moveTo>
                    <a:pt x="10145" y="8286"/>
                  </a:moveTo>
                  <a:lnTo>
                    <a:pt x="10145" y="8727"/>
                  </a:lnTo>
                  <a:cubicBezTo>
                    <a:pt x="10145" y="8918"/>
                    <a:pt x="10254" y="9073"/>
                    <a:pt x="10402" y="9137"/>
                  </a:cubicBezTo>
                  <a:lnTo>
                    <a:pt x="9051" y="9137"/>
                  </a:lnTo>
                  <a:cubicBezTo>
                    <a:pt x="9186" y="9073"/>
                    <a:pt x="9294" y="8918"/>
                    <a:pt x="9294" y="8727"/>
                  </a:cubicBezTo>
                  <a:lnTo>
                    <a:pt x="9294" y="8286"/>
                  </a:lnTo>
                  <a:close/>
                  <a:moveTo>
                    <a:pt x="11783" y="8286"/>
                  </a:moveTo>
                  <a:lnTo>
                    <a:pt x="11783" y="8727"/>
                  </a:lnTo>
                  <a:cubicBezTo>
                    <a:pt x="11815" y="8979"/>
                    <a:pt x="11626" y="9137"/>
                    <a:pt x="11374" y="9137"/>
                  </a:cubicBezTo>
                  <a:lnTo>
                    <a:pt x="10720" y="9137"/>
                  </a:lnTo>
                  <a:cubicBezTo>
                    <a:pt x="10874" y="9073"/>
                    <a:pt x="10964" y="8918"/>
                    <a:pt x="10964" y="8727"/>
                  </a:cubicBezTo>
                  <a:lnTo>
                    <a:pt x="10964" y="8286"/>
                  </a:lnTo>
                  <a:close/>
                  <a:moveTo>
                    <a:pt x="2048" y="0"/>
                  </a:moveTo>
                  <a:cubicBezTo>
                    <a:pt x="1387" y="0"/>
                    <a:pt x="788" y="536"/>
                    <a:pt x="820" y="1261"/>
                  </a:cubicBezTo>
                  <a:lnTo>
                    <a:pt x="820" y="7467"/>
                  </a:lnTo>
                  <a:lnTo>
                    <a:pt x="347" y="7467"/>
                  </a:lnTo>
                  <a:cubicBezTo>
                    <a:pt x="158" y="7467"/>
                    <a:pt x="0" y="7625"/>
                    <a:pt x="0" y="7814"/>
                  </a:cubicBezTo>
                  <a:lnTo>
                    <a:pt x="0" y="8696"/>
                  </a:lnTo>
                  <a:cubicBezTo>
                    <a:pt x="0" y="9357"/>
                    <a:pt x="568" y="9956"/>
                    <a:pt x="1229" y="9956"/>
                  </a:cubicBezTo>
                  <a:lnTo>
                    <a:pt x="11437" y="9956"/>
                  </a:lnTo>
                  <a:cubicBezTo>
                    <a:pt x="12098" y="9956"/>
                    <a:pt x="12697" y="9389"/>
                    <a:pt x="12697" y="8696"/>
                  </a:cubicBezTo>
                  <a:lnTo>
                    <a:pt x="12697" y="7877"/>
                  </a:lnTo>
                  <a:cubicBezTo>
                    <a:pt x="12634" y="7656"/>
                    <a:pt x="12445" y="7467"/>
                    <a:pt x="12224" y="7467"/>
                  </a:cubicBezTo>
                  <a:lnTo>
                    <a:pt x="11815" y="7467"/>
                  </a:lnTo>
                  <a:lnTo>
                    <a:pt x="11815" y="1261"/>
                  </a:lnTo>
                  <a:cubicBezTo>
                    <a:pt x="11815" y="567"/>
                    <a:pt x="11279" y="0"/>
                    <a:pt x="105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0" name="Google Shape;9320;p75"/>
            <p:cNvSpPr/>
            <p:nvPr/>
          </p:nvSpPr>
          <p:spPr>
            <a:xfrm>
              <a:off x="-41586600" y="2425550"/>
              <a:ext cx="107450" cy="102925"/>
            </a:xfrm>
            <a:custGeom>
              <a:avLst/>
              <a:gdLst/>
              <a:ahLst/>
              <a:cxnLst/>
              <a:rect l="l" t="t" r="r" b="b"/>
              <a:pathLst>
                <a:path w="4298" h="4117" extrusionOk="0">
                  <a:moveTo>
                    <a:pt x="1147" y="1037"/>
                  </a:moveTo>
                  <a:lnTo>
                    <a:pt x="2218" y="1384"/>
                  </a:lnTo>
                  <a:lnTo>
                    <a:pt x="1493" y="2108"/>
                  </a:lnTo>
                  <a:lnTo>
                    <a:pt x="1147" y="1037"/>
                  </a:lnTo>
                  <a:close/>
                  <a:moveTo>
                    <a:pt x="466" y="1"/>
                  </a:moveTo>
                  <a:cubicBezTo>
                    <a:pt x="209" y="1"/>
                    <a:pt x="1" y="267"/>
                    <a:pt x="107" y="533"/>
                  </a:cubicBezTo>
                  <a:lnTo>
                    <a:pt x="926" y="3022"/>
                  </a:lnTo>
                  <a:cubicBezTo>
                    <a:pt x="987" y="3184"/>
                    <a:pt x="1164" y="3293"/>
                    <a:pt x="1341" y="3293"/>
                  </a:cubicBezTo>
                  <a:cubicBezTo>
                    <a:pt x="1441" y="3293"/>
                    <a:pt x="1540" y="3259"/>
                    <a:pt x="1619" y="3180"/>
                  </a:cubicBezTo>
                  <a:lnTo>
                    <a:pt x="2155" y="2613"/>
                  </a:lnTo>
                  <a:lnTo>
                    <a:pt x="3541" y="3999"/>
                  </a:lnTo>
                  <a:cubicBezTo>
                    <a:pt x="3620" y="4077"/>
                    <a:pt x="3730" y="4117"/>
                    <a:pt x="3840" y="4117"/>
                  </a:cubicBezTo>
                  <a:cubicBezTo>
                    <a:pt x="3951" y="4117"/>
                    <a:pt x="4061" y="4077"/>
                    <a:pt x="4140" y="3999"/>
                  </a:cubicBezTo>
                  <a:cubicBezTo>
                    <a:pt x="4297" y="3841"/>
                    <a:pt x="4297" y="3558"/>
                    <a:pt x="4140" y="3400"/>
                  </a:cubicBezTo>
                  <a:lnTo>
                    <a:pt x="2722" y="2077"/>
                  </a:lnTo>
                  <a:lnTo>
                    <a:pt x="3258" y="1510"/>
                  </a:lnTo>
                  <a:cubicBezTo>
                    <a:pt x="3510" y="1289"/>
                    <a:pt x="3384" y="911"/>
                    <a:pt x="3100" y="848"/>
                  </a:cubicBezTo>
                  <a:lnTo>
                    <a:pt x="611" y="29"/>
                  </a:lnTo>
                  <a:cubicBezTo>
                    <a:pt x="562" y="10"/>
                    <a:pt x="514" y="1"/>
                    <a:pt x="4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21" name="Google Shape;9321;p75"/>
          <p:cNvGrpSpPr/>
          <p:nvPr/>
        </p:nvGrpSpPr>
        <p:grpSpPr>
          <a:xfrm>
            <a:off x="2570967" y="2192964"/>
            <a:ext cx="375591" cy="373766"/>
            <a:chOff x="-41695775" y="2683025"/>
            <a:chExt cx="319000" cy="317450"/>
          </a:xfrm>
        </p:grpSpPr>
        <p:sp>
          <p:nvSpPr>
            <p:cNvPr id="9322" name="Google Shape;9322;p75"/>
            <p:cNvSpPr/>
            <p:nvPr/>
          </p:nvSpPr>
          <p:spPr>
            <a:xfrm>
              <a:off x="-41695775" y="2683025"/>
              <a:ext cx="319000" cy="317450"/>
            </a:xfrm>
            <a:custGeom>
              <a:avLst/>
              <a:gdLst/>
              <a:ahLst/>
              <a:cxnLst/>
              <a:rect l="l" t="t" r="r" b="b"/>
              <a:pathLst>
                <a:path w="12760" h="12698" extrusionOk="0">
                  <a:moveTo>
                    <a:pt x="6238" y="2521"/>
                  </a:moveTo>
                  <a:lnTo>
                    <a:pt x="10240" y="5199"/>
                  </a:lnTo>
                  <a:lnTo>
                    <a:pt x="10240" y="11815"/>
                  </a:lnTo>
                  <a:lnTo>
                    <a:pt x="2521" y="11815"/>
                  </a:lnTo>
                  <a:lnTo>
                    <a:pt x="2521" y="5199"/>
                  </a:lnTo>
                  <a:lnTo>
                    <a:pt x="6238" y="2521"/>
                  </a:lnTo>
                  <a:close/>
                  <a:moveTo>
                    <a:pt x="6270" y="1"/>
                  </a:moveTo>
                  <a:cubicBezTo>
                    <a:pt x="6049" y="1"/>
                    <a:pt x="5860" y="190"/>
                    <a:pt x="5860" y="379"/>
                  </a:cubicBezTo>
                  <a:lnTo>
                    <a:pt x="5860" y="1859"/>
                  </a:lnTo>
                  <a:lnTo>
                    <a:pt x="1891" y="4695"/>
                  </a:lnTo>
                  <a:lnTo>
                    <a:pt x="221" y="5861"/>
                  </a:lnTo>
                  <a:cubicBezTo>
                    <a:pt x="32" y="5987"/>
                    <a:pt x="0" y="6270"/>
                    <a:pt x="158" y="6459"/>
                  </a:cubicBezTo>
                  <a:cubicBezTo>
                    <a:pt x="229" y="6566"/>
                    <a:pt x="342" y="6623"/>
                    <a:pt x="466" y="6623"/>
                  </a:cubicBezTo>
                  <a:cubicBezTo>
                    <a:pt x="560" y="6623"/>
                    <a:pt x="661" y="6590"/>
                    <a:pt x="757" y="6522"/>
                  </a:cubicBezTo>
                  <a:lnTo>
                    <a:pt x="1733" y="5829"/>
                  </a:lnTo>
                  <a:lnTo>
                    <a:pt x="1733" y="12288"/>
                  </a:lnTo>
                  <a:cubicBezTo>
                    <a:pt x="1733" y="12508"/>
                    <a:pt x="1922" y="12697"/>
                    <a:pt x="2111" y="12697"/>
                  </a:cubicBezTo>
                  <a:lnTo>
                    <a:pt x="10649" y="12697"/>
                  </a:lnTo>
                  <a:cubicBezTo>
                    <a:pt x="10901" y="12697"/>
                    <a:pt x="11059" y="12508"/>
                    <a:pt x="11059" y="12288"/>
                  </a:cubicBezTo>
                  <a:lnTo>
                    <a:pt x="11059" y="5798"/>
                  </a:lnTo>
                  <a:lnTo>
                    <a:pt x="12035" y="6491"/>
                  </a:lnTo>
                  <a:cubicBezTo>
                    <a:pt x="12114" y="6543"/>
                    <a:pt x="12204" y="6568"/>
                    <a:pt x="12294" y="6568"/>
                  </a:cubicBezTo>
                  <a:cubicBezTo>
                    <a:pt x="12418" y="6568"/>
                    <a:pt x="12542" y="6519"/>
                    <a:pt x="12634" y="6428"/>
                  </a:cubicBezTo>
                  <a:cubicBezTo>
                    <a:pt x="12760" y="6207"/>
                    <a:pt x="12697" y="5987"/>
                    <a:pt x="12571" y="5829"/>
                  </a:cubicBezTo>
                  <a:lnTo>
                    <a:pt x="10901" y="4632"/>
                  </a:lnTo>
                  <a:cubicBezTo>
                    <a:pt x="10901" y="4632"/>
                    <a:pt x="6679" y="1796"/>
                    <a:pt x="6648" y="1796"/>
                  </a:cubicBezTo>
                  <a:lnTo>
                    <a:pt x="6648" y="379"/>
                  </a:lnTo>
                  <a:cubicBezTo>
                    <a:pt x="6648" y="158"/>
                    <a:pt x="6459" y="1"/>
                    <a:pt x="62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3" name="Google Shape;9323;p75"/>
            <p:cNvSpPr/>
            <p:nvPr/>
          </p:nvSpPr>
          <p:spPr>
            <a:xfrm>
              <a:off x="-41615450" y="2813750"/>
              <a:ext cx="152050" cy="144975"/>
            </a:xfrm>
            <a:custGeom>
              <a:avLst/>
              <a:gdLst/>
              <a:ahLst/>
              <a:cxnLst/>
              <a:rect l="l" t="t" r="r" b="b"/>
              <a:pathLst>
                <a:path w="6082" h="5799" extrusionOk="0">
                  <a:moveTo>
                    <a:pt x="3050" y="782"/>
                  </a:moveTo>
                  <a:cubicBezTo>
                    <a:pt x="3325" y="782"/>
                    <a:pt x="3606" y="835"/>
                    <a:pt x="3876" y="947"/>
                  </a:cubicBezTo>
                  <a:cubicBezTo>
                    <a:pt x="4853" y="1419"/>
                    <a:pt x="5357" y="2616"/>
                    <a:pt x="4916" y="3656"/>
                  </a:cubicBezTo>
                  <a:cubicBezTo>
                    <a:pt x="4601" y="4412"/>
                    <a:pt x="3908" y="4916"/>
                    <a:pt x="3025" y="4916"/>
                  </a:cubicBezTo>
                  <a:cubicBezTo>
                    <a:pt x="1545" y="4916"/>
                    <a:pt x="568" y="3436"/>
                    <a:pt x="1135" y="2049"/>
                  </a:cubicBezTo>
                  <a:cubicBezTo>
                    <a:pt x="1465" y="1248"/>
                    <a:pt x="2235" y="782"/>
                    <a:pt x="3050" y="782"/>
                  </a:cubicBezTo>
                  <a:close/>
                  <a:moveTo>
                    <a:pt x="2968" y="0"/>
                  </a:moveTo>
                  <a:cubicBezTo>
                    <a:pt x="1995" y="0"/>
                    <a:pt x="1120" y="497"/>
                    <a:pt x="631" y="1262"/>
                  </a:cubicBezTo>
                  <a:cubicBezTo>
                    <a:pt x="95" y="2081"/>
                    <a:pt x="1" y="3152"/>
                    <a:pt x="347" y="4034"/>
                  </a:cubicBezTo>
                  <a:cubicBezTo>
                    <a:pt x="789" y="5074"/>
                    <a:pt x="1860" y="5798"/>
                    <a:pt x="3057" y="5798"/>
                  </a:cubicBezTo>
                  <a:cubicBezTo>
                    <a:pt x="4034" y="5798"/>
                    <a:pt x="4884" y="5326"/>
                    <a:pt x="5451" y="4538"/>
                  </a:cubicBezTo>
                  <a:cubicBezTo>
                    <a:pt x="5987" y="3719"/>
                    <a:pt x="6081" y="2648"/>
                    <a:pt x="5735" y="1766"/>
                  </a:cubicBezTo>
                  <a:cubicBezTo>
                    <a:pt x="5294" y="726"/>
                    <a:pt x="4223" y="1"/>
                    <a:pt x="3057" y="1"/>
                  </a:cubicBezTo>
                  <a:cubicBezTo>
                    <a:pt x="3027" y="1"/>
                    <a:pt x="2997" y="0"/>
                    <a:pt x="29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4" name="Google Shape;9324;p75"/>
            <p:cNvSpPr/>
            <p:nvPr/>
          </p:nvSpPr>
          <p:spPr>
            <a:xfrm>
              <a:off x="-41550075" y="2853950"/>
              <a:ext cx="40200" cy="42550"/>
            </a:xfrm>
            <a:custGeom>
              <a:avLst/>
              <a:gdLst/>
              <a:ahLst/>
              <a:cxnLst/>
              <a:rect l="l" t="t" r="r" b="b"/>
              <a:pathLst>
                <a:path w="1608" h="1702" extrusionOk="0">
                  <a:moveTo>
                    <a:pt x="379" y="0"/>
                  </a:moveTo>
                  <a:cubicBezTo>
                    <a:pt x="190" y="0"/>
                    <a:pt x="1" y="221"/>
                    <a:pt x="1" y="441"/>
                  </a:cubicBezTo>
                  <a:lnTo>
                    <a:pt x="1" y="1260"/>
                  </a:lnTo>
                  <a:cubicBezTo>
                    <a:pt x="1" y="1512"/>
                    <a:pt x="190" y="1701"/>
                    <a:pt x="379" y="1701"/>
                  </a:cubicBezTo>
                  <a:lnTo>
                    <a:pt x="1230" y="1701"/>
                  </a:lnTo>
                  <a:cubicBezTo>
                    <a:pt x="1450" y="1701"/>
                    <a:pt x="1608" y="1512"/>
                    <a:pt x="1608" y="1260"/>
                  </a:cubicBezTo>
                  <a:cubicBezTo>
                    <a:pt x="1608" y="1040"/>
                    <a:pt x="1419" y="851"/>
                    <a:pt x="1230" y="851"/>
                  </a:cubicBezTo>
                  <a:lnTo>
                    <a:pt x="788" y="851"/>
                  </a:lnTo>
                  <a:lnTo>
                    <a:pt x="788" y="410"/>
                  </a:lnTo>
                  <a:cubicBezTo>
                    <a:pt x="788" y="158"/>
                    <a:pt x="568" y="0"/>
                    <a:pt x="3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25" name="Google Shape;9325;p75"/>
          <p:cNvGrpSpPr/>
          <p:nvPr/>
        </p:nvGrpSpPr>
        <p:grpSpPr>
          <a:xfrm>
            <a:off x="1313266" y="2685734"/>
            <a:ext cx="342211" cy="375620"/>
            <a:chOff x="-39792875" y="1971800"/>
            <a:chExt cx="290650" cy="319025"/>
          </a:xfrm>
        </p:grpSpPr>
        <p:sp>
          <p:nvSpPr>
            <p:cNvPr id="9326" name="Google Shape;9326;p75"/>
            <p:cNvSpPr/>
            <p:nvPr/>
          </p:nvSpPr>
          <p:spPr>
            <a:xfrm>
              <a:off x="-39667650" y="2145075"/>
              <a:ext cx="40975" cy="41775"/>
            </a:xfrm>
            <a:custGeom>
              <a:avLst/>
              <a:gdLst/>
              <a:ahLst/>
              <a:cxnLst/>
              <a:rect l="l" t="t" r="r" b="b"/>
              <a:pathLst>
                <a:path w="1639" h="1671" extrusionOk="0">
                  <a:moveTo>
                    <a:pt x="820" y="1"/>
                  </a:moveTo>
                  <a:cubicBezTo>
                    <a:pt x="379" y="1"/>
                    <a:pt x="1" y="379"/>
                    <a:pt x="1" y="852"/>
                  </a:cubicBezTo>
                  <a:cubicBezTo>
                    <a:pt x="1" y="1293"/>
                    <a:pt x="379" y="1671"/>
                    <a:pt x="820" y="1671"/>
                  </a:cubicBezTo>
                  <a:cubicBezTo>
                    <a:pt x="1261" y="1671"/>
                    <a:pt x="1639" y="1293"/>
                    <a:pt x="1639" y="852"/>
                  </a:cubicBezTo>
                  <a:cubicBezTo>
                    <a:pt x="1639" y="379"/>
                    <a:pt x="1261" y="1"/>
                    <a:pt x="8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7" name="Google Shape;9327;p75"/>
            <p:cNvSpPr/>
            <p:nvPr/>
          </p:nvSpPr>
          <p:spPr>
            <a:xfrm>
              <a:off x="-39792875" y="1971800"/>
              <a:ext cx="290650" cy="319025"/>
            </a:xfrm>
            <a:custGeom>
              <a:avLst/>
              <a:gdLst/>
              <a:ahLst/>
              <a:cxnLst/>
              <a:rect l="l" t="t" r="r" b="b"/>
              <a:pathLst>
                <a:path w="11626" h="12761" extrusionOk="0">
                  <a:moveTo>
                    <a:pt x="6207" y="3687"/>
                  </a:moveTo>
                  <a:cubicBezTo>
                    <a:pt x="6900" y="3687"/>
                    <a:pt x="7436" y="4222"/>
                    <a:pt x="7436" y="4884"/>
                  </a:cubicBezTo>
                  <a:lnTo>
                    <a:pt x="7436" y="11910"/>
                  </a:lnTo>
                  <a:lnTo>
                    <a:pt x="4159" y="11910"/>
                  </a:lnTo>
                  <a:lnTo>
                    <a:pt x="4159" y="4884"/>
                  </a:lnTo>
                  <a:cubicBezTo>
                    <a:pt x="4159" y="4222"/>
                    <a:pt x="4726" y="3687"/>
                    <a:pt x="5388" y="3687"/>
                  </a:cubicBezTo>
                  <a:close/>
                  <a:moveTo>
                    <a:pt x="10744" y="914"/>
                  </a:moveTo>
                  <a:lnTo>
                    <a:pt x="10744" y="3939"/>
                  </a:lnTo>
                  <a:cubicBezTo>
                    <a:pt x="9767" y="4412"/>
                    <a:pt x="9105" y="5420"/>
                    <a:pt x="9105" y="6554"/>
                  </a:cubicBezTo>
                  <a:cubicBezTo>
                    <a:pt x="9105" y="7688"/>
                    <a:pt x="9767" y="8665"/>
                    <a:pt x="10744" y="9137"/>
                  </a:cubicBezTo>
                  <a:cubicBezTo>
                    <a:pt x="10775" y="10145"/>
                    <a:pt x="10775" y="11280"/>
                    <a:pt x="10775" y="11910"/>
                  </a:cubicBezTo>
                  <a:lnTo>
                    <a:pt x="8318" y="11910"/>
                  </a:lnTo>
                  <a:lnTo>
                    <a:pt x="8318" y="4884"/>
                  </a:lnTo>
                  <a:cubicBezTo>
                    <a:pt x="8318" y="3750"/>
                    <a:pt x="7373" y="2805"/>
                    <a:pt x="6207" y="2805"/>
                  </a:cubicBezTo>
                  <a:lnTo>
                    <a:pt x="5388" y="2805"/>
                  </a:lnTo>
                  <a:cubicBezTo>
                    <a:pt x="4254" y="2805"/>
                    <a:pt x="3308" y="3750"/>
                    <a:pt x="3308" y="4884"/>
                  </a:cubicBezTo>
                  <a:lnTo>
                    <a:pt x="3308" y="11910"/>
                  </a:lnTo>
                  <a:lnTo>
                    <a:pt x="820" y="11910"/>
                  </a:lnTo>
                  <a:lnTo>
                    <a:pt x="820" y="9137"/>
                  </a:lnTo>
                  <a:cubicBezTo>
                    <a:pt x="2174" y="8507"/>
                    <a:pt x="2804" y="7026"/>
                    <a:pt x="2332" y="5640"/>
                  </a:cubicBezTo>
                  <a:cubicBezTo>
                    <a:pt x="2080" y="4884"/>
                    <a:pt x="1544" y="4254"/>
                    <a:pt x="820" y="3939"/>
                  </a:cubicBezTo>
                  <a:lnTo>
                    <a:pt x="820" y="914"/>
                  </a:lnTo>
                  <a:close/>
                  <a:moveTo>
                    <a:pt x="441" y="1"/>
                  </a:moveTo>
                  <a:cubicBezTo>
                    <a:pt x="189" y="1"/>
                    <a:pt x="0" y="221"/>
                    <a:pt x="0" y="442"/>
                  </a:cubicBezTo>
                  <a:lnTo>
                    <a:pt x="0" y="4191"/>
                  </a:lnTo>
                  <a:cubicBezTo>
                    <a:pt x="0" y="4349"/>
                    <a:pt x="126" y="4506"/>
                    <a:pt x="284" y="4569"/>
                  </a:cubicBezTo>
                  <a:cubicBezTo>
                    <a:pt x="1072" y="4853"/>
                    <a:pt x="1639" y="5609"/>
                    <a:pt x="1639" y="6522"/>
                  </a:cubicBezTo>
                  <a:cubicBezTo>
                    <a:pt x="1639" y="7404"/>
                    <a:pt x="1072" y="8161"/>
                    <a:pt x="284" y="8476"/>
                  </a:cubicBezTo>
                  <a:cubicBezTo>
                    <a:pt x="126" y="8507"/>
                    <a:pt x="0" y="8665"/>
                    <a:pt x="0" y="8885"/>
                  </a:cubicBezTo>
                  <a:lnTo>
                    <a:pt x="0" y="12351"/>
                  </a:lnTo>
                  <a:cubicBezTo>
                    <a:pt x="0" y="12571"/>
                    <a:pt x="189" y="12760"/>
                    <a:pt x="441" y="12760"/>
                  </a:cubicBezTo>
                  <a:lnTo>
                    <a:pt x="11185" y="12760"/>
                  </a:lnTo>
                  <a:cubicBezTo>
                    <a:pt x="11405" y="12760"/>
                    <a:pt x="11563" y="12571"/>
                    <a:pt x="11626" y="12382"/>
                  </a:cubicBezTo>
                  <a:lnTo>
                    <a:pt x="11626" y="8885"/>
                  </a:lnTo>
                  <a:cubicBezTo>
                    <a:pt x="11626" y="8696"/>
                    <a:pt x="11500" y="8539"/>
                    <a:pt x="11342" y="8476"/>
                  </a:cubicBezTo>
                  <a:cubicBezTo>
                    <a:pt x="10555" y="8192"/>
                    <a:pt x="9956" y="7404"/>
                    <a:pt x="9956" y="6522"/>
                  </a:cubicBezTo>
                  <a:cubicBezTo>
                    <a:pt x="9956" y="5609"/>
                    <a:pt x="10555" y="4853"/>
                    <a:pt x="11342" y="4569"/>
                  </a:cubicBezTo>
                  <a:cubicBezTo>
                    <a:pt x="11500" y="4538"/>
                    <a:pt x="11626" y="4380"/>
                    <a:pt x="11626" y="4191"/>
                  </a:cubicBezTo>
                  <a:lnTo>
                    <a:pt x="11626" y="442"/>
                  </a:lnTo>
                  <a:cubicBezTo>
                    <a:pt x="11626" y="221"/>
                    <a:pt x="11405" y="1"/>
                    <a:pt x="111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28" name="Google Shape;9328;p75"/>
          <p:cNvSpPr/>
          <p:nvPr/>
        </p:nvSpPr>
        <p:spPr>
          <a:xfrm>
            <a:off x="1296433" y="3581387"/>
            <a:ext cx="371911" cy="373265"/>
          </a:xfrm>
          <a:custGeom>
            <a:avLst/>
            <a:gdLst/>
            <a:ahLst/>
            <a:cxnLst/>
            <a:rect l="l" t="t" r="r" b="b"/>
            <a:pathLst>
              <a:path w="12635" h="12681" extrusionOk="0">
                <a:moveTo>
                  <a:pt x="2017" y="865"/>
                </a:moveTo>
                <a:lnTo>
                  <a:pt x="3624" y="1275"/>
                </a:lnTo>
                <a:cubicBezTo>
                  <a:pt x="3655" y="1370"/>
                  <a:pt x="2679" y="4961"/>
                  <a:pt x="2679" y="4961"/>
                </a:cubicBezTo>
                <a:lnTo>
                  <a:pt x="2553" y="5339"/>
                </a:lnTo>
                <a:lnTo>
                  <a:pt x="946" y="4898"/>
                </a:lnTo>
                <a:lnTo>
                  <a:pt x="2017" y="865"/>
                </a:lnTo>
                <a:close/>
                <a:moveTo>
                  <a:pt x="10460" y="4867"/>
                </a:moveTo>
                <a:lnTo>
                  <a:pt x="11689" y="5182"/>
                </a:lnTo>
                <a:lnTo>
                  <a:pt x="11469" y="6001"/>
                </a:lnTo>
                <a:lnTo>
                  <a:pt x="10240" y="5686"/>
                </a:lnTo>
                <a:lnTo>
                  <a:pt x="10460" y="4867"/>
                </a:lnTo>
                <a:close/>
                <a:moveTo>
                  <a:pt x="4159" y="2346"/>
                </a:moveTo>
                <a:lnTo>
                  <a:pt x="9799" y="3858"/>
                </a:lnTo>
                <a:lnTo>
                  <a:pt x="9200" y="6284"/>
                </a:lnTo>
                <a:lnTo>
                  <a:pt x="8381" y="6064"/>
                </a:lnTo>
                <a:cubicBezTo>
                  <a:pt x="8413" y="5465"/>
                  <a:pt x="8161" y="4867"/>
                  <a:pt x="7625" y="4552"/>
                </a:cubicBezTo>
                <a:cubicBezTo>
                  <a:pt x="7341" y="4366"/>
                  <a:pt x="7014" y="4275"/>
                  <a:pt x="6691" y="4275"/>
                </a:cubicBezTo>
                <a:cubicBezTo>
                  <a:pt x="6084" y="4275"/>
                  <a:pt x="5487" y="4596"/>
                  <a:pt x="5199" y="5213"/>
                </a:cubicBezTo>
                <a:cubicBezTo>
                  <a:pt x="4601" y="5056"/>
                  <a:pt x="3529" y="4804"/>
                  <a:pt x="3529" y="4804"/>
                </a:cubicBezTo>
                <a:cubicBezTo>
                  <a:pt x="3624" y="4552"/>
                  <a:pt x="4128" y="2630"/>
                  <a:pt x="4159" y="2346"/>
                </a:cubicBezTo>
                <a:close/>
                <a:moveTo>
                  <a:pt x="6746" y="5106"/>
                </a:moveTo>
                <a:cubicBezTo>
                  <a:pt x="7102" y="5106"/>
                  <a:pt x="7435" y="5355"/>
                  <a:pt x="7562" y="5686"/>
                </a:cubicBezTo>
                <a:cubicBezTo>
                  <a:pt x="7594" y="5906"/>
                  <a:pt x="7594" y="6095"/>
                  <a:pt x="7531" y="6284"/>
                </a:cubicBezTo>
                <a:cubicBezTo>
                  <a:pt x="7368" y="6610"/>
                  <a:pt x="7067" y="6798"/>
                  <a:pt x="6756" y="6798"/>
                </a:cubicBezTo>
                <a:cubicBezTo>
                  <a:pt x="6646" y="6798"/>
                  <a:pt x="6535" y="6775"/>
                  <a:pt x="6428" y="6725"/>
                </a:cubicBezTo>
                <a:cubicBezTo>
                  <a:pt x="6176" y="6631"/>
                  <a:pt x="6018" y="6442"/>
                  <a:pt x="5955" y="6221"/>
                </a:cubicBezTo>
                <a:cubicBezTo>
                  <a:pt x="5798" y="5749"/>
                  <a:pt x="6050" y="5276"/>
                  <a:pt x="6491" y="5150"/>
                </a:cubicBezTo>
                <a:cubicBezTo>
                  <a:pt x="6575" y="5120"/>
                  <a:pt x="6661" y="5106"/>
                  <a:pt x="6746" y="5106"/>
                </a:cubicBezTo>
                <a:close/>
                <a:moveTo>
                  <a:pt x="7531" y="7387"/>
                </a:moveTo>
                <a:lnTo>
                  <a:pt x="8476" y="9277"/>
                </a:lnTo>
                <a:lnTo>
                  <a:pt x="4947" y="9277"/>
                </a:lnTo>
                <a:lnTo>
                  <a:pt x="5955" y="7387"/>
                </a:lnTo>
                <a:cubicBezTo>
                  <a:pt x="6192" y="7529"/>
                  <a:pt x="6451" y="7600"/>
                  <a:pt x="6719" y="7600"/>
                </a:cubicBezTo>
                <a:cubicBezTo>
                  <a:pt x="6987" y="7600"/>
                  <a:pt x="7263" y="7529"/>
                  <a:pt x="7531" y="7387"/>
                </a:cubicBezTo>
                <a:close/>
                <a:moveTo>
                  <a:pt x="1791" y="1"/>
                </a:moveTo>
                <a:cubicBezTo>
                  <a:pt x="1607" y="1"/>
                  <a:pt x="1440" y="138"/>
                  <a:pt x="1387" y="298"/>
                </a:cubicBezTo>
                <a:lnTo>
                  <a:pt x="95" y="5150"/>
                </a:lnTo>
                <a:cubicBezTo>
                  <a:pt x="1" y="5371"/>
                  <a:pt x="158" y="5591"/>
                  <a:pt x="347" y="5654"/>
                </a:cubicBezTo>
                <a:lnTo>
                  <a:pt x="2742" y="6284"/>
                </a:lnTo>
                <a:cubicBezTo>
                  <a:pt x="2773" y="6288"/>
                  <a:pt x="2804" y="6290"/>
                  <a:pt x="2833" y="6290"/>
                </a:cubicBezTo>
                <a:cubicBezTo>
                  <a:pt x="3040" y="6290"/>
                  <a:pt x="3195" y="6194"/>
                  <a:pt x="3277" y="6001"/>
                </a:cubicBezTo>
                <a:lnTo>
                  <a:pt x="3403" y="5623"/>
                </a:lnTo>
                <a:lnTo>
                  <a:pt x="5073" y="6095"/>
                </a:lnTo>
                <a:cubicBezTo>
                  <a:pt x="5073" y="6379"/>
                  <a:pt x="5199" y="6631"/>
                  <a:pt x="5325" y="6883"/>
                </a:cubicBezTo>
                <a:lnTo>
                  <a:pt x="2616" y="12081"/>
                </a:lnTo>
                <a:cubicBezTo>
                  <a:pt x="2490" y="12270"/>
                  <a:pt x="2553" y="12522"/>
                  <a:pt x="2773" y="12617"/>
                </a:cubicBezTo>
                <a:cubicBezTo>
                  <a:pt x="2838" y="12660"/>
                  <a:pt x="2907" y="12681"/>
                  <a:pt x="2974" y="12681"/>
                </a:cubicBezTo>
                <a:cubicBezTo>
                  <a:pt x="3103" y="12681"/>
                  <a:pt x="3226" y="12604"/>
                  <a:pt x="3309" y="12459"/>
                </a:cubicBezTo>
                <a:lnTo>
                  <a:pt x="4538" y="10191"/>
                </a:lnTo>
                <a:cubicBezTo>
                  <a:pt x="4559" y="10201"/>
                  <a:pt x="4538" y="10205"/>
                  <a:pt x="4668" y="10205"/>
                </a:cubicBezTo>
                <a:cubicBezTo>
                  <a:pt x="4930" y="10205"/>
                  <a:pt x="5798" y="10191"/>
                  <a:pt x="8822" y="10191"/>
                </a:cubicBezTo>
                <a:lnTo>
                  <a:pt x="8917" y="10191"/>
                </a:lnTo>
                <a:lnTo>
                  <a:pt x="10082" y="12459"/>
                </a:lnTo>
                <a:cubicBezTo>
                  <a:pt x="10165" y="12604"/>
                  <a:pt x="10289" y="12681"/>
                  <a:pt x="10426" y="12681"/>
                </a:cubicBezTo>
                <a:cubicBezTo>
                  <a:pt x="10498" y="12681"/>
                  <a:pt x="10574" y="12660"/>
                  <a:pt x="10650" y="12617"/>
                </a:cubicBezTo>
                <a:cubicBezTo>
                  <a:pt x="10839" y="12522"/>
                  <a:pt x="10902" y="12270"/>
                  <a:pt x="10807" y="12081"/>
                </a:cubicBezTo>
                <a:lnTo>
                  <a:pt x="8129" y="6914"/>
                </a:lnTo>
                <a:lnTo>
                  <a:pt x="9389" y="7261"/>
                </a:lnTo>
                <a:cubicBezTo>
                  <a:pt x="9428" y="7272"/>
                  <a:pt x="9466" y="7277"/>
                  <a:pt x="9503" y="7277"/>
                </a:cubicBezTo>
                <a:cubicBezTo>
                  <a:pt x="9674" y="7277"/>
                  <a:pt x="9816" y="7164"/>
                  <a:pt x="9893" y="7009"/>
                </a:cubicBezTo>
                <a:lnTo>
                  <a:pt x="10019" y="6599"/>
                </a:lnTo>
                <a:lnTo>
                  <a:pt x="11626" y="7040"/>
                </a:lnTo>
                <a:cubicBezTo>
                  <a:pt x="11660" y="7050"/>
                  <a:pt x="11694" y="7055"/>
                  <a:pt x="11727" y="7055"/>
                </a:cubicBezTo>
                <a:cubicBezTo>
                  <a:pt x="11910" y="7055"/>
                  <a:pt x="12077" y="6917"/>
                  <a:pt x="12130" y="6757"/>
                </a:cubicBezTo>
                <a:lnTo>
                  <a:pt x="12571" y="5150"/>
                </a:lnTo>
                <a:cubicBezTo>
                  <a:pt x="12634" y="4804"/>
                  <a:pt x="12508" y="4583"/>
                  <a:pt x="12288" y="4520"/>
                </a:cubicBezTo>
                <a:lnTo>
                  <a:pt x="10681" y="4079"/>
                </a:lnTo>
                <a:lnTo>
                  <a:pt x="10776" y="3701"/>
                </a:lnTo>
                <a:cubicBezTo>
                  <a:pt x="10839" y="3449"/>
                  <a:pt x="10713" y="3260"/>
                  <a:pt x="10523" y="3165"/>
                </a:cubicBezTo>
                <a:lnTo>
                  <a:pt x="4443" y="1559"/>
                </a:lnTo>
                <a:lnTo>
                  <a:pt x="4569" y="1181"/>
                </a:lnTo>
                <a:cubicBezTo>
                  <a:pt x="4601" y="928"/>
                  <a:pt x="4506" y="739"/>
                  <a:pt x="4285" y="645"/>
                </a:cubicBezTo>
                <a:lnTo>
                  <a:pt x="1891" y="15"/>
                </a:lnTo>
                <a:cubicBezTo>
                  <a:pt x="1857" y="5"/>
                  <a:pt x="1824" y="1"/>
                  <a:pt x="17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29" name="Google Shape;9329;p75"/>
          <p:cNvGrpSpPr/>
          <p:nvPr/>
        </p:nvGrpSpPr>
        <p:grpSpPr>
          <a:xfrm>
            <a:off x="3490328" y="2657918"/>
            <a:ext cx="383950" cy="372618"/>
            <a:chOff x="-37956150" y="1948175"/>
            <a:chExt cx="326100" cy="316475"/>
          </a:xfrm>
        </p:grpSpPr>
        <p:sp>
          <p:nvSpPr>
            <p:cNvPr id="9330" name="Google Shape;9330;p75"/>
            <p:cNvSpPr/>
            <p:nvPr/>
          </p:nvSpPr>
          <p:spPr>
            <a:xfrm>
              <a:off x="-37956150" y="1948175"/>
              <a:ext cx="326100" cy="316475"/>
            </a:xfrm>
            <a:custGeom>
              <a:avLst/>
              <a:gdLst/>
              <a:ahLst/>
              <a:cxnLst/>
              <a:rect l="l" t="t" r="r" b="b"/>
              <a:pathLst>
                <a:path w="13044" h="12659" extrusionOk="0">
                  <a:moveTo>
                    <a:pt x="11627" y="844"/>
                  </a:moveTo>
                  <a:cubicBezTo>
                    <a:pt x="11847" y="844"/>
                    <a:pt x="12067" y="993"/>
                    <a:pt x="12067" y="1229"/>
                  </a:cubicBezTo>
                  <a:cubicBezTo>
                    <a:pt x="12067" y="1355"/>
                    <a:pt x="12036" y="1418"/>
                    <a:pt x="11941" y="1513"/>
                  </a:cubicBezTo>
                  <a:lnTo>
                    <a:pt x="9106" y="4254"/>
                  </a:lnTo>
                  <a:cubicBezTo>
                    <a:pt x="8948" y="4065"/>
                    <a:pt x="8759" y="3876"/>
                    <a:pt x="8507" y="3687"/>
                  </a:cubicBezTo>
                  <a:cubicBezTo>
                    <a:pt x="9358" y="2899"/>
                    <a:pt x="11343" y="946"/>
                    <a:pt x="11343" y="946"/>
                  </a:cubicBezTo>
                  <a:cubicBezTo>
                    <a:pt x="11423" y="876"/>
                    <a:pt x="11525" y="844"/>
                    <a:pt x="11627" y="844"/>
                  </a:cubicBezTo>
                  <a:close/>
                  <a:moveTo>
                    <a:pt x="3845" y="10712"/>
                  </a:moveTo>
                  <a:lnTo>
                    <a:pt x="4412" y="11311"/>
                  </a:lnTo>
                  <a:lnTo>
                    <a:pt x="4065" y="11657"/>
                  </a:lnTo>
                  <a:cubicBezTo>
                    <a:pt x="3986" y="11736"/>
                    <a:pt x="3876" y="11776"/>
                    <a:pt x="3766" y="11776"/>
                  </a:cubicBezTo>
                  <a:cubicBezTo>
                    <a:pt x="3656" y="11776"/>
                    <a:pt x="3545" y="11736"/>
                    <a:pt x="3467" y="11657"/>
                  </a:cubicBezTo>
                  <a:cubicBezTo>
                    <a:pt x="3309" y="11500"/>
                    <a:pt x="3309" y="11248"/>
                    <a:pt x="3467" y="11090"/>
                  </a:cubicBezTo>
                  <a:lnTo>
                    <a:pt x="3845" y="10712"/>
                  </a:lnTo>
                  <a:close/>
                  <a:moveTo>
                    <a:pt x="6222" y="3658"/>
                  </a:moveTo>
                  <a:cubicBezTo>
                    <a:pt x="6719" y="3658"/>
                    <a:pt x="7224" y="3789"/>
                    <a:pt x="7688" y="4065"/>
                  </a:cubicBezTo>
                  <a:cubicBezTo>
                    <a:pt x="8035" y="4254"/>
                    <a:pt x="8350" y="4569"/>
                    <a:pt x="8602" y="4884"/>
                  </a:cubicBezTo>
                  <a:cubicBezTo>
                    <a:pt x="9389" y="6207"/>
                    <a:pt x="9106" y="7782"/>
                    <a:pt x="8129" y="8759"/>
                  </a:cubicBezTo>
                  <a:lnTo>
                    <a:pt x="7027" y="9862"/>
                  </a:lnTo>
                  <a:cubicBezTo>
                    <a:pt x="6838" y="10051"/>
                    <a:pt x="6712" y="10334"/>
                    <a:pt x="6680" y="10649"/>
                  </a:cubicBezTo>
                  <a:cubicBezTo>
                    <a:pt x="6680" y="11027"/>
                    <a:pt x="6554" y="11468"/>
                    <a:pt x="6270" y="11752"/>
                  </a:cubicBezTo>
                  <a:cubicBezTo>
                    <a:pt x="6255" y="11768"/>
                    <a:pt x="6215" y="11776"/>
                    <a:pt x="6176" y="11776"/>
                  </a:cubicBezTo>
                  <a:cubicBezTo>
                    <a:pt x="6137" y="11776"/>
                    <a:pt x="6097" y="11768"/>
                    <a:pt x="6081" y="11752"/>
                  </a:cubicBezTo>
                  <a:cubicBezTo>
                    <a:pt x="726" y="6396"/>
                    <a:pt x="1009" y="6680"/>
                    <a:pt x="1009" y="6617"/>
                  </a:cubicBezTo>
                  <a:lnTo>
                    <a:pt x="1009" y="6522"/>
                  </a:lnTo>
                  <a:cubicBezTo>
                    <a:pt x="1009" y="6459"/>
                    <a:pt x="1041" y="6459"/>
                    <a:pt x="1041" y="6459"/>
                  </a:cubicBezTo>
                  <a:cubicBezTo>
                    <a:pt x="1198" y="6302"/>
                    <a:pt x="1419" y="6207"/>
                    <a:pt x="1671" y="6113"/>
                  </a:cubicBezTo>
                  <a:cubicBezTo>
                    <a:pt x="2049" y="5987"/>
                    <a:pt x="2269" y="6081"/>
                    <a:pt x="2616" y="5955"/>
                  </a:cubicBezTo>
                  <a:cubicBezTo>
                    <a:pt x="2773" y="5892"/>
                    <a:pt x="2899" y="5798"/>
                    <a:pt x="2994" y="5672"/>
                  </a:cubicBezTo>
                  <a:lnTo>
                    <a:pt x="4191" y="4506"/>
                  </a:lnTo>
                  <a:cubicBezTo>
                    <a:pt x="4741" y="3956"/>
                    <a:pt x="5473" y="3658"/>
                    <a:pt x="6222" y="3658"/>
                  </a:cubicBezTo>
                  <a:close/>
                  <a:moveTo>
                    <a:pt x="11637" y="1"/>
                  </a:moveTo>
                  <a:cubicBezTo>
                    <a:pt x="11322" y="1"/>
                    <a:pt x="11007" y="127"/>
                    <a:pt x="10776" y="379"/>
                  </a:cubicBezTo>
                  <a:lnTo>
                    <a:pt x="7814" y="3277"/>
                  </a:lnTo>
                  <a:cubicBezTo>
                    <a:pt x="7301" y="3032"/>
                    <a:pt x="6741" y="2908"/>
                    <a:pt x="6181" y="2908"/>
                  </a:cubicBezTo>
                  <a:cubicBezTo>
                    <a:pt x="5227" y="2908"/>
                    <a:pt x="4275" y="3268"/>
                    <a:pt x="3561" y="4002"/>
                  </a:cubicBezTo>
                  <a:lnTo>
                    <a:pt x="2364" y="5167"/>
                  </a:lnTo>
                  <a:cubicBezTo>
                    <a:pt x="2301" y="5262"/>
                    <a:pt x="2175" y="5294"/>
                    <a:pt x="2049" y="5294"/>
                  </a:cubicBezTo>
                  <a:cubicBezTo>
                    <a:pt x="915" y="5325"/>
                    <a:pt x="474" y="5924"/>
                    <a:pt x="411" y="5955"/>
                  </a:cubicBezTo>
                  <a:cubicBezTo>
                    <a:pt x="1" y="6365"/>
                    <a:pt x="64" y="6932"/>
                    <a:pt x="411" y="7341"/>
                  </a:cubicBezTo>
                  <a:lnTo>
                    <a:pt x="3246" y="10177"/>
                  </a:lnTo>
                  <a:lnTo>
                    <a:pt x="2836" y="10555"/>
                  </a:lnTo>
                  <a:cubicBezTo>
                    <a:pt x="2206" y="11185"/>
                    <a:pt x="2458" y="12256"/>
                    <a:pt x="3246" y="12571"/>
                  </a:cubicBezTo>
                  <a:cubicBezTo>
                    <a:pt x="3395" y="12631"/>
                    <a:pt x="3547" y="12659"/>
                    <a:pt x="3696" y="12659"/>
                  </a:cubicBezTo>
                  <a:cubicBezTo>
                    <a:pt x="4020" y="12659"/>
                    <a:pt x="4332" y="12525"/>
                    <a:pt x="4569" y="12288"/>
                  </a:cubicBezTo>
                  <a:lnTo>
                    <a:pt x="4979" y="11910"/>
                  </a:lnTo>
                  <a:lnTo>
                    <a:pt x="5451" y="12382"/>
                  </a:lnTo>
                  <a:cubicBezTo>
                    <a:pt x="5636" y="12567"/>
                    <a:pt x="5874" y="12654"/>
                    <a:pt x="6116" y="12654"/>
                  </a:cubicBezTo>
                  <a:cubicBezTo>
                    <a:pt x="6370" y="12654"/>
                    <a:pt x="6628" y="12559"/>
                    <a:pt x="6838" y="12382"/>
                  </a:cubicBezTo>
                  <a:cubicBezTo>
                    <a:pt x="7247" y="11941"/>
                    <a:pt x="7468" y="11342"/>
                    <a:pt x="7499" y="10712"/>
                  </a:cubicBezTo>
                  <a:cubicBezTo>
                    <a:pt x="7499" y="10649"/>
                    <a:pt x="7531" y="10523"/>
                    <a:pt x="7625" y="10460"/>
                  </a:cubicBezTo>
                  <a:lnTo>
                    <a:pt x="8728" y="9358"/>
                  </a:lnTo>
                  <a:cubicBezTo>
                    <a:pt x="9862" y="8192"/>
                    <a:pt x="10209" y="6428"/>
                    <a:pt x="9547" y="5010"/>
                  </a:cubicBezTo>
                  <a:lnTo>
                    <a:pt x="12540" y="2112"/>
                  </a:lnTo>
                  <a:cubicBezTo>
                    <a:pt x="12666" y="1986"/>
                    <a:pt x="12729" y="1828"/>
                    <a:pt x="12823" y="1670"/>
                  </a:cubicBezTo>
                  <a:cubicBezTo>
                    <a:pt x="13044" y="1072"/>
                    <a:pt x="12729" y="379"/>
                    <a:pt x="12099" y="95"/>
                  </a:cubicBezTo>
                  <a:cubicBezTo>
                    <a:pt x="11952" y="32"/>
                    <a:pt x="11794" y="1"/>
                    <a:pt x="11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1" name="Google Shape;9331;p75"/>
            <p:cNvSpPr/>
            <p:nvPr/>
          </p:nvSpPr>
          <p:spPr>
            <a:xfrm>
              <a:off x="-37729300" y="2054500"/>
              <a:ext cx="25" cy="25"/>
            </a:xfrm>
            <a:custGeom>
              <a:avLst/>
              <a:gdLst/>
              <a:ahLst/>
              <a:cxnLst/>
              <a:rect l="l" t="t" r="r" b="b"/>
              <a:pathLst>
                <a:path w="1" h="1" extrusionOk="0">
                  <a:moveTo>
                    <a:pt x="0" y="1"/>
                  </a:move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2" name="Google Shape;9332;p75"/>
            <p:cNvSpPr/>
            <p:nvPr/>
          </p:nvSpPr>
          <p:spPr>
            <a:xfrm>
              <a:off x="-37839575" y="2058625"/>
              <a:ext cx="81950" cy="34300"/>
            </a:xfrm>
            <a:custGeom>
              <a:avLst/>
              <a:gdLst/>
              <a:ahLst/>
              <a:cxnLst/>
              <a:rect l="l" t="t" r="r" b="b"/>
              <a:pathLst>
                <a:path w="3278" h="1372" extrusionOk="0">
                  <a:moveTo>
                    <a:pt x="1497" y="0"/>
                  </a:moveTo>
                  <a:cubicBezTo>
                    <a:pt x="1030" y="0"/>
                    <a:pt x="577" y="150"/>
                    <a:pt x="221" y="434"/>
                  </a:cubicBezTo>
                  <a:cubicBezTo>
                    <a:pt x="32" y="623"/>
                    <a:pt x="1" y="876"/>
                    <a:pt x="158" y="1065"/>
                  </a:cubicBezTo>
                  <a:cubicBezTo>
                    <a:pt x="245" y="1151"/>
                    <a:pt x="350" y="1200"/>
                    <a:pt x="465" y="1200"/>
                  </a:cubicBezTo>
                  <a:cubicBezTo>
                    <a:pt x="558" y="1200"/>
                    <a:pt x="657" y="1167"/>
                    <a:pt x="757" y="1096"/>
                  </a:cubicBezTo>
                  <a:cubicBezTo>
                    <a:pt x="968" y="927"/>
                    <a:pt x="1241" y="840"/>
                    <a:pt x="1524" y="840"/>
                  </a:cubicBezTo>
                  <a:cubicBezTo>
                    <a:pt x="1876" y="840"/>
                    <a:pt x="2242" y="974"/>
                    <a:pt x="2521" y="1254"/>
                  </a:cubicBezTo>
                  <a:cubicBezTo>
                    <a:pt x="2600" y="1332"/>
                    <a:pt x="2710" y="1372"/>
                    <a:pt x="2820" y="1372"/>
                  </a:cubicBezTo>
                  <a:cubicBezTo>
                    <a:pt x="2931" y="1372"/>
                    <a:pt x="3041" y="1332"/>
                    <a:pt x="3120" y="1254"/>
                  </a:cubicBezTo>
                  <a:cubicBezTo>
                    <a:pt x="3277" y="1096"/>
                    <a:pt x="3277" y="844"/>
                    <a:pt x="3120" y="686"/>
                  </a:cubicBezTo>
                  <a:cubicBezTo>
                    <a:pt x="2653" y="220"/>
                    <a:pt x="2064" y="0"/>
                    <a:pt x="14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33" name="Google Shape;9333;p75"/>
          <p:cNvGrpSpPr/>
          <p:nvPr/>
        </p:nvGrpSpPr>
        <p:grpSpPr>
          <a:xfrm>
            <a:off x="1323705" y="3133960"/>
            <a:ext cx="324609" cy="374825"/>
            <a:chOff x="-39783425" y="2337925"/>
            <a:chExt cx="275700" cy="318350"/>
          </a:xfrm>
        </p:grpSpPr>
        <p:sp>
          <p:nvSpPr>
            <p:cNvPr id="9334" name="Google Shape;9334;p75"/>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5" name="Google Shape;9335;p75"/>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36" name="Google Shape;9336;p75"/>
          <p:cNvGrpSpPr/>
          <p:nvPr/>
        </p:nvGrpSpPr>
        <p:grpSpPr>
          <a:xfrm>
            <a:off x="3497847" y="3165172"/>
            <a:ext cx="375620" cy="243015"/>
            <a:chOff x="-37953000" y="2379000"/>
            <a:chExt cx="319025" cy="206400"/>
          </a:xfrm>
        </p:grpSpPr>
        <p:sp>
          <p:nvSpPr>
            <p:cNvPr id="9337" name="Google Shape;9337;p75"/>
            <p:cNvSpPr/>
            <p:nvPr/>
          </p:nvSpPr>
          <p:spPr>
            <a:xfrm>
              <a:off x="-37953000" y="2379000"/>
              <a:ext cx="319025" cy="206400"/>
            </a:xfrm>
            <a:custGeom>
              <a:avLst/>
              <a:gdLst/>
              <a:ahLst/>
              <a:cxnLst/>
              <a:rect l="l" t="t" r="r" b="b"/>
              <a:pathLst>
                <a:path w="12761" h="8256" extrusionOk="0">
                  <a:moveTo>
                    <a:pt x="11469" y="788"/>
                  </a:moveTo>
                  <a:cubicBezTo>
                    <a:pt x="11721" y="788"/>
                    <a:pt x="11878" y="977"/>
                    <a:pt x="11910" y="1198"/>
                  </a:cubicBezTo>
                  <a:lnTo>
                    <a:pt x="11910" y="6207"/>
                  </a:lnTo>
                  <a:lnTo>
                    <a:pt x="11847" y="6207"/>
                  </a:lnTo>
                  <a:cubicBezTo>
                    <a:pt x="11847" y="6396"/>
                    <a:pt x="11752" y="6554"/>
                    <a:pt x="11595" y="6617"/>
                  </a:cubicBezTo>
                  <a:cubicBezTo>
                    <a:pt x="11563" y="6627"/>
                    <a:pt x="11612" y="6631"/>
                    <a:pt x="11289" y="6631"/>
                  </a:cubicBezTo>
                  <a:cubicBezTo>
                    <a:pt x="10643" y="6631"/>
                    <a:pt x="8507" y="6617"/>
                    <a:pt x="1261" y="6617"/>
                  </a:cubicBezTo>
                  <a:cubicBezTo>
                    <a:pt x="1041" y="6617"/>
                    <a:pt x="883" y="6396"/>
                    <a:pt x="852" y="6176"/>
                  </a:cubicBezTo>
                  <a:lnTo>
                    <a:pt x="852" y="1198"/>
                  </a:lnTo>
                  <a:cubicBezTo>
                    <a:pt x="852" y="977"/>
                    <a:pt x="1041" y="820"/>
                    <a:pt x="1261" y="788"/>
                  </a:cubicBezTo>
                  <a:close/>
                  <a:moveTo>
                    <a:pt x="1261" y="1"/>
                  </a:moveTo>
                  <a:cubicBezTo>
                    <a:pt x="600" y="1"/>
                    <a:pt x="1" y="536"/>
                    <a:pt x="1" y="1198"/>
                  </a:cubicBezTo>
                  <a:lnTo>
                    <a:pt x="1" y="6176"/>
                  </a:lnTo>
                  <a:cubicBezTo>
                    <a:pt x="1" y="6711"/>
                    <a:pt x="348" y="7152"/>
                    <a:pt x="820" y="7341"/>
                  </a:cubicBezTo>
                  <a:lnTo>
                    <a:pt x="820" y="7814"/>
                  </a:lnTo>
                  <a:cubicBezTo>
                    <a:pt x="820" y="8066"/>
                    <a:pt x="1041" y="8255"/>
                    <a:pt x="1261" y="8255"/>
                  </a:cubicBezTo>
                  <a:lnTo>
                    <a:pt x="2931" y="8255"/>
                  </a:lnTo>
                  <a:cubicBezTo>
                    <a:pt x="3151" y="8255"/>
                    <a:pt x="3341" y="8066"/>
                    <a:pt x="3341" y="7814"/>
                  </a:cubicBezTo>
                  <a:lnTo>
                    <a:pt x="3341" y="7404"/>
                  </a:lnTo>
                  <a:lnTo>
                    <a:pt x="9421" y="7404"/>
                  </a:lnTo>
                  <a:lnTo>
                    <a:pt x="9421" y="7814"/>
                  </a:lnTo>
                  <a:cubicBezTo>
                    <a:pt x="9421" y="8066"/>
                    <a:pt x="9610" y="8255"/>
                    <a:pt x="9862" y="8255"/>
                  </a:cubicBezTo>
                  <a:lnTo>
                    <a:pt x="11500" y="8255"/>
                  </a:lnTo>
                  <a:cubicBezTo>
                    <a:pt x="11752" y="8255"/>
                    <a:pt x="11941" y="8066"/>
                    <a:pt x="11941" y="7814"/>
                  </a:cubicBezTo>
                  <a:lnTo>
                    <a:pt x="11941" y="7341"/>
                  </a:lnTo>
                  <a:cubicBezTo>
                    <a:pt x="12445" y="7184"/>
                    <a:pt x="12760" y="6711"/>
                    <a:pt x="12760" y="6176"/>
                  </a:cubicBezTo>
                  <a:lnTo>
                    <a:pt x="12760" y="1198"/>
                  </a:lnTo>
                  <a:cubicBezTo>
                    <a:pt x="12697" y="536"/>
                    <a:pt x="12130" y="1"/>
                    <a:pt x="114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8" name="Google Shape;9338;p75"/>
            <p:cNvSpPr/>
            <p:nvPr/>
          </p:nvSpPr>
          <p:spPr>
            <a:xfrm>
              <a:off x="-37780500" y="2419975"/>
              <a:ext cx="110300" cy="104075"/>
            </a:xfrm>
            <a:custGeom>
              <a:avLst/>
              <a:gdLst/>
              <a:ahLst/>
              <a:cxnLst/>
              <a:rect l="l" t="t" r="r" b="b"/>
              <a:pathLst>
                <a:path w="4412" h="4163" extrusionOk="0">
                  <a:moveTo>
                    <a:pt x="2043" y="804"/>
                  </a:moveTo>
                  <a:cubicBezTo>
                    <a:pt x="2447" y="804"/>
                    <a:pt x="2859" y="1006"/>
                    <a:pt x="3120" y="1386"/>
                  </a:cubicBezTo>
                  <a:cubicBezTo>
                    <a:pt x="3466" y="1922"/>
                    <a:pt x="3340" y="2709"/>
                    <a:pt x="2742" y="3119"/>
                  </a:cubicBezTo>
                  <a:cubicBezTo>
                    <a:pt x="2544" y="3259"/>
                    <a:pt x="2312" y="3325"/>
                    <a:pt x="2077" y="3325"/>
                  </a:cubicBezTo>
                  <a:cubicBezTo>
                    <a:pt x="1676" y="3325"/>
                    <a:pt x="1267" y="3130"/>
                    <a:pt x="1009" y="2773"/>
                  </a:cubicBezTo>
                  <a:cubicBezTo>
                    <a:pt x="631" y="2205"/>
                    <a:pt x="788" y="1418"/>
                    <a:pt x="1387" y="1008"/>
                  </a:cubicBezTo>
                  <a:cubicBezTo>
                    <a:pt x="1582" y="870"/>
                    <a:pt x="1811" y="804"/>
                    <a:pt x="2043" y="804"/>
                  </a:cubicBezTo>
                  <a:close/>
                  <a:moveTo>
                    <a:pt x="2080" y="0"/>
                  </a:moveTo>
                  <a:cubicBezTo>
                    <a:pt x="946" y="0"/>
                    <a:pt x="1" y="945"/>
                    <a:pt x="1" y="2079"/>
                  </a:cubicBezTo>
                  <a:cubicBezTo>
                    <a:pt x="1" y="2993"/>
                    <a:pt x="599" y="3781"/>
                    <a:pt x="1450" y="4064"/>
                  </a:cubicBezTo>
                  <a:cubicBezTo>
                    <a:pt x="1647" y="4130"/>
                    <a:pt x="1849" y="4163"/>
                    <a:pt x="2050" y="4163"/>
                  </a:cubicBezTo>
                  <a:cubicBezTo>
                    <a:pt x="2332" y="4163"/>
                    <a:pt x="2610" y="4098"/>
                    <a:pt x="2868" y="3970"/>
                  </a:cubicBezTo>
                  <a:cubicBezTo>
                    <a:pt x="3939" y="3560"/>
                    <a:pt x="4411" y="2331"/>
                    <a:pt x="3970" y="1260"/>
                  </a:cubicBezTo>
                  <a:cubicBezTo>
                    <a:pt x="3655" y="504"/>
                    <a:pt x="2899" y="0"/>
                    <a:pt x="20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9" name="Google Shape;9339;p75"/>
            <p:cNvSpPr/>
            <p:nvPr/>
          </p:nvSpPr>
          <p:spPr>
            <a:xfrm>
              <a:off x="-37910450" y="2419975"/>
              <a:ext cx="103200" cy="21275"/>
            </a:xfrm>
            <a:custGeom>
              <a:avLst/>
              <a:gdLst/>
              <a:ahLst/>
              <a:cxnLst/>
              <a:rect l="l" t="t" r="r" b="b"/>
              <a:pathLst>
                <a:path w="4128" h="851" extrusionOk="0">
                  <a:moveTo>
                    <a:pt x="378" y="0"/>
                  </a:moveTo>
                  <a:cubicBezTo>
                    <a:pt x="158" y="0"/>
                    <a:pt x="0" y="189"/>
                    <a:pt x="0" y="441"/>
                  </a:cubicBezTo>
                  <a:cubicBezTo>
                    <a:pt x="0" y="662"/>
                    <a:pt x="189" y="851"/>
                    <a:pt x="378" y="851"/>
                  </a:cubicBezTo>
                  <a:lnTo>
                    <a:pt x="3686" y="851"/>
                  </a:lnTo>
                  <a:cubicBezTo>
                    <a:pt x="3938" y="851"/>
                    <a:pt x="4127" y="662"/>
                    <a:pt x="4127" y="441"/>
                  </a:cubicBezTo>
                  <a:cubicBezTo>
                    <a:pt x="4096" y="189"/>
                    <a:pt x="3907" y="0"/>
                    <a:pt x="36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0" name="Google Shape;9340;p75"/>
            <p:cNvSpPr/>
            <p:nvPr/>
          </p:nvSpPr>
          <p:spPr>
            <a:xfrm>
              <a:off x="-37910450" y="2461700"/>
              <a:ext cx="103200" cy="21300"/>
            </a:xfrm>
            <a:custGeom>
              <a:avLst/>
              <a:gdLst/>
              <a:ahLst/>
              <a:cxnLst/>
              <a:rect l="l" t="t" r="r" b="b"/>
              <a:pathLst>
                <a:path w="4128" h="852" extrusionOk="0">
                  <a:moveTo>
                    <a:pt x="378" y="1"/>
                  </a:moveTo>
                  <a:cubicBezTo>
                    <a:pt x="158" y="1"/>
                    <a:pt x="0" y="190"/>
                    <a:pt x="0" y="410"/>
                  </a:cubicBezTo>
                  <a:cubicBezTo>
                    <a:pt x="0" y="662"/>
                    <a:pt x="189" y="851"/>
                    <a:pt x="378" y="851"/>
                  </a:cubicBezTo>
                  <a:lnTo>
                    <a:pt x="3686" y="851"/>
                  </a:lnTo>
                  <a:cubicBezTo>
                    <a:pt x="3938" y="851"/>
                    <a:pt x="4127" y="662"/>
                    <a:pt x="4127" y="410"/>
                  </a:cubicBezTo>
                  <a:cubicBezTo>
                    <a:pt x="4127" y="190"/>
                    <a:pt x="3907" y="1"/>
                    <a:pt x="36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1" name="Google Shape;9341;p75"/>
            <p:cNvSpPr/>
            <p:nvPr/>
          </p:nvSpPr>
          <p:spPr>
            <a:xfrm>
              <a:off x="-37910450" y="2502675"/>
              <a:ext cx="103200" cy="22075"/>
            </a:xfrm>
            <a:custGeom>
              <a:avLst/>
              <a:gdLst/>
              <a:ahLst/>
              <a:cxnLst/>
              <a:rect l="l" t="t" r="r" b="b"/>
              <a:pathLst>
                <a:path w="4128" h="883" extrusionOk="0">
                  <a:moveTo>
                    <a:pt x="378" y="0"/>
                  </a:moveTo>
                  <a:cubicBezTo>
                    <a:pt x="158" y="0"/>
                    <a:pt x="0" y="189"/>
                    <a:pt x="0" y="441"/>
                  </a:cubicBezTo>
                  <a:cubicBezTo>
                    <a:pt x="0" y="662"/>
                    <a:pt x="189" y="882"/>
                    <a:pt x="378" y="882"/>
                  </a:cubicBezTo>
                  <a:lnTo>
                    <a:pt x="3686" y="882"/>
                  </a:lnTo>
                  <a:cubicBezTo>
                    <a:pt x="3938" y="882"/>
                    <a:pt x="4127" y="662"/>
                    <a:pt x="4127" y="441"/>
                  </a:cubicBezTo>
                  <a:cubicBezTo>
                    <a:pt x="4127" y="189"/>
                    <a:pt x="3907" y="0"/>
                    <a:pt x="36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42" name="Google Shape;9342;p75"/>
          <p:cNvSpPr/>
          <p:nvPr/>
        </p:nvSpPr>
        <p:spPr>
          <a:xfrm>
            <a:off x="3490950" y="3580681"/>
            <a:ext cx="385805" cy="374678"/>
          </a:xfrm>
          <a:custGeom>
            <a:avLst/>
            <a:gdLst/>
            <a:ahLst/>
            <a:cxnLst/>
            <a:rect l="l" t="t" r="r" b="b"/>
            <a:pathLst>
              <a:path w="13107" h="12729" extrusionOk="0">
                <a:moveTo>
                  <a:pt x="10240" y="838"/>
                </a:moveTo>
                <a:cubicBezTo>
                  <a:pt x="10457" y="838"/>
                  <a:pt x="10681" y="882"/>
                  <a:pt x="10902" y="977"/>
                </a:cubicBezTo>
                <a:cubicBezTo>
                  <a:pt x="11752" y="1323"/>
                  <a:pt x="12130" y="2332"/>
                  <a:pt x="11784" y="3151"/>
                </a:cubicBezTo>
                <a:cubicBezTo>
                  <a:pt x="11505" y="3793"/>
                  <a:pt x="10877" y="4159"/>
                  <a:pt x="10226" y="4159"/>
                </a:cubicBezTo>
                <a:cubicBezTo>
                  <a:pt x="9920" y="4159"/>
                  <a:pt x="9609" y="4078"/>
                  <a:pt x="9326" y="3907"/>
                </a:cubicBezTo>
                <a:cubicBezTo>
                  <a:pt x="8917" y="3592"/>
                  <a:pt x="8602" y="3056"/>
                  <a:pt x="8602" y="2521"/>
                </a:cubicBezTo>
                <a:cubicBezTo>
                  <a:pt x="8627" y="1538"/>
                  <a:pt x="9377" y="838"/>
                  <a:pt x="10240" y="838"/>
                </a:cubicBezTo>
                <a:close/>
                <a:moveTo>
                  <a:pt x="11059" y="4852"/>
                </a:moveTo>
                <a:lnTo>
                  <a:pt x="11059" y="5990"/>
                </a:lnTo>
                <a:lnTo>
                  <a:pt x="10555" y="5514"/>
                </a:lnTo>
                <a:cubicBezTo>
                  <a:pt x="10476" y="5435"/>
                  <a:pt x="10366" y="5395"/>
                  <a:pt x="10256" y="5395"/>
                </a:cubicBezTo>
                <a:cubicBezTo>
                  <a:pt x="10146" y="5395"/>
                  <a:pt x="10035" y="5435"/>
                  <a:pt x="9957" y="5514"/>
                </a:cubicBezTo>
                <a:lnTo>
                  <a:pt x="9421" y="6049"/>
                </a:lnTo>
                <a:lnTo>
                  <a:pt x="9421" y="4852"/>
                </a:lnTo>
                <a:cubicBezTo>
                  <a:pt x="9673" y="4946"/>
                  <a:pt x="9949" y="4994"/>
                  <a:pt x="10228" y="4994"/>
                </a:cubicBezTo>
                <a:cubicBezTo>
                  <a:pt x="10508" y="4994"/>
                  <a:pt x="10791" y="4946"/>
                  <a:pt x="11059" y="4852"/>
                </a:cubicBezTo>
                <a:close/>
                <a:moveTo>
                  <a:pt x="11847" y="11027"/>
                </a:moveTo>
                <a:cubicBezTo>
                  <a:pt x="11658" y="11531"/>
                  <a:pt x="11217" y="11846"/>
                  <a:pt x="10681" y="11846"/>
                </a:cubicBezTo>
                <a:lnTo>
                  <a:pt x="3782" y="11846"/>
                </a:lnTo>
                <a:cubicBezTo>
                  <a:pt x="3971" y="11625"/>
                  <a:pt x="4097" y="11342"/>
                  <a:pt x="4128" y="11027"/>
                </a:cubicBezTo>
                <a:close/>
                <a:moveTo>
                  <a:pt x="8444" y="851"/>
                </a:moveTo>
                <a:cubicBezTo>
                  <a:pt x="7531" y="1890"/>
                  <a:pt x="7594" y="3466"/>
                  <a:pt x="8633" y="4379"/>
                </a:cubicBezTo>
                <a:lnTo>
                  <a:pt x="8633" y="7089"/>
                </a:lnTo>
                <a:cubicBezTo>
                  <a:pt x="8633" y="7246"/>
                  <a:pt x="8759" y="7404"/>
                  <a:pt x="8854" y="7467"/>
                </a:cubicBezTo>
                <a:cubicBezTo>
                  <a:pt x="8916" y="7504"/>
                  <a:pt x="8978" y="7522"/>
                  <a:pt x="9038" y="7522"/>
                </a:cubicBezTo>
                <a:cubicBezTo>
                  <a:pt x="9131" y="7522"/>
                  <a:pt x="9219" y="7480"/>
                  <a:pt x="9295" y="7404"/>
                </a:cubicBezTo>
                <a:lnTo>
                  <a:pt x="10240" y="6459"/>
                </a:lnTo>
                <a:lnTo>
                  <a:pt x="10240" y="10271"/>
                </a:lnTo>
                <a:lnTo>
                  <a:pt x="3782" y="10271"/>
                </a:lnTo>
                <a:cubicBezTo>
                  <a:pt x="3752" y="10262"/>
                  <a:pt x="3724" y="10258"/>
                  <a:pt x="3697" y="10258"/>
                </a:cubicBezTo>
                <a:cubicBezTo>
                  <a:pt x="3522" y="10258"/>
                  <a:pt x="3404" y="10426"/>
                  <a:pt x="3404" y="10617"/>
                </a:cubicBezTo>
                <a:cubicBezTo>
                  <a:pt x="3404" y="11331"/>
                  <a:pt x="2805" y="11880"/>
                  <a:pt x="2143" y="11880"/>
                </a:cubicBezTo>
                <a:cubicBezTo>
                  <a:pt x="1987" y="11880"/>
                  <a:pt x="1827" y="11849"/>
                  <a:pt x="1671" y="11783"/>
                </a:cubicBezTo>
                <a:cubicBezTo>
                  <a:pt x="1293" y="11625"/>
                  <a:pt x="1072" y="11342"/>
                  <a:pt x="946" y="10995"/>
                </a:cubicBezTo>
                <a:cubicBezTo>
                  <a:pt x="883" y="10743"/>
                  <a:pt x="915" y="10617"/>
                  <a:pt x="915" y="10302"/>
                </a:cubicBezTo>
                <a:lnTo>
                  <a:pt x="915" y="851"/>
                </a:lnTo>
                <a:close/>
                <a:moveTo>
                  <a:pt x="442" y="0"/>
                </a:moveTo>
                <a:cubicBezTo>
                  <a:pt x="190" y="0"/>
                  <a:pt x="1" y="189"/>
                  <a:pt x="1" y="441"/>
                </a:cubicBezTo>
                <a:lnTo>
                  <a:pt x="1" y="10617"/>
                </a:lnTo>
                <a:cubicBezTo>
                  <a:pt x="1" y="11783"/>
                  <a:pt x="946" y="12728"/>
                  <a:pt x="2080" y="12728"/>
                </a:cubicBezTo>
                <a:lnTo>
                  <a:pt x="10650" y="12728"/>
                </a:lnTo>
                <a:cubicBezTo>
                  <a:pt x="11784" y="12728"/>
                  <a:pt x="12729" y="11783"/>
                  <a:pt x="12729" y="10617"/>
                </a:cubicBezTo>
                <a:cubicBezTo>
                  <a:pt x="12760" y="10397"/>
                  <a:pt x="12571" y="10208"/>
                  <a:pt x="12319" y="10208"/>
                </a:cubicBezTo>
                <a:lnTo>
                  <a:pt x="11122" y="10208"/>
                </a:lnTo>
                <a:lnTo>
                  <a:pt x="11122" y="7215"/>
                </a:lnTo>
                <a:lnTo>
                  <a:pt x="11217" y="7309"/>
                </a:lnTo>
                <a:cubicBezTo>
                  <a:pt x="11301" y="7393"/>
                  <a:pt x="11413" y="7435"/>
                  <a:pt x="11515" y="7435"/>
                </a:cubicBezTo>
                <a:cubicBezTo>
                  <a:pt x="11567" y="7435"/>
                  <a:pt x="11616" y="7425"/>
                  <a:pt x="11658" y="7404"/>
                </a:cubicBezTo>
                <a:cubicBezTo>
                  <a:pt x="11815" y="7309"/>
                  <a:pt x="11910" y="7215"/>
                  <a:pt x="11910" y="6994"/>
                </a:cubicBezTo>
                <a:lnTo>
                  <a:pt x="11910" y="4285"/>
                </a:lnTo>
                <a:cubicBezTo>
                  <a:pt x="13107" y="3214"/>
                  <a:pt x="12950" y="1292"/>
                  <a:pt x="11626" y="378"/>
                </a:cubicBezTo>
                <a:cubicBezTo>
                  <a:pt x="11437" y="221"/>
                  <a:pt x="11154" y="126"/>
                  <a:pt x="10902" y="63"/>
                </a:cubicBezTo>
                <a:cubicBezTo>
                  <a:pt x="10839" y="0"/>
                  <a:pt x="10744" y="0"/>
                  <a:pt x="106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3" name="Google Shape;9343;p75"/>
          <p:cNvSpPr/>
          <p:nvPr/>
        </p:nvSpPr>
        <p:spPr>
          <a:xfrm>
            <a:off x="2669201" y="4052562"/>
            <a:ext cx="268977" cy="373766"/>
          </a:xfrm>
          <a:custGeom>
            <a:avLst/>
            <a:gdLst/>
            <a:ahLst/>
            <a:cxnLst/>
            <a:rect l="l" t="t" r="r" b="b"/>
            <a:pathLst>
              <a:path w="9138" h="12698" extrusionOk="0">
                <a:moveTo>
                  <a:pt x="7467" y="851"/>
                </a:moveTo>
                <a:lnTo>
                  <a:pt x="7467" y="1765"/>
                </a:lnTo>
                <a:cubicBezTo>
                  <a:pt x="7467" y="2363"/>
                  <a:pt x="7373" y="2931"/>
                  <a:pt x="7152" y="3466"/>
                </a:cubicBezTo>
                <a:cubicBezTo>
                  <a:pt x="6849" y="3390"/>
                  <a:pt x="6530" y="3352"/>
                  <a:pt x="6209" y="3352"/>
                </a:cubicBezTo>
                <a:cubicBezTo>
                  <a:pt x="5595" y="3352"/>
                  <a:pt x="4969" y="3492"/>
                  <a:pt x="4411" y="3781"/>
                </a:cubicBezTo>
                <a:cubicBezTo>
                  <a:pt x="3936" y="4019"/>
                  <a:pt x="3406" y="4131"/>
                  <a:pt x="2877" y="4131"/>
                </a:cubicBezTo>
                <a:cubicBezTo>
                  <a:pt x="2705" y="4131"/>
                  <a:pt x="2533" y="4119"/>
                  <a:pt x="2364" y="4096"/>
                </a:cubicBezTo>
                <a:cubicBezTo>
                  <a:pt x="1891" y="3403"/>
                  <a:pt x="1702" y="2584"/>
                  <a:pt x="1702" y="1765"/>
                </a:cubicBezTo>
                <a:lnTo>
                  <a:pt x="1702" y="851"/>
                </a:lnTo>
                <a:close/>
                <a:moveTo>
                  <a:pt x="6278" y="4137"/>
                </a:moveTo>
                <a:cubicBezTo>
                  <a:pt x="6425" y="4137"/>
                  <a:pt x="6570" y="4145"/>
                  <a:pt x="6711" y="4159"/>
                </a:cubicBezTo>
                <a:cubicBezTo>
                  <a:pt x="6428" y="4506"/>
                  <a:pt x="6081" y="4789"/>
                  <a:pt x="5672" y="4978"/>
                </a:cubicBezTo>
                <a:cubicBezTo>
                  <a:pt x="5168" y="5230"/>
                  <a:pt x="4916" y="5829"/>
                  <a:pt x="4947" y="6365"/>
                </a:cubicBezTo>
                <a:lnTo>
                  <a:pt x="4569" y="7152"/>
                </a:lnTo>
                <a:lnTo>
                  <a:pt x="4159" y="6365"/>
                </a:lnTo>
                <a:cubicBezTo>
                  <a:pt x="4222" y="5829"/>
                  <a:pt x="3970" y="5230"/>
                  <a:pt x="3466" y="4978"/>
                </a:cubicBezTo>
                <a:cubicBezTo>
                  <a:pt x="3372" y="4978"/>
                  <a:pt x="3340" y="4947"/>
                  <a:pt x="3277" y="4915"/>
                </a:cubicBezTo>
                <a:cubicBezTo>
                  <a:pt x="3781" y="4884"/>
                  <a:pt x="4285" y="4726"/>
                  <a:pt x="4758" y="4474"/>
                </a:cubicBezTo>
                <a:cubicBezTo>
                  <a:pt x="5246" y="4230"/>
                  <a:pt x="5773" y="4137"/>
                  <a:pt x="6278" y="4137"/>
                </a:cubicBezTo>
                <a:close/>
                <a:moveTo>
                  <a:pt x="5388" y="7436"/>
                </a:moveTo>
                <a:cubicBezTo>
                  <a:pt x="5483" y="7499"/>
                  <a:pt x="5577" y="7593"/>
                  <a:pt x="5703" y="7656"/>
                </a:cubicBezTo>
                <a:cubicBezTo>
                  <a:pt x="6932" y="8255"/>
                  <a:pt x="7499" y="9610"/>
                  <a:pt x="7499" y="10933"/>
                </a:cubicBezTo>
                <a:lnTo>
                  <a:pt x="7499" y="11437"/>
                </a:lnTo>
                <a:lnTo>
                  <a:pt x="7467" y="11437"/>
                </a:lnTo>
                <a:lnTo>
                  <a:pt x="4853" y="9484"/>
                </a:lnTo>
                <a:cubicBezTo>
                  <a:pt x="4774" y="9421"/>
                  <a:pt x="4679" y="9389"/>
                  <a:pt x="4585" y="9389"/>
                </a:cubicBezTo>
                <a:cubicBezTo>
                  <a:pt x="4490" y="9389"/>
                  <a:pt x="4396" y="9421"/>
                  <a:pt x="4317" y="9484"/>
                </a:cubicBezTo>
                <a:lnTo>
                  <a:pt x="1702" y="11437"/>
                </a:lnTo>
                <a:lnTo>
                  <a:pt x="1702" y="10933"/>
                </a:lnTo>
                <a:cubicBezTo>
                  <a:pt x="1702" y="9547"/>
                  <a:pt x="2269" y="8255"/>
                  <a:pt x="3466" y="7656"/>
                </a:cubicBezTo>
                <a:cubicBezTo>
                  <a:pt x="3592" y="7625"/>
                  <a:pt x="3655" y="7530"/>
                  <a:pt x="3781" y="7436"/>
                </a:cubicBezTo>
                <a:lnTo>
                  <a:pt x="4222" y="8286"/>
                </a:lnTo>
                <a:cubicBezTo>
                  <a:pt x="4301" y="8444"/>
                  <a:pt x="4443" y="8523"/>
                  <a:pt x="4585" y="8523"/>
                </a:cubicBezTo>
                <a:cubicBezTo>
                  <a:pt x="4726" y="8523"/>
                  <a:pt x="4868" y="8444"/>
                  <a:pt x="4947" y="8286"/>
                </a:cubicBezTo>
                <a:lnTo>
                  <a:pt x="5388" y="7436"/>
                </a:lnTo>
                <a:close/>
                <a:moveTo>
                  <a:pt x="4600" y="10303"/>
                </a:moveTo>
                <a:lnTo>
                  <a:pt x="6711" y="11846"/>
                </a:lnTo>
                <a:lnTo>
                  <a:pt x="2521" y="11846"/>
                </a:lnTo>
                <a:lnTo>
                  <a:pt x="4600" y="10303"/>
                </a:lnTo>
                <a:close/>
                <a:moveTo>
                  <a:pt x="442" y="1"/>
                </a:moveTo>
                <a:cubicBezTo>
                  <a:pt x="190" y="1"/>
                  <a:pt x="1" y="190"/>
                  <a:pt x="1" y="410"/>
                </a:cubicBezTo>
                <a:cubicBezTo>
                  <a:pt x="1" y="662"/>
                  <a:pt x="190" y="851"/>
                  <a:pt x="442" y="851"/>
                </a:cubicBezTo>
                <a:lnTo>
                  <a:pt x="851" y="851"/>
                </a:lnTo>
                <a:lnTo>
                  <a:pt x="851" y="1765"/>
                </a:lnTo>
                <a:cubicBezTo>
                  <a:pt x="851" y="3466"/>
                  <a:pt x="1607" y="5041"/>
                  <a:pt x="3120" y="5766"/>
                </a:cubicBezTo>
                <a:cubicBezTo>
                  <a:pt x="3309" y="5860"/>
                  <a:pt x="3340" y="6144"/>
                  <a:pt x="3340" y="6365"/>
                </a:cubicBezTo>
                <a:cubicBezTo>
                  <a:pt x="3340" y="6396"/>
                  <a:pt x="3309" y="6491"/>
                  <a:pt x="3340" y="6522"/>
                </a:cubicBezTo>
                <a:cubicBezTo>
                  <a:pt x="3309" y="6680"/>
                  <a:pt x="3214" y="6869"/>
                  <a:pt x="3120" y="6932"/>
                </a:cubicBezTo>
                <a:cubicBezTo>
                  <a:pt x="1607" y="7656"/>
                  <a:pt x="851" y="9232"/>
                  <a:pt x="851" y="10933"/>
                </a:cubicBezTo>
                <a:lnTo>
                  <a:pt x="851" y="11846"/>
                </a:lnTo>
                <a:lnTo>
                  <a:pt x="442" y="11846"/>
                </a:lnTo>
                <a:cubicBezTo>
                  <a:pt x="190" y="11846"/>
                  <a:pt x="1" y="12035"/>
                  <a:pt x="1" y="12287"/>
                </a:cubicBezTo>
                <a:cubicBezTo>
                  <a:pt x="1" y="12508"/>
                  <a:pt x="190" y="12697"/>
                  <a:pt x="442" y="12697"/>
                </a:cubicBezTo>
                <a:lnTo>
                  <a:pt x="8696" y="12697"/>
                </a:lnTo>
                <a:cubicBezTo>
                  <a:pt x="8948" y="12697"/>
                  <a:pt x="9137" y="12508"/>
                  <a:pt x="9137" y="12287"/>
                </a:cubicBezTo>
                <a:cubicBezTo>
                  <a:pt x="9137" y="12035"/>
                  <a:pt x="8948" y="11846"/>
                  <a:pt x="8696" y="11846"/>
                </a:cubicBezTo>
                <a:lnTo>
                  <a:pt x="8255" y="11846"/>
                </a:lnTo>
                <a:lnTo>
                  <a:pt x="8255" y="10933"/>
                </a:lnTo>
                <a:cubicBezTo>
                  <a:pt x="8255" y="9232"/>
                  <a:pt x="7530" y="7656"/>
                  <a:pt x="6018" y="6932"/>
                </a:cubicBezTo>
                <a:cubicBezTo>
                  <a:pt x="5892" y="6837"/>
                  <a:pt x="5829" y="6680"/>
                  <a:pt x="5798" y="6522"/>
                </a:cubicBezTo>
                <a:lnTo>
                  <a:pt x="5798" y="6365"/>
                </a:lnTo>
                <a:cubicBezTo>
                  <a:pt x="5798" y="6144"/>
                  <a:pt x="5861" y="5860"/>
                  <a:pt x="6018" y="5766"/>
                </a:cubicBezTo>
                <a:cubicBezTo>
                  <a:pt x="7530" y="5041"/>
                  <a:pt x="8255" y="3435"/>
                  <a:pt x="8255" y="1765"/>
                </a:cubicBezTo>
                <a:lnTo>
                  <a:pt x="8255" y="851"/>
                </a:lnTo>
                <a:lnTo>
                  <a:pt x="8696" y="851"/>
                </a:lnTo>
                <a:cubicBezTo>
                  <a:pt x="8948" y="851"/>
                  <a:pt x="9137" y="662"/>
                  <a:pt x="9137" y="410"/>
                </a:cubicBezTo>
                <a:cubicBezTo>
                  <a:pt x="9137" y="190"/>
                  <a:pt x="8948" y="1"/>
                  <a:pt x="86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4" name="Google Shape;9344;p75"/>
          <p:cNvSpPr txBox="1">
            <a:spLocks noGrp="1"/>
          </p:cNvSpPr>
          <p:nvPr>
            <p:ph type="title" idx="4294967295"/>
          </p:nvPr>
        </p:nvSpPr>
        <p:spPr>
          <a:xfrm>
            <a:off x="849675" y="511017"/>
            <a:ext cx="34821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solidFill>
                  <a:schemeClr val="lt1"/>
                </a:solidFill>
                <a:latin typeface="Arial"/>
                <a:ea typeface="Arial"/>
                <a:cs typeface="Arial"/>
                <a:sym typeface="Arial"/>
              </a:rPr>
              <a:t>Educational Icons</a:t>
            </a:r>
            <a:endParaRPr>
              <a:solidFill>
                <a:schemeClr val="lt1"/>
              </a:solidFill>
              <a:latin typeface="Arial"/>
              <a:ea typeface="Arial"/>
              <a:cs typeface="Arial"/>
              <a:sym typeface="Arial"/>
            </a:endParaRPr>
          </a:p>
        </p:txBody>
      </p:sp>
      <p:sp>
        <p:nvSpPr>
          <p:cNvPr id="9345" name="Google Shape;9345;p75"/>
          <p:cNvSpPr txBox="1">
            <a:spLocks noGrp="1"/>
          </p:cNvSpPr>
          <p:nvPr>
            <p:ph type="title" idx="4294967295"/>
          </p:nvPr>
        </p:nvSpPr>
        <p:spPr>
          <a:xfrm>
            <a:off x="4858400" y="511017"/>
            <a:ext cx="34821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solidFill>
                  <a:schemeClr val="lt1"/>
                </a:solidFill>
                <a:latin typeface="Arial"/>
                <a:ea typeface="Arial"/>
                <a:cs typeface="Arial"/>
                <a:sym typeface="Arial"/>
              </a:rPr>
              <a:t>Medical Icons</a:t>
            </a:r>
            <a:endParaRPr>
              <a:solidFill>
                <a:schemeClr val="lt1"/>
              </a:solidFill>
              <a:latin typeface="Arial"/>
              <a:ea typeface="Arial"/>
              <a:cs typeface="Arial"/>
              <a:sym typeface="Arial"/>
            </a:endParaRPr>
          </a:p>
        </p:txBody>
      </p:sp>
      <p:sp>
        <p:nvSpPr>
          <p:cNvPr id="9346" name="Google Shape;9346;p75"/>
          <p:cNvSpPr/>
          <p:nvPr/>
        </p:nvSpPr>
        <p:spPr>
          <a:xfrm>
            <a:off x="4856545" y="1355406"/>
            <a:ext cx="353180" cy="314589"/>
          </a:xfrm>
          <a:custGeom>
            <a:avLst/>
            <a:gdLst/>
            <a:ahLst/>
            <a:cxnLst/>
            <a:rect l="l" t="t" r="r" b="b"/>
            <a:pathLst>
              <a:path w="11815" h="10524" extrusionOk="0">
                <a:moveTo>
                  <a:pt x="8664" y="726"/>
                </a:moveTo>
                <a:cubicBezTo>
                  <a:pt x="9326" y="726"/>
                  <a:pt x="9956" y="1009"/>
                  <a:pt x="10428" y="1482"/>
                </a:cubicBezTo>
                <a:cubicBezTo>
                  <a:pt x="10869" y="1954"/>
                  <a:pt x="11090" y="2616"/>
                  <a:pt x="11090" y="3309"/>
                </a:cubicBezTo>
                <a:cubicBezTo>
                  <a:pt x="11090" y="4191"/>
                  <a:pt x="10712" y="4853"/>
                  <a:pt x="10082" y="5577"/>
                </a:cubicBezTo>
                <a:lnTo>
                  <a:pt x="7435" y="5577"/>
                </a:lnTo>
                <a:cubicBezTo>
                  <a:pt x="7309" y="5577"/>
                  <a:pt x="7215" y="5640"/>
                  <a:pt x="7120" y="5735"/>
                </a:cubicBezTo>
                <a:lnTo>
                  <a:pt x="6648" y="6522"/>
                </a:lnTo>
                <a:lnTo>
                  <a:pt x="5545" y="3687"/>
                </a:lnTo>
                <a:cubicBezTo>
                  <a:pt x="5514" y="3561"/>
                  <a:pt x="5388" y="3435"/>
                  <a:pt x="5230" y="3435"/>
                </a:cubicBezTo>
                <a:cubicBezTo>
                  <a:pt x="5073" y="3435"/>
                  <a:pt x="4947" y="3529"/>
                  <a:pt x="4915" y="3624"/>
                </a:cubicBezTo>
                <a:lnTo>
                  <a:pt x="4096" y="5514"/>
                </a:lnTo>
                <a:lnTo>
                  <a:pt x="1702" y="5514"/>
                </a:lnTo>
                <a:cubicBezTo>
                  <a:pt x="1103" y="4853"/>
                  <a:pt x="693" y="4191"/>
                  <a:pt x="693" y="3309"/>
                </a:cubicBezTo>
                <a:cubicBezTo>
                  <a:pt x="693" y="2616"/>
                  <a:pt x="945" y="1986"/>
                  <a:pt x="1355" y="1482"/>
                </a:cubicBezTo>
                <a:cubicBezTo>
                  <a:pt x="1796" y="1009"/>
                  <a:pt x="2426" y="726"/>
                  <a:pt x="3151" y="726"/>
                </a:cubicBezTo>
                <a:cubicBezTo>
                  <a:pt x="4096" y="726"/>
                  <a:pt x="4726" y="1293"/>
                  <a:pt x="5073" y="1797"/>
                </a:cubicBezTo>
                <a:cubicBezTo>
                  <a:pt x="5388" y="2206"/>
                  <a:pt x="5545" y="2647"/>
                  <a:pt x="5577" y="2836"/>
                </a:cubicBezTo>
                <a:cubicBezTo>
                  <a:pt x="5608" y="2994"/>
                  <a:pt x="5766" y="3088"/>
                  <a:pt x="5892" y="3088"/>
                </a:cubicBezTo>
                <a:cubicBezTo>
                  <a:pt x="6049" y="3088"/>
                  <a:pt x="6175" y="2994"/>
                  <a:pt x="6207" y="2836"/>
                </a:cubicBezTo>
                <a:cubicBezTo>
                  <a:pt x="6238" y="2679"/>
                  <a:pt x="6459" y="2206"/>
                  <a:pt x="6742" y="1797"/>
                </a:cubicBezTo>
                <a:cubicBezTo>
                  <a:pt x="7089" y="1293"/>
                  <a:pt x="7687" y="726"/>
                  <a:pt x="8664" y="726"/>
                </a:cubicBezTo>
                <a:close/>
                <a:moveTo>
                  <a:pt x="5293" y="4790"/>
                </a:moveTo>
                <a:lnTo>
                  <a:pt x="6364" y="7468"/>
                </a:lnTo>
                <a:cubicBezTo>
                  <a:pt x="6396" y="7562"/>
                  <a:pt x="6522" y="7657"/>
                  <a:pt x="6648" y="7688"/>
                </a:cubicBezTo>
                <a:lnTo>
                  <a:pt x="6679" y="7688"/>
                </a:lnTo>
                <a:cubicBezTo>
                  <a:pt x="6805" y="7688"/>
                  <a:pt x="6931" y="7625"/>
                  <a:pt x="6994" y="7531"/>
                </a:cubicBezTo>
                <a:lnTo>
                  <a:pt x="7750" y="6302"/>
                </a:lnTo>
                <a:lnTo>
                  <a:pt x="9483" y="6302"/>
                </a:lnTo>
                <a:cubicBezTo>
                  <a:pt x="9168" y="6459"/>
                  <a:pt x="8916" y="6711"/>
                  <a:pt x="8664" y="6932"/>
                </a:cubicBezTo>
                <a:cubicBezTo>
                  <a:pt x="7813" y="7688"/>
                  <a:pt x="6868" y="8507"/>
                  <a:pt x="5923" y="9610"/>
                </a:cubicBezTo>
                <a:cubicBezTo>
                  <a:pt x="4978" y="8507"/>
                  <a:pt x="4033" y="7688"/>
                  <a:pt x="3214" y="6932"/>
                </a:cubicBezTo>
                <a:cubicBezTo>
                  <a:pt x="2930" y="6711"/>
                  <a:pt x="2710" y="6459"/>
                  <a:pt x="2458" y="6270"/>
                </a:cubicBezTo>
                <a:lnTo>
                  <a:pt x="4411" y="6270"/>
                </a:lnTo>
                <a:cubicBezTo>
                  <a:pt x="4505" y="6270"/>
                  <a:pt x="4663" y="6207"/>
                  <a:pt x="4726" y="6081"/>
                </a:cubicBezTo>
                <a:lnTo>
                  <a:pt x="5293" y="4790"/>
                </a:lnTo>
                <a:close/>
                <a:moveTo>
                  <a:pt x="3151" y="1"/>
                </a:moveTo>
                <a:cubicBezTo>
                  <a:pt x="2269" y="1"/>
                  <a:pt x="1449" y="379"/>
                  <a:pt x="851" y="1009"/>
                </a:cubicBezTo>
                <a:cubicBezTo>
                  <a:pt x="315" y="1576"/>
                  <a:pt x="0" y="2427"/>
                  <a:pt x="0" y="3309"/>
                </a:cubicBezTo>
                <a:cubicBezTo>
                  <a:pt x="0" y="4097"/>
                  <a:pt x="252" y="4821"/>
                  <a:pt x="819" y="5514"/>
                </a:cubicBezTo>
                <a:lnTo>
                  <a:pt x="819" y="5577"/>
                </a:lnTo>
                <a:lnTo>
                  <a:pt x="347" y="5577"/>
                </a:lnTo>
                <a:cubicBezTo>
                  <a:pt x="158" y="5577"/>
                  <a:pt x="0" y="5735"/>
                  <a:pt x="0" y="5924"/>
                </a:cubicBezTo>
                <a:cubicBezTo>
                  <a:pt x="0" y="6113"/>
                  <a:pt x="158" y="6270"/>
                  <a:pt x="347" y="6270"/>
                </a:cubicBezTo>
                <a:lnTo>
                  <a:pt x="1418" y="6270"/>
                </a:lnTo>
                <a:cubicBezTo>
                  <a:pt x="1796" y="6680"/>
                  <a:pt x="2237" y="7058"/>
                  <a:pt x="2710" y="7468"/>
                </a:cubicBezTo>
                <a:cubicBezTo>
                  <a:pt x="3623" y="8255"/>
                  <a:pt x="4600" y="9137"/>
                  <a:pt x="5640" y="10366"/>
                </a:cubicBezTo>
                <a:lnTo>
                  <a:pt x="5640" y="10397"/>
                </a:lnTo>
                <a:cubicBezTo>
                  <a:pt x="5703" y="10492"/>
                  <a:pt x="5797" y="10524"/>
                  <a:pt x="5892" y="10524"/>
                </a:cubicBezTo>
                <a:cubicBezTo>
                  <a:pt x="6018" y="10524"/>
                  <a:pt x="6081" y="10492"/>
                  <a:pt x="6175" y="10397"/>
                </a:cubicBezTo>
                <a:lnTo>
                  <a:pt x="6175" y="10366"/>
                </a:lnTo>
                <a:cubicBezTo>
                  <a:pt x="7152" y="9137"/>
                  <a:pt x="8192" y="8287"/>
                  <a:pt x="9074" y="7468"/>
                </a:cubicBezTo>
                <a:cubicBezTo>
                  <a:pt x="9546" y="7026"/>
                  <a:pt x="9987" y="6617"/>
                  <a:pt x="10397" y="6270"/>
                </a:cubicBezTo>
                <a:lnTo>
                  <a:pt x="11437" y="6270"/>
                </a:lnTo>
                <a:cubicBezTo>
                  <a:pt x="11657" y="6270"/>
                  <a:pt x="11815" y="6113"/>
                  <a:pt x="11815" y="5924"/>
                </a:cubicBezTo>
                <a:cubicBezTo>
                  <a:pt x="11815" y="5735"/>
                  <a:pt x="11657" y="5577"/>
                  <a:pt x="11437" y="5577"/>
                </a:cubicBezTo>
                <a:lnTo>
                  <a:pt x="10964" y="5577"/>
                </a:lnTo>
                <a:lnTo>
                  <a:pt x="10964" y="5514"/>
                </a:lnTo>
                <a:cubicBezTo>
                  <a:pt x="11531" y="4821"/>
                  <a:pt x="11815" y="4097"/>
                  <a:pt x="11815" y="3309"/>
                </a:cubicBezTo>
                <a:cubicBezTo>
                  <a:pt x="11815" y="2458"/>
                  <a:pt x="11500" y="1639"/>
                  <a:pt x="10932" y="1009"/>
                </a:cubicBezTo>
                <a:cubicBezTo>
                  <a:pt x="10365" y="379"/>
                  <a:pt x="9578" y="1"/>
                  <a:pt x="8664" y="1"/>
                </a:cubicBezTo>
                <a:cubicBezTo>
                  <a:pt x="7404" y="1"/>
                  <a:pt x="6616" y="757"/>
                  <a:pt x="6175" y="1387"/>
                </a:cubicBezTo>
                <a:cubicBezTo>
                  <a:pt x="6049" y="1545"/>
                  <a:pt x="5986" y="1702"/>
                  <a:pt x="5892" y="1860"/>
                </a:cubicBezTo>
                <a:cubicBezTo>
                  <a:pt x="5829" y="1702"/>
                  <a:pt x="5703" y="1545"/>
                  <a:pt x="5640" y="1387"/>
                </a:cubicBezTo>
                <a:cubicBezTo>
                  <a:pt x="5199" y="757"/>
                  <a:pt x="4411" y="1"/>
                  <a:pt x="3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47" name="Google Shape;9347;p75"/>
          <p:cNvGrpSpPr/>
          <p:nvPr/>
        </p:nvGrpSpPr>
        <p:grpSpPr>
          <a:xfrm>
            <a:off x="4855594" y="1782519"/>
            <a:ext cx="354107" cy="355063"/>
            <a:chOff x="-28467625" y="2331750"/>
            <a:chExt cx="296150" cy="296950"/>
          </a:xfrm>
        </p:grpSpPr>
        <p:sp>
          <p:nvSpPr>
            <p:cNvPr id="9348" name="Google Shape;9348;p75"/>
            <p:cNvSpPr/>
            <p:nvPr/>
          </p:nvSpPr>
          <p:spPr>
            <a:xfrm>
              <a:off x="-28467625" y="2331750"/>
              <a:ext cx="296150" cy="296950"/>
            </a:xfrm>
            <a:custGeom>
              <a:avLst/>
              <a:gdLst/>
              <a:ahLst/>
              <a:cxnLst/>
              <a:rect l="l" t="t" r="r" b="b"/>
              <a:pathLst>
                <a:path w="11846" h="11878" extrusionOk="0">
                  <a:moveTo>
                    <a:pt x="1733" y="3466"/>
                  </a:moveTo>
                  <a:cubicBezTo>
                    <a:pt x="1922" y="3466"/>
                    <a:pt x="2080" y="3624"/>
                    <a:pt x="2080" y="3813"/>
                  </a:cubicBezTo>
                  <a:cubicBezTo>
                    <a:pt x="2080" y="4002"/>
                    <a:pt x="1922" y="4159"/>
                    <a:pt x="1733" y="4159"/>
                  </a:cubicBezTo>
                  <a:lnTo>
                    <a:pt x="693" y="4159"/>
                  </a:lnTo>
                  <a:lnTo>
                    <a:pt x="693" y="3466"/>
                  </a:lnTo>
                  <a:close/>
                  <a:moveTo>
                    <a:pt x="1418" y="4821"/>
                  </a:moveTo>
                  <a:lnTo>
                    <a:pt x="1418" y="6963"/>
                  </a:lnTo>
                  <a:lnTo>
                    <a:pt x="693" y="6963"/>
                  </a:lnTo>
                  <a:lnTo>
                    <a:pt x="693" y="4821"/>
                  </a:lnTo>
                  <a:close/>
                  <a:moveTo>
                    <a:pt x="1733" y="7656"/>
                  </a:moveTo>
                  <a:cubicBezTo>
                    <a:pt x="1922" y="7656"/>
                    <a:pt x="2080" y="7814"/>
                    <a:pt x="2080" y="8034"/>
                  </a:cubicBezTo>
                  <a:cubicBezTo>
                    <a:pt x="2080" y="8223"/>
                    <a:pt x="1922" y="8381"/>
                    <a:pt x="1733" y="8381"/>
                  </a:cubicBezTo>
                  <a:lnTo>
                    <a:pt x="693" y="8381"/>
                  </a:lnTo>
                  <a:lnTo>
                    <a:pt x="693" y="7656"/>
                  </a:lnTo>
                  <a:close/>
                  <a:moveTo>
                    <a:pt x="9389" y="2080"/>
                  </a:moveTo>
                  <a:cubicBezTo>
                    <a:pt x="9609" y="2080"/>
                    <a:pt x="9767" y="2237"/>
                    <a:pt x="9767" y="2426"/>
                  </a:cubicBezTo>
                  <a:lnTo>
                    <a:pt x="9767" y="9389"/>
                  </a:lnTo>
                  <a:cubicBezTo>
                    <a:pt x="9767" y="9610"/>
                    <a:pt x="9609" y="9767"/>
                    <a:pt x="9389" y="9767"/>
                  </a:cubicBezTo>
                  <a:lnTo>
                    <a:pt x="2426" y="9767"/>
                  </a:lnTo>
                  <a:cubicBezTo>
                    <a:pt x="2237" y="9767"/>
                    <a:pt x="2080" y="9610"/>
                    <a:pt x="2080" y="9389"/>
                  </a:cubicBezTo>
                  <a:lnTo>
                    <a:pt x="2080" y="9011"/>
                  </a:lnTo>
                  <a:cubicBezTo>
                    <a:pt x="2458" y="8853"/>
                    <a:pt x="2773" y="8507"/>
                    <a:pt x="2773" y="8034"/>
                  </a:cubicBezTo>
                  <a:cubicBezTo>
                    <a:pt x="2773" y="7562"/>
                    <a:pt x="2521" y="7184"/>
                    <a:pt x="2080" y="7026"/>
                  </a:cubicBezTo>
                  <a:lnTo>
                    <a:pt x="2080" y="4789"/>
                  </a:lnTo>
                  <a:cubicBezTo>
                    <a:pt x="2458" y="4632"/>
                    <a:pt x="2773" y="4285"/>
                    <a:pt x="2773" y="3813"/>
                  </a:cubicBezTo>
                  <a:cubicBezTo>
                    <a:pt x="2773" y="3340"/>
                    <a:pt x="2521" y="2994"/>
                    <a:pt x="2080" y="2836"/>
                  </a:cubicBezTo>
                  <a:lnTo>
                    <a:pt x="2080" y="2426"/>
                  </a:lnTo>
                  <a:cubicBezTo>
                    <a:pt x="2080" y="2237"/>
                    <a:pt x="2237" y="2080"/>
                    <a:pt x="2426" y="2080"/>
                  </a:cubicBezTo>
                  <a:close/>
                  <a:moveTo>
                    <a:pt x="9389" y="694"/>
                  </a:moveTo>
                  <a:cubicBezTo>
                    <a:pt x="10334" y="694"/>
                    <a:pt x="11121" y="1481"/>
                    <a:pt x="11121" y="2426"/>
                  </a:cubicBezTo>
                  <a:lnTo>
                    <a:pt x="11121" y="9389"/>
                  </a:lnTo>
                  <a:cubicBezTo>
                    <a:pt x="11121" y="10334"/>
                    <a:pt x="10334" y="11122"/>
                    <a:pt x="9389" y="11122"/>
                  </a:cubicBezTo>
                  <a:lnTo>
                    <a:pt x="2426" y="11122"/>
                  </a:lnTo>
                  <a:cubicBezTo>
                    <a:pt x="1481" y="11122"/>
                    <a:pt x="693" y="10334"/>
                    <a:pt x="693" y="9389"/>
                  </a:cubicBezTo>
                  <a:lnTo>
                    <a:pt x="693" y="9042"/>
                  </a:lnTo>
                  <a:lnTo>
                    <a:pt x="1418" y="9042"/>
                  </a:lnTo>
                  <a:lnTo>
                    <a:pt x="1418" y="9389"/>
                  </a:lnTo>
                  <a:cubicBezTo>
                    <a:pt x="1418" y="9988"/>
                    <a:pt x="1891" y="10429"/>
                    <a:pt x="2426" y="10429"/>
                  </a:cubicBezTo>
                  <a:lnTo>
                    <a:pt x="9389" y="10429"/>
                  </a:lnTo>
                  <a:cubicBezTo>
                    <a:pt x="9987" y="10429"/>
                    <a:pt x="10428" y="9956"/>
                    <a:pt x="10428" y="9389"/>
                  </a:cubicBezTo>
                  <a:lnTo>
                    <a:pt x="10428" y="2426"/>
                  </a:lnTo>
                  <a:cubicBezTo>
                    <a:pt x="10428" y="1828"/>
                    <a:pt x="9956" y="1418"/>
                    <a:pt x="9389" y="1418"/>
                  </a:cubicBezTo>
                  <a:lnTo>
                    <a:pt x="2426" y="1418"/>
                  </a:lnTo>
                  <a:cubicBezTo>
                    <a:pt x="1828" y="1418"/>
                    <a:pt x="1418" y="1891"/>
                    <a:pt x="1418" y="2426"/>
                  </a:cubicBezTo>
                  <a:lnTo>
                    <a:pt x="1418" y="2773"/>
                  </a:lnTo>
                  <a:lnTo>
                    <a:pt x="693" y="2773"/>
                  </a:lnTo>
                  <a:lnTo>
                    <a:pt x="693" y="2426"/>
                  </a:lnTo>
                  <a:cubicBezTo>
                    <a:pt x="693" y="1481"/>
                    <a:pt x="1481" y="694"/>
                    <a:pt x="2426" y="694"/>
                  </a:cubicBezTo>
                  <a:close/>
                  <a:moveTo>
                    <a:pt x="2426" y="1"/>
                  </a:moveTo>
                  <a:cubicBezTo>
                    <a:pt x="1103" y="1"/>
                    <a:pt x="0" y="1103"/>
                    <a:pt x="0" y="2426"/>
                  </a:cubicBezTo>
                  <a:lnTo>
                    <a:pt x="0" y="3151"/>
                  </a:lnTo>
                  <a:lnTo>
                    <a:pt x="0" y="4506"/>
                  </a:lnTo>
                  <a:lnTo>
                    <a:pt x="0" y="7341"/>
                  </a:lnTo>
                  <a:lnTo>
                    <a:pt x="0" y="8727"/>
                  </a:lnTo>
                  <a:lnTo>
                    <a:pt x="0" y="9452"/>
                  </a:lnTo>
                  <a:cubicBezTo>
                    <a:pt x="0" y="10775"/>
                    <a:pt x="1103" y="11878"/>
                    <a:pt x="2426" y="11878"/>
                  </a:cubicBezTo>
                  <a:lnTo>
                    <a:pt x="9389" y="11878"/>
                  </a:lnTo>
                  <a:cubicBezTo>
                    <a:pt x="10743" y="11878"/>
                    <a:pt x="11846" y="10775"/>
                    <a:pt x="11846" y="9452"/>
                  </a:cubicBezTo>
                  <a:lnTo>
                    <a:pt x="11846" y="2458"/>
                  </a:lnTo>
                  <a:cubicBezTo>
                    <a:pt x="11846" y="1103"/>
                    <a:pt x="10743" y="1"/>
                    <a:pt x="93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9" name="Google Shape;9349;p75"/>
            <p:cNvSpPr/>
            <p:nvPr/>
          </p:nvSpPr>
          <p:spPr>
            <a:xfrm>
              <a:off x="-28371550" y="2419175"/>
              <a:ext cx="121325" cy="121325"/>
            </a:xfrm>
            <a:custGeom>
              <a:avLst/>
              <a:gdLst/>
              <a:ahLst/>
              <a:cxnLst/>
              <a:rect l="l" t="t" r="r" b="b"/>
              <a:pathLst>
                <a:path w="4853" h="4853" extrusionOk="0">
                  <a:moveTo>
                    <a:pt x="2773" y="662"/>
                  </a:moveTo>
                  <a:lnTo>
                    <a:pt x="2773" y="1670"/>
                  </a:lnTo>
                  <a:cubicBezTo>
                    <a:pt x="2773" y="1891"/>
                    <a:pt x="2931" y="2048"/>
                    <a:pt x="3120" y="2048"/>
                  </a:cubicBezTo>
                  <a:lnTo>
                    <a:pt x="4159" y="2048"/>
                  </a:lnTo>
                  <a:lnTo>
                    <a:pt x="4159" y="2741"/>
                  </a:lnTo>
                  <a:lnTo>
                    <a:pt x="3120" y="2741"/>
                  </a:lnTo>
                  <a:cubicBezTo>
                    <a:pt x="2931" y="2741"/>
                    <a:pt x="2773" y="2899"/>
                    <a:pt x="2773" y="3120"/>
                  </a:cubicBezTo>
                  <a:lnTo>
                    <a:pt x="2773" y="4128"/>
                  </a:lnTo>
                  <a:lnTo>
                    <a:pt x="2049" y="4128"/>
                  </a:lnTo>
                  <a:lnTo>
                    <a:pt x="2049" y="3120"/>
                  </a:lnTo>
                  <a:cubicBezTo>
                    <a:pt x="2049" y="2899"/>
                    <a:pt x="1891" y="2741"/>
                    <a:pt x="1702" y="2741"/>
                  </a:cubicBezTo>
                  <a:lnTo>
                    <a:pt x="662" y="2741"/>
                  </a:lnTo>
                  <a:lnTo>
                    <a:pt x="662" y="2048"/>
                  </a:lnTo>
                  <a:lnTo>
                    <a:pt x="1702" y="2048"/>
                  </a:lnTo>
                  <a:cubicBezTo>
                    <a:pt x="1891" y="2048"/>
                    <a:pt x="2049" y="1891"/>
                    <a:pt x="2049" y="1670"/>
                  </a:cubicBezTo>
                  <a:lnTo>
                    <a:pt x="2049" y="662"/>
                  </a:lnTo>
                  <a:close/>
                  <a:moveTo>
                    <a:pt x="1734" y="1"/>
                  </a:moveTo>
                  <a:cubicBezTo>
                    <a:pt x="1545" y="1"/>
                    <a:pt x="1387" y="158"/>
                    <a:pt x="1387" y="347"/>
                  </a:cubicBezTo>
                  <a:lnTo>
                    <a:pt x="1387" y="1387"/>
                  </a:lnTo>
                  <a:lnTo>
                    <a:pt x="347" y="1387"/>
                  </a:lnTo>
                  <a:cubicBezTo>
                    <a:pt x="158" y="1387"/>
                    <a:pt x="1" y="1544"/>
                    <a:pt x="1" y="1733"/>
                  </a:cubicBezTo>
                  <a:lnTo>
                    <a:pt x="1" y="3120"/>
                  </a:lnTo>
                  <a:cubicBezTo>
                    <a:pt x="1" y="3309"/>
                    <a:pt x="158" y="3466"/>
                    <a:pt x="347" y="3466"/>
                  </a:cubicBezTo>
                  <a:lnTo>
                    <a:pt x="1387" y="3466"/>
                  </a:lnTo>
                  <a:lnTo>
                    <a:pt x="1387" y="4474"/>
                  </a:lnTo>
                  <a:cubicBezTo>
                    <a:pt x="1387" y="4695"/>
                    <a:pt x="1545" y="4852"/>
                    <a:pt x="1734" y="4852"/>
                  </a:cubicBezTo>
                  <a:lnTo>
                    <a:pt x="3120" y="4852"/>
                  </a:lnTo>
                  <a:cubicBezTo>
                    <a:pt x="3309" y="4852"/>
                    <a:pt x="3466" y="4695"/>
                    <a:pt x="3466" y="4474"/>
                  </a:cubicBezTo>
                  <a:lnTo>
                    <a:pt x="3466" y="3466"/>
                  </a:lnTo>
                  <a:lnTo>
                    <a:pt x="4506" y="3466"/>
                  </a:lnTo>
                  <a:cubicBezTo>
                    <a:pt x="4695" y="3466"/>
                    <a:pt x="4853" y="3309"/>
                    <a:pt x="4853" y="3120"/>
                  </a:cubicBezTo>
                  <a:lnTo>
                    <a:pt x="4853" y="1733"/>
                  </a:lnTo>
                  <a:cubicBezTo>
                    <a:pt x="4853" y="1544"/>
                    <a:pt x="4695" y="1387"/>
                    <a:pt x="4506" y="1387"/>
                  </a:cubicBezTo>
                  <a:lnTo>
                    <a:pt x="3466" y="1387"/>
                  </a:lnTo>
                  <a:lnTo>
                    <a:pt x="3466" y="347"/>
                  </a:lnTo>
                  <a:cubicBezTo>
                    <a:pt x="3466" y="158"/>
                    <a:pt x="3309" y="1"/>
                    <a:pt x="3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50" name="Google Shape;9350;p75"/>
          <p:cNvGrpSpPr/>
          <p:nvPr/>
        </p:nvGrpSpPr>
        <p:grpSpPr>
          <a:xfrm>
            <a:off x="4869719" y="2225601"/>
            <a:ext cx="325858" cy="351327"/>
            <a:chOff x="-28461325" y="2701925"/>
            <a:chExt cx="272525" cy="293825"/>
          </a:xfrm>
        </p:grpSpPr>
        <p:sp>
          <p:nvSpPr>
            <p:cNvPr id="9351" name="Google Shape;9351;p75"/>
            <p:cNvSpPr/>
            <p:nvPr/>
          </p:nvSpPr>
          <p:spPr>
            <a:xfrm>
              <a:off x="-28427475" y="2789200"/>
              <a:ext cx="54375" cy="80525"/>
            </a:xfrm>
            <a:custGeom>
              <a:avLst/>
              <a:gdLst/>
              <a:ahLst/>
              <a:cxnLst/>
              <a:rect l="l" t="t" r="r" b="b"/>
              <a:pathLst>
                <a:path w="2175" h="3221" extrusionOk="0">
                  <a:moveTo>
                    <a:pt x="1805" y="1"/>
                  </a:moveTo>
                  <a:cubicBezTo>
                    <a:pt x="1782" y="1"/>
                    <a:pt x="1758" y="3"/>
                    <a:pt x="1734" y="7"/>
                  </a:cubicBezTo>
                  <a:cubicBezTo>
                    <a:pt x="946" y="164"/>
                    <a:pt x="285" y="826"/>
                    <a:pt x="127" y="1645"/>
                  </a:cubicBezTo>
                  <a:cubicBezTo>
                    <a:pt x="1" y="2275"/>
                    <a:pt x="190" y="2811"/>
                    <a:pt x="348" y="3063"/>
                  </a:cubicBezTo>
                  <a:cubicBezTo>
                    <a:pt x="442" y="3189"/>
                    <a:pt x="537" y="3220"/>
                    <a:pt x="663" y="3220"/>
                  </a:cubicBezTo>
                  <a:cubicBezTo>
                    <a:pt x="694" y="3220"/>
                    <a:pt x="789" y="3220"/>
                    <a:pt x="820" y="3189"/>
                  </a:cubicBezTo>
                  <a:cubicBezTo>
                    <a:pt x="978" y="3126"/>
                    <a:pt x="1072" y="2874"/>
                    <a:pt x="946" y="2716"/>
                  </a:cubicBezTo>
                  <a:cubicBezTo>
                    <a:pt x="820" y="2527"/>
                    <a:pt x="726" y="2181"/>
                    <a:pt x="789" y="1740"/>
                  </a:cubicBezTo>
                  <a:cubicBezTo>
                    <a:pt x="883" y="1173"/>
                    <a:pt x="1356" y="763"/>
                    <a:pt x="1860" y="637"/>
                  </a:cubicBezTo>
                  <a:cubicBezTo>
                    <a:pt x="2049" y="605"/>
                    <a:pt x="2175" y="448"/>
                    <a:pt x="2112" y="227"/>
                  </a:cubicBezTo>
                  <a:cubicBezTo>
                    <a:pt x="2084" y="90"/>
                    <a:pt x="1961" y="1"/>
                    <a:pt x="18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2" name="Google Shape;9352;p75"/>
            <p:cNvSpPr/>
            <p:nvPr/>
          </p:nvSpPr>
          <p:spPr>
            <a:xfrm>
              <a:off x="-28362875" y="2824025"/>
              <a:ext cx="124475" cy="103200"/>
            </a:xfrm>
            <a:custGeom>
              <a:avLst/>
              <a:gdLst/>
              <a:ahLst/>
              <a:cxnLst/>
              <a:rect l="l" t="t" r="r" b="b"/>
              <a:pathLst>
                <a:path w="4979" h="4128" extrusionOk="0">
                  <a:moveTo>
                    <a:pt x="3434" y="693"/>
                  </a:moveTo>
                  <a:cubicBezTo>
                    <a:pt x="3844" y="693"/>
                    <a:pt x="4159" y="1008"/>
                    <a:pt x="4159" y="1418"/>
                  </a:cubicBezTo>
                  <a:cubicBezTo>
                    <a:pt x="4159" y="1922"/>
                    <a:pt x="3592" y="2394"/>
                    <a:pt x="2741" y="3056"/>
                  </a:cubicBezTo>
                  <a:cubicBezTo>
                    <a:pt x="2615" y="3151"/>
                    <a:pt x="2521" y="3214"/>
                    <a:pt x="2426" y="3340"/>
                  </a:cubicBezTo>
                  <a:cubicBezTo>
                    <a:pt x="2300" y="3245"/>
                    <a:pt x="2174" y="3182"/>
                    <a:pt x="2111" y="3056"/>
                  </a:cubicBezTo>
                  <a:cubicBezTo>
                    <a:pt x="1229" y="2394"/>
                    <a:pt x="694" y="1922"/>
                    <a:pt x="694" y="1418"/>
                  </a:cubicBezTo>
                  <a:cubicBezTo>
                    <a:pt x="694" y="977"/>
                    <a:pt x="1009" y="693"/>
                    <a:pt x="1387" y="693"/>
                  </a:cubicBezTo>
                  <a:cubicBezTo>
                    <a:pt x="1891" y="693"/>
                    <a:pt x="2111" y="1260"/>
                    <a:pt x="2111" y="1292"/>
                  </a:cubicBezTo>
                  <a:cubicBezTo>
                    <a:pt x="2143" y="1449"/>
                    <a:pt x="2269" y="1512"/>
                    <a:pt x="2426" y="1512"/>
                  </a:cubicBezTo>
                  <a:cubicBezTo>
                    <a:pt x="2584" y="1512"/>
                    <a:pt x="2678" y="1418"/>
                    <a:pt x="2741" y="1292"/>
                  </a:cubicBezTo>
                  <a:cubicBezTo>
                    <a:pt x="2741" y="1260"/>
                    <a:pt x="2930" y="693"/>
                    <a:pt x="3434" y="693"/>
                  </a:cubicBezTo>
                  <a:close/>
                  <a:moveTo>
                    <a:pt x="1387" y="0"/>
                  </a:moveTo>
                  <a:cubicBezTo>
                    <a:pt x="599" y="0"/>
                    <a:pt x="0" y="630"/>
                    <a:pt x="0" y="1418"/>
                  </a:cubicBezTo>
                  <a:cubicBezTo>
                    <a:pt x="0" y="2268"/>
                    <a:pt x="725" y="2835"/>
                    <a:pt x="1702" y="3623"/>
                  </a:cubicBezTo>
                  <a:cubicBezTo>
                    <a:pt x="1859" y="3718"/>
                    <a:pt x="2048" y="3875"/>
                    <a:pt x="2269" y="4033"/>
                  </a:cubicBezTo>
                  <a:cubicBezTo>
                    <a:pt x="2332" y="4064"/>
                    <a:pt x="2426" y="4127"/>
                    <a:pt x="2489" y="4127"/>
                  </a:cubicBezTo>
                  <a:cubicBezTo>
                    <a:pt x="2584" y="4127"/>
                    <a:pt x="2647" y="4064"/>
                    <a:pt x="2741" y="4033"/>
                  </a:cubicBezTo>
                  <a:cubicBezTo>
                    <a:pt x="2930" y="3875"/>
                    <a:pt x="3088" y="3718"/>
                    <a:pt x="3277" y="3623"/>
                  </a:cubicBezTo>
                  <a:cubicBezTo>
                    <a:pt x="4254" y="2835"/>
                    <a:pt x="4978" y="2268"/>
                    <a:pt x="4978" y="1418"/>
                  </a:cubicBezTo>
                  <a:cubicBezTo>
                    <a:pt x="4852" y="630"/>
                    <a:pt x="4222" y="0"/>
                    <a:pt x="3434" y="0"/>
                  </a:cubicBezTo>
                  <a:cubicBezTo>
                    <a:pt x="3056" y="0"/>
                    <a:pt x="2647" y="158"/>
                    <a:pt x="2426" y="504"/>
                  </a:cubicBezTo>
                  <a:cubicBezTo>
                    <a:pt x="2143" y="189"/>
                    <a:pt x="1796" y="0"/>
                    <a:pt x="13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3" name="Google Shape;9353;p75"/>
            <p:cNvSpPr/>
            <p:nvPr/>
          </p:nvSpPr>
          <p:spPr>
            <a:xfrm>
              <a:off x="-28461325" y="2701925"/>
              <a:ext cx="272525" cy="293825"/>
            </a:xfrm>
            <a:custGeom>
              <a:avLst/>
              <a:gdLst/>
              <a:ahLst/>
              <a:cxnLst/>
              <a:rect l="l" t="t" r="r" b="b"/>
              <a:pathLst>
                <a:path w="10901" h="11753" extrusionOk="0">
                  <a:moveTo>
                    <a:pt x="7845" y="2647"/>
                  </a:moveTo>
                  <a:cubicBezTo>
                    <a:pt x="9168" y="2647"/>
                    <a:pt x="10208" y="3781"/>
                    <a:pt x="10208" y="5136"/>
                  </a:cubicBezTo>
                  <a:cubicBezTo>
                    <a:pt x="10208" y="5577"/>
                    <a:pt x="10145" y="5924"/>
                    <a:pt x="9987" y="6239"/>
                  </a:cubicBezTo>
                  <a:lnTo>
                    <a:pt x="8034" y="10303"/>
                  </a:lnTo>
                  <a:cubicBezTo>
                    <a:pt x="7814" y="10807"/>
                    <a:pt x="7341" y="11090"/>
                    <a:pt x="6837" y="11090"/>
                  </a:cubicBezTo>
                  <a:cubicBezTo>
                    <a:pt x="6396" y="11090"/>
                    <a:pt x="6049" y="10901"/>
                    <a:pt x="5766" y="10555"/>
                  </a:cubicBezTo>
                  <a:cubicBezTo>
                    <a:pt x="5703" y="10460"/>
                    <a:pt x="5608" y="10429"/>
                    <a:pt x="5482" y="10429"/>
                  </a:cubicBezTo>
                  <a:cubicBezTo>
                    <a:pt x="5388" y="10429"/>
                    <a:pt x="5293" y="10460"/>
                    <a:pt x="5230" y="10555"/>
                  </a:cubicBezTo>
                  <a:cubicBezTo>
                    <a:pt x="4947" y="10901"/>
                    <a:pt x="4537" y="11090"/>
                    <a:pt x="4159" y="11090"/>
                  </a:cubicBezTo>
                  <a:cubicBezTo>
                    <a:pt x="3655" y="11090"/>
                    <a:pt x="3182" y="10775"/>
                    <a:pt x="2930" y="10303"/>
                  </a:cubicBezTo>
                  <a:lnTo>
                    <a:pt x="1008" y="6239"/>
                  </a:lnTo>
                  <a:cubicBezTo>
                    <a:pt x="851" y="5892"/>
                    <a:pt x="756" y="5546"/>
                    <a:pt x="756" y="5136"/>
                  </a:cubicBezTo>
                  <a:cubicBezTo>
                    <a:pt x="756" y="3781"/>
                    <a:pt x="1828" y="2647"/>
                    <a:pt x="3119" y="2647"/>
                  </a:cubicBezTo>
                  <a:cubicBezTo>
                    <a:pt x="3970" y="2647"/>
                    <a:pt x="4758" y="3120"/>
                    <a:pt x="5167" y="3876"/>
                  </a:cubicBezTo>
                  <a:cubicBezTo>
                    <a:pt x="5262" y="4002"/>
                    <a:pt x="5325" y="4033"/>
                    <a:pt x="5482" y="4033"/>
                  </a:cubicBezTo>
                  <a:cubicBezTo>
                    <a:pt x="5640" y="4033"/>
                    <a:pt x="5734" y="3970"/>
                    <a:pt x="5797" y="3876"/>
                  </a:cubicBezTo>
                  <a:cubicBezTo>
                    <a:pt x="6238" y="3120"/>
                    <a:pt x="7026" y="2647"/>
                    <a:pt x="7845" y="2647"/>
                  </a:cubicBezTo>
                  <a:close/>
                  <a:moveTo>
                    <a:pt x="6774" y="1"/>
                  </a:moveTo>
                  <a:cubicBezTo>
                    <a:pt x="5829" y="1"/>
                    <a:pt x="5104" y="788"/>
                    <a:pt x="5104" y="1734"/>
                  </a:cubicBezTo>
                  <a:lnTo>
                    <a:pt x="5104" y="2773"/>
                  </a:lnTo>
                  <a:cubicBezTo>
                    <a:pt x="4537" y="2301"/>
                    <a:pt x="3844" y="1986"/>
                    <a:pt x="3088" y="1986"/>
                  </a:cubicBezTo>
                  <a:cubicBezTo>
                    <a:pt x="1386" y="1986"/>
                    <a:pt x="0" y="3403"/>
                    <a:pt x="0" y="5136"/>
                  </a:cubicBezTo>
                  <a:cubicBezTo>
                    <a:pt x="0" y="5609"/>
                    <a:pt x="126" y="6081"/>
                    <a:pt x="315" y="6522"/>
                  </a:cubicBezTo>
                  <a:lnTo>
                    <a:pt x="2269" y="10586"/>
                  </a:lnTo>
                  <a:cubicBezTo>
                    <a:pt x="2615" y="11343"/>
                    <a:pt x="3308" y="11752"/>
                    <a:pt x="4096" y="11752"/>
                  </a:cubicBezTo>
                  <a:cubicBezTo>
                    <a:pt x="4632" y="11752"/>
                    <a:pt x="5104" y="11563"/>
                    <a:pt x="5451" y="11248"/>
                  </a:cubicBezTo>
                  <a:cubicBezTo>
                    <a:pt x="5797" y="11563"/>
                    <a:pt x="6270" y="11752"/>
                    <a:pt x="6774" y="11752"/>
                  </a:cubicBezTo>
                  <a:cubicBezTo>
                    <a:pt x="7561" y="11752"/>
                    <a:pt x="8286" y="11280"/>
                    <a:pt x="8633" y="10586"/>
                  </a:cubicBezTo>
                  <a:lnTo>
                    <a:pt x="10554" y="6522"/>
                  </a:lnTo>
                  <a:cubicBezTo>
                    <a:pt x="10775" y="6081"/>
                    <a:pt x="10901" y="5609"/>
                    <a:pt x="10901" y="5136"/>
                  </a:cubicBezTo>
                  <a:cubicBezTo>
                    <a:pt x="10869" y="3466"/>
                    <a:pt x="9515" y="1986"/>
                    <a:pt x="7814" y="1986"/>
                  </a:cubicBezTo>
                  <a:cubicBezTo>
                    <a:pt x="7057" y="1986"/>
                    <a:pt x="6364" y="2269"/>
                    <a:pt x="5797" y="2773"/>
                  </a:cubicBezTo>
                  <a:lnTo>
                    <a:pt x="5797" y="1734"/>
                  </a:lnTo>
                  <a:cubicBezTo>
                    <a:pt x="5797" y="1135"/>
                    <a:pt x="6238" y="694"/>
                    <a:pt x="6774" y="694"/>
                  </a:cubicBezTo>
                  <a:cubicBezTo>
                    <a:pt x="6994" y="694"/>
                    <a:pt x="7152" y="536"/>
                    <a:pt x="7152" y="347"/>
                  </a:cubicBezTo>
                  <a:cubicBezTo>
                    <a:pt x="7152" y="158"/>
                    <a:pt x="6994" y="1"/>
                    <a:pt x="6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54" name="Google Shape;9354;p75"/>
          <p:cNvGrpSpPr/>
          <p:nvPr/>
        </p:nvGrpSpPr>
        <p:grpSpPr>
          <a:xfrm>
            <a:off x="7093910" y="1399238"/>
            <a:ext cx="354107" cy="226974"/>
            <a:chOff x="-26585200" y="2025375"/>
            <a:chExt cx="296150" cy="189825"/>
          </a:xfrm>
        </p:grpSpPr>
        <p:sp>
          <p:nvSpPr>
            <p:cNvPr id="9355" name="Google Shape;9355;p75"/>
            <p:cNvSpPr/>
            <p:nvPr/>
          </p:nvSpPr>
          <p:spPr>
            <a:xfrm>
              <a:off x="-26340250" y="2127750"/>
              <a:ext cx="51200" cy="70125"/>
            </a:xfrm>
            <a:custGeom>
              <a:avLst/>
              <a:gdLst/>
              <a:ahLst/>
              <a:cxnLst/>
              <a:rect l="l" t="t" r="r" b="b"/>
              <a:pathLst>
                <a:path w="2048" h="2805" extrusionOk="0">
                  <a:moveTo>
                    <a:pt x="1008" y="977"/>
                  </a:moveTo>
                  <a:cubicBezTo>
                    <a:pt x="1229" y="1324"/>
                    <a:pt x="1386" y="1608"/>
                    <a:pt x="1386" y="1734"/>
                  </a:cubicBezTo>
                  <a:cubicBezTo>
                    <a:pt x="1323" y="1923"/>
                    <a:pt x="1166" y="2080"/>
                    <a:pt x="1008" y="2080"/>
                  </a:cubicBezTo>
                  <a:cubicBezTo>
                    <a:pt x="819" y="2080"/>
                    <a:pt x="662" y="1923"/>
                    <a:pt x="662" y="1734"/>
                  </a:cubicBezTo>
                  <a:cubicBezTo>
                    <a:pt x="662" y="1608"/>
                    <a:pt x="819" y="1324"/>
                    <a:pt x="1008" y="977"/>
                  </a:cubicBezTo>
                  <a:close/>
                  <a:moveTo>
                    <a:pt x="1008" y="1"/>
                  </a:moveTo>
                  <a:cubicBezTo>
                    <a:pt x="914" y="1"/>
                    <a:pt x="788" y="32"/>
                    <a:pt x="756" y="158"/>
                  </a:cubicBezTo>
                  <a:cubicBezTo>
                    <a:pt x="756" y="158"/>
                    <a:pt x="536" y="442"/>
                    <a:pt x="378" y="757"/>
                  </a:cubicBezTo>
                  <a:cubicBezTo>
                    <a:pt x="32" y="1324"/>
                    <a:pt x="0" y="1608"/>
                    <a:pt x="0" y="1765"/>
                  </a:cubicBezTo>
                  <a:cubicBezTo>
                    <a:pt x="0" y="2364"/>
                    <a:pt x="473" y="2805"/>
                    <a:pt x="1008" y="2805"/>
                  </a:cubicBezTo>
                  <a:cubicBezTo>
                    <a:pt x="1607" y="2805"/>
                    <a:pt x="2048" y="2332"/>
                    <a:pt x="2048" y="1765"/>
                  </a:cubicBezTo>
                  <a:cubicBezTo>
                    <a:pt x="2048" y="1608"/>
                    <a:pt x="2016" y="1387"/>
                    <a:pt x="1638" y="757"/>
                  </a:cubicBezTo>
                  <a:cubicBezTo>
                    <a:pt x="1449" y="442"/>
                    <a:pt x="1292" y="158"/>
                    <a:pt x="1292" y="158"/>
                  </a:cubicBezTo>
                  <a:cubicBezTo>
                    <a:pt x="1229" y="64"/>
                    <a:pt x="1134"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6" name="Google Shape;9356;p75"/>
            <p:cNvSpPr/>
            <p:nvPr/>
          </p:nvSpPr>
          <p:spPr>
            <a:xfrm>
              <a:off x="-26585200" y="2025375"/>
              <a:ext cx="295375" cy="189825"/>
            </a:xfrm>
            <a:custGeom>
              <a:avLst/>
              <a:gdLst/>
              <a:ahLst/>
              <a:cxnLst/>
              <a:rect l="l" t="t" r="r" b="b"/>
              <a:pathLst>
                <a:path w="11815" h="7593" extrusionOk="0">
                  <a:moveTo>
                    <a:pt x="10775" y="2016"/>
                  </a:moveTo>
                  <a:cubicBezTo>
                    <a:pt x="10964" y="2016"/>
                    <a:pt x="11121" y="2174"/>
                    <a:pt x="11121" y="2363"/>
                  </a:cubicBezTo>
                  <a:cubicBezTo>
                    <a:pt x="11121" y="2552"/>
                    <a:pt x="10964" y="2710"/>
                    <a:pt x="10775" y="2710"/>
                  </a:cubicBezTo>
                  <a:lnTo>
                    <a:pt x="9830" y="2710"/>
                  </a:lnTo>
                  <a:lnTo>
                    <a:pt x="9987" y="2016"/>
                  </a:lnTo>
                  <a:close/>
                  <a:moveTo>
                    <a:pt x="6238" y="693"/>
                  </a:moveTo>
                  <a:cubicBezTo>
                    <a:pt x="6081" y="1103"/>
                    <a:pt x="5734" y="1418"/>
                    <a:pt x="5261" y="1418"/>
                  </a:cubicBezTo>
                  <a:lnTo>
                    <a:pt x="3875" y="1418"/>
                  </a:lnTo>
                  <a:cubicBezTo>
                    <a:pt x="3686" y="1418"/>
                    <a:pt x="3529" y="1575"/>
                    <a:pt x="3529" y="1764"/>
                  </a:cubicBezTo>
                  <a:cubicBezTo>
                    <a:pt x="3529" y="1953"/>
                    <a:pt x="3686" y="2111"/>
                    <a:pt x="3875" y="2111"/>
                  </a:cubicBezTo>
                  <a:lnTo>
                    <a:pt x="9326" y="2111"/>
                  </a:lnTo>
                  <a:lnTo>
                    <a:pt x="9168" y="2836"/>
                  </a:lnTo>
                  <a:lnTo>
                    <a:pt x="5923" y="2836"/>
                  </a:lnTo>
                  <a:lnTo>
                    <a:pt x="5923" y="2710"/>
                  </a:lnTo>
                  <a:cubicBezTo>
                    <a:pt x="5734" y="2710"/>
                    <a:pt x="5576" y="2867"/>
                    <a:pt x="5576" y="3056"/>
                  </a:cubicBezTo>
                  <a:cubicBezTo>
                    <a:pt x="5576" y="3277"/>
                    <a:pt x="5734" y="3434"/>
                    <a:pt x="5923" y="3434"/>
                  </a:cubicBezTo>
                  <a:lnTo>
                    <a:pt x="8034" y="3434"/>
                  </a:lnTo>
                  <a:cubicBezTo>
                    <a:pt x="8223" y="3434"/>
                    <a:pt x="8380" y="3592"/>
                    <a:pt x="8380" y="3781"/>
                  </a:cubicBezTo>
                  <a:cubicBezTo>
                    <a:pt x="8380" y="3970"/>
                    <a:pt x="8223" y="4127"/>
                    <a:pt x="8034" y="4127"/>
                  </a:cubicBezTo>
                  <a:lnTo>
                    <a:pt x="5923" y="4127"/>
                  </a:lnTo>
                  <a:cubicBezTo>
                    <a:pt x="5734" y="4127"/>
                    <a:pt x="5576" y="4285"/>
                    <a:pt x="5576" y="4474"/>
                  </a:cubicBezTo>
                  <a:cubicBezTo>
                    <a:pt x="5576" y="4694"/>
                    <a:pt x="5734" y="4852"/>
                    <a:pt x="5923" y="4852"/>
                  </a:cubicBezTo>
                  <a:lnTo>
                    <a:pt x="7309" y="4852"/>
                  </a:lnTo>
                  <a:cubicBezTo>
                    <a:pt x="7498" y="4852"/>
                    <a:pt x="7656" y="5009"/>
                    <a:pt x="7656" y="5198"/>
                  </a:cubicBezTo>
                  <a:cubicBezTo>
                    <a:pt x="7656" y="5388"/>
                    <a:pt x="7498" y="5545"/>
                    <a:pt x="7309" y="5545"/>
                  </a:cubicBezTo>
                  <a:lnTo>
                    <a:pt x="5923" y="5545"/>
                  </a:lnTo>
                  <a:cubicBezTo>
                    <a:pt x="5734" y="5545"/>
                    <a:pt x="5576" y="5703"/>
                    <a:pt x="5576" y="5892"/>
                  </a:cubicBezTo>
                  <a:cubicBezTo>
                    <a:pt x="5576" y="6112"/>
                    <a:pt x="5734" y="6270"/>
                    <a:pt x="5923" y="6270"/>
                  </a:cubicBezTo>
                  <a:lnTo>
                    <a:pt x="6648" y="6270"/>
                  </a:lnTo>
                  <a:cubicBezTo>
                    <a:pt x="6837" y="6270"/>
                    <a:pt x="6994" y="6427"/>
                    <a:pt x="6994" y="6616"/>
                  </a:cubicBezTo>
                  <a:cubicBezTo>
                    <a:pt x="6994" y="6805"/>
                    <a:pt x="6837" y="6963"/>
                    <a:pt x="6648" y="6963"/>
                  </a:cubicBezTo>
                  <a:lnTo>
                    <a:pt x="3151" y="6963"/>
                  </a:lnTo>
                  <a:cubicBezTo>
                    <a:pt x="1796" y="6963"/>
                    <a:pt x="693" y="5860"/>
                    <a:pt x="693" y="4537"/>
                  </a:cubicBezTo>
                  <a:lnTo>
                    <a:pt x="693" y="3151"/>
                  </a:lnTo>
                  <a:cubicBezTo>
                    <a:pt x="693" y="1796"/>
                    <a:pt x="1796" y="693"/>
                    <a:pt x="3151" y="693"/>
                  </a:cubicBezTo>
                  <a:close/>
                  <a:moveTo>
                    <a:pt x="3088" y="0"/>
                  </a:moveTo>
                  <a:cubicBezTo>
                    <a:pt x="1355" y="0"/>
                    <a:pt x="0" y="1418"/>
                    <a:pt x="0" y="3119"/>
                  </a:cubicBezTo>
                  <a:lnTo>
                    <a:pt x="0" y="4474"/>
                  </a:lnTo>
                  <a:cubicBezTo>
                    <a:pt x="0" y="6207"/>
                    <a:pt x="1418" y="7593"/>
                    <a:pt x="3088" y="7593"/>
                  </a:cubicBezTo>
                  <a:lnTo>
                    <a:pt x="6616" y="7593"/>
                  </a:lnTo>
                  <a:cubicBezTo>
                    <a:pt x="7183" y="7593"/>
                    <a:pt x="7624" y="7120"/>
                    <a:pt x="7624" y="6585"/>
                  </a:cubicBezTo>
                  <a:cubicBezTo>
                    <a:pt x="7624" y="6459"/>
                    <a:pt x="7593" y="6301"/>
                    <a:pt x="7561" y="6175"/>
                  </a:cubicBezTo>
                  <a:cubicBezTo>
                    <a:pt x="7971" y="6049"/>
                    <a:pt x="8317" y="5671"/>
                    <a:pt x="8317" y="5198"/>
                  </a:cubicBezTo>
                  <a:cubicBezTo>
                    <a:pt x="8317" y="5072"/>
                    <a:pt x="8254" y="4915"/>
                    <a:pt x="8223" y="4789"/>
                  </a:cubicBezTo>
                  <a:cubicBezTo>
                    <a:pt x="8664" y="4694"/>
                    <a:pt x="8979" y="4285"/>
                    <a:pt x="8979" y="3812"/>
                  </a:cubicBezTo>
                  <a:cubicBezTo>
                    <a:pt x="8979" y="3686"/>
                    <a:pt x="8948" y="3592"/>
                    <a:pt x="8884" y="3466"/>
                  </a:cubicBezTo>
                  <a:lnTo>
                    <a:pt x="9389" y="3403"/>
                  </a:lnTo>
                  <a:lnTo>
                    <a:pt x="10775" y="3403"/>
                  </a:lnTo>
                  <a:cubicBezTo>
                    <a:pt x="11373" y="3403"/>
                    <a:pt x="11814" y="2930"/>
                    <a:pt x="11814" y="2395"/>
                  </a:cubicBezTo>
                  <a:cubicBezTo>
                    <a:pt x="11814" y="1796"/>
                    <a:pt x="11342" y="1386"/>
                    <a:pt x="10775" y="1386"/>
                  </a:cubicBezTo>
                  <a:lnTo>
                    <a:pt x="6616" y="1386"/>
                  </a:lnTo>
                  <a:cubicBezTo>
                    <a:pt x="6837" y="1103"/>
                    <a:pt x="6963" y="693"/>
                    <a:pt x="6963" y="347"/>
                  </a:cubicBezTo>
                  <a:cubicBezTo>
                    <a:pt x="6963" y="158"/>
                    <a:pt x="6805" y="0"/>
                    <a:pt x="6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7" name="Google Shape;9357;p75"/>
            <p:cNvSpPr/>
            <p:nvPr/>
          </p:nvSpPr>
          <p:spPr>
            <a:xfrm>
              <a:off x="-26480450" y="2093100"/>
              <a:ext cx="18125" cy="18150"/>
            </a:xfrm>
            <a:custGeom>
              <a:avLst/>
              <a:gdLst/>
              <a:ahLst/>
              <a:cxnLst/>
              <a:rect l="l" t="t" r="r" b="b"/>
              <a:pathLst>
                <a:path w="725" h="726" extrusionOk="0">
                  <a:moveTo>
                    <a:pt x="378" y="1"/>
                  </a:moveTo>
                  <a:cubicBezTo>
                    <a:pt x="158" y="1"/>
                    <a:pt x="0" y="158"/>
                    <a:pt x="0" y="347"/>
                  </a:cubicBezTo>
                  <a:cubicBezTo>
                    <a:pt x="0" y="568"/>
                    <a:pt x="158" y="725"/>
                    <a:pt x="378" y="725"/>
                  </a:cubicBezTo>
                  <a:cubicBezTo>
                    <a:pt x="567" y="725"/>
                    <a:pt x="725" y="568"/>
                    <a:pt x="725" y="347"/>
                  </a:cubicBezTo>
                  <a:cubicBezTo>
                    <a:pt x="725" y="158"/>
                    <a:pt x="567" y="1"/>
                    <a:pt x="3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8" name="Google Shape;9358;p75"/>
            <p:cNvSpPr/>
            <p:nvPr/>
          </p:nvSpPr>
          <p:spPr>
            <a:xfrm>
              <a:off x="-26480450" y="2127750"/>
              <a:ext cx="18125" cy="17350"/>
            </a:xfrm>
            <a:custGeom>
              <a:avLst/>
              <a:gdLst/>
              <a:ahLst/>
              <a:cxnLst/>
              <a:rect l="l" t="t" r="r" b="b"/>
              <a:pathLst>
                <a:path w="725" h="694" extrusionOk="0">
                  <a:moveTo>
                    <a:pt x="378" y="1"/>
                  </a:moveTo>
                  <a:cubicBezTo>
                    <a:pt x="158" y="1"/>
                    <a:pt x="0" y="158"/>
                    <a:pt x="0" y="347"/>
                  </a:cubicBezTo>
                  <a:cubicBezTo>
                    <a:pt x="0" y="536"/>
                    <a:pt x="158" y="694"/>
                    <a:pt x="378" y="694"/>
                  </a:cubicBezTo>
                  <a:cubicBezTo>
                    <a:pt x="567" y="694"/>
                    <a:pt x="725" y="536"/>
                    <a:pt x="725" y="347"/>
                  </a:cubicBezTo>
                  <a:cubicBezTo>
                    <a:pt x="725" y="158"/>
                    <a:pt x="567" y="1"/>
                    <a:pt x="3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9" name="Google Shape;9359;p75"/>
            <p:cNvSpPr/>
            <p:nvPr/>
          </p:nvSpPr>
          <p:spPr>
            <a:xfrm>
              <a:off x="-26480450" y="2162425"/>
              <a:ext cx="18125" cy="17350"/>
            </a:xfrm>
            <a:custGeom>
              <a:avLst/>
              <a:gdLst/>
              <a:ahLst/>
              <a:cxnLst/>
              <a:rect l="l" t="t" r="r" b="b"/>
              <a:pathLst>
                <a:path w="725" h="694" extrusionOk="0">
                  <a:moveTo>
                    <a:pt x="378" y="0"/>
                  </a:moveTo>
                  <a:cubicBezTo>
                    <a:pt x="158" y="0"/>
                    <a:pt x="0" y="158"/>
                    <a:pt x="0" y="347"/>
                  </a:cubicBezTo>
                  <a:cubicBezTo>
                    <a:pt x="0" y="536"/>
                    <a:pt x="158" y="693"/>
                    <a:pt x="378" y="693"/>
                  </a:cubicBezTo>
                  <a:cubicBezTo>
                    <a:pt x="567" y="693"/>
                    <a:pt x="725" y="536"/>
                    <a:pt x="725" y="347"/>
                  </a:cubicBezTo>
                  <a:cubicBezTo>
                    <a:pt x="725" y="158"/>
                    <a:pt x="567"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60" name="Google Shape;9360;p75"/>
          <p:cNvGrpSpPr/>
          <p:nvPr/>
        </p:nvGrpSpPr>
        <p:grpSpPr>
          <a:xfrm>
            <a:off x="7094373" y="1783461"/>
            <a:ext cx="353180" cy="353180"/>
            <a:chOff x="-26584425" y="2340425"/>
            <a:chExt cx="295375" cy="295375"/>
          </a:xfrm>
        </p:grpSpPr>
        <p:sp>
          <p:nvSpPr>
            <p:cNvPr id="9361" name="Google Shape;9361;p75"/>
            <p:cNvSpPr/>
            <p:nvPr/>
          </p:nvSpPr>
          <p:spPr>
            <a:xfrm>
              <a:off x="-26462350" y="2463275"/>
              <a:ext cx="51225" cy="51225"/>
            </a:xfrm>
            <a:custGeom>
              <a:avLst/>
              <a:gdLst/>
              <a:ahLst/>
              <a:cxnLst/>
              <a:rect l="l" t="t" r="r" b="b"/>
              <a:pathLst>
                <a:path w="2049" h="2049" extrusionOk="0">
                  <a:moveTo>
                    <a:pt x="1009" y="631"/>
                  </a:moveTo>
                  <a:cubicBezTo>
                    <a:pt x="1230" y="631"/>
                    <a:pt x="1387" y="788"/>
                    <a:pt x="1387" y="977"/>
                  </a:cubicBezTo>
                  <a:cubicBezTo>
                    <a:pt x="1324" y="1230"/>
                    <a:pt x="1167" y="1356"/>
                    <a:pt x="1009" y="1356"/>
                  </a:cubicBezTo>
                  <a:cubicBezTo>
                    <a:pt x="820" y="1356"/>
                    <a:pt x="662" y="1198"/>
                    <a:pt x="662" y="977"/>
                  </a:cubicBezTo>
                  <a:cubicBezTo>
                    <a:pt x="662" y="788"/>
                    <a:pt x="820" y="631"/>
                    <a:pt x="1009" y="631"/>
                  </a:cubicBezTo>
                  <a:close/>
                  <a:moveTo>
                    <a:pt x="1009" y="1"/>
                  </a:moveTo>
                  <a:cubicBezTo>
                    <a:pt x="442" y="1"/>
                    <a:pt x="1" y="473"/>
                    <a:pt x="1" y="1041"/>
                  </a:cubicBezTo>
                  <a:cubicBezTo>
                    <a:pt x="1" y="1608"/>
                    <a:pt x="473" y="2049"/>
                    <a:pt x="1009" y="2049"/>
                  </a:cubicBezTo>
                  <a:cubicBezTo>
                    <a:pt x="1576" y="2049"/>
                    <a:pt x="2049" y="1576"/>
                    <a:pt x="2049" y="1041"/>
                  </a:cubicBezTo>
                  <a:cubicBezTo>
                    <a:pt x="2049" y="442"/>
                    <a:pt x="1576" y="1"/>
                    <a:pt x="10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2" name="Google Shape;9362;p75"/>
            <p:cNvSpPr/>
            <p:nvPr/>
          </p:nvSpPr>
          <p:spPr>
            <a:xfrm>
              <a:off x="-26500150" y="2376650"/>
              <a:ext cx="121325" cy="75175"/>
            </a:xfrm>
            <a:custGeom>
              <a:avLst/>
              <a:gdLst/>
              <a:ahLst/>
              <a:cxnLst/>
              <a:rect l="l" t="t" r="r" b="b"/>
              <a:pathLst>
                <a:path w="4853" h="3007" extrusionOk="0">
                  <a:moveTo>
                    <a:pt x="2521" y="662"/>
                  </a:moveTo>
                  <a:cubicBezTo>
                    <a:pt x="3088" y="662"/>
                    <a:pt x="3592" y="788"/>
                    <a:pt x="4065" y="977"/>
                  </a:cubicBezTo>
                  <a:lnTo>
                    <a:pt x="3403" y="2206"/>
                  </a:lnTo>
                  <a:cubicBezTo>
                    <a:pt x="3120" y="2080"/>
                    <a:pt x="2836" y="2048"/>
                    <a:pt x="2553" y="2048"/>
                  </a:cubicBezTo>
                  <a:cubicBezTo>
                    <a:pt x="2206" y="2048"/>
                    <a:pt x="1954" y="2080"/>
                    <a:pt x="1670" y="2206"/>
                  </a:cubicBezTo>
                  <a:lnTo>
                    <a:pt x="1009" y="977"/>
                  </a:lnTo>
                  <a:cubicBezTo>
                    <a:pt x="1481" y="788"/>
                    <a:pt x="1985" y="662"/>
                    <a:pt x="2521" y="662"/>
                  </a:cubicBezTo>
                  <a:close/>
                  <a:moveTo>
                    <a:pt x="2458" y="0"/>
                  </a:moveTo>
                  <a:cubicBezTo>
                    <a:pt x="1702" y="0"/>
                    <a:pt x="914" y="189"/>
                    <a:pt x="253" y="567"/>
                  </a:cubicBezTo>
                  <a:cubicBezTo>
                    <a:pt x="95" y="630"/>
                    <a:pt x="1" y="882"/>
                    <a:pt x="127" y="1040"/>
                  </a:cubicBezTo>
                  <a:lnTo>
                    <a:pt x="1198" y="2836"/>
                  </a:lnTo>
                  <a:cubicBezTo>
                    <a:pt x="1229" y="2930"/>
                    <a:pt x="1324" y="2993"/>
                    <a:pt x="1387" y="2993"/>
                  </a:cubicBezTo>
                  <a:cubicBezTo>
                    <a:pt x="1415" y="3003"/>
                    <a:pt x="1442" y="3006"/>
                    <a:pt x="1470" y="3006"/>
                  </a:cubicBezTo>
                  <a:cubicBezTo>
                    <a:pt x="1537" y="3006"/>
                    <a:pt x="1604" y="2984"/>
                    <a:pt x="1670" y="2962"/>
                  </a:cubicBezTo>
                  <a:cubicBezTo>
                    <a:pt x="1891" y="2804"/>
                    <a:pt x="2206" y="2710"/>
                    <a:pt x="2490" y="2710"/>
                  </a:cubicBezTo>
                  <a:cubicBezTo>
                    <a:pt x="2773" y="2710"/>
                    <a:pt x="3088" y="2804"/>
                    <a:pt x="3309" y="2962"/>
                  </a:cubicBezTo>
                  <a:cubicBezTo>
                    <a:pt x="3372" y="2993"/>
                    <a:pt x="3435" y="2993"/>
                    <a:pt x="3466" y="2993"/>
                  </a:cubicBezTo>
                  <a:lnTo>
                    <a:pt x="3561" y="2993"/>
                  </a:lnTo>
                  <a:cubicBezTo>
                    <a:pt x="3624" y="2962"/>
                    <a:pt x="3718" y="2930"/>
                    <a:pt x="3750" y="2836"/>
                  </a:cubicBezTo>
                  <a:lnTo>
                    <a:pt x="4789" y="1040"/>
                  </a:lnTo>
                  <a:cubicBezTo>
                    <a:pt x="4852" y="882"/>
                    <a:pt x="4821" y="630"/>
                    <a:pt x="4663" y="567"/>
                  </a:cubicBezTo>
                  <a:cubicBezTo>
                    <a:pt x="4002" y="189"/>
                    <a:pt x="3246" y="0"/>
                    <a:pt x="24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3" name="Google Shape;9363;p75"/>
            <p:cNvSpPr/>
            <p:nvPr/>
          </p:nvSpPr>
          <p:spPr>
            <a:xfrm>
              <a:off x="-26549775" y="2480750"/>
              <a:ext cx="95325" cy="105425"/>
            </a:xfrm>
            <a:custGeom>
              <a:avLst/>
              <a:gdLst/>
              <a:ahLst/>
              <a:cxnLst/>
              <a:rect l="l" t="t" r="r" b="b"/>
              <a:pathLst>
                <a:path w="3813" h="4217" extrusionOk="0">
                  <a:moveTo>
                    <a:pt x="2080" y="688"/>
                  </a:moveTo>
                  <a:cubicBezTo>
                    <a:pt x="2143" y="1287"/>
                    <a:pt x="2458" y="1791"/>
                    <a:pt x="2931" y="2169"/>
                  </a:cubicBezTo>
                  <a:lnTo>
                    <a:pt x="2238" y="3397"/>
                  </a:lnTo>
                  <a:cubicBezTo>
                    <a:pt x="1387" y="2767"/>
                    <a:pt x="820" y="1791"/>
                    <a:pt x="694" y="720"/>
                  </a:cubicBezTo>
                  <a:lnTo>
                    <a:pt x="2080" y="688"/>
                  </a:lnTo>
                  <a:close/>
                  <a:moveTo>
                    <a:pt x="2503" y="0"/>
                  </a:moveTo>
                  <a:cubicBezTo>
                    <a:pt x="2479" y="0"/>
                    <a:pt x="2454" y="8"/>
                    <a:pt x="2427" y="26"/>
                  </a:cubicBezTo>
                  <a:lnTo>
                    <a:pt x="347" y="58"/>
                  </a:lnTo>
                  <a:cubicBezTo>
                    <a:pt x="158" y="58"/>
                    <a:pt x="1" y="215"/>
                    <a:pt x="1" y="405"/>
                  </a:cubicBezTo>
                  <a:cubicBezTo>
                    <a:pt x="1" y="1192"/>
                    <a:pt x="221" y="1948"/>
                    <a:pt x="631" y="2610"/>
                  </a:cubicBezTo>
                  <a:cubicBezTo>
                    <a:pt x="1009" y="3240"/>
                    <a:pt x="1513" y="3807"/>
                    <a:pt x="2206" y="4185"/>
                  </a:cubicBezTo>
                  <a:cubicBezTo>
                    <a:pt x="2238" y="4217"/>
                    <a:pt x="2301" y="4217"/>
                    <a:pt x="2395" y="4217"/>
                  </a:cubicBezTo>
                  <a:lnTo>
                    <a:pt x="2458" y="4217"/>
                  </a:lnTo>
                  <a:cubicBezTo>
                    <a:pt x="2553" y="4185"/>
                    <a:pt x="2616" y="4154"/>
                    <a:pt x="2679" y="4059"/>
                  </a:cubicBezTo>
                  <a:lnTo>
                    <a:pt x="3718" y="2295"/>
                  </a:lnTo>
                  <a:cubicBezTo>
                    <a:pt x="3813" y="2106"/>
                    <a:pt x="3781" y="1917"/>
                    <a:pt x="3624" y="1791"/>
                  </a:cubicBezTo>
                  <a:cubicBezTo>
                    <a:pt x="3088" y="1476"/>
                    <a:pt x="2773" y="909"/>
                    <a:pt x="2773" y="342"/>
                  </a:cubicBezTo>
                  <a:cubicBezTo>
                    <a:pt x="2773" y="247"/>
                    <a:pt x="2742" y="121"/>
                    <a:pt x="2679" y="89"/>
                  </a:cubicBezTo>
                  <a:cubicBezTo>
                    <a:pt x="2612" y="45"/>
                    <a:pt x="2561" y="0"/>
                    <a:pt x="25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4" name="Google Shape;9364;p75"/>
            <p:cNvSpPr/>
            <p:nvPr/>
          </p:nvSpPr>
          <p:spPr>
            <a:xfrm>
              <a:off x="-26421375" y="2481400"/>
              <a:ext cx="96900" cy="104000"/>
            </a:xfrm>
            <a:custGeom>
              <a:avLst/>
              <a:gdLst/>
              <a:ahLst/>
              <a:cxnLst/>
              <a:rect l="l" t="t" r="r" b="b"/>
              <a:pathLst>
                <a:path w="3876" h="4160" extrusionOk="0">
                  <a:moveTo>
                    <a:pt x="1796" y="694"/>
                  </a:moveTo>
                  <a:lnTo>
                    <a:pt x="3151" y="725"/>
                  </a:lnTo>
                  <a:cubicBezTo>
                    <a:pt x="3056" y="1765"/>
                    <a:pt x="2489" y="2741"/>
                    <a:pt x="1638" y="3371"/>
                  </a:cubicBezTo>
                  <a:lnTo>
                    <a:pt x="914" y="2206"/>
                  </a:lnTo>
                  <a:cubicBezTo>
                    <a:pt x="1386" y="1796"/>
                    <a:pt x="1701" y="1292"/>
                    <a:pt x="1796" y="694"/>
                  </a:cubicBezTo>
                  <a:close/>
                  <a:moveTo>
                    <a:pt x="1418" y="0"/>
                  </a:moveTo>
                  <a:cubicBezTo>
                    <a:pt x="1355" y="0"/>
                    <a:pt x="1229" y="32"/>
                    <a:pt x="1197" y="63"/>
                  </a:cubicBezTo>
                  <a:cubicBezTo>
                    <a:pt x="1103" y="158"/>
                    <a:pt x="1071" y="221"/>
                    <a:pt x="1071" y="316"/>
                  </a:cubicBezTo>
                  <a:cubicBezTo>
                    <a:pt x="1071" y="883"/>
                    <a:pt x="756" y="1450"/>
                    <a:pt x="252" y="1765"/>
                  </a:cubicBezTo>
                  <a:cubicBezTo>
                    <a:pt x="95" y="1891"/>
                    <a:pt x="0" y="2080"/>
                    <a:pt x="126" y="2237"/>
                  </a:cubicBezTo>
                  <a:lnTo>
                    <a:pt x="1197" y="4002"/>
                  </a:lnTo>
                  <a:cubicBezTo>
                    <a:pt x="1229" y="4065"/>
                    <a:pt x="1323" y="4128"/>
                    <a:pt x="1386" y="4159"/>
                  </a:cubicBezTo>
                  <a:lnTo>
                    <a:pt x="1481" y="4159"/>
                  </a:lnTo>
                  <a:cubicBezTo>
                    <a:pt x="1544" y="4159"/>
                    <a:pt x="1575" y="4159"/>
                    <a:pt x="1670" y="4128"/>
                  </a:cubicBezTo>
                  <a:cubicBezTo>
                    <a:pt x="2300" y="3718"/>
                    <a:pt x="2836" y="3182"/>
                    <a:pt x="3245" y="2552"/>
                  </a:cubicBezTo>
                  <a:cubicBezTo>
                    <a:pt x="3623" y="1891"/>
                    <a:pt x="3844" y="1135"/>
                    <a:pt x="3875" y="347"/>
                  </a:cubicBezTo>
                  <a:cubicBezTo>
                    <a:pt x="3875" y="189"/>
                    <a:pt x="3718" y="32"/>
                    <a:pt x="3529" y="32"/>
                  </a:cubicBezTo>
                  <a:lnTo>
                    <a:pt x="14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5" name="Google Shape;9365;p75"/>
            <p:cNvSpPr/>
            <p:nvPr/>
          </p:nvSpPr>
          <p:spPr>
            <a:xfrm>
              <a:off x="-26584425" y="2340425"/>
              <a:ext cx="295375" cy="295375"/>
            </a:xfrm>
            <a:custGeom>
              <a:avLst/>
              <a:gdLst/>
              <a:ahLst/>
              <a:cxnLst/>
              <a:rect l="l" t="t" r="r" b="b"/>
              <a:pathLst>
                <a:path w="11815" h="11815" extrusionOk="0">
                  <a:moveTo>
                    <a:pt x="5861" y="693"/>
                  </a:moveTo>
                  <a:cubicBezTo>
                    <a:pt x="7247" y="693"/>
                    <a:pt x="8570" y="1260"/>
                    <a:pt x="9578" y="2237"/>
                  </a:cubicBezTo>
                  <a:cubicBezTo>
                    <a:pt x="10555" y="3214"/>
                    <a:pt x="11090" y="4537"/>
                    <a:pt x="11090" y="5955"/>
                  </a:cubicBezTo>
                  <a:cubicBezTo>
                    <a:pt x="11090" y="7309"/>
                    <a:pt x="10586" y="8632"/>
                    <a:pt x="9578" y="9641"/>
                  </a:cubicBezTo>
                  <a:cubicBezTo>
                    <a:pt x="8570" y="10617"/>
                    <a:pt x="7278" y="11184"/>
                    <a:pt x="5861" y="11184"/>
                  </a:cubicBezTo>
                  <a:cubicBezTo>
                    <a:pt x="4474" y="11184"/>
                    <a:pt x="3151" y="10617"/>
                    <a:pt x="2174" y="9641"/>
                  </a:cubicBezTo>
                  <a:cubicBezTo>
                    <a:pt x="1166" y="8664"/>
                    <a:pt x="631" y="7372"/>
                    <a:pt x="631" y="5955"/>
                  </a:cubicBezTo>
                  <a:cubicBezTo>
                    <a:pt x="631" y="4568"/>
                    <a:pt x="1166" y="3214"/>
                    <a:pt x="2174" y="2237"/>
                  </a:cubicBezTo>
                  <a:cubicBezTo>
                    <a:pt x="3151" y="1260"/>
                    <a:pt x="4443" y="693"/>
                    <a:pt x="5861" y="693"/>
                  </a:cubicBezTo>
                  <a:close/>
                  <a:moveTo>
                    <a:pt x="5892" y="0"/>
                  </a:moveTo>
                  <a:cubicBezTo>
                    <a:pt x="4317" y="0"/>
                    <a:pt x="2836" y="630"/>
                    <a:pt x="1733" y="1733"/>
                  </a:cubicBezTo>
                  <a:cubicBezTo>
                    <a:pt x="631" y="2836"/>
                    <a:pt x="1" y="4316"/>
                    <a:pt x="1" y="5891"/>
                  </a:cubicBezTo>
                  <a:cubicBezTo>
                    <a:pt x="1" y="7467"/>
                    <a:pt x="631" y="8979"/>
                    <a:pt x="1733" y="10082"/>
                  </a:cubicBezTo>
                  <a:cubicBezTo>
                    <a:pt x="2836" y="11184"/>
                    <a:pt x="4317" y="11814"/>
                    <a:pt x="5892" y="11814"/>
                  </a:cubicBezTo>
                  <a:cubicBezTo>
                    <a:pt x="7467" y="11814"/>
                    <a:pt x="8980" y="11184"/>
                    <a:pt x="10082" y="10082"/>
                  </a:cubicBezTo>
                  <a:cubicBezTo>
                    <a:pt x="11185" y="8979"/>
                    <a:pt x="11815" y="7467"/>
                    <a:pt x="11815" y="5891"/>
                  </a:cubicBezTo>
                  <a:cubicBezTo>
                    <a:pt x="11815" y="4379"/>
                    <a:pt x="11185" y="2867"/>
                    <a:pt x="10082" y="1733"/>
                  </a:cubicBezTo>
                  <a:cubicBezTo>
                    <a:pt x="8980" y="630"/>
                    <a:pt x="7467" y="0"/>
                    <a:pt x="5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66" name="Google Shape;9366;p75"/>
          <p:cNvGrpSpPr/>
          <p:nvPr/>
        </p:nvGrpSpPr>
        <p:grpSpPr>
          <a:xfrm>
            <a:off x="7089202" y="2224555"/>
            <a:ext cx="363523" cy="353419"/>
            <a:chOff x="-26585200" y="2710400"/>
            <a:chExt cx="304025" cy="295575"/>
          </a:xfrm>
        </p:grpSpPr>
        <p:sp>
          <p:nvSpPr>
            <p:cNvPr id="9367" name="Google Shape;9367;p75"/>
            <p:cNvSpPr/>
            <p:nvPr/>
          </p:nvSpPr>
          <p:spPr>
            <a:xfrm>
              <a:off x="-26585200" y="2710400"/>
              <a:ext cx="304025" cy="295575"/>
            </a:xfrm>
            <a:custGeom>
              <a:avLst/>
              <a:gdLst/>
              <a:ahLst/>
              <a:cxnLst/>
              <a:rect l="l" t="t" r="r" b="b"/>
              <a:pathLst>
                <a:path w="12161" h="11823" extrusionOk="0">
                  <a:moveTo>
                    <a:pt x="8711" y="717"/>
                  </a:moveTo>
                  <a:cubicBezTo>
                    <a:pt x="9333" y="717"/>
                    <a:pt x="9956" y="954"/>
                    <a:pt x="10428" y="1426"/>
                  </a:cubicBezTo>
                  <a:cubicBezTo>
                    <a:pt x="11373" y="2371"/>
                    <a:pt x="11373" y="3915"/>
                    <a:pt x="10428" y="4829"/>
                  </a:cubicBezTo>
                  <a:lnTo>
                    <a:pt x="9830" y="5427"/>
                  </a:lnTo>
                  <a:lnTo>
                    <a:pt x="7404" y="3001"/>
                  </a:lnTo>
                  <a:lnTo>
                    <a:pt x="7971" y="2403"/>
                  </a:lnTo>
                  <a:cubicBezTo>
                    <a:pt x="8191" y="2214"/>
                    <a:pt x="8443" y="2088"/>
                    <a:pt x="8727" y="2088"/>
                  </a:cubicBezTo>
                  <a:cubicBezTo>
                    <a:pt x="9011" y="2088"/>
                    <a:pt x="9294" y="2214"/>
                    <a:pt x="9483" y="2403"/>
                  </a:cubicBezTo>
                  <a:cubicBezTo>
                    <a:pt x="9546" y="2466"/>
                    <a:pt x="9633" y="2497"/>
                    <a:pt x="9719" y="2497"/>
                  </a:cubicBezTo>
                  <a:cubicBezTo>
                    <a:pt x="9806" y="2497"/>
                    <a:pt x="9893" y="2466"/>
                    <a:pt x="9956" y="2403"/>
                  </a:cubicBezTo>
                  <a:cubicBezTo>
                    <a:pt x="10082" y="2277"/>
                    <a:pt x="10082" y="2056"/>
                    <a:pt x="9956" y="1930"/>
                  </a:cubicBezTo>
                  <a:cubicBezTo>
                    <a:pt x="9641" y="1615"/>
                    <a:pt x="9200" y="1426"/>
                    <a:pt x="8727" y="1426"/>
                  </a:cubicBezTo>
                  <a:cubicBezTo>
                    <a:pt x="8254" y="1426"/>
                    <a:pt x="7813" y="1615"/>
                    <a:pt x="7530" y="1930"/>
                  </a:cubicBezTo>
                  <a:lnTo>
                    <a:pt x="6931" y="2529"/>
                  </a:lnTo>
                  <a:lnTo>
                    <a:pt x="6459" y="2056"/>
                  </a:lnTo>
                  <a:lnTo>
                    <a:pt x="6994" y="1426"/>
                  </a:lnTo>
                  <a:cubicBezTo>
                    <a:pt x="7467" y="954"/>
                    <a:pt x="8089" y="717"/>
                    <a:pt x="8711" y="717"/>
                  </a:cubicBezTo>
                  <a:close/>
                  <a:moveTo>
                    <a:pt x="2048" y="6372"/>
                  </a:moveTo>
                  <a:lnTo>
                    <a:pt x="4474" y="8830"/>
                  </a:lnTo>
                  <a:lnTo>
                    <a:pt x="3875" y="9397"/>
                  </a:lnTo>
                  <a:cubicBezTo>
                    <a:pt x="3686" y="9602"/>
                    <a:pt x="3426" y="9704"/>
                    <a:pt x="3162" y="9704"/>
                  </a:cubicBezTo>
                  <a:cubicBezTo>
                    <a:pt x="2899" y="9704"/>
                    <a:pt x="2631" y="9602"/>
                    <a:pt x="2426" y="9397"/>
                  </a:cubicBezTo>
                  <a:cubicBezTo>
                    <a:pt x="2363" y="9350"/>
                    <a:pt x="2276" y="9326"/>
                    <a:pt x="2190" y="9326"/>
                  </a:cubicBezTo>
                  <a:cubicBezTo>
                    <a:pt x="2103" y="9326"/>
                    <a:pt x="2016" y="9350"/>
                    <a:pt x="1953" y="9397"/>
                  </a:cubicBezTo>
                  <a:cubicBezTo>
                    <a:pt x="1827" y="9523"/>
                    <a:pt x="1827" y="9775"/>
                    <a:pt x="1953" y="9869"/>
                  </a:cubicBezTo>
                  <a:cubicBezTo>
                    <a:pt x="2331" y="10247"/>
                    <a:pt x="2741" y="10405"/>
                    <a:pt x="3182" y="10405"/>
                  </a:cubicBezTo>
                  <a:cubicBezTo>
                    <a:pt x="3623" y="10405"/>
                    <a:pt x="4096" y="10247"/>
                    <a:pt x="4411" y="9869"/>
                  </a:cubicBezTo>
                  <a:lnTo>
                    <a:pt x="4978" y="9302"/>
                  </a:lnTo>
                  <a:lnTo>
                    <a:pt x="5450" y="9775"/>
                  </a:lnTo>
                  <a:lnTo>
                    <a:pt x="4820" y="10436"/>
                  </a:lnTo>
                  <a:cubicBezTo>
                    <a:pt x="4348" y="10909"/>
                    <a:pt x="3733" y="11145"/>
                    <a:pt x="3119" y="11145"/>
                  </a:cubicBezTo>
                  <a:cubicBezTo>
                    <a:pt x="2505" y="11145"/>
                    <a:pt x="1890" y="10909"/>
                    <a:pt x="1418" y="10436"/>
                  </a:cubicBezTo>
                  <a:cubicBezTo>
                    <a:pt x="473" y="9491"/>
                    <a:pt x="473" y="7948"/>
                    <a:pt x="1449" y="6971"/>
                  </a:cubicBezTo>
                  <a:lnTo>
                    <a:pt x="2048" y="6372"/>
                  </a:lnTo>
                  <a:close/>
                  <a:moveTo>
                    <a:pt x="3151" y="701"/>
                  </a:moveTo>
                  <a:cubicBezTo>
                    <a:pt x="3781" y="701"/>
                    <a:pt x="4411" y="954"/>
                    <a:pt x="4883" y="1426"/>
                  </a:cubicBezTo>
                  <a:lnTo>
                    <a:pt x="10460" y="7002"/>
                  </a:lnTo>
                  <a:cubicBezTo>
                    <a:pt x="11373" y="7948"/>
                    <a:pt x="11373" y="9491"/>
                    <a:pt x="10428" y="10436"/>
                  </a:cubicBezTo>
                  <a:cubicBezTo>
                    <a:pt x="9956" y="10909"/>
                    <a:pt x="9333" y="11145"/>
                    <a:pt x="8711" y="11145"/>
                  </a:cubicBezTo>
                  <a:cubicBezTo>
                    <a:pt x="8089" y="11145"/>
                    <a:pt x="7467" y="10909"/>
                    <a:pt x="6994" y="10436"/>
                  </a:cubicBezTo>
                  <a:lnTo>
                    <a:pt x="6175" y="9617"/>
                  </a:lnTo>
                  <a:lnTo>
                    <a:pt x="5198" y="8641"/>
                  </a:lnTo>
                  <a:lnTo>
                    <a:pt x="2237" y="5679"/>
                  </a:lnTo>
                  <a:lnTo>
                    <a:pt x="1418" y="4860"/>
                  </a:lnTo>
                  <a:cubicBezTo>
                    <a:pt x="473" y="3915"/>
                    <a:pt x="473" y="2371"/>
                    <a:pt x="1418" y="1426"/>
                  </a:cubicBezTo>
                  <a:cubicBezTo>
                    <a:pt x="1890" y="954"/>
                    <a:pt x="2520" y="701"/>
                    <a:pt x="3151" y="701"/>
                  </a:cubicBezTo>
                  <a:close/>
                  <a:moveTo>
                    <a:pt x="8727" y="0"/>
                  </a:moveTo>
                  <a:cubicBezTo>
                    <a:pt x="7931" y="0"/>
                    <a:pt x="7136" y="308"/>
                    <a:pt x="6522" y="922"/>
                  </a:cubicBezTo>
                  <a:lnTo>
                    <a:pt x="5955" y="1489"/>
                  </a:lnTo>
                  <a:lnTo>
                    <a:pt x="5356" y="922"/>
                  </a:lnTo>
                  <a:cubicBezTo>
                    <a:pt x="4757" y="323"/>
                    <a:pt x="3970" y="8"/>
                    <a:pt x="3151" y="8"/>
                  </a:cubicBezTo>
                  <a:cubicBezTo>
                    <a:pt x="2331" y="8"/>
                    <a:pt x="1544" y="323"/>
                    <a:pt x="945" y="922"/>
                  </a:cubicBezTo>
                  <a:cubicBezTo>
                    <a:pt x="347" y="1489"/>
                    <a:pt x="32" y="2277"/>
                    <a:pt x="32" y="3127"/>
                  </a:cubicBezTo>
                  <a:cubicBezTo>
                    <a:pt x="32" y="3946"/>
                    <a:pt x="347" y="4734"/>
                    <a:pt x="945" y="5333"/>
                  </a:cubicBezTo>
                  <a:lnTo>
                    <a:pt x="1544" y="5900"/>
                  </a:lnTo>
                  <a:lnTo>
                    <a:pt x="945" y="6498"/>
                  </a:lnTo>
                  <a:cubicBezTo>
                    <a:pt x="347" y="7097"/>
                    <a:pt x="32" y="7885"/>
                    <a:pt x="0" y="8704"/>
                  </a:cubicBezTo>
                  <a:cubicBezTo>
                    <a:pt x="0" y="9523"/>
                    <a:pt x="315" y="10310"/>
                    <a:pt x="914" y="10909"/>
                  </a:cubicBezTo>
                  <a:cubicBezTo>
                    <a:pt x="1481" y="11508"/>
                    <a:pt x="2331" y="11823"/>
                    <a:pt x="3119" y="11823"/>
                  </a:cubicBezTo>
                  <a:cubicBezTo>
                    <a:pt x="3907" y="11823"/>
                    <a:pt x="4726" y="11508"/>
                    <a:pt x="5324" y="10909"/>
                  </a:cubicBezTo>
                  <a:lnTo>
                    <a:pt x="5892" y="10310"/>
                  </a:lnTo>
                  <a:lnTo>
                    <a:pt x="6490" y="10909"/>
                  </a:lnTo>
                  <a:cubicBezTo>
                    <a:pt x="7089" y="11508"/>
                    <a:pt x="7876" y="11823"/>
                    <a:pt x="8695" y="11823"/>
                  </a:cubicBezTo>
                  <a:cubicBezTo>
                    <a:pt x="9515" y="11823"/>
                    <a:pt x="10302" y="11508"/>
                    <a:pt x="10901" y="10909"/>
                  </a:cubicBezTo>
                  <a:cubicBezTo>
                    <a:pt x="11499" y="10310"/>
                    <a:pt x="11814" y="9523"/>
                    <a:pt x="11814" y="8704"/>
                  </a:cubicBezTo>
                  <a:cubicBezTo>
                    <a:pt x="11846" y="7885"/>
                    <a:pt x="11531" y="7097"/>
                    <a:pt x="10932" y="6498"/>
                  </a:cubicBezTo>
                  <a:lnTo>
                    <a:pt x="10334" y="5900"/>
                  </a:lnTo>
                  <a:lnTo>
                    <a:pt x="10932" y="5333"/>
                  </a:lnTo>
                  <a:cubicBezTo>
                    <a:pt x="12161" y="4104"/>
                    <a:pt x="12161" y="2119"/>
                    <a:pt x="10932" y="922"/>
                  </a:cubicBezTo>
                  <a:cubicBezTo>
                    <a:pt x="10318" y="308"/>
                    <a:pt x="9522" y="0"/>
                    <a:pt x="87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8" name="Google Shape;9368;p75"/>
            <p:cNvSpPr/>
            <p:nvPr/>
          </p:nvSpPr>
          <p:spPr>
            <a:xfrm>
              <a:off x="-26495425" y="2801375"/>
              <a:ext cx="118175" cy="113250"/>
            </a:xfrm>
            <a:custGeom>
              <a:avLst/>
              <a:gdLst/>
              <a:ahLst/>
              <a:cxnLst/>
              <a:rect l="l" t="t" r="r" b="b"/>
              <a:pathLst>
                <a:path w="4727" h="4530" extrusionOk="0">
                  <a:moveTo>
                    <a:pt x="2111" y="749"/>
                  </a:moveTo>
                  <a:cubicBezTo>
                    <a:pt x="2175" y="749"/>
                    <a:pt x="2301" y="780"/>
                    <a:pt x="2364" y="843"/>
                  </a:cubicBezTo>
                  <a:lnTo>
                    <a:pt x="3813" y="2324"/>
                  </a:lnTo>
                  <a:cubicBezTo>
                    <a:pt x="3907" y="2418"/>
                    <a:pt x="3907" y="2639"/>
                    <a:pt x="3813" y="2796"/>
                  </a:cubicBezTo>
                  <a:lnTo>
                    <a:pt x="2805" y="3773"/>
                  </a:lnTo>
                  <a:cubicBezTo>
                    <a:pt x="2757" y="3836"/>
                    <a:pt x="2671" y="3868"/>
                    <a:pt x="2584" y="3868"/>
                  </a:cubicBezTo>
                  <a:cubicBezTo>
                    <a:pt x="2497" y="3868"/>
                    <a:pt x="2411" y="3836"/>
                    <a:pt x="2364" y="3773"/>
                  </a:cubicBezTo>
                  <a:lnTo>
                    <a:pt x="883" y="2324"/>
                  </a:lnTo>
                  <a:cubicBezTo>
                    <a:pt x="788" y="2198"/>
                    <a:pt x="788" y="1946"/>
                    <a:pt x="883" y="1851"/>
                  </a:cubicBezTo>
                  <a:lnTo>
                    <a:pt x="1891" y="843"/>
                  </a:lnTo>
                  <a:cubicBezTo>
                    <a:pt x="1954" y="780"/>
                    <a:pt x="2048" y="749"/>
                    <a:pt x="2111" y="749"/>
                  </a:cubicBezTo>
                  <a:close/>
                  <a:moveTo>
                    <a:pt x="2092" y="0"/>
                  </a:moveTo>
                  <a:cubicBezTo>
                    <a:pt x="1828" y="0"/>
                    <a:pt x="1560" y="103"/>
                    <a:pt x="1355" y="307"/>
                  </a:cubicBezTo>
                  <a:lnTo>
                    <a:pt x="379" y="1284"/>
                  </a:lnTo>
                  <a:cubicBezTo>
                    <a:pt x="1" y="1694"/>
                    <a:pt x="1" y="2355"/>
                    <a:pt x="379" y="2733"/>
                  </a:cubicBezTo>
                  <a:lnTo>
                    <a:pt x="1828" y="4183"/>
                  </a:lnTo>
                  <a:cubicBezTo>
                    <a:pt x="2017" y="4403"/>
                    <a:pt x="2301" y="4529"/>
                    <a:pt x="2584" y="4529"/>
                  </a:cubicBezTo>
                  <a:cubicBezTo>
                    <a:pt x="2868" y="4529"/>
                    <a:pt x="3151" y="4403"/>
                    <a:pt x="3340" y="4183"/>
                  </a:cubicBezTo>
                  <a:lnTo>
                    <a:pt x="4317" y="3206"/>
                  </a:lnTo>
                  <a:cubicBezTo>
                    <a:pt x="4726" y="2828"/>
                    <a:pt x="4726" y="2166"/>
                    <a:pt x="4317" y="1757"/>
                  </a:cubicBezTo>
                  <a:lnTo>
                    <a:pt x="2805" y="307"/>
                  </a:lnTo>
                  <a:cubicBezTo>
                    <a:pt x="2616" y="103"/>
                    <a:pt x="2356" y="0"/>
                    <a:pt x="20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9" name="Google Shape;9369;p75"/>
            <p:cNvSpPr/>
            <p:nvPr/>
          </p:nvSpPr>
          <p:spPr>
            <a:xfrm>
              <a:off x="-26375700" y="2956325"/>
              <a:ext cx="17350" cy="18150"/>
            </a:xfrm>
            <a:custGeom>
              <a:avLst/>
              <a:gdLst/>
              <a:ahLst/>
              <a:cxnLst/>
              <a:rect l="l" t="t" r="r" b="b"/>
              <a:pathLst>
                <a:path w="694" h="726" extrusionOk="0">
                  <a:moveTo>
                    <a:pt x="347" y="1"/>
                  </a:moveTo>
                  <a:cubicBezTo>
                    <a:pt x="158" y="1"/>
                    <a:pt x="0" y="158"/>
                    <a:pt x="0" y="379"/>
                  </a:cubicBezTo>
                  <a:cubicBezTo>
                    <a:pt x="0" y="568"/>
                    <a:pt x="158" y="725"/>
                    <a:pt x="347" y="725"/>
                  </a:cubicBezTo>
                  <a:cubicBezTo>
                    <a:pt x="536" y="725"/>
                    <a:pt x="694" y="568"/>
                    <a:pt x="694" y="379"/>
                  </a:cubicBezTo>
                  <a:cubicBezTo>
                    <a:pt x="694" y="158"/>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0" name="Google Shape;9370;p75"/>
            <p:cNvSpPr/>
            <p:nvPr/>
          </p:nvSpPr>
          <p:spPr>
            <a:xfrm>
              <a:off x="-26339475" y="2920100"/>
              <a:ext cx="18150" cy="18150"/>
            </a:xfrm>
            <a:custGeom>
              <a:avLst/>
              <a:gdLst/>
              <a:ahLst/>
              <a:cxnLst/>
              <a:rect l="l" t="t" r="r" b="b"/>
              <a:pathLst>
                <a:path w="726" h="726" extrusionOk="0">
                  <a:moveTo>
                    <a:pt x="347" y="1"/>
                  </a:moveTo>
                  <a:cubicBezTo>
                    <a:pt x="158" y="1"/>
                    <a:pt x="1" y="158"/>
                    <a:pt x="1" y="347"/>
                  </a:cubicBezTo>
                  <a:cubicBezTo>
                    <a:pt x="1" y="536"/>
                    <a:pt x="158" y="725"/>
                    <a:pt x="347" y="725"/>
                  </a:cubicBezTo>
                  <a:cubicBezTo>
                    <a:pt x="568" y="725"/>
                    <a:pt x="725" y="536"/>
                    <a:pt x="725" y="347"/>
                  </a:cubicBezTo>
                  <a:cubicBezTo>
                    <a:pt x="725" y="158"/>
                    <a:pt x="568"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1" name="Google Shape;9371;p75"/>
            <p:cNvSpPr/>
            <p:nvPr/>
          </p:nvSpPr>
          <p:spPr>
            <a:xfrm>
              <a:off x="-26363900" y="2895675"/>
              <a:ext cx="17350" cy="17375"/>
            </a:xfrm>
            <a:custGeom>
              <a:avLst/>
              <a:gdLst/>
              <a:ahLst/>
              <a:cxnLst/>
              <a:rect l="l" t="t" r="r" b="b"/>
              <a:pathLst>
                <a:path w="694" h="695" extrusionOk="0">
                  <a:moveTo>
                    <a:pt x="348" y="1"/>
                  </a:moveTo>
                  <a:cubicBezTo>
                    <a:pt x="159" y="1"/>
                    <a:pt x="1" y="159"/>
                    <a:pt x="1" y="348"/>
                  </a:cubicBezTo>
                  <a:cubicBezTo>
                    <a:pt x="1" y="537"/>
                    <a:pt x="159" y="694"/>
                    <a:pt x="348" y="694"/>
                  </a:cubicBezTo>
                  <a:cubicBezTo>
                    <a:pt x="537" y="694"/>
                    <a:pt x="694" y="537"/>
                    <a:pt x="694" y="348"/>
                  </a:cubicBezTo>
                  <a:cubicBezTo>
                    <a:pt x="694" y="159"/>
                    <a:pt x="537" y="1"/>
                    <a:pt x="3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2" name="Google Shape;9372;p75"/>
            <p:cNvSpPr/>
            <p:nvPr/>
          </p:nvSpPr>
          <p:spPr>
            <a:xfrm>
              <a:off x="-26369400" y="2925625"/>
              <a:ext cx="17350" cy="18125"/>
            </a:xfrm>
            <a:custGeom>
              <a:avLst/>
              <a:gdLst/>
              <a:ahLst/>
              <a:cxnLst/>
              <a:rect l="l" t="t" r="r" b="b"/>
              <a:pathLst>
                <a:path w="694" h="725" extrusionOk="0">
                  <a:moveTo>
                    <a:pt x="347" y="0"/>
                  </a:moveTo>
                  <a:cubicBezTo>
                    <a:pt x="158" y="0"/>
                    <a:pt x="0" y="189"/>
                    <a:pt x="0" y="378"/>
                  </a:cubicBezTo>
                  <a:cubicBezTo>
                    <a:pt x="0" y="567"/>
                    <a:pt x="158" y="725"/>
                    <a:pt x="347" y="725"/>
                  </a:cubicBezTo>
                  <a:cubicBezTo>
                    <a:pt x="536" y="725"/>
                    <a:pt x="694" y="567"/>
                    <a:pt x="694" y="378"/>
                  </a:cubicBezTo>
                  <a:cubicBezTo>
                    <a:pt x="694" y="189"/>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3" name="Google Shape;9373;p75"/>
            <p:cNvSpPr/>
            <p:nvPr/>
          </p:nvSpPr>
          <p:spPr>
            <a:xfrm>
              <a:off x="-26400125" y="2932125"/>
              <a:ext cx="17350" cy="17150"/>
            </a:xfrm>
            <a:custGeom>
              <a:avLst/>
              <a:gdLst/>
              <a:ahLst/>
              <a:cxnLst/>
              <a:rect l="l" t="t" r="r" b="b"/>
              <a:pathLst>
                <a:path w="694" h="686" extrusionOk="0">
                  <a:moveTo>
                    <a:pt x="343" y="0"/>
                  </a:moveTo>
                  <a:cubicBezTo>
                    <a:pt x="253" y="0"/>
                    <a:pt x="158" y="39"/>
                    <a:pt x="95" y="118"/>
                  </a:cubicBezTo>
                  <a:cubicBezTo>
                    <a:pt x="1" y="244"/>
                    <a:pt x="1" y="465"/>
                    <a:pt x="95" y="591"/>
                  </a:cubicBezTo>
                  <a:cubicBezTo>
                    <a:pt x="158" y="654"/>
                    <a:pt x="253" y="685"/>
                    <a:pt x="343" y="685"/>
                  </a:cubicBezTo>
                  <a:cubicBezTo>
                    <a:pt x="434" y="685"/>
                    <a:pt x="521" y="654"/>
                    <a:pt x="568" y="591"/>
                  </a:cubicBezTo>
                  <a:cubicBezTo>
                    <a:pt x="694" y="465"/>
                    <a:pt x="694" y="244"/>
                    <a:pt x="568" y="118"/>
                  </a:cubicBezTo>
                  <a:cubicBezTo>
                    <a:pt x="521" y="39"/>
                    <a:pt x="434" y="0"/>
                    <a:pt x="3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4" name="Google Shape;9374;p75"/>
            <p:cNvSpPr/>
            <p:nvPr/>
          </p:nvSpPr>
          <p:spPr>
            <a:xfrm>
              <a:off x="-26528500" y="2804325"/>
              <a:ext cx="18125" cy="17350"/>
            </a:xfrm>
            <a:custGeom>
              <a:avLst/>
              <a:gdLst/>
              <a:ahLst/>
              <a:cxnLst/>
              <a:rect l="l" t="t" r="r" b="b"/>
              <a:pathLst>
                <a:path w="725" h="694" extrusionOk="0">
                  <a:moveTo>
                    <a:pt x="347" y="0"/>
                  </a:moveTo>
                  <a:cubicBezTo>
                    <a:pt x="158" y="0"/>
                    <a:pt x="0" y="158"/>
                    <a:pt x="0" y="347"/>
                  </a:cubicBezTo>
                  <a:cubicBezTo>
                    <a:pt x="0" y="536"/>
                    <a:pt x="158" y="694"/>
                    <a:pt x="347" y="694"/>
                  </a:cubicBezTo>
                  <a:cubicBezTo>
                    <a:pt x="568" y="694"/>
                    <a:pt x="725" y="536"/>
                    <a:pt x="725" y="347"/>
                  </a:cubicBezTo>
                  <a:cubicBezTo>
                    <a:pt x="725" y="158"/>
                    <a:pt x="56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5" name="Google Shape;9375;p75"/>
            <p:cNvSpPr/>
            <p:nvPr/>
          </p:nvSpPr>
          <p:spPr>
            <a:xfrm>
              <a:off x="-26490700" y="2768100"/>
              <a:ext cx="17350" cy="17150"/>
            </a:xfrm>
            <a:custGeom>
              <a:avLst/>
              <a:gdLst/>
              <a:ahLst/>
              <a:cxnLst/>
              <a:rect l="l" t="t" r="r" b="b"/>
              <a:pathLst>
                <a:path w="694" h="686" extrusionOk="0">
                  <a:moveTo>
                    <a:pt x="343" y="0"/>
                  </a:moveTo>
                  <a:cubicBezTo>
                    <a:pt x="253" y="0"/>
                    <a:pt x="158" y="32"/>
                    <a:pt x="95" y="95"/>
                  </a:cubicBezTo>
                  <a:cubicBezTo>
                    <a:pt x="1" y="221"/>
                    <a:pt x="1" y="441"/>
                    <a:pt x="95" y="567"/>
                  </a:cubicBezTo>
                  <a:cubicBezTo>
                    <a:pt x="158" y="646"/>
                    <a:pt x="237" y="685"/>
                    <a:pt x="320" y="685"/>
                  </a:cubicBezTo>
                  <a:cubicBezTo>
                    <a:pt x="402" y="685"/>
                    <a:pt x="489" y="646"/>
                    <a:pt x="568" y="567"/>
                  </a:cubicBezTo>
                  <a:cubicBezTo>
                    <a:pt x="694" y="441"/>
                    <a:pt x="694" y="221"/>
                    <a:pt x="568" y="95"/>
                  </a:cubicBezTo>
                  <a:cubicBezTo>
                    <a:pt x="521" y="32"/>
                    <a:pt x="434" y="0"/>
                    <a:pt x="3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6" name="Google Shape;9376;p75"/>
            <p:cNvSpPr/>
            <p:nvPr/>
          </p:nvSpPr>
          <p:spPr>
            <a:xfrm>
              <a:off x="-26515100" y="2742900"/>
              <a:ext cx="17350" cy="18125"/>
            </a:xfrm>
            <a:custGeom>
              <a:avLst/>
              <a:gdLst/>
              <a:ahLst/>
              <a:cxnLst/>
              <a:rect l="l" t="t" r="r" b="b"/>
              <a:pathLst>
                <a:path w="694" h="725" extrusionOk="0">
                  <a:moveTo>
                    <a:pt x="347" y="0"/>
                  </a:moveTo>
                  <a:cubicBezTo>
                    <a:pt x="158" y="0"/>
                    <a:pt x="0" y="158"/>
                    <a:pt x="0" y="347"/>
                  </a:cubicBezTo>
                  <a:cubicBezTo>
                    <a:pt x="0" y="536"/>
                    <a:pt x="158" y="725"/>
                    <a:pt x="347" y="725"/>
                  </a:cubicBezTo>
                  <a:cubicBezTo>
                    <a:pt x="536" y="725"/>
                    <a:pt x="693" y="536"/>
                    <a:pt x="693" y="347"/>
                  </a:cubicBezTo>
                  <a:cubicBezTo>
                    <a:pt x="693"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7" name="Google Shape;9377;p75"/>
            <p:cNvSpPr/>
            <p:nvPr/>
          </p:nvSpPr>
          <p:spPr>
            <a:xfrm>
              <a:off x="-26522200" y="2774400"/>
              <a:ext cx="17350" cy="15975"/>
            </a:xfrm>
            <a:custGeom>
              <a:avLst/>
              <a:gdLst/>
              <a:ahLst/>
              <a:cxnLst/>
              <a:rect l="l" t="t" r="r" b="b"/>
              <a:pathLst>
                <a:path w="694" h="639" extrusionOk="0">
                  <a:moveTo>
                    <a:pt x="355" y="0"/>
                  </a:moveTo>
                  <a:cubicBezTo>
                    <a:pt x="268" y="0"/>
                    <a:pt x="174" y="32"/>
                    <a:pt x="95" y="95"/>
                  </a:cubicBezTo>
                  <a:cubicBezTo>
                    <a:pt x="0" y="189"/>
                    <a:pt x="0" y="441"/>
                    <a:pt x="95" y="567"/>
                  </a:cubicBezTo>
                  <a:cubicBezTo>
                    <a:pt x="158" y="615"/>
                    <a:pt x="253" y="638"/>
                    <a:pt x="343" y="638"/>
                  </a:cubicBezTo>
                  <a:cubicBezTo>
                    <a:pt x="434" y="638"/>
                    <a:pt x="520" y="615"/>
                    <a:pt x="568" y="567"/>
                  </a:cubicBezTo>
                  <a:cubicBezTo>
                    <a:pt x="694" y="441"/>
                    <a:pt x="694" y="189"/>
                    <a:pt x="568" y="95"/>
                  </a:cubicBezTo>
                  <a:cubicBezTo>
                    <a:pt x="520" y="32"/>
                    <a:pt x="442" y="0"/>
                    <a:pt x="3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8" name="Google Shape;9378;p75"/>
            <p:cNvSpPr/>
            <p:nvPr/>
          </p:nvSpPr>
          <p:spPr>
            <a:xfrm>
              <a:off x="-26552925" y="2779125"/>
              <a:ext cx="17350" cy="18125"/>
            </a:xfrm>
            <a:custGeom>
              <a:avLst/>
              <a:gdLst/>
              <a:ahLst/>
              <a:cxnLst/>
              <a:rect l="l" t="t" r="r" b="b"/>
              <a:pathLst>
                <a:path w="694" h="725" extrusionOk="0">
                  <a:moveTo>
                    <a:pt x="347" y="0"/>
                  </a:moveTo>
                  <a:cubicBezTo>
                    <a:pt x="158" y="0"/>
                    <a:pt x="1" y="158"/>
                    <a:pt x="1" y="378"/>
                  </a:cubicBezTo>
                  <a:cubicBezTo>
                    <a:pt x="1" y="567"/>
                    <a:pt x="158" y="725"/>
                    <a:pt x="347" y="725"/>
                  </a:cubicBezTo>
                  <a:cubicBezTo>
                    <a:pt x="536" y="725"/>
                    <a:pt x="694" y="567"/>
                    <a:pt x="694" y="378"/>
                  </a:cubicBezTo>
                  <a:cubicBezTo>
                    <a:pt x="694"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79" name="Google Shape;9379;p75"/>
          <p:cNvGrpSpPr/>
          <p:nvPr/>
        </p:nvGrpSpPr>
        <p:grpSpPr>
          <a:xfrm>
            <a:off x="5744337" y="2666033"/>
            <a:ext cx="354136" cy="353210"/>
            <a:chOff x="-24709875" y="1970225"/>
            <a:chExt cx="296175" cy="295400"/>
          </a:xfrm>
        </p:grpSpPr>
        <p:sp>
          <p:nvSpPr>
            <p:cNvPr id="9380" name="Google Shape;9380;p75"/>
            <p:cNvSpPr/>
            <p:nvPr/>
          </p:nvSpPr>
          <p:spPr>
            <a:xfrm>
              <a:off x="-24709875" y="1970225"/>
              <a:ext cx="296175" cy="295400"/>
            </a:xfrm>
            <a:custGeom>
              <a:avLst/>
              <a:gdLst/>
              <a:ahLst/>
              <a:cxnLst/>
              <a:rect l="l" t="t" r="r" b="b"/>
              <a:pathLst>
                <a:path w="11847" h="11816" extrusionOk="0">
                  <a:moveTo>
                    <a:pt x="9767" y="1450"/>
                  </a:moveTo>
                  <a:cubicBezTo>
                    <a:pt x="9956" y="1450"/>
                    <a:pt x="10366" y="1545"/>
                    <a:pt x="10681" y="1734"/>
                  </a:cubicBezTo>
                  <a:cubicBezTo>
                    <a:pt x="11027" y="1923"/>
                    <a:pt x="11153" y="2080"/>
                    <a:pt x="11153" y="2175"/>
                  </a:cubicBezTo>
                  <a:cubicBezTo>
                    <a:pt x="11153" y="2238"/>
                    <a:pt x="11027" y="2395"/>
                    <a:pt x="10681" y="2584"/>
                  </a:cubicBezTo>
                  <a:cubicBezTo>
                    <a:pt x="10334" y="2773"/>
                    <a:pt x="9956" y="2868"/>
                    <a:pt x="9767" y="2868"/>
                  </a:cubicBezTo>
                  <a:cubicBezTo>
                    <a:pt x="9389" y="2868"/>
                    <a:pt x="9042" y="2553"/>
                    <a:pt x="9042" y="2175"/>
                  </a:cubicBezTo>
                  <a:cubicBezTo>
                    <a:pt x="9105" y="1765"/>
                    <a:pt x="9420" y="1450"/>
                    <a:pt x="9767" y="1450"/>
                  </a:cubicBezTo>
                  <a:close/>
                  <a:moveTo>
                    <a:pt x="4915" y="694"/>
                  </a:moveTo>
                  <a:cubicBezTo>
                    <a:pt x="5671" y="694"/>
                    <a:pt x="6301" y="1324"/>
                    <a:pt x="6301" y="2080"/>
                  </a:cubicBezTo>
                  <a:cubicBezTo>
                    <a:pt x="6301" y="2584"/>
                    <a:pt x="6018" y="3025"/>
                    <a:pt x="5577" y="3309"/>
                  </a:cubicBezTo>
                  <a:lnTo>
                    <a:pt x="5577" y="3151"/>
                  </a:lnTo>
                  <a:cubicBezTo>
                    <a:pt x="5577" y="2553"/>
                    <a:pt x="5104" y="2112"/>
                    <a:pt x="4569" y="2112"/>
                  </a:cubicBezTo>
                  <a:lnTo>
                    <a:pt x="1418" y="2112"/>
                  </a:lnTo>
                  <a:cubicBezTo>
                    <a:pt x="1009" y="2112"/>
                    <a:pt x="693" y="1797"/>
                    <a:pt x="693" y="1419"/>
                  </a:cubicBezTo>
                  <a:cubicBezTo>
                    <a:pt x="693" y="1009"/>
                    <a:pt x="1009" y="694"/>
                    <a:pt x="1418" y="694"/>
                  </a:cubicBezTo>
                  <a:close/>
                  <a:moveTo>
                    <a:pt x="725" y="2584"/>
                  </a:moveTo>
                  <a:cubicBezTo>
                    <a:pt x="914" y="2710"/>
                    <a:pt x="1135" y="2805"/>
                    <a:pt x="1418" y="2805"/>
                  </a:cubicBezTo>
                  <a:lnTo>
                    <a:pt x="4569" y="2805"/>
                  </a:lnTo>
                  <a:cubicBezTo>
                    <a:pt x="4758" y="2805"/>
                    <a:pt x="4915" y="2962"/>
                    <a:pt x="4915" y="3151"/>
                  </a:cubicBezTo>
                  <a:lnTo>
                    <a:pt x="4915" y="3498"/>
                  </a:lnTo>
                  <a:lnTo>
                    <a:pt x="2458" y="3498"/>
                  </a:lnTo>
                  <a:cubicBezTo>
                    <a:pt x="1859" y="3498"/>
                    <a:pt x="1418" y="3970"/>
                    <a:pt x="1418" y="4538"/>
                  </a:cubicBezTo>
                  <a:lnTo>
                    <a:pt x="1418" y="6270"/>
                  </a:lnTo>
                  <a:cubicBezTo>
                    <a:pt x="1009" y="6113"/>
                    <a:pt x="725" y="5703"/>
                    <a:pt x="725" y="5262"/>
                  </a:cubicBezTo>
                  <a:lnTo>
                    <a:pt x="725" y="2584"/>
                  </a:lnTo>
                  <a:close/>
                  <a:moveTo>
                    <a:pt x="10460" y="4884"/>
                  </a:moveTo>
                  <a:cubicBezTo>
                    <a:pt x="10870" y="4884"/>
                    <a:pt x="11185" y="5199"/>
                    <a:pt x="11185" y="5577"/>
                  </a:cubicBezTo>
                  <a:cubicBezTo>
                    <a:pt x="11185" y="5987"/>
                    <a:pt x="10870" y="6302"/>
                    <a:pt x="10460" y="6302"/>
                  </a:cubicBezTo>
                  <a:cubicBezTo>
                    <a:pt x="10082" y="6302"/>
                    <a:pt x="9767" y="5987"/>
                    <a:pt x="9767" y="5577"/>
                  </a:cubicBezTo>
                  <a:cubicBezTo>
                    <a:pt x="9767" y="5199"/>
                    <a:pt x="10082" y="4884"/>
                    <a:pt x="10460" y="4884"/>
                  </a:cubicBezTo>
                  <a:close/>
                  <a:moveTo>
                    <a:pt x="6301" y="3655"/>
                  </a:moveTo>
                  <a:lnTo>
                    <a:pt x="6301" y="6648"/>
                  </a:lnTo>
                  <a:cubicBezTo>
                    <a:pt x="6301" y="7247"/>
                    <a:pt x="5829" y="7657"/>
                    <a:pt x="5293" y="7657"/>
                  </a:cubicBezTo>
                  <a:lnTo>
                    <a:pt x="2458" y="7657"/>
                  </a:lnTo>
                  <a:cubicBezTo>
                    <a:pt x="2439" y="7659"/>
                    <a:pt x="2420" y="7661"/>
                    <a:pt x="2402" y="7661"/>
                  </a:cubicBezTo>
                  <a:cubicBezTo>
                    <a:pt x="2211" y="7661"/>
                    <a:pt x="2080" y="7517"/>
                    <a:pt x="2080" y="7373"/>
                  </a:cubicBezTo>
                  <a:lnTo>
                    <a:pt x="2080" y="4538"/>
                  </a:lnTo>
                  <a:cubicBezTo>
                    <a:pt x="2080" y="4317"/>
                    <a:pt x="2237" y="4159"/>
                    <a:pt x="2458" y="4159"/>
                  </a:cubicBezTo>
                  <a:lnTo>
                    <a:pt x="4915" y="4159"/>
                  </a:lnTo>
                  <a:cubicBezTo>
                    <a:pt x="5073" y="4159"/>
                    <a:pt x="5199" y="4159"/>
                    <a:pt x="5325" y="4128"/>
                  </a:cubicBezTo>
                  <a:lnTo>
                    <a:pt x="5356" y="4128"/>
                  </a:lnTo>
                  <a:cubicBezTo>
                    <a:pt x="5703" y="4033"/>
                    <a:pt x="6081" y="3907"/>
                    <a:pt x="6301" y="3655"/>
                  </a:cubicBezTo>
                  <a:close/>
                  <a:moveTo>
                    <a:pt x="1387" y="1"/>
                  </a:moveTo>
                  <a:cubicBezTo>
                    <a:pt x="630" y="1"/>
                    <a:pt x="0" y="631"/>
                    <a:pt x="0" y="1387"/>
                  </a:cubicBezTo>
                  <a:lnTo>
                    <a:pt x="0" y="5231"/>
                  </a:lnTo>
                  <a:cubicBezTo>
                    <a:pt x="0" y="6050"/>
                    <a:pt x="599" y="6774"/>
                    <a:pt x="1387" y="6932"/>
                  </a:cubicBezTo>
                  <a:lnTo>
                    <a:pt x="1387" y="7310"/>
                  </a:lnTo>
                  <a:cubicBezTo>
                    <a:pt x="1387" y="7909"/>
                    <a:pt x="1859" y="8350"/>
                    <a:pt x="2395" y="8350"/>
                  </a:cubicBezTo>
                  <a:lnTo>
                    <a:pt x="3497" y="8350"/>
                  </a:lnTo>
                  <a:cubicBezTo>
                    <a:pt x="3592" y="10271"/>
                    <a:pt x="5199" y="11815"/>
                    <a:pt x="7120" y="11815"/>
                  </a:cubicBezTo>
                  <a:cubicBezTo>
                    <a:pt x="8066" y="11815"/>
                    <a:pt x="9011" y="11311"/>
                    <a:pt x="9735" y="10366"/>
                  </a:cubicBezTo>
                  <a:cubicBezTo>
                    <a:pt x="10397" y="9515"/>
                    <a:pt x="10744" y="8413"/>
                    <a:pt x="10744" y="7467"/>
                  </a:cubicBezTo>
                  <a:lnTo>
                    <a:pt x="10744" y="6932"/>
                  </a:lnTo>
                  <a:cubicBezTo>
                    <a:pt x="11342" y="6774"/>
                    <a:pt x="11783" y="6207"/>
                    <a:pt x="11783" y="5577"/>
                  </a:cubicBezTo>
                  <a:cubicBezTo>
                    <a:pt x="11846" y="4853"/>
                    <a:pt x="11216" y="4222"/>
                    <a:pt x="10460" y="4222"/>
                  </a:cubicBezTo>
                  <a:cubicBezTo>
                    <a:pt x="9735" y="4222"/>
                    <a:pt x="9105" y="4821"/>
                    <a:pt x="9105" y="5577"/>
                  </a:cubicBezTo>
                  <a:cubicBezTo>
                    <a:pt x="9105" y="6207"/>
                    <a:pt x="9515" y="6774"/>
                    <a:pt x="10113" y="6932"/>
                  </a:cubicBezTo>
                  <a:lnTo>
                    <a:pt x="10113" y="7467"/>
                  </a:lnTo>
                  <a:cubicBezTo>
                    <a:pt x="10113" y="8318"/>
                    <a:pt x="9798" y="9200"/>
                    <a:pt x="9200" y="9956"/>
                  </a:cubicBezTo>
                  <a:cubicBezTo>
                    <a:pt x="8633" y="10712"/>
                    <a:pt x="7908" y="11154"/>
                    <a:pt x="7152" y="11154"/>
                  </a:cubicBezTo>
                  <a:cubicBezTo>
                    <a:pt x="5577" y="11154"/>
                    <a:pt x="4317" y="9925"/>
                    <a:pt x="4222" y="8381"/>
                  </a:cubicBezTo>
                  <a:lnTo>
                    <a:pt x="4915" y="8381"/>
                  </a:lnTo>
                  <a:cubicBezTo>
                    <a:pt x="5010" y="8791"/>
                    <a:pt x="5199" y="9106"/>
                    <a:pt x="5514" y="9358"/>
                  </a:cubicBezTo>
                  <a:cubicBezTo>
                    <a:pt x="5829" y="9641"/>
                    <a:pt x="6238" y="9767"/>
                    <a:pt x="6648" y="9767"/>
                  </a:cubicBezTo>
                  <a:cubicBezTo>
                    <a:pt x="6742" y="9767"/>
                    <a:pt x="6837" y="9767"/>
                    <a:pt x="6931" y="9736"/>
                  </a:cubicBezTo>
                  <a:cubicBezTo>
                    <a:pt x="7751" y="9610"/>
                    <a:pt x="8381" y="8822"/>
                    <a:pt x="8381" y="7940"/>
                  </a:cubicBezTo>
                  <a:lnTo>
                    <a:pt x="8381" y="3183"/>
                  </a:lnTo>
                  <a:cubicBezTo>
                    <a:pt x="8381" y="3025"/>
                    <a:pt x="8412" y="2868"/>
                    <a:pt x="8507" y="2710"/>
                  </a:cubicBezTo>
                  <a:cubicBezTo>
                    <a:pt x="8696" y="3183"/>
                    <a:pt x="9200" y="3529"/>
                    <a:pt x="9767" y="3529"/>
                  </a:cubicBezTo>
                  <a:cubicBezTo>
                    <a:pt x="10113" y="3529"/>
                    <a:pt x="10586" y="3435"/>
                    <a:pt x="11027" y="3183"/>
                  </a:cubicBezTo>
                  <a:cubicBezTo>
                    <a:pt x="11563" y="2899"/>
                    <a:pt x="11846" y="2521"/>
                    <a:pt x="11846" y="2175"/>
                  </a:cubicBezTo>
                  <a:cubicBezTo>
                    <a:pt x="11846" y="1765"/>
                    <a:pt x="11531" y="1419"/>
                    <a:pt x="11027" y="1135"/>
                  </a:cubicBezTo>
                  <a:cubicBezTo>
                    <a:pt x="10618" y="946"/>
                    <a:pt x="10113" y="788"/>
                    <a:pt x="9767" y="788"/>
                  </a:cubicBezTo>
                  <a:cubicBezTo>
                    <a:pt x="9137" y="788"/>
                    <a:pt x="8570" y="1198"/>
                    <a:pt x="8412" y="1765"/>
                  </a:cubicBezTo>
                  <a:cubicBezTo>
                    <a:pt x="7940" y="2080"/>
                    <a:pt x="7688" y="2647"/>
                    <a:pt x="7688" y="3183"/>
                  </a:cubicBezTo>
                  <a:lnTo>
                    <a:pt x="7688" y="7940"/>
                  </a:lnTo>
                  <a:cubicBezTo>
                    <a:pt x="7688" y="8507"/>
                    <a:pt x="7310" y="8980"/>
                    <a:pt x="6805" y="9043"/>
                  </a:cubicBezTo>
                  <a:cubicBezTo>
                    <a:pt x="6740" y="9056"/>
                    <a:pt x="6674" y="9062"/>
                    <a:pt x="6609" y="9062"/>
                  </a:cubicBezTo>
                  <a:cubicBezTo>
                    <a:pt x="6363" y="9062"/>
                    <a:pt x="6129" y="8972"/>
                    <a:pt x="5955" y="8822"/>
                  </a:cubicBezTo>
                  <a:cubicBezTo>
                    <a:pt x="5797" y="8696"/>
                    <a:pt x="5671" y="8507"/>
                    <a:pt x="5640" y="8350"/>
                  </a:cubicBezTo>
                  <a:cubicBezTo>
                    <a:pt x="6427" y="8161"/>
                    <a:pt x="6963" y="7467"/>
                    <a:pt x="6963" y="6648"/>
                  </a:cubicBezTo>
                  <a:lnTo>
                    <a:pt x="6963" y="2427"/>
                  </a:lnTo>
                  <a:lnTo>
                    <a:pt x="6963" y="2080"/>
                  </a:lnTo>
                  <a:cubicBezTo>
                    <a:pt x="6963" y="946"/>
                    <a:pt x="6018" y="1"/>
                    <a:pt x="4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1" name="Google Shape;9381;p75"/>
            <p:cNvSpPr/>
            <p:nvPr/>
          </p:nvSpPr>
          <p:spPr>
            <a:xfrm>
              <a:off x="-24639775" y="209232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82" name="Google Shape;9382;p75"/>
          <p:cNvGrpSpPr/>
          <p:nvPr/>
        </p:nvGrpSpPr>
        <p:grpSpPr>
          <a:xfrm>
            <a:off x="5776352" y="3112911"/>
            <a:ext cx="290107" cy="354107"/>
            <a:chOff x="-24683100" y="2340425"/>
            <a:chExt cx="242625" cy="296150"/>
          </a:xfrm>
        </p:grpSpPr>
        <p:sp>
          <p:nvSpPr>
            <p:cNvPr id="9383" name="Google Shape;9383;p75"/>
            <p:cNvSpPr/>
            <p:nvPr/>
          </p:nvSpPr>
          <p:spPr>
            <a:xfrm>
              <a:off x="-24683100" y="2392400"/>
              <a:ext cx="104000" cy="244175"/>
            </a:xfrm>
            <a:custGeom>
              <a:avLst/>
              <a:gdLst/>
              <a:ahLst/>
              <a:cxnLst/>
              <a:rect l="l" t="t" r="r" b="b"/>
              <a:pathLst>
                <a:path w="4160" h="9767" extrusionOk="0">
                  <a:moveTo>
                    <a:pt x="2080" y="725"/>
                  </a:moveTo>
                  <a:cubicBezTo>
                    <a:pt x="2836" y="725"/>
                    <a:pt x="3466" y="1324"/>
                    <a:pt x="3466" y="2080"/>
                  </a:cubicBezTo>
                  <a:lnTo>
                    <a:pt x="3466" y="4537"/>
                  </a:lnTo>
                  <a:lnTo>
                    <a:pt x="694" y="4537"/>
                  </a:lnTo>
                  <a:lnTo>
                    <a:pt x="694" y="2080"/>
                  </a:lnTo>
                  <a:cubicBezTo>
                    <a:pt x="694" y="1324"/>
                    <a:pt x="1324" y="725"/>
                    <a:pt x="2080" y="725"/>
                  </a:cubicBezTo>
                  <a:close/>
                  <a:moveTo>
                    <a:pt x="3466" y="5230"/>
                  </a:moveTo>
                  <a:lnTo>
                    <a:pt x="3466" y="7688"/>
                  </a:lnTo>
                  <a:cubicBezTo>
                    <a:pt x="3498" y="8475"/>
                    <a:pt x="2867" y="9074"/>
                    <a:pt x="2080" y="9074"/>
                  </a:cubicBezTo>
                  <a:cubicBezTo>
                    <a:pt x="1324" y="9074"/>
                    <a:pt x="694" y="8444"/>
                    <a:pt x="694" y="7688"/>
                  </a:cubicBezTo>
                  <a:lnTo>
                    <a:pt x="694" y="5230"/>
                  </a:lnTo>
                  <a:close/>
                  <a:moveTo>
                    <a:pt x="2080" y="0"/>
                  </a:moveTo>
                  <a:cubicBezTo>
                    <a:pt x="946" y="0"/>
                    <a:pt x="1" y="946"/>
                    <a:pt x="1" y="2080"/>
                  </a:cubicBezTo>
                  <a:lnTo>
                    <a:pt x="1" y="7688"/>
                  </a:lnTo>
                  <a:cubicBezTo>
                    <a:pt x="1" y="8822"/>
                    <a:pt x="946" y="9767"/>
                    <a:pt x="2080" y="9767"/>
                  </a:cubicBezTo>
                  <a:cubicBezTo>
                    <a:pt x="3214" y="9767"/>
                    <a:pt x="4159" y="8822"/>
                    <a:pt x="4159" y="7688"/>
                  </a:cubicBezTo>
                  <a:lnTo>
                    <a:pt x="4159" y="2080"/>
                  </a:lnTo>
                  <a:cubicBezTo>
                    <a:pt x="4159" y="946"/>
                    <a:pt x="3246" y="0"/>
                    <a:pt x="20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4" name="Google Shape;9384;p75"/>
            <p:cNvSpPr/>
            <p:nvPr/>
          </p:nvSpPr>
          <p:spPr>
            <a:xfrm>
              <a:off x="-24649225" y="2541250"/>
              <a:ext cx="26800" cy="60675"/>
            </a:xfrm>
            <a:custGeom>
              <a:avLst/>
              <a:gdLst/>
              <a:ahLst/>
              <a:cxnLst/>
              <a:rect l="l" t="t" r="r" b="b"/>
              <a:pathLst>
                <a:path w="1072" h="2427" extrusionOk="0">
                  <a:moveTo>
                    <a:pt x="378" y="1"/>
                  </a:moveTo>
                  <a:cubicBezTo>
                    <a:pt x="158" y="1"/>
                    <a:pt x="0" y="158"/>
                    <a:pt x="0" y="347"/>
                  </a:cubicBezTo>
                  <a:lnTo>
                    <a:pt x="0" y="1734"/>
                  </a:lnTo>
                  <a:cubicBezTo>
                    <a:pt x="0" y="2112"/>
                    <a:pt x="315" y="2427"/>
                    <a:pt x="725" y="2427"/>
                  </a:cubicBezTo>
                  <a:cubicBezTo>
                    <a:pt x="914" y="2427"/>
                    <a:pt x="1071" y="2269"/>
                    <a:pt x="1071" y="2080"/>
                  </a:cubicBezTo>
                  <a:cubicBezTo>
                    <a:pt x="1071" y="1891"/>
                    <a:pt x="914" y="1734"/>
                    <a:pt x="725" y="1734"/>
                  </a:cubicBezTo>
                  <a:lnTo>
                    <a:pt x="725" y="347"/>
                  </a:lnTo>
                  <a:cubicBezTo>
                    <a:pt x="725" y="158"/>
                    <a:pt x="567" y="1"/>
                    <a:pt x="3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5" name="Google Shape;9385;p75"/>
            <p:cNvSpPr/>
            <p:nvPr/>
          </p:nvSpPr>
          <p:spPr>
            <a:xfrm>
              <a:off x="-24544475" y="2340425"/>
              <a:ext cx="104000" cy="244175"/>
            </a:xfrm>
            <a:custGeom>
              <a:avLst/>
              <a:gdLst/>
              <a:ahLst/>
              <a:cxnLst/>
              <a:rect l="l" t="t" r="r" b="b"/>
              <a:pathLst>
                <a:path w="4160" h="9767" extrusionOk="0">
                  <a:moveTo>
                    <a:pt x="2080" y="693"/>
                  </a:moveTo>
                  <a:cubicBezTo>
                    <a:pt x="2836" y="693"/>
                    <a:pt x="3466" y="1323"/>
                    <a:pt x="3466" y="2079"/>
                  </a:cubicBezTo>
                  <a:lnTo>
                    <a:pt x="3466" y="4537"/>
                  </a:lnTo>
                  <a:lnTo>
                    <a:pt x="694" y="4537"/>
                  </a:lnTo>
                  <a:lnTo>
                    <a:pt x="694" y="2079"/>
                  </a:lnTo>
                  <a:cubicBezTo>
                    <a:pt x="694" y="1323"/>
                    <a:pt x="1324" y="693"/>
                    <a:pt x="2080" y="693"/>
                  </a:cubicBezTo>
                  <a:close/>
                  <a:moveTo>
                    <a:pt x="3466" y="5261"/>
                  </a:moveTo>
                  <a:lnTo>
                    <a:pt x="3466" y="7719"/>
                  </a:lnTo>
                  <a:cubicBezTo>
                    <a:pt x="3497" y="8475"/>
                    <a:pt x="2867" y="9105"/>
                    <a:pt x="2080" y="9105"/>
                  </a:cubicBezTo>
                  <a:cubicBezTo>
                    <a:pt x="1324" y="9105"/>
                    <a:pt x="694" y="8475"/>
                    <a:pt x="694" y="7719"/>
                  </a:cubicBezTo>
                  <a:lnTo>
                    <a:pt x="694" y="5261"/>
                  </a:lnTo>
                  <a:close/>
                  <a:moveTo>
                    <a:pt x="2080" y="0"/>
                  </a:moveTo>
                  <a:cubicBezTo>
                    <a:pt x="946" y="0"/>
                    <a:pt x="0" y="945"/>
                    <a:pt x="0" y="2079"/>
                  </a:cubicBezTo>
                  <a:lnTo>
                    <a:pt x="0" y="7687"/>
                  </a:lnTo>
                  <a:cubicBezTo>
                    <a:pt x="0" y="8821"/>
                    <a:pt x="946" y="9767"/>
                    <a:pt x="2080" y="9767"/>
                  </a:cubicBezTo>
                  <a:cubicBezTo>
                    <a:pt x="3214" y="9767"/>
                    <a:pt x="4159" y="8821"/>
                    <a:pt x="4159" y="7687"/>
                  </a:cubicBezTo>
                  <a:lnTo>
                    <a:pt x="4159" y="2079"/>
                  </a:lnTo>
                  <a:cubicBezTo>
                    <a:pt x="4159" y="945"/>
                    <a:pt x="3277" y="0"/>
                    <a:pt x="20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6" name="Google Shape;9386;p75"/>
            <p:cNvSpPr/>
            <p:nvPr/>
          </p:nvSpPr>
          <p:spPr>
            <a:xfrm>
              <a:off x="-24501150" y="2375075"/>
              <a:ext cx="26800" cy="60675"/>
            </a:xfrm>
            <a:custGeom>
              <a:avLst/>
              <a:gdLst/>
              <a:ahLst/>
              <a:cxnLst/>
              <a:rect l="l" t="t" r="r" b="b"/>
              <a:pathLst>
                <a:path w="1072" h="2427" extrusionOk="0">
                  <a:moveTo>
                    <a:pt x="347" y="0"/>
                  </a:moveTo>
                  <a:cubicBezTo>
                    <a:pt x="158" y="0"/>
                    <a:pt x="0" y="158"/>
                    <a:pt x="0" y="347"/>
                  </a:cubicBezTo>
                  <a:cubicBezTo>
                    <a:pt x="32" y="536"/>
                    <a:pt x="189" y="693"/>
                    <a:pt x="347" y="693"/>
                  </a:cubicBezTo>
                  <a:lnTo>
                    <a:pt x="347" y="2080"/>
                  </a:lnTo>
                  <a:cubicBezTo>
                    <a:pt x="347" y="2269"/>
                    <a:pt x="504" y="2426"/>
                    <a:pt x="693" y="2426"/>
                  </a:cubicBezTo>
                  <a:cubicBezTo>
                    <a:pt x="914" y="2426"/>
                    <a:pt x="1071" y="2269"/>
                    <a:pt x="1071" y="2080"/>
                  </a:cubicBezTo>
                  <a:lnTo>
                    <a:pt x="1071" y="693"/>
                  </a:lnTo>
                  <a:cubicBezTo>
                    <a:pt x="1071" y="315"/>
                    <a:pt x="75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87" name="Google Shape;9387;p75"/>
          <p:cNvSpPr/>
          <p:nvPr/>
        </p:nvSpPr>
        <p:spPr>
          <a:xfrm>
            <a:off x="5776789" y="3554076"/>
            <a:ext cx="290077" cy="354136"/>
          </a:xfrm>
          <a:custGeom>
            <a:avLst/>
            <a:gdLst/>
            <a:ahLst/>
            <a:cxnLst/>
            <a:rect l="l" t="t" r="r" b="b"/>
            <a:pathLst>
              <a:path w="9704" h="11847" extrusionOk="0">
                <a:moveTo>
                  <a:pt x="7593" y="693"/>
                </a:moveTo>
                <a:lnTo>
                  <a:pt x="7593" y="1418"/>
                </a:lnTo>
                <a:lnTo>
                  <a:pt x="6900" y="1418"/>
                </a:lnTo>
                <a:lnTo>
                  <a:pt x="6900" y="693"/>
                </a:lnTo>
                <a:close/>
                <a:moveTo>
                  <a:pt x="7939" y="2080"/>
                </a:moveTo>
                <a:cubicBezTo>
                  <a:pt x="8160" y="2080"/>
                  <a:pt x="8317" y="2237"/>
                  <a:pt x="8317" y="2426"/>
                </a:cubicBezTo>
                <a:lnTo>
                  <a:pt x="8317" y="5577"/>
                </a:lnTo>
                <a:lnTo>
                  <a:pt x="6868" y="5577"/>
                </a:lnTo>
                <a:cubicBezTo>
                  <a:pt x="6900" y="5482"/>
                  <a:pt x="6931" y="5356"/>
                  <a:pt x="6931" y="5230"/>
                </a:cubicBezTo>
                <a:cubicBezTo>
                  <a:pt x="6931" y="4789"/>
                  <a:pt x="6648" y="4411"/>
                  <a:pt x="6207" y="4254"/>
                </a:cubicBezTo>
                <a:lnTo>
                  <a:pt x="6207" y="2426"/>
                </a:lnTo>
                <a:cubicBezTo>
                  <a:pt x="6207" y="2237"/>
                  <a:pt x="6364" y="2080"/>
                  <a:pt x="6585" y="2080"/>
                </a:cubicBezTo>
                <a:close/>
                <a:moveTo>
                  <a:pt x="5860" y="4915"/>
                </a:moveTo>
                <a:cubicBezTo>
                  <a:pt x="6049" y="4915"/>
                  <a:pt x="6207" y="5073"/>
                  <a:pt x="6207" y="5262"/>
                </a:cubicBezTo>
                <a:cubicBezTo>
                  <a:pt x="6207" y="5482"/>
                  <a:pt x="6049" y="5640"/>
                  <a:pt x="5860" y="5640"/>
                </a:cubicBezTo>
                <a:cubicBezTo>
                  <a:pt x="5671" y="5640"/>
                  <a:pt x="5513" y="5482"/>
                  <a:pt x="5513" y="5262"/>
                </a:cubicBezTo>
                <a:cubicBezTo>
                  <a:pt x="5545" y="5073"/>
                  <a:pt x="5671" y="4915"/>
                  <a:pt x="5860" y="4915"/>
                </a:cubicBezTo>
                <a:close/>
                <a:moveTo>
                  <a:pt x="8317" y="6270"/>
                </a:moveTo>
                <a:lnTo>
                  <a:pt x="8317" y="6616"/>
                </a:lnTo>
                <a:cubicBezTo>
                  <a:pt x="8317" y="6837"/>
                  <a:pt x="8160" y="6963"/>
                  <a:pt x="7939" y="6963"/>
                </a:cubicBezTo>
                <a:lnTo>
                  <a:pt x="6585" y="6963"/>
                </a:lnTo>
                <a:cubicBezTo>
                  <a:pt x="6364" y="6963"/>
                  <a:pt x="6207" y="6805"/>
                  <a:pt x="6207" y="6616"/>
                </a:cubicBezTo>
                <a:lnTo>
                  <a:pt x="6207" y="6270"/>
                </a:lnTo>
                <a:close/>
                <a:moveTo>
                  <a:pt x="7593" y="7688"/>
                </a:moveTo>
                <a:lnTo>
                  <a:pt x="7593" y="8381"/>
                </a:lnTo>
                <a:lnTo>
                  <a:pt x="6900" y="8381"/>
                </a:lnTo>
                <a:lnTo>
                  <a:pt x="6900" y="7688"/>
                </a:lnTo>
                <a:close/>
                <a:moveTo>
                  <a:pt x="5513" y="3529"/>
                </a:moveTo>
                <a:lnTo>
                  <a:pt x="5513" y="4285"/>
                </a:lnTo>
                <a:cubicBezTo>
                  <a:pt x="5198" y="4411"/>
                  <a:pt x="4946" y="4632"/>
                  <a:pt x="4883" y="4947"/>
                </a:cubicBezTo>
                <a:cubicBezTo>
                  <a:pt x="4064" y="5104"/>
                  <a:pt x="3434" y="5829"/>
                  <a:pt x="3434" y="6648"/>
                </a:cubicBezTo>
                <a:lnTo>
                  <a:pt x="3434" y="10113"/>
                </a:lnTo>
                <a:cubicBezTo>
                  <a:pt x="3434" y="10302"/>
                  <a:pt x="3592" y="10460"/>
                  <a:pt x="3781" y="10460"/>
                </a:cubicBezTo>
                <a:lnTo>
                  <a:pt x="5639" y="10460"/>
                </a:lnTo>
                <a:lnTo>
                  <a:pt x="5986" y="11185"/>
                </a:lnTo>
                <a:lnTo>
                  <a:pt x="2048" y="11185"/>
                </a:lnTo>
                <a:lnTo>
                  <a:pt x="2048" y="11153"/>
                </a:lnTo>
                <a:lnTo>
                  <a:pt x="2048" y="7309"/>
                </a:lnTo>
                <a:cubicBezTo>
                  <a:pt x="2048" y="5356"/>
                  <a:pt x="3592" y="3686"/>
                  <a:pt x="5513" y="3529"/>
                </a:cubicBezTo>
                <a:close/>
                <a:moveTo>
                  <a:pt x="5923" y="0"/>
                </a:moveTo>
                <a:cubicBezTo>
                  <a:pt x="5702" y="0"/>
                  <a:pt x="5545" y="158"/>
                  <a:pt x="5545" y="347"/>
                </a:cubicBezTo>
                <a:cubicBezTo>
                  <a:pt x="5545" y="536"/>
                  <a:pt x="5702" y="693"/>
                  <a:pt x="5923" y="693"/>
                </a:cubicBezTo>
                <a:lnTo>
                  <a:pt x="6270" y="693"/>
                </a:lnTo>
                <a:lnTo>
                  <a:pt x="6270" y="1450"/>
                </a:lnTo>
                <a:cubicBezTo>
                  <a:pt x="5860" y="1607"/>
                  <a:pt x="5545" y="1954"/>
                  <a:pt x="5545" y="2426"/>
                </a:cubicBezTo>
                <a:lnTo>
                  <a:pt x="5545" y="2836"/>
                </a:lnTo>
                <a:cubicBezTo>
                  <a:pt x="3245" y="3025"/>
                  <a:pt x="1386" y="4947"/>
                  <a:pt x="1386" y="7309"/>
                </a:cubicBezTo>
                <a:lnTo>
                  <a:pt x="1386" y="11153"/>
                </a:lnTo>
                <a:lnTo>
                  <a:pt x="347" y="11153"/>
                </a:lnTo>
                <a:cubicBezTo>
                  <a:pt x="158" y="11153"/>
                  <a:pt x="0" y="11311"/>
                  <a:pt x="0" y="11500"/>
                </a:cubicBezTo>
                <a:cubicBezTo>
                  <a:pt x="0" y="11689"/>
                  <a:pt x="158" y="11846"/>
                  <a:pt x="347" y="11846"/>
                </a:cubicBezTo>
                <a:lnTo>
                  <a:pt x="7971" y="11846"/>
                </a:lnTo>
                <a:cubicBezTo>
                  <a:pt x="8160" y="11846"/>
                  <a:pt x="8317" y="11689"/>
                  <a:pt x="8317" y="11500"/>
                </a:cubicBezTo>
                <a:cubicBezTo>
                  <a:pt x="8317" y="11311"/>
                  <a:pt x="8160" y="11153"/>
                  <a:pt x="7971" y="11153"/>
                </a:cubicBezTo>
                <a:lnTo>
                  <a:pt x="6774" y="11153"/>
                </a:lnTo>
                <a:lnTo>
                  <a:pt x="6427" y="10428"/>
                </a:lnTo>
                <a:lnTo>
                  <a:pt x="9326" y="10428"/>
                </a:lnTo>
                <a:cubicBezTo>
                  <a:pt x="9546" y="10428"/>
                  <a:pt x="9704" y="10271"/>
                  <a:pt x="9704" y="10082"/>
                </a:cubicBezTo>
                <a:cubicBezTo>
                  <a:pt x="9672" y="9924"/>
                  <a:pt x="9515" y="9767"/>
                  <a:pt x="9326" y="9767"/>
                </a:cubicBezTo>
                <a:lnTo>
                  <a:pt x="4127" y="9767"/>
                </a:lnTo>
                <a:lnTo>
                  <a:pt x="4127" y="6648"/>
                </a:lnTo>
                <a:cubicBezTo>
                  <a:pt x="4127" y="6175"/>
                  <a:pt x="4442" y="5797"/>
                  <a:pt x="4883" y="5671"/>
                </a:cubicBezTo>
                <a:cubicBezTo>
                  <a:pt x="5009" y="5955"/>
                  <a:pt x="5230" y="6175"/>
                  <a:pt x="5513" y="6270"/>
                </a:cubicBezTo>
                <a:lnTo>
                  <a:pt x="5513" y="6648"/>
                </a:lnTo>
                <a:cubicBezTo>
                  <a:pt x="5513" y="7089"/>
                  <a:pt x="5797" y="7467"/>
                  <a:pt x="6238" y="7625"/>
                </a:cubicBezTo>
                <a:lnTo>
                  <a:pt x="6238" y="8727"/>
                </a:lnTo>
                <a:cubicBezTo>
                  <a:pt x="6238" y="8948"/>
                  <a:pt x="6396" y="9105"/>
                  <a:pt x="6585" y="9105"/>
                </a:cubicBezTo>
                <a:lnTo>
                  <a:pt x="7971" y="9105"/>
                </a:lnTo>
                <a:cubicBezTo>
                  <a:pt x="8160" y="9105"/>
                  <a:pt x="8317" y="8948"/>
                  <a:pt x="8317" y="8727"/>
                </a:cubicBezTo>
                <a:lnTo>
                  <a:pt x="8317" y="7625"/>
                </a:lnTo>
                <a:cubicBezTo>
                  <a:pt x="8695" y="7467"/>
                  <a:pt x="9010" y="7120"/>
                  <a:pt x="9010" y="6648"/>
                </a:cubicBezTo>
                <a:lnTo>
                  <a:pt x="9010" y="2426"/>
                </a:lnTo>
                <a:cubicBezTo>
                  <a:pt x="9010" y="2017"/>
                  <a:pt x="8758" y="1607"/>
                  <a:pt x="8317" y="1450"/>
                </a:cubicBezTo>
                <a:lnTo>
                  <a:pt x="8317" y="693"/>
                </a:lnTo>
                <a:lnTo>
                  <a:pt x="8664" y="693"/>
                </a:lnTo>
                <a:cubicBezTo>
                  <a:pt x="8853" y="693"/>
                  <a:pt x="9010" y="536"/>
                  <a:pt x="9010" y="347"/>
                </a:cubicBezTo>
                <a:cubicBezTo>
                  <a:pt x="9010" y="158"/>
                  <a:pt x="8853" y="0"/>
                  <a:pt x="86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88" name="Google Shape;9388;p75"/>
          <p:cNvGrpSpPr/>
          <p:nvPr/>
        </p:nvGrpSpPr>
        <p:grpSpPr>
          <a:xfrm>
            <a:off x="7982594" y="2666033"/>
            <a:ext cx="360713" cy="353210"/>
            <a:chOff x="-22881800" y="1971800"/>
            <a:chExt cx="301675" cy="295400"/>
          </a:xfrm>
        </p:grpSpPr>
        <p:sp>
          <p:nvSpPr>
            <p:cNvPr id="9389" name="Google Shape;9389;p75"/>
            <p:cNvSpPr/>
            <p:nvPr/>
          </p:nvSpPr>
          <p:spPr>
            <a:xfrm>
              <a:off x="-22773100" y="2041900"/>
              <a:ext cx="86650" cy="86675"/>
            </a:xfrm>
            <a:custGeom>
              <a:avLst/>
              <a:gdLst/>
              <a:ahLst/>
              <a:cxnLst/>
              <a:rect l="l" t="t" r="r" b="b"/>
              <a:pathLst>
                <a:path w="3466" h="3467" extrusionOk="0">
                  <a:moveTo>
                    <a:pt x="1733" y="725"/>
                  </a:moveTo>
                  <a:cubicBezTo>
                    <a:pt x="2268" y="725"/>
                    <a:pt x="2741" y="1198"/>
                    <a:pt x="2741" y="1734"/>
                  </a:cubicBezTo>
                  <a:cubicBezTo>
                    <a:pt x="2741" y="2269"/>
                    <a:pt x="2300" y="2742"/>
                    <a:pt x="1733" y="2742"/>
                  </a:cubicBezTo>
                  <a:cubicBezTo>
                    <a:pt x="1134" y="2742"/>
                    <a:pt x="693" y="2269"/>
                    <a:pt x="693" y="1734"/>
                  </a:cubicBezTo>
                  <a:cubicBezTo>
                    <a:pt x="693" y="1198"/>
                    <a:pt x="1166" y="725"/>
                    <a:pt x="1733" y="725"/>
                  </a:cubicBezTo>
                  <a:close/>
                  <a:moveTo>
                    <a:pt x="1733" y="1"/>
                  </a:moveTo>
                  <a:cubicBezTo>
                    <a:pt x="788" y="1"/>
                    <a:pt x="0" y="788"/>
                    <a:pt x="0" y="1734"/>
                  </a:cubicBezTo>
                  <a:cubicBezTo>
                    <a:pt x="0" y="2679"/>
                    <a:pt x="788" y="3466"/>
                    <a:pt x="1733" y="3466"/>
                  </a:cubicBezTo>
                  <a:cubicBezTo>
                    <a:pt x="2678" y="3466"/>
                    <a:pt x="3466" y="2679"/>
                    <a:pt x="3466" y="1734"/>
                  </a:cubicBezTo>
                  <a:cubicBezTo>
                    <a:pt x="3466" y="757"/>
                    <a:pt x="2678" y="1"/>
                    <a:pt x="17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0" name="Google Shape;9390;p75"/>
            <p:cNvSpPr/>
            <p:nvPr/>
          </p:nvSpPr>
          <p:spPr>
            <a:xfrm>
              <a:off x="-22737675" y="2145075"/>
              <a:ext cx="51225" cy="51225"/>
            </a:xfrm>
            <a:custGeom>
              <a:avLst/>
              <a:gdLst/>
              <a:ahLst/>
              <a:cxnLst/>
              <a:rect l="l" t="t" r="r" b="b"/>
              <a:pathLst>
                <a:path w="2049" h="2049" extrusionOk="0">
                  <a:moveTo>
                    <a:pt x="1009" y="726"/>
                  </a:moveTo>
                  <a:cubicBezTo>
                    <a:pt x="1198" y="726"/>
                    <a:pt x="1387" y="883"/>
                    <a:pt x="1387" y="1072"/>
                  </a:cubicBezTo>
                  <a:cubicBezTo>
                    <a:pt x="1387" y="1261"/>
                    <a:pt x="1198" y="1419"/>
                    <a:pt x="1009" y="1419"/>
                  </a:cubicBezTo>
                  <a:cubicBezTo>
                    <a:pt x="820" y="1419"/>
                    <a:pt x="662" y="1261"/>
                    <a:pt x="662" y="1072"/>
                  </a:cubicBezTo>
                  <a:cubicBezTo>
                    <a:pt x="662" y="883"/>
                    <a:pt x="820" y="726"/>
                    <a:pt x="1009" y="726"/>
                  </a:cubicBezTo>
                  <a:close/>
                  <a:moveTo>
                    <a:pt x="1009" y="1"/>
                  </a:moveTo>
                  <a:cubicBezTo>
                    <a:pt x="410" y="1"/>
                    <a:pt x="1" y="473"/>
                    <a:pt x="1" y="1041"/>
                  </a:cubicBezTo>
                  <a:cubicBezTo>
                    <a:pt x="1" y="1608"/>
                    <a:pt x="473" y="2049"/>
                    <a:pt x="1009" y="2049"/>
                  </a:cubicBezTo>
                  <a:cubicBezTo>
                    <a:pt x="1576" y="2049"/>
                    <a:pt x="2049" y="1576"/>
                    <a:pt x="2049" y="1041"/>
                  </a:cubicBezTo>
                  <a:cubicBezTo>
                    <a:pt x="2049" y="473"/>
                    <a:pt x="1576" y="1"/>
                    <a:pt x="10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1" name="Google Shape;9391;p75"/>
            <p:cNvSpPr/>
            <p:nvPr/>
          </p:nvSpPr>
          <p:spPr>
            <a:xfrm>
              <a:off x="-22807775" y="2110425"/>
              <a:ext cx="17350" cy="18150"/>
            </a:xfrm>
            <a:custGeom>
              <a:avLst/>
              <a:gdLst/>
              <a:ahLst/>
              <a:cxnLst/>
              <a:rect l="l" t="t" r="r" b="b"/>
              <a:pathLst>
                <a:path w="694" h="726" extrusionOk="0">
                  <a:moveTo>
                    <a:pt x="347" y="1"/>
                  </a:moveTo>
                  <a:cubicBezTo>
                    <a:pt x="158" y="1"/>
                    <a:pt x="1" y="190"/>
                    <a:pt x="1" y="379"/>
                  </a:cubicBezTo>
                  <a:cubicBezTo>
                    <a:pt x="1" y="568"/>
                    <a:pt x="158" y="725"/>
                    <a:pt x="347" y="725"/>
                  </a:cubicBezTo>
                  <a:cubicBezTo>
                    <a:pt x="536" y="725"/>
                    <a:pt x="694" y="568"/>
                    <a:pt x="694" y="379"/>
                  </a:cubicBezTo>
                  <a:cubicBezTo>
                    <a:pt x="694" y="190"/>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2" name="Google Shape;9392;p75"/>
            <p:cNvSpPr/>
            <p:nvPr/>
          </p:nvSpPr>
          <p:spPr>
            <a:xfrm>
              <a:off x="-22773100" y="21632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3" name="Google Shape;9393;p75"/>
            <p:cNvSpPr/>
            <p:nvPr/>
          </p:nvSpPr>
          <p:spPr>
            <a:xfrm>
              <a:off x="-22669150" y="2110425"/>
              <a:ext cx="18150" cy="18150"/>
            </a:xfrm>
            <a:custGeom>
              <a:avLst/>
              <a:gdLst/>
              <a:ahLst/>
              <a:cxnLst/>
              <a:rect l="l" t="t" r="r" b="b"/>
              <a:pathLst>
                <a:path w="726" h="726" extrusionOk="0">
                  <a:moveTo>
                    <a:pt x="347" y="1"/>
                  </a:moveTo>
                  <a:cubicBezTo>
                    <a:pt x="158" y="1"/>
                    <a:pt x="1" y="190"/>
                    <a:pt x="1" y="379"/>
                  </a:cubicBezTo>
                  <a:cubicBezTo>
                    <a:pt x="1" y="568"/>
                    <a:pt x="158" y="725"/>
                    <a:pt x="347" y="725"/>
                  </a:cubicBezTo>
                  <a:cubicBezTo>
                    <a:pt x="568" y="725"/>
                    <a:pt x="725" y="568"/>
                    <a:pt x="725" y="379"/>
                  </a:cubicBezTo>
                  <a:cubicBezTo>
                    <a:pt x="662" y="190"/>
                    <a:pt x="568"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4" name="Google Shape;9394;p75"/>
            <p:cNvSpPr/>
            <p:nvPr/>
          </p:nvSpPr>
          <p:spPr>
            <a:xfrm>
              <a:off x="-22881800" y="1971800"/>
              <a:ext cx="301675" cy="295400"/>
            </a:xfrm>
            <a:custGeom>
              <a:avLst/>
              <a:gdLst/>
              <a:ahLst/>
              <a:cxnLst/>
              <a:rect l="l" t="t" r="r" b="b"/>
              <a:pathLst>
                <a:path w="12067" h="11816" extrusionOk="0">
                  <a:moveTo>
                    <a:pt x="6081" y="2112"/>
                  </a:moveTo>
                  <a:cubicBezTo>
                    <a:pt x="6553" y="2112"/>
                    <a:pt x="6963" y="2175"/>
                    <a:pt x="7373" y="2332"/>
                  </a:cubicBezTo>
                  <a:cubicBezTo>
                    <a:pt x="8633" y="2805"/>
                    <a:pt x="9578" y="3907"/>
                    <a:pt x="9798" y="5262"/>
                  </a:cubicBezTo>
                  <a:cubicBezTo>
                    <a:pt x="9861" y="5451"/>
                    <a:pt x="9861" y="5672"/>
                    <a:pt x="9861" y="5924"/>
                  </a:cubicBezTo>
                  <a:cubicBezTo>
                    <a:pt x="9861" y="6144"/>
                    <a:pt x="9861" y="6333"/>
                    <a:pt x="9798" y="6585"/>
                  </a:cubicBezTo>
                  <a:cubicBezTo>
                    <a:pt x="9609" y="7909"/>
                    <a:pt x="8633" y="9043"/>
                    <a:pt x="7373" y="9484"/>
                  </a:cubicBezTo>
                  <a:cubicBezTo>
                    <a:pt x="6963" y="9673"/>
                    <a:pt x="6522" y="9736"/>
                    <a:pt x="6081" y="9736"/>
                  </a:cubicBezTo>
                  <a:cubicBezTo>
                    <a:pt x="5640" y="9736"/>
                    <a:pt x="5167" y="9673"/>
                    <a:pt x="4758" y="9484"/>
                  </a:cubicBezTo>
                  <a:cubicBezTo>
                    <a:pt x="3497" y="9043"/>
                    <a:pt x="2552" y="7909"/>
                    <a:pt x="2332" y="6585"/>
                  </a:cubicBezTo>
                  <a:cubicBezTo>
                    <a:pt x="2300" y="6396"/>
                    <a:pt x="2300" y="6144"/>
                    <a:pt x="2300" y="5924"/>
                  </a:cubicBezTo>
                  <a:cubicBezTo>
                    <a:pt x="2300" y="5672"/>
                    <a:pt x="2300" y="5483"/>
                    <a:pt x="2332" y="5262"/>
                  </a:cubicBezTo>
                  <a:cubicBezTo>
                    <a:pt x="2552" y="3907"/>
                    <a:pt x="3497" y="2805"/>
                    <a:pt x="4758" y="2332"/>
                  </a:cubicBezTo>
                  <a:cubicBezTo>
                    <a:pt x="5167" y="2175"/>
                    <a:pt x="5608" y="2112"/>
                    <a:pt x="6081" y="2112"/>
                  </a:cubicBezTo>
                  <a:close/>
                  <a:moveTo>
                    <a:pt x="5329" y="1"/>
                  </a:moveTo>
                  <a:cubicBezTo>
                    <a:pt x="5238" y="1"/>
                    <a:pt x="5151" y="32"/>
                    <a:pt x="5104" y="95"/>
                  </a:cubicBezTo>
                  <a:cubicBezTo>
                    <a:pt x="4978" y="221"/>
                    <a:pt x="4978" y="442"/>
                    <a:pt x="5104" y="568"/>
                  </a:cubicBezTo>
                  <a:cubicBezTo>
                    <a:pt x="5356" y="851"/>
                    <a:pt x="5577" y="1072"/>
                    <a:pt x="5640" y="1387"/>
                  </a:cubicBezTo>
                  <a:cubicBezTo>
                    <a:pt x="5356" y="1419"/>
                    <a:pt x="5041" y="1482"/>
                    <a:pt x="4789" y="1545"/>
                  </a:cubicBezTo>
                  <a:cubicBezTo>
                    <a:pt x="4506" y="1041"/>
                    <a:pt x="4096" y="851"/>
                    <a:pt x="3592" y="599"/>
                  </a:cubicBezTo>
                  <a:cubicBezTo>
                    <a:pt x="3551" y="583"/>
                    <a:pt x="3506" y="575"/>
                    <a:pt x="3461" y="575"/>
                  </a:cubicBezTo>
                  <a:cubicBezTo>
                    <a:pt x="3329" y="575"/>
                    <a:pt x="3189" y="640"/>
                    <a:pt x="3119" y="757"/>
                  </a:cubicBezTo>
                  <a:cubicBezTo>
                    <a:pt x="3056" y="914"/>
                    <a:pt x="3119" y="1167"/>
                    <a:pt x="3277" y="1230"/>
                  </a:cubicBezTo>
                  <a:cubicBezTo>
                    <a:pt x="3623" y="1387"/>
                    <a:pt x="3907" y="1545"/>
                    <a:pt x="4065" y="1828"/>
                  </a:cubicBezTo>
                  <a:cubicBezTo>
                    <a:pt x="3781" y="1954"/>
                    <a:pt x="3560" y="2112"/>
                    <a:pt x="3308" y="2269"/>
                  </a:cubicBezTo>
                  <a:cubicBezTo>
                    <a:pt x="2899" y="1860"/>
                    <a:pt x="2426" y="1828"/>
                    <a:pt x="1891" y="1734"/>
                  </a:cubicBezTo>
                  <a:cubicBezTo>
                    <a:pt x="1702" y="1734"/>
                    <a:pt x="1544" y="1860"/>
                    <a:pt x="1513" y="2049"/>
                  </a:cubicBezTo>
                  <a:cubicBezTo>
                    <a:pt x="1513" y="2269"/>
                    <a:pt x="1639" y="2427"/>
                    <a:pt x="1828" y="2458"/>
                  </a:cubicBezTo>
                  <a:cubicBezTo>
                    <a:pt x="2206" y="2490"/>
                    <a:pt x="2489" y="2521"/>
                    <a:pt x="2773" y="2742"/>
                  </a:cubicBezTo>
                  <a:cubicBezTo>
                    <a:pt x="2584" y="2931"/>
                    <a:pt x="2363" y="3151"/>
                    <a:pt x="2206" y="3403"/>
                  </a:cubicBezTo>
                  <a:cubicBezTo>
                    <a:pt x="1964" y="3318"/>
                    <a:pt x="1741" y="3284"/>
                    <a:pt x="1524" y="3284"/>
                  </a:cubicBezTo>
                  <a:cubicBezTo>
                    <a:pt x="1259" y="3284"/>
                    <a:pt x="1002" y="3334"/>
                    <a:pt x="725" y="3403"/>
                  </a:cubicBezTo>
                  <a:cubicBezTo>
                    <a:pt x="536" y="3435"/>
                    <a:pt x="441" y="3624"/>
                    <a:pt x="473" y="3844"/>
                  </a:cubicBezTo>
                  <a:cubicBezTo>
                    <a:pt x="526" y="4003"/>
                    <a:pt x="667" y="4073"/>
                    <a:pt x="823" y="4073"/>
                  </a:cubicBezTo>
                  <a:cubicBezTo>
                    <a:pt x="853" y="4073"/>
                    <a:pt x="883" y="4070"/>
                    <a:pt x="914" y="4065"/>
                  </a:cubicBezTo>
                  <a:cubicBezTo>
                    <a:pt x="1162" y="3989"/>
                    <a:pt x="1352" y="3947"/>
                    <a:pt x="1534" y="3947"/>
                  </a:cubicBezTo>
                  <a:cubicBezTo>
                    <a:pt x="1652" y="3947"/>
                    <a:pt x="1766" y="3965"/>
                    <a:pt x="1891" y="4002"/>
                  </a:cubicBezTo>
                  <a:cubicBezTo>
                    <a:pt x="1796" y="4254"/>
                    <a:pt x="1670" y="4538"/>
                    <a:pt x="1639" y="4821"/>
                  </a:cubicBezTo>
                  <a:cubicBezTo>
                    <a:pt x="1040" y="4821"/>
                    <a:pt x="630" y="5042"/>
                    <a:pt x="221" y="5357"/>
                  </a:cubicBezTo>
                  <a:cubicBezTo>
                    <a:pt x="63" y="5483"/>
                    <a:pt x="0" y="5672"/>
                    <a:pt x="126" y="5829"/>
                  </a:cubicBezTo>
                  <a:cubicBezTo>
                    <a:pt x="221" y="5924"/>
                    <a:pt x="284" y="5987"/>
                    <a:pt x="410" y="5987"/>
                  </a:cubicBezTo>
                  <a:cubicBezTo>
                    <a:pt x="473" y="5987"/>
                    <a:pt x="567" y="5955"/>
                    <a:pt x="599" y="5924"/>
                  </a:cubicBezTo>
                  <a:cubicBezTo>
                    <a:pt x="914" y="5672"/>
                    <a:pt x="1198" y="5514"/>
                    <a:pt x="1513" y="5514"/>
                  </a:cubicBezTo>
                  <a:lnTo>
                    <a:pt x="1513" y="5924"/>
                  </a:lnTo>
                  <a:cubicBezTo>
                    <a:pt x="1513" y="6081"/>
                    <a:pt x="1513" y="6239"/>
                    <a:pt x="1544" y="6396"/>
                  </a:cubicBezTo>
                  <a:cubicBezTo>
                    <a:pt x="1009" y="6585"/>
                    <a:pt x="725" y="6932"/>
                    <a:pt x="410" y="7373"/>
                  </a:cubicBezTo>
                  <a:cubicBezTo>
                    <a:pt x="284" y="7531"/>
                    <a:pt x="315" y="7720"/>
                    <a:pt x="473" y="7846"/>
                  </a:cubicBezTo>
                  <a:cubicBezTo>
                    <a:pt x="567" y="7877"/>
                    <a:pt x="599" y="7940"/>
                    <a:pt x="694" y="7940"/>
                  </a:cubicBezTo>
                  <a:cubicBezTo>
                    <a:pt x="788" y="7940"/>
                    <a:pt x="914" y="7877"/>
                    <a:pt x="946" y="7783"/>
                  </a:cubicBezTo>
                  <a:cubicBezTo>
                    <a:pt x="1198" y="7467"/>
                    <a:pt x="1355" y="7215"/>
                    <a:pt x="1670" y="7089"/>
                  </a:cubicBezTo>
                  <a:cubicBezTo>
                    <a:pt x="1733" y="7373"/>
                    <a:pt x="1828" y="7657"/>
                    <a:pt x="1985" y="7940"/>
                  </a:cubicBezTo>
                  <a:cubicBezTo>
                    <a:pt x="1544" y="8287"/>
                    <a:pt x="1387" y="8728"/>
                    <a:pt x="1229" y="9232"/>
                  </a:cubicBezTo>
                  <a:cubicBezTo>
                    <a:pt x="1198" y="9421"/>
                    <a:pt x="1324" y="9610"/>
                    <a:pt x="1481" y="9673"/>
                  </a:cubicBezTo>
                  <a:lnTo>
                    <a:pt x="1544" y="9673"/>
                  </a:lnTo>
                  <a:cubicBezTo>
                    <a:pt x="1702" y="9673"/>
                    <a:pt x="1828" y="9547"/>
                    <a:pt x="1891" y="9389"/>
                  </a:cubicBezTo>
                  <a:cubicBezTo>
                    <a:pt x="2017" y="8980"/>
                    <a:pt x="2111" y="8728"/>
                    <a:pt x="2332" y="8476"/>
                  </a:cubicBezTo>
                  <a:cubicBezTo>
                    <a:pt x="2489" y="8728"/>
                    <a:pt x="2678" y="8948"/>
                    <a:pt x="2899" y="9137"/>
                  </a:cubicBezTo>
                  <a:cubicBezTo>
                    <a:pt x="2584" y="9610"/>
                    <a:pt x="2615" y="10082"/>
                    <a:pt x="2647" y="10649"/>
                  </a:cubicBezTo>
                  <a:cubicBezTo>
                    <a:pt x="2647" y="10839"/>
                    <a:pt x="2804" y="10965"/>
                    <a:pt x="2993" y="10965"/>
                  </a:cubicBezTo>
                  <a:lnTo>
                    <a:pt x="3056" y="10965"/>
                  </a:lnTo>
                  <a:cubicBezTo>
                    <a:pt x="3245" y="10965"/>
                    <a:pt x="3371" y="10775"/>
                    <a:pt x="3371" y="10555"/>
                  </a:cubicBezTo>
                  <a:cubicBezTo>
                    <a:pt x="3308" y="10177"/>
                    <a:pt x="3308" y="9862"/>
                    <a:pt x="3434" y="9578"/>
                  </a:cubicBezTo>
                  <a:cubicBezTo>
                    <a:pt x="3686" y="9736"/>
                    <a:pt x="3907" y="9893"/>
                    <a:pt x="4191" y="10019"/>
                  </a:cubicBezTo>
                  <a:cubicBezTo>
                    <a:pt x="4065" y="10555"/>
                    <a:pt x="4222" y="10996"/>
                    <a:pt x="4474" y="11500"/>
                  </a:cubicBezTo>
                  <a:cubicBezTo>
                    <a:pt x="4506" y="11626"/>
                    <a:pt x="4663" y="11721"/>
                    <a:pt x="4789" y="11721"/>
                  </a:cubicBezTo>
                  <a:cubicBezTo>
                    <a:pt x="4821" y="11721"/>
                    <a:pt x="4884" y="11721"/>
                    <a:pt x="4947" y="11658"/>
                  </a:cubicBezTo>
                  <a:cubicBezTo>
                    <a:pt x="5104" y="11595"/>
                    <a:pt x="5167" y="11406"/>
                    <a:pt x="5104" y="11185"/>
                  </a:cubicBezTo>
                  <a:cubicBezTo>
                    <a:pt x="4947" y="10839"/>
                    <a:pt x="4821" y="10555"/>
                    <a:pt x="4852" y="10240"/>
                  </a:cubicBezTo>
                  <a:lnTo>
                    <a:pt x="4852" y="10240"/>
                  </a:lnTo>
                  <a:cubicBezTo>
                    <a:pt x="5136" y="10334"/>
                    <a:pt x="5419" y="10366"/>
                    <a:pt x="5734" y="10397"/>
                  </a:cubicBezTo>
                  <a:cubicBezTo>
                    <a:pt x="5797" y="10965"/>
                    <a:pt x="6112" y="11311"/>
                    <a:pt x="6522" y="11721"/>
                  </a:cubicBezTo>
                  <a:cubicBezTo>
                    <a:pt x="6585" y="11784"/>
                    <a:pt x="6679" y="11815"/>
                    <a:pt x="6742" y="11815"/>
                  </a:cubicBezTo>
                  <a:cubicBezTo>
                    <a:pt x="6837" y="11815"/>
                    <a:pt x="6931" y="11784"/>
                    <a:pt x="6994" y="11721"/>
                  </a:cubicBezTo>
                  <a:cubicBezTo>
                    <a:pt x="7089" y="11595"/>
                    <a:pt x="7089" y="11343"/>
                    <a:pt x="6994" y="11248"/>
                  </a:cubicBezTo>
                  <a:cubicBezTo>
                    <a:pt x="6711" y="10965"/>
                    <a:pt x="6522" y="10712"/>
                    <a:pt x="6427" y="10397"/>
                  </a:cubicBezTo>
                  <a:cubicBezTo>
                    <a:pt x="6711" y="10366"/>
                    <a:pt x="7026" y="10334"/>
                    <a:pt x="7310" y="10240"/>
                  </a:cubicBezTo>
                  <a:cubicBezTo>
                    <a:pt x="7562" y="10775"/>
                    <a:pt x="7971" y="10965"/>
                    <a:pt x="8475" y="11185"/>
                  </a:cubicBezTo>
                  <a:cubicBezTo>
                    <a:pt x="8507" y="11248"/>
                    <a:pt x="8570" y="11248"/>
                    <a:pt x="8633" y="11248"/>
                  </a:cubicBezTo>
                  <a:cubicBezTo>
                    <a:pt x="8759" y="11248"/>
                    <a:pt x="8885" y="11154"/>
                    <a:pt x="8948" y="11028"/>
                  </a:cubicBezTo>
                  <a:cubicBezTo>
                    <a:pt x="9042" y="10870"/>
                    <a:pt x="8948" y="10649"/>
                    <a:pt x="8790" y="10555"/>
                  </a:cubicBezTo>
                  <a:cubicBezTo>
                    <a:pt x="8444" y="10397"/>
                    <a:pt x="8160" y="10240"/>
                    <a:pt x="8003" y="9988"/>
                  </a:cubicBezTo>
                  <a:cubicBezTo>
                    <a:pt x="8286" y="9862"/>
                    <a:pt x="8507" y="9704"/>
                    <a:pt x="8759" y="9547"/>
                  </a:cubicBezTo>
                  <a:cubicBezTo>
                    <a:pt x="9200" y="9925"/>
                    <a:pt x="9672" y="9988"/>
                    <a:pt x="10176" y="10051"/>
                  </a:cubicBezTo>
                  <a:lnTo>
                    <a:pt x="10208" y="10051"/>
                  </a:lnTo>
                  <a:cubicBezTo>
                    <a:pt x="10397" y="10051"/>
                    <a:pt x="10523" y="9925"/>
                    <a:pt x="10555" y="9736"/>
                  </a:cubicBezTo>
                  <a:cubicBezTo>
                    <a:pt x="10555" y="9547"/>
                    <a:pt x="10460" y="9389"/>
                    <a:pt x="10240" y="9358"/>
                  </a:cubicBezTo>
                  <a:cubicBezTo>
                    <a:pt x="9861" y="9295"/>
                    <a:pt x="9578" y="9263"/>
                    <a:pt x="9294" y="9074"/>
                  </a:cubicBezTo>
                  <a:cubicBezTo>
                    <a:pt x="9515" y="8885"/>
                    <a:pt x="9704" y="8633"/>
                    <a:pt x="9861" y="8413"/>
                  </a:cubicBezTo>
                  <a:cubicBezTo>
                    <a:pt x="10082" y="8476"/>
                    <a:pt x="10303" y="8507"/>
                    <a:pt x="10523" y="8507"/>
                  </a:cubicBezTo>
                  <a:cubicBezTo>
                    <a:pt x="10807" y="8507"/>
                    <a:pt x="11090" y="8444"/>
                    <a:pt x="11405" y="8350"/>
                  </a:cubicBezTo>
                  <a:cubicBezTo>
                    <a:pt x="11594" y="8318"/>
                    <a:pt x="11657" y="8129"/>
                    <a:pt x="11626" y="7940"/>
                  </a:cubicBezTo>
                  <a:cubicBezTo>
                    <a:pt x="11599" y="7754"/>
                    <a:pt x="11461" y="7680"/>
                    <a:pt x="11287" y="7680"/>
                  </a:cubicBezTo>
                  <a:cubicBezTo>
                    <a:pt x="11254" y="7680"/>
                    <a:pt x="11220" y="7683"/>
                    <a:pt x="11185" y="7688"/>
                  </a:cubicBezTo>
                  <a:cubicBezTo>
                    <a:pt x="10933" y="7772"/>
                    <a:pt x="10723" y="7814"/>
                    <a:pt x="10517" y="7814"/>
                  </a:cubicBezTo>
                  <a:cubicBezTo>
                    <a:pt x="10415" y="7814"/>
                    <a:pt x="10313" y="7804"/>
                    <a:pt x="10208" y="7783"/>
                  </a:cubicBezTo>
                  <a:cubicBezTo>
                    <a:pt x="10334" y="7499"/>
                    <a:pt x="10460" y="7215"/>
                    <a:pt x="10492" y="6932"/>
                  </a:cubicBezTo>
                  <a:lnTo>
                    <a:pt x="10523" y="6932"/>
                  </a:lnTo>
                  <a:cubicBezTo>
                    <a:pt x="11090" y="6932"/>
                    <a:pt x="11468" y="6711"/>
                    <a:pt x="11909" y="6396"/>
                  </a:cubicBezTo>
                  <a:cubicBezTo>
                    <a:pt x="12004" y="6333"/>
                    <a:pt x="12067" y="6144"/>
                    <a:pt x="11941" y="5987"/>
                  </a:cubicBezTo>
                  <a:cubicBezTo>
                    <a:pt x="11867" y="5895"/>
                    <a:pt x="11773" y="5846"/>
                    <a:pt x="11675" y="5846"/>
                  </a:cubicBezTo>
                  <a:cubicBezTo>
                    <a:pt x="11605" y="5846"/>
                    <a:pt x="11534" y="5871"/>
                    <a:pt x="11468" y="5924"/>
                  </a:cubicBezTo>
                  <a:cubicBezTo>
                    <a:pt x="11153" y="6144"/>
                    <a:pt x="10870" y="6302"/>
                    <a:pt x="10555" y="6302"/>
                  </a:cubicBezTo>
                  <a:lnTo>
                    <a:pt x="10555" y="5924"/>
                  </a:lnTo>
                  <a:cubicBezTo>
                    <a:pt x="10555" y="5766"/>
                    <a:pt x="10555" y="5609"/>
                    <a:pt x="10523" y="5451"/>
                  </a:cubicBezTo>
                  <a:cubicBezTo>
                    <a:pt x="11090" y="5262"/>
                    <a:pt x="11342" y="4884"/>
                    <a:pt x="11657" y="4475"/>
                  </a:cubicBezTo>
                  <a:cubicBezTo>
                    <a:pt x="11783" y="4317"/>
                    <a:pt x="11752" y="4096"/>
                    <a:pt x="11594" y="4002"/>
                  </a:cubicBezTo>
                  <a:cubicBezTo>
                    <a:pt x="11528" y="3949"/>
                    <a:pt x="11457" y="3924"/>
                    <a:pt x="11387" y="3924"/>
                  </a:cubicBezTo>
                  <a:cubicBezTo>
                    <a:pt x="11290" y="3924"/>
                    <a:pt x="11195" y="3973"/>
                    <a:pt x="11122" y="4065"/>
                  </a:cubicBezTo>
                  <a:cubicBezTo>
                    <a:pt x="10870" y="4380"/>
                    <a:pt x="10712" y="4632"/>
                    <a:pt x="10397" y="4727"/>
                  </a:cubicBezTo>
                  <a:cubicBezTo>
                    <a:pt x="10334" y="4475"/>
                    <a:pt x="10240" y="4191"/>
                    <a:pt x="10082" y="3907"/>
                  </a:cubicBezTo>
                  <a:cubicBezTo>
                    <a:pt x="10523" y="3561"/>
                    <a:pt x="10681" y="3120"/>
                    <a:pt x="10838" y="2616"/>
                  </a:cubicBezTo>
                  <a:cubicBezTo>
                    <a:pt x="10870" y="2427"/>
                    <a:pt x="10775" y="2206"/>
                    <a:pt x="10618" y="2175"/>
                  </a:cubicBezTo>
                  <a:cubicBezTo>
                    <a:pt x="10595" y="2171"/>
                    <a:pt x="10572" y="2170"/>
                    <a:pt x="10550" y="2170"/>
                  </a:cubicBezTo>
                  <a:cubicBezTo>
                    <a:pt x="10359" y="2170"/>
                    <a:pt x="10205" y="2286"/>
                    <a:pt x="10176" y="2427"/>
                  </a:cubicBezTo>
                  <a:cubicBezTo>
                    <a:pt x="10050" y="2805"/>
                    <a:pt x="9987" y="3088"/>
                    <a:pt x="9735" y="3309"/>
                  </a:cubicBezTo>
                  <a:cubicBezTo>
                    <a:pt x="9578" y="3088"/>
                    <a:pt x="9389" y="2836"/>
                    <a:pt x="9200" y="2647"/>
                  </a:cubicBezTo>
                  <a:cubicBezTo>
                    <a:pt x="9515" y="2175"/>
                    <a:pt x="9452" y="1702"/>
                    <a:pt x="9420" y="1167"/>
                  </a:cubicBezTo>
                  <a:cubicBezTo>
                    <a:pt x="9420" y="946"/>
                    <a:pt x="9231" y="851"/>
                    <a:pt x="9042" y="851"/>
                  </a:cubicBezTo>
                  <a:cubicBezTo>
                    <a:pt x="8822" y="851"/>
                    <a:pt x="8727" y="1041"/>
                    <a:pt x="8727" y="1230"/>
                  </a:cubicBezTo>
                  <a:cubicBezTo>
                    <a:pt x="8759" y="1639"/>
                    <a:pt x="8759" y="1954"/>
                    <a:pt x="8633" y="2206"/>
                  </a:cubicBezTo>
                  <a:cubicBezTo>
                    <a:pt x="8412" y="2049"/>
                    <a:pt x="8160" y="1891"/>
                    <a:pt x="7877" y="1797"/>
                  </a:cubicBezTo>
                  <a:cubicBezTo>
                    <a:pt x="8003" y="1230"/>
                    <a:pt x="7845" y="788"/>
                    <a:pt x="7625" y="284"/>
                  </a:cubicBezTo>
                  <a:cubicBezTo>
                    <a:pt x="7554" y="168"/>
                    <a:pt x="7432" y="103"/>
                    <a:pt x="7297" y="103"/>
                  </a:cubicBezTo>
                  <a:cubicBezTo>
                    <a:pt x="7250" y="103"/>
                    <a:pt x="7201" y="111"/>
                    <a:pt x="7152" y="127"/>
                  </a:cubicBezTo>
                  <a:cubicBezTo>
                    <a:pt x="6994" y="221"/>
                    <a:pt x="6900" y="410"/>
                    <a:pt x="6994" y="599"/>
                  </a:cubicBezTo>
                  <a:cubicBezTo>
                    <a:pt x="7152" y="946"/>
                    <a:pt x="7247" y="1230"/>
                    <a:pt x="7215" y="1545"/>
                  </a:cubicBezTo>
                  <a:cubicBezTo>
                    <a:pt x="6931" y="1482"/>
                    <a:pt x="6679" y="1419"/>
                    <a:pt x="6364" y="1387"/>
                  </a:cubicBezTo>
                  <a:cubicBezTo>
                    <a:pt x="6270" y="851"/>
                    <a:pt x="5955" y="473"/>
                    <a:pt x="5577" y="95"/>
                  </a:cubicBezTo>
                  <a:cubicBezTo>
                    <a:pt x="5514" y="32"/>
                    <a:pt x="5419" y="1"/>
                    <a:pt x="53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95" name="Google Shape;9395;p75"/>
          <p:cNvSpPr/>
          <p:nvPr/>
        </p:nvSpPr>
        <p:spPr>
          <a:xfrm>
            <a:off x="5316091" y="1335633"/>
            <a:ext cx="314589" cy="354136"/>
          </a:xfrm>
          <a:custGeom>
            <a:avLst/>
            <a:gdLst/>
            <a:ahLst/>
            <a:cxnLst/>
            <a:rect l="l" t="t" r="r" b="b"/>
            <a:pathLst>
              <a:path w="10524" h="11847" extrusionOk="0">
                <a:moveTo>
                  <a:pt x="7278" y="662"/>
                </a:moveTo>
                <a:cubicBezTo>
                  <a:pt x="7499" y="662"/>
                  <a:pt x="7656" y="820"/>
                  <a:pt x="7656" y="1009"/>
                </a:cubicBezTo>
                <a:lnTo>
                  <a:pt x="7656" y="3151"/>
                </a:lnTo>
                <a:cubicBezTo>
                  <a:pt x="7404" y="3057"/>
                  <a:pt x="7184" y="2994"/>
                  <a:pt x="6932" y="2994"/>
                </a:cubicBezTo>
                <a:lnTo>
                  <a:pt x="6932" y="1009"/>
                </a:lnTo>
                <a:cubicBezTo>
                  <a:pt x="6932" y="820"/>
                  <a:pt x="7089" y="662"/>
                  <a:pt x="7278" y="662"/>
                </a:cubicBezTo>
                <a:close/>
                <a:moveTo>
                  <a:pt x="3120" y="662"/>
                </a:moveTo>
                <a:cubicBezTo>
                  <a:pt x="3309" y="662"/>
                  <a:pt x="3466" y="820"/>
                  <a:pt x="3466" y="1009"/>
                </a:cubicBezTo>
                <a:lnTo>
                  <a:pt x="3466" y="2994"/>
                </a:lnTo>
                <a:cubicBezTo>
                  <a:pt x="3246" y="3025"/>
                  <a:pt x="2994" y="3057"/>
                  <a:pt x="2773" y="3183"/>
                </a:cubicBezTo>
                <a:lnTo>
                  <a:pt x="2773" y="1009"/>
                </a:lnTo>
                <a:cubicBezTo>
                  <a:pt x="2773" y="820"/>
                  <a:pt x="2931" y="662"/>
                  <a:pt x="3120" y="662"/>
                </a:cubicBezTo>
                <a:close/>
                <a:moveTo>
                  <a:pt x="4506" y="1702"/>
                </a:moveTo>
                <a:cubicBezTo>
                  <a:pt x="4695" y="1702"/>
                  <a:pt x="4852" y="1860"/>
                  <a:pt x="4852" y="2049"/>
                </a:cubicBezTo>
                <a:lnTo>
                  <a:pt x="4852" y="3309"/>
                </a:lnTo>
                <a:cubicBezTo>
                  <a:pt x="4663" y="3183"/>
                  <a:pt x="4411" y="3057"/>
                  <a:pt x="4128" y="3025"/>
                </a:cubicBezTo>
                <a:lnTo>
                  <a:pt x="4128" y="2049"/>
                </a:lnTo>
                <a:cubicBezTo>
                  <a:pt x="4128" y="1860"/>
                  <a:pt x="4285" y="1702"/>
                  <a:pt x="4506" y="1702"/>
                </a:cubicBezTo>
                <a:close/>
                <a:moveTo>
                  <a:pt x="5861" y="1702"/>
                </a:moveTo>
                <a:cubicBezTo>
                  <a:pt x="6081" y="1702"/>
                  <a:pt x="6239" y="1860"/>
                  <a:pt x="6239" y="2049"/>
                </a:cubicBezTo>
                <a:lnTo>
                  <a:pt x="6239" y="3025"/>
                </a:lnTo>
                <a:cubicBezTo>
                  <a:pt x="5987" y="3120"/>
                  <a:pt x="5766" y="3183"/>
                  <a:pt x="5514" y="3340"/>
                </a:cubicBezTo>
                <a:lnTo>
                  <a:pt x="5514" y="2049"/>
                </a:lnTo>
                <a:cubicBezTo>
                  <a:pt x="5546" y="1860"/>
                  <a:pt x="5703" y="1702"/>
                  <a:pt x="5861" y="1702"/>
                </a:cubicBezTo>
                <a:close/>
                <a:moveTo>
                  <a:pt x="1733" y="1324"/>
                </a:moveTo>
                <a:cubicBezTo>
                  <a:pt x="1922" y="1324"/>
                  <a:pt x="2080" y="1482"/>
                  <a:pt x="2080" y="1702"/>
                </a:cubicBezTo>
                <a:lnTo>
                  <a:pt x="2080" y="3624"/>
                </a:lnTo>
                <a:cubicBezTo>
                  <a:pt x="2017" y="3687"/>
                  <a:pt x="1922" y="3781"/>
                  <a:pt x="1859" y="3907"/>
                </a:cubicBezTo>
                <a:cubicBezTo>
                  <a:pt x="1733" y="3687"/>
                  <a:pt x="1576" y="3529"/>
                  <a:pt x="1387" y="3435"/>
                </a:cubicBezTo>
                <a:lnTo>
                  <a:pt x="1387" y="1702"/>
                </a:lnTo>
                <a:cubicBezTo>
                  <a:pt x="1387" y="1482"/>
                  <a:pt x="1544" y="1324"/>
                  <a:pt x="1733" y="1324"/>
                </a:cubicBezTo>
                <a:close/>
                <a:moveTo>
                  <a:pt x="8665" y="1324"/>
                </a:moveTo>
                <a:cubicBezTo>
                  <a:pt x="8854" y="1324"/>
                  <a:pt x="9011" y="1482"/>
                  <a:pt x="9011" y="1702"/>
                </a:cubicBezTo>
                <a:lnTo>
                  <a:pt x="9011" y="3466"/>
                </a:lnTo>
                <a:cubicBezTo>
                  <a:pt x="8854" y="3592"/>
                  <a:pt x="8759" y="3750"/>
                  <a:pt x="8633" y="3907"/>
                </a:cubicBezTo>
                <a:cubicBezTo>
                  <a:pt x="8539" y="3781"/>
                  <a:pt x="8476" y="3687"/>
                  <a:pt x="8381" y="3592"/>
                </a:cubicBezTo>
                <a:lnTo>
                  <a:pt x="8349" y="3529"/>
                </a:lnTo>
                <a:lnTo>
                  <a:pt x="8349" y="1702"/>
                </a:lnTo>
                <a:cubicBezTo>
                  <a:pt x="8318" y="1482"/>
                  <a:pt x="8476" y="1324"/>
                  <a:pt x="8665" y="1324"/>
                </a:cubicBezTo>
                <a:close/>
                <a:moveTo>
                  <a:pt x="6774" y="3647"/>
                </a:moveTo>
                <a:cubicBezTo>
                  <a:pt x="7160" y="3647"/>
                  <a:pt x="7546" y="3797"/>
                  <a:pt x="7845" y="4096"/>
                </a:cubicBezTo>
                <a:cubicBezTo>
                  <a:pt x="8318" y="4569"/>
                  <a:pt x="8444" y="5294"/>
                  <a:pt x="8066" y="5892"/>
                </a:cubicBezTo>
                <a:cubicBezTo>
                  <a:pt x="7089" y="6176"/>
                  <a:pt x="6333" y="7058"/>
                  <a:pt x="6239" y="8098"/>
                </a:cubicBezTo>
                <a:lnTo>
                  <a:pt x="5199" y="9043"/>
                </a:lnTo>
                <a:lnTo>
                  <a:pt x="4128" y="8035"/>
                </a:lnTo>
                <a:cubicBezTo>
                  <a:pt x="4065" y="6995"/>
                  <a:pt x="3309" y="6144"/>
                  <a:pt x="2332" y="5892"/>
                </a:cubicBezTo>
                <a:cubicBezTo>
                  <a:pt x="1985" y="5325"/>
                  <a:pt x="2112" y="4569"/>
                  <a:pt x="2553" y="4096"/>
                </a:cubicBezTo>
                <a:cubicBezTo>
                  <a:pt x="2836" y="3813"/>
                  <a:pt x="3246" y="3655"/>
                  <a:pt x="3624" y="3655"/>
                </a:cubicBezTo>
                <a:cubicBezTo>
                  <a:pt x="4033" y="3655"/>
                  <a:pt x="4411" y="3813"/>
                  <a:pt x="4695" y="4096"/>
                </a:cubicBezTo>
                <a:lnTo>
                  <a:pt x="4915" y="4317"/>
                </a:lnTo>
                <a:lnTo>
                  <a:pt x="4978" y="4348"/>
                </a:lnTo>
                <a:cubicBezTo>
                  <a:pt x="5026" y="4411"/>
                  <a:pt x="5112" y="4443"/>
                  <a:pt x="5203" y="4443"/>
                </a:cubicBezTo>
                <a:cubicBezTo>
                  <a:pt x="5294" y="4443"/>
                  <a:pt x="5388" y="4411"/>
                  <a:pt x="5451" y="4348"/>
                </a:cubicBezTo>
                <a:lnTo>
                  <a:pt x="5703" y="4096"/>
                </a:lnTo>
                <a:cubicBezTo>
                  <a:pt x="6002" y="3797"/>
                  <a:pt x="6388" y="3647"/>
                  <a:pt x="6774" y="3647"/>
                </a:cubicBezTo>
                <a:close/>
                <a:moveTo>
                  <a:pt x="662" y="3813"/>
                </a:moveTo>
                <a:cubicBezTo>
                  <a:pt x="1103" y="3970"/>
                  <a:pt x="1418" y="4380"/>
                  <a:pt x="1418" y="4884"/>
                </a:cubicBezTo>
                <a:lnTo>
                  <a:pt x="1418" y="6176"/>
                </a:lnTo>
                <a:cubicBezTo>
                  <a:pt x="1418" y="6365"/>
                  <a:pt x="1576" y="6522"/>
                  <a:pt x="1765" y="6522"/>
                </a:cubicBezTo>
                <a:cubicBezTo>
                  <a:pt x="2679" y="6522"/>
                  <a:pt x="3435" y="7247"/>
                  <a:pt x="3435" y="8161"/>
                </a:cubicBezTo>
                <a:lnTo>
                  <a:pt x="3435" y="8224"/>
                </a:lnTo>
                <a:lnTo>
                  <a:pt x="3435" y="8980"/>
                </a:lnTo>
                <a:cubicBezTo>
                  <a:pt x="3435" y="9169"/>
                  <a:pt x="3592" y="9326"/>
                  <a:pt x="3781" y="9326"/>
                </a:cubicBezTo>
                <a:cubicBezTo>
                  <a:pt x="3970" y="9326"/>
                  <a:pt x="4128" y="9169"/>
                  <a:pt x="4128" y="8980"/>
                </a:cubicBezTo>
                <a:lnTo>
                  <a:pt x="4852" y="9610"/>
                </a:lnTo>
                <a:lnTo>
                  <a:pt x="4852" y="11059"/>
                </a:lnTo>
                <a:lnTo>
                  <a:pt x="2080" y="11059"/>
                </a:lnTo>
                <a:lnTo>
                  <a:pt x="2080" y="9925"/>
                </a:lnTo>
                <a:cubicBezTo>
                  <a:pt x="2080" y="9673"/>
                  <a:pt x="1985" y="9421"/>
                  <a:pt x="1765" y="9200"/>
                </a:cubicBezTo>
                <a:lnTo>
                  <a:pt x="1198" y="8633"/>
                </a:lnTo>
                <a:cubicBezTo>
                  <a:pt x="883" y="8287"/>
                  <a:pt x="662" y="7877"/>
                  <a:pt x="662" y="7404"/>
                </a:cubicBezTo>
                <a:lnTo>
                  <a:pt x="662" y="3813"/>
                </a:lnTo>
                <a:close/>
                <a:moveTo>
                  <a:pt x="9767" y="3844"/>
                </a:moveTo>
                <a:lnTo>
                  <a:pt x="9767" y="7436"/>
                </a:lnTo>
                <a:cubicBezTo>
                  <a:pt x="9767" y="7909"/>
                  <a:pt x="9578" y="8350"/>
                  <a:pt x="9263" y="8665"/>
                </a:cubicBezTo>
                <a:lnTo>
                  <a:pt x="8665" y="9263"/>
                </a:lnTo>
                <a:cubicBezTo>
                  <a:pt x="8476" y="9452"/>
                  <a:pt x="8349" y="9704"/>
                  <a:pt x="8349" y="9988"/>
                </a:cubicBezTo>
                <a:lnTo>
                  <a:pt x="8349" y="11153"/>
                </a:lnTo>
                <a:lnTo>
                  <a:pt x="5514" y="11153"/>
                </a:lnTo>
                <a:lnTo>
                  <a:pt x="5514" y="9736"/>
                </a:lnTo>
                <a:lnTo>
                  <a:pt x="6239" y="9043"/>
                </a:lnTo>
                <a:cubicBezTo>
                  <a:pt x="6270" y="9200"/>
                  <a:pt x="6396" y="9326"/>
                  <a:pt x="6585" y="9326"/>
                </a:cubicBezTo>
                <a:cubicBezTo>
                  <a:pt x="6774" y="9326"/>
                  <a:pt x="6932" y="9169"/>
                  <a:pt x="6932" y="8980"/>
                </a:cubicBezTo>
                <a:lnTo>
                  <a:pt x="6932" y="8255"/>
                </a:lnTo>
                <a:cubicBezTo>
                  <a:pt x="6932" y="7404"/>
                  <a:pt x="7530" y="6711"/>
                  <a:pt x="8349" y="6554"/>
                </a:cubicBezTo>
                <a:lnTo>
                  <a:pt x="8665" y="6554"/>
                </a:lnTo>
                <a:cubicBezTo>
                  <a:pt x="8854" y="6554"/>
                  <a:pt x="9011" y="6396"/>
                  <a:pt x="9011" y="6207"/>
                </a:cubicBezTo>
                <a:lnTo>
                  <a:pt x="9011" y="4916"/>
                </a:lnTo>
                <a:cubicBezTo>
                  <a:pt x="9011" y="4443"/>
                  <a:pt x="9326" y="4002"/>
                  <a:pt x="9767" y="3844"/>
                </a:cubicBezTo>
                <a:close/>
                <a:moveTo>
                  <a:pt x="3120" y="1"/>
                </a:moveTo>
                <a:cubicBezTo>
                  <a:pt x="2647" y="1"/>
                  <a:pt x="2238" y="316"/>
                  <a:pt x="2143" y="757"/>
                </a:cubicBezTo>
                <a:cubicBezTo>
                  <a:pt x="2017" y="694"/>
                  <a:pt x="1891" y="662"/>
                  <a:pt x="1733" y="662"/>
                </a:cubicBezTo>
                <a:cubicBezTo>
                  <a:pt x="1135" y="662"/>
                  <a:pt x="725" y="1135"/>
                  <a:pt x="725" y="1702"/>
                </a:cubicBezTo>
                <a:lnTo>
                  <a:pt x="725" y="3120"/>
                </a:lnTo>
                <a:cubicBezTo>
                  <a:pt x="599" y="3057"/>
                  <a:pt x="473" y="3057"/>
                  <a:pt x="347" y="3057"/>
                </a:cubicBezTo>
                <a:cubicBezTo>
                  <a:pt x="158" y="3057"/>
                  <a:pt x="1" y="3214"/>
                  <a:pt x="1" y="3435"/>
                </a:cubicBezTo>
                <a:lnTo>
                  <a:pt x="1" y="7436"/>
                </a:lnTo>
                <a:cubicBezTo>
                  <a:pt x="1" y="8066"/>
                  <a:pt x="253" y="8696"/>
                  <a:pt x="725" y="9169"/>
                </a:cubicBezTo>
                <a:lnTo>
                  <a:pt x="1292" y="9767"/>
                </a:lnTo>
                <a:cubicBezTo>
                  <a:pt x="1387" y="9830"/>
                  <a:pt x="1418" y="9925"/>
                  <a:pt x="1418" y="9988"/>
                </a:cubicBezTo>
                <a:lnTo>
                  <a:pt x="1418" y="11153"/>
                </a:lnTo>
                <a:lnTo>
                  <a:pt x="1072" y="11153"/>
                </a:lnTo>
                <a:cubicBezTo>
                  <a:pt x="883" y="11153"/>
                  <a:pt x="725" y="11311"/>
                  <a:pt x="725" y="11500"/>
                </a:cubicBezTo>
                <a:cubicBezTo>
                  <a:pt x="725" y="11689"/>
                  <a:pt x="883" y="11847"/>
                  <a:pt x="1072" y="11847"/>
                </a:cubicBezTo>
                <a:lnTo>
                  <a:pt x="9389" y="11847"/>
                </a:lnTo>
                <a:cubicBezTo>
                  <a:pt x="9578" y="11847"/>
                  <a:pt x="9736" y="11689"/>
                  <a:pt x="9736" y="11500"/>
                </a:cubicBezTo>
                <a:cubicBezTo>
                  <a:pt x="9736" y="11311"/>
                  <a:pt x="9578" y="11153"/>
                  <a:pt x="9389" y="11153"/>
                </a:cubicBezTo>
                <a:lnTo>
                  <a:pt x="9106" y="11153"/>
                </a:lnTo>
                <a:lnTo>
                  <a:pt x="9106" y="9988"/>
                </a:lnTo>
                <a:cubicBezTo>
                  <a:pt x="9106" y="9925"/>
                  <a:pt x="9137" y="9799"/>
                  <a:pt x="9232" y="9767"/>
                </a:cubicBezTo>
                <a:lnTo>
                  <a:pt x="9830" y="9169"/>
                </a:lnTo>
                <a:cubicBezTo>
                  <a:pt x="10271" y="8696"/>
                  <a:pt x="10523" y="8098"/>
                  <a:pt x="10523" y="7436"/>
                </a:cubicBezTo>
                <a:lnTo>
                  <a:pt x="10523" y="3466"/>
                </a:lnTo>
                <a:cubicBezTo>
                  <a:pt x="10492" y="3214"/>
                  <a:pt x="10334" y="3057"/>
                  <a:pt x="10114" y="3057"/>
                </a:cubicBezTo>
                <a:cubicBezTo>
                  <a:pt x="9956" y="3057"/>
                  <a:pt x="9862" y="3057"/>
                  <a:pt x="9704" y="3120"/>
                </a:cubicBezTo>
                <a:lnTo>
                  <a:pt x="9704" y="1702"/>
                </a:lnTo>
                <a:cubicBezTo>
                  <a:pt x="9704" y="1103"/>
                  <a:pt x="9232" y="662"/>
                  <a:pt x="8665" y="662"/>
                </a:cubicBezTo>
                <a:cubicBezTo>
                  <a:pt x="8539" y="662"/>
                  <a:pt x="8413" y="694"/>
                  <a:pt x="8286" y="757"/>
                </a:cubicBezTo>
                <a:cubicBezTo>
                  <a:pt x="8160" y="316"/>
                  <a:pt x="7751" y="1"/>
                  <a:pt x="7278" y="1"/>
                </a:cubicBezTo>
                <a:cubicBezTo>
                  <a:pt x="6711" y="1"/>
                  <a:pt x="6270" y="473"/>
                  <a:pt x="6270" y="1009"/>
                </a:cubicBezTo>
                <a:lnTo>
                  <a:pt x="6270" y="1103"/>
                </a:lnTo>
                <a:cubicBezTo>
                  <a:pt x="6144" y="1072"/>
                  <a:pt x="6050" y="1009"/>
                  <a:pt x="5924" y="1009"/>
                </a:cubicBezTo>
                <a:cubicBezTo>
                  <a:pt x="5640" y="1009"/>
                  <a:pt x="5388" y="1135"/>
                  <a:pt x="5199" y="1292"/>
                </a:cubicBezTo>
                <a:cubicBezTo>
                  <a:pt x="5010" y="1135"/>
                  <a:pt x="4758" y="1009"/>
                  <a:pt x="4506" y="1009"/>
                </a:cubicBezTo>
                <a:cubicBezTo>
                  <a:pt x="4380" y="1009"/>
                  <a:pt x="4254" y="1072"/>
                  <a:pt x="4128" y="1103"/>
                </a:cubicBezTo>
                <a:lnTo>
                  <a:pt x="4128" y="1009"/>
                </a:lnTo>
                <a:cubicBezTo>
                  <a:pt x="4128" y="442"/>
                  <a:pt x="3655" y="1"/>
                  <a:pt x="3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6" name="Google Shape;9396;p75"/>
          <p:cNvSpPr/>
          <p:nvPr/>
        </p:nvSpPr>
        <p:spPr>
          <a:xfrm>
            <a:off x="5294434" y="1783074"/>
            <a:ext cx="357903" cy="353897"/>
          </a:xfrm>
          <a:custGeom>
            <a:avLst/>
            <a:gdLst/>
            <a:ahLst/>
            <a:cxnLst/>
            <a:rect l="l" t="t" r="r" b="b"/>
            <a:pathLst>
              <a:path w="11973" h="11839" extrusionOk="0">
                <a:moveTo>
                  <a:pt x="9322" y="655"/>
                </a:moveTo>
                <a:cubicBezTo>
                  <a:pt x="9413" y="655"/>
                  <a:pt x="9499" y="686"/>
                  <a:pt x="9547" y="749"/>
                </a:cubicBezTo>
                <a:lnTo>
                  <a:pt x="11027" y="2198"/>
                </a:lnTo>
                <a:cubicBezTo>
                  <a:pt x="11122" y="2324"/>
                  <a:pt x="11122" y="2545"/>
                  <a:pt x="11027" y="2671"/>
                </a:cubicBezTo>
                <a:cubicBezTo>
                  <a:pt x="10964" y="2718"/>
                  <a:pt x="10870" y="2742"/>
                  <a:pt x="10779" y="2742"/>
                </a:cubicBezTo>
                <a:cubicBezTo>
                  <a:pt x="10689" y="2742"/>
                  <a:pt x="10602" y="2718"/>
                  <a:pt x="10555" y="2671"/>
                </a:cubicBezTo>
                <a:lnTo>
                  <a:pt x="10303" y="2419"/>
                </a:lnTo>
                <a:lnTo>
                  <a:pt x="9074" y="1190"/>
                </a:lnTo>
                <a:cubicBezTo>
                  <a:pt x="8916" y="1096"/>
                  <a:pt x="8916" y="907"/>
                  <a:pt x="9074" y="749"/>
                </a:cubicBezTo>
                <a:cubicBezTo>
                  <a:pt x="9137" y="686"/>
                  <a:pt x="9232" y="655"/>
                  <a:pt x="9322" y="655"/>
                </a:cubicBezTo>
                <a:close/>
                <a:moveTo>
                  <a:pt x="9106" y="2230"/>
                </a:moveTo>
                <a:lnTo>
                  <a:pt x="9547" y="2702"/>
                </a:lnTo>
                <a:lnTo>
                  <a:pt x="9011" y="3270"/>
                </a:lnTo>
                <a:lnTo>
                  <a:pt x="8538" y="2797"/>
                </a:lnTo>
                <a:lnTo>
                  <a:pt x="9106" y="2230"/>
                </a:lnTo>
                <a:close/>
                <a:moveTo>
                  <a:pt x="6333" y="1694"/>
                </a:moveTo>
                <a:cubicBezTo>
                  <a:pt x="6396" y="1694"/>
                  <a:pt x="6522" y="1726"/>
                  <a:pt x="6554" y="1789"/>
                </a:cubicBezTo>
                <a:lnTo>
                  <a:pt x="8759" y="3994"/>
                </a:lnTo>
                <a:lnTo>
                  <a:pt x="9988" y="5223"/>
                </a:lnTo>
                <a:cubicBezTo>
                  <a:pt x="10082" y="5254"/>
                  <a:pt x="10114" y="5349"/>
                  <a:pt x="10114" y="5475"/>
                </a:cubicBezTo>
                <a:cubicBezTo>
                  <a:pt x="10114" y="5538"/>
                  <a:pt x="10082" y="5664"/>
                  <a:pt x="9988" y="5695"/>
                </a:cubicBezTo>
                <a:cubicBezTo>
                  <a:pt x="9925" y="5727"/>
                  <a:pt x="9830" y="5821"/>
                  <a:pt x="9767" y="5821"/>
                </a:cubicBezTo>
                <a:cubicBezTo>
                  <a:pt x="9673" y="5821"/>
                  <a:pt x="9547" y="5790"/>
                  <a:pt x="9515" y="5695"/>
                </a:cubicBezTo>
                <a:lnTo>
                  <a:pt x="6081" y="2261"/>
                </a:lnTo>
                <a:cubicBezTo>
                  <a:pt x="6018" y="2198"/>
                  <a:pt x="5987" y="2104"/>
                  <a:pt x="5987" y="2041"/>
                </a:cubicBezTo>
                <a:cubicBezTo>
                  <a:pt x="5987" y="1946"/>
                  <a:pt x="6018" y="1852"/>
                  <a:pt x="6081" y="1789"/>
                </a:cubicBezTo>
                <a:cubicBezTo>
                  <a:pt x="6176" y="1726"/>
                  <a:pt x="6239" y="1694"/>
                  <a:pt x="6333" y="1694"/>
                </a:cubicBezTo>
                <a:close/>
                <a:moveTo>
                  <a:pt x="6333" y="3459"/>
                </a:moveTo>
                <a:lnTo>
                  <a:pt x="8286" y="5412"/>
                </a:lnTo>
                <a:lnTo>
                  <a:pt x="7782" y="5947"/>
                </a:lnTo>
                <a:lnTo>
                  <a:pt x="7026" y="5191"/>
                </a:lnTo>
                <a:cubicBezTo>
                  <a:pt x="6979" y="5128"/>
                  <a:pt x="6892" y="5097"/>
                  <a:pt x="6802" y="5097"/>
                </a:cubicBezTo>
                <a:cubicBezTo>
                  <a:pt x="6711" y="5097"/>
                  <a:pt x="6617" y="5128"/>
                  <a:pt x="6554" y="5191"/>
                </a:cubicBezTo>
                <a:cubicBezTo>
                  <a:pt x="6459" y="5317"/>
                  <a:pt x="6459" y="5538"/>
                  <a:pt x="6554" y="5664"/>
                </a:cubicBezTo>
                <a:lnTo>
                  <a:pt x="7310" y="6420"/>
                </a:lnTo>
                <a:lnTo>
                  <a:pt x="6837" y="6893"/>
                </a:lnTo>
                <a:lnTo>
                  <a:pt x="4884" y="4908"/>
                </a:lnTo>
                <a:lnTo>
                  <a:pt x="6333" y="3459"/>
                </a:lnTo>
                <a:close/>
                <a:moveTo>
                  <a:pt x="4348" y="5506"/>
                </a:moveTo>
                <a:lnTo>
                  <a:pt x="6333" y="7460"/>
                </a:lnTo>
                <a:lnTo>
                  <a:pt x="5860" y="7932"/>
                </a:lnTo>
                <a:lnTo>
                  <a:pt x="5388" y="7460"/>
                </a:lnTo>
                <a:cubicBezTo>
                  <a:pt x="5325" y="7412"/>
                  <a:pt x="5238" y="7389"/>
                  <a:pt x="5152" y="7389"/>
                </a:cubicBezTo>
                <a:cubicBezTo>
                  <a:pt x="5065" y="7389"/>
                  <a:pt x="4978" y="7412"/>
                  <a:pt x="4915" y="7460"/>
                </a:cubicBezTo>
                <a:cubicBezTo>
                  <a:pt x="4789" y="7586"/>
                  <a:pt x="4789" y="7838"/>
                  <a:pt x="4915" y="7932"/>
                </a:cubicBezTo>
                <a:lnTo>
                  <a:pt x="5388" y="8405"/>
                </a:lnTo>
                <a:lnTo>
                  <a:pt x="5167" y="8657"/>
                </a:lnTo>
                <a:cubicBezTo>
                  <a:pt x="4915" y="8846"/>
                  <a:pt x="4632" y="8940"/>
                  <a:pt x="4360" y="8940"/>
                </a:cubicBezTo>
                <a:cubicBezTo>
                  <a:pt x="4088" y="8940"/>
                  <a:pt x="3828" y="8846"/>
                  <a:pt x="3624" y="8657"/>
                </a:cubicBezTo>
                <a:lnTo>
                  <a:pt x="3151" y="8184"/>
                </a:lnTo>
                <a:cubicBezTo>
                  <a:pt x="2742" y="7775"/>
                  <a:pt x="2742" y="7113"/>
                  <a:pt x="3151" y="6735"/>
                </a:cubicBezTo>
                <a:lnTo>
                  <a:pt x="4348" y="5506"/>
                </a:lnTo>
                <a:close/>
                <a:moveTo>
                  <a:pt x="2678" y="8657"/>
                </a:moveTo>
                <a:lnTo>
                  <a:pt x="3151" y="9129"/>
                </a:lnTo>
                <a:lnTo>
                  <a:pt x="2899" y="9350"/>
                </a:lnTo>
                <a:cubicBezTo>
                  <a:pt x="2836" y="9413"/>
                  <a:pt x="2749" y="9444"/>
                  <a:pt x="2663" y="9444"/>
                </a:cubicBezTo>
                <a:cubicBezTo>
                  <a:pt x="2576" y="9444"/>
                  <a:pt x="2489" y="9413"/>
                  <a:pt x="2426" y="9350"/>
                </a:cubicBezTo>
                <a:cubicBezTo>
                  <a:pt x="2300" y="9255"/>
                  <a:pt x="2300" y="9003"/>
                  <a:pt x="2426" y="8877"/>
                </a:cubicBezTo>
                <a:lnTo>
                  <a:pt x="2678" y="8657"/>
                </a:lnTo>
                <a:close/>
                <a:moveTo>
                  <a:pt x="9389" y="1"/>
                </a:moveTo>
                <a:cubicBezTo>
                  <a:pt x="9121" y="1"/>
                  <a:pt x="8853" y="103"/>
                  <a:pt x="8664" y="308"/>
                </a:cubicBezTo>
                <a:cubicBezTo>
                  <a:pt x="8255" y="686"/>
                  <a:pt x="8255" y="1379"/>
                  <a:pt x="8664" y="1757"/>
                </a:cubicBezTo>
                <a:lnTo>
                  <a:pt x="8097" y="2324"/>
                </a:lnTo>
                <a:lnTo>
                  <a:pt x="7121" y="1316"/>
                </a:lnTo>
                <a:cubicBezTo>
                  <a:pt x="6932" y="1127"/>
                  <a:pt x="6648" y="1001"/>
                  <a:pt x="6365" y="1001"/>
                </a:cubicBezTo>
                <a:cubicBezTo>
                  <a:pt x="6081" y="1001"/>
                  <a:pt x="5829" y="1127"/>
                  <a:pt x="5608" y="1316"/>
                </a:cubicBezTo>
                <a:cubicBezTo>
                  <a:pt x="5419" y="1537"/>
                  <a:pt x="5293" y="1789"/>
                  <a:pt x="5293" y="2072"/>
                </a:cubicBezTo>
                <a:cubicBezTo>
                  <a:pt x="5293" y="2356"/>
                  <a:pt x="5419" y="2639"/>
                  <a:pt x="5608" y="2828"/>
                </a:cubicBezTo>
                <a:lnTo>
                  <a:pt x="5860" y="3049"/>
                </a:lnTo>
                <a:lnTo>
                  <a:pt x="2678" y="6263"/>
                </a:lnTo>
                <a:cubicBezTo>
                  <a:pt x="2143" y="6767"/>
                  <a:pt x="2048" y="7460"/>
                  <a:pt x="2269" y="8090"/>
                </a:cubicBezTo>
                <a:lnTo>
                  <a:pt x="1922" y="8468"/>
                </a:lnTo>
                <a:cubicBezTo>
                  <a:pt x="1607" y="8783"/>
                  <a:pt x="1513" y="9255"/>
                  <a:pt x="1733" y="9634"/>
                </a:cubicBezTo>
                <a:lnTo>
                  <a:pt x="95" y="11240"/>
                </a:lnTo>
                <a:cubicBezTo>
                  <a:pt x="1" y="11366"/>
                  <a:pt x="1" y="11618"/>
                  <a:pt x="95" y="11713"/>
                </a:cubicBezTo>
                <a:cubicBezTo>
                  <a:pt x="190" y="11807"/>
                  <a:pt x="284" y="11839"/>
                  <a:pt x="347" y="11839"/>
                </a:cubicBezTo>
                <a:cubicBezTo>
                  <a:pt x="410" y="11839"/>
                  <a:pt x="536" y="11807"/>
                  <a:pt x="568" y="11713"/>
                </a:cubicBezTo>
                <a:lnTo>
                  <a:pt x="2206" y="10106"/>
                </a:lnTo>
                <a:cubicBezTo>
                  <a:pt x="2363" y="10201"/>
                  <a:pt x="2458" y="10232"/>
                  <a:pt x="2615" y="10232"/>
                </a:cubicBezTo>
                <a:cubicBezTo>
                  <a:pt x="2899" y="10232"/>
                  <a:pt x="3183" y="10106"/>
                  <a:pt x="3372" y="9917"/>
                </a:cubicBezTo>
                <a:lnTo>
                  <a:pt x="3718" y="9571"/>
                </a:lnTo>
                <a:cubicBezTo>
                  <a:pt x="3939" y="9634"/>
                  <a:pt x="4159" y="9665"/>
                  <a:pt x="4348" y="9665"/>
                </a:cubicBezTo>
                <a:cubicBezTo>
                  <a:pt x="4789" y="9665"/>
                  <a:pt x="5262" y="9508"/>
                  <a:pt x="5577" y="9161"/>
                </a:cubicBezTo>
                <a:lnTo>
                  <a:pt x="8759" y="5979"/>
                </a:lnTo>
                <a:lnTo>
                  <a:pt x="9011" y="6199"/>
                </a:lnTo>
                <a:cubicBezTo>
                  <a:pt x="9200" y="6420"/>
                  <a:pt x="9484" y="6515"/>
                  <a:pt x="9767" y="6515"/>
                </a:cubicBezTo>
                <a:cubicBezTo>
                  <a:pt x="10019" y="6515"/>
                  <a:pt x="10303" y="6420"/>
                  <a:pt x="10492" y="6199"/>
                </a:cubicBezTo>
                <a:cubicBezTo>
                  <a:pt x="10712" y="6010"/>
                  <a:pt x="10807" y="5727"/>
                  <a:pt x="10807" y="5475"/>
                </a:cubicBezTo>
                <a:cubicBezTo>
                  <a:pt x="10807" y="5191"/>
                  <a:pt x="10712" y="4908"/>
                  <a:pt x="10492" y="4719"/>
                </a:cubicBezTo>
                <a:lnTo>
                  <a:pt x="9515" y="3711"/>
                </a:lnTo>
                <a:lnTo>
                  <a:pt x="10082" y="3207"/>
                </a:lnTo>
                <a:cubicBezTo>
                  <a:pt x="10271" y="3427"/>
                  <a:pt x="10555" y="3522"/>
                  <a:pt x="10807" y="3522"/>
                </a:cubicBezTo>
                <a:cubicBezTo>
                  <a:pt x="11090" y="3522"/>
                  <a:pt x="11374" y="3427"/>
                  <a:pt x="11563" y="3207"/>
                </a:cubicBezTo>
                <a:cubicBezTo>
                  <a:pt x="11972" y="2828"/>
                  <a:pt x="11972" y="2167"/>
                  <a:pt x="11563" y="1757"/>
                </a:cubicBezTo>
                <a:lnTo>
                  <a:pt x="10114" y="308"/>
                </a:lnTo>
                <a:cubicBezTo>
                  <a:pt x="9925" y="103"/>
                  <a:pt x="9657" y="1"/>
                  <a:pt x="93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97" name="Google Shape;9397;p75"/>
          <p:cNvGrpSpPr/>
          <p:nvPr/>
        </p:nvGrpSpPr>
        <p:grpSpPr>
          <a:xfrm>
            <a:off x="5358939" y="2224196"/>
            <a:ext cx="227930" cy="354136"/>
            <a:chOff x="-28043900" y="2701925"/>
            <a:chExt cx="190625" cy="296175"/>
          </a:xfrm>
        </p:grpSpPr>
        <p:sp>
          <p:nvSpPr>
            <p:cNvPr id="9398" name="Google Shape;9398;p75"/>
            <p:cNvSpPr/>
            <p:nvPr/>
          </p:nvSpPr>
          <p:spPr>
            <a:xfrm>
              <a:off x="-28043900" y="2701925"/>
              <a:ext cx="190625" cy="296175"/>
            </a:xfrm>
            <a:custGeom>
              <a:avLst/>
              <a:gdLst/>
              <a:ahLst/>
              <a:cxnLst/>
              <a:rect l="l" t="t" r="r" b="b"/>
              <a:pathLst>
                <a:path w="7625" h="11847" extrusionOk="0">
                  <a:moveTo>
                    <a:pt x="5136" y="662"/>
                  </a:moveTo>
                  <a:cubicBezTo>
                    <a:pt x="5325" y="662"/>
                    <a:pt x="5483" y="820"/>
                    <a:pt x="5483" y="1009"/>
                  </a:cubicBezTo>
                  <a:cubicBezTo>
                    <a:pt x="5483" y="1198"/>
                    <a:pt x="5325" y="1356"/>
                    <a:pt x="5136" y="1356"/>
                  </a:cubicBezTo>
                  <a:lnTo>
                    <a:pt x="2364" y="1356"/>
                  </a:lnTo>
                  <a:cubicBezTo>
                    <a:pt x="2175" y="1356"/>
                    <a:pt x="2017" y="1198"/>
                    <a:pt x="2017" y="1009"/>
                  </a:cubicBezTo>
                  <a:cubicBezTo>
                    <a:pt x="2017" y="820"/>
                    <a:pt x="2175" y="662"/>
                    <a:pt x="2364" y="662"/>
                  </a:cubicBezTo>
                  <a:close/>
                  <a:moveTo>
                    <a:pt x="4790" y="2080"/>
                  </a:moveTo>
                  <a:lnTo>
                    <a:pt x="4790" y="4411"/>
                  </a:lnTo>
                  <a:cubicBezTo>
                    <a:pt x="4790" y="4758"/>
                    <a:pt x="4979" y="5105"/>
                    <a:pt x="5294" y="5294"/>
                  </a:cubicBezTo>
                  <a:cubicBezTo>
                    <a:pt x="6113" y="5766"/>
                    <a:pt x="6680" y="6554"/>
                    <a:pt x="6837" y="7499"/>
                  </a:cubicBezTo>
                  <a:cubicBezTo>
                    <a:pt x="6504" y="7632"/>
                    <a:pt x="6166" y="7699"/>
                    <a:pt x="5828" y="7699"/>
                  </a:cubicBezTo>
                  <a:cubicBezTo>
                    <a:pt x="5207" y="7699"/>
                    <a:pt x="4582" y="7475"/>
                    <a:pt x="3971" y="7026"/>
                  </a:cubicBezTo>
                  <a:cubicBezTo>
                    <a:pt x="3372" y="6648"/>
                    <a:pt x="2773" y="6396"/>
                    <a:pt x="2143" y="6333"/>
                  </a:cubicBezTo>
                  <a:cubicBezTo>
                    <a:pt x="1970" y="6318"/>
                    <a:pt x="1805" y="6310"/>
                    <a:pt x="1639" y="6310"/>
                  </a:cubicBezTo>
                  <a:cubicBezTo>
                    <a:pt x="1474" y="6310"/>
                    <a:pt x="1308" y="6318"/>
                    <a:pt x="1135" y="6333"/>
                  </a:cubicBezTo>
                  <a:cubicBezTo>
                    <a:pt x="1387" y="5892"/>
                    <a:pt x="1734" y="5546"/>
                    <a:pt x="2175" y="5294"/>
                  </a:cubicBezTo>
                  <a:cubicBezTo>
                    <a:pt x="2490" y="5105"/>
                    <a:pt x="2679" y="4790"/>
                    <a:pt x="2679" y="4443"/>
                  </a:cubicBezTo>
                  <a:lnTo>
                    <a:pt x="2679" y="2080"/>
                  </a:lnTo>
                  <a:close/>
                  <a:moveTo>
                    <a:pt x="1670" y="6939"/>
                  </a:moveTo>
                  <a:cubicBezTo>
                    <a:pt x="2308" y="6939"/>
                    <a:pt x="2942" y="7156"/>
                    <a:pt x="3561" y="7562"/>
                  </a:cubicBezTo>
                  <a:cubicBezTo>
                    <a:pt x="4160" y="7940"/>
                    <a:pt x="4790" y="8192"/>
                    <a:pt x="5420" y="8255"/>
                  </a:cubicBezTo>
                  <a:cubicBezTo>
                    <a:pt x="5577" y="8255"/>
                    <a:pt x="5672" y="8287"/>
                    <a:pt x="5829" y="8287"/>
                  </a:cubicBezTo>
                  <a:cubicBezTo>
                    <a:pt x="6207" y="8287"/>
                    <a:pt x="6554" y="8255"/>
                    <a:pt x="6869" y="8129"/>
                  </a:cubicBezTo>
                  <a:lnTo>
                    <a:pt x="6869" y="8129"/>
                  </a:lnTo>
                  <a:cubicBezTo>
                    <a:pt x="6869" y="8255"/>
                    <a:pt x="6837" y="8381"/>
                    <a:pt x="6837" y="8507"/>
                  </a:cubicBezTo>
                  <a:cubicBezTo>
                    <a:pt x="6585" y="9799"/>
                    <a:pt x="5640" y="10807"/>
                    <a:pt x="4412" y="11059"/>
                  </a:cubicBezTo>
                  <a:cubicBezTo>
                    <a:pt x="4192" y="11103"/>
                    <a:pt x="3970" y="11125"/>
                    <a:pt x="3750" y="11125"/>
                  </a:cubicBezTo>
                  <a:cubicBezTo>
                    <a:pt x="3027" y="11125"/>
                    <a:pt x="2328" y="10888"/>
                    <a:pt x="1797" y="10429"/>
                  </a:cubicBezTo>
                  <a:cubicBezTo>
                    <a:pt x="1041" y="9830"/>
                    <a:pt x="631" y="8917"/>
                    <a:pt x="631" y="7972"/>
                  </a:cubicBezTo>
                  <a:cubicBezTo>
                    <a:pt x="631" y="7656"/>
                    <a:pt x="694" y="7404"/>
                    <a:pt x="757" y="7089"/>
                  </a:cubicBezTo>
                  <a:cubicBezTo>
                    <a:pt x="1062" y="6988"/>
                    <a:pt x="1366" y="6939"/>
                    <a:pt x="1670" y="6939"/>
                  </a:cubicBezTo>
                  <a:close/>
                  <a:moveTo>
                    <a:pt x="2427" y="1"/>
                  </a:moveTo>
                  <a:cubicBezTo>
                    <a:pt x="1828" y="1"/>
                    <a:pt x="1387" y="473"/>
                    <a:pt x="1387" y="1009"/>
                  </a:cubicBezTo>
                  <a:cubicBezTo>
                    <a:pt x="1387" y="1450"/>
                    <a:pt x="1671" y="1828"/>
                    <a:pt x="2112" y="1986"/>
                  </a:cubicBezTo>
                  <a:lnTo>
                    <a:pt x="2112" y="4443"/>
                  </a:lnTo>
                  <a:cubicBezTo>
                    <a:pt x="2112" y="4569"/>
                    <a:pt x="2017" y="4632"/>
                    <a:pt x="1891" y="4727"/>
                  </a:cubicBezTo>
                  <a:cubicBezTo>
                    <a:pt x="1356" y="5042"/>
                    <a:pt x="883" y="5514"/>
                    <a:pt x="536" y="6081"/>
                  </a:cubicBezTo>
                  <a:cubicBezTo>
                    <a:pt x="410" y="6302"/>
                    <a:pt x="284" y="6522"/>
                    <a:pt x="221" y="6711"/>
                  </a:cubicBezTo>
                  <a:lnTo>
                    <a:pt x="221" y="6743"/>
                  </a:lnTo>
                  <a:cubicBezTo>
                    <a:pt x="64" y="7152"/>
                    <a:pt x="1" y="7593"/>
                    <a:pt x="1" y="8003"/>
                  </a:cubicBezTo>
                  <a:cubicBezTo>
                    <a:pt x="1" y="9169"/>
                    <a:pt x="536" y="10271"/>
                    <a:pt x="1419" y="10964"/>
                  </a:cubicBezTo>
                  <a:cubicBezTo>
                    <a:pt x="2112" y="11532"/>
                    <a:pt x="2962" y="11847"/>
                    <a:pt x="3845" y="11847"/>
                  </a:cubicBezTo>
                  <a:cubicBezTo>
                    <a:pt x="4097" y="11847"/>
                    <a:pt x="4380" y="11784"/>
                    <a:pt x="4664" y="11752"/>
                  </a:cubicBezTo>
                  <a:cubicBezTo>
                    <a:pt x="5420" y="11595"/>
                    <a:pt x="6081" y="11248"/>
                    <a:pt x="6585" y="10681"/>
                  </a:cubicBezTo>
                  <a:cubicBezTo>
                    <a:pt x="7090" y="10145"/>
                    <a:pt x="7468" y="9484"/>
                    <a:pt x="7625" y="8728"/>
                  </a:cubicBezTo>
                  <a:cubicBezTo>
                    <a:pt x="7562" y="8350"/>
                    <a:pt x="7562" y="7972"/>
                    <a:pt x="7531" y="7656"/>
                  </a:cubicBezTo>
                  <a:cubicBezTo>
                    <a:pt x="7499" y="7184"/>
                    <a:pt x="7373" y="6743"/>
                    <a:pt x="7184" y="6333"/>
                  </a:cubicBezTo>
                  <a:cubicBezTo>
                    <a:pt x="6837" y="5609"/>
                    <a:pt x="6302" y="5073"/>
                    <a:pt x="5640" y="4664"/>
                  </a:cubicBezTo>
                  <a:cubicBezTo>
                    <a:pt x="5577" y="4632"/>
                    <a:pt x="5483" y="4506"/>
                    <a:pt x="5483" y="4411"/>
                  </a:cubicBezTo>
                  <a:lnTo>
                    <a:pt x="5483" y="1986"/>
                  </a:lnTo>
                  <a:cubicBezTo>
                    <a:pt x="5892" y="1828"/>
                    <a:pt x="6207" y="1482"/>
                    <a:pt x="6207" y="1009"/>
                  </a:cubicBezTo>
                  <a:cubicBezTo>
                    <a:pt x="6207" y="410"/>
                    <a:pt x="5735" y="1"/>
                    <a:pt x="51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9" name="Google Shape;9399;p75"/>
            <p:cNvSpPr/>
            <p:nvPr/>
          </p:nvSpPr>
          <p:spPr>
            <a:xfrm>
              <a:off x="-27976950" y="2910650"/>
              <a:ext cx="18150" cy="17350"/>
            </a:xfrm>
            <a:custGeom>
              <a:avLst/>
              <a:gdLst/>
              <a:ahLst/>
              <a:cxnLst/>
              <a:rect l="l" t="t" r="r" b="b"/>
              <a:pathLst>
                <a:path w="726" h="694" extrusionOk="0">
                  <a:moveTo>
                    <a:pt x="379" y="1"/>
                  </a:moveTo>
                  <a:cubicBezTo>
                    <a:pt x="158" y="1"/>
                    <a:pt x="1" y="158"/>
                    <a:pt x="1" y="347"/>
                  </a:cubicBezTo>
                  <a:cubicBezTo>
                    <a:pt x="1" y="536"/>
                    <a:pt x="158" y="694"/>
                    <a:pt x="379" y="694"/>
                  </a:cubicBezTo>
                  <a:cubicBezTo>
                    <a:pt x="568" y="694"/>
                    <a:pt x="725" y="536"/>
                    <a:pt x="725" y="347"/>
                  </a:cubicBezTo>
                  <a:cubicBezTo>
                    <a:pt x="725" y="158"/>
                    <a:pt x="568" y="1"/>
                    <a:pt x="3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0" name="Google Shape;9400;p75"/>
            <p:cNvSpPr/>
            <p:nvPr/>
          </p:nvSpPr>
          <p:spPr>
            <a:xfrm>
              <a:off x="-27924175" y="2927975"/>
              <a:ext cx="17350" cy="18150"/>
            </a:xfrm>
            <a:custGeom>
              <a:avLst/>
              <a:gdLst/>
              <a:ahLst/>
              <a:cxnLst/>
              <a:rect l="l" t="t" r="r" b="b"/>
              <a:pathLst>
                <a:path w="694" h="726" extrusionOk="0">
                  <a:moveTo>
                    <a:pt x="347" y="1"/>
                  </a:moveTo>
                  <a:cubicBezTo>
                    <a:pt x="158" y="1"/>
                    <a:pt x="1" y="158"/>
                    <a:pt x="1" y="347"/>
                  </a:cubicBezTo>
                  <a:cubicBezTo>
                    <a:pt x="1" y="568"/>
                    <a:pt x="158" y="725"/>
                    <a:pt x="347" y="725"/>
                  </a:cubicBezTo>
                  <a:cubicBezTo>
                    <a:pt x="536" y="725"/>
                    <a:pt x="694" y="568"/>
                    <a:pt x="694" y="347"/>
                  </a:cubicBezTo>
                  <a:cubicBezTo>
                    <a:pt x="694" y="158"/>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1" name="Google Shape;9401;p75"/>
            <p:cNvSpPr/>
            <p:nvPr/>
          </p:nvSpPr>
          <p:spPr>
            <a:xfrm>
              <a:off x="-27976950" y="2946100"/>
              <a:ext cx="18150" cy="17350"/>
            </a:xfrm>
            <a:custGeom>
              <a:avLst/>
              <a:gdLst/>
              <a:ahLst/>
              <a:cxnLst/>
              <a:rect l="l" t="t" r="r" b="b"/>
              <a:pathLst>
                <a:path w="726" h="694" extrusionOk="0">
                  <a:moveTo>
                    <a:pt x="379" y="0"/>
                  </a:moveTo>
                  <a:cubicBezTo>
                    <a:pt x="158" y="0"/>
                    <a:pt x="1" y="158"/>
                    <a:pt x="1" y="347"/>
                  </a:cubicBezTo>
                  <a:cubicBezTo>
                    <a:pt x="1" y="536"/>
                    <a:pt x="158" y="693"/>
                    <a:pt x="379" y="693"/>
                  </a:cubicBezTo>
                  <a:cubicBezTo>
                    <a:pt x="568" y="693"/>
                    <a:pt x="725" y="536"/>
                    <a:pt x="725" y="347"/>
                  </a:cubicBezTo>
                  <a:cubicBezTo>
                    <a:pt x="725" y="158"/>
                    <a:pt x="568" y="0"/>
                    <a:pt x="3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2" name="Google Shape;9402;p75"/>
            <p:cNvSpPr/>
            <p:nvPr/>
          </p:nvSpPr>
          <p:spPr>
            <a:xfrm>
              <a:off x="-28010800" y="2893325"/>
              <a:ext cx="17350" cy="18150"/>
            </a:xfrm>
            <a:custGeom>
              <a:avLst/>
              <a:gdLst/>
              <a:ahLst/>
              <a:cxnLst/>
              <a:rect l="l" t="t" r="r" b="b"/>
              <a:pathLst>
                <a:path w="694" h="726" extrusionOk="0">
                  <a:moveTo>
                    <a:pt x="347" y="0"/>
                  </a:moveTo>
                  <a:cubicBezTo>
                    <a:pt x="158" y="0"/>
                    <a:pt x="0" y="158"/>
                    <a:pt x="0" y="379"/>
                  </a:cubicBezTo>
                  <a:cubicBezTo>
                    <a:pt x="0" y="568"/>
                    <a:pt x="158" y="725"/>
                    <a:pt x="347" y="725"/>
                  </a:cubicBezTo>
                  <a:cubicBezTo>
                    <a:pt x="536" y="725"/>
                    <a:pt x="693" y="568"/>
                    <a:pt x="693" y="379"/>
                  </a:cubicBezTo>
                  <a:cubicBezTo>
                    <a:pt x="693"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03" name="Google Shape;9403;p75"/>
          <p:cNvGrpSpPr/>
          <p:nvPr/>
        </p:nvGrpSpPr>
        <p:grpSpPr>
          <a:xfrm>
            <a:off x="7531805" y="1336135"/>
            <a:ext cx="354136" cy="353180"/>
            <a:chOff x="-26215025" y="1971025"/>
            <a:chExt cx="296175" cy="295375"/>
          </a:xfrm>
        </p:grpSpPr>
        <p:sp>
          <p:nvSpPr>
            <p:cNvPr id="9404" name="Google Shape;9404;p75"/>
            <p:cNvSpPr/>
            <p:nvPr/>
          </p:nvSpPr>
          <p:spPr>
            <a:xfrm>
              <a:off x="-26092950" y="1971025"/>
              <a:ext cx="51225" cy="225275"/>
            </a:xfrm>
            <a:custGeom>
              <a:avLst/>
              <a:gdLst/>
              <a:ahLst/>
              <a:cxnLst/>
              <a:rect l="l" t="t" r="r" b="b"/>
              <a:pathLst>
                <a:path w="2049" h="9011" extrusionOk="0">
                  <a:moveTo>
                    <a:pt x="1009" y="7246"/>
                  </a:moveTo>
                  <a:cubicBezTo>
                    <a:pt x="1198" y="7593"/>
                    <a:pt x="1355" y="7877"/>
                    <a:pt x="1355" y="8003"/>
                  </a:cubicBezTo>
                  <a:cubicBezTo>
                    <a:pt x="1355" y="8192"/>
                    <a:pt x="1198" y="8349"/>
                    <a:pt x="1009" y="8349"/>
                  </a:cubicBezTo>
                  <a:cubicBezTo>
                    <a:pt x="820" y="8349"/>
                    <a:pt x="662" y="8192"/>
                    <a:pt x="662" y="8003"/>
                  </a:cubicBezTo>
                  <a:cubicBezTo>
                    <a:pt x="694" y="7877"/>
                    <a:pt x="820" y="7562"/>
                    <a:pt x="1009" y="7246"/>
                  </a:cubicBezTo>
                  <a:close/>
                  <a:moveTo>
                    <a:pt x="977" y="0"/>
                  </a:moveTo>
                  <a:cubicBezTo>
                    <a:pt x="788" y="0"/>
                    <a:pt x="631" y="158"/>
                    <a:pt x="631" y="347"/>
                  </a:cubicBezTo>
                  <a:lnTo>
                    <a:pt x="631" y="6490"/>
                  </a:lnTo>
                  <a:cubicBezTo>
                    <a:pt x="536" y="6616"/>
                    <a:pt x="410" y="6774"/>
                    <a:pt x="316" y="6963"/>
                  </a:cubicBezTo>
                  <a:cubicBezTo>
                    <a:pt x="32" y="7562"/>
                    <a:pt x="1" y="7845"/>
                    <a:pt x="1" y="8003"/>
                  </a:cubicBezTo>
                  <a:cubicBezTo>
                    <a:pt x="1" y="8601"/>
                    <a:pt x="473" y="9011"/>
                    <a:pt x="1009" y="9011"/>
                  </a:cubicBezTo>
                  <a:cubicBezTo>
                    <a:pt x="1576" y="9011"/>
                    <a:pt x="2048" y="8538"/>
                    <a:pt x="2048" y="8003"/>
                  </a:cubicBezTo>
                  <a:cubicBezTo>
                    <a:pt x="2048" y="7845"/>
                    <a:pt x="1985" y="7593"/>
                    <a:pt x="1639" y="6963"/>
                  </a:cubicBezTo>
                  <a:cubicBezTo>
                    <a:pt x="1513" y="6774"/>
                    <a:pt x="1418" y="6585"/>
                    <a:pt x="1324" y="6490"/>
                  </a:cubicBezTo>
                  <a:lnTo>
                    <a:pt x="1324" y="347"/>
                  </a:lnTo>
                  <a:cubicBezTo>
                    <a:pt x="1324" y="158"/>
                    <a:pt x="1166" y="0"/>
                    <a:pt x="9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5" name="Google Shape;9405;p75"/>
            <p:cNvSpPr/>
            <p:nvPr/>
          </p:nvSpPr>
          <p:spPr>
            <a:xfrm>
              <a:off x="-26179575" y="2214400"/>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6" name="Google Shape;9406;p75"/>
            <p:cNvSpPr/>
            <p:nvPr/>
          </p:nvSpPr>
          <p:spPr>
            <a:xfrm>
              <a:off x="-26163050" y="2178950"/>
              <a:ext cx="17350" cy="17350"/>
            </a:xfrm>
            <a:custGeom>
              <a:avLst/>
              <a:gdLst/>
              <a:ahLst/>
              <a:cxnLst/>
              <a:rect l="l" t="t" r="r" b="b"/>
              <a:pathLst>
                <a:path w="694" h="694" extrusionOk="0">
                  <a:moveTo>
                    <a:pt x="347" y="1"/>
                  </a:moveTo>
                  <a:cubicBezTo>
                    <a:pt x="158" y="1"/>
                    <a:pt x="1" y="158"/>
                    <a:pt x="1" y="347"/>
                  </a:cubicBezTo>
                  <a:cubicBezTo>
                    <a:pt x="1" y="536"/>
                    <a:pt x="158" y="694"/>
                    <a:pt x="347" y="694"/>
                  </a:cubicBezTo>
                  <a:cubicBezTo>
                    <a:pt x="536" y="694"/>
                    <a:pt x="694" y="536"/>
                    <a:pt x="694" y="347"/>
                  </a:cubicBezTo>
                  <a:cubicBezTo>
                    <a:pt x="694" y="158"/>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7" name="Google Shape;9407;p75"/>
            <p:cNvSpPr/>
            <p:nvPr/>
          </p:nvSpPr>
          <p:spPr>
            <a:xfrm>
              <a:off x="-26145725" y="2214400"/>
              <a:ext cx="18150" cy="17350"/>
            </a:xfrm>
            <a:custGeom>
              <a:avLst/>
              <a:gdLst/>
              <a:ahLst/>
              <a:cxnLst/>
              <a:rect l="l" t="t" r="r" b="b"/>
              <a:pathLst>
                <a:path w="726" h="694" extrusionOk="0">
                  <a:moveTo>
                    <a:pt x="379" y="0"/>
                  </a:moveTo>
                  <a:cubicBezTo>
                    <a:pt x="158" y="0"/>
                    <a:pt x="1" y="158"/>
                    <a:pt x="1" y="347"/>
                  </a:cubicBezTo>
                  <a:cubicBezTo>
                    <a:pt x="1" y="536"/>
                    <a:pt x="158" y="693"/>
                    <a:pt x="379" y="693"/>
                  </a:cubicBezTo>
                  <a:cubicBezTo>
                    <a:pt x="568" y="693"/>
                    <a:pt x="725" y="536"/>
                    <a:pt x="725" y="347"/>
                  </a:cubicBezTo>
                  <a:cubicBezTo>
                    <a:pt x="725" y="158"/>
                    <a:pt x="568" y="0"/>
                    <a:pt x="3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8" name="Google Shape;9408;p75"/>
            <p:cNvSpPr/>
            <p:nvPr/>
          </p:nvSpPr>
          <p:spPr>
            <a:xfrm>
              <a:off x="-25988975" y="2178950"/>
              <a:ext cx="18125" cy="17350"/>
            </a:xfrm>
            <a:custGeom>
              <a:avLst/>
              <a:gdLst/>
              <a:ahLst/>
              <a:cxnLst/>
              <a:rect l="l" t="t" r="r" b="b"/>
              <a:pathLst>
                <a:path w="725" h="694" extrusionOk="0">
                  <a:moveTo>
                    <a:pt x="347" y="1"/>
                  </a:moveTo>
                  <a:cubicBezTo>
                    <a:pt x="158" y="1"/>
                    <a:pt x="0" y="158"/>
                    <a:pt x="0" y="347"/>
                  </a:cubicBezTo>
                  <a:cubicBezTo>
                    <a:pt x="0" y="536"/>
                    <a:pt x="158" y="694"/>
                    <a:pt x="347" y="694"/>
                  </a:cubicBezTo>
                  <a:cubicBezTo>
                    <a:pt x="567" y="694"/>
                    <a:pt x="725" y="536"/>
                    <a:pt x="725" y="347"/>
                  </a:cubicBezTo>
                  <a:cubicBezTo>
                    <a:pt x="662" y="158"/>
                    <a:pt x="504"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9" name="Google Shape;9409;p75"/>
            <p:cNvSpPr/>
            <p:nvPr/>
          </p:nvSpPr>
          <p:spPr>
            <a:xfrm>
              <a:off x="-26006300" y="2214400"/>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0" name="Google Shape;9410;p75"/>
            <p:cNvSpPr/>
            <p:nvPr/>
          </p:nvSpPr>
          <p:spPr>
            <a:xfrm>
              <a:off x="-25972450" y="2214400"/>
              <a:ext cx="18150" cy="17350"/>
            </a:xfrm>
            <a:custGeom>
              <a:avLst/>
              <a:gdLst/>
              <a:ahLst/>
              <a:cxnLst/>
              <a:rect l="l" t="t" r="r" b="b"/>
              <a:pathLst>
                <a:path w="726" h="694" extrusionOk="0">
                  <a:moveTo>
                    <a:pt x="379" y="0"/>
                  </a:moveTo>
                  <a:cubicBezTo>
                    <a:pt x="158" y="0"/>
                    <a:pt x="1" y="158"/>
                    <a:pt x="1" y="347"/>
                  </a:cubicBezTo>
                  <a:cubicBezTo>
                    <a:pt x="1" y="536"/>
                    <a:pt x="158" y="693"/>
                    <a:pt x="379" y="693"/>
                  </a:cubicBezTo>
                  <a:cubicBezTo>
                    <a:pt x="568" y="693"/>
                    <a:pt x="726" y="536"/>
                    <a:pt x="726" y="347"/>
                  </a:cubicBezTo>
                  <a:cubicBezTo>
                    <a:pt x="726" y="158"/>
                    <a:pt x="568" y="0"/>
                    <a:pt x="3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1" name="Google Shape;9411;p75"/>
            <p:cNvSpPr/>
            <p:nvPr/>
          </p:nvSpPr>
          <p:spPr>
            <a:xfrm>
              <a:off x="-26215025" y="2108850"/>
              <a:ext cx="296175" cy="157550"/>
            </a:xfrm>
            <a:custGeom>
              <a:avLst/>
              <a:gdLst/>
              <a:ahLst/>
              <a:cxnLst/>
              <a:rect l="l" t="t" r="r" b="b"/>
              <a:pathLst>
                <a:path w="11847" h="6302" extrusionOk="0">
                  <a:moveTo>
                    <a:pt x="4128" y="725"/>
                  </a:moveTo>
                  <a:cubicBezTo>
                    <a:pt x="3970" y="946"/>
                    <a:pt x="3844" y="1198"/>
                    <a:pt x="3781" y="1418"/>
                  </a:cubicBezTo>
                  <a:cubicBezTo>
                    <a:pt x="3781" y="1450"/>
                    <a:pt x="3749" y="1513"/>
                    <a:pt x="3749" y="1544"/>
                  </a:cubicBezTo>
                  <a:cubicBezTo>
                    <a:pt x="3403" y="1355"/>
                    <a:pt x="2993" y="1261"/>
                    <a:pt x="2615" y="1261"/>
                  </a:cubicBezTo>
                  <a:cubicBezTo>
                    <a:pt x="2111" y="1261"/>
                    <a:pt x="1450" y="1418"/>
                    <a:pt x="1166" y="1891"/>
                  </a:cubicBezTo>
                  <a:cubicBezTo>
                    <a:pt x="1040" y="2080"/>
                    <a:pt x="851" y="2175"/>
                    <a:pt x="694" y="2175"/>
                  </a:cubicBezTo>
                  <a:lnTo>
                    <a:pt x="694" y="1072"/>
                  </a:lnTo>
                  <a:cubicBezTo>
                    <a:pt x="694" y="851"/>
                    <a:pt x="851" y="725"/>
                    <a:pt x="1040" y="725"/>
                  </a:cubicBezTo>
                  <a:close/>
                  <a:moveTo>
                    <a:pt x="10775" y="725"/>
                  </a:moveTo>
                  <a:cubicBezTo>
                    <a:pt x="10964" y="725"/>
                    <a:pt x="11122" y="883"/>
                    <a:pt x="11122" y="1072"/>
                  </a:cubicBezTo>
                  <a:lnTo>
                    <a:pt x="11122" y="2175"/>
                  </a:lnTo>
                  <a:cubicBezTo>
                    <a:pt x="10933" y="2175"/>
                    <a:pt x="10775" y="2080"/>
                    <a:pt x="10649" y="1891"/>
                  </a:cubicBezTo>
                  <a:cubicBezTo>
                    <a:pt x="10429" y="1513"/>
                    <a:pt x="10050" y="1261"/>
                    <a:pt x="9546" y="1261"/>
                  </a:cubicBezTo>
                  <a:cubicBezTo>
                    <a:pt x="9074" y="1261"/>
                    <a:pt x="8696" y="1513"/>
                    <a:pt x="8444" y="1891"/>
                  </a:cubicBezTo>
                  <a:cubicBezTo>
                    <a:pt x="8412" y="1985"/>
                    <a:pt x="8349" y="2049"/>
                    <a:pt x="8286" y="2143"/>
                  </a:cubicBezTo>
                  <a:cubicBezTo>
                    <a:pt x="8255" y="1828"/>
                    <a:pt x="8097" y="1355"/>
                    <a:pt x="7719" y="725"/>
                  </a:cubicBezTo>
                  <a:close/>
                  <a:moveTo>
                    <a:pt x="9609" y="1922"/>
                  </a:moveTo>
                  <a:cubicBezTo>
                    <a:pt x="9830" y="1922"/>
                    <a:pt x="9987" y="2049"/>
                    <a:pt x="10113" y="2206"/>
                  </a:cubicBezTo>
                  <a:cubicBezTo>
                    <a:pt x="10334" y="2616"/>
                    <a:pt x="10744" y="2836"/>
                    <a:pt x="11185" y="2836"/>
                  </a:cubicBezTo>
                  <a:lnTo>
                    <a:pt x="11185" y="5546"/>
                  </a:lnTo>
                  <a:lnTo>
                    <a:pt x="694" y="5546"/>
                  </a:lnTo>
                  <a:lnTo>
                    <a:pt x="694" y="2931"/>
                  </a:lnTo>
                  <a:cubicBezTo>
                    <a:pt x="1135" y="2931"/>
                    <a:pt x="1576" y="2679"/>
                    <a:pt x="1765" y="2301"/>
                  </a:cubicBezTo>
                  <a:cubicBezTo>
                    <a:pt x="1828" y="2143"/>
                    <a:pt x="2143" y="2017"/>
                    <a:pt x="2615" y="2017"/>
                  </a:cubicBezTo>
                  <a:cubicBezTo>
                    <a:pt x="3056" y="2017"/>
                    <a:pt x="3371" y="2175"/>
                    <a:pt x="3497" y="2301"/>
                  </a:cubicBezTo>
                  <a:lnTo>
                    <a:pt x="3529" y="2364"/>
                  </a:lnTo>
                  <a:cubicBezTo>
                    <a:pt x="3529" y="2395"/>
                    <a:pt x="3560" y="2395"/>
                    <a:pt x="3560" y="2395"/>
                  </a:cubicBezTo>
                  <a:cubicBezTo>
                    <a:pt x="3560" y="2868"/>
                    <a:pt x="3686" y="3309"/>
                    <a:pt x="3939" y="3718"/>
                  </a:cubicBezTo>
                  <a:cubicBezTo>
                    <a:pt x="4317" y="4380"/>
                    <a:pt x="4947" y="4758"/>
                    <a:pt x="5671" y="4852"/>
                  </a:cubicBezTo>
                  <a:lnTo>
                    <a:pt x="5923" y="4852"/>
                  </a:lnTo>
                  <a:cubicBezTo>
                    <a:pt x="7121" y="4852"/>
                    <a:pt x="8097" y="4033"/>
                    <a:pt x="8286" y="2868"/>
                  </a:cubicBezTo>
                  <a:cubicBezTo>
                    <a:pt x="8727" y="2773"/>
                    <a:pt x="8916" y="2458"/>
                    <a:pt x="9074" y="2206"/>
                  </a:cubicBezTo>
                  <a:cubicBezTo>
                    <a:pt x="9200" y="2017"/>
                    <a:pt x="9357" y="1922"/>
                    <a:pt x="9609" y="1922"/>
                  </a:cubicBezTo>
                  <a:close/>
                  <a:moveTo>
                    <a:pt x="1040" y="1"/>
                  </a:moveTo>
                  <a:cubicBezTo>
                    <a:pt x="473" y="1"/>
                    <a:pt x="0" y="473"/>
                    <a:pt x="0" y="1072"/>
                  </a:cubicBezTo>
                  <a:lnTo>
                    <a:pt x="0" y="5955"/>
                  </a:lnTo>
                  <a:cubicBezTo>
                    <a:pt x="0" y="6144"/>
                    <a:pt x="158" y="6302"/>
                    <a:pt x="347" y="6302"/>
                  </a:cubicBezTo>
                  <a:lnTo>
                    <a:pt x="11500" y="6302"/>
                  </a:lnTo>
                  <a:cubicBezTo>
                    <a:pt x="11689" y="6302"/>
                    <a:pt x="11846" y="6144"/>
                    <a:pt x="11846" y="5955"/>
                  </a:cubicBezTo>
                  <a:lnTo>
                    <a:pt x="11846" y="1072"/>
                  </a:lnTo>
                  <a:cubicBezTo>
                    <a:pt x="11846" y="505"/>
                    <a:pt x="11374" y="1"/>
                    <a:pt x="10775" y="1"/>
                  </a:cubicBezTo>
                  <a:lnTo>
                    <a:pt x="7089" y="1"/>
                  </a:lnTo>
                  <a:cubicBezTo>
                    <a:pt x="6963" y="1"/>
                    <a:pt x="6837" y="64"/>
                    <a:pt x="6774" y="190"/>
                  </a:cubicBezTo>
                  <a:cubicBezTo>
                    <a:pt x="6679" y="316"/>
                    <a:pt x="6711" y="442"/>
                    <a:pt x="6774" y="568"/>
                  </a:cubicBezTo>
                  <a:lnTo>
                    <a:pt x="6805" y="599"/>
                  </a:lnTo>
                  <a:cubicBezTo>
                    <a:pt x="7341" y="1387"/>
                    <a:pt x="7625" y="2017"/>
                    <a:pt x="7625" y="2490"/>
                  </a:cubicBezTo>
                  <a:cubicBezTo>
                    <a:pt x="7625" y="3435"/>
                    <a:pt x="6868" y="4191"/>
                    <a:pt x="5923" y="4191"/>
                  </a:cubicBezTo>
                  <a:lnTo>
                    <a:pt x="5734" y="4191"/>
                  </a:lnTo>
                  <a:cubicBezTo>
                    <a:pt x="5230" y="4128"/>
                    <a:pt x="4789" y="3813"/>
                    <a:pt x="4506" y="3340"/>
                  </a:cubicBezTo>
                  <a:cubicBezTo>
                    <a:pt x="4191" y="2836"/>
                    <a:pt x="4159" y="2206"/>
                    <a:pt x="4411" y="1702"/>
                  </a:cubicBezTo>
                  <a:cubicBezTo>
                    <a:pt x="4506" y="1387"/>
                    <a:pt x="4758" y="977"/>
                    <a:pt x="5041" y="599"/>
                  </a:cubicBezTo>
                  <a:lnTo>
                    <a:pt x="5073" y="568"/>
                  </a:lnTo>
                  <a:cubicBezTo>
                    <a:pt x="5136" y="442"/>
                    <a:pt x="5136" y="316"/>
                    <a:pt x="5073" y="190"/>
                  </a:cubicBezTo>
                  <a:cubicBezTo>
                    <a:pt x="4978" y="95"/>
                    <a:pt x="4884" y="1"/>
                    <a:pt x="47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12" name="Google Shape;9412;p75"/>
          <p:cNvGrpSpPr/>
          <p:nvPr/>
        </p:nvGrpSpPr>
        <p:grpSpPr>
          <a:xfrm>
            <a:off x="7531327" y="1783924"/>
            <a:ext cx="355093" cy="352253"/>
            <a:chOff x="-26215825" y="2341200"/>
            <a:chExt cx="296975" cy="294600"/>
          </a:xfrm>
        </p:grpSpPr>
        <p:sp>
          <p:nvSpPr>
            <p:cNvPr id="9413" name="Google Shape;9413;p75"/>
            <p:cNvSpPr/>
            <p:nvPr/>
          </p:nvSpPr>
          <p:spPr>
            <a:xfrm>
              <a:off x="-26215025" y="2463275"/>
              <a:ext cx="296175" cy="172525"/>
            </a:xfrm>
            <a:custGeom>
              <a:avLst/>
              <a:gdLst/>
              <a:ahLst/>
              <a:cxnLst/>
              <a:rect l="l" t="t" r="r" b="b"/>
              <a:pathLst>
                <a:path w="11847" h="6901" extrusionOk="0">
                  <a:moveTo>
                    <a:pt x="10113" y="725"/>
                  </a:moveTo>
                  <a:cubicBezTo>
                    <a:pt x="10712" y="725"/>
                    <a:pt x="11122" y="1198"/>
                    <a:pt x="11122" y="1734"/>
                  </a:cubicBezTo>
                  <a:cubicBezTo>
                    <a:pt x="11122" y="2332"/>
                    <a:pt x="10649" y="2773"/>
                    <a:pt x="10113" y="2773"/>
                  </a:cubicBezTo>
                  <a:lnTo>
                    <a:pt x="6994" y="2773"/>
                  </a:lnTo>
                  <a:cubicBezTo>
                    <a:pt x="6616" y="2773"/>
                    <a:pt x="6301" y="2458"/>
                    <a:pt x="6301" y="2049"/>
                  </a:cubicBezTo>
                  <a:cubicBezTo>
                    <a:pt x="6301" y="1860"/>
                    <a:pt x="6396" y="1671"/>
                    <a:pt x="6553" y="1545"/>
                  </a:cubicBezTo>
                  <a:cubicBezTo>
                    <a:pt x="6837" y="1891"/>
                    <a:pt x="7247" y="2080"/>
                    <a:pt x="7688" y="2080"/>
                  </a:cubicBezTo>
                  <a:cubicBezTo>
                    <a:pt x="8255" y="2080"/>
                    <a:pt x="8727" y="1671"/>
                    <a:pt x="9137" y="1293"/>
                  </a:cubicBezTo>
                  <a:cubicBezTo>
                    <a:pt x="9452" y="977"/>
                    <a:pt x="9767" y="725"/>
                    <a:pt x="10113" y="725"/>
                  </a:cubicBezTo>
                  <a:close/>
                  <a:moveTo>
                    <a:pt x="7656" y="3466"/>
                  </a:moveTo>
                  <a:lnTo>
                    <a:pt x="7656" y="4853"/>
                  </a:lnTo>
                  <a:lnTo>
                    <a:pt x="6963" y="4853"/>
                  </a:lnTo>
                  <a:lnTo>
                    <a:pt x="6963" y="3466"/>
                  </a:lnTo>
                  <a:close/>
                  <a:moveTo>
                    <a:pt x="9074" y="3466"/>
                  </a:moveTo>
                  <a:lnTo>
                    <a:pt x="9074" y="4853"/>
                  </a:lnTo>
                  <a:lnTo>
                    <a:pt x="8381" y="4853"/>
                  </a:lnTo>
                  <a:lnTo>
                    <a:pt x="8381" y="3466"/>
                  </a:lnTo>
                  <a:close/>
                  <a:moveTo>
                    <a:pt x="10460" y="3435"/>
                  </a:moveTo>
                  <a:lnTo>
                    <a:pt x="10460" y="4853"/>
                  </a:lnTo>
                  <a:lnTo>
                    <a:pt x="9767" y="4853"/>
                  </a:lnTo>
                  <a:lnTo>
                    <a:pt x="9767" y="3466"/>
                  </a:lnTo>
                  <a:lnTo>
                    <a:pt x="10113" y="3466"/>
                  </a:lnTo>
                  <a:cubicBezTo>
                    <a:pt x="10240" y="3466"/>
                    <a:pt x="10334" y="3466"/>
                    <a:pt x="10460" y="3435"/>
                  </a:cubicBezTo>
                  <a:close/>
                  <a:moveTo>
                    <a:pt x="2993" y="4128"/>
                  </a:moveTo>
                  <a:cubicBezTo>
                    <a:pt x="3371" y="4128"/>
                    <a:pt x="3781" y="4254"/>
                    <a:pt x="4128" y="4412"/>
                  </a:cubicBezTo>
                  <a:lnTo>
                    <a:pt x="5829" y="5325"/>
                  </a:lnTo>
                  <a:cubicBezTo>
                    <a:pt x="6049" y="5451"/>
                    <a:pt x="6364" y="5514"/>
                    <a:pt x="6648" y="5514"/>
                  </a:cubicBezTo>
                  <a:lnTo>
                    <a:pt x="10838" y="5514"/>
                  </a:lnTo>
                  <a:cubicBezTo>
                    <a:pt x="11027" y="5514"/>
                    <a:pt x="11185" y="5672"/>
                    <a:pt x="11185" y="5861"/>
                  </a:cubicBezTo>
                  <a:cubicBezTo>
                    <a:pt x="11185" y="6050"/>
                    <a:pt x="10964" y="6239"/>
                    <a:pt x="10775" y="6239"/>
                  </a:cubicBezTo>
                  <a:lnTo>
                    <a:pt x="6616" y="6239"/>
                  </a:lnTo>
                  <a:cubicBezTo>
                    <a:pt x="6459" y="6239"/>
                    <a:pt x="6238" y="6176"/>
                    <a:pt x="6144" y="6113"/>
                  </a:cubicBezTo>
                  <a:lnTo>
                    <a:pt x="4443" y="5199"/>
                  </a:lnTo>
                  <a:cubicBezTo>
                    <a:pt x="4002" y="4979"/>
                    <a:pt x="3497" y="4853"/>
                    <a:pt x="2993" y="4853"/>
                  </a:cubicBezTo>
                  <a:lnTo>
                    <a:pt x="694" y="4853"/>
                  </a:lnTo>
                  <a:lnTo>
                    <a:pt x="694" y="4128"/>
                  </a:lnTo>
                  <a:close/>
                  <a:moveTo>
                    <a:pt x="10113" y="1"/>
                  </a:moveTo>
                  <a:cubicBezTo>
                    <a:pt x="9515" y="1"/>
                    <a:pt x="9042" y="442"/>
                    <a:pt x="8664" y="788"/>
                  </a:cubicBezTo>
                  <a:cubicBezTo>
                    <a:pt x="8349" y="1104"/>
                    <a:pt x="8034" y="1387"/>
                    <a:pt x="7656" y="1387"/>
                  </a:cubicBezTo>
                  <a:cubicBezTo>
                    <a:pt x="7404" y="1387"/>
                    <a:pt x="7121" y="1230"/>
                    <a:pt x="7026" y="946"/>
                  </a:cubicBezTo>
                  <a:cubicBezTo>
                    <a:pt x="6973" y="815"/>
                    <a:pt x="6855" y="749"/>
                    <a:pt x="6708" y="749"/>
                  </a:cubicBezTo>
                  <a:cubicBezTo>
                    <a:pt x="6679" y="749"/>
                    <a:pt x="6648" y="752"/>
                    <a:pt x="6616" y="757"/>
                  </a:cubicBezTo>
                  <a:cubicBezTo>
                    <a:pt x="6018" y="914"/>
                    <a:pt x="5577" y="1450"/>
                    <a:pt x="5577" y="2080"/>
                  </a:cubicBezTo>
                  <a:cubicBezTo>
                    <a:pt x="5577" y="2616"/>
                    <a:pt x="5860" y="3025"/>
                    <a:pt x="6301" y="3277"/>
                  </a:cubicBezTo>
                  <a:lnTo>
                    <a:pt x="6301" y="4758"/>
                  </a:lnTo>
                  <a:cubicBezTo>
                    <a:pt x="6270" y="4758"/>
                    <a:pt x="6207" y="4727"/>
                    <a:pt x="6144" y="4695"/>
                  </a:cubicBezTo>
                  <a:lnTo>
                    <a:pt x="4443" y="3781"/>
                  </a:lnTo>
                  <a:cubicBezTo>
                    <a:pt x="4002" y="3561"/>
                    <a:pt x="3497" y="3435"/>
                    <a:pt x="2993" y="3435"/>
                  </a:cubicBezTo>
                  <a:lnTo>
                    <a:pt x="347" y="3435"/>
                  </a:lnTo>
                  <a:cubicBezTo>
                    <a:pt x="158" y="3435"/>
                    <a:pt x="0" y="3592"/>
                    <a:pt x="0" y="3781"/>
                  </a:cubicBezTo>
                  <a:lnTo>
                    <a:pt x="0" y="5168"/>
                  </a:lnTo>
                  <a:cubicBezTo>
                    <a:pt x="0" y="5357"/>
                    <a:pt x="158" y="5514"/>
                    <a:pt x="347" y="5514"/>
                  </a:cubicBezTo>
                  <a:lnTo>
                    <a:pt x="2993" y="5514"/>
                  </a:lnTo>
                  <a:cubicBezTo>
                    <a:pt x="3371" y="5514"/>
                    <a:pt x="3781" y="5640"/>
                    <a:pt x="4128" y="5798"/>
                  </a:cubicBezTo>
                  <a:lnTo>
                    <a:pt x="5829" y="6711"/>
                  </a:lnTo>
                  <a:cubicBezTo>
                    <a:pt x="6049" y="6806"/>
                    <a:pt x="6364" y="6900"/>
                    <a:pt x="6648" y="6900"/>
                  </a:cubicBezTo>
                  <a:lnTo>
                    <a:pt x="10838" y="6900"/>
                  </a:lnTo>
                  <a:cubicBezTo>
                    <a:pt x="11405" y="6900"/>
                    <a:pt x="11846" y="6428"/>
                    <a:pt x="11846" y="5861"/>
                  </a:cubicBezTo>
                  <a:cubicBezTo>
                    <a:pt x="11846" y="5451"/>
                    <a:pt x="11563" y="5042"/>
                    <a:pt x="11122" y="4884"/>
                  </a:cubicBezTo>
                  <a:lnTo>
                    <a:pt x="11122" y="3088"/>
                  </a:lnTo>
                  <a:cubicBezTo>
                    <a:pt x="11563" y="2805"/>
                    <a:pt x="11846" y="2301"/>
                    <a:pt x="11846" y="1734"/>
                  </a:cubicBezTo>
                  <a:cubicBezTo>
                    <a:pt x="11846" y="788"/>
                    <a:pt x="11059" y="1"/>
                    <a:pt x="101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4" name="Google Shape;9414;p75"/>
            <p:cNvSpPr/>
            <p:nvPr/>
          </p:nvSpPr>
          <p:spPr>
            <a:xfrm>
              <a:off x="-26215825" y="2341200"/>
              <a:ext cx="296975" cy="119750"/>
            </a:xfrm>
            <a:custGeom>
              <a:avLst/>
              <a:gdLst/>
              <a:ahLst/>
              <a:cxnLst/>
              <a:rect l="l" t="t" r="r" b="b"/>
              <a:pathLst>
                <a:path w="11879" h="4790" extrusionOk="0">
                  <a:moveTo>
                    <a:pt x="10807" y="1702"/>
                  </a:moveTo>
                  <a:cubicBezTo>
                    <a:pt x="10996" y="1702"/>
                    <a:pt x="11154" y="1859"/>
                    <a:pt x="11154" y="2048"/>
                  </a:cubicBezTo>
                  <a:cubicBezTo>
                    <a:pt x="11154" y="2237"/>
                    <a:pt x="10996" y="2395"/>
                    <a:pt x="10807" y="2395"/>
                  </a:cubicBezTo>
                  <a:lnTo>
                    <a:pt x="10461" y="2395"/>
                  </a:lnTo>
                  <a:lnTo>
                    <a:pt x="10461" y="1702"/>
                  </a:lnTo>
                  <a:close/>
                  <a:moveTo>
                    <a:pt x="2112" y="788"/>
                  </a:moveTo>
                  <a:lnTo>
                    <a:pt x="9484" y="1292"/>
                  </a:lnTo>
                  <a:cubicBezTo>
                    <a:pt x="9641" y="1355"/>
                    <a:pt x="9799" y="1450"/>
                    <a:pt x="9799" y="1670"/>
                  </a:cubicBezTo>
                  <a:lnTo>
                    <a:pt x="9799" y="2489"/>
                  </a:lnTo>
                  <a:cubicBezTo>
                    <a:pt x="9799" y="2647"/>
                    <a:pt x="9673" y="2805"/>
                    <a:pt x="9515" y="2836"/>
                  </a:cubicBezTo>
                  <a:lnTo>
                    <a:pt x="2112" y="3907"/>
                  </a:lnTo>
                  <a:lnTo>
                    <a:pt x="2112" y="788"/>
                  </a:lnTo>
                  <a:close/>
                  <a:moveTo>
                    <a:pt x="726" y="725"/>
                  </a:moveTo>
                  <a:lnTo>
                    <a:pt x="1450" y="757"/>
                  </a:lnTo>
                  <a:lnTo>
                    <a:pt x="1450" y="3970"/>
                  </a:lnTo>
                  <a:lnTo>
                    <a:pt x="726" y="4065"/>
                  </a:lnTo>
                  <a:lnTo>
                    <a:pt x="726" y="725"/>
                  </a:lnTo>
                  <a:close/>
                  <a:moveTo>
                    <a:pt x="379" y="1"/>
                  </a:moveTo>
                  <a:cubicBezTo>
                    <a:pt x="316" y="1"/>
                    <a:pt x="190" y="32"/>
                    <a:pt x="95" y="64"/>
                  </a:cubicBezTo>
                  <a:cubicBezTo>
                    <a:pt x="32" y="158"/>
                    <a:pt x="1" y="221"/>
                    <a:pt x="1" y="316"/>
                  </a:cubicBezTo>
                  <a:lnTo>
                    <a:pt x="1" y="4506"/>
                  </a:lnTo>
                  <a:cubicBezTo>
                    <a:pt x="32" y="4569"/>
                    <a:pt x="64" y="4695"/>
                    <a:pt x="127" y="4726"/>
                  </a:cubicBezTo>
                  <a:cubicBezTo>
                    <a:pt x="221" y="4758"/>
                    <a:pt x="284" y="4789"/>
                    <a:pt x="379" y="4789"/>
                  </a:cubicBezTo>
                  <a:lnTo>
                    <a:pt x="410" y="4789"/>
                  </a:lnTo>
                  <a:lnTo>
                    <a:pt x="9578" y="3498"/>
                  </a:lnTo>
                  <a:cubicBezTo>
                    <a:pt x="9862" y="3466"/>
                    <a:pt x="10145" y="3309"/>
                    <a:pt x="10303" y="3057"/>
                  </a:cubicBezTo>
                  <a:lnTo>
                    <a:pt x="10870" y="3057"/>
                  </a:lnTo>
                  <a:cubicBezTo>
                    <a:pt x="11437" y="3057"/>
                    <a:pt x="11878" y="2584"/>
                    <a:pt x="11878" y="2048"/>
                  </a:cubicBezTo>
                  <a:cubicBezTo>
                    <a:pt x="11878" y="1481"/>
                    <a:pt x="11406" y="1009"/>
                    <a:pt x="10870" y="1009"/>
                  </a:cubicBezTo>
                  <a:lnTo>
                    <a:pt x="10272" y="1009"/>
                  </a:lnTo>
                  <a:cubicBezTo>
                    <a:pt x="10114" y="788"/>
                    <a:pt x="9830" y="662"/>
                    <a:pt x="9515" y="631"/>
                  </a:cubicBezTo>
                  <a:lnTo>
                    <a:pt x="3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15" name="Google Shape;9415;p75"/>
          <p:cNvGrpSpPr/>
          <p:nvPr/>
        </p:nvGrpSpPr>
        <p:grpSpPr>
          <a:xfrm>
            <a:off x="7563357" y="2224674"/>
            <a:ext cx="291033" cy="353180"/>
            <a:chOff x="-26179575" y="2710600"/>
            <a:chExt cx="243400" cy="295375"/>
          </a:xfrm>
        </p:grpSpPr>
        <p:sp>
          <p:nvSpPr>
            <p:cNvPr id="9416" name="Google Shape;9416;p75"/>
            <p:cNvSpPr/>
            <p:nvPr/>
          </p:nvSpPr>
          <p:spPr>
            <a:xfrm>
              <a:off x="-26179575" y="2710600"/>
              <a:ext cx="243400" cy="295375"/>
            </a:xfrm>
            <a:custGeom>
              <a:avLst/>
              <a:gdLst/>
              <a:ahLst/>
              <a:cxnLst/>
              <a:rect l="l" t="t" r="r" b="b"/>
              <a:pathLst>
                <a:path w="9736" h="11815" extrusionOk="0">
                  <a:moveTo>
                    <a:pt x="7719" y="693"/>
                  </a:moveTo>
                  <a:cubicBezTo>
                    <a:pt x="7845" y="977"/>
                    <a:pt x="7971" y="1166"/>
                    <a:pt x="8191" y="1418"/>
                  </a:cubicBezTo>
                  <a:lnTo>
                    <a:pt x="1008" y="1418"/>
                  </a:lnTo>
                  <a:cubicBezTo>
                    <a:pt x="819" y="1418"/>
                    <a:pt x="662" y="1261"/>
                    <a:pt x="662" y="1072"/>
                  </a:cubicBezTo>
                  <a:cubicBezTo>
                    <a:pt x="662" y="851"/>
                    <a:pt x="819" y="693"/>
                    <a:pt x="1008" y="693"/>
                  </a:cubicBezTo>
                  <a:close/>
                  <a:moveTo>
                    <a:pt x="8979" y="2080"/>
                  </a:moveTo>
                  <a:lnTo>
                    <a:pt x="8979" y="11153"/>
                  </a:lnTo>
                  <a:lnTo>
                    <a:pt x="2048" y="11153"/>
                  </a:lnTo>
                  <a:lnTo>
                    <a:pt x="2048" y="2080"/>
                  </a:lnTo>
                  <a:close/>
                  <a:moveTo>
                    <a:pt x="662" y="2048"/>
                  </a:moveTo>
                  <a:cubicBezTo>
                    <a:pt x="788" y="2080"/>
                    <a:pt x="882" y="2111"/>
                    <a:pt x="1008" y="2111"/>
                  </a:cubicBezTo>
                  <a:lnTo>
                    <a:pt x="1355" y="2111"/>
                  </a:lnTo>
                  <a:lnTo>
                    <a:pt x="1355" y="11185"/>
                  </a:lnTo>
                  <a:cubicBezTo>
                    <a:pt x="977" y="11153"/>
                    <a:pt x="662" y="10838"/>
                    <a:pt x="662" y="10460"/>
                  </a:cubicBezTo>
                  <a:lnTo>
                    <a:pt x="662" y="2048"/>
                  </a:lnTo>
                  <a:close/>
                  <a:moveTo>
                    <a:pt x="1008" y="0"/>
                  </a:moveTo>
                  <a:cubicBezTo>
                    <a:pt x="410" y="0"/>
                    <a:pt x="0" y="473"/>
                    <a:pt x="0" y="1009"/>
                  </a:cubicBezTo>
                  <a:lnTo>
                    <a:pt x="0" y="10428"/>
                  </a:lnTo>
                  <a:cubicBezTo>
                    <a:pt x="0" y="11185"/>
                    <a:pt x="630" y="11815"/>
                    <a:pt x="1355" y="11815"/>
                  </a:cubicBezTo>
                  <a:lnTo>
                    <a:pt x="9357" y="11815"/>
                  </a:lnTo>
                  <a:cubicBezTo>
                    <a:pt x="9578" y="11815"/>
                    <a:pt x="9735" y="11657"/>
                    <a:pt x="9735" y="11468"/>
                  </a:cubicBezTo>
                  <a:lnTo>
                    <a:pt x="9672" y="1733"/>
                  </a:lnTo>
                  <a:cubicBezTo>
                    <a:pt x="9672" y="1576"/>
                    <a:pt x="9609" y="1450"/>
                    <a:pt x="9452" y="1418"/>
                  </a:cubicBezTo>
                  <a:cubicBezTo>
                    <a:pt x="8885" y="1229"/>
                    <a:pt x="8443" y="788"/>
                    <a:pt x="8254" y="221"/>
                  </a:cubicBezTo>
                  <a:cubicBezTo>
                    <a:pt x="8223" y="63"/>
                    <a:pt x="8065" y="0"/>
                    <a:pt x="7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7" name="Google Shape;9417;p75"/>
            <p:cNvSpPr/>
            <p:nvPr/>
          </p:nvSpPr>
          <p:spPr>
            <a:xfrm>
              <a:off x="-26092950" y="2797225"/>
              <a:ext cx="120525" cy="121325"/>
            </a:xfrm>
            <a:custGeom>
              <a:avLst/>
              <a:gdLst/>
              <a:ahLst/>
              <a:cxnLst/>
              <a:rect l="l" t="t" r="r" b="b"/>
              <a:pathLst>
                <a:path w="4821" h="4853" extrusionOk="0">
                  <a:moveTo>
                    <a:pt x="2742" y="694"/>
                  </a:moveTo>
                  <a:lnTo>
                    <a:pt x="2742" y="1734"/>
                  </a:lnTo>
                  <a:cubicBezTo>
                    <a:pt x="2742" y="1923"/>
                    <a:pt x="2899" y="2080"/>
                    <a:pt x="3088" y="2080"/>
                  </a:cubicBezTo>
                  <a:lnTo>
                    <a:pt x="4128" y="2080"/>
                  </a:lnTo>
                  <a:lnTo>
                    <a:pt x="4128" y="2805"/>
                  </a:lnTo>
                  <a:lnTo>
                    <a:pt x="3088" y="2805"/>
                  </a:lnTo>
                  <a:cubicBezTo>
                    <a:pt x="2899" y="2805"/>
                    <a:pt x="2742" y="2962"/>
                    <a:pt x="2742" y="3151"/>
                  </a:cubicBezTo>
                  <a:lnTo>
                    <a:pt x="2742" y="4160"/>
                  </a:lnTo>
                  <a:lnTo>
                    <a:pt x="2048" y="4160"/>
                  </a:lnTo>
                  <a:lnTo>
                    <a:pt x="2048" y="3151"/>
                  </a:lnTo>
                  <a:cubicBezTo>
                    <a:pt x="2048" y="2962"/>
                    <a:pt x="1891" y="2805"/>
                    <a:pt x="1670" y="2805"/>
                  </a:cubicBezTo>
                  <a:lnTo>
                    <a:pt x="662" y="2805"/>
                  </a:lnTo>
                  <a:lnTo>
                    <a:pt x="662" y="2080"/>
                  </a:lnTo>
                  <a:lnTo>
                    <a:pt x="1670" y="2080"/>
                  </a:lnTo>
                  <a:cubicBezTo>
                    <a:pt x="1891" y="2080"/>
                    <a:pt x="2048" y="1923"/>
                    <a:pt x="2048" y="1734"/>
                  </a:cubicBezTo>
                  <a:lnTo>
                    <a:pt x="2048" y="694"/>
                  </a:lnTo>
                  <a:close/>
                  <a:moveTo>
                    <a:pt x="1733" y="1"/>
                  </a:moveTo>
                  <a:cubicBezTo>
                    <a:pt x="1513" y="1"/>
                    <a:pt x="1355" y="158"/>
                    <a:pt x="1355" y="347"/>
                  </a:cubicBezTo>
                  <a:lnTo>
                    <a:pt x="1355" y="1387"/>
                  </a:lnTo>
                  <a:lnTo>
                    <a:pt x="347" y="1387"/>
                  </a:lnTo>
                  <a:cubicBezTo>
                    <a:pt x="158" y="1387"/>
                    <a:pt x="1" y="1545"/>
                    <a:pt x="1" y="1734"/>
                  </a:cubicBezTo>
                  <a:lnTo>
                    <a:pt x="1" y="3120"/>
                  </a:lnTo>
                  <a:cubicBezTo>
                    <a:pt x="1" y="3309"/>
                    <a:pt x="158" y="3466"/>
                    <a:pt x="347" y="3466"/>
                  </a:cubicBezTo>
                  <a:lnTo>
                    <a:pt x="1355" y="3466"/>
                  </a:lnTo>
                  <a:lnTo>
                    <a:pt x="1355" y="4475"/>
                  </a:lnTo>
                  <a:cubicBezTo>
                    <a:pt x="1355" y="4695"/>
                    <a:pt x="1513" y="4853"/>
                    <a:pt x="1733" y="4853"/>
                  </a:cubicBezTo>
                  <a:lnTo>
                    <a:pt x="3088" y="4853"/>
                  </a:lnTo>
                  <a:cubicBezTo>
                    <a:pt x="3309" y="4853"/>
                    <a:pt x="3466" y="4695"/>
                    <a:pt x="3466" y="4475"/>
                  </a:cubicBezTo>
                  <a:lnTo>
                    <a:pt x="3466" y="3466"/>
                  </a:lnTo>
                  <a:lnTo>
                    <a:pt x="4474" y="3466"/>
                  </a:lnTo>
                  <a:cubicBezTo>
                    <a:pt x="4663" y="3466"/>
                    <a:pt x="4821" y="3309"/>
                    <a:pt x="4821" y="3120"/>
                  </a:cubicBezTo>
                  <a:lnTo>
                    <a:pt x="4821" y="1734"/>
                  </a:lnTo>
                  <a:cubicBezTo>
                    <a:pt x="4821" y="1545"/>
                    <a:pt x="4663" y="1387"/>
                    <a:pt x="4474" y="1387"/>
                  </a:cubicBezTo>
                  <a:lnTo>
                    <a:pt x="3466" y="1387"/>
                  </a:lnTo>
                  <a:lnTo>
                    <a:pt x="3466" y="347"/>
                  </a:lnTo>
                  <a:cubicBezTo>
                    <a:pt x="3466" y="158"/>
                    <a:pt x="3309" y="1"/>
                    <a:pt x="30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8" name="Google Shape;9418;p75"/>
            <p:cNvSpPr/>
            <p:nvPr/>
          </p:nvSpPr>
          <p:spPr>
            <a:xfrm>
              <a:off x="-26094525" y="2954750"/>
              <a:ext cx="122100" cy="17350"/>
            </a:xfrm>
            <a:custGeom>
              <a:avLst/>
              <a:gdLst/>
              <a:ahLst/>
              <a:cxnLst/>
              <a:rect l="l" t="t" r="r" b="b"/>
              <a:pathLst>
                <a:path w="4884" h="694" extrusionOk="0">
                  <a:moveTo>
                    <a:pt x="379" y="1"/>
                  </a:moveTo>
                  <a:cubicBezTo>
                    <a:pt x="158" y="1"/>
                    <a:pt x="1" y="158"/>
                    <a:pt x="1" y="347"/>
                  </a:cubicBezTo>
                  <a:cubicBezTo>
                    <a:pt x="1" y="536"/>
                    <a:pt x="158" y="694"/>
                    <a:pt x="379" y="694"/>
                  </a:cubicBezTo>
                  <a:lnTo>
                    <a:pt x="4537" y="694"/>
                  </a:lnTo>
                  <a:cubicBezTo>
                    <a:pt x="4726" y="694"/>
                    <a:pt x="4884" y="536"/>
                    <a:pt x="4884" y="347"/>
                  </a:cubicBezTo>
                  <a:cubicBezTo>
                    <a:pt x="4884" y="158"/>
                    <a:pt x="4726" y="1"/>
                    <a:pt x="45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19" name="Google Shape;9419;p75"/>
          <p:cNvGrpSpPr/>
          <p:nvPr/>
        </p:nvGrpSpPr>
        <p:grpSpPr>
          <a:xfrm>
            <a:off x="6202417" y="2666048"/>
            <a:ext cx="337187" cy="353180"/>
            <a:chOff x="-24328675" y="1971025"/>
            <a:chExt cx="282000" cy="295375"/>
          </a:xfrm>
        </p:grpSpPr>
        <p:sp>
          <p:nvSpPr>
            <p:cNvPr id="9420" name="Google Shape;9420;p75"/>
            <p:cNvSpPr/>
            <p:nvPr/>
          </p:nvSpPr>
          <p:spPr>
            <a:xfrm>
              <a:off x="-24217625" y="2092325"/>
              <a:ext cx="52025" cy="51200"/>
            </a:xfrm>
            <a:custGeom>
              <a:avLst/>
              <a:gdLst/>
              <a:ahLst/>
              <a:cxnLst/>
              <a:rect l="l" t="t" r="r" b="b"/>
              <a:pathLst>
                <a:path w="2081" h="2048" extrusionOk="0">
                  <a:moveTo>
                    <a:pt x="1009" y="693"/>
                  </a:moveTo>
                  <a:cubicBezTo>
                    <a:pt x="1230" y="693"/>
                    <a:pt x="1387" y="851"/>
                    <a:pt x="1387" y="1071"/>
                  </a:cubicBezTo>
                  <a:cubicBezTo>
                    <a:pt x="1387" y="1260"/>
                    <a:pt x="1230" y="1418"/>
                    <a:pt x="1009" y="1418"/>
                  </a:cubicBezTo>
                  <a:cubicBezTo>
                    <a:pt x="820" y="1418"/>
                    <a:pt x="663" y="1260"/>
                    <a:pt x="663" y="1071"/>
                  </a:cubicBezTo>
                  <a:cubicBezTo>
                    <a:pt x="663" y="851"/>
                    <a:pt x="820" y="693"/>
                    <a:pt x="1009" y="693"/>
                  </a:cubicBezTo>
                  <a:close/>
                  <a:moveTo>
                    <a:pt x="1009" y="0"/>
                  </a:moveTo>
                  <a:cubicBezTo>
                    <a:pt x="442" y="0"/>
                    <a:pt x="1" y="473"/>
                    <a:pt x="1" y="1008"/>
                  </a:cubicBezTo>
                  <a:cubicBezTo>
                    <a:pt x="1" y="1607"/>
                    <a:pt x="474" y="2048"/>
                    <a:pt x="1009" y="2048"/>
                  </a:cubicBezTo>
                  <a:cubicBezTo>
                    <a:pt x="1576" y="2048"/>
                    <a:pt x="2049" y="1575"/>
                    <a:pt x="2049" y="1008"/>
                  </a:cubicBezTo>
                  <a:cubicBezTo>
                    <a:pt x="2080" y="473"/>
                    <a:pt x="1608" y="0"/>
                    <a:pt x="10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1" name="Google Shape;9421;p75"/>
            <p:cNvSpPr/>
            <p:nvPr/>
          </p:nvSpPr>
          <p:spPr>
            <a:xfrm>
              <a:off x="-24328675" y="1971025"/>
              <a:ext cx="282000" cy="295375"/>
            </a:xfrm>
            <a:custGeom>
              <a:avLst/>
              <a:gdLst/>
              <a:ahLst/>
              <a:cxnLst/>
              <a:rect l="l" t="t" r="r" b="b"/>
              <a:pathLst>
                <a:path w="11280" h="11815" extrusionOk="0">
                  <a:moveTo>
                    <a:pt x="2017" y="2080"/>
                  </a:moveTo>
                  <a:cubicBezTo>
                    <a:pt x="2206" y="2080"/>
                    <a:pt x="2364" y="2237"/>
                    <a:pt x="2364" y="2458"/>
                  </a:cubicBezTo>
                  <a:cubicBezTo>
                    <a:pt x="2364" y="2647"/>
                    <a:pt x="2206" y="2804"/>
                    <a:pt x="2017" y="2804"/>
                  </a:cubicBezTo>
                  <a:cubicBezTo>
                    <a:pt x="1797" y="2804"/>
                    <a:pt x="1639" y="2647"/>
                    <a:pt x="1639" y="2458"/>
                  </a:cubicBezTo>
                  <a:cubicBezTo>
                    <a:pt x="1639" y="2237"/>
                    <a:pt x="1797" y="2080"/>
                    <a:pt x="2017" y="2080"/>
                  </a:cubicBezTo>
                  <a:close/>
                  <a:moveTo>
                    <a:pt x="5451" y="662"/>
                  </a:moveTo>
                  <a:cubicBezTo>
                    <a:pt x="5861" y="662"/>
                    <a:pt x="6302" y="1198"/>
                    <a:pt x="6617" y="2080"/>
                  </a:cubicBezTo>
                  <a:cubicBezTo>
                    <a:pt x="6680" y="2237"/>
                    <a:pt x="6743" y="2458"/>
                    <a:pt x="6806" y="2647"/>
                  </a:cubicBezTo>
                  <a:cubicBezTo>
                    <a:pt x="6365" y="2804"/>
                    <a:pt x="5955" y="2962"/>
                    <a:pt x="5451" y="3151"/>
                  </a:cubicBezTo>
                  <a:cubicBezTo>
                    <a:pt x="5042" y="2962"/>
                    <a:pt x="4569" y="2773"/>
                    <a:pt x="4128" y="2647"/>
                  </a:cubicBezTo>
                  <a:cubicBezTo>
                    <a:pt x="4191" y="2458"/>
                    <a:pt x="4254" y="2237"/>
                    <a:pt x="4317" y="2080"/>
                  </a:cubicBezTo>
                  <a:cubicBezTo>
                    <a:pt x="4632" y="1229"/>
                    <a:pt x="5073" y="662"/>
                    <a:pt x="5451" y="662"/>
                  </a:cubicBezTo>
                  <a:close/>
                  <a:moveTo>
                    <a:pt x="3970" y="3308"/>
                  </a:moveTo>
                  <a:cubicBezTo>
                    <a:pt x="4191" y="3403"/>
                    <a:pt x="4411" y="3466"/>
                    <a:pt x="4632" y="3560"/>
                  </a:cubicBezTo>
                  <a:cubicBezTo>
                    <a:pt x="4506" y="3623"/>
                    <a:pt x="4380" y="3718"/>
                    <a:pt x="4254" y="3781"/>
                  </a:cubicBezTo>
                  <a:cubicBezTo>
                    <a:pt x="4128" y="3875"/>
                    <a:pt x="4002" y="3938"/>
                    <a:pt x="3844" y="4033"/>
                  </a:cubicBezTo>
                  <a:lnTo>
                    <a:pt x="3970" y="3308"/>
                  </a:lnTo>
                  <a:close/>
                  <a:moveTo>
                    <a:pt x="6963" y="3340"/>
                  </a:moveTo>
                  <a:lnTo>
                    <a:pt x="7089" y="4064"/>
                  </a:lnTo>
                  <a:cubicBezTo>
                    <a:pt x="6963" y="3970"/>
                    <a:pt x="6806" y="3907"/>
                    <a:pt x="6680" y="3812"/>
                  </a:cubicBezTo>
                  <a:cubicBezTo>
                    <a:pt x="6554" y="3718"/>
                    <a:pt x="6396" y="3655"/>
                    <a:pt x="6302" y="3592"/>
                  </a:cubicBezTo>
                  <a:cubicBezTo>
                    <a:pt x="6522" y="3497"/>
                    <a:pt x="6774" y="3403"/>
                    <a:pt x="6963" y="3340"/>
                  </a:cubicBezTo>
                  <a:close/>
                  <a:moveTo>
                    <a:pt x="10240" y="4285"/>
                  </a:moveTo>
                  <a:cubicBezTo>
                    <a:pt x="10271" y="4285"/>
                    <a:pt x="10366" y="4285"/>
                    <a:pt x="10397" y="4317"/>
                  </a:cubicBezTo>
                  <a:cubicBezTo>
                    <a:pt x="10460" y="4380"/>
                    <a:pt x="10523" y="4443"/>
                    <a:pt x="10555" y="4537"/>
                  </a:cubicBezTo>
                  <a:cubicBezTo>
                    <a:pt x="10586" y="4600"/>
                    <a:pt x="10555" y="4726"/>
                    <a:pt x="10492" y="4821"/>
                  </a:cubicBezTo>
                  <a:cubicBezTo>
                    <a:pt x="10452" y="4920"/>
                    <a:pt x="10336" y="4982"/>
                    <a:pt x="10225" y="4982"/>
                  </a:cubicBezTo>
                  <a:cubicBezTo>
                    <a:pt x="10160" y="4982"/>
                    <a:pt x="10097" y="4961"/>
                    <a:pt x="10051" y="4915"/>
                  </a:cubicBezTo>
                  <a:cubicBezTo>
                    <a:pt x="9956" y="4884"/>
                    <a:pt x="9925" y="4821"/>
                    <a:pt x="9893" y="4726"/>
                  </a:cubicBezTo>
                  <a:cubicBezTo>
                    <a:pt x="9830" y="4663"/>
                    <a:pt x="9893" y="4537"/>
                    <a:pt x="9925" y="4443"/>
                  </a:cubicBezTo>
                  <a:cubicBezTo>
                    <a:pt x="9988" y="4348"/>
                    <a:pt x="10114" y="4285"/>
                    <a:pt x="10240" y="4285"/>
                  </a:cubicBezTo>
                  <a:close/>
                  <a:moveTo>
                    <a:pt x="8922" y="2925"/>
                  </a:moveTo>
                  <a:cubicBezTo>
                    <a:pt x="9452" y="2925"/>
                    <a:pt x="9823" y="3054"/>
                    <a:pt x="9956" y="3277"/>
                  </a:cubicBezTo>
                  <a:cubicBezTo>
                    <a:pt x="9988" y="3340"/>
                    <a:pt x="10019" y="3466"/>
                    <a:pt x="10019" y="3592"/>
                  </a:cubicBezTo>
                  <a:cubicBezTo>
                    <a:pt x="9704" y="3623"/>
                    <a:pt x="9452" y="3812"/>
                    <a:pt x="9295" y="4096"/>
                  </a:cubicBezTo>
                  <a:cubicBezTo>
                    <a:pt x="9137" y="4317"/>
                    <a:pt x="9137" y="4600"/>
                    <a:pt x="9169" y="4884"/>
                  </a:cubicBezTo>
                  <a:cubicBezTo>
                    <a:pt x="9169" y="4978"/>
                    <a:pt x="9200" y="5010"/>
                    <a:pt x="9232" y="5041"/>
                  </a:cubicBezTo>
                  <a:cubicBezTo>
                    <a:pt x="9169" y="5167"/>
                    <a:pt x="9043" y="5293"/>
                    <a:pt x="8917" y="5388"/>
                  </a:cubicBezTo>
                  <a:cubicBezTo>
                    <a:pt x="8570" y="5073"/>
                    <a:pt x="8224" y="4821"/>
                    <a:pt x="7814" y="4537"/>
                  </a:cubicBezTo>
                  <a:cubicBezTo>
                    <a:pt x="7783" y="4033"/>
                    <a:pt x="7719" y="3560"/>
                    <a:pt x="7625" y="3119"/>
                  </a:cubicBezTo>
                  <a:cubicBezTo>
                    <a:pt x="7814" y="3088"/>
                    <a:pt x="8035" y="3025"/>
                    <a:pt x="8192" y="2993"/>
                  </a:cubicBezTo>
                  <a:cubicBezTo>
                    <a:pt x="8459" y="2947"/>
                    <a:pt x="8704" y="2925"/>
                    <a:pt x="8922" y="2925"/>
                  </a:cubicBezTo>
                  <a:close/>
                  <a:moveTo>
                    <a:pt x="2868" y="3088"/>
                  </a:moveTo>
                  <a:lnTo>
                    <a:pt x="3340" y="3182"/>
                  </a:lnTo>
                  <a:cubicBezTo>
                    <a:pt x="3246" y="3623"/>
                    <a:pt x="3183" y="4096"/>
                    <a:pt x="3151" y="4600"/>
                  </a:cubicBezTo>
                  <a:cubicBezTo>
                    <a:pt x="2742" y="4884"/>
                    <a:pt x="2364" y="5199"/>
                    <a:pt x="2049" y="5482"/>
                  </a:cubicBezTo>
                  <a:cubicBezTo>
                    <a:pt x="1891" y="5325"/>
                    <a:pt x="1765" y="5199"/>
                    <a:pt x="1639" y="5041"/>
                  </a:cubicBezTo>
                  <a:cubicBezTo>
                    <a:pt x="1009" y="4253"/>
                    <a:pt x="788" y="3623"/>
                    <a:pt x="977" y="3308"/>
                  </a:cubicBezTo>
                  <a:cubicBezTo>
                    <a:pt x="1009" y="3245"/>
                    <a:pt x="1103" y="3151"/>
                    <a:pt x="1198" y="3119"/>
                  </a:cubicBezTo>
                  <a:cubicBezTo>
                    <a:pt x="1419" y="3340"/>
                    <a:pt x="1671" y="3497"/>
                    <a:pt x="1986" y="3497"/>
                  </a:cubicBezTo>
                  <a:cubicBezTo>
                    <a:pt x="2364" y="3497"/>
                    <a:pt x="2679" y="3308"/>
                    <a:pt x="2868" y="3088"/>
                  </a:cubicBezTo>
                  <a:close/>
                  <a:moveTo>
                    <a:pt x="3057" y="5451"/>
                  </a:moveTo>
                  <a:lnTo>
                    <a:pt x="3057" y="5923"/>
                  </a:lnTo>
                  <a:lnTo>
                    <a:pt x="3057" y="6364"/>
                  </a:lnTo>
                  <a:cubicBezTo>
                    <a:pt x="2868" y="6207"/>
                    <a:pt x="2679" y="6049"/>
                    <a:pt x="2521" y="5923"/>
                  </a:cubicBezTo>
                  <a:cubicBezTo>
                    <a:pt x="2679" y="5766"/>
                    <a:pt x="2868" y="5577"/>
                    <a:pt x="3057" y="5451"/>
                  </a:cubicBezTo>
                  <a:close/>
                  <a:moveTo>
                    <a:pt x="7909" y="5451"/>
                  </a:moveTo>
                  <a:cubicBezTo>
                    <a:pt x="8098" y="5577"/>
                    <a:pt x="8318" y="5766"/>
                    <a:pt x="8476" y="5923"/>
                  </a:cubicBezTo>
                  <a:cubicBezTo>
                    <a:pt x="8318" y="6081"/>
                    <a:pt x="8098" y="6238"/>
                    <a:pt x="7909" y="6364"/>
                  </a:cubicBezTo>
                  <a:lnTo>
                    <a:pt x="7909" y="5923"/>
                  </a:lnTo>
                  <a:lnTo>
                    <a:pt x="7909" y="5451"/>
                  </a:lnTo>
                  <a:close/>
                  <a:moveTo>
                    <a:pt x="5483" y="3938"/>
                  </a:moveTo>
                  <a:cubicBezTo>
                    <a:pt x="5735" y="4096"/>
                    <a:pt x="6050" y="4253"/>
                    <a:pt x="6333" y="4411"/>
                  </a:cubicBezTo>
                  <a:cubicBezTo>
                    <a:pt x="6617" y="4569"/>
                    <a:pt x="6900" y="4758"/>
                    <a:pt x="7152" y="4915"/>
                  </a:cubicBezTo>
                  <a:cubicBezTo>
                    <a:pt x="7184" y="5230"/>
                    <a:pt x="7184" y="5545"/>
                    <a:pt x="7184" y="5923"/>
                  </a:cubicBezTo>
                  <a:cubicBezTo>
                    <a:pt x="7184" y="6238"/>
                    <a:pt x="7184" y="6585"/>
                    <a:pt x="7152" y="6900"/>
                  </a:cubicBezTo>
                  <a:cubicBezTo>
                    <a:pt x="6932" y="7057"/>
                    <a:pt x="6648" y="7246"/>
                    <a:pt x="6333" y="7404"/>
                  </a:cubicBezTo>
                  <a:cubicBezTo>
                    <a:pt x="6050" y="7562"/>
                    <a:pt x="5735" y="7719"/>
                    <a:pt x="5483" y="7877"/>
                  </a:cubicBezTo>
                  <a:cubicBezTo>
                    <a:pt x="5199" y="7719"/>
                    <a:pt x="4884" y="7562"/>
                    <a:pt x="4601" y="7404"/>
                  </a:cubicBezTo>
                  <a:cubicBezTo>
                    <a:pt x="4317" y="7246"/>
                    <a:pt x="4065" y="7057"/>
                    <a:pt x="3781" y="6900"/>
                  </a:cubicBezTo>
                  <a:cubicBezTo>
                    <a:pt x="3750" y="6585"/>
                    <a:pt x="3750" y="6238"/>
                    <a:pt x="3750" y="5923"/>
                  </a:cubicBezTo>
                  <a:cubicBezTo>
                    <a:pt x="3750" y="5577"/>
                    <a:pt x="3750" y="5230"/>
                    <a:pt x="3781" y="4915"/>
                  </a:cubicBezTo>
                  <a:cubicBezTo>
                    <a:pt x="4065" y="4726"/>
                    <a:pt x="4317" y="4569"/>
                    <a:pt x="4601" y="4411"/>
                  </a:cubicBezTo>
                  <a:cubicBezTo>
                    <a:pt x="4884" y="4253"/>
                    <a:pt x="5199" y="4096"/>
                    <a:pt x="5483" y="3938"/>
                  </a:cubicBezTo>
                  <a:close/>
                  <a:moveTo>
                    <a:pt x="3876" y="7751"/>
                  </a:moveTo>
                  <a:cubicBezTo>
                    <a:pt x="4002" y="7845"/>
                    <a:pt x="4159" y="7908"/>
                    <a:pt x="4285" y="8003"/>
                  </a:cubicBezTo>
                  <a:cubicBezTo>
                    <a:pt x="4411" y="8066"/>
                    <a:pt x="4506" y="8160"/>
                    <a:pt x="4664" y="8223"/>
                  </a:cubicBezTo>
                  <a:cubicBezTo>
                    <a:pt x="4443" y="8318"/>
                    <a:pt x="4191" y="8444"/>
                    <a:pt x="4002" y="8475"/>
                  </a:cubicBezTo>
                  <a:lnTo>
                    <a:pt x="3876" y="7751"/>
                  </a:lnTo>
                  <a:close/>
                  <a:moveTo>
                    <a:pt x="7089" y="7751"/>
                  </a:moveTo>
                  <a:lnTo>
                    <a:pt x="6963" y="8475"/>
                  </a:lnTo>
                  <a:cubicBezTo>
                    <a:pt x="6711" y="8381"/>
                    <a:pt x="6522" y="8318"/>
                    <a:pt x="6302" y="8223"/>
                  </a:cubicBezTo>
                  <a:cubicBezTo>
                    <a:pt x="6396" y="8160"/>
                    <a:pt x="6554" y="8066"/>
                    <a:pt x="6680" y="8003"/>
                  </a:cubicBezTo>
                  <a:cubicBezTo>
                    <a:pt x="6806" y="7908"/>
                    <a:pt x="6963" y="7845"/>
                    <a:pt x="7089" y="7751"/>
                  </a:cubicBezTo>
                  <a:close/>
                  <a:moveTo>
                    <a:pt x="1986" y="6396"/>
                  </a:moveTo>
                  <a:cubicBezTo>
                    <a:pt x="2364" y="6711"/>
                    <a:pt x="2710" y="6963"/>
                    <a:pt x="3088" y="7278"/>
                  </a:cubicBezTo>
                  <a:cubicBezTo>
                    <a:pt x="3151" y="7814"/>
                    <a:pt x="3214" y="8286"/>
                    <a:pt x="3309" y="8696"/>
                  </a:cubicBezTo>
                  <a:cubicBezTo>
                    <a:pt x="3088" y="8727"/>
                    <a:pt x="2931" y="8790"/>
                    <a:pt x="2742" y="8790"/>
                  </a:cubicBezTo>
                  <a:cubicBezTo>
                    <a:pt x="2475" y="8836"/>
                    <a:pt x="2230" y="8858"/>
                    <a:pt x="2011" y="8858"/>
                  </a:cubicBezTo>
                  <a:cubicBezTo>
                    <a:pt x="1482" y="8858"/>
                    <a:pt x="1111" y="8730"/>
                    <a:pt x="977" y="8507"/>
                  </a:cubicBezTo>
                  <a:cubicBezTo>
                    <a:pt x="788" y="8160"/>
                    <a:pt x="1009" y="7530"/>
                    <a:pt x="1608" y="6805"/>
                  </a:cubicBezTo>
                  <a:cubicBezTo>
                    <a:pt x="1734" y="6648"/>
                    <a:pt x="1828" y="6553"/>
                    <a:pt x="1986" y="6396"/>
                  </a:cubicBezTo>
                  <a:close/>
                  <a:moveTo>
                    <a:pt x="8980" y="6364"/>
                  </a:moveTo>
                  <a:cubicBezTo>
                    <a:pt x="9137" y="6553"/>
                    <a:pt x="9232" y="6648"/>
                    <a:pt x="9358" y="6805"/>
                  </a:cubicBezTo>
                  <a:cubicBezTo>
                    <a:pt x="9956" y="7530"/>
                    <a:pt x="10177" y="8160"/>
                    <a:pt x="9988" y="8507"/>
                  </a:cubicBezTo>
                  <a:cubicBezTo>
                    <a:pt x="9858" y="8745"/>
                    <a:pt x="9505" y="8864"/>
                    <a:pt x="9000" y="8864"/>
                  </a:cubicBezTo>
                  <a:cubicBezTo>
                    <a:pt x="8770" y="8864"/>
                    <a:pt x="8509" y="8839"/>
                    <a:pt x="8224" y="8790"/>
                  </a:cubicBezTo>
                  <a:cubicBezTo>
                    <a:pt x="8035" y="8727"/>
                    <a:pt x="7877" y="8696"/>
                    <a:pt x="7656" y="8664"/>
                  </a:cubicBezTo>
                  <a:cubicBezTo>
                    <a:pt x="7751" y="8223"/>
                    <a:pt x="7814" y="7751"/>
                    <a:pt x="7877" y="7246"/>
                  </a:cubicBezTo>
                  <a:cubicBezTo>
                    <a:pt x="8255" y="6963"/>
                    <a:pt x="8665" y="6648"/>
                    <a:pt x="8980" y="6364"/>
                  </a:cubicBezTo>
                  <a:close/>
                  <a:moveTo>
                    <a:pt x="4159" y="10334"/>
                  </a:moveTo>
                  <a:cubicBezTo>
                    <a:pt x="4285" y="10334"/>
                    <a:pt x="4411" y="10397"/>
                    <a:pt x="4474" y="10491"/>
                  </a:cubicBezTo>
                  <a:cubicBezTo>
                    <a:pt x="4537" y="10554"/>
                    <a:pt x="4537" y="10649"/>
                    <a:pt x="4537" y="10743"/>
                  </a:cubicBezTo>
                  <a:cubicBezTo>
                    <a:pt x="4474" y="10838"/>
                    <a:pt x="4443" y="10901"/>
                    <a:pt x="4380" y="10964"/>
                  </a:cubicBezTo>
                  <a:cubicBezTo>
                    <a:pt x="4319" y="10994"/>
                    <a:pt x="4259" y="11008"/>
                    <a:pt x="4200" y="11008"/>
                  </a:cubicBezTo>
                  <a:cubicBezTo>
                    <a:pt x="4076" y="11008"/>
                    <a:pt x="3962" y="10945"/>
                    <a:pt x="3876" y="10838"/>
                  </a:cubicBezTo>
                  <a:cubicBezTo>
                    <a:pt x="3844" y="10743"/>
                    <a:pt x="3844" y="10680"/>
                    <a:pt x="3844" y="10554"/>
                  </a:cubicBezTo>
                  <a:cubicBezTo>
                    <a:pt x="3876" y="10491"/>
                    <a:pt x="3939" y="10397"/>
                    <a:pt x="4002" y="10365"/>
                  </a:cubicBezTo>
                  <a:cubicBezTo>
                    <a:pt x="4033" y="10334"/>
                    <a:pt x="4128" y="10334"/>
                    <a:pt x="4159" y="10334"/>
                  </a:cubicBezTo>
                  <a:close/>
                  <a:moveTo>
                    <a:pt x="5420" y="8664"/>
                  </a:moveTo>
                  <a:cubicBezTo>
                    <a:pt x="5861" y="8853"/>
                    <a:pt x="6333" y="9042"/>
                    <a:pt x="6774" y="9168"/>
                  </a:cubicBezTo>
                  <a:cubicBezTo>
                    <a:pt x="6774" y="9326"/>
                    <a:pt x="6680" y="9515"/>
                    <a:pt x="6617" y="9735"/>
                  </a:cubicBezTo>
                  <a:cubicBezTo>
                    <a:pt x="6302" y="10586"/>
                    <a:pt x="5861" y="11153"/>
                    <a:pt x="5451" y="11153"/>
                  </a:cubicBezTo>
                  <a:cubicBezTo>
                    <a:pt x="5388" y="11153"/>
                    <a:pt x="5262" y="11090"/>
                    <a:pt x="5136" y="11059"/>
                  </a:cubicBezTo>
                  <a:cubicBezTo>
                    <a:pt x="5136" y="11027"/>
                    <a:pt x="5199" y="10996"/>
                    <a:pt x="5199" y="10933"/>
                  </a:cubicBezTo>
                  <a:cubicBezTo>
                    <a:pt x="5262" y="10680"/>
                    <a:pt x="5231" y="10397"/>
                    <a:pt x="5073" y="10145"/>
                  </a:cubicBezTo>
                  <a:cubicBezTo>
                    <a:pt x="4916" y="9830"/>
                    <a:pt x="4601" y="9704"/>
                    <a:pt x="4254" y="9641"/>
                  </a:cubicBezTo>
                  <a:cubicBezTo>
                    <a:pt x="4191" y="9483"/>
                    <a:pt x="4128" y="9326"/>
                    <a:pt x="4096" y="9168"/>
                  </a:cubicBezTo>
                  <a:cubicBezTo>
                    <a:pt x="4506" y="9011"/>
                    <a:pt x="4947" y="8853"/>
                    <a:pt x="5420" y="8664"/>
                  </a:cubicBezTo>
                  <a:close/>
                  <a:moveTo>
                    <a:pt x="5420" y="0"/>
                  </a:moveTo>
                  <a:cubicBezTo>
                    <a:pt x="4727" y="0"/>
                    <a:pt x="4096" y="662"/>
                    <a:pt x="3624" y="1859"/>
                  </a:cubicBezTo>
                  <a:cubicBezTo>
                    <a:pt x="3529" y="2048"/>
                    <a:pt x="3498" y="2237"/>
                    <a:pt x="3403" y="2458"/>
                  </a:cubicBezTo>
                  <a:cubicBezTo>
                    <a:pt x="3246" y="2395"/>
                    <a:pt x="3151" y="2363"/>
                    <a:pt x="2994" y="2363"/>
                  </a:cubicBezTo>
                  <a:cubicBezTo>
                    <a:pt x="2962" y="1828"/>
                    <a:pt x="2521" y="1418"/>
                    <a:pt x="1954" y="1418"/>
                  </a:cubicBezTo>
                  <a:cubicBezTo>
                    <a:pt x="1387" y="1418"/>
                    <a:pt x="946" y="1891"/>
                    <a:pt x="946" y="2426"/>
                  </a:cubicBezTo>
                  <a:cubicBezTo>
                    <a:pt x="662" y="2552"/>
                    <a:pt x="473" y="2710"/>
                    <a:pt x="347" y="2962"/>
                  </a:cubicBezTo>
                  <a:cubicBezTo>
                    <a:pt x="1" y="3592"/>
                    <a:pt x="221" y="4443"/>
                    <a:pt x="1072" y="5419"/>
                  </a:cubicBezTo>
                  <a:cubicBezTo>
                    <a:pt x="1166" y="5577"/>
                    <a:pt x="1324" y="5766"/>
                    <a:pt x="1482" y="5892"/>
                  </a:cubicBezTo>
                  <a:cubicBezTo>
                    <a:pt x="1324" y="6049"/>
                    <a:pt x="1229" y="6207"/>
                    <a:pt x="1072" y="6364"/>
                  </a:cubicBezTo>
                  <a:cubicBezTo>
                    <a:pt x="221" y="7372"/>
                    <a:pt x="1" y="8223"/>
                    <a:pt x="347" y="8853"/>
                  </a:cubicBezTo>
                  <a:cubicBezTo>
                    <a:pt x="631" y="9326"/>
                    <a:pt x="1166" y="9578"/>
                    <a:pt x="2017" y="9578"/>
                  </a:cubicBezTo>
                  <a:cubicBezTo>
                    <a:pt x="2269" y="9578"/>
                    <a:pt x="2553" y="9515"/>
                    <a:pt x="2868" y="9483"/>
                  </a:cubicBezTo>
                  <a:lnTo>
                    <a:pt x="3466" y="9357"/>
                  </a:lnTo>
                  <a:cubicBezTo>
                    <a:pt x="3498" y="9515"/>
                    <a:pt x="3529" y="9704"/>
                    <a:pt x="3624" y="9798"/>
                  </a:cubicBezTo>
                  <a:cubicBezTo>
                    <a:pt x="3403" y="9956"/>
                    <a:pt x="3246" y="10145"/>
                    <a:pt x="3183" y="10397"/>
                  </a:cubicBezTo>
                  <a:cubicBezTo>
                    <a:pt x="3120" y="10680"/>
                    <a:pt x="3151" y="10933"/>
                    <a:pt x="3309" y="11185"/>
                  </a:cubicBezTo>
                  <a:cubicBezTo>
                    <a:pt x="3498" y="11500"/>
                    <a:pt x="3844" y="11689"/>
                    <a:pt x="4222" y="11689"/>
                  </a:cubicBezTo>
                  <a:cubicBezTo>
                    <a:pt x="4380" y="11689"/>
                    <a:pt x="4569" y="11657"/>
                    <a:pt x="4727" y="11531"/>
                  </a:cubicBezTo>
                  <a:cubicBezTo>
                    <a:pt x="4947" y="11689"/>
                    <a:pt x="5199" y="11815"/>
                    <a:pt x="5483" y="11815"/>
                  </a:cubicBezTo>
                  <a:cubicBezTo>
                    <a:pt x="6176" y="11815"/>
                    <a:pt x="6806" y="11153"/>
                    <a:pt x="7278" y="9956"/>
                  </a:cubicBezTo>
                  <a:cubicBezTo>
                    <a:pt x="7373" y="9767"/>
                    <a:pt x="7404" y="9578"/>
                    <a:pt x="7467" y="9357"/>
                  </a:cubicBezTo>
                  <a:cubicBezTo>
                    <a:pt x="7688" y="9420"/>
                    <a:pt x="7909" y="9452"/>
                    <a:pt x="8098" y="9483"/>
                  </a:cubicBezTo>
                  <a:cubicBezTo>
                    <a:pt x="8413" y="9515"/>
                    <a:pt x="8696" y="9578"/>
                    <a:pt x="8980" y="9578"/>
                  </a:cubicBezTo>
                  <a:cubicBezTo>
                    <a:pt x="9767" y="9578"/>
                    <a:pt x="10366" y="9326"/>
                    <a:pt x="10618" y="8853"/>
                  </a:cubicBezTo>
                  <a:cubicBezTo>
                    <a:pt x="10996" y="8223"/>
                    <a:pt x="10744" y="7372"/>
                    <a:pt x="9925" y="6364"/>
                  </a:cubicBezTo>
                  <a:cubicBezTo>
                    <a:pt x="9799" y="6207"/>
                    <a:pt x="9641" y="6049"/>
                    <a:pt x="9484" y="5892"/>
                  </a:cubicBezTo>
                  <a:cubicBezTo>
                    <a:pt x="9610" y="5797"/>
                    <a:pt x="9673" y="5671"/>
                    <a:pt x="9799" y="5577"/>
                  </a:cubicBezTo>
                  <a:cubicBezTo>
                    <a:pt x="9956" y="5671"/>
                    <a:pt x="10114" y="5703"/>
                    <a:pt x="10240" y="5703"/>
                  </a:cubicBezTo>
                  <a:cubicBezTo>
                    <a:pt x="10586" y="5703"/>
                    <a:pt x="10933" y="5514"/>
                    <a:pt x="11154" y="5199"/>
                  </a:cubicBezTo>
                  <a:cubicBezTo>
                    <a:pt x="11248" y="4915"/>
                    <a:pt x="11280" y="4663"/>
                    <a:pt x="11217" y="4380"/>
                  </a:cubicBezTo>
                  <a:cubicBezTo>
                    <a:pt x="11122" y="4096"/>
                    <a:pt x="10965" y="3875"/>
                    <a:pt x="10744" y="3749"/>
                  </a:cubicBezTo>
                  <a:cubicBezTo>
                    <a:pt x="10775" y="3466"/>
                    <a:pt x="10712" y="3182"/>
                    <a:pt x="10586" y="2962"/>
                  </a:cubicBezTo>
                  <a:cubicBezTo>
                    <a:pt x="10325" y="2486"/>
                    <a:pt x="9740" y="2262"/>
                    <a:pt x="8927" y="2262"/>
                  </a:cubicBezTo>
                  <a:cubicBezTo>
                    <a:pt x="8663" y="2262"/>
                    <a:pt x="8375" y="2285"/>
                    <a:pt x="8066" y="2332"/>
                  </a:cubicBezTo>
                  <a:cubicBezTo>
                    <a:pt x="7877" y="2363"/>
                    <a:pt x="7656" y="2395"/>
                    <a:pt x="7436" y="2458"/>
                  </a:cubicBezTo>
                  <a:cubicBezTo>
                    <a:pt x="7341" y="2237"/>
                    <a:pt x="7310" y="2017"/>
                    <a:pt x="7247" y="1859"/>
                  </a:cubicBezTo>
                  <a:cubicBezTo>
                    <a:pt x="6806" y="630"/>
                    <a:pt x="6144" y="0"/>
                    <a:pt x="54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22" name="Google Shape;9422;p75"/>
          <p:cNvGrpSpPr/>
          <p:nvPr/>
        </p:nvGrpSpPr>
        <p:grpSpPr>
          <a:xfrm>
            <a:off x="6204778" y="3113374"/>
            <a:ext cx="332464" cy="353180"/>
            <a:chOff x="-24330250" y="2340425"/>
            <a:chExt cx="278050" cy="295375"/>
          </a:xfrm>
        </p:grpSpPr>
        <p:sp>
          <p:nvSpPr>
            <p:cNvPr id="9423" name="Google Shape;9423;p75"/>
            <p:cNvSpPr/>
            <p:nvPr/>
          </p:nvSpPr>
          <p:spPr>
            <a:xfrm>
              <a:off x="-24330250" y="2340425"/>
              <a:ext cx="278050" cy="295375"/>
            </a:xfrm>
            <a:custGeom>
              <a:avLst/>
              <a:gdLst/>
              <a:ahLst/>
              <a:cxnLst/>
              <a:rect l="l" t="t" r="r" b="b"/>
              <a:pathLst>
                <a:path w="11122" h="11815" extrusionOk="0">
                  <a:moveTo>
                    <a:pt x="5577" y="693"/>
                  </a:moveTo>
                  <a:cubicBezTo>
                    <a:pt x="6711" y="693"/>
                    <a:pt x="7656" y="1638"/>
                    <a:pt x="7656" y="2804"/>
                  </a:cubicBezTo>
                  <a:lnTo>
                    <a:pt x="7656" y="3151"/>
                  </a:lnTo>
                  <a:cubicBezTo>
                    <a:pt x="7656" y="3340"/>
                    <a:pt x="7499" y="3497"/>
                    <a:pt x="7310" y="3497"/>
                  </a:cubicBezTo>
                  <a:lnTo>
                    <a:pt x="5924" y="3497"/>
                  </a:lnTo>
                  <a:lnTo>
                    <a:pt x="5924" y="3151"/>
                  </a:lnTo>
                  <a:cubicBezTo>
                    <a:pt x="5924" y="2962"/>
                    <a:pt x="5766" y="2804"/>
                    <a:pt x="5577" y="2804"/>
                  </a:cubicBezTo>
                  <a:cubicBezTo>
                    <a:pt x="5357" y="2804"/>
                    <a:pt x="5199" y="2962"/>
                    <a:pt x="5199" y="3151"/>
                  </a:cubicBezTo>
                  <a:lnTo>
                    <a:pt x="5199" y="3497"/>
                  </a:lnTo>
                  <a:lnTo>
                    <a:pt x="3844" y="3497"/>
                  </a:lnTo>
                  <a:cubicBezTo>
                    <a:pt x="3624" y="3497"/>
                    <a:pt x="3466" y="3340"/>
                    <a:pt x="3466" y="3151"/>
                  </a:cubicBezTo>
                  <a:lnTo>
                    <a:pt x="3466" y="2804"/>
                  </a:lnTo>
                  <a:cubicBezTo>
                    <a:pt x="3466" y="1638"/>
                    <a:pt x="4411" y="693"/>
                    <a:pt x="5577" y="693"/>
                  </a:cubicBezTo>
                  <a:close/>
                  <a:moveTo>
                    <a:pt x="8318" y="2867"/>
                  </a:moveTo>
                  <a:cubicBezTo>
                    <a:pt x="8728" y="2993"/>
                    <a:pt x="9043" y="3371"/>
                    <a:pt x="9043" y="3844"/>
                  </a:cubicBezTo>
                  <a:lnTo>
                    <a:pt x="9043" y="8727"/>
                  </a:lnTo>
                  <a:cubicBezTo>
                    <a:pt x="9043" y="9326"/>
                    <a:pt x="8570" y="9767"/>
                    <a:pt x="8003" y="9767"/>
                  </a:cubicBezTo>
                  <a:lnTo>
                    <a:pt x="5924" y="9767"/>
                  </a:lnTo>
                  <a:lnTo>
                    <a:pt x="5924" y="7309"/>
                  </a:lnTo>
                  <a:cubicBezTo>
                    <a:pt x="5924" y="7120"/>
                    <a:pt x="5766" y="6963"/>
                    <a:pt x="5577" y="6963"/>
                  </a:cubicBezTo>
                  <a:cubicBezTo>
                    <a:pt x="5357" y="6963"/>
                    <a:pt x="5199" y="7120"/>
                    <a:pt x="5199" y="7309"/>
                  </a:cubicBezTo>
                  <a:lnTo>
                    <a:pt x="5199" y="9767"/>
                  </a:lnTo>
                  <a:lnTo>
                    <a:pt x="3120" y="9767"/>
                  </a:lnTo>
                  <a:cubicBezTo>
                    <a:pt x="2521" y="9767"/>
                    <a:pt x="2112" y="9294"/>
                    <a:pt x="2112" y="8727"/>
                  </a:cubicBezTo>
                  <a:lnTo>
                    <a:pt x="2112" y="3844"/>
                  </a:lnTo>
                  <a:cubicBezTo>
                    <a:pt x="2112" y="3434"/>
                    <a:pt x="2364" y="3025"/>
                    <a:pt x="2805" y="2867"/>
                  </a:cubicBezTo>
                  <a:lnTo>
                    <a:pt x="2805" y="3151"/>
                  </a:lnTo>
                  <a:cubicBezTo>
                    <a:pt x="2805" y="3749"/>
                    <a:pt x="3277" y="4159"/>
                    <a:pt x="3844" y="4159"/>
                  </a:cubicBezTo>
                  <a:lnTo>
                    <a:pt x="7310" y="4159"/>
                  </a:lnTo>
                  <a:cubicBezTo>
                    <a:pt x="7877" y="4159"/>
                    <a:pt x="8318" y="3686"/>
                    <a:pt x="8318" y="3151"/>
                  </a:cubicBezTo>
                  <a:lnTo>
                    <a:pt x="8318" y="2867"/>
                  </a:lnTo>
                  <a:close/>
                  <a:moveTo>
                    <a:pt x="7972" y="693"/>
                  </a:moveTo>
                  <a:cubicBezTo>
                    <a:pt x="9326" y="693"/>
                    <a:pt x="10429" y="1796"/>
                    <a:pt x="10429" y="3151"/>
                  </a:cubicBezTo>
                  <a:lnTo>
                    <a:pt x="10429" y="8727"/>
                  </a:lnTo>
                  <a:lnTo>
                    <a:pt x="10397" y="8727"/>
                  </a:lnTo>
                  <a:cubicBezTo>
                    <a:pt x="10397" y="10082"/>
                    <a:pt x="9295" y="11184"/>
                    <a:pt x="7972" y="11184"/>
                  </a:cubicBezTo>
                  <a:lnTo>
                    <a:pt x="3120" y="11184"/>
                  </a:lnTo>
                  <a:cubicBezTo>
                    <a:pt x="1797" y="11184"/>
                    <a:pt x="694" y="10082"/>
                    <a:pt x="694" y="8727"/>
                  </a:cubicBezTo>
                  <a:lnTo>
                    <a:pt x="694" y="3151"/>
                  </a:lnTo>
                  <a:cubicBezTo>
                    <a:pt x="694" y="1796"/>
                    <a:pt x="1797" y="693"/>
                    <a:pt x="3120" y="693"/>
                  </a:cubicBezTo>
                  <a:lnTo>
                    <a:pt x="3718" y="693"/>
                  </a:lnTo>
                  <a:cubicBezTo>
                    <a:pt x="3277" y="1071"/>
                    <a:pt x="2994" y="1575"/>
                    <a:pt x="2868" y="2111"/>
                  </a:cubicBezTo>
                  <a:cubicBezTo>
                    <a:pt x="2017" y="2237"/>
                    <a:pt x="1387" y="2993"/>
                    <a:pt x="1387" y="3844"/>
                  </a:cubicBezTo>
                  <a:lnTo>
                    <a:pt x="1387" y="8727"/>
                  </a:lnTo>
                  <a:cubicBezTo>
                    <a:pt x="1387" y="9672"/>
                    <a:pt x="2175" y="10460"/>
                    <a:pt x="3120" y="10460"/>
                  </a:cubicBezTo>
                  <a:lnTo>
                    <a:pt x="7972" y="10460"/>
                  </a:lnTo>
                  <a:cubicBezTo>
                    <a:pt x="8917" y="10460"/>
                    <a:pt x="9704" y="9672"/>
                    <a:pt x="9704" y="8727"/>
                  </a:cubicBezTo>
                  <a:lnTo>
                    <a:pt x="9704" y="3844"/>
                  </a:lnTo>
                  <a:cubicBezTo>
                    <a:pt x="9704" y="2993"/>
                    <a:pt x="9074" y="2237"/>
                    <a:pt x="8255" y="2111"/>
                  </a:cubicBezTo>
                  <a:cubicBezTo>
                    <a:pt x="8098" y="1575"/>
                    <a:pt x="7814" y="1071"/>
                    <a:pt x="7373" y="693"/>
                  </a:cubicBezTo>
                  <a:close/>
                  <a:moveTo>
                    <a:pt x="3120" y="0"/>
                  </a:moveTo>
                  <a:cubicBezTo>
                    <a:pt x="1387" y="0"/>
                    <a:pt x="1" y="1418"/>
                    <a:pt x="1" y="3119"/>
                  </a:cubicBezTo>
                  <a:lnTo>
                    <a:pt x="1" y="8695"/>
                  </a:lnTo>
                  <a:cubicBezTo>
                    <a:pt x="1" y="10428"/>
                    <a:pt x="1418" y="11814"/>
                    <a:pt x="3120" y="11814"/>
                  </a:cubicBezTo>
                  <a:lnTo>
                    <a:pt x="7972" y="11814"/>
                  </a:lnTo>
                  <a:cubicBezTo>
                    <a:pt x="9704" y="11814"/>
                    <a:pt x="11091" y="10397"/>
                    <a:pt x="11091" y="8695"/>
                  </a:cubicBezTo>
                  <a:lnTo>
                    <a:pt x="11091" y="3119"/>
                  </a:lnTo>
                  <a:cubicBezTo>
                    <a:pt x="11122" y="1418"/>
                    <a:pt x="9704" y="0"/>
                    <a:pt x="79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4" name="Google Shape;9424;p75"/>
            <p:cNvSpPr/>
            <p:nvPr/>
          </p:nvSpPr>
          <p:spPr>
            <a:xfrm>
              <a:off x="-24225500" y="2375850"/>
              <a:ext cx="68550" cy="34700"/>
            </a:xfrm>
            <a:custGeom>
              <a:avLst/>
              <a:gdLst/>
              <a:ahLst/>
              <a:cxnLst/>
              <a:rect l="l" t="t" r="r" b="b"/>
              <a:pathLst>
                <a:path w="2742" h="1388" extrusionOk="0">
                  <a:moveTo>
                    <a:pt x="1387" y="1"/>
                  </a:moveTo>
                  <a:cubicBezTo>
                    <a:pt x="789" y="1"/>
                    <a:pt x="284" y="347"/>
                    <a:pt x="64" y="914"/>
                  </a:cubicBezTo>
                  <a:cubicBezTo>
                    <a:pt x="1" y="1103"/>
                    <a:pt x="64" y="1293"/>
                    <a:pt x="284" y="1324"/>
                  </a:cubicBezTo>
                  <a:cubicBezTo>
                    <a:pt x="330" y="1347"/>
                    <a:pt x="375" y="1357"/>
                    <a:pt x="418" y="1357"/>
                  </a:cubicBezTo>
                  <a:cubicBezTo>
                    <a:pt x="555" y="1357"/>
                    <a:pt x="670" y="1255"/>
                    <a:pt x="694" y="1135"/>
                  </a:cubicBezTo>
                  <a:cubicBezTo>
                    <a:pt x="789" y="851"/>
                    <a:pt x="1072" y="662"/>
                    <a:pt x="1387" y="662"/>
                  </a:cubicBezTo>
                  <a:cubicBezTo>
                    <a:pt x="1639" y="662"/>
                    <a:pt x="1923" y="851"/>
                    <a:pt x="2049" y="1135"/>
                  </a:cubicBezTo>
                  <a:cubicBezTo>
                    <a:pt x="2080" y="1293"/>
                    <a:pt x="2238" y="1387"/>
                    <a:pt x="2364" y="1387"/>
                  </a:cubicBezTo>
                  <a:cubicBezTo>
                    <a:pt x="2395" y="1387"/>
                    <a:pt x="2427" y="1387"/>
                    <a:pt x="2490" y="1324"/>
                  </a:cubicBezTo>
                  <a:cubicBezTo>
                    <a:pt x="2679" y="1261"/>
                    <a:pt x="2742" y="1072"/>
                    <a:pt x="2679" y="914"/>
                  </a:cubicBezTo>
                  <a:cubicBezTo>
                    <a:pt x="2490" y="347"/>
                    <a:pt x="1954" y="1"/>
                    <a:pt x="13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5" name="Google Shape;9425;p75"/>
            <p:cNvSpPr/>
            <p:nvPr/>
          </p:nvSpPr>
          <p:spPr>
            <a:xfrm>
              <a:off x="-24260925" y="2462500"/>
              <a:ext cx="138650" cy="17350"/>
            </a:xfrm>
            <a:custGeom>
              <a:avLst/>
              <a:gdLst/>
              <a:ahLst/>
              <a:cxnLst/>
              <a:rect l="l" t="t" r="r" b="b"/>
              <a:pathLst>
                <a:path w="5546" h="694" extrusionOk="0">
                  <a:moveTo>
                    <a:pt x="347" y="0"/>
                  </a:moveTo>
                  <a:cubicBezTo>
                    <a:pt x="158" y="0"/>
                    <a:pt x="0" y="158"/>
                    <a:pt x="0" y="347"/>
                  </a:cubicBezTo>
                  <a:cubicBezTo>
                    <a:pt x="0" y="536"/>
                    <a:pt x="158" y="693"/>
                    <a:pt x="347" y="693"/>
                  </a:cubicBezTo>
                  <a:lnTo>
                    <a:pt x="5199" y="693"/>
                  </a:lnTo>
                  <a:cubicBezTo>
                    <a:pt x="5388" y="693"/>
                    <a:pt x="5545" y="536"/>
                    <a:pt x="5545" y="347"/>
                  </a:cubicBezTo>
                  <a:cubicBezTo>
                    <a:pt x="5545" y="158"/>
                    <a:pt x="5388" y="0"/>
                    <a:pt x="51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6" name="Google Shape;9426;p75"/>
            <p:cNvSpPr/>
            <p:nvPr/>
          </p:nvSpPr>
          <p:spPr>
            <a:xfrm>
              <a:off x="-24260150" y="2515275"/>
              <a:ext cx="43350" cy="18125"/>
            </a:xfrm>
            <a:custGeom>
              <a:avLst/>
              <a:gdLst/>
              <a:ahLst/>
              <a:cxnLst/>
              <a:rect l="l" t="t" r="r" b="b"/>
              <a:pathLst>
                <a:path w="1734" h="725" extrusionOk="0">
                  <a:moveTo>
                    <a:pt x="347" y="0"/>
                  </a:moveTo>
                  <a:cubicBezTo>
                    <a:pt x="158" y="0"/>
                    <a:pt x="1" y="158"/>
                    <a:pt x="1" y="378"/>
                  </a:cubicBezTo>
                  <a:cubicBezTo>
                    <a:pt x="1" y="567"/>
                    <a:pt x="158" y="725"/>
                    <a:pt x="347" y="725"/>
                  </a:cubicBezTo>
                  <a:lnTo>
                    <a:pt x="1387" y="725"/>
                  </a:lnTo>
                  <a:cubicBezTo>
                    <a:pt x="1576" y="725"/>
                    <a:pt x="1733" y="567"/>
                    <a:pt x="1733" y="378"/>
                  </a:cubicBezTo>
                  <a:cubicBezTo>
                    <a:pt x="1702" y="158"/>
                    <a:pt x="1544" y="0"/>
                    <a:pt x="13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7" name="Google Shape;9427;p75"/>
            <p:cNvSpPr/>
            <p:nvPr/>
          </p:nvSpPr>
          <p:spPr>
            <a:xfrm>
              <a:off x="-24260925" y="2549925"/>
              <a:ext cx="35450" cy="18125"/>
            </a:xfrm>
            <a:custGeom>
              <a:avLst/>
              <a:gdLst/>
              <a:ahLst/>
              <a:cxnLst/>
              <a:rect l="l" t="t" r="r" b="b"/>
              <a:pathLst>
                <a:path w="1418" h="725" extrusionOk="0">
                  <a:moveTo>
                    <a:pt x="347" y="0"/>
                  </a:moveTo>
                  <a:cubicBezTo>
                    <a:pt x="158" y="0"/>
                    <a:pt x="0" y="158"/>
                    <a:pt x="0" y="347"/>
                  </a:cubicBezTo>
                  <a:cubicBezTo>
                    <a:pt x="0" y="567"/>
                    <a:pt x="158" y="725"/>
                    <a:pt x="347" y="725"/>
                  </a:cubicBezTo>
                  <a:lnTo>
                    <a:pt x="1071" y="725"/>
                  </a:lnTo>
                  <a:cubicBezTo>
                    <a:pt x="1260" y="725"/>
                    <a:pt x="1418" y="567"/>
                    <a:pt x="1418" y="347"/>
                  </a:cubicBezTo>
                  <a:cubicBezTo>
                    <a:pt x="1418" y="158"/>
                    <a:pt x="1260" y="0"/>
                    <a:pt x="10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8" name="Google Shape;9428;p75"/>
            <p:cNvSpPr/>
            <p:nvPr/>
          </p:nvSpPr>
          <p:spPr>
            <a:xfrm>
              <a:off x="-24165625" y="2515275"/>
              <a:ext cx="43350" cy="18125"/>
            </a:xfrm>
            <a:custGeom>
              <a:avLst/>
              <a:gdLst/>
              <a:ahLst/>
              <a:cxnLst/>
              <a:rect l="l" t="t" r="r" b="b"/>
              <a:pathLst>
                <a:path w="1734" h="725" extrusionOk="0">
                  <a:moveTo>
                    <a:pt x="378" y="0"/>
                  </a:moveTo>
                  <a:cubicBezTo>
                    <a:pt x="158" y="0"/>
                    <a:pt x="0" y="158"/>
                    <a:pt x="0" y="378"/>
                  </a:cubicBezTo>
                  <a:cubicBezTo>
                    <a:pt x="0" y="567"/>
                    <a:pt x="158" y="725"/>
                    <a:pt x="378" y="725"/>
                  </a:cubicBezTo>
                  <a:lnTo>
                    <a:pt x="1387" y="725"/>
                  </a:lnTo>
                  <a:cubicBezTo>
                    <a:pt x="1576" y="725"/>
                    <a:pt x="1733" y="567"/>
                    <a:pt x="1733" y="378"/>
                  </a:cubicBezTo>
                  <a:cubicBezTo>
                    <a:pt x="1733" y="158"/>
                    <a:pt x="1576" y="0"/>
                    <a:pt x="13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9" name="Google Shape;9429;p75"/>
            <p:cNvSpPr/>
            <p:nvPr/>
          </p:nvSpPr>
          <p:spPr>
            <a:xfrm>
              <a:off x="-24157750" y="2549925"/>
              <a:ext cx="35475" cy="18125"/>
            </a:xfrm>
            <a:custGeom>
              <a:avLst/>
              <a:gdLst/>
              <a:ahLst/>
              <a:cxnLst/>
              <a:rect l="l" t="t" r="r" b="b"/>
              <a:pathLst>
                <a:path w="1419" h="725" extrusionOk="0">
                  <a:moveTo>
                    <a:pt x="347" y="0"/>
                  </a:moveTo>
                  <a:cubicBezTo>
                    <a:pt x="158" y="0"/>
                    <a:pt x="0" y="158"/>
                    <a:pt x="0" y="347"/>
                  </a:cubicBezTo>
                  <a:cubicBezTo>
                    <a:pt x="0" y="567"/>
                    <a:pt x="158" y="725"/>
                    <a:pt x="347" y="725"/>
                  </a:cubicBezTo>
                  <a:lnTo>
                    <a:pt x="1072" y="725"/>
                  </a:lnTo>
                  <a:cubicBezTo>
                    <a:pt x="1261" y="725"/>
                    <a:pt x="1418" y="567"/>
                    <a:pt x="1418" y="347"/>
                  </a:cubicBezTo>
                  <a:cubicBezTo>
                    <a:pt x="1418" y="158"/>
                    <a:pt x="1261" y="0"/>
                    <a:pt x="1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30" name="Google Shape;9430;p75"/>
          <p:cNvGrpSpPr/>
          <p:nvPr/>
        </p:nvGrpSpPr>
        <p:grpSpPr>
          <a:xfrm>
            <a:off x="6194420" y="3554587"/>
            <a:ext cx="353180" cy="353180"/>
            <a:chOff x="-24338900" y="2710600"/>
            <a:chExt cx="295375" cy="295375"/>
          </a:xfrm>
        </p:grpSpPr>
        <p:sp>
          <p:nvSpPr>
            <p:cNvPr id="9431" name="Google Shape;9431;p75"/>
            <p:cNvSpPr/>
            <p:nvPr/>
          </p:nvSpPr>
          <p:spPr>
            <a:xfrm>
              <a:off x="-24250700" y="2816925"/>
              <a:ext cx="123675" cy="103200"/>
            </a:xfrm>
            <a:custGeom>
              <a:avLst/>
              <a:gdLst/>
              <a:ahLst/>
              <a:cxnLst/>
              <a:rect l="l" t="t" r="r" b="b"/>
              <a:pathLst>
                <a:path w="4947" h="4128" extrusionOk="0">
                  <a:moveTo>
                    <a:pt x="3403" y="662"/>
                  </a:moveTo>
                  <a:cubicBezTo>
                    <a:pt x="3813" y="662"/>
                    <a:pt x="4128" y="977"/>
                    <a:pt x="4128" y="1387"/>
                  </a:cubicBezTo>
                  <a:cubicBezTo>
                    <a:pt x="4128" y="1922"/>
                    <a:pt x="3561" y="2363"/>
                    <a:pt x="2710" y="3025"/>
                  </a:cubicBezTo>
                  <a:cubicBezTo>
                    <a:pt x="2584" y="3119"/>
                    <a:pt x="2490" y="3182"/>
                    <a:pt x="2395" y="3309"/>
                  </a:cubicBezTo>
                  <a:cubicBezTo>
                    <a:pt x="2269" y="3214"/>
                    <a:pt x="2143" y="3151"/>
                    <a:pt x="2080" y="3025"/>
                  </a:cubicBezTo>
                  <a:cubicBezTo>
                    <a:pt x="1198" y="2363"/>
                    <a:pt x="662" y="1891"/>
                    <a:pt x="662" y="1387"/>
                  </a:cubicBezTo>
                  <a:cubicBezTo>
                    <a:pt x="662" y="946"/>
                    <a:pt x="977" y="662"/>
                    <a:pt x="1355" y="662"/>
                  </a:cubicBezTo>
                  <a:cubicBezTo>
                    <a:pt x="1860" y="662"/>
                    <a:pt x="2080" y="1229"/>
                    <a:pt x="2080" y="1261"/>
                  </a:cubicBezTo>
                  <a:cubicBezTo>
                    <a:pt x="2112" y="1418"/>
                    <a:pt x="2238" y="1481"/>
                    <a:pt x="2395" y="1481"/>
                  </a:cubicBezTo>
                  <a:cubicBezTo>
                    <a:pt x="2553" y="1481"/>
                    <a:pt x="2647" y="1355"/>
                    <a:pt x="2710" y="1261"/>
                  </a:cubicBezTo>
                  <a:cubicBezTo>
                    <a:pt x="2710" y="1229"/>
                    <a:pt x="2899" y="662"/>
                    <a:pt x="3403" y="662"/>
                  </a:cubicBezTo>
                  <a:close/>
                  <a:moveTo>
                    <a:pt x="1355" y="1"/>
                  </a:moveTo>
                  <a:cubicBezTo>
                    <a:pt x="568" y="1"/>
                    <a:pt x="1" y="631"/>
                    <a:pt x="1" y="1418"/>
                  </a:cubicBezTo>
                  <a:cubicBezTo>
                    <a:pt x="1" y="2269"/>
                    <a:pt x="694" y="2836"/>
                    <a:pt x="1671" y="3624"/>
                  </a:cubicBezTo>
                  <a:cubicBezTo>
                    <a:pt x="1828" y="3750"/>
                    <a:pt x="2049" y="3907"/>
                    <a:pt x="2238" y="4065"/>
                  </a:cubicBezTo>
                  <a:cubicBezTo>
                    <a:pt x="2301" y="4096"/>
                    <a:pt x="2395" y="4128"/>
                    <a:pt x="2458" y="4128"/>
                  </a:cubicBezTo>
                  <a:cubicBezTo>
                    <a:pt x="2553" y="4128"/>
                    <a:pt x="2616" y="4096"/>
                    <a:pt x="2710" y="4065"/>
                  </a:cubicBezTo>
                  <a:cubicBezTo>
                    <a:pt x="2899" y="3907"/>
                    <a:pt x="3057" y="3718"/>
                    <a:pt x="3246" y="3624"/>
                  </a:cubicBezTo>
                  <a:cubicBezTo>
                    <a:pt x="4254" y="2836"/>
                    <a:pt x="4947" y="2269"/>
                    <a:pt x="4947" y="1418"/>
                  </a:cubicBezTo>
                  <a:cubicBezTo>
                    <a:pt x="4821" y="599"/>
                    <a:pt x="4191" y="1"/>
                    <a:pt x="3403" y="1"/>
                  </a:cubicBezTo>
                  <a:cubicBezTo>
                    <a:pt x="3025" y="1"/>
                    <a:pt x="2616" y="158"/>
                    <a:pt x="2395" y="505"/>
                  </a:cubicBezTo>
                  <a:cubicBezTo>
                    <a:pt x="2112" y="190"/>
                    <a:pt x="1765" y="1"/>
                    <a:pt x="13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2" name="Google Shape;9432;p75"/>
            <p:cNvSpPr/>
            <p:nvPr/>
          </p:nvSpPr>
          <p:spPr>
            <a:xfrm>
              <a:off x="-24338900" y="2710600"/>
              <a:ext cx="295375" cy="295375"/>
            </a:xfrm>
            <a:custGeom>
              <a:avLst/>
              <a:gdLst/>
              <a:ahLst/>
              <a:cxnLst/>
              <a:rect l="l" t="t" r="r" b="b"/>
              <a:pathLst>
                <a:path w="11815" h="11815" extrusionOk="0">
                  <a:moveTo>
                    <a:pt x="7341" y="725"/>
                  </a:moveTo>
                  <a:cubicBezTo>
                    <a:pt x="7530" y="725"/>
                    <a:pt x="7687" y="882"/>
                    <a:pt x="7687" y="1103"/>
                  </a:cubicBezTo>
                  <a:lnTo>
                    <a:pt x="7687" y="3844"/>
                  </a:lnTo>
                  <a:cubicBezTo>
                    <a:pt x="7687" y="4033"/>
                    <a:pt x="7845" y="4222"/>
                    <a:pt x="8034" y="4222"/>
                  </a:cubicBezTo>
                  <a:lnTo>
                    <a:pt x="10806" y="4222"/>
                  </a:lnTo>
                  <a:cubicBezTo>
                    <a:pt x="10995" y="4222"/>
                    <a:pt x="11153" y="4380"/>
                    <a:pt x="11153" y="4569"/>
                  </a:cubicBezTo>
                  <a:lnTo>
                    <a:pt x="11153" y="7309"/>
                  </a:lnTo>
                  <a:cubicBezTo>
                    <a:pt x="11153" y="7530"/>
                    <a:pt x="10995" y="7688"/>
                    <a:pt x="10806" y="7688"/>
                  </a:cubicBezTo>
                  <a:lnTo>
                    <a:pt x="8034" y="7688"/>
                  </a:lnTo>
                  <a:cubicBezTo>
                    <a:pt x="7845" y="7688"/>
                    <a:pt x="7687" y="7845"/>
                    <a:pt x="7687" y="8034"/>
                  </a:cubicBezTo>
                  <a:lnTo>
                    <a:pt x="7687" y="10775"/>
                  </a:lnTo>
                  <a:cubicBezTo>
                    <a:pt x="7687" y="10996"/>
                    <a:pt x="7530" y="11153"/>
                    <a:pt x="7341" y="11153"/>
                  </a:cubicBezTo>
                  <a:lnTo>
                    <a:pt x="4568" y="11153"/>
                  </a:lnTo>
                  <a:cubicBezTo>
                    <a:pt x="4379" y="11153"/>
                    <a:pt x="4222" y="10996"/>
                    <a:pt x="4222" y="10775"/>
                  </a:cubicBezTo>
                  <a:lnTo>
                    <a:pt x="4222" y="8034"/>
                  </a:lnTo>
                  <a:cubicBezTo>
                    <a:pt x="4222" y="7845"/>
                    <a:pt x="4064" y="7688"/>
                    <a:pt x="3875" y="7688"/>
                  </a:cubicBezTo>
                  <a:lnTo>
                    <a:pt x="1103" y="7688"/>
                  </a:lnTo>
                  <a:cubicBezTo>
                    <a:pt x="914" y="7688"/>
                    <a:pt x="756" y="7530"/>
                    <a:pt x="756" y="7309"/>
                  </a:cubicBezTo>
                  <a:lnTo>
                    <a:pt x="756" y="4569"/>
                  </a:lnTo>
                  <a:cubicBezTo>
                    <a:pt x="756" y="4380"/>
                    <a:pt x="914" y="4222"/>
                    <a:pt x="1103" y="4222"/>
                  </a:cubicBezTo>
                  <a:lnTo>
                    <a:pt x="3875" y="4222"/>
                  </a:lnTo>
                  <a:cubicBezTo>
                    <a:pt x="4064" y="4222"/>
                    <a:pt x="4222" y="4033"/>
                    <a:pt x="4222" y="3844"/>
                  </a:cubicBezTo>
                  <a:lnTo>
                    <a:pt x="4222" y="1103"/>
                  </a:lnTo>
                  <a:cubicBezTo>
                    <a:pt x="4222" y="882"/>
                    <a:pt x="4379" y="725"/>
                    <a:pt x="4568" y="725"/>
                  </a:cubicBezTo>
                  <a:close/>
                  <a:moveTo>
                    <a:pt x="4537" y="0"/>
                  </a:moveTo>
                  <a:cubicBezTo>
                    <a:pt x="3938" y="0"/>
                    <a:pt x="3466" y="473"/>
                    <a:pt x="3466" y="1072"/>
                  </a:cubicBezTo>
                  <a:lnTo>
                    <a:pt x="3466" y="3466"/>
                  </a:lnTo>
                  <a:lnTo>
                    <a:pt x="1071" y="3466"/>
                  </a:lnTo>
                  <a:cubicBezTo>
                    <a:pt x="473" y="3466"/>
                    <a:pt x="0" y="3938"/>
                    <a:pt x="0" y="4537"/>
                  </a:cubicBezTo>
                  <a:lnTo>
                    <a:pt x="0" y="7278"/>
                  </a:lnTo>
                  <a:cubicBezTo>
                    <a:pt x="0" y="7877"/>
                    <a:pt x="473" y="8349"/>
                    <a:pt x="1071" y="8349"/>
                  </a:cubicBezTo>
                  <a:lnTo>
                    <a:pt x="3466" y="8349"/>
                  </a:lnTo>
                  <a:lnTo>
                    <a:pt x="3466" y="10743"/>
                  </a:lnTo>
                  <a:cubicBezTo>
                    <a:pt x="3466" y="11342"/>
                    <a:pt x="3938" y="11815"/>
                    <a:pt x="4537" y="11815"/>
                  </a:cubicBezTo>
                  <a:lnTo>
                    <a:pt x="7309" y="11815"/>
                  </a:lnTo>
                  <a:cubicBezTo>
                    <a:pt x="7876" y="11815"/>
                    <a:pt x="8349" y="11342"/>
                    <a:pt x="8349" y="10743"/>
                  </a:cubicBezTo>
                  <a:lnTo>
                    <a:pt x="8349" y="8349"/>
                  </a:lnTo>
                  <a:lnTo>
                    <a:pt x="10743" y="8349"/>
                  </a:lnTo>
                  <a:cubicBezTo>
                    <a:pt x="11342" y="8349"/>
                    <a:pt x="11815" y="7877"/>
                    <a:pt x="11815" y="7278"/>
                  </a:cubicBezTo>
                  <a:lnTo>
                    <a:pt x="11815" y="4537"/>
                  </a:lnTo>
                  <a:cubicBezTo>
                    <a:pt x="11815" y="3938"/>
                    <a:pt x="11342" y="3466"/>
                    <a:pt x="10743" y="3466"/>
                  </a:cubicBezTo>
                  <a:lnTo>
                    <a:pt x="8349" y="3466"/>
                  </a:lnTo>
                  <a:lnTo>
                    <a:pt x="8349" y="1072"/>
                  </a:lnTo>
                  <a:cubicBezTo>
                    <a:pt x="8349" y="473"/>
                    <a:pt x="7876" y="0"/>
                    <a:pt x="73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33" name="Google Shape;9433;p75"/>
          <p:cNvGrpSpPr/>
          <p:nvPr/>
        </p:nvGrpSpPr>
        <p:grpSpPr>
          <a:xfrm>
            <a:off x="7985419" y="3113972"/>
            <a:ext cx="355063" cy="351984"/>
            <a:chOff x="-22859750" y="2335900"/>
            <a:chExt cx="296950" cy="294375"/>
          </a:xfrm>
        </p:grpSpPr>
        <p:sp>
          <p:nvSpPr>
            <p:cNvPr id="9434" name="Google Shape;9434;p75"/>
            <p:cNvSpPr/>
            <p:nvPr/>
          </p:nvSpPr>
          <p:spPr>
            <a:xfrm>
              <a:off x="-22859750" y="2335900"/>
              <a:ext cx="296950" cy="294375"/>
            </a:xfrm>
            <a:custGeom>
              <a:avLst/>
              <a:gdLst/>
              <a:ahLst/>
              <a:cxnLst/>
              <a:rect l="l" t="t" r="r" b="b"/>
              <a:pathLst>
                <a:path w="11878" h="11775" extrusionOk="0">
                  <a:moveTo>
                    <a:pt x="7306" y="663"/>
                  </a:moveTo>
                  <a:cubicBezTo>
                    <a:pt x="7389" y="663"/>
                    <a:pt x="7475" y="671"/>
                    <a:pt x="7562" y="685"/>
                  </a:cubicBezTo>
                  <a:cubicBezTo>
                    <a:pt x="7814" y="780"/>
                    <a:pt x="8034" y="937"/>
                    <a:pt x="8192" y="1126"/>
                  </a:cubicBezTo>
                  <a:cubicBezTo>
                    <a:pt x="7908" y="1189"/>
                    <a:pt x="7656" y="1347"/>
                    <a:pt x="7467" y="1567"/>
                  </a:cubicBezTo>
                  <a:cubicBezTo>
                    <a:pt x="7341" y="1662"/>
                    <a:pt x="7341" y="1914"/>
                    <a:pt x="7467" y="2008"/>
                  </a:cubicBezTo>
                  <a:cubicBezTo>
                    <a:pt x="7530" y="2071"/>
                    <a:pt x="7617" y="2103"/>
                    <a:pt x="7703" y="2103"/>
                  </a:cubicBezTo>
                  <a:cubicBezTo>
                    <a:pt x="7790" y="2103"/>
                    <a:pt x="7877" y="2071"/>
                    <a:pt x="7940" y="2008"/>
                  </a:cubicBezTo>
                  <a:cubicBezTo>
                    <a:pt x="8129" y="1819"/>
                    <a:pt x="8412" y="1693"/>
                    <a:pt x="8696" y="1693"/>
                  </a:cubicBezTo>
                  <a:cubicBezTo>
                    <a:pt x="8979" y="1693"/>
                    <a:pt x="9231" y="1819"/>
                    <a:pt x="9452" y="2008"/>
                  </a:cubicBezTo>
                  <a:cubicBezTo>
                    <a:pt x="9767" y="2355"/>
                    <a:pt x="9830" y="2764"/>
                    <a:pt x="9673" y="3174"/>
                  </a:cubicBezTo>
                  <a:cubicBezTo>
                    <a:pt x="9389" y="3237"/>
                    <a:pt x="9137" y="3395"/>
                    <a:pt x="8885" y="3584"/>
                  </a:cubicBezTo>
                  <a:cubicBezTo>
                    <a:pt x="8759" y="3710"/>
                    <a:pt x="8759" y="3962"/>
                    <a:pt x="8885" y="4056"/>
                  </a:cubicBezTo>
                  <a:cubicBezTo>
                    <a:pt x="8948" y="4119"/>
                    <a:pt x="9035" y="4151"/>
                    <a:pt x="9121" y="4151"/>
                  </a:cubicBezTo>
                  <a:cubicBezTo>
                    <a:pt x="9208" y="4151"/>
                    <a:pt x="9294" y="4119"/>
                    <a:pt x="9358" y="4056"/>
                  </a:cubicBezTo>
                  <a:cubicBezTo>
                    <a:pt x="9547" y="3867"/>
                    <a:pt x="9830" y="3741"/>
                    <a:pt x="10114" y="3741"/>
                  </a:cubicBezTo>
                  <a:cubicBezTo>
                    <a:pt x="10397" y="3741"/>
                    <a:pt x="10649" y="3867"/>
                    <a:pt x="10870" y="4056"/>
                  </a:cubicBezTo>
                  <a:cubicBezTo>
                    <a:pt x="11059" y="4277"/>
                    <a:pt x="11185" y="4529"/>
                    <a:pt x="11185" y="4812"/>
                  </a:cubicBezTo>
                  <a:cubicBezTo>
                    <a:pt x="11185" y="5096"/>
                    <a:pt x="11059" y="5379"/>
                    <a:pt x="10870" y="5568"/>
                  </a:cubicBezTo>
                  <a:cubicBezTo>
                    <a:pt x="10649" y="5757"/>
                    <a:pt x="10397" y="5883"/>
                    <a:pt x="10114" y="5883"/>
                  </a:cubicBezTo>
                  <a:cubicBezTo>
                    <a:pt x="9925" y="5883"/>
                    <a:pt x="9767" y="6041"/>
                    <a:pt x="9767" y="6230"/>
                  </a:cubicBezTo>
                  <a:cubicBezTo>
                    <a:pt x="9767" y="6451"/>
                    <a:pt x="9925" y="6608"/>
                    <a:pt x="10114" y="6608"/>
                  </a:cubicBezTo>
                  <a:cubicBezTo>
                    <a:pt x="10429" y="6608"/>
                    <a:pt x="10712" y="6514"/>
                    <a:pt x="10964" y="6356"/>
                  </a:cubicBezTo>
                  <a:cubicBezTo>
                    <a:pt x="11090" y="6514"/>
                    <a:pt x="11122" y="6703"/>
                    <a:pt x="11122" y="6955"/>
                  </a:cubicBezTo>
                  <a:cubicBezTo>
                    <a:pt x="11122" y="7270"/>
                    <a:pt x="11027" y="7553"/>
                    <a:pt x="10807" y="7742"/>
                  </a:cubicBezTo>
                  <a:cubicBezTo>
                    <a:pt x="10618" y="7931"/>
                    <a:pt x="10366" y="8057"/>
                    <a:pt x="10082" y="8057"/>
                  </a:cubicBezTo>
                  <a:cubicBezTo>
                    <a:pt x="9799" y="8057"/>
                    <a:pt x="9515" y="7931"/>
                    <a:pt x="9326" y="7742"/>
                  </a:cubicBezTo>
                  <a:cubicBezTo>
                    <a:pt x="9137" y="7553"/>
                    <a:pt x="9011" y="7270"/>
                    <a:pt x="9011" y="6986"/>
                  </a:cubicBezTo>
                  <a:cubicBezTo>
                    <a:pt x="9011" y="6703"/>
                    <a:pt x="9137" y="6419"/>
                    <a:pt x="9326" y="6230"/>
                  </a:cubicBezTo>
                  <a:cubicBezTo>
                    <a:pt x="9452" y="6104"/>
                    <a:pt x="9452" y="5883"/>
                    <a:pt x="9326" y="5757"/>
                  </a:cubicBezTo>
                  <a:cubicBezTo>
                    <a:pt x="9263" y="5694"/>
                    <a:pt x="9176" y="5663"/>
                    <a:pt x="9090" y="5663"/>
                  </a:cubicBezTo>
                  <a:cubicBezTo>
                    <a:pt x="9003" y="5663"/>
                    <a:pt x="8916" y="5694"/>
                    <a:pt x="8853" y="5757"/>
                  </a:cubicBezTo>
                  <a:cubicBezTo>
                    <a:pt x="8538" y="6072"/>
                    <a:pt x="8349" y="6514"/>
                    <a:pt x="8349" y="6986"/>
                  </a:cubicBezTo>
                  <a:cubicBezTo>
                    <a:pt x="8349" y="7112"/>
                    <a:pt x="8349" y="7207"/>
                    <a:pt x="8381" y="7333"/>
                  </a:cubicBezTo>
                  <a:cubicBezTo>
                    <a:pt x="7562" y="7459"/>
                    <a:pt x="6932" y="8215"/>
                    <a:pt x="6932" y="9034"/>
                  </a:cubicBezTo>
                  <a:cubicBezTo>
                    <a:pt x="6932" y="9223"/>
                    <a:pt x="7089" y="9381"/>
                    <a:pt x="7278" y="9381"/>
                  </a:cubicBezTo>
                  <a:cubicBezTo>
                    <a:pt x="7467" y="9381"/>
                    <a:pt x="7625" y="9223"/>
                    <a:pt x="7625" y="9034"/>
                  </a:cubicBezTo>
                  <a:cubicBezTo>
                    <a:pt x="7625" y="8435"/>
                    <a:pt x="8097" y="8026"/>
                    <a:pt x="8664" y="8026"/>
                  </a:cubicBezTo>
                  <a:lnTo>
                    <a:pt x="8696" y="8026"/>
                  </a:lnTo>
                  <a:cubicBezTo>
                    <a:pt x="8727" y="8089"/>
                    <a:pt x="8822" y="8120"/>
                    <a:pt x="8853" y="8215"/>
                  </a:cubicBezTo>
                  <a:cubicBezTo>
                    <a:pt x="9074" y="8435"/>
                    <a:pt x="9326" y="8561"/>
                    <a:pt x="9641" y="8656"/>
                  </a:cubicBezTo>
                  <a:cubicBezTo>
                    <a:pt x="9673" y="8750"/>
                    <a:pt x="9704" y="8908"/>
                    <a:pt x="9704" y="9034"/>
                  </a:cubicBezTo>
                  <a:cubicBezTo>
                    <a:pt x="9704" y="9507"/>
                    <a:pt x="9452" y="9853"/>
                    <a:pt x="9011" y="10011"/>
                  </a:cubicBezTo>
                  <a:cubicBezTo>
                    <a:pt x="8979" y="9853"/>
                    <a:pt x="8853" y="9759"/>
                    <a:pt x="8664" y="9759"/>
                  </a:cubicBezTo>
                  <a:cubicBezTo>
                    <a:pt x="8444" y="9759"/>
                    <a:pt x="8286" y="9916"/>
                    <a:pt x="8286" y="10105"/>
                  </a:cubicBezTo>
                  <a:cubicBezTo>
                    <a:pt x="8286" y="10704"/>
                    <a:pt x="7814" y="11113"/>
                    <a:pt x="7278" y="11113"/>
                  </a:cubicBezTo>
                  <a:cubicBezTo>
                    <a:pt x="6711" y="11113"/>
                    <a:pt x="6239" y="10641"/>
                    <a:pt x="6239" y="10105"/>
                  </a:cubicBezTo>
                  <a:lnTo>
                    <a:pt x="6239" y="6640"/>
                  </a:lnTo>
                  <a:cubicBezTo>
                    <a:pt x="6522" y="6860"/>
                    <a:pt x="6932" y="6986"/>
                    <a:pt x="7278" y="6986"/>
                  </a:cubicBezTo>
                  <a:cubicBezTo>
                    <a:pt x="7467" y="6986"/>
                    <a:pt x="7625" y="6829"/>
                    <a:pt x="7625" y="6640"/>
                  </a:cubicBezTo>
                  <a:cubicBezTo>
                    <a:pt x="7625" y="6451"/>
                    <a:pt x="7467" y="6293"/>
                    <a:pt x="7278" y="6293"/>
                  </a:cubicBezTo>
                  <a:cubicBezTo>
                    <a:pt x="6680" y="6293"/>
                    <a:pt x="6239" y="5820"/>
                    <a:pt x="6239" y="5253"/>
                  </a:cubicBezTo>
                  <a:lnTo>
                    <a:pt x="6239" y="1788"/>
                  </a:lnTo>
                  <a:lnTo>
                    <a:pt x="6239" y="1756"/>
                  </a:lnTo>
                  <a:lnTo>
                    <a:pt x="6239" y="1725"/>
                  </a:lnTo>
                  <a:cubicBezTo>
                    <a:pt x="6239" y="1441"/>
                    <a:pt x="6365" y="1158"/>
                    <a:pt x="6554" y="969"/>
                  </a:cubicBezTo>
                  <a:cubicBezTo>
                    <a:pt x="6772" y="750"/>
                    <a:pt x="7027" y="663"/>
                    <a:pt x="7306" y="663"/>
                  </a:cubicBezTo>
                  <a:close/>
                  <a:moveTo>
                    <a:pt x="4492" y="726"/>
                  </a:moveTo>
                  <a:cubicBezTo>
                    <a:pt x="4756" y="726"/>
                    <a:pt x="5012" y="813"/>
                    <a:pt x="5230" y="1032"/>
                  </a:cubicBezTo>
                  <a:cubicBezTo>
                    <a:pt x="5419" y="1221"/>
                    <a:pt x="5545" y="1504"/>
                    <a:pt x="5545" y="1788"/>
                  </a:cubicBezTo>
                  <a:lnTo>
                    <a:pt x="5545" y="1819"/>
                  </a:lnTo>
                  <a:lnTo>
                    <a:pt x="5545" y="5285"/>
                  </a:lnTo>
                  <a:cubicBezTo>
                    <a:pt x="5545" y="5883"/>
                    <a:pt x="5073" y="6325"/>
                    <a:pt x="4506" y="6325"/>
                  </a:cubicBezTo>
                  <a:cubicBezTo>
                    <a:pt x="4317" y="6325"/>
                    <a:pt x="4159" y="6482"/>
                    <a:pt x="4159" y="6671"/>
                  </a:cubicBezTo>
                  <a:cubicBezTo>
                    <a:pt x="4159" y="6860"/>
                    <a:pt x="4317" y="7018"/>
                    <a:pt x="4506" y="7018"/>
                  </a:cubicBezTo>
                  <a:cubicBezTo>
                    <a:pt x="4915" y="7018"/>
                    <a:pt x="5262" y="6892"/>
                    <a:pt x="5545" y="6671"/>
                  </a:cubicBezTo>
                  <a:lnTo>
                    <a:pt x="5545" y="10105"/>
                  </a:lnTo>
                  <a:lnTo>
                    <a:pt x="5545" y="10137"/>
                  </a:lnTo>
                  <a:cubicBezTo>
                    <a:pt x="5545" y="10704"/>
                    <a:pt x="5073" y="11176"/>
                    <a:pt x="4506" y="11176"/>
                  </a:cubicBezTo>
                  <a:cubicBezTo>
                    <a:pt x="3939" y="11176"/>
                    <a:pt x="3498" y="10704"/>
                    <a:pt x="3498" y="10137"/>
                  </a:cubicBezTo>
                  <a:cubicBezTo>
                    <a:pt x="3498" y="9948"/>
                    <a:pt x="3340" y="9790"/>
                    <a:pt x="3151" y="9790"/>
                  </a:cubicBezTo>
                  <a:cubicBezTo>
                    <a:pt x="2994" y="9790"/>
                    <a:pt x="2836" y="9916"/>
                    <a:pt x="2773" y="10074"/>
                  </a:cubicBezTo>
                  <a:cubicBezTo>
                    <a:pt x="2395" y="9916"/>
                    <a:pt x="2080" y="9538"/>
                    <a:pt x="2080" y="9065"/>
                  </a:cubicBezTo>
                  <a:cubicBezTo>
                    <a:pt x="2080" y="8908"/>
                    <a:pt x="2111" y="8813"/>
                    <a:pt x="2143" y="8687"/>
                  </a:cubicBezTo>
                  <a:cubicBezTo>
                    <a:pt x="2426" y="8593"/>
                    <a:pt x="2710" y="8435"/>
                    <a:pt x="2930" y="8246"/>
                  </a:cubicBezTo>
                  <a:cubicBezTo>
                    <a:pt x="2994" y="8215"/>
                    <a:pt x="3057" y="8120"/>
                    <a:pt x="3088" y="8057"/>
                  </a:cubicBezTo>
                  <a:lnTo>
                    <a:pt x="3151" y="8057"/>
                  </a:lnTo>
                  <a:cubicBezTo>
                    <a:pt x="3718" y="8057"/>
                    <a:pt x="4159" y="8530"/>
                    <a:pt x="4159" y="9065"/>
                  </a:cubicBezTo>
                  <a:cubicBezTo>
                    <a:pt x="4159" y="9286"/>
                    <a:pt x="4317" y="9444"/>
                    <a:pt x="4506" y="9444"/>
                  </a:cubicBezTo>
                  <a:cubicBezTo>
                    <a:pt x="4726" y="9444"/>
                    <a:pt x="4884" y="9286"/>
                    <a:pt x="4884" y="9065"/>
                  </a:cubicBezTo>
                  <a:cubicBezTo>
                    <a:pt x="4884" y="8215"/>
                    <a:pt x="4254" y="7490"/>
                    <a:pt x="3403" y="7396"/>
                  </a:cubicBezTo>
                  <a:cubicBezTo>
                    <a:pt x="3466" y="7270"/>
                    <a:pt x="3466" y="7144"/>
                    <a:pt x="3466" y="7018"/>
                  </a:cubicBezTo>
                  <a:cubicBezTo>
                    <a:pt x="3466" y="6545"/>
                    <a:pt x="3246" y="6104"/>
                    <a:pt x="2930" y="5820"/>
                  </a:cubicBezTo>
                  <a:cubicBezTo>
                    <a:pt x="2883" y="5757"/>
                    <a:pt x="2797" y="5726"/>
                    <a:pt x="2706" y="5726"/>
                  </a:cubicBezTo>
                  <a:cubicBezTo>
                    <a:pt x="2615" y="5726"/>
                    <a:pt x="2521" y="5757"/>
                    <a:pt x="2458" y="5820"/>
                  </a:cubicBezTo>
                  <a:cubicBezTo>
                    <a:pt x="2363" y="5915"/>
                    <a:pt x="2363" y="6167"/>
                    <a:pt x="2458" y="6262"/>
                  </a:cubicBezTo>
                  <a:cubicBezTo>
                    <a:pt x="2678" y="6482"/>
                    <a:pt x="2773" y="6734"/>
                    <a:pt x="2773" y="7018"/>
                  </a:cubicBezTo>
                  <a:cubicBezTo>
                    <a:pt x="2773" y="7301"/>
                    <a:pt x="2678" y="7585"/>
                    <a:pt x="2458" y="7774"/>
                  </a:cubicBezTo>
                  <a:cubicBezTo>
                    <a:pt x="2269" y="7963"/>
                    <a:pt x="1985" y="8089"/>
                    <a:pt x="1733" y="8089"/>
                  </a:cubicBezTo>
                  <a:cubicBezTo>
                    <a:pt x="1450" y="8089"/>
                    <a:pt x="1166" y="7963"/>
                    <a:pt x="977" y="7774"/>
                  </a:cubicBezTo>
                  <a:cubicBezTo>
                    <a:pt x="788" y="7585"/>
                    <a:pt x="662" y="7301"/>
                    <a:pt x="662" y="7018"/>
                  </a:cubicBezTo>
                  <a:cubicBezTo>
                    <a:pt x="662" y="6829"/>
                    <a:pt x="725" y="6640"/>
                    <a:pt x="820" y="6419"/>
                  </a:cubicBezTo>
                  <a:cubicBezTo>
                    <a:pt x="1103" y="6608"/>
                    <a:pt x="1355" y="6671"/>
                    <a:pt x="1670" y="6671"/>
                  </a:cubicBezTo>
                  <a:cubicBezTo>
                    <a:pt x="1891" y="6671"/>
                    <a:pt x="2048" y="6514"/>
                    <a:pt x="2048" y="6325"/>
                  </a:cubicBezTo>
                  <a:cubicBezTo>
                    <a:pt x="2048" y="6104"/>
                    <a:pt x="1891" y="5946"/>
                    <a:pt x="1670" y="5946"/>
                  </a:cubicBezTo>
                  <a:cubicBezTo>
                    <a:pt x="1418" y="5946"/>
                    <a:pt x="1135" y="5852"/>
                    <a:pt x="946" y="5631"/>
                  </a:cubicBezTo>
                  <a:cubicBezTo>
                    <a:pt x="725" y="5442"/>
                    <a:pt x="631" y="5159"/>
                    <a:pt x="631" y="4907"/>
                  </a:cubicBezTo>
                  <a:cubicBezTo>
                    <a:pt x="631" y="4623"/>
                    <a:pt x="725" y="4340"/>
                    <a:pt x="946" y="4151"/>
                  </a:cubicBezTo>
                  <a:cubicBezTo>
                    <a:pt x="1135" y="3962"/>
                    <a:pt x="1418" y="3836"/>
                    <a:pt x="1670" y="3836"/>
                  </a:cubicBezTo>
                  <a:cubicBezTo>
                    <a:pt x="1954" y="3836"/>
                    <a:pt x="2237" y="3962"/>
                    <a:pt x="2426" y="4151"/>
                  </a:cubicBezTo>
                  <a:cubicBezTo>
                    <a:pt x="2489" y="4214"/>
                    <a:pt x="2576" y="4245"/>
                    <a:pt x="2663" y="4245"/>
                  </a:cubicBezTo>
                  <a:cubicBezTo>
                    <a:pt x="2749" y="4245"/>
                    <a:pt x="2836" y="4214"/>
                    <a:pt x="2899" y="4151"/>
                  </a:cubicBezTo>
                  <a:cubicBezTo>
                    <a:pt x="3025" y="4025"/>
                    <a:pt x="3025" y="3804"/>
                    <a:pt x="2899" y="3678"/>
                  </a:cubicBezTo>
                  <a:cubicBezTo>
                    <a:pt x="2678" y="3426"/>
                    <a:pt x="2426" y="3332"/>
                    <a:pt x="2111" y="3237"/>
                  </a:cubicBezTo>
                  <a:cubicBezTo>
                    <a:pt x="1954" y="2859"/>
                    <a:pt x="2048" y="2418"/>
                    <a:pt x="2363" y="2103"/>
                  </a:cubicBezTo>
                  <a:cubicBezTo>
                    <a:pt x="2552" y="1914"/>
                    <a:pt x="2836" y="1788"/>
                    <a:pt x="3088" y="1788"/>
                  </a:cubicBezTo>
                  <a:cubicBezTo>
                    <a:pt x="3372" y="1788"/>
                    <a:pt x="3655" y="1914"/>
                    <a:pt x="3844" y="2103"/>
                  </a:cubicBezTo>
                  <a:cubicBezTo>
                    <a:pt x="3907" y="2166"/>
                    <a:pt x="3994" y="2197"/>
                    <a:pt x="4080" y="2197"/>
                  </a:cubicBezTo>
                  <a:cubicBezTo>
                    <a:pt x="4167" y="2197"/>
                    <a:pt x="4254" y="2166"/>
                    <a:pt x="4317" y="2103"/>
                  </a:cubicBezTo>
                  <a:cubicBezTo>
                    <a:pt x="4443" y="1977"/>
                    <a:pt x="4443" y="1756"/>
                    <a:pt x="4317" y="1630"/>
                  </a:cubicBezTo>
                  <a:cubicBezTo>
                    <a:pt x="4128" y="1441"/>
                    <a:pt x="3876" y="1284"/>
                    <a:pt x="3624" y="1189"/>
                  </a:cubicBezTo>
                  <a:cubicBezTo>
                    <a:pt x="3781" y="969"/>
                    <a:pt x="3970" y="811"/>
                    <a:pt x="4254" y="748"/>
                  </a:cubicBezTo>
                  <a:cubicBezTo>
                    <a:pt x="4333" y="734"/>
                    <a:pt x="4413" y="726"/>
                    <a:pt x="4492" y="726"/>
                  </a:cubicBezTo>
                  <a:close/>
                  <a:moveTo>
                    <a:pt x="7254" y="0"/>
                  </a:moveTo>
                  <a:cubicBezTo>
                    <a:pt x="6817" y="0"/>
                    <a:pt x="6387" y="190"/>
                    <a:pt x="6049" y="528"/>
                  </a:cubicBezTo>
                  <a:cubicBezTo>
                    <a:pt x="6018" y="559"/>
                    <a:pt x="5923" y="654"/>
                    <a:pt x="5892" y="717"/>
                  </a:cubicBezTo>
                  <a:cubicBezTo>
                    <a:pt x="5860" y="654"/>
                    <a:pt x="5766" y="622"/>
                    <a:pt x="5734" y="528"/>
                  </a:cubicBezTo>
                  <a:cubicBezTo>
                    <a:pt x="5391" y="185"/>
                    <a:pt x="4972" y="13"/>
                    <a:pt x="4521" y="13"/>
                  </a:cubicBezTo>
                  <a:cubicBezTo>
                    <a:pt x="4392" y="13"/>
                    <a:pt x="4261" y="27"/>
                    <a:pt x="4128" y="55"/>
                  </a:cubicBezTo>
                  <a:cubicBezTo>
                    <a:pt x="3561" y="181"/>
                    <a:pt x="3151" y="559"/>
                    <a:pt x="2899" y="1126"/>
                  </a:cubicBezTo>
                  <a:cubicBezTo>
                    <a:pt x="2552" y="1158"/>
                    <a:pt x="2206" y="1347"/>
                    <a:pt x="1922" y="1599"/>
                  </a:cubicBezTo>
                  <a:cubicBezTo>
                    <a:pt x="1481" y="2040"/>
                    <a:pt x="1324" y="2607"/>
                    <a:pt x="1450" y="3206"/>
                  </a:cubicBezTo>
                  <a:cubicBezTo>
                    <a:pt x="1103" y="3237"/>
                    <a:pt x="788" y="3458"/>
                    <a:pt x="505" y="3678"/>
                  </a:cubicBezTo>
                  <a:cubicBezTo>
                    <a:pt x="190" y="3993"/>
                    <a:pt x="1" y="4434"/>
                    <a:pt x="1" y="4907"/>
                  </a:cubicBezTo>
                  <a:cubicBezTo>
                    <a:pt x="1" y="5285"/>
                    <a:pt x="127" y="5663"/>
                    <a:pt x="347" y="5915"/>
                  </a:cubicBezTo>
                  <a:cubicBezTo>
                    <a:pt x="127" y="6230"/>
                    <a:pt x="1" y="6608"/>
                    <a:pt x="1" y="6955"/>
                  </a:cubicBezTo>
                  <a:cubicBezTo>
                    <a:pt x="1" y="7427"/>
                    <a:pt x="190" y="7868"/>
                    <a:pt x="505" y="8183"/>
                  </a:cubicBezTo>
                  <a:cubicBezTo>
                    <a:pt x="788" y="8435"/>
                    <a:pt x="1103" y="8593"/>
                    <a:pt x="1450" y="8624"/>
                  </a:cubicBezTo>
                  <a:cubicBezTo>
                    <a:pt x="1418" y="8750"/>
                    <a:pt x="1418" y="8876"/>
                    <a:pt x="1418" y="9002"/>
                  </a:cubicBezTo>
                  <a:cubicBezTo>
                    <a:pt x="1418" y="9916"/>
                    <a:pt x="2080" y="10609"/>
                    <a:pt x="2962" y="10735"/>
                  </a:cubicBezTo>
                  <a:cubicBezTo>
                    <a:pt x="3214" y="11365"/>
                    <a:pt x="3813" y="11775"/>
                    <a:pt x="4569" y="11775"/>
                  </a:cubicBezTo>
                  <a:cubicBezTo>
                    <a:pt x="5104" y="11775"/>
                    <a:pt x="5640" y="11523"/>
                    <a:pt x="5955" y="11082"/>
                  </a:cubicBezTo>
                  <a:cubicBezTo>
                    <a:pt x="6270" y="11523"/>
                    <a:pt x="6774" y="11775"/>
                    <a:pt x="7310" y="11775"/>
                  </a:cubicBezTo>
                  <a:cubicBezTo>
                    <a:pt x="8034" y="11775"/>
                    <a:pt x="8664" y="11365"/>
                    <a:pt x="8948" y="10735"/>
                  </a:cubicBezTo>
                  <a:cubicBezTo>
                    <a:pt x="9799" y="10609"/>
                    <a:pt x="10460" y="9916"/>
                    <a:pt x="10460" y="9002"/>
                  </a:cubicBezTo>
                  <a:cubicBezTo>
                    <a:pt x="10460" y="8876"/>
                    <a:pt x="10460" y="8750"/>
                    <a:pt x="10429" y="8624"/>
                  </a:cubicBezTo>
                  <a:cubicBezTo>
                    <a:pt x="10775" y="8593"/>
                    <a:pt x="11090" y="8404"/>
                    <a:pt x="11374" y="8183"/>
                  </a:cubicBezTo>
                  <a:cubicBezTo>
                    <a:pt x="11689" y="7837"/>
                    <a:pt x="11878" y="7427"/>
                    <a:pt x="11878" y="6955"/>
                  </a:cubicBezTo>
                  <a:cubicBezTo>
                    <a:pt x="11878" y="6545"/>
                    <a:pt x="11783" y="6199"/>
                    <a:pt x="11531" y="5915"/>
                  </a:cubicBezTo>
                  <a:cubicBezTo>
                    <a:pt x="11689" y="5663"/>
                    <a:pt x="11815" y="5285"/>
                    <a:pt x="11815" y="4907"/>
                  </a:cubicBezTo>
                  <a:cubicBezTo>
                    <a:pt x="11815" y="4434"/>
                    <a:pt x="11594" y="3993"/>
                    <a:pt x="11279" y="3678"/>
                  </a:cubicBezTo>
                  <a:cubicBezTo>
                    <a:pt x="11027" y="3395"/>
                    <a:pt x="10712" y="3237"/>
                    <a:pt x="10334" y="3206"/>
                  </a:cubicBezTo>
                  <a:cubicBezTo>
                    <a:pt x="10460" y="2670"/>
                    <a:pt x="10303" y="2040"/>
                    <a:pt x="9862" y="1599"/>
                  </a:cubicBezTo>
                  <a:cubicBezTo>
                    <a:pt x="9610" y="1315"/>
                    <a:pt x="9231" y="1158"/>
                    <a:pt x="8885" y="1126"/>
                  </a:cubicBezTo>
                  <a:cubicBezTo>
                    <a:pt x="8664" y="559"/>
                    <a:pt x="8223" y="181"/>
                    <a:pt x="7656" y="55"/>
                  </a:cubicBezTo>
                  <a:cubicBezTo>
                    <a:pt x="7523" y="18"/>
                    <a:pt x="7388" y="0"/>
                    <a:pt x="7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5" name="Google Shape;9435;p75"/>
            <p:cNvSpPr/>
            <p:nvPr/>
          </p:nvSpPr>
          <p:spPr>
            <a:xfrm>
              <a:off x="-22685675" y="2408150"/>
              <a:ext cx="27575" cy="66175"/>
            </a:xfrm>
            <a:custGeom>
              <a:avLst/>
              <a:gdLst/>
              <a:ahLst/>
              <a:cxnLst/>
              <a:rect l="l" t="t" r="r" b="b"/>
              <a:pathLst>
                <a:path w="1103" h="2647" extrusionOk="0">
                  <a:moveTo>
                    <a:pt x="740" y="1"/>
                  </a:moveTo>
                  <a:cubicBezTo>
                    <a:pt x="654" y="1"/>
                    <a:pt x="567" y="32"/>
                    <a:pt x="504" y="95"/>
                  </a:cubicBezTo>
                  <a:cubicBezTo>
                    <a:pt x="189" y="410"/>
                    <a:pt x="0" y="820"/>
                    <a:pt x="0" y="1292"/>
                  </a:cubicBezTo>
                  <a:cubicBezTo>
                    <a:pt x="0" y="1765"/>
                    <a:pt x="189" y="2206"/>
                    <a:pt x="504" y="2521"/>
                  </a:cubicBezTo>
                  <a:cubicBezTo>
                    <a:pt x="599" y="2584"/>
                    <a:pt x="662" y="2647"/>
                    <a:pt x="756" y="2647"/>
                  </a:cubicBezTo>
                  <a:cubicBezTo>
                    <a:pt x="819" y="2647"/>
                    <a:pt x="945" y="2615"/>
                    <a:pt x="977" y="2521"/>
                  </a:cubicBezTo>
                  <a:cubicBezTo>
                    <a:pt x="1103" y="2395"/>
                    <a:pt x="1103" y="2174"/>
                    <a:pt x="977" y="2048"/>
                  </a:cubicBezTo>
                  <a:cubicBezTo>
                    <a:pt x="788" y="1859"/>
                    <a:pt x="662" y="1576"/>
                    <a:pt x="662" y="1292"/>
                  </a:cubicBezTo>
                  <a:cubicBezTo>
                    <a:pt x="662" y="1040"/>
                    <a:pt x="788" y="757"/>
                    <a:pt x="977" y="536"/>
                  </a:cubicBezTo>
                  <a:cubicBezTo>
                    <a:pt x="1103" y="442"/>
                    <a:pt x="1103" y="253"/>
                    <a:pt x="977" y="95"/>
                  </a:cubicBezTo>
                  <a:cubicBezTo>
                    <a:pt x="914" y="32"/>
                    <a:pt x="827" y="1"/>
                    <a:pt x="7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6" name="Google Shape;9436;p75"/>
            <p:cNvSpPr/>
            <p:nvPr/>
          </p:nvSpPr>
          <p:spPr>
            <a:xfrm>
              <a:off x="-22766800" y="2408950"/>
              <a:ext cx="27575" cy="66175"/>
            </a:xfrm>
            <a:custGeom>
              <a:avLst/>
              <a:gdLst/>
              <a:ahLst/>
              <a:cxnLst/>
              <a:rect l="l" t="t" r="r" b="b"/>
              <a:pathLst>
                <a:path w="1103" h="2647" extrusionOk="0">
                  <a:moveTo>
                    <a:pt x="362" y="0"/>
                  </a:moveTo>
                  <a:cubicBezTo>
                    <a:pt x="276" y="0"/>
                    <a:pt x="189" y="32"/>
                    <a:pt x="126" y="95"/>
                  </a:cubicBezTo>
                  <a:cubicBezTo>
                    <a:pt x="0" y="221"/>
                    <a:pt x="0" y="441"/>
                    <a:pt x="126" y="567"/>
                  </a:cubicBezTo>
                  <a:cubicBezTo>
                    <a:pt x="315" y="756"/>
                    <a:pt x="441" y="1040"/>
                    <a:pt x="441" y="1323"/>
                  </a:cubicBezTo>
                  <a:cubicBezTo>
                    <a:pt x="441" y="1575"/>
                    <a:pt x="315" y="1859"/>
                    <a:pt x="126" y="2048"/>
                  </a:cubicBezTo>
                  <a:cubicBezTo>
                    <a:pt x="0" y="2174"/>
                    <a:pt x="0" y="2426"/>
                    <a:pt x="126" y="2520"/>
                  </a:cubicBezTo>
                  <a:cubicBezTo>
                    <a:pt x="221" y="2615"/>
                    <a:pt x="284" y="2646"/>
                    <a:pt x="378" y="2646"/>
                  </a:cubicBezTo>
                  <a:cubicBezTo>
                    <a:pt x="441" y="2646"/>
                    <a:pt x="567" y="2615"/>
                    <a:pt x="599" y="2520"/>
                  </a:cubicBezTo>
                  <a:cubicBezTo>
                    <a:pt x="977" y="2174"/>
                    <a:pt x="1103" y="1733"/>
                    <a:pt x="1103" y="1323"/>
                  </a:cubicBezTo>
                  <a:cubicBezTo>
                    <a:pt x="1103" y="851"/>
                    <a:pt x="914" y="410"/>
                    <a:pt x="599" y="95"/>
                  </a:cubicBezTo>
                  <a:cubicBezTo>
                    <a:pt x="536" y="32"/>
                    <a:pt x="449" y="0"/>
                    <a:pt x="3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37" name="Google Shape;9437;p75"/>
          <p:cNvGrpSpPr/>
          <p:nvPr/>
        </p:nvGrpSpPr>
        <p:grpSpPr>
          <a:xfrm>
            <a:off x="5764767" y="1336120"/>
            <a:ext cx="311749" cy="353210"/>
            <a:chOff x="-27710725" y="1959200"/>
            <a:chExt cx="260725" cy="295400"/>
          </a:xfrm>
        </p:grpSpPr>
        <p:sp>
          <p:nvSpPr>
            <p:cNvPr id="9438" name="Google Shape;9438;p75"/>
            <p:cNvSpPr/>
            <p:nvPr/>
          </p:nvSpPr>
          <p:spPr>
            <a:xfrm>
              <a:off x="-27710725" y="1959200"/>
              <a:ext cx="260725" cy="295400"/>
            </a:xfrm>
            <a:custGeom>
              <a:avLst/>
              <a:gdLst/>
              <a:ahLst/>
              <a:cxnLst/>
              <a:rect l="l" t="t" r="r" b="b"/>
              <a:pathLst>
                <a:path w="10429" h="11816" extrusionOk="0">
                  <a:moveTo>
                    <a:pt x="1072" y="3561"/>
                  </a:moveTo>
                  <a:cubicBezTo>
                    <a:pt x="1261" y="3561"/>
                    <a:pt x="1418" y="3718"/>
                    <a:pt x="1418" y="3907"/>
                  </a:cubicBezTo>
                  <a:lnTo>
                    <a:pt x="1418" y="4916"/>
                  </a:lnTo>
                  <a:lnTo>
                    <a:pt x="694" y="4916"/>
                  </a:lnTo>
                  <a:lnTo>
                    <a:pt x="694" y="3907"/>
                  </a:lnTo>
                  <a:cubicBezTo>
                    <a:pt x="694" y="3718"/>
                    <a:pt x="851" y="3561"/>
                    <a:pt x="1072" y="3561"/>
                  </a:cubicBezTo>
                  <a:close/>
                  <a:moveTo>
                    <a:pt x="5230" y="3561"/>
                  </a:moveTo>
                  <a:cubicBezTo>
                    <a:pt x="5419" y="3561"/>
                    <a:pt x="5577" y="3718"/>
                    <a:pt x="5577" y="3907"/>
                  </a:cubicBezTo>
                  <a:lnTo>
                    <a:pt x="5577" y="4916"/>
                  </a:lnTo>
                  <a:lnTo>
                    <a:pt x="4884" y="4916"/>
                  </a:lnTo>
                  <a:lnTo>
                    <a:pt x="4884" y="3907"/>
                  </a:lnTo>
                  <a:cubicBezTo>
                    <a:pt x="4884" y="3718"/>
                    <a:pt x="5041" y="3561"/>
                    <a:pt x="5230" y="3561"/>
                  </a:cubicBezTo>
                  <a:close/>
                  <a:moveTo>
                    <a:pt x="8696" y="4348"/>
                  </a:moveTo>
                  <a:cubicBezTo>
                    <a:pt x="9294" y="4348"/>
                    <a:pt x="9736" y="4821"/>
                    <a:pt x="9736" y="5357"/>
                  </a:cubicBezTo>
                  <a:cubicBezTo>
                    <a:pt x="9736" y="5924"/>
                    <a:pt x="9263" y="6396"/>
                    <a:pt x="8696" y="6396"/>
                  </a:cubicBezTo>
                  <a:cubicBezTo>
                    <a:pt x="8097" y="6396"/>
                    <a:pt x="7688" y="5924"/>
                    <a:pt x="7688" y="5357"/>
                  </a:cubicBezTo>
                  <a:cubicBezTo>
                    <a:pt x="7688" y="4821"/>
                    <a:pt x="8160" y="4348"/>
                    <a:pt x="8696" y="4348"/>
                  </a:cubicBezTo>
                  <a:close/>
                  <a:moveTo>
                    <a:pt x="5482" y="5609"/>
                  </a:moveTo>
                  <a:cubicBezTo>
                    <a:pt x="5388" y="6176"/>
                    <a:pt x="5073" y="6774"/>
                    <a:pt x="4569" y="7121"/>
                  </a:cubicBezTo>
                  <a:cubicBezTo>
                    <a:pt x="4120" y="7475"/>
                    <a:pt x="3582" y="7653"/>
                    <a:pt x="3036" y="7653"/>
                  </a:cubicBezTo>
                  <a:cubicBezTo>
                    <a:pt x="2854" y="7653"/>
                    <a:pt x="2671" y="7633"/>
                    <a:pt x="2489" y="7593"/>
                  </a:cubicBezTo>
                  <a:cubicBezTo>
                    <a:pt x="1639" y="7404"/>
                    <a:pt x="946" y="6617"/>
                    <a:pt x="757" y="5640"/>
                  </a:cubicBezTo>
                  <a:lnTo>
                    <a:pt x="1418" y="5640"/>
                  </a:lnTo>
                  <a:cubicBezTo>
                    <a:pt x="1481" y="5955"/>
                    <a:pt x="1639" y="6270"/>
                    <a:pt x="1891" y="6491"/>
                  </a:cubicBezTo>
                  <a:cubicBezTo>
                    <a:pt x="2206" y="6806"/>
                    <a:pt x="2647" y="7026"/>
                    <a:pt x="3119" y="7026"/>
                  </a:cubicBezTo>
                  <a:cubicBezTo>
                    <a:pt x="3183" y="7026"/>
                    <a:pt x="3309" y="7026"/>
                    <a:pt x="3372" y="6963"/>
                  </a:cubicBezTo>
                  <a:cubicBezTo>
                    <a:pt x="4096" y="6837"/>
                    <a:pt x="4600" y="6302"/>
                    <a:pt x="4758" y="5609"/>
                  </a:cubicBezTo>
                  <a:close/>
                  <a:moveTo>
                    <a:pt x="2426" y="1"/>
                  </a:moveTo>
                  <a:cubicBezTo>
                    <a:pt x="2237" y="1"/>
                    <a:pt x="2080" y="158"/>
                    <a:pt x="2080" y="347"/>
                  </a:cubicBezTo>
                  <a:lnTo>
                    <a:pt x="2080" y="725"/>
                  </a:lnTo>
                  <a:lnTo>
                    <a:pt x="1733" y="725"/>
                  </a:lnTo>
                  <a:cubicBezTo>
                    <a:pt x="1135" y="725"/>
                    <a:pt x="694" y="1198"/>
                    <a:pt x="694" y="1734"/>
                  </a:cubicBezTo>
                  <a:lnTo>
                    <a:pt x="694" y="2836"/>
                  </a:lnTo>
                  <a:cubicBezTo>
                    <a:pt x="316" y="2994"/>
                    <a:pt x="1" y="3340"/>
                    <a:pt x="1" y="3813"/>
                  </a:cubicBezTo>
                  <a:lnTo>
                    <a:pt x="1" y="5073"/>
                  </a:lnTo>
                  <a:lnTo>
                    <a:pt x="1" y="5231"/>
                  </a:lnTo>
                  <a:cubicBezTo>
                    <a:pt x="32" y="5924"/>
                    <a:pt x="284" y="6554"/>
                    <a:pt x="662" y="7058"/>
                  </a:cubicBezTo>
                  <a:cubicBezTo>
                    <a:pt x="1103" y="7656"/>
                    <a:pt x="1702" y="8035"/>
                    <a:pt x="2395" y="8224"/>
                  </a:cubicBezTo>
                  <a:cubicBezTo>
                    <a:pt x="2521" y="8287"/>
                    <a:pt x="2678" y="8287"/>
                    <a:pt x="2804" y="8318"/>
                  </a:cubicBezTo>
                  <a:lnTo>
                    <a:pt x="2804" y="8696"/>
                  </a:lnTo>
                  <a:cubicBezTo>
                    <a:pt x="2804" y="10429"/>
                    <a:pt x="4222" y="11815"/>
                    <a:pt x="5892" y="11815"/>
                  </a:cubicBezTo>
                  <a:cubicBezTo>
                    <a:pt x="7625" y="11815"/>
                    <a:pt x="9011" y="10397"/>
                    <a:pt x="9011" y="8696"/>
                  </a:cubicBezTo>
                  <a:lnTo>
                    <a:pt x="9011" y="6932"/>
                  </a:lnTo>
                  <a:cubicBezTo>
                    <a:pt x="9830" y="6837"/>
                    <a:pt x="10429" y="6176"/>
                    <a:pt x="10429" y="5325"/>
                  </a:cubicBezTo>
                  <a:cubicBezTo>
                    <a:pt x="10429" y="4380"/>
                    <a:pt x="9641" y="3592"/>
                    <a:pt x="8696" y="3592"/>
                  </a:cubicBezTo>
                  <a:cubicBezTo>
                    <a:pt x="7751" y="3592"/>
                    <a:pt x="6963" y="4380"/>
                    <a:pt x="6963" y="5325"/>
                  </a:cubicBezTo>
                  <a:cubicBezTo>
                    <a:pt x="6963" y="6144"/>
                    <a:pt x="7562" y="6837"/>
                    <a:pt x="8349" y="7026"/>
                  </a:cubicBezTo>
                  <a:lnTo>
                    <a:pt x="8349" y="8791"/>
                  </a:lnTo>
                  <a:cubicBezTo>
                    <a:pt x="8349" y="10114"/>
                    <a:pt x="7247" y="11216"/>
                    <a:pt x="5892" y="11216"/>
                  </a:cubicBezTo>
                  <a:cubicBezTo>
                    <a:pt x="4569" y="11216"/>
                    <a:pt x="3466" y="10114"/>
                    <a:pt x="3466" y="8791"/>
                  </a:cubicBezTo>
                  <a:lnTo>
                    <a:pt x="3466" y="8350"/>
                  </a:lnTo>
                  <a:cubicBezTo>
                    <a:pt x="4065" y="8287"/>
                    <a:pt x="4600" y="8066"/>
                    <a:pt x="5073" y="7688"/>
                  </a:cubicBezTo>
                  <a:cubicBezTo>
                    <a:pt x="5829" y="7089"/>
                    <a:pt x="6270" y="6176"/>
                    <a:pt x="6270" y="5231"/>
                  </a:cubicBezTo>
                  <a:lnTo>
                    <a:pt x="6270" y="3876"/>
                  </a:lnTo>
                  <a:cubicBezTo>
                    <a:pt x="6270" y="3435"/>
                    <a:pt x="5986" y="3025"/>
                    <a:pt x="5545" y="2868"/>
                  </a:cubicBezTo>
                  <a:lnTo>
                    <a:pt x="5545" y="1765"/>
                  </a:lnTo>
                  <a:cubicBezTo>
                    <a:pt x="5545" y="1198"/>
                    <a:pt x="5073" y="757"/>
                    <a:pt x="4537" y="757"/>
                  </a:cubicBezTo>
                  <a:lnTo>
                    <a:pt x="4159" y="757"/>
                  </a:lnTo>
                  <a:lnTo>
                    <a:pt x="4159" y="410"/>
                  </a:lnTo>
                  <a:cubicBezTo>
                    <a:pt x="4159" y="190"/>
                    <a:pt x="4002" y="32"/>
                    <a:pt x="3813" y="32"/>
                  </a:cubicBezTo>
                  <a:cubicBezTo>
                    <a:pt x="3624" y="32"/>
                    <a:pt x="3466" y="190"/>
                    <a:pt x="3466" y="410"/>
                  </a:cubicBezTo>
                  <a:lnTo>
                    <a:pt x="3466" y="1765"/>
                  </a:lnTo>
                  <a:cubicBezTo>
                    <a:pt x="3466" y="1986"/>
                    <a:pt x="3624" y="2143"/>
                    <a:pt x="3813" y="2143"/>
                  </a:cubicBezTo>
                  <a:cubicBezTo>
                    <a:pt x="4002" y="2143"/>
                    <a:pt x="4159" y="1986"/>
                    <a:pt x="4159" y="1765"/>
                  </a:cubicBezTo>
                  <a:lnTo>
                    <a:pt x="4159" y="1418"/>
                  </a:lnTo>
                  <a:lnTo>
                    <a:pt x="4537" y="1418"/>
                  </a:lnTo>
                  <a:cubicBezTo>
                    <a:pt x="4726" y="1418"/>
                    <a:pt x="4884" y="1576"/>
                    <a:pt x="4884" y="1765"/>
                  </a:cubicBezTo>
                  <a:lnTo>
                    <a:pt x="4884" y="2868"/>
                  </a:lnTo>
                  <a:cubicBezTo>
                    <a:pt x="4474" y="3025"/>
                    <a:pt x="4159" y="3403"/>
                    <a:pt x="4159" y="3876"/>
                  </a:cubicBezTo>
                  <a:lnTo>
                    <a:pt x="4159" y="5168"/>
                  </a:lnTo>
                  <a:cubicBezTo>
                    <a:pt x="4159" y="5703"/>
                    <a:pt x="3813" y="6176"/>
                    <a:pt x="3309" y="6270"/>
                  </a:cubicBezTo>
                  <a:lnTo>
                    <a:pt x="3151" y="6270"/>
                  </a:lnTo>
                  <a:cubicBezTo>
                    <a:pt x="2867" y="6270"/>
                    <a:pt x="2584" y="6144"/>
                    <a:pt x="2395" y="5955"/>
                  </a:cubicBezTo>
                  <a:cubicBezTo>
                    <a:pt x="2206" y="5766"/>
                    <a:pt x="2080" y="5483"/>
                    <a:pt x="2080" y="5199"/>
                  </a:cubicBezTo>
                  <a:lnTo>
                    <a:pt x="2080" y="3813"/>
                  </a:lnTo>
                  <a:cubicBezTo>
                    <a:pt x="2080" y="3403"/>
                    <a:pt x="1796" y="2994"/>
                    <a:pt x="1387" y="2836"/>
                  </a:cubicBezTo>
                  <a:lnTo>
                    <a:pt x="1387" y="1734"/>
                  </a:lnTo>
                  <a:cubicBezTo>
                    <a:pt x="1387" y="1545"/>
                    <a:pt x="1544" y="1387"/>
                    <a:pt x="1733" y="1387"/>
                  </a:cubicBezTo>
                  <a:lnTo>
                    <a:pt x="2080" y="1387"/>
                  </a:lnTo>
                  <a:lnTo>
                    <a:pt x="2080" y="1734"/>
                  </a:lnTo>
                  <a:cubicBezTo>
                    <a:pt x="2080" y="1923"/>
                    <a:pt x="2237" y="2080"/>
                    <a:pt x="2426" y="2080"/>
                  </a:cubicBezTo>
                  <a:cubicBezTo>
                    <a:pt x="2647" y="2080"/>
                    <a:pt x="2804" y="1923"/>
                    <a:pt x="2804" y="1734"/>
                  </a:cubicBezTo>
                  <a:lnTo>
                    <a:pt x="2804" y="347"/>
                  </a:lnTo>
                  <a:cubicBezTo>
                    <a:pt x="2804" y="158"/>
                    <a:pt x="2647" y="1"/>
                    <a:pt x="24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9" name="Google Shape;9439;p75"/>
            <p:cNvSpPr/>
            <p:nvPr/>
          </p:nvSpPr>
          <p:spPr>
            <a:xfrm>
              <a:off x="-27502000" y="2084450"/>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40" name="Google Shape;9440;p75"/>
          <p:cNvGrpSpPr/>
          <p:nvPr/>
        </p:nvGrpSpPr>
        <p:grpSpPr>
          <a:xfrm>
            <a:off x="5742631" y="1844666"/>
            <a:ext cx="356020" cy="230770"/>
            <a:chOff x="-27728850" y="2382950"/>
            <a:chExt cx="297750" cy="193000"/>
          </a:xfrm>
        </p:grpSpPr>
        <p:sp>
          <p:nvSpPr>
            <p:cNvPr id="9441" name="Google Shape;9441;p75"/>
            <p:cNvSpPr/>
            <p:nvPr/>
          </p:nvSpPr>
          <p:spPr>
            <a:xfrm>
              <a:off x="-27606750" y="2453825"/>
              <a:ext cx="35450" cy="35475"/>
            </a:xfrm>
            <a:custGeom>
              <a:avLst/>
              <a:gdLst/>
              <a:ahLst/>
              <a:cxnLst/>
              <a:rect l="l" t="t" r="r" b="b"/>
              <a:pathLst>
                <a:path w="1418" h="1419" extrusionOk="0">
                  <a:moveTo>
                    <a:pt x="725" y="1"/>
                  </a:moveTo>
                  <a:cubicBezTo>
                    <a:pt x="315" y="1"/>
                    <a:pt x="0" y="316"/>
                    <a:pt x="0" y="694"/>
                  </a:cubicBezTo>
                  <a:cubicBezTo>
                    <a:pt x="0" y="1103"/>
                    <a:pt x="315" y="1419"/>
                    <a:pt x="725" y="1419"/>
                  </a:cubicBezTo>
                  <a:cubicBezTo>
                    <a:pt x="1103" y="1419"/>
                    <a:pt x="1418" y="1103"/>
                    <a:pt x="1418" y="694"/>
                  </a:cubicBezTo>
                  <a:cubicBezTo>
                    <a:pt x="1418" y="316"/>
                    <a:pt x="1103" y="1"/>
                    <a:pt x="7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2" name="Google Shape;9442;p75"/>
            <p:cNvSpPr/>
            <p:nvPr/>
          </p:nvSpPr>
          <p:spPr>
            <a:xfrm>
              <a:off x="-27728850" y="2382950"/>
              <a:ext cx="297750" cy="193000"/>
            </a:xfrm>
            <a:custGeom>
              <a:avLst/>
              <a:gdLst/>
              <a:ahLst/>
              <a:cxnLst/>
              <a:rect l="l" t="t" r="r" b="b"/>
              <a:pathLst>
                <a:path w="11910" h="7720" extrusionOk="0">
                  <a:moveTo>
                    <a:pt x="5955" y="756"/>
                  </a:moveTo>
                  <a:cubicBezTo>
                    <a:pt x="7405" y="756"/>
                    <a:pt x="8791" y="1670"/>
                    <a:pt x="9673" y="2426"/>
                  </a:cubicBezTo>
                  <a:cubicBezTo>
                    <a:pt x="10335" y="3025"/>
                    <a:pt x="10839" y="3592"/>
                    <a:pt x="11091" y="3938"/>
                  </a:cubicBezTo>
                  <a:cubicBezTo>
                    <a:pt x="10524" y="4632"/>
                    <a:pt x="8413" y="7026"/>
                    <a:pt x="5955" y="7026"/>
                  </a:cubicBezTo>
                  <a:cubicBezTo>
                    <a:pt x="4506" y="7026"/>
                    <a:pt x="3120" y="6144"/>
                    <a:pt x="2269" y="5388"/>
                  </a:cubicBezTo>
                  <a:cubicBezTo>
                    <a:pt x="1576" y="4789"/>
                    <a:pt x="1072" y="4190"/>
                    <a:pt x="852" y="3875"/>
                  </a:cubicBezTo>
                  <a:cubicBezTo>
                    <a:pt x="1419" y="3182"/>
                    <a:pt x="3529" y="788"/>
                    <a:pt x="5955" y="756"/>
                  </a:cubicBezTo>
                  <a:close/>
                  <a:moveTo>
                    <a:pt x="5955" y="0"/>
                  </a:moveTo>
                  <a:cubicBezTo>
                    <a:pt x="5199" y="0"/>
                    <a:pt x="4412" y="189"/>
                    <a:pt x="3624" y="567"/>
                  </a:cubicBezTo>
                  <a:cubicBezTo>
                    <a:pt x="2994" y="882"/>
                    <a:pt x="2364" y="1324"/>
                    <a:pt x="1797" y="1828"/>
                  </a:cubicBezTo>
                  <a:cubicBezTo>
                    <a:pt x="757" y="2741"/>
                    <a:pt x="127" y="3623"/>
                    <a:pt x="95" y="3655"/>
                  </a:cubicBezTo>
                  <a:cubicBezTo>
                    <a:pt x="1" y="3781"/>
                    <a:pt x="1" y="3938"/>
                    <a:pt x="95" y="4033"/>
                  </a:cubicBezTo>
                  <a:cubicBezTo>
                    <a:pt x="127" y="4096"/>
                    <a:pt x="757" y="4978"/>
                    <a:pt x="1797" y="5860"/>
                  </a:cubicBezTo>
                  <a:cubicBezTo>
                    <a:pt x="2427" y="6396"/>
                    <a:pt x="2994" y="6805"/>
                    <a:pt x="3624" y="7120"/>
                  </a:cubicBezTo>
                  <a:cubicBezTo>
                    <a:pt x="4412" y="7499"/>
                    <a:pt x="5199" y="7719"/>
                    <a:pt x="5955" y="7719"/>
                  </a:cubicBezTo>
                  <a:cubicBezTo>
                    <a:pt x="6711" y="7719"/>
                    <a:pt x="7499" y="7499"/>
                    <a:pt x="8287" y="7120"/>
                  </a:cubicBezTo>
                  <a:cubicBezTo>
                    <a:pt x="8917" y="6805"/>
                    <a:pt x="9547" y="6364"/>
                    <a:pt x="10145" y="5860"/>
                  </a:cubicBezTo>
                  <a:cubicBezTo>
                    <a:pt x="11154" y="4947"/>
                    <a:pt x="11784" y="4096"/>
                    <a:pt x="11815" y="4033"/>
                  </a:cubicBezTo>
                  <a:cubicBezTo>
                    <a:pt x="11910" y="3938"/>
                    <a:pt x="11910" y="3781"/>
                    <a:pt x="11815" y="3655"/>
                  </a:cubicBezTo>
                  <a:cubicBezTo>
                    <a:pt x="11784" y="3623"/>
                    <a:pt x="11154" y="2710"/>
                    <a:pt x="10145" y="1828"/>
                  </a:cubicBezTo>
                  <a:cubicBezTo>
                    <a:pt x="9515" y="1292"/>
                    <a:pt x="8917" y="882"/>
                    <a:pt x="8287" y="567"/>
                  </a:cubicBezTo>
                  <a:cubicBezTo>
                    <a:pt x="7499" y="189"/>
                    <a:pt x="6711" y="0"/>
                    <a:pt x="5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3" name="Google Shape;9443;p75"/>
            <p:cNvSpPr/>
            <p:nvPr/>
          </p:nvSpPr>
          <p:spPr>
            <a:xfrm>
              <a:off x="-27640625" y="2419175"/>
              <a:ext cx="122100" cy="122100"/>
            </a:xfrm>
            <a:custGeom>
              <a:avLst/>
              <a:gdLst/>
              <a:ahLst/>
              <a:cxnLst/>
              <a:rect l="l" t="t" r="r" b="b"/>
              <a:pathLst>
                <a:path w="4884" h="4884" extrusionOk="0">
                  <a:moveTo>
                    <a:pt x="2426" y="694"/>
                  </a:moveTo>
                  <a:cubicBezTo>
                    <a:pt x="3403" y="694"/>
                    <a:pt x="4159" y="1481"/>
                    <a:pt x="4159" y="2426"/>
                  </a:cubicBezTo>
                  <a:cubicBezTo>
                    <a:pt x="4159" y="3372"/>
                    <a:pt x="3371" y="4159"/>
                    <a:pt x="2426" y="4159"/>
                  </a:cubicBezTo>
                  <a:cubicBezTo>
                    <a:pt x="1481" y="4159"/>
                    <a:pt x="694" y="3372"/>
                    <a:pt x="694" y="2426"/>
                  </a:cubicBezTo>
                  <a:cubicBezTo>
                    <a:pt x="694" y="1481"/>
                    <a:pt x="1481" y="694"/>
                    <a:pt x="2426" y="694"/>
                  </a:cubicBezTo>
                  <a:close/>
                  <a:moveTo>
                    <a:pt x="2426" y="1"/>
                  </a:moveTo>
                  <a:cubicBezTo>
                    <a:pt x="1103" y="1"/>
                    <a:pt x="0" y="1103"/>
                    <a:pt x="0" y="2426"/>
                  </a:cubicBezTo>
                  <a:cubicBezTo>
                    <a:pt x="0" y="3781"/>
                    <a:pt x="1103" y="4884"/>
                    <a:pt x="2426" y="4884"/>
                  </a:cubicBezTo>
                  <a:cubicBezTo>
                    <a:pt x="3781" y="4884"/>
                    <a:pt x="4884" y="3781"/>
                    <a:pt x="4884" y="2426"/>
                  </a:cubicBezTo>
                  <a:cubicBezTo>
                    <a:pt x="4884" y="1103"/>
                    <a:pt x="3781" y="1"/>
                    <a:pt x="24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44" name="Google Shape;9444;p75"/>
          <p:cNvSpPr/>
          <p:nvPr/>
        </p:nvSpPr>
        <p:spPr>
          <a:xfrm>
            <a:off x="5743569" y="2230994"/>
            <a:ext cx="355093" cy="340476"/>
          </a:xfrm>
          <a:custGeom>
            <a:avLst/>
            <a:gdLst/>
            <a:ahLst/>
            <a:cxnLst/>
            <a:rect l="l" t="t" r="r" b="b"/>
            <a:pathLst>
              <a:path w="11879" h="11390" extrusionOk="0">
                <a:moveTo>
                  <a:pt x="10047" y="655"/>
                </a:moveTo>
                <a:cubicBezTo>
                  <a:pt x="10369" y="655"/>
                  <a:pt x="10689" y="746"/>
                  <a:pt x="10965" y="930"/>
                </a:cubicBezTo>
                <a:lnTo>
                  <a:pt x="7499" y="4490"/>
                </a:lnTo>
                <a:cubicBezTo>
                  <a:pt x="7468" y="4427"/>
                  <a:pt x="7468" y="4396"/>
                  <a:pt x="7405" y="4364"/>
                </a:cubicBezTo>
                <a:lnTo>
                  <a:pt x="7090" y="4049"/>
                </a:lnTo>
                <a:cubicBezTo>
                  <a:pt x="7058" y="3986"/>
                  <a:pt x="7026" y="3954"/>
                  <a:pt x="6995" y="3954"/>
                </a:cubicBezTo>
                <a:lnTo>
                  <a:pt x="7216" y="3734"/>
                </a:lnTo>
                <a:cubicBezTo>
                  <a:pt x="7405" y="3545"/>
                  <a:pt x="7531" y="3261"/>
                  <a:pt x="7531" y="2978"/>
                </a:cubicBezTo>
                <a:cubicBezTo>
                  <a:pt x="7531" y="2820"/>
                  <a:pt x="7499" y="2663"/>
                  <a:pt x="7405" y="2537"/>
                </a:cubicBezTo>
                <a:lnTo>
                  <a:pt x="8791" y="1182"/>
                </a:lnTo>
                <a:cubicBezTo>
                  <a:pt x="9140" y="833"/>
                  <a:pt x="9596" y="655"/>
                  <a:pt x="10047" y="655"/>
                </a:cubicBezTo>
                <a:close/>
                <a:moveTo>
                  <a:pt x="6365" y="4427"/>
                </a:moveTo>
                <a:cubicBezTo>
                  <a:pt x="6428" y="4427"/>
                  <a:pt x="6554" y="4490"/>
                  <a:pt x="6585" y="4553"/>
                </a:cubicBezTo>
                <a:lnTo>
                  <a:pt x="6900" y="4868"/>
                </a:lnTo>
                <a:cubicBezTo>
                  <a:pt x="7058" y="4994"/>
                  <a:pt x="7058" y="5183"/>
                  <a:pt x="6932" y="5341"/>
                </a:cubicBezTo>
                <a:lnTo>
                  <a:pt x="6365" y="5971"/>
                </a:lnTo>
                <a:lnTo>
                  <a:pt x="5483" y="5120"/>
                </a:lnTo>
                <a:lnTo>
                  <a:pt x="6113" y="4522"/>
                </a:lnTo>
                <a:cubicBezTo>
                  <a:pt x="6207" y="4490"/>
                  <a:pt x="6270" y="4427"/>
                  <a:pt x="6365" y="4427"/>
                </a:cubicBezTo>
                <a:close/>
                <a:moveTo>
                  <a:pt x="4947" y="5624"/>
                </a:moveTo>
                <a:lnTo>
                  <a:pt x="5829" y="6538"/>
                </a:lnTo>
                <a:lnTo>
                  <a:pt x="5388" y="7042"/>
                </a:lnTo>
                <a:lnTo>
                  <a:pt x="5136" y="6790"/>
                </a:lnTo>
                <a:cubicBezTo>
                  <a:pt x="5073" y="6743"/>
                  <a:pt x="4987" y="6719"/>
                  <a:pt x="4900" y="6719"/>
                </a:cubicBezTo>
                <a:cubicBezTo>
                  <a:pt x="4813" y="6719"/>
                  <a:pt x="4727" y="6743"/>
                  <a:pt x="4664" y="6790"/>
                </a:cubicBezTo>
                <a:cubicBezTo>
                  <a:pt x="4538" y="6916"/>
                  <a:pt x="4538" y="7168"/>
                  <a:pt x="4664" y="7262"/>
                </a:cubicBezTo>
                <a:lnTo>
                  <a:pt x="4947" y="7546"/>
                </a:lnTo>
                <a:lnTo>
                  <a:pt x="4475" y="8050"/>
                </a:lnTo>
                <a:lnTo>
                  <a:pt x="4128" y="7704"/>
                </a:lnTo>
                <a:cubicBezTo>
                  <a:pt x="4065" y="7641"/>
                  <a:pt x="3971" y="7609"/>
                  <a:pt x="3880" y="7609"/>
                </a:cubicBezTo>
                <a:cubicBezTo>
                  <a:pt x="3789" y="7609"/>
                  <a:pt x="3703" y="7641"/>
                  <a:pt x="3655" y="7704"/>
                </a:cubicBezTo>
                <a:cubicBezTo>
                  <a:pt x="3529" y="7830"/>
                  <a:pt x="3529" y="8050"/>
                  <a:pt x="3655" y="8176"/>
                </a:cubicBezTo>
                <a:lnTo>
                  <a:pt x="4034" y="8586"/>
                </a:lnTo>
                <a:lnTo>
                  <a:pt x="3561" y="9090"/>
                </a:lnTo>
                <a:lnTo>
                  <a:pt x="3088" y="8617"/>
                </a:lnTo>
                <a:cubicBezTo>
                  <a:pt x="3025" y="8554"/>
                  <a:pt x="2939" y="8523"/>
                  <a:pt x="2852" y="8523"/>
                </a:cubicBezTo>
                <a:cubicBezTo>
                  <a:pt x="2765" y="8523"/>
                  <a:pt x="2679" y="8554"/>
                  <a:pt x="2616" y="8617"/>
                </a:cubicBezTo>
                <a:cubicBezTo>
                  <a:pt x="2490" y="8743"/>
                  <a:pt x="2490" y="8964"/>
                  <a:pt x="2616" y="9090"/>
                </a:cubicBezTo>
                <a:lnTo>
                  <a:pt x="3120" y="9594"/>
                </a:lnTo>
                <a:lnTo>
                  <a:pt x="2647" y="10098"/>
                </a:lnTo>
                <a:lnTo>
                  <a:pt x="2080" y="9531"/>
                </a:lnTo>
                <a:cubicBezTo>
                  <a:pt x="2017" y="9468"/>
                  <a:pt x="1923" y="9436"/>
                  <a:pt x="1832" y="9436"/>
                </a:cubicBezTo>
                <a:cubicBezTo>
                  <a:pt x="1742" y="9436"/>
                  <a:pt x="1655" y="9468"/>
                  <a:pt x="1608" y="9531"/>
                </a:cubicBezTo>
                <a:cubicBezTo>
                  <a:pt x="1482" y="9625"/>
                  <a:pt x="1482" y="9877"/>
                  <a:pt x="1608" y="10003"/>
                </a:cubicBezTo>
                <a:lnTo>
                  <a:pt x="2175" y="10570"/>
                </a:lnTo>
                <a:cubicBezTo>
                  <a:pt x="2017" y="10696"/>
                  <a:pt x="1860" y="10728"/>
                  <a:pt x="1702" y="10728"/>
                </a:cubicBezTo>
                <a:cubicBezTo>
                  <a:pt x="1419" y="10728"/>
                  <a:pt x="1198" y="10665"/>
                  <a:pt x="1009" y="10476"/>
                </a:cubicBezTo>
                <a:cubicBezTo>
                  <a:pt x="789" y="10255"/>
                  <a:pt x="726" y="10035"/>
                  <a:pt x="726" y="9751"/>
                </a:cubicBezTo>
                <a:cubicBezTo>
                  <a:pt x="726" y="9468"/>
                  <a:pt x="852" y="9247"/>
                  <a:pt x="1041" y="9090"/>
                </a:cubicBezTo>
                <a:lnTo>
                  <a:pt x="4947" y="5624"/>
                </a:lnTo>
                <a:close/>
                <a:moveTo>
                  <a:pt x="10035" y="1"/>
                </a:moveTo>
                <a:cubicBezTo>
                  <a:pt x="9413" y="1"/>
                  <a:pt x="8791" y="237"/>
                  <a:pt x="8318" y="709"/>
                </a:cubicBezTo>
                <a:lnTo>
                  <a:pt x="6743" y="2285"/>
                </a:lnTo>
                <a:cubicBezTo>
                  <a:pt x="6680" y="2348"/>
                  <a:pt x="6617" y="2442"/>
                  <a:pt x="6617" y="2505"/>
                </a:cubicBezTo>
                <a:cubicBezTo>
                  <a:pt x="6617" y="2600"/>
                  <a:pt x="6680" y="2694"/>
                  <a:pt x="6743" y="2757"/>
                </a:cubicBezTo>
                <a:cubicBezTo>
                  <a:pt x="6837" y="2820"/>
                  <a:pt x="6869" y="2915"/>
                  <a:pt x="6869" y="2978"/>
                </a:cubicBezTo>
                <a:cubicBezTo>
                  <a:pt x="6869" y="3041"/>
                  <a:pt x="6837" y="3167"/>
                  <a:pt x="6743" y="3198"/>
                </a:cubicBezTo>
                <a:lnTo>
                  <a:pt x="6207" y="3765"/>
                </a:lnTo>
                <a:cubicBezTo>
                  <a:pt x="5987" y="3797"/>
                  <a:pt x="5798" y="3891"/>
                  <a:pt x="5640" y="3986"/>
                </a:cubicBezTo>
                <a:lnTo>
                  <a:pt x="568" y="8523"/>
                </a:lnTo>
                <a:cubicBezTo>
                  <a:pt x="221" y="8838"/>
                  <a:pt x="1" y="9247"/>
                  <a:pt x="1" y="9720"/>
                </a:cubicBezTo>
                <a:cubicBezTo>
                  <a:pt x="1" y="10192"/>
                  <a:pt x="158" y="10633"/>
                  <a:pt x="473" y="10917"/>
                </a:cubicBezTo>
                <a:cubicBezTo>
                  <a:pt x="789" y="11264"/>
                  <a:pt x="1230" y="11390"/>
                  <a:pt x="1671" y="11390"/>
                </a:cubicBezTo>
                <a:lnTo>
                  <a:pt x="1702" y="11390"/>
                </a:lnTo>
                <a:cubicBezTo>
                  <a:pt x="2143" y="11390"/>
                  <a:pt x="2584" y="11169"/>
                  <a:pt x="2899" y="10854"/>
                </a:cubicBezTo>
                <a:lnTo>
                  <a:pt x="7405" y="5782"/>
                </a:lnTo>
                <a:cubicBezTo>
                  <a:pt x="7562" y="5624"/>
                  <a:pt x="7657" y="5404"/>
                  <a:pt x="7657" y="5215"/>
                </a:cubicBezTo>
                <a:lnTo>
                  <a:pt x="11752" y="1119"/>
                </a:lnTo>
                <a:cubicBezTo>
                  <a:pt x="11878" y="1088"/>
                  <a:pt x="11878" y="1025"/>
                  <a:pt x="11878" y="930"/>
                </a:cubicBezTo>
                <a:cubicBezTo>
                  <a:pt x="11878" y="867"/>
                  <a:pt x="11815" y="741"/>
                  <a:pt x="11752" y="709"/>
                </a:cubicBezTo>
                <a:cubicBezTo>
                  <a:pt x="11280" y="237"/>
                  <a:pt x="10657" y="1"/>
                  <a:pt x="100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5" name="Google Shape;9445;p75"/>
          <p:cNvSpPr/>
          <p:nvPr/>
        </p:nvSpPr>
        <p:spPr>
          <a:xfrm>
            <a:off x="7974417" y="1335633"/>
            <a:ext cx="354136" cy="354136"/>
          </a:xfrm>
          <a:custGeom>
            <a:avLst/>
            <a:gdLst/>
            <a:ahLst/>
            <a:cxnLst/>
            <a:rect l="l" t="t" r="r" b="b"/>
            <a:pathLst>
              <a:path w="11847" h="11847" extrusionOk="0">
                <a:moveTo>
                  <a:pt x="5546" y="662"/>
                </a:moveTo>
                <a:lnTo>
                  <a:pt x="5546" y="2741"/>
                </a:lnTo>
                <a:lnTo>
                  <a:pt x="4821" y="2741"/>
                </a:lnTo>
                <a:lnTo>
                  <a:pt x="4821" y="1040"/>
                </a:lnTo>
                <a:cubicBezTo>
                  <a:pt x="4821" y="819"/>
                  <a:pt x="4979" y="662"/>
                  <a:pt x="5199" y="662"/>
                </a:cubicBezTo>
                <a:close/>
                <a:moveTo>
                  <a:pt x="6932" y="662"/>
                </a:moveTo>
                <a:lnTo>
                  <a:pt x="6932" y="2773"/>
                </a:lnTo>
                <a:lnTo>
                  <a:pt x="6207" y="2773"/>
                </a:lnTo>
                <a:lnTo>
                  <a:pt x="6207" y="662"/>
                </a:lnTo>
                <a:close/>
                <a:moveTo>
                  <a:pt x="8350" y="662"/>
                </a:moveTo>
                <a:lnTo>
                  <a:pt x="8350" y="2773"/>
                </a:lnTo>
                <a:lnTo>
                  <a:pt x="7625" y="2773"/>
                </a:lnTo>
                <a:lnTo>
                  <a:pt x="7625" y="662"/>
                </a:lnTo>
                <a:close/>
                <a:moveTo>
                  <a:pt x="9704" y="662"/>
                </a:moveTo>
                <a:lnTo>
                  <a:pt x="9704" y="2773"/>
                </a:lnTo>
                <a:lnTo>
                  <a:pt x="9011" y="2773"/>
                </a:lnTo>
                <a:lnTo>
                  <a:pt x="9011" y="662"/>
                </a:lnTo>
                <a:close/>
                <a:moveTo>
                  <a:pt x="10744" y="662"/>
                </a:moveTo>
                <a:cubicBezTo>
                  <a:pt x="10933" y="662"/>
                  <a:pt x="11090" y="819"/>
                  <a:pt x="11090" y="1040"/>
                </a:cubicBezTo>
                <a:lnTo>
                  <a:pt x="11090" y="2773"/>
                </a:lnTo>
                <a:lnTo>
                  <a:pt x="10397" y="2773"/>
                </a:lnTo>
                <a:lnTo>
                  <a:pt x="10397" y="662"/>
                </a:lnTo>
                <a:close/>
                <a:moveTo>
                  <a:pt x="6270" y="5577"/>
                </a:moveTo>
                <a:lnTo>
                  <a:pt x="6270" y="9074"/>
                </a:lnTo>
                <a:lnTo>
                  <a:pt x="5546" y="9074"/>
                </a:lnTo>
                <a:lnTo>
                  <a:pt x="5546" y="5577"/>
                </a:lnTo>
                <a:close/>
                <a:moveTo>
                  <a:pt x="10397" y="5640"/>
                </a:moveTo>
                <a:lnTo>
                  <a:pt x="10397" y="6270"/>
                </a:lnTo>
                <a:lnTo>
                  <a:pt x="9358" y="6270"/>
                </a:lnTo>
                <a:cubicBezTo>
                  <a:pt x="9169" y="6270"/>
                  <a:pt x="9011" y="6427"/>
                  <a:pt x="9011" y="6616"/>
                </a:cubicBezTo>
                <a:cubicBezTo>
                  <a:pt x="9011" y="6805"/>
                  <a:pt x="9169" y="6963"/>
                  <a:pt x="9358" y="6963"/>
                </a:cubicBezTo>
                <a:lnTo>
                  <a:pt x="10397" y="6963"/>
                </a:lnTo>
                <a:lnTo>
                  <a:pt x="10397" y="7688"/>
                </a:lnTo>
                <a:lnTo>
                  <a:pt x="9358" y="7688"/>
                </a:lnTo>
                <a:cubicBezTo>
                  <a:pt x="9169" y="7688"/>
                  <a:pt x="9011" y="7845"/>
                  <a:pt x="9011" y="8034"/>
                </a:cubicBezTo>
                <a:cubicBezTo>
                  <a:pt x="9011" y="8223"/>
                  <a:pt x="9169" y="8381"/>
                  <a:pt x="9358" y="8381"/>
                </a:cubicBezTo>
                <a:lnTo>
                  <a:pt x="10397" y="8381"/>
                </a:lnTo>
                <a:lnTo>
                  <a:pt x="10397" y="9105"/>
                </a:lnTo>
                <a:lnTo>
                  <a:pt x="8287" y="9105"/>
                </a:lnTo>
                <a:lnTo>
                  <a:pt x="8287" y="5640"/>
                </a:lnTo>
                <a:close/>
                <a:moveTo>
                  <a:pt x="2080" y="7688"/>
                </a:moveTo>
                <a:cubicBezTo>
                  <a:pt x="2301" y="7688"/>
                  <a:pt x="2521" y="7719"/>
                  <a:pt x="2710" y="7845"/>
                </a:cubicBezTo>
                <a:cubicBezTo>
                  <a:pt x="2427" y="7971"/>
                  <a:pt x="2206" y="8129"/>
                  <a:pt x="1954" y="8318"/>
                </a:cubicBezTo>
                <a:lnTo>
                  <a:pt x="1923" y="8349"/>
                </a:lnTo>
                <a:cubicBezTo>
                  <a:pt x="1576" y="8696"/>
                  <a:pt x="1355" y="9200"/>
                  <a:pt x="1355" y="9767"/>
                </a:cubicBezTo>
                <a:cubicBezTo>
                  <a:pt x="1355" y="9956"/>
                  <a:pt x="1418" y="10113"/>
                  <a:pt x="1450" y="10302"/>
                </a:cubicBezTo>
                <a:cubicBezTo>
                  <a:pt x="977" y="10050"/>
                  <a:pt x="694" y="9578"/>
                  <a:pt x="694" y="9074"/>
                </a:cubicBezTo>
                <a:cubicBezTo>
                  <a:pt x="694" y="8318"/>
                  <a:pt x="1324" y="7688"/>
                  <a:pt x="2080" y="7688"/>
                </a:cubicBezTo>
                <a:close/>
                <a:moveTo>
                  <a:pt x="3403" y="8318"/>
                </a:moveTo>
                <a:cubicBezTo>
                  <a:pt x="4191" y="8349"/>
                  <a:pt x="4821" y="8979"/>
                  <a:pt x="4821" y="9735"/>
                </a:cubicBezTo>
                <a:cubicBezTo>
                  <a:pt x="4821" y="9987"/>
                  <a:pt x="4758" y="10239"/>
                  <a:pt x="4600" y="10491"/>
                </a:cubicBezTo>
                <a:lnTo>
                  <a:pt x="2679" y="8538"/>
                </a:lnTo>
                <a:cubicBezTo>
                  <a:pt x="2868" y="8381"/>
                  <a:pt x="3151" y="8318"/>
                  <a:pt x="3403" y="8318"/>
                </a:cubicBezTo>
                <a:close/>
                <a:moveTo>
                  <a:pt x="2238" y="9074"/>
                </a:moveTo>
                <a:lnTo>
                  <a:pt x="4128" y="10964"/>
                </a:lnTo>
                <a:cubicBezTo>
                  <a:pt x="3939" y="11059"/>
                  <a:pt x="3687" y="11122"/>
                  <a:pt x="3466" y="11122"/>
                </a:cubicBezTo>
                <a:cubicBezTo>
                  <a:pt x="3448" y="11122"/>
                  <a:pt x="3430" y="11123"/>
                  <a:pt x="3412" y="11123"/>
                </a:cubicBezTo>
                <a:cubicBezTo>
                  <a:pt x="2680" y="11123"/>
                  <a:pt x="2080" y="10504"/>
                  <a:pt x="2080" y="9735"/>
                </a:cubicBezTo>
                <a:cubicBezTo>
                  <a:pt x="2080" y="9483"/>
                  <a:pt x="2143" y="9263"/>
                  <a:pt x="2238" y="9074"/>
                </a:cubicBezTo>
                <a:close/>
                <a:moveTo>
                  <a:pt x="10334" y="3466"/>
                </a:moveTo>
                <a:lnTo>
                  <a:pt x="10334" y="4884"/>
                </a:lnTo>
                <a:lnTo>
                  <a:pt x="7940" y="4884"/>
                </a:lnTo>
                <a:cubicBezTo>
                  <a:pt x="7751" y="4884"/>
                  <a:pt x="7593" y="5041"/>
                  <a:pt x="7593" y="5230"/>
                </a:cubicBezTo>
                <a:lnTo>
                  <a:pt x="7593" y="9420"/>
                </a:lnTo>
                <a:cubicBezTo>
                  <a:pt x="7593" y="9609"/>
                  <a:pt x="7751" y="9767"/>
                  <a:pt x="7940" y="9767"/>
                </a:cubicBezTo>
                <a:lnTo>
                  <a:pt x="10397" y="9767"/>
                </a:lnTo>
                <a:lnTo>
                  <a:pt x="10397" y="10806"/>
                </a:lnTo>
                <a:cubicBezTo>
                  <a:pt x="10397" y="10996"/>
                  <a:pt x="10240" y="11153"/>
                  <a:pt x="10019" y="11153"/>
                </a:cubicBezTo>
                <a:lnTo>
                  <a:pt x="5861" y="11153"/>
                </a:lnTo>
                <a:cubicBezTo>
                  <a:pt x="5672" y="11153"/>
                  <a:pt x="5514" y="10996"/>
                  <a:pt x="5514" y="10806"/>
                </a:cubicBezTo>
                <a:lnTo>
                  <a:pt x="5514" y="9767"/>
                </a:lnTo>
                <a:lnTo>
                  <a:pt x="6522" y="9767"/>
                </a:lnTo>
                <a:cubicBezTo>
                  <a:pt x="6711" y="9767"/>
                  <a:pt x="6869" y="9609"/>
                  <a:pt x="6869" y="9420"/>
                </a:cubicBezTo>
                <a:lnTo>
                  <a:pt x="6869" y="5230"/>
                </a:lnTo>
                <a:cubicBezTo>
                  <a:pt x="6869" y="5041"/>
                  <a:pt x="6711" y="4884"/>
                  <a:pt x="6522" y="4884"/>
                </a:cubicBezTo>
                <a:lnTo>
                  <a:pt x="5514" y="4884"/>
                </a:lnTo>
                <a:lnTo>
                  <a:pt x="5514" y="3466"/>
                </a:lnTo>
                <a:close/>
                <a:moveTo>
                  <a:pt x="5199" y="0"/>
                </a:moveTo>
                <a:cubicBezTo>
                  <a:pt x="4600" y="0"/>
                  <a:pt x="4159" y="473"/>
                  <a:pt x="4159" y="1040"/>
                </a:cubicBezTo>
                <a:lnTo>
                  <a:pt x="4159" y="3119"/>
                </a:lnTo>
                <a:cubicBezTo>
                  <a:pt x="4159" y="3308"/>
                  <a:pt x="4317" y="3466"/>
                  <a:pt x="4506" y="3466"/>
                </a:cubicBezTo>
                <a:lnTo>
                  <a:pt x="4884" y="3466"/>
                </a:lnTo>
                <a:lnTo>
                  <a:pt x="4884" y="8192"/>
                </a:lnTo>
                <a:cubicBezTo>
                  <a:pt x="4569" y="7908"/>
                  <a:pt x="4128" y="7719"/>
                  <a:pt x="3655" y="7688"/>
                </a:cubicBezTo>
                <a:cubicBezTo>
                  <a:pt x="3277" y="7246"/>
                  <a:pt x="2710" y="6963"/>
                  <a:pt x="2080" y="6963"/>
                </a:cubicBezTo>
                <a:cubicBezTo>
                  <a:pt x="946" y="6963"/>
                  <a:pt x="1" y="7908"/>
                  <a:pt x="1" y="9074"/>
                </a:cubicBezTo>
                <a:cubicBezTo>
                  <a:pt x="1" y="10176"/>
                  <a:pt x="820" y="11027"/>
                  <a:pt x="1923" y="11153"/>
                </a:cubicBezTo>
                <a:cubicBezTo>
                  <a:pt x="2332" y="11594"/>
                  <a:pt x="2868" y="11846"/>
                  <a:pt x="3498" y="11846"/>
                </a:cubicBezTo>
                <a:cubicBezTo>
                  <a:pt x="4065" y="11846"/>
                  <a:pt x="4506" y="11657"/>
                  <a:pt x="4916" y="11311"/>
                </a:cubicBezTo>
                <a:cubicBezTo>
                  <a:pt x="4916" y="11311"/>
                  <a:pt x="4979" y="11279"/>
                  <a:pt x="4979" y="11216"/>
                </a:cubicBezTo>
                <a:cubicBezTo>
                  <a:pt x="5136" y="11594"/>
                  <a:pt x="5514" y="11846"/>
                  <a:pt x="5924" y="11846"/>
                </a:cubicBezTo>
                <a:lnTo>
                  <a:pt x="10114" y="11846"/>
                </a:lnTo>
                <a:cubicBezTo>
                  <a:pt x="10712" y="11846"/>
                  <a:pt x="11122" y="11374"/>
                  <a:pt x="11122" y="10838"/>
                </a:cubicBezTo>
                <a:lnTo>
                  <a:pt x="11122" y="3497"/>
                </a:lnTo>
                <a:lnTo>
                  <a:pt x="11500" y="3497"/>
                </a:lnTo>
                <a:cubicBezTo>
                  <a:pt x="11689" y="3497"/>
                  <a:pt x="11847" y="3340"/>
                  <a:pt x="11847" y="3151"/>
                </a:cubicBezTo>
                <a:lnTo>
                  <a:pt x="11847" y="1072"/>
                </a:lnTo>
                <a:cubicBezTo>
                  <a:pt x="11752" y="441"/>
                  <a:pt x="11343" y="0"/>
                  <a:pt x="107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46" name="Google Shape;9446;p75"/>
          <p:cNvGrpSpPr/>
          <p:nvPr/>
        </p:nvGrpSpPr>
        <p:grpSpPr>
          <a:xfrm>
            <a:off x="7973975" y="1792877"/>
            <a:ext cx="354136" cy="334348"/>
            <a:chOff x="-25844850" y="2357750"/>
            <a:chExt cx="296175" cy="279625"/>
          </a:xfrm>
        </p:grpSpPr>
        <p:sp>
          <p:nvSpPr>
            <p:cNvPr id="9447" name="Google Shape;9447;p75"/>
            <p:cNvSpPr/>
            <p:nvPr/>
          </p:nvSpPr>
          <p:spPr>
            <a:xfrm>
              <a:off x="-25792075" y="2428625"/>
              <a:ext cx="191425" cy="208750"/>
            </a:xfrm>
            <a:custGeom>
              <a:avLst/>
              <a:gdLst/>
              <a:ahLst/>
              <a:cxnLst/>
              <a:rect l="l" t="t" r="r" b="b"/>
              <a:pathLst>
                <a:path w="7657" h="8350" extrusionOk="0">
                  <a:moveTo>
                    <a:pt x="3781" y="2773"/>
                  </a:moveTo>
                  <a:cubicBezTo>
                    <a:pt x="3970" y="2773"/>
                    <a:pt x="4128" y="2931"/>
                    <a:pt x="4128" y="3120"/>
                  </a:cubicBezTo>
                  <a:cubicBezTo>
                    <a:pt x="4128" y="3309"/>
                    <a:pt x="3970" y="3466"/>
                    <a:pt x="3781" y="3466"/>
                  </a:cubicBezTo>
                  <a:cubicBezTo>
                    <a:pt x="3592" y="3466"/>
                    <a:pt x="3435" y="3309"/>
                    <a:pt x="3435" y="3120"/>
                  </a:cubicBezTo>
                  <a:cubicBezTo>
                    <a:pt x="3435" y="2931"/>
                    <a:pt x="3592" y="2773"/>
                    <a:pt x="3781" y="2773"/>
                  </a:cubicBezTo>
                  <a:close/>
                  <a:moveTo>
                    <a:pt x="3813" y="694"/>
                  </a:moveTo>
                  <a:cubicBezTo>
                    <a:pt x="5167" y="694"/>
                    <a:pt x="6270" y="1796"/>
                    <a:pt x="6270" y="3120"/>
                  </a:cubicBezTo>
                  <a:lnTo>
                    <a:pt x="6270" y="6239"/>
                  </a:lnTo>
                  <a:lnTo>
                    <a:pt x="4191" y="6239"/>
                  </a:lnTo>
                  <a:lnTo>
                    <a:pt x="4191" y="4096"/>
                  </a:lnTo>
                  <a:cubicBezTo>
                    <a:pt x="4569" y="3939"/>
                    <a:pt x="4884" y="3592"/>
                    <a:pt x="4884" y="3120"/>
                  </a:cubicBezTo>
                  <a:cubicBezTo>
                    <a:pt x="4884" y="2521"/>
                    <a:pt x="4411" y="2111"/>
                    <a:pt x="3876" y="2111"/>
                  </a:cubicBezTo>
                  <a:cubicBezTo>
                    <a:pt x="3277" y="2111"/>
                    <a:pt x="2836" y="2584"/>
                    <a:pt x="2836" y="3120"/>
                  </a:cubicBezTo>
                  <a:cubicBezTo>
                    <a:pt x="2836" y="3561"/>
                    <a:pt x="3120" y="3939"/>
                    <a:pt x="3561" y="4096"/>
                  </a:cubicBezTo>
                  <a:lnTo>
                    <a:pt x="3561" y="6239"/>
                  </a:lnTo>
                  <a:lnTo>
                    <a:pt x="1450" y="6239"/>
                  </a:lnTo>
                  <a:lnTo>
                    <a:pt x="1450" y="3120"/>
                  </a:lnTo>
                  <a:lnTo>
                    <a:pt x="1387" y="3120"/>
                  </a:lnTo>
                  <a:cubicBezTo>
                    <a:pt x="1387" y="1796"/>
                    <a:pt x="2489" y="694"/>
                    <a:pt x="3813" y="694"/>
                  </a:cubicBezTo>
                  <a:close/>
                  <a:moveTo>
                    <a:pt x="6585" y="6932"/>
                  </a:moveTo>
                  <a:cubicBezTo>
                    <a:pt x="6774" y="6932"/>
                    <a:pt x="6932" y="7089"/>
                    <a:pt x="6932" y="7310"/>
                  </a:cubicBezTo>
                  <a:lnTo>
                    <a:pt x="6932" y="7625"/>
                  </a:lnTo>
                  <a:lnTo>
                    <a:pt x="662" y="7625"/>
                  </a:lnTo>
                  <a:lnTo>
                    <a:pt x="662" y="7310"/>
                  </a:lnTo>
                  <a:cubicBezTo>
                    <a:pt x="662" y="7089"/>
                    <a:pt x="820" y="6932"/>
                    <a:pt x="1040" y="6932"/>
                  </a:cubicBezTo>
                  <a:close/>
                  <a:moveTo>
                    <a:pt x="3813" y="1"/>
                  </a:moveTo>
                  <a:cubicBezTo>
                    <a:pt x="2080" y="1"/>
                    <a:pt x="725" y="1418"/>
                    <a:pt x="725" y="3120"/>
                  </a:cubicBezTo>
                  <a:lnTo>
                    <a:pt x="725" y="6302"/>
                  </a:lnTo>
                  <a:cubicBezTo>
                    <a:pt x="316" y="6459"/>
                    <a:pt x="1" y="6837"/>
                    <a:pt x="1" y="7310"/>
                  </a:cubicBezTo>
                  <a:lnTo>
                    <a:pt x="1" y="8003"/>
                  </a:lnTo>
                  <a:cubicBezTo>
                    <a:pt x="1" y="8192"/>
                    <a:pt x="158" y="8349"/>
                    <a:pt x="347" y="8349"/>
                  </a:cubicBezTo>
                  <a:lnTo>
                    <a:pt x="7278" y="8349"/>
                  </a:lnTo>
                  <a:cubicBezTo>
                    <a:pt x="7499" y="8349"/>
                    <a:pt x="7656" y="8192"/>
                    <a:pt x="7656" y="8003"/>
                  </a:cubicBezTo>
                  <a:lnTo>
                    <a:pt x="7656" y="7310"/>
                  </a:lnTo>
                  <a:cubicBezTo>
                    <a:pt x="7593" y="6837"/>
                    <a:pt x="7341" y="6428"/>
                    <a:pt x="6932" y="6302"/>
                  </a:cubicBezTo>
                  <a:lnTo>
                    <a:pt x="6932" y="3120"/>
                  </a:lnTo>
                  <a:cubicBezTo>
                    <a:pt x="6932" y="1387"/>
                    <a:pt x="5514" y="1"/>
                    <a:pt x="38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8" name="Google Shape;9448;p75"/>
            <p:cNvSpPr/>
            <p:nvPr/>
          </p:nvSpPr>
          <p:spPr>
            <a:xfrm>
              <a:off x="-25602250" y="2497950"/>
              <a:ext cx="53575" cy="17350"/>
            </a:xfrm>
            <a:custGeom>
              <a:avLst/>
              <a:gdLst/>
              <a:ahLst/>
              <a:cxnLst/>
              <a:rect l="l" t="t" r="r" b="b"/>
              <a:pathLst>
                <a:path w="2143" h="694" extrusionOk="0">
                  <a:moveTo>
                    <a:pt x="378" y="0"/>
                  </a:moveTo>
                  <a:cubicBezTo>
                    <a:pt x="158" y="0"/>
                    <a:pt x="0" y="158"/>
                    <a:pt x="0" y="347"/>
                  </a:cubicBezTo>
                  <a:cubicBezTo>
                    <a:pt x="0" y="536"/>
                    <a:pt x="158" y="693"/>
                    <a:pt x="378" y="693"/>
                  </a:cubicBezTo>
                  <a:lnTo>
                    <a:pt x="1796" y="693"/>
                  </a:lnTo>
                  <a:cubicBezTo>
                    <a:pt x="1985" y="693"/>
                    <a:pt x="2143" y="536"/>
                    <a:pt x="2143" y="347"/>
                  </a:cubicBezTo>
                  <a:cubicBezTo>
                    <a:pt x="2143" y="158"/>
                    <a:pt x="1985" y="0"/>
                    <a:pt x="17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9" name="Google Shape;9449;p75"/>
            <p:cNvSpPr/>
            <p:nvPr/>
          </p:nvSpPr>
          <p:spPr>
            <a:xfrm>
              <a:off x="-25844850" y="2497950"/>
              <a:ext cx="52800" cy="17350"/>
            </a:xfrm>
            <a:custGeom>
              <a:avLst/>
              <a:gdLst/>
              <a:ahLst/>
              <a:cxnLst/>
              <a:rect l="l" t="t" r="r" b="b"/>
              <a:pathLst>
                <a:path w="2112" h="694" extrusionOk="0">
                  <a:moveTo>
                    <a:pt x="347" y="0"/>
                  </a:moveTo>
                  <a:cubicBezTo>
                    <a:pt x="158" y="0"/>
                    <a:pt x="1" y="158"/>
                    <a:pt x="1" y="347"/>
                  </a:cubicBezTo>
                  <a:cubicBezTo>
                    <a:pt x="1" y="536"/>
                    <a:pt x="158" y="693"/>
                    <a:pt x="347" y="693"/>
                  </a:cubicBezTo>
                  <a:lnTo>
                    <a:pt x="1765" y="693"/>
                  </a:lnTo>
                  <a:cubicBezTo>
                    <a:pt x="1954" y="693"/>
                    <a:pt x="2112" y="536"/>
                    <a:pt x="2112" y="347"/>
                  </a:cubicBezTo>
                  <a:cubicBezTo>
                    <a:pt x="2080" y="158"/>
                    <a:pt x="1923" y="0"/>
                    <a:pt x="17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0" name="Google Shape;9450;p75"/>
            <p:cNvSpPr/>
            <p:nvPr/>
          </p:nvSpPr>
          <p:spPr>
            <a:xfrm>
              <a:off x="-25706225" y="2357750"/>
              <a:ext cx="17350" cy="53575"/>
            </a:xfrm>
            <a:custGeom>
              <a:avLst/>
              <a:gdLst/>
              <a:ahLst/>
              <a:cxnLst/>
              <a:rect l="l" t="t" r="r" b="b"/>
              <a:pathLst>
                <a:path w="694" h="2143" extrusionOk="0">
                  <a:moveTo>
                    <a:pt x="347" y="0"/>
                  </a:moveTo>
                  <a:cubicBezTo>
                    <a:pt x="158" y="0"/>
                    <a:pt x="1" y="158"/>
                    <a:pt x="1" y="347"/>
                  </a:cubicBezTo>
                  <a:lnTo>
                    <a:pt x="1" y="1764"/>
                  </a:lnTo>
                  <a:cubicBezTo>
                    <a:pt x="1" y="1985"/>
                    <a:pt x="158" y="2143"/>
                    <a:pt x="347" y="2143"/>
                  </a:cubicBezTo>
                  <a:cubicBezTo>
                    <a:pt x="536" y="2143"/>
                    <a:pt x="694" y="1985"/>
                    <a:pt x="694" y="1764"/>
                  </a:cubicBezTo>
                  <a:lnTo>
                    <a:pt x="694" y="347"/>
                  </a:lnTo>
                  <a:cubicBezTo>
                    <a:pt x="694"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1" name="Google Shape;9451;p75"/>
            <p:cNvSpPr/>
            <p:nvPr/>
          </p:nvSpPr>
          <p:spPr>
            <a:xfrm>
              <a:off x="-25804675" y="2400275"/>
              <a:ext cx="42550" cy="41775"/>
            </a:xfrm>
            <a:custGeom>
              <a:avLst/>
              <a:gdLst/>
              <a:ahLst/>
              <a:cxnLst/>
              <a:rect l="l" t="t" r="r" b="b"/>
              <a:pathLst>
                <a:path w="1702" h="1671" extrusionOk="0">
                  <a:moveTo>
                    <a:pt x="351" y="0"/>
                  </a:moveTo>
                  <a:cubicBezTo>
                    <a:pt x="260" y="0"/>
                    <a:pt x="174" y="32"/>
                    <a:pt x="127" y="95"/>
                  </a:cubicBezTo>
                  <a:cubicBezTo>
                    <a:pt x="0" y="189"/>
                    <a:pt x="0" y="442"/>
                    <a:pt x="127" y="568"/>
                  </a:cubicBezTo>
                  <a:lnTo>
                    <a:pt x="1103" y="1544"/>
                  </a:lnTo>
                  <a:cubicBezTo>
                    <a:pt x="1166" y="1607"/>
                    <a:pt x="1261" y="1670"/>
                    <a:pt x="1324" y="1670"/>
                  </a:cubicBezTo>
                  <a:cubicBezTo>
                    <a:pt x="1418" y="1670"/>
                    <a:pt x="1544" y="1607"/>
                    <a:pt x="1576" y="1544"/>
                  </a:cubicBezTo>
                  <a:cubicBezTo>
                    <a:pt x="1702" y="1418"/>
                    <a:pt x="1702" y="1198"/>
                    <a:pt x="1576" y="1072"/>
                  </a:cubicBezTo>
                  <a:lnTo>
                    <a:pt x="599" y="95"/>
                  </a:lnTo>
                  <a:cubicBezTo>
                    <a:pt x="536" y="32"/>
                    <a:pt x="442" y="0"/>
                    <a:pt x="3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2" name="Google Shape;9452;p75"/>
            <p:cNvSpPr/>
            <p:nvPr/>
          </p:nvSpPr>
          <p:spPr>
            <a:xfrm>
              <a:off x="-25632175" y="2400275"/>
              <a:ext cx="41750" cy="41775"/>
            </a:xfrm>
            <a:custGeom>
              <a:avLst/>
              <a:gdLst/>
              <a:ahLst/>
              <a:cxnLst/>
              <a:rect l="l" t="t" r="r" b="b"/>
              <a:pathLst>
                <a:path w="1670" h="1671" extrusionOk="0">
                  <a:moveTo>
                    <a:pt x="1327" y="0"/>
                  </a:moveTo>
                  <a:cubicBezTo>
                    <a:pt x="1237" y="0"/>
                    <a:pt x="1150" y="32"/>
                    <a:pt x="1103" y="95"/>
                  </a:cubicBezTo>
                  <a:lnTo>
                    <a:pt x="95" y="1072"/>
                  </a:lnTo>
                  <a:cubicBezTo>
                    <a:pt x="0" y="1198"/>
                    <a:pt x="0" y="1418"/>
                    <a:pt x="95" y="1544"/>
                  </a:cubicBezTo>
                  <a:cubicBezTo>
                    <a:pt x="158" y="1607"/>
                    <a:pt x="252" y="1670"/>
                    <a:pt x="347" y="1670"/>
                  </a:cubicBezTo>
                  <a:cubicBezTo>
                    <a:pt x="410" y="1670"/>
                    <a:pt x="536" y="1607"/>
                    <a:pt x="567" y="1544"/>
                  </a:cubicBezTo>
                  <a:lnTo>
                    <a:pt x="1575" y="568"/>
                  </a:lnTo>
                  <a:cubicBezTo>
                    <a:pt x="1670" y="442"/>
                    <a:pt x="1670" y="189"/>
                    <a:pt x="1575" y="95"/>
                  </a:cubicBezTo>
                  <a:cubicBezTo>
                    <a:pt x="1512" y="32"/>
                    <a:pt x="1418" y="0"/>
                    <a:pt x="13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53" name="Google Shape;9453;p75"/>
          <p:cNvSpPr/>
          <p:nvPr/>
        </p:nvSpPr>
        <p:spPr>
          <a:xfrm>
            <a:off x="7972071" y="2224283"/>
            <a:ext cx="358830" cy="353897"/>
          </a:xfrm>
          <a:custGeom>
            <a:avLst/>
            <a:gdLst/>
            <a:ahLst/>
            <a:cxnLst/>
            <a:rect l="l" t="t" r="r" b="b"/>
            <a:pathLst>
              <a:path w="12004" h="11839" extrusionOk="0">
                <a:moveTo>
                  <a:pt x="7435" y="685"/>
                </a:moveTo>
                <a:cubicBezTo>
                  <a:pt x="7530" y="685"/>
                  <a:pt x="7656" y="748"/>
                  <a:pt x="7687" y="811"/>
                </a:cubicBezTo>
                <a:lnTo>
                  <a:pt x="11121" y="4246"/>
                </a:lnTo>
                <a:cubicBezTo>
                  <a:pt x="11279" y="4372"/>
                  <a:pt x="11279" y="4592"/>
                  <a:pt x="11121" y="4718"/>
                </a:cubicBezTo>
                <a:cubicBezTo>
                  <a:pt x="11058" y="4781"/>
                  <a:pt x="10964" y="4813"/>
                  <a:pt x="10873" y="4813"/>
                </a:cubicBezTo>
                <a:cubicBezTo>
                  <a:pt x="10783" y="4813"/>
                  <a:pt x="10696" y="4781"/>
                  <a:pt x="10649" y="4718"/>
                </a:cubicBezTo>
                <a:lnTo>
                  <a:pt x="7215" y="1284"/>
                </a:lnTo>
                <a:cubicBezTo>
                  <a:pt x="7089" y="1158"/>
                  <a:pt x="7089" y="938"/>
                  <a:pt x="7215" y="811"/>
                </a:cubicBezTo>
                <a:cubicBezTo>
                  <a:pt x="7278" y="748"/>
                  <a:pt x="7372" y="685"/>
                  <a:pt x="7435" y="685"/>
                </a:cubicBezTo>
                <a:close/>
                <a:moveTo>
                  <a:pt x="7971" y="2985"/>
                </a:moveTo>
                <a:lnTo>
                  <a:pt x="8948" y="3962"/>
                </a:lnTo>
                <a:lnTo>
                  <a:pt x="7404" y="5506"/>
                </a:lnTo>
                <a:lnTo>
                  <a:pt x="6427" y="4529"/>
                </a:lnTo>
                <a:lnTo>
                  <a:pt x="7971" y="2985"/>
                </a:lnTo>
                <a:close/>
                <a:moveTo>
                  <a:pt x="5923" y="5033"/>
                </a:moveTo>
                <a:lnTo>
                  <a:pt x="6900" y="6010"/>
                </a:lnTo>
                <a:lnTo>
                  <a:pt x="6459" y="6451"/>
                </a:lnTo>
                <a:cubicBezTo>
                  <a:pt x="6135" y="6775"/>
                  <a:pt x="5672" y="6937"/>
                  <a:pt x="5229" y="6937"/>
                </a:cubicBezTo>
                <a:cubicBezTo>
                  <a:pt x="5155" y="6937"/>
                  <a:pt x="5082" y="6932"/>
                  <a:pt x="5010" y="6923"/>
                </a:cubicBezTo>
                <a:cubicBezTo>
                  <a:pt x="4946" y="6356"/>
                  <a:pt x="5136" y="5821"/>
                  <a:pt x="5482" y="5474"/>
                </a:cubicBezTo>
                <a:lnTo>
                  <a:pt x="5923" y="5033"/>
                </a:lnTo>
                <a:close/>
                <a:moveTo>
                  <a:pt x="6931" y="1946"/>
                </a:moveTo>
                <a:lnTo>
                  <a:pt x="7404" y="2418"/>
                </a:lnTo>
                <a:lnTo>
                  <a:pt x="4978" y="4876"/>
                </a:lnTo>
                <a:cubicBezTo>
                  <a:pt x="4379" y="5443"/>
                  <a:pt x="4127" y="6230"/>
                  <a:pt x="4285" y="7081"/>
                </a:cubicBezTo>
                <a:lnTo>
                  <a:pt x="4348" y="7175"/>
                </a:lnTo>
                <a:cubicBezTo>
                  <a:pt x="4379" y="7301"/>
                  <a:pt x="4442" y="7427"/>
                  <a:pt x="4600" y="7459"/>
                </a:cubicBezTo>
                <a:lnTo>
                  <a:pt x="4726" y="7491"/>
                </a:lnTo>
                <a:cubicBezTo>
                  <a:pt x="4883" y="7554"/>
                  <a:pt x="5041" y="7554"/>
                  <a:pt x="5199" y="7554"/>
                </a:cubicBezTo>
                <a:cubicBezTo>
                  <a:pt x="5829" y="7554"/>
                  <a:pt x="6459" y="7301"/>
                  <a:pt x="6931" y="6829"/>
                </a:cubicBezTo>
                <a:lnTo>
                  <a:pt x="9389" y="4403"/>
                </a:lnTo>
                <a:lnTo>
                  <a:pt x="9861" y="4876"/>
                </a:lnTo>
                <a:lnTo>
                  <a:pt x="7687" y="7207"/>
                </a:lnTo>
                <a:cubicBezTo>
                  <a:pt x="6964" y="7905"/>
                  <a:pt x="6050" y="8306"/>
                  <a:pt x="5066" y="8306"/>
                </a:cubicBezTo>
                <a:cubicBezTo>
                  <a:pt x="4851" y="8306"/>
                  <a:pt x="4632" y="8286"/>
                  <a:pt x="4411" y="8247"/>
                </a:cubicBezTo>
                <a:lnTo>
                  <a:pt x="4348" y="8247"/>
                </a:lnTo>
                <a:cubicBezTo>
                  <a:pt x="4222" y="8247"/>
                  <a:pt x="4096" y="8310"/>
                  <a:pt x="4033" y="8341"/>
                </a:cubicBezTo>
                <a:lnTo>
                  <a:pt x="2080" y="10263"/>
                </a:lnTo>
                <a:lnTo>
                  <a:pt x="1607" y="9790"/>
                </a:lnTo>
                <a:lnTo>
                  <a:pt x="3560" y="7869"/>
                </a:lnTo>
                <a:cubicBezTo>
                  <a:pt x="3623" y="7774"/>
                  <a:pt x="3655" y="7680"/>
                  <a:pt x="3623" y="7554"/>
                </a:cubicBezTo>
                <a:lnTo>
                  <a:pt x="3623" y="7459"/>
                </a:lnTo>
                <a:cubicBezTo>
                  <a:pt x="3466" y="6293"/>
                  <a:pt x="3875" y="5065"/>
                  <a:pt x="4694" y="4214"/>
                </a:cubicBezTo>
                <a:lnTo>
                  <a:pt x="6931" y="1946"/>
                </a:lnTo>
                <a:close/>
                <a:moveTo>
                  <a:pt x="1103" y="10357"/>
                </a:moveTo>
                <a:lnTo>
                  <a:pt x="1575" y="10830"/>
                </a:lnTo>
                <a:lnTo>
                  <a:pt x="1355" y="11051"/>
                </a:lnTo>
                <a:cubicBezTo>
                  <a:pt x="1292" y="11114"/>
                  <a:pt x="1213" y="11145"/>
                  <a:pt x="1130" y="11145"/>
                </a:cubicBezTo>
                <a:cubicBezTo>
                  <a:pt x="1048" y="11145"/>
                  <a:pt x="961" y="11114"/>
                  <a:pt x="882" y="11051"/>
                </a:cubicBezTo>
                <a:cubicBezTo>
                  <a:pt x="756" y="10925"/>
                  <a:pt x="756" y="10704"/>
                  <a:pt x="882" y="10578"/>
                </a:cubicBezTo>
                <a:lnTo>
                  <a:pt x="1103" y="10357"/>
                </a:lnTo>
                <a:close/>
                <a:moveTo>
                  <a:pt x="7479" y="0"/>
                </a:moveTo>
                <a:cubicBezTo>
                  <a:pt x="7215" y="0"/>
                  <a:pt x="6947" y="103"/>
                  <a:pt x="6742" y="307"/>
                </a:cubicBezTo>
                <a:cubicBezTo>
                  <a:pt x="6427" y="622"/>
                  <a:pt x="6364" y="1095"/>
                  <a:pt x="6553" y="1473"/>
                </a:cubicBezTo>
                <a:lnTo>
                  <a:pt x="4253" y="3773"/>
                </a:lnTo>
                <a:cubicBezTo>
                  <a:pt x="3277" y="4750"/>
                  <a:pt x="2804" y="6136"/>
                  <a:pt x="2962" y="7522"/>
                </a:cubicBezTo>
                <a:lnTo>
                  <a:pt x="410" y="10074"/>
                </a:lnTo>
                <a:cubicBezTo>
                  <a:pt x="0" y="10452"/>
                  <a:pt x="0" y="11145"/>
                  <a:pt x="410" y="11523"/>
                </a:cubicBezTo>
                <a:cubicBezTo>
                  <a:pt x="599" y="11712"/>
                  <a:pt x="882" y="11838"/>
                  <a:pt x="1134" y="11838"/>
                </a:cubicBezTo>
                <a:cubicBezTo>
                  <a:pt x="1418" y="11838"/>
                  <a:pt x="1701" y="11712"/>
                  <a:pt x="1891" y="11523"/>
                </a:cubicBezTo>
                <a:lnTo>
                  <a:pt x="4442" y="8971"/>
                </a:lnTo>
                <a:cubicBezTo>
                  <a:pt x="4618" y="8991"/>
                  <a:pt x="4793" y="9001"/>
                  <a:pt x="4968" y="9001"/>
                </a:cubicBezTo>
                <a:cubicBezTo>
                  <a:pt x="6173" y="9001"/>
                  <a:pt x="7338" y="8533"/>
                  <a:pt x="8192" y="7680"/>
                </a:cubicBezTo>
                <a:lnTo>
                  <a:pt x="10491" y="5380"/>
                </a:lnTo>
                <a:cubicBezTo>
                  <a:pt x="10649" y="5443"/>
                  <a:pt x="10743" y="5506"/>
                  <a:pt x="10901" y="5506"/>
                </a:cubicBezTo>
                <a:cubicBezTo>
                  <a:pt x="11184" y="5506"/>
                  <a:pt x="11468" y="5380"/>
                  <a:pt x="11657" y="5191"/>
                </a:cubicBezTo>
                <a:cubicBezTo>
                  <a:pt x="12004" y="4781"/>
                  <a:pt x="12004" y="4119"/>
                  <a:pt x="11626" y="3741"/>
                </a:cubicBezTo>
                <a:lnTo>
                  <a:pt x="8192" y="307"/>
                </a:lnTo>
                <a:cubicBezTo>
                  <a:pt x="8002" y="103"/>
                  <a:pt x="7743" y="0"/>
                  <a:pt x="74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54" name="Google Shape;9454;p75"/>
          <p:cNvGrpSpPr/>
          <p:nvPr/>
        </p:nvGrpSpPr>
        <p:grpSpPr>
          <a:xfrm>
            <a:off x="6702883" y="2666033"/>
            <a:ext cx="228887" cy="353210"/>
            <a:chOff x="-23917525" y="1970225"/>
            <a:chExt cx="191425" cy="295400"/>
          </a:xfrm>
        </p:grpSpPr>
        <p:sp>
          <p:nvSpPr>
            <p:cNvPr id="9455" name="Google Shape;9455;p75"/>
            <p:cNvSpPr/>
            <p:nvPr/>
          </p:nvSpPr>
          <p:spPr>
            <a:xfrm>
              <a:off x="-23917525" y="1970225"/>
              <a:ext cx="191425" cy="295400"/>
            </a:xfrm>
            <a:custGeom>
              <a:avLst/>
              <a:gdLst/>
              <a:ahLst/>
              <a:cxnLst/>
              <a:rect l="l" t="t" r="r" b="b"/>
              <a:pathLst>
                <a:path w="7657" h="11816" extrusionOk="0">
                  <a:moveTo>
                    <a:pt x="6616" y="694"/>
                  </a:moveTo>
                  <a:cubicBezTo>
                    <a:pt x="6805" y="694"/>
                    <a:pt x="6963" y="851"/>
                    <a:pt x="6963" y="1072"/>
                  </a:cubicBezTo>
                  <a:lnTo>
                    <a:pt x="6963" y="1450"/>
                  </a:lnTo>
                  <a:lnTo>
                    <a:pt x="725" y="1450"/>
                  </a:lnTo>
                  <a:lnTo>
                    <a:pt x="725" y="1072"/>
                  </a:lnTo>
                  <a:cubicBezTo>
                    <a:pt x="725" y="851"/>
                    <a:pt x="883" y="694"/>
                    <a:pt x="1072" y="694"/>
                  </a:cubicBezTo>
                  <a:close/>
                  <a:moveTo>
                    <a:pt x="6994" y="2175"/>
                  </a:moveTo>
                  <a:lnTo>
                    <a:pt x="6994" y="8413"/>
                  </a:lnTo>
                  <a:lnTo>
                    <a:pt x="725" y="8413"/>
                  </a:lnTo>
                  <a:lnTo>
                    <a:pt x="725" y="2175"/>
                  </a:lnTo>
                  <a:close/>
                  <a:moveTo>
                    <a:pt x="6931" y="9106"/>
                  </a:moveTo>
                  <a:lnTo>
                    <a:pt x="6931" y="10838"/>
                  </a:lnTo>
                  <a:cubicBezTo>
                    <a:pt x="6931" y="11028"/>
                    <a:pt x="6774" y="11185"/>
                    <a:pt x="6585" y="11185"/>
                  </a:cubicBezTo>
                  <a:lnTo>
                    <a:pt x="1040" y="11185"/>
                  </a:lnTo>
                  <a:cubicBezTo>
                    <a:pt x="819" y="11185"/>
                    <a:pt x="662" y="11028"/>
                    <a:pt x="662" y="10838"/>
                  </a:cubicBezTo>
                  <a:lnTo>
                    <a:pt x="662" y="9106"/>
                  </a:lnTo>
                  <a:close/>
                  <a:moveTo>
                    <a:pt x="1040" y="1"/>
                  </a:moveTo>
                  <a:cubicBezTo>
                    <a:pt x="441" y="1"/>
                    <a:pt x="0" y="473"/>
                    <a:pt x="0" y="1009"/>
                  </a:cubicBezTo>
                  <a:lnTo>
                    <a:pt x="0" y="10775"/>
                  </a:lnTo>
                  <a:cubicBezTo>
                    <a:pt x="0" y="11374"/>
                    <a:pt x="473" y="11815"/>
                    <a:pt x="1040" y="11815"/>
                  </a:cubicBezTo>
                  <a:lnTo>
                    <a:pt x="6585" y="11815"/>
                  </a:lnTo>
                  <a:cubicBezTo>
                    <a:pt x="7184" y="11815"/>
                    <a:pt x="7593" y="11343"/>
                    <a:pt x="7593" y="10775"/>
                  </a:cubicBezTo>
                  <a:lnTo>
                    <a:pt x="7593" y="1009"/>
                  </a:lnTo>
                  <a:cubicBezTo>
                    <a:pt x="7656" y="473"/>
                    <a:pt x="7184" y="1"/>
                    <a:pt x="65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6" name="Google Shape;9456;p75"/>
            <p:cNvSpPr/>
            <p:nvPr/>
          </p:nvSpPr>
          <p:spPr>
            <a:xfrm>
              <a:off x="-23882075" y="2041125"/>
              <a:ext cx="121300" cy="121325"/>
            </a:xfrm>
            <a:custGeom>
              <a:avLst/>
              <a:gdLst/>
              <a:ahLst/>
              <a:cxnLst/>
              <a:rect l="l" t="t" r="r" b="b"/>
              <a:pathLst>
                <a:path w="4852" h="4853" extrusionOk="0">
                  <a:moveTo>
                    <a:pt x="2773" y="662"/>
                  </a:moveTo>
                  <a:lnTo>
                    <a:pt x="2773" y="1702"/>
                  </a:lnTo>
                  <a:cubicBezTo>
                    <a:pt x="2773" y="1891"/>
                    <a:pt x="2930" y="2048"/>
                    <a:pt x="3119" y="2048"/>
                  </a:cubicBezTo>
                  <a:lnTo>
                    <a:pt x="4127" y="2048"/>
                  </a:lnTo>
                  <a:lnTo>
                    <a:pt x="4127" y="2773"/>
                  </a:lnTo>
                  <a:lnTo>
                    <a:pt x="3119" y="2773"/>
                  </a:lnTo>
                  <a:cubicBezTo>
                    <a:pt x="2930" y="2773"/>
                    <a:pt x="2773" y="2962"/>
                    <a:pt x="2773" y="3151"/>
                  </a:cubicBezTo>
                  <a:lnTo>
                    <a:pt x="2773" y="4159"/>
                  </a:lnTo>
                  <a:lnTo>
                    <a:pt x="2048" y="4159"/>
                  </a:lnTo>
                  <a:lnTo>
                    <a:pt x="2048" y="3119"/>
                  </a:lnTo>
                  <a:cubicBezTo>
                    <a:pt x="2048" y="2899"/>
                    <a:pt x="1890" y="2741"/>
                    <a:pt x="1701" y="2741"/>
                  </a:cubicBezTo>
                  <a:lnTo>
                    <a:pt x="662" y="2741"/>
                  </a:lnTo>
                  <a:lnTo>
                    <a:pt x="662" y="2048"/>
                  </a:lnTo>
                  <a:lnTo>
                    <a:pt x="1701" y="2048"/>
                  </a:lnTo>
                  <a:cubicBezTo>
                    <a:pt x="1890" y="2048"/>
                    <a:pt x="2048" y="1891"/>
                    <a:pt x="2048" y="1702"/>
                  </a:cubicBezTo>
                  <a:lnTo>
                    <a:pt x="2048" y="662"/>
                  </a:lnTo>
                  <a:close/>
                  <a:moveTo>
                    <a:pt x="1733" y="0"/>
                  </a:moveTo>
                  <a:cubicBezTo>
                    <a:pt x="1544" y="0"/>
                    <a:pt x="1386" y="158"/>
                    <a:pt x="1386" y="347"/>
                  </a:cubicBezTo>
                  <a:lnTo>
                    <a:pt x="1386" y="1386"/>
                  </a:lnTo>
                  <a:lnTo>
                    <a:pt x="347" y="1386"/>
                  </a:lnTo>
                  <a:cubicBezTo>
                    <a:pt x="158" y="1386"/>
                    <a:pt x="0" y="1544"/>
                    <a:pt x="0" y="1733"/>
                  </a:cubicBezTo>
                  <a:lnTo>
                    <a:pt x="0" y="3119"/>
                  </a:lnTo>
                  <a:cubicBezTo>
                    <a:pt x="0" y="3308"/>
                    <a:pt x="158" y="3466"/>
                    <a:pt x="347" y="3466"/>
                  </a:cubicBezTo>
                  <a:lnTo>
                    <a:pt x="1386" y="3466"/>
                  </a:lnTo>
                  <a:lnTo>
                    <a:pt x="1386" y="4474"/>
                  </a:lnTo>
                  <a:cubicBezTo>
                    <a:pt x="1386" y="4694"/>
                    <a:pt x="1544" y="4852"/>
                    <a:pt x="1733" y="4852"/>
                  </a:cubicBezTo>
                  <a:lnTo>
                    <a:pt x="3119" y="4852"/>
                  </a:lnTo>
                  <a:cubicBezTo>
                    <a:pt x="3308" y="4852"/>
                    <a:pt x="3466" y="4694"/>
                    <a:pt x="3466" y="4474"/>
                  </a:cubicBezTo>
                  <a:lnTo>
                    <a:pt x="3466" y="3466"/>
                  </a:lnTo>
                  <a:lnTo>
                    <a:pt x="4505" y="3466"/>
                  </a:lnTo>
                  <a:cubicBezTo>
                    <a:pt x="4694" y="3466"/>
                    <a:pt x="4852" y="3308"/>
                    <a:pt x="4852" y="3119"/>
                  </a:cubicBezTo>
                  <a:lnTo>
                    <a:pt x="4852" y="1733"/>
                  </a:lnTo>
                  <a:cubicBezTo>
                    <a:pt x="4852" y="1544"/>
                    <a:pt x="4694" y="1386"/>
                    <a:pt x="4505" y="1386"/>
                  </a:cubicBezTo>
                  <a:lnTo>
                    <a:pt x="3466" y="1386"/>
                  </a:lnTo>
                  <a:lnTo>
                    <a:pt x="3466" y="347"/>
                  </a:lnTo>
                  <a:cubicBezTo>
                    <a:pt x="3466" y="158"/>
                    <a:pt x="3308" y="0"/>
                    <a:pt x="3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7" name="Google Shape;9457;p75"/>
            <p:cNvSpPr/>
            <p:nvPr/>
          </p:nvSpPr>
          <p:spPr>
            <a:xfrm>
              <a:off x="-23839550" y="2214400"/>
              <a:ext cx="35475" cy="17350"/>
            </a:xfrm>
            <a:custGeom>
              <a:avLst/>
              <a:gdLst/>
              <a:ahLst/>
              <a:cxnLst/>
              <a:rect l="l" t="t" r="r" b="b"/>
              <a:pathLst>
                <a:path w="1419" h="694" extrusionOk="0">
                  <a:moveTo>
                    <a:pt x="347" y="0"/>
                  </a:moveTo>
                  <a:cubicBezTo>
                    <a:pt x="158" y="0"/>
                    <a:pt x="0" y="158"/>
                    <a:pt x="0" y="347"/>
                  </a:cubicBezTo>
                  <a:cubicBezTo>
                    <a:pt x="0" y="536"/>
                    <a:pt x="158" y="693"/>
                    <a:pt x="347" y="693"/>
                  </a:cubicBezTo>
                  <a:lnTo>
                    <a:pt x="1072" y="693"/>
                  </a:lnTo>
                  <a:cubicBezTo>
                    <a:pt x="1261" y="693"/>
                    <a:pt x="1418" y="536"/>
                    <a:pt x="1418" y="347"/>
                  </a:cubicBezTo>
                  <a:cubicBezTo>
                    <a:pt x="1418" y="158"/>
                    <a:pt x="1261" y="0"/>
                    <a:pt x="1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58" name="Google Shape;9458;p75"/>
          <p:cNvGrpSpPr/>
          <p:nvPr/>
        </p:nvGrpSpPr>
        <p:grpSpPr>
          <a:xfrm>
            <a:off x="6658164" y="3112911"/>
            <a:ext cx="318325" cy="354107"/>
            <a:chOff x="-23952175" y="2340425"/>
            <a:chExt cx="266225" cy="296150"/>
          </a:xfrm>
        </p:grpSpPr>
        <p:sp>
          <p:nvSpPr>
            <p:cNvPr id="9459" name="Google Shape;9459;p75"/>
            <p:cNvSpPr/>
            <p:nvPr/>
          </p:nvSpPr>
          <p:spPr>
            <a:xfrm>
              <a:off x="-23952175" y="2340425"/>
              <a:ext cx="266225" cy="296150"/>
            </a:xfrm>
            <a:custGeom>
              <a:avLst/>
              <a:gdLst/>
              <a:ahLst/>
              <a:cxnLst/>
              <a:rect l="l" t="t" r="r" b="b"/>
              <a:pathLst>
                <a:path w="10649" h="11846" extrusionOk="0">
                  <a:moveTo>
                    <a:pt x="3844" y="693"/>
                  </a:moveTo>
                  <a:cubicBezTo>
                    <a:pt x="4033" y="693"/>
                    <a:pt x="4190" y="851"/>
                    <a:pt x="4190" y="1040"/>
                  </a:cubicBezTo>
                  <a:lnTo>
                    <a:pt x="4190" y="1449"/>
                  </a:lnTo>
                  <a:lnTo>
                    <a:pt x="2804" y="1449"/>
                  </a:lnTo>
                  <a:lnTo>
                    <a:pt x="2804" y="1040"/>
                  </a:lnTo>
                  <a:lnTo>
                    <a:pt x="2773" y="1040"/>
                  </a:lnTo>
                  <a:cubicBezTo>
                    <a:pt x="2773" y="851"/>
                    <a:pt x="2930" y="693"/>
                    <a:pt x="3119" y="693"/>
                  </a:cubicBezTo>
                  <a:close/>
                  <a:moveTo>
                    <a:pt x="5230" y="2111"/>
                  </a:moveTo>
                  <a:cubicBezTo>
                    <a:pt x="5608" y="2111"/>
                    <a:pt x="5955" y="2363"/>
                    <a:pt x="6175" y="2710"/>
                  </a:cubicBezTo>
                  <a:cubicBezTo>
                    <a:pt x="5703" y="2993"/>
                    <a:pt x="5387" y="3497"/>
                    <a:pt x="5387" y="4096"/>
                  </a:cubicBezTo>
                  <a:cubicBezTo>
                    <a:pt x="5387" y="4442"/>
                    <a:pt x="5482" y="4726"/>
                    <a:pt x="5640" y="4946"/>
                  </a:cubicBezTo>
                  <a:cubicBezTo>
                    <a:pt x="5547" y="4960"/>
                    <a:pt x="5454" y="4966"/>
                    <a:pt x="5362" y="4966"/>
                  </a:cubicBezTo>
                  <a:cubicBezTo>
                    <a:pt x="4796" y="4966"/>
                    <a:pt x="4246" y="4723"/>
                    <a:pt x="3812" y="4316"/>
                  </a:cubicBezTo>
                  <a:lnTo>
                    <a:pt x="3718" y="4253"/>
                  </a:lnTo>
                  <a:cubicBezTo>
                    <a:pt x="3245" y="3812"/>
                    <a:pt x="2647" y="3529"/>
                    <a:pt x="2016" y="3466"/>
                  </a:cubicBezTo>
                  <a:cubicBezTo>
                    <a:pt x="1874" y="3433"/>
                    <a:pt x="1727" y="3419"/>
                    <a:pt x="1578" y="3419"/>
                  </a:cubicBezTo>
                  <a:cubicBezTo>
                    <a:pt x="1299" y="3419"/>
                    <a:pt x="1012" y="3467"/>
                    <a:pt x="725" y="3529"/>
                  </a:cubicBezTo>
                  <a:lnTo>
                    <a:pt x="725" y="3151"/>
                  </a:lnTo>
                  <a:cubicBezTo>
                    <a:pt x="693" y="2583"/>
                    <a:pt x="1166" y="2111"/>
                    <a:pt x="1733" y="2111"/>
                  </a:cubicBezTo>
                  <a:close/>
                  <a:moveTo>
                    <a:pt x="8979" y="3182"/>
                  </a:moveTo>
                  <a:cubicBezTo>
                    <a:pt x="9515" y="3182"/>
                    <a:pt x="9924" y="3623"/>
                    <a:pt x="9924" y="4127"/>
                  </a:cubicBezTo>
                  <a:cubicBezTo>
                    <a:pt x="9924" y="4568"/>
                    <a:pt x="9546" y="4883"/>
                    <a:pt x="9137" y="5198"/>
                  </a:cubicBezTo>
                  <a:cubicBezTo>
                    <a:pt x="9074" y="5230"/>
                    <a:pt x="8097" y="6112"/>
                    <a:pt x="7971" y="6207"/>
                  </a:cubicBezTo>
                  <a:cubicBezTo>
                    <a:pt x="7845" y="6144"/>
                    <a:pt x="6679" y="5104"/>
                    <a:pt x="6679" y="5104"/>
                  </a:cubicBezTo>
                  <a:cubicBezTo>
                    <a:pt x="6270" y="4757"/>
                    <a:pt x="5986" y="4505"/>
                    <a:pt x="5986" y="4127"/>
                  </a:cubicBezTo>
                  <a:cubicBezTo>
                    <a:pt x="5986" y="3623"/>
                    <a:pt x="6427" y="3182"/>
                    <a:pt x="6931" y="3182"/>
                  </a:cubicBezTo>
                  <a:cubicBezTo>
                    <a:pt x="7215" y="3182"/>
                    <a:pt x="7498" y="3308"/>
                    <a:pt x="7687" y="3529"/>
                  </a:cubicBezTo>
                  <a:cubicBezTo>
                    <a:pt x="7782" y="3623"/>
                    <a:pt x="7845" y="3686"/>
                    <a:pt x="7971" y="3686"/>
                  </a:cubicBezTo>
                  <a:cubicBezTo>
                    <a:pt x="8097" y="3686"/>
                    <a:pt x="8160" y="3655"/>
                    <a:pt x="8254" y="3529"/>
                  </a:cubicBezTo>
                  <a:cubicBezTo>
                    <a:pt x="8443" y="3308"/>
                    <a:pt x="8664" y="3182"/>
                    <a:pt x="8979" y="3182"/>
                  </a:cubicBezTo>
                  <a:close/>
                  <a:moveTo>
                    <a:pt x="1561" y="4127"/>
                  </a:moveTo>
                  <a:cubicBezTo>
                    <a:pt x="2142" y="4127"/>
                    <a:pt x="2710" y="4337"/>
                    <a:pt x="3151" y="4757"/>
                  </a:cubicBezTo>
                  <a:lnTo>
                    <a:pt x="3245" y="4820"/>
                  </a:lnTo>
                  <a:cubicBezTo>
                    <a:pt x="3844" y="5356"/>
                    <a:pt x="4568" y="5671"/>
                    <a:pt x="5324" y="5671"/>
                  </a:cubicBezTo>
                  <a:cubicBezTo>
                    <a:pt x="5608" y="5671"/>
                    <a:pt x="5860" y="5639"/>
                    <a:pt x="6112" y="5545"/>
                  </a:cubicBezTo>
                  <a:cubicBezTo>
                    <a:pt x="6144" y="5545"/>
                    <a:pt x="6144" y="5576"/>
                    <a:pt x="6207" y="5576"/>
                  </a:cubicBezTo>
                  <a:lnTo>
                    <a:pt x="6207" y="7278"/>
                  </a:lnTo>
                  <a:cubicBezTo>
                    <a:pt x="6207" y="7876"/>
                    <a:pt x="5734" y="8286"/>
                    <a:pt x="5167" y="8286"/>
                  </a:cubicBezTo>
                  <a:lnTo>
                    <a:pt x="1701" y="8286"/>
                  </a:lnTo>
                  <a:cubicBezTo>
                    <a:pt x="1655" y="8294"/>
                    <a:pt x="1610" y="8298"/>
                    <a:pt x="1565" y="8298"/>
                  </a:cubicBezTo>
                  <a:cubicBezTo>
                    <a:pt x="1088" y="8298"/>
                    <a:pt x="693" y="7856"/>
                    <a:pt x="693" y="7309"/>
                  </a:cubicBezTo>
                  <a:lnTo>
                    <a:pt x="693" y="4285"/>
                  </a:lnTo>
                  <a:cubicBezTo>
                    <a:pt x="977" y="4180"/>
                    <a:pt x="1271" y="4127"/>
                    <a:pt x="1561" y="4127"/>
                  </a:cubicBezTo>
                  <a:close/>
                  <a:moveTo>
                    <a:pt x="3844" y="9105"/>
                  </a:moveTo>
                  <a:lnTo>
                    <a:pt x="3844" y="9452"/>
                  </a:lnTo>
                  <a:cubicBezTo>
                    <a:pt x="3844" y="9641"/>
                    <a:pt x="3686" y="9798"/>
                    <a:pt x="3466" y="9798"/>
                  </a:cubicBezTo>
                  <a:cubicBezTo>
                    <a:pt x="3277" y="9798"/>
                    <a:pt x="3119" y="9641"/>
                    <a:pt x="3119" y="9452"/>
                  </a:cubicBezTo>
                  <a:lnTo>
                    <a:pt x="3119" y="9105"/>
                  </a:lnTo>
                  <a:close/>
                  <a:moveTo>
                    <a:pt x="6994" y="6207"/>
                  </a:moveTo>
                  <a:cubicBezTo>
                    <a:pt x="7057" y="6301"/>
                    <a:pt x="7530" y="6679"/>
                    <a:pt x="7687" y="6805"/>
                  </a:cubicBezTo>
                  <a:lnTo>
                    <a:pt x="7687" y="10082"/>
                  </a:lnTo>
                  <a:cubicBezTo>
                    <a:pt x="7656" y="10680"/>
                    <a:pt x="7183" y="11153"/>
                    <a:pt x="6585" y="11153"/>
                  </a:cubicBezTo>
                  <a:lnTo>
                    <a:pt x="4852" y="11153"/>
                  </a:lnTo>
                  <a:cubicBezTo>
                    <a:pt x="4379" y="11153"/>
                    <a:pt x="4001" y="10838"/>
                    <a:pt x="3875" y="10397"/>
                  </a:cubicBezTo>
                  <a:cubicBezTo>
                    <a:pt x="4253" y="10239"/>
                    <a:pt x="4537" y="9893"/>
                    <a:pt x="4537" y="9420"/>
                  </a:cubicBezTo>
                  <a:lnTo>
                    <a:pt x="4537" y="9042"/>
                  </a:lnTo>
                  <a:lnTo>
                    <a:pt x="5261" y="9042"/>
                  </a:lnTo>
                  <a:cubicBezTo>
                    <a:pt x="6207" y="9042"/>
                    <a:pt x="6994" y="8254"/>
                    <a:pt x="6994" y="7309"/>
                  </a:cubicBezTo>
                  <a:lnTo>
                    <a:pt x="6994" y="6207"/>
                  </a:lnTo>
                  <a:close/>
                  <a:moveTo>
                    <a:pt x="3119" y="0"/>
                  </a:moveTo>
                  <a:cubicBezTo>
                    <a:pt x="2521" y="0"/>
                    <a:pt x="2111" y="473"/>
                    <a:pt x="2111" y="1008"/>
                  </a:cubicBezTo>
                  <a:lnTo>
                    <a:pt x="2111" y="1418"/>
                  </a:lnTo>
                  <a:lnTo>
                    <a:pt x="1733" y="1418"/>
                  </a:lnTo>
                  <a:cubicBezTo>
                    <a:pt x="788" y="1418"/>
                    <a:pt x="0" y="2205"/>
                    <a:pt x="0" y="3151"/>
                  </a:cubicBezTo>
                  <a:lnTo>
                    <a:pt x="0" y="7309"/>
                  </a:lnTo>
                  <a:cubicBezTo>
                    <a:pt x="0" y="8254"/>
                    <a:pt x="788" y="9042"/>
                    <a:pt x="1733" y="9042"/>
                  </a:cubicBezTo>
                  <a:lnTo>
                    <a:pt x="2458" y="9042"/>
                  </a:lnTo>
                  <a:lnTo>
                    <a:pt x="2458" y="9420"/>
                  </a:lnTo>
                  <a:cubicBezTo>
                    <a:pt x="2458" y="9893"/>
                    <a:pt x="2773" y="10271"/>
                    <a:pt x="3182" y="10397"/>
                  </a:cubicBezTo>
                  <a:cubicBezTo>
                    <a:pt x="3340" y="11216"/>
                    <a:pt x="4033" y="11846"/>
                    <a:pt x="4852" y="11846"/>
                  </a:cubicBezTo>
                  <a:lnTo>
                    <a:pt x="6585" y="11846"/>
                  </a:lnTo>
                  <a:cubicBezTo>
                    <a:pt x="7530" y="11846"/>
                    <a:pt x="8317" y="11058"/>
                    <a:pt x="8317" y="10113"/>
                  </a:cubicBezTo>
                  <a:lnTo>
                    <a:pt x="8317" y="6837"/>
                  </a:lnTo>
                  <a:cubicBezTo>
                    <a:pt x="8443" y="6742"/>
                    <a:pt x="9546" y="5797"/>
                    <a:pt x="9578" y="5734"/>
                  </a:cubicBezTo>
                  <a:cubicBezTo>
                    <a:pt x="10050" y="5356"/>
                    <a:pt x="10617" y="4883"/>
                    <a:pt x="10617" y="4127"/>
                  </a:cubicBezTo>
                  <a:cubicBezTo>
                    <a:pt x="10649" y="3214"/>
                    <a:pt x="9893" y="2489"/>
                    <a:pt x="9011" y="2489"/>
                  </a:cubicBezTo>
                  <a:cubicBezTo>
                    <a:pt x="8601" y="2489"/>
                    <a:pt x="8254" y="2583"/>
                    <a:pt x="7971" y="2836"/>
                  </a:cubicBezTo>
                  <a:cubicBezTo>
                    <a:pt x="7687" y="2583"/>
                    <a:pt x="7341" y="2489"/>
                    <a:pt x="6963" y="2489"/>
                  </a:cubicBezTo>
                  <a:lnTo>
                    <a:pt x="6805" y="2489"/>
                  </a:lnTo>
                  <a:cubicBezTo>
                    <a:pt x="6522" y="1859"/>
                    <a:pt x="5892" y="1418"/>
                    <a:pt x="5230" y="1418"/>
                  </a:cubicBezTo>
                  <a:lnTo>
                    <a:pt x="4852" y="1418"/>
                  </a:lnTo>
                  <a:lnTo>
                    <a:pt x="4852" y="1008"/>
                  </a:lnTo>
                  <a:cubicBezTo>
                    <a:pt x="4852" y="441"/>
                    <a:pt x="4379" y="0"/>
                    <a:pt x="38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0" name="Google Shape;9460;p75"/>
            <p:cNvSpPr/>
            <p:nvPr/>
          </p:nvSpPr>
          <p:spPr>
            <a:xfrm>
              <a:off x="-23918325" y="2479025"/>
              <a:ext cx="53600" cy="52375"/>
            </a:xfrm>
            <a:custGeom>
              <a:avLst/>
              <a:gdLst/>
              <a:ahLst/>
              <a:cxnLst/>
              <a:rect l="l" t="t" r="r" b="b"/>
              <a:pathLst>
                <a:path w="2144" h="2095" extrusionOk="0">
                  <a:moveTo>
                    <a:pt x="347" y="1"/>
                  </a:moveTo>
                  <a:cubicBezTo>
                    <a:pt x="158" y="1"/>
                    <a:pt x="1" y="158"/>
                    <a:pt x="1" y="347"/>
                  </a:cubicBezTo>
                  <a:lnTo>
                    <a:pt x="1" y="1072"/>
                  </a:lnTo>
                  <a:cubicBezTo>
                    <a:pt x="1" y="1671"/>
                    <a:pt x="473" y="2080"/>
                    <a:pt x="1009" y="2080"/>
                  </a:cubicBezTo>
                  <a:lnTo>
                    <a:pt x="1734" y="2080"/>
                  </a:lnTo>
                  <a:cubicBezTo>
                    <a:pt x="1767" y="2090"/>
                    <a:pt x="1800" y="2094"/>
                    <a:pt x="1831" y="2094"/>
                  </a:cubicBezTo>
                  <a:cubicBezTo>
                    <a:pt x="2007" y="2094"/>
                    <a:pt x="2143" y="1952"/>
                    <a:pt x="2143" y="1765"/>
                  </a:cubicBezTo>
                  <a:cubicBezTo>
                    <a:pt x="2143" y="1576"/>
                    <a:pt x="1954" y="1419"/>
                    <a:pt x="1765" y="1419"/>
                  </a:cubicBezTo>
                  <a:lnTo>
                    <a:pt x="1072" y="1419"/>
                  </a:lnTo>
                  <a:cubicBezTo>
                    <a:pt x="851" y="1419"/>
                    <a:pt x="694" y="1261"/>
                    <a:pt x="694" y="1072"/>
                  </a:cubicBezTo>
                  <a:lnTo>
                    <a:pt x="694" y="347"/>
                  </a:lnTo>
                  <a:cubicBezTo>
                    <a:pt x="694" y="158"/>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61" name="Google Shape;9461;p75"/>
          <p:cNvSpPr/>
          <p:nvPr/>
        </p:nvSpPr>
        <p:spPr>
          <a:xfrm>
            <a:off x="6631253" y="3554898"/>
            <a:ext cx="372969" cy="352492"/>
          </a:xfrm>
          <a:custGeom>
            <a:avLst/>
            <a:gdLst/>
            <a:ahLst/>
            <a:cxnLst/>
            <a:rect l="l" t="t" r="r" b="b"/>
            <a:pathLst>
              <a:path w="12477" h="11792" extrusionOk="0">
                <a:moveTo>
                  <a:pt x="10845" y="690"/>
                </a:moveTo>
                <a:cubicBezTo>
                  <a:pt x="11072" y="690"/>
                  <a:pt x="11264" y="705"/>
                  <a:pt x="11406" y="733"/>
                </a:cubicBezTo>
                <a:cubicBezTo>
                  <a:pt x="11469" y="1049"/>
                  <a:pt x="11469" y="1616"/>
                  <a:pt x="11374" y="2246"/>
                </a:cubicBezTo>
                <a:lnTo>
                  <a:pt x="9894" y="765"/>
                </a:lnTo>
                <a:cubicBezTo>
                  <a:pt x="10240" y="713"/>
                  <a:pt x="10568" y="690"/>
                  <a:pt x="10845" y="690"/>
                </a:cubicBezTo>
                <a:close/>
                <a:moveTo>
                  <a:pt x="9106" y="923"/>
                </a:moveTo>
                <a:lnTo>
                  <a:pt x="11280" y="3096"/>
                </a:lnTo>
                <a:cubicBezTo>
                  <a:pt x="11185" y="3317"/>
                  <a:pt x="11091" y="3569"/>
                  <a:pt x="10996" y="3789"/>
                </a:cubicBezTo>
                <a:lnTo>
                  <a:pt x="8350" y="1143"/>
                </a:lnTo>
                <a:cubicBezTo>
                  <a:pt x="8602" y="1049"/>
                  <a:pt x="8822" y="954"/>
                  <a:pt x="9106" y="923"/>
                </a:cubicBezTo>
                <a:close/>
                <a:moveTo>
                  <a:pt x="7720" y="1458"/>
                </a:moveTo>
                <a:lnTo>
                  <a:pt x="10618" y="4388"/>
                </a:lnTo>
                <a:cubicBezTo>
                  <a:pt x="10555" y="4451"/>
                  <a:pt x="10461" y="4577"/>
                  <a:pt x="10398" y="4672"/>
                </a:cubicBezTo>
                <a:cubicBezTo>
                  <a:pt x="10303" y="4766"/>
                  <a:pt x="10240" y="4861"/>
                  <a:pt x="10114" y="4892"/>
                </a:cubicBezTo>
                <a:lnTo>
                  <a:pt x="7216" y="1994"/>
                </a:lnTo>
                <a:cubicBezTo>
                  <a:pt x="7279" y="1899"/>
                  <a:pt x="7373" y="1773"/>
                  <a:pt x="7436" y="1710"/>
                </a:cubicBezTo>
                <a:cubicBezTo>
                  <a:pt x="7531" y="1616"/>
                  <a:pt x="7594" y="1553"/>
                  <a:pt x="7720" y="1458"/>
                </a:cubicBezTo>
                <a:close/>
                <a:moveTo>
                  <a:pt x="6901" y="2655"/>
                </a:moveTo>
                <a:lnTo>
                  <a:pt x="9515" y="5270"/>
                </a:lnTo>
                <a:cubicBezTo>
                  <a:pt x="9263" y="5365"/>
                  <a:pt x="9011" y="5459"/>
                  <a:pt x="8791" y="5522"/>
                </a:cubicBezTo>
                <a:lnTo>
                  <a:pt x="6649" y="3411"/>
                </a:lnTo>
                <a:cubicBezTo>
                  <a:pt x="6680" y="3159"/>
                  <a:pt x="6775" y="2876"/>
                  <a:pt x="6901" y="2655"/>
                </a:cubicBezTo>
                <a:close/>
                <a:moveTo>
                  <a:pt x="6491" y="4231"/>
                </a:moveTo>
                <a:lnTo>
                  <a:pt x="7877" y="5617"/>
                </a:lnTo>
                <a:cubicBezTo>
                  <a:pt x="7638" y="5643"/>
                  <a:pt x="7409" y="5653"/>
                  <a:pt x="7204" y="5653"/>
                </a:cubicBezTo>
                <a:cubicBezTo>
                  <a:pt x="6923" y="5653"/>
                  <a:pt x="6686" y="5635"/>
                  <a:pt x="6523" y="5617"/>
                </a:cubicBezTo>
                <a:cubicBezTo>
                  <a:pt x="6491" y="5333"/>
                  <a:pt x="6460" y="4829"/>
                  <a:pt x="6491" y="4231"/>
                </a:cubicBezTo>
                <a:close/>
                <a:moveTo>
                  <a:pt x="4982" y="6171"/>
                </a:moveTo>
                <a:cubicBezTo>
                  <a:pt x="5371" y="6171"/>
                  <a:pt x="5708" y="6201"/>
                  <a:pt x="5892" y="6247"/>
                </a:cubicBezTo>
                <a:cubicBezTo>
                  <a:pt x="5955" y="6499"/>
                  <a:pt x="5987" y="7034"/>
                  <a:pt x="5955" y="7602"/>
                </a:cubicBezTo>
                <a:lnTo>
                  <a:pt x="4538" y="6184"/>
                </a:lnTo>
                <a:cubicBezTo>
                  <a:pt x="4690" y="6175"/>
                  <a:pt x="4839" y="6171"/>
                  <a:pt x="4982" y="6171"/>
                </a:cubicBezTo>
                <a:close/>
                <a:moveTo>
                  <a:pt x="3719" y="6310"/>
                </a:moveTo>
                <a:lnTo>
                  <a:pt x="5829" y="8452"/>
                </a:lnTo>
                <a:cubicBezTo>
                  <a:pt x="5798" y="8673"/>
                  <a:pt x="5703" y="8956"/>
                  <a:pt x="5609" y="9177"/>
                </a:cubicBezTo>
                <a:lnTo>
                  <a:pt x="2962" y="6562"/>
                </a:lnTo>
                <a:cubicBezTo>
                  <a:pt x="3183" y="6436"/>
                  <a:pt x="3435" y="6341"/>
                  <a:pt x="3719" y="6310"/>
                </a:cubicBezTo>
                <a:close/>
                <a:moveTo>
                  <a:pt x="2332" y="6908"/>
                </a:moveTo>
                <a:lnTo>
                  <a:pt x="5231" y="9807"/>
                </a:lnTo>
                <a:cubicBezTo>
                  <a:pt x="5168" y="9901"/>
                  <a:pt x="5073" y="10027"/>
                  <a:pt x="5010" y="10090"/>
                </a:cubicBezTo>
                <a:cubicBezTo>
                  <a:pt x="4916" y="10185"/>
                  <a:pt x="4853" y="10248"/>
                  <a:pt x="4727" y="10342"/>
                </a:cubicBezTo>
                <a:lnTo>
                  <a:pt x="1797" y="7412"/>
                </a:lnTo>
                <a:cubicBezTo>
                  <a:pt x="1891" y="7349"/>
                  <a:pt x="1954" y="7223"/>
                  <a:pt x="2049" y="7129"/>
                </a:cubicBezTo>
                <a:cubicBezTo>
                  <a:pt x="2112" y="7066"/>
                  <a:pt x="2206" y="6971"/>
                  <a:pt x="2332" y="6908"/>
                </a:cubicBezTo>
                <a:close/>
                <a:moveTo>
                  <a:pt x="1450" y="8011"/>
                </a:moveTo>
                <a:lnTo>
                  <a:pt x="4097" y="10657"/>
                </a:lnTo>
                <a:cubicBezTo>
                  <a:pt x="3908" y="10752"/>
                  <a:pt x="3624" y="10847"/>
                  <a:pt x="3372" y="10910"/>
                </a:cubicBezTo>
                <a:lnTo>
                  <a:pt x="1230" y="8767"/>
                </a:lnTo>
                <a:cubicBezTo>
                  <a:pt x="1293" y="8515"/>
                  <a:pt x="1387" y="8232"/>
                  <a:pt x="1450" y="8011"/>
                </a:cubicBezTo>
                <a:close/>
                <a:moveTo>
                  <a:pt x="1072" y="9586"/>
                </a:moveTo>
                <a:lnTo>
                  <a:pt x="2553" y="11067"/>
                </a:lnTo>
                <a:cubicBezTo>
                  <a:pt x="2175" y="11124"/>
                  <a:pt x="1831" y="11135"/>
                  <a:pt x="1534" y="11135"/>
                </a:cubicBezTo>
                <a:cubicBezTo>
                  <a:pt x="1337" y="11135"/>
                  <a:pt x="1160" y="11130"/>
                  <a:pt x="1009" y="11130"/>
                </a:cubicBezTo>
                <a:cubicBezTo>
                  <a:pt x="978" y="10815"/>
                  <a:pt x="978" y="10216"/>
                  <a:pt x="1072" y="9586"/>
                </a:cubicBezTo>
                <a:close/>
                <a:moveTo>
                  <a:pt x="10872" y="1"/>
                </a:moveTo>
                <a:cubicBezTo>
                  <a:pt x="9797" y="1"/>
                  <a:pt x="8028" y="173"/>
                  <a:pt x="6964" y="1238"/>
                </a:cubicBezTo>
                <a:cubicBezTo>
                  <a:pt x="6775" y="1427"/>
                  <a:pt x="6617" y="1616"/>
                  <a:pt x="6491" y="1836"/>
                </a:cubicBezTo>
                <a:cubicBezTo>
                  <a:pt x="5735" y="3033"/>
                  <a:pt x="5735" y="4703"/>
                  <a:pt x="5829" y="5491"/>
                </a:cubicBezTo>
                <a:cubicBezTo>
                  <a:pt x="5619" y="5469"/>
                  <a:pt x="5344" y="5450"/>
                  <a:pt x="5031" y="5450"/>
                </a:cubicBezTo>
                <a:cubicBezTo>
                  <a:pt x="3989" y="5450"/>
                  <a:pt x="2521" y="5655"/>
                  <a:pt x="1576" y="6625"/>
                </a:cubicBezTo>
                <a:cubicBezTo>
                  <a:pt x="1" y="8200"/>
                  <a:pt x="348" y="11319"/>
                  <a:pt x="379" y="11445"/>
                </a:cubicBezTo>
                <a:cubicBezTo>
                  <a:pt x="442" y="11603"/>
                  <a:pt x="568" y="11697"/>
                  <a:pt x="726" y="11760"/>
                </a:cubicBezTo>
                <a:cubicBezTo>
                  <a:pt x="757" y="11760"/>
                  <a:pt x="1135" y="11792"/>
                  <a:pt x="1671" y="11792"/>
                </a:cubicBezTo>
                <a:cubicBezTo>
                  <a:pt x="2710" y="11792"/>
                  <a:pt x="4443" y="11603"/>
                  <a:pt x="5514" y="10531"/>
                </a:cubicBezTo>
                <a:cubicBezTo>
                  <a:pt x="6775" y="9271"/>
                  <a:pt x="6743" y="7192"/>
                  <a:pt x="6649" y="6278"/>
                </a:cubicBezTo>
                <a:cubicBezTo>
                  <a:pt x="6869" y="6278"/>
                  <a:pt x="7121" y="6310"/>
                  <a:pt x="7405" y="6310"/>
                </a:cubicBezTo>
                <a:cubicBezTo>
                  <a:pt x="8476" y="6310"/>
                  <a:pt x="9925" y="6121"/>
                  <a:pt x="10902" y="5144"/>
                </a:cubicBezTo>
                <a:cubicBezTo>
                  <a:pt x="12477" y="3600"/>
                  <a:pt x="12099" y="481"/>
                  <a:pt x="12099" y="355"/>
                </a:cubicBezTo>
                <a:cubicBezTo>
                  <a:pt x="12036" y="198"/>
                  <a:pt x="11941" y="103"/>
                  <a:pt x="11784" y="40"/>
                </a:cubicBezTo>
                <a:cubicBezTo>
                  <a:pt x="11743" y="40"/>
                  <a:pt x="11387" y="1"/>
                  <a:pt x="108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62" name="Google Shape;9462;p75"/>
          <p:cNvGrpSpPr/>
          <p:nvPr/>
        </p:nvGrpSpPr>
        <p:grpSpPr>
          <a:xfrm>
            <a:off x="8043336" y="3553167"/>
            <a:ext cx="239230" cy="356020"/>
            <a:chOff x="-22811700" y="2700350"/>
            <a:chExt cx="200075" cy="297750"/>
          </a:xfrm>
        </p:grpSpPr>
        <p:sp>
          <p:nvSpPr>
            <p:cNvPr id="9463" name="Google Shape;9463;p75"/>
            <p:cNvSpPr/>
            <p:nvPr/>
          </p:nvSpPr>
          <p:spPr>
            <a:xfrm>
              <a:off x="-22811700" y="2700350"/>
              <a:ext cx="86650" cy="296975"/>
            </a:xfrm>
            <a:custGeom>
              <a:avLst/>
              <a:gdLst/>
              <a:ahLst/>
              <a:cxnLst/>
              <a:rect l="l" t="t" r="r" b="b"/>
              <a:pathLst>
                <a:path w="3466" h="11879" extrusionOk="0">
                  <a:moveTo>
                    <a:pt x="1702" y="725"/>
                  </a:moveTo>
                  <a:cubicBezTo>
                    <a:pt x="2269" y="725"/>
                    <a:pt x="2710" y="1198"/>
                    <a:pt x="2710" y="1734"/>
                  </a:cubicBezTo>
                  <a:cubicBezTo>
                    <a:pt x="2710" y="2332"/>
                    <a:pt x="2237" y="2773"/>
                    <a:pt x="1702" y="2773"/>
                  </a:cubicBezTo>
                  <a:cubicBezTo>
                    <a:pt x="1684" y="2774"/>
                    <a:pt x="1666" y="2775"/>
                    <a:pt x="1648" y="2775"/>
                  </a:cubicBezTo>
                  <a:cubicBezTo>
                    <a:pt x="1105" y="2775"/>
                    <a:pt x="662" y="2313"/>
                    <a:pt x="662" y="1734"/>
                  </a:cubicBezTo>
                  <a:cubicBezTo>
                    <a:pt x="662" y="1166"/>
                    <a:pt x="1135" y="725"/>
                    <a:pt x="1702" y="725"/>
                  </a:cubicBezTo>
                  <a:close/>
                  <a:moveTo>
                    <a:pt x="1765" y="5609"/>
                  </a:moveTo>
                  <a:cubicBezTo>
                    <a:pt x="1954" y="5609"/>
                    <a:pt x="2080" y="5766"/>
                    <a:pt x="2111" y="5924"/>
                  </a:cubicBezTo>
                  <a:lnTo>
                    <a:pt x="2111" y="6302"/>
                  </a:lnTo>
                  <a:lnTo>
                    <a:pt x="1324" y="6302"/>
                  </a:lnTo>
                  <a:lnTo>
                    <a:pt x="1324" y="5955"/>
                  </a:lnTo>
                  <a:cubicBezTo>
                    <a:pt x="1324" y="5766"/>
                    <a:pt x="1481" y="5609"/>
                    <a:pt x="1702" y="5609"/>
                  </a:cubicBezTo>
                  <a:close/>
                  <a:moveTo>
                    <a:pt x="2174" y="7026"/>
                  </a:moveTo>
                  <a:lnTo>
                    <a:pt x="2332" y="9767"/>
                  </a:lnTo>
                  <a:lnTo>
                    <a:pt x="1261" y="9767"/>
                  </a:lnTo>
                  <a:lnTo>
                    <a:pt x="1324" y="7026"/>
                  </a:lnTo>
                  <a:close/>
                  <a:moveTo>
                    <a:pt x="2363" y="10523"/>
                  </a:moveTo>
                  <a:lnTo>
                    <a:pt x="2363" y="10586"/>
                  </a:lnTo>
                  <a:cubicBezTo>
                    <a:pt x="2363" y="10712"/>
                    <a:pt x="2332" y="10870"/>
                    <a:pt x="2206" y="10996"/>
                  </a:cubicBezTo>
                  <a:cubicBezTo>
                    <a:pt x="2080" y="11122"/>
                    <a:pt x="1985" y="11185"/>
                    <a:pt x="1796" y="11185"/>
                  </a:cubicBezTo>
                  <a:cubicBezTo>
                    <a:pt x="1639" y="11185"/>
                    <a:pt x="1481" y="11122"/>
                    <a:pt x="1418" y="11027"/>
                  </a:cubicBezTo>
                  <a:cubicBezTo>
                    <a:pt x="1292" y="10933"/>
                    <a:pt x="1261" y="10807"/>
                    <a:pt x="1261" y="10649"/>
                  </a:cubicBezTo>
                  <a:lnTo>
                    <a:pt x="1261" y="10523"/>
                  </a:lnTo>
                  <a:close/>
                  <a:moveTo>
                    <a:pt x="1733" y="1"/>
                  </a:moveTo>
                  <a:cubicBezTo>
                    <a:pt x="788" y="1"/>
                    <a:pt x="0" y="788"/>
                    <a:pt x="0" y="1734"/>
                  </a:cubicBezTo>
                  <a:cubicBezTo>
                    <a:pt x="0" y="2584"/>
                    <a:pt x="599" y="3277"/>
                    <a:pt x="1387" y="3435"/>
                  </a:cubicBezTo>
                  <a:lnTo>
                    <a:pt x="1387" y="4979"/>
                  </a:lnTo>
                  <a:cubicBezTo>
                    <a:pt x="977" y="5105"/>
                    <a:pt x="662" y="5483"/>
                    <a:pt x="662" y="5924"/>
                  </a:cubicBezTo>
                  <a:lnTo>
                    <a:pt x="536" y="10555"/>
                  </a:lnTo>
                  <a:cubicBezTo>
                    <a:pt x="536" y="10933"/>
                    <a:pt x="662" y="11248"/>
                    <a:pt x="914" y="11469"/>
                  </a:cubicBezTo>
                  <a:cubicBezTo>
                    <a:pt x="1135" y="11721"/>
                    <a:pt x="1450" y="11878"/>
                    <a:pt x="1796" y="11878"/>
                  </a:cubicBezTo>
                  <a:cubicBezTo>
                    <a:pt x="2174" y="11878"/>
                    <a:pt x="2489" y="11721"/>
                    <a:pt x="2710" y="11469"/>
                  </a:cubicBezTo>
                  <a:cubicBezTo>
                    <a:pt x="2962" y="11248"/>
                    <a:pt x="3056" y="10870"/>
                    <a:pt x="3056" y="10523"/>
                  </a:cubicBezTo>
                  <a:lnTo>
                    <a:pt x="2836" y="5924"/>
                  </a:lnTo>
                  <a:cubicBezTo>
                    <a:pt x="2804" y="5483"/>
                    <a:pt x="2521" y="5136"/>
                    <a:pt x="2080" y="4979"/>
                  </a:cubicBezTo>
                  <a:lnTo>
                    <a:pt x="2080" y="3466"/>
                  </a:lnTo>
                  <a:cubicBezTo>
                    <a:pt x="2836" y="3277"/>
                    <a:pt x="3466" y="2616"/>
                    <a:pt x="3466" y="1734"/>
                  </a:cubicBezTo>
                  <a:cubicBezTo>
                    <a:pt x="3466" y="788"/>
                    <a:pt x="2678" y="1"/>
                    <a:pt x="17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4" name="Google Shape;9464;p75"/>
            <p:cNvSpPr/>
            <p:nvPr/>
          </p:nvSpPr>
          <p:spPr>
            <a:xfrm>
              <a:off x="-22693550" y="2701225"/>
              <a:ext cx="81925" cy="296875"/>
            </a:xfrm>
            <a:custGeom>
              <a:avLst/>
              <a:gdLst/>
              <a:ahLst/>
              <a:cxnLst/>
              <a:rect l="l" t="t" r="r" b="b"/>
              <a:pathLst>
                <a:path w="3277" h="11875" extrusionOk="0">
                  <a:moveTo>
                    <a:pt x="1229" y="5574"/>
                  </a:moveTo>
                  <a:cubicBezTo>
                    <a:pt x="1418" y="5574"/>
                    <a:pt x="1544" y="5731"/>
                    <a:pt x="1575" y="5889"/>
                  </a:cubicBezTo>
                  <a:lnTo>
                    <a:pt x="1575" y="6267"/>
                  </a:lnTo>
                  <a:lnTo>
                    <a:pt x="788" y="6267"/>
                  </a:lnTo>
                  <a:lnTo>
                    <a:pt x="788" y="5920"/>
                  </a:lnTo>
                  <a:cubicBezTo>
                    <a:pt x="788" y="5731"/>
                    <a:pt x="945" y="5574"/>
                    <a:pt x="1134" y="5574"/>
                  </a:cubicBezTo>
                  <a:close/>
                  <a:moveTo>
                    <a:pt x="1575" y="6991"/>
                  </a:moveTo>
                  <a:lnTo>
                    <a:pt x="1733" y="9732"/>
                  </a:lnTo>
                  <a:lnTo>
                    <a:pt x="662" y="9732"/>
                  </a:lnTo>
                  <a:lnTo>
                    <a:pt x="756" y="6991"/>
                  </a:lnTo>
                  <a:close/>
                  <a:moveTo>
                    <a:pt x="1764" y="10488"/>
                  </a:moveTo>
                  <a:lnTo>
                    <a:pt x="1764" y="10551"/>
                  </a:lnTo>
                  <a:cubicBezTo>
                    <a:pt x="1796" y="10677"/>
                    <a:pt x="1733" y="10835"/>
                    <a:pt x="1607" y="10961"/>
                  </a:cubicBezTo>
                  <a:cubicBezTo>
                    <a:pt x="1481" y="11087"/>
                    <a:pt x="1386" y="11150"/>
                    <a:pt x="1229" y="11150"/>
                  </a:cubicBezTo>
                  <a:cubicBezTo>
                    <a:pt x="1071" y="11150"/>
                    <a:pt x="914" y="11087"/>
                    <a:pt x="819" y="10992"/>
                  </a:cubicBezTo>
                  <a:cubicBezTo>
                    <a:pt x="693" y="10898"/>
                    <a:pt x="662" y="10772"/>
                    <a:pt x="662" y="10614"/>
                  </a:cubicBezTo>
                  <a:lnTo>
                    <a:pt x="662" y="10488"/>
                  </a:lnTo>
                  <a:close/>
                  <a:moveTo>
                    <a:pt x="2885" y="1"/>
                  </a:moveTo>
                  <a:cubicBezTo>
                    <a:pt x="2797" y="1"/>
                    <a:pt x="2713" y="40"/>
                    <a:pt x="2646" y="123"/>
                  </a:cubicBezTo>
                  <a:lnTo>
                    <a:pt x="914" y="2234"/>
                  </a:lnTo>
                  <a:cubicBezTo>
                    <a:pt x="882" y="2297"/>
                    <a:pt x="819" y="2392"/>
                    <a:pt x="819" y="2455"/>
                  </a:cubicBezTo>
                  <a:lnTo>
                    <a:pt x="819" y="4975"/>
                  </a:lnTo>
                  <a:cubicBezTo>
                    <a:pt x="441" y="5101"/>
                    <a:pt x="126" y="5479"/>
                    <a:pt x="126" y="5920"/>
                  </a:cubicBezTo>
                  <a:lnTo>
                    <a:pt x="0" y="10583"/>
                  </a:lnTo>
                  <a:cubicBezTo>
                    <a:pt x="0" y="10929"/>
                    <a:pt x="126" y="11245"/>
                    <a:pt x="347" y="11465"/>
                  </a:cubicBezTo>
                  <a:cubicBezTo>
                    <a:pt x="599" y="11717"/>
                    <a:pt x="914" y="11875"/>
                    <a:pt x="1260" y="11875"/>
                  </a:cubicBezTo>
                  <a:cubicBezTo>
                    <a:pt x="1607" y="11875"/>
                    <a:pt x="1922" y="11717"/>
                    <a:pt x="2174" y="11465"/>
                  </a:cubicBezTo>
                  <a:cubicBezTo>
                    <a:pt x="2394" y="11245"/>
                    <a:pt x="2520" y="10898"/>
                    <a:pt x="2520" y="10520"/>
                  </a:cubicBezTo>
                  <a:lnTo>
                    <a:pt x="2300" y="5920"/>
                  </a:lnTo>
                  <a:cubicBezTo>
                    <a:pt x="2237" y="5479"/>
                    <a:pt x="1985" y="5133"/>
                    <a:pt x="1544" y="4975"/>
                  </a:cubicBezTo>
                  <a:lnTo>
                    <a:pt x="1544" y="2581"/>
                  </a:lnTo>
                  <a:lnTo>
                    <a:pt x="3151" y="564"/>
                  </a:lnTo>
                  <a:cubicBezTo>
                    <a:pt x="3277" y="407"/>
                    <a:pt x="3277" y="218"/>
                    <a:pt x="3119" y="92"/>
                  </a:cubicBezTo>
                  <a:cubicBezTo>
                    <a:pt x="3045" y="32"/>
                    <a:pt x="2963" y="1"/>
                    <a:pt x="28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5" name="Google Shape;9465;p75"/>
            <p:cNvSpPr/>
            <p:nvPr/>
          </p:nvSpPr>
          <p:spPr>
            <a:xfrm>
              <a:off x="-22778625" y="2735025"/>
              <a:ext cx="18150" cy="18125"/>
            </a:xfrm>
            <a:custGeom>
              <a:avLst/>
              <a:gdLst/>
              <a:ahLst/>
              <a:cxnLst/>
              <a:rect l="l" t="t" r="r" b="b"/>
              <a:pathLst>
                <a:path w="726" h="725" extrusionOk="0">
                  <a:moveTo>
                    <a:pt x="379" y="0"/>
                  </a:moveTo>
                  <a:cubicBezTo>
                    <a:pt x="158" y="0"/>
                    <a:pt x="1" y="158"/>
                    <a:pt x="1" y="347"/>
                  </a:cubicBezTo>
                  <a:cubicBezTo>
                    <a:pt x="1" y="567"/>
                    <a:pt x="158" y="725"/>
                    <a:pt x="379" y="725"/>
                  </a:cubicBezTo>
                  <a:cubicBezTo>
                    <a:pt x="568" y="725"/>
                    <a:pt x="725" y="567"/>
                    <a:pt x="725" y="347"/>
                  </a:cubicBezTo>
                  <a:cubicBezTo>
                    <a:pt x="725" y="158"/>
                    <a:pt x="568" y="0"/>
                    <a:pt x="3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66" name="Google Shape;9466;p75"/>
          <p:cNvGrpSpPr/>
          <p:nvPr/>
        </p:nvGrpSpPr>
        <p:grpSpPr>
          <a:xfrm>
            <a:off x="6191787" y="1335656"/>
            <a:ext cx="355063" cy="354136"/>
            <a:chOff x="-27358650" y="1961575"/>
            <a:chExt cx="296950" cy="296175"/>
          </a:xfrm>
        </p:grpSpPr>
        <p:sp>
          <p:nvSpPr>
            <p:cNvPr id="9467" name="Google Shape;9467;p75"/>
            <p:cNvSpPr/>
            <p:nvPr/>
          </p:nvSpPr>
          <p:spPr>
            <a:xfrm>
              <a:off x="-27358650" y="1961575"/>
              <a:ext cx="296950" cy="296175"/>
            </a:xfrm>
            <a:custGeom>
              <a:avLst/>
              <a:gdLst/>
              <a:ahLst/>
              <a:cxnLst/>
              <a:rect l="l" t="t" r="r" b="b"/>
              <a:pathLst>
                <a:path w="11878" h="11847" extrusionOk="0">
                  <a:moveTo>
                    <a:pt x="7719" y="2080"/>
                  </a:moveTo>
                  <a:lnTo>
                    <a:pt x="7719" y="2836"/>
                  </a:lnTo>
                  <a:lnTo>
                    <a:pt x="4222" y="2836"/>
                  </a:lnTo>
                  <a:lnTo>
                    <a:pt x="4222" y="2080"/>
                  </a:lnTo>
                  <a:close/>
                  <a:moveTo>
                    <a:pt x="8034" y="693"/>
                  </a:moveTo>
                  <a:cubicBezTo>
                    <a:pt x="8633" y="693"/>
                    <a:pt x="9074" y="1166"/>
                    <a:pt x="9074" y="1733"/>
                  </a:cubicBezTo>
                  <a:lnTo>
                    <a:pt x="9074" y="2836"/>
                  </a:lnTo>
                  <a:lnTo>
                    <a:pt x="8349" y="2836"/>
                  </a:lnTo>
                  <a:lnTo>
                    <a:pt x="8349" y="1733"/>
                  </a:lnTo>
                  <a:cubicBezTo>
                    <a:pt x="8349" y="1513"/>
                    <a:pt x="8192" y="1355"/>
                    <a:pt x="8002" y="1355"/>
                  </a:cubicBezTo>
                  <a:lnTo>
                    <a:pt x="3781" y="1355"/>
                  </a:lnTo>
                  <a:cubicBezTo>
                    <a:pt x="3592" y="1355"/>
                    <a:pt x="3434" y="1513"/>
                    <a:pt x="3434" y="1733"/>
                  </a:cubicBezTo>
                  <a:lnTo>
                    <a:pt x="3434" y="2836"/>
                  </a:lnTo>
                  <a:lnTo>
                    <a:pt x="2741" y="2836"/>
                  </a:lnTo>
                  <a:lnTo>
                    <a:pt x="2741" y="1733"/>
                  </a:lnTo>
                  <a:lnTo>
                    <a:pt x="2804" y="1733"/>
                  </a:lnTo>
                  <a:cubicBezTo>
                    <a:pt x="2804" y="1134"/>
                    <a:pt x="3277" y="693"/>
                    <a:pt x="3844" y="693"/>
                  </a:cubicBezTo>
                  <a:close/>
                  <a:moveTo>
                    <a:pt x="10176" y="3497"/>
                  </a:moveTo>
                  <a:cubicBezTo>
                    <a:pt x="10617" y="3497"/>
                    <a:pt x="10995" y="3781"/>
                    <a:pt x="11153" y="4190"/>
                  </a:cubicBezTo>
                  <a:lnTo>
                    <a:pt x="851" y="4190"/>
                  </a:lnTo>
                  <a:cubicBezTo>
                    <a:pt x="914" y="3812"/>
                    <a:pt x="1323" y="3497"/>
                    <a:pt x="1796" y="3497"/>
                  </a:cubicBezTo>
                  <a:close/>
                  <a:moveTo>
                    <a:pt x="11153" y="4915"/>
                  </a:moveTo>
                  <a:lnTo>
                    <a:pt x="11153" y="6301"/>
                  </a:lnTo>
                  <a:lnTo>
                    <a:pt x="10460" y="6301"/>
                  </a:lnTo>
                  <a:lnTo>
                    <a:pt x="10460" y="5923"/>
                  </a:lnTo>
                  <a:cubicBezTo>
                    <a:pt x="10491" y="5734"/>
                    <a:pt x="10334" y="5577"/>
                    <a:pt x="10145" y="5577"/>
                  </a:cubicBezTo>
                  <a:lnTo>
                    <a:pt x="8759" y="5577"/>
                  </a:lnTo>
                  <a:cubicBezTo>
                    <a:pt x="8570" y="5577"/>
                    <a:pt x="8412" y="5734"/>
                    <a:pt x="8412" y="5923"/>
                  </a:cubicBezTo>
                  <a:lnTo>
                    <a:pt x="8412" y="6301"/>
                  </a:lnTo>
                  <a:lnTo>
                    <a:pt x="3529" y="6301"/>
                  </a:lnTo>
                  <a:lnTo>
                    <a:pt x="3529" y="5923"/>
                  </a:lnTo>
                  <a:cubicBezTo>
                    <a:pt x="3529" y="5734"/>
                    <a:pt x="3371" y="5577"/>
                    <a:pt x="3151" y="5577"/>
                  </a:cubicBezTo>
                  <a:lnTo>
                    <a:pt x="1796" y="5577"/>
                  </a:lnTo>
                  <a:cubicBezTo>
                    <a:pt x="1575" y="5577"/>
                    <a:pt x="1418" y="5734"/>
                    <a:pt x="1418" y="5923"/>
                  </a:cubicBezTo>
                  <a:lnTo>
                    <a:pt x="1418" y="6301"/>
                  </a:lnTo>
                  <a:lnTo>
                    <a:pt x="725" y="6301"/>
                  </a:lnTo>
                  <a:lnTo>
                    <a:pt x="725" y="4915"/>
                  </a:lnTo>
                  <a:close/>
                  <a:moveTo>
                    <a:pt x="2836" y="6301"/>
                  </a:moveTo>
                  <a:lnTo>
                    <a:pt x="2836" y="8034"/>
                  </a:lnTo>
                  <a:cubicBezTo>
                    <a:pt x="2836" y="8223"/>
                    <a:pt x="2678" y="8381"/>
                    <a:pt x="2489" y="8381"/>
                  </a:cubicBezTo>
                  <a:cubicBezTo>
                    <a:pt x="2300" y="8381"/>
                    <a:pt x="2143" y="8223"/>
                    <a:pt x="2143" y="8034"/>
                  </a:cubicBezTo>
                  <a:lnTo>
                    <a:pt x="2143" y="6301"/>
                  </a:lnTo>
                  <a:close/>
                  <a:moveTo>
                    <a:pt x="9830" y="6301"/>
                  </a:moveTo>
                  <a:lnTo>
                    <a:pt x="9830" y="8034"/>
                  </a:lnTo>
                  <a:cubicBezTo>
                    <a:pt x="9830" y="8223"/>
                    <a:pt x="9672" y="8381"/>
                    <a:pt x="9452" y="8381"/>
                  </a:cubicBezTo>
                  <a:cubicBezTo>
                    <a:pt x="9263" y="8381"/>
                    <a:pt x="9105" y="8223"/>
                    <a:pt x="9105" y="8034"/>
                  </a:cubicBezTo>
                  <a:lnTo>
                    <a:pt x="9105" y="6301"/>
                  </a:lnTo>
                  <a:close/>
                  <a:moveTo>
                    <a:pt x="11121" y="6994"/>
                  </a:moveTo>
                  <a:lnTo>
                    <a:pt x="11121" y="10113"/>
                  </a:lnTo>
                  <a:cubicBezTo>
                    <a:pt x="11184" y="10649"/>
                    <a:pt x="10712" y="11121"/>
                    <a:pt x="10145" y="11121"/>
                  </a:cubicBezTo>
                  <a:lnTo>
                    <a:pt x="1733" y="11121"/>
                  </a:lnTo>
                  <a:cubicBezTo>
                    <a:pt x="1166" y="11121"/>
                    <a:pt x="725" y="10649"/>
                    <a:pt x="725" y="10113"/>
                  </a:cubicBezTo>
                  <a:lnTo>
                    <a:pt x="725" y="6994"/>
                  </a:lnTo>
                  <a:lnTo>
                    <a:pt x="1418" y="6994"/>
                  </a:lnTo>
                  <a:lnTo>
                    <a:pt x="1418" y="8034"/>
                  </a:lnTo>
                  <a:cubicBezTo>
                    <a:pt x="1418" y="8601"/>
                    <a:pt x="1891" y="9042"/>
                    <a:pt x="2458" y="9042"/>
                  </a:cubicBezTo>
                  <a:cubicBezTo>
                    <a:pt x="2993" y="9042"/>
                    <a:pt x="3466" y="8570"/>
                    <a:pt x="3466" y="8034"/>
                  </a:cubicBezTo>
                  <a:lnTo>
                    <a:pt x="3466" y="6994"/>
                  </a:lnTo>
                  <a:lnTo>
                    <a:pt x="8349" y="6994"/>
                  </a:lnTo>
                  <a:lnTo>
                    <a:pt x="8349" y="8034"/>
                  </a:lnTo>
                  <a:cubicBezTo>
                    <a:pt x="8349" y="8601"/>
                    <a:pt x="8822" y="9042"/>
                    <a:pt x="9389" y="9042"/>
                  </a:cubicBezTo>
                  <a:cubicBezTo>
                    <a:pt x="9924" y="9042"/>
                    <a:pt x="10397" y="8570"/>
                    <a:pt x="10397" y="8034"/>
                  </a:cubicBezTo>
                  <a:lnTo>
                    <a:pt x="10397" y="6994"/>
                  </a:lnTo>
                  <a:close/>
                  <a:moveTo>
                    <a:pt x="3844" y="0"/>
                  </a:moveTo>
                  <a:cubicBezTo>
                    <a:pt x="2899" y="0"/>
                    <a:pt x="2111" y="788"/>
                    <a:pt x="2111" y="1733"/>
                  </a:cubicBezTo>
                  <a:lnTo>
                    <a:pt x="2111" y="2836"/>
                  </a:lnTo>
                  <a:lnTo>
                    <a:pt x="1733" y="2836"/>
                  </a:lnTo>
                  <a:cubicBezTo>
                    <a:pt x="788" y="2836"/>
                    <a:pt x="0" y="3623"/>
                    <a:pt x="0" y="4568"/>
                  </a:cubicBezTo>
                  <a:lnTo>
                    <a:pt x="0" y="10113"/>
                  </a:lnTo>
                  <a:cubicBezTo>
                    <a:pt x="0" y="11058"/>
                    <a:pt x="788" y="11846"/>
                    <a:pt x="1733" y="11846"/>
                  </a:cubicBezTo>
                  <a:lnTo>
                    <a:pt x="10145" y="11846"/>
                  </a:lnTo>
                  <a:cubicBezTo>
                    <a:pt x="11090" y="11846"/>
                    <a:pt x="11878" y="11058"/>
                    <a:pt x="11878" y="10113"/>
                  </a:cubicBezTo>
                  <a:lnTo>
                    <a:pt x="11878" y="4568"/>
                  </a:lnTo>
                  <a:cubicBezTo>
                    <a:pt x="11878" y="3623"/>
                    <a:pt x="11121" y="2836"/>
                    <a:pt x="10145" y="2836"/>
                  </a:cubicBezTo>
                  <a:lnTo>
                    <a:pt x="9767" y="2836"/>
                  </a:lnTo>
                  <a:lnTo>
                    <a:pt x="9767" y="1733"/>
                  </a:lnTo>
                  <a:cubicBezTo>
                    <a:pt x="9767" y="788"/>
                    <a:pt x="8979" y="0"/>
                    <a:pt x="80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8" name="Google Shape;9468;p75"/>
            <p:cNvSpPr/>
            <p:nvPr/>
          </p:nvSpPr>
          <p:spPr>
            <a:xfrm>
              <a:off x="-27246025" y="2152175"/>
              <a:ext cx="70900" cy="70900"/>
            </a:xfrm>
            <a:custGeom>
              <a:avLst/>
              <a:gdLst/>
              <a:ahLst/>
              <a:cxnLst/>
              <a:rect l="l" t="t" r="r" b="b"/>
              <a:pathLst>
                <a:path w="2836" h="2836" extrusionOk="0">
                  <a:moveTo>
                    <a:pt x="1418" y="0"/>
                  </a:moveTo>
                  <a:cubicBezTo>
                    <a:pt x="1229" y="0"/>
                    <a:pt x="1072" y="158"/>
                    <a:pt x="1072" y="347"/>
                  </a:cubicBezTo>
                  <a:lnTo>
                    <a:pt x="1072" y="1072"/>
                  </a:lnTo>
                  <a:lnTo>
                    <a:pt x="347" y="1072"/>
                  </a:lnTo>
                  <a:cubicBezTo>
                    <a:pt x="158" y="1072"/>
                    <a:pt x="0" y="1229"/>
                    <a:pt x="0" y="1418"/>
                  </a:cubicBezTo>
                  <a:cubicBezTo>
                    <a:pt x="0" y="1607"/>
                    <a:pt x="158" y="1765"/>
                    <a:pt x="347" y="1765"/>
                  </a:cubicBezTo>
                  <a:lnTo>
                    <a:pt x="1072" y="1765"/>
                  </a:lnTo>
                  <a:lnTo>
                    <a:pt x="1072" y="2489"/>
                  </a:lnTo>
                  <a:cubicBezTo>
                    <a:pt x="1072" y="2678"/>
                    <a:pt x="1229" y="2836"/>
                    <a:pt x="1418" y="2836"/>
                  </a:cubicBezTo>
                  <a:cubicBezTo>
                    <a:pt x="1607" y="2836"/>
                    <a:pt x="1765" y="2678"/>
                    <a:pt x="1765" y="2489"/>
                  </a:cubicBezTo>
                  <a:lnTo>
                    <a:pt x="1765" y="1765"/>
                  </a:lnTo>
                  <a:lnTo>
                    <a:pt x="2489" y="1765"/>
                  </a:lnTo>
                  <a:cubicBezTo>
                    <a:pt x="2678" y="1765"/>
                    <a:pt x="2836" y="1607"/>
                    <a:pt x="2836" y="1418"/>
                  </a:cubicBezTo>
                  <a:cubicBezTo>
                    <a:pt x="2836" y="1229"/>
                    <a:pt x="2678" y="1072"/>
                    <a:pt x="2489" y="1072"/>
                  </a:cubicBezTo>
                  <a:lnTo>
                    <a:pt x="1765" y="1072"/>
                  </a:lnTo>
                  <a:lnTo>
                    <a:pt x="1765" y="347"/>
                  </a:lnTo>
                  <a:cubicBezTo>
                    <a:pt x="1765" y="158"/>
                    <a:pt x="1607" y="0"/>
                    <a:pt x="14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69" name="Google Shape;9469;p75"/>
          <p:cNvSpPr/>
          <p:nvPr/>
        </p:nvSpPr>
        <p:spPr>
          <a:xfrm>
            <a:off x="6233686" y="1783403"/>
            <a:ext cx="272201" cy="353240"/>
          </a:xfrm>
          <a:custGeom>
            <a:avLst/>
            <a:gdLst/>
            <a:ahLst/>
            <a:cxnLst/>
            <a:rect l="l" t="t" r="r" b="b"/>
            <a:pathLst>
              <a:path w="9106" h="11817" extrusionOk="0">
                <a:moveTo>
                  <a:pt x="4649" y="623"/>
                </a:moveTo>
                <a:cubicBezTo>
                  <a:pt x="5216" y="623"/>
                  <a:pt x="5756" y="897"/>
                  <a:pt x="6270" y="1325"/>
                </a:cubicBezTo>
                <a:lnTo>
                  <a:pt x="5987" y="2365"/>
                </a:lnTo>
                <a:cubicBezTo>
                  <a:pt x="5546" y="2144"/>
                  <a:pt x="5042" y="2050"/>
                  <a:pt x="4569" y="2050"/>
                </a:cubicBezTo>
                <a:cubicBezTo>
                  <a:pt x="4097" y="2050"/>
                  <a:pt x="3593" y="2144"/>
                  <a:pt x="3151" y="2365"/>
                </a:cubicBezTo>
                <a:lnTo>
                  <a:pt x="2868" y="1325"/>
                </a:lnTo>
                <a:cubicBezTo>
                  <a:pt x="3340" y="916"/>
                  <a:pt x="3939" y="664"/>
                  <a:pt x="4475" y="632"/>
                </a:cubicBezTo>
                <a:cubicBezTo>
                  <a:pt x="4533" y="626"/>
                  <a:pt x="4591" y="623"/>
                  <a:pt x="4649" y="623"/>
                </a:cubicBezTo>
                <a:close/>
                <a:moveTo>
                  <a:pt x="4601" y="4791"/>
                </a:moveTo>
                <a:cubicBezTo>
                  <a:pt x="4853" y="5074"/>
                  <a:pt x="5199" y="5358"/>
                  <a:pt x="5640" y="5610"/>
                </a:cubicBezTo>
                <a:lnTo>
                  <a:pt x="5640" y="6555"/>
                </a:lnTo>
                <a:cubicBezTo>
                  <a:pt x="5640" y="7154"/>
                  <a:pt x="5168" y="7595"/>
                  <a:pt x="4601" y="7595"/>
                </a:cubicBezTo>
                <a:cubicBezTo>
                  <a:pt x="4065" y="7595"/>
                  <a:pt x="3593" y="7122"/>
                  <a:pt x="3593" y="6555"/>
                </a:cubicBezTo>
                <a:lnTo>
                  <a:pt x="3593" y="5641"/>
                </a:lnTo>
                <a:cubicBezTo>
                  <a:pt x="3939" y="5358"/>
                  <a:pt x="4254" y="5169"/>
                  <a:pt x="4475" y="4917"/>
                </a:cubicBezTo>
                <a:lnTo>
                  <a:pt x="4601" y="4791"/>
                </a:lnTo>
                <a:close/>
                <a:moveTo>
                  <a:pt x="4569" y="2806"/>
                </a:moveTo>
                <a:cubicBezTo>
                  <a:pt x="5073" y="2806"/>
                  <a:pt x="5577" y="2964"/>
                  <a:pt x="6018" y="3216"/>
                </a:cubicBezTo>
                <a:cubicBezTo>
                  <a:pt x="6491" y="3499"/>
                  <a:pt x="6901" y="3972"/>
                  <a:pt x="7121" y="4476"/>
                </a:cubicBezTo>
                <a:lnTo>
                  <a:pt x="7877" y="6902"/>
                </a:lnTo>
                <a:lnTo>
                  <a:pt x="7877" y="6933"/>
                </a:lnTo>
                <a:cubicBezTo>
                  <a:pt x="8003" y="7217"/>
                  <a:pt x="7909" y="7469"/>
                  <a:pt x="7783" y="7626"/>
                </a:cubicBezTo>
                <a:cubicBezTo>
                  <a:pt x="7562" y="8036"/>
                  <a:pt x="7090" y="8319"/>
                  <a:pt x="6617" y="8351"/>
                </a:cubicBezTo>
                <a:cubicBezTo>
                  <a:pt x="6270" y="8351"/>
                  <a:pt x="5955" y="8162"/>
                  <a:pt x="5766" y="7878"/>
                </a:cubicBezTo>
                <a:cubicBezTo>
                  <a:pt x="6081" y="7563"/>
                  <a:pt x="6302" y="7122"/>
                  <a:pt x="6302" y="6618"/>
                </a:cubicBezTo>
                <a:lnTo>
                  <a:pt x="6302" y="6114"/>
                </a:lnTo>
                <a:cubicBezTo>
                  <a:pt x="6333" y="6145"/>
                  <a:pt x="6428" y="6177"/>
                  <a:pt x="6459" y="6208"/>
                </a:cubicBezTo>
                <a:cubicBezTo>
                  <a:pt x="6554" y="6272"/>
                  <a:pt x="6585" y="6272"/>
                  <a:pt x="6648" y="6272"/>
                </a:cubicBezTo>
                <a:cubicBezTo>
                  <a:pt x="6775" y="6272"/>
                  <a:pt x="6901" y="6208"/>
                  <a:pt x="6932" y="6114"/>
                </a:cubicBezTo>
                <a:cubicBezTo>
                  <a:pt x="7058" y="5956"/>
                  <a:pt x="6995" y="5704"/>
                  <a:pt x="6869" y="5641"/>
                </a:cubicBezTo>
                <a:cubicBezTo>
                  <a:pt x="6617" y="5484"/>
                  <a:pt x="6428" y="5358"/>
                  <a:pt x="6239" y="5232"/>
                </a:cubicBezTo>
                <a:cubicBezTo>
                  <a:pt x="6176" y="5200"/>
                  <a:pt x="6144" y="5169"/>
                  <a:pt x="6113" y="5169"/>
                </a:cubicBezTo>
                <a:cubicBezTo>
                  <a:pt x="5199" y="4570"/>
                  <a:pt x="4979" y="4381"/>
                  <a:pt x="4979" y="3814"/>
                </a:cubicBezTo>
                <a:cubicBezTo>
                  <a:pt x="4979" y="3625"/>
                  <a:pt x="4821" y="3468"/>
                  <a:pt x="4601" y="3468"/>
                </a:cubicBezTo>
                <a:cubicBezTo>
                  <a:pt x="4412" y="3468"/>
                  <a:pt x="4254" y="3625"/>
                  <a:pt x="4254" y="3814"/>
                </a:cubicBezTo>
                <a:cubicBezTo>
                  <a:pt x="4254" y="4381"/>
                  <a:pt x="4034" y="4570"/>
                  <a:pt x="3120" y="5169"/>
                </a:cubicBezTo>
                <a:cubicBezTo>
                  <a:pt x="3057" y="5169"/>
                  <a:pt x="3025" y="5200"/>
                  <a:pt x="2994" y="5232"/>
                </a:cubicBezTo>
                <a:cubicBezTo>
                  <a:pt x="2805" y="5358"/>
                  <a:pt x="2584" y="5484"/>
                  <a:pt x="2364" y="5641"/>
                </a:cubicBezTo>
                <a:cubicBezTo>
                  <a:pt x="2206" y="5736"/>
                  <a:pt x="2175" y="5956"/>
                  <a:pt x="2269" y="6114"/>
                </a:cubicBezTo>
                <a:cubicBezTo>
                  <a:pt x="2343" y="6206"/>
                  <a:pt x="2448" y="6255"/>
                  <a:pt x="2548" y="6255"/>
                </a:cubicBezTo>
                <a:cubicBezTo>
                  <a:pt x="2620" y="6255"/>
                  <a:pt x="2689" y="6230"/>
                  <a:pt x="2742" y="6177"/>
                </a:cubicBezTo>
                <a:cubicBezTo>
                  <a:pt x="2805" y="6145"/>
                  <a:pt x="2868" y="6114"/>
                  <a:pt x="2899" y="6051"/>
                </a:cubicBezTo>
                <a:lnTo>
                  <a:pt x="2899" y="6587"/>
                </a:lnTo>
                <a:cubicBezTo>
                  <a:pt x="2899" y="7059"/>
                  <a:pt x="3120" y="7532"/>
                  <a:pt x="3466" y="7847"/>
                </a:cubicBezTo>
                <a:cubicBezTo>
                  <a:pt x="3277" y="8099"/>
                  <a:pt x="2962" y="8319"/>
                  <a:pt x="2616" y="8319"/>
                </a:cubicBezTo>
                <a:cubicBezTo>
                  <a:pt x="2143" y="8256"/>
                  <a:pt x="1671" y="8004"/>
                  <a:pt x="1419" y="7595"/>
                </a:cubicBezTo>
                <a:cubicBezTo>
                  <a:pt x="1230" y="7437"/>
                  <a:pt x="1135" y="7217"/>
                  <a:pt x="1261" y="6933"/>
                </a:cubicBezTo>
                <a:lnTo>
                  <a:pt x="2017" y="4476"/>
                </a:lnTo>
                <a:cubicBezTo>
                  <a:pt x="2238" y="3940"/>
                  <a:pt x="2647" y="3499"/>
                  <a:pt x="3120" y="3216"/>
                </a:cubicBezTo>
                <a:cubicBezTo>
                  <a:pt x="3529" y="2964"/>
                  <a:pt x="4065" y="2806"/>
                  <a:pt x="4569" y="2806"/>
                </a:cubicBezTo>
                <a:close/>
                <a:moveTo>
                  <a:pt x="5231" y="8225"/>
                </a:moveTo>
                <a:cubicBezTo>
                  <a:pt x="5325" y="8382"/>
                  <a:pt x="5420" y="8508"/>
                  <a:pt x="5577" y="8634"/>
                </a:cubicBezTo>
                <a:lnTo>
                  <a:pt x="4569" y="9580"/>
                </a:lnTo>
                <a:lnTo>
                  <a:pt x="3624" y="8634"/>
                </a:lnTo>
                <a:cubicBezTo>
                  <a:pt x="3750" y="8508"/>
                  <a:pt x="3845" y="8382"/>
                  <a:pt x="3971" y="8225"/>
                </a:cubicBezTo>
                <a:cubicBezTo>
                  <a:pt x="4160" y="8319"/>
                  <a:pt x="4380" y="8351"/>
                  <a:pt x="4601" y="8351"/>
                </a:cubicBezTo>
                <a:cubicBezTo>
                  <a:pt x="4853" y="8351"/>
                  <a:pt x="5042" y="8319"/>
                  <a:pt x="5231" y="8225"/>
                </a:cubicBezTo>
                <a:close/>
                <a:moveTo>
                  <a:pt x="2994" y="8949"/>
                </a:moveTo>
                <a:lnTo>
                  <a:pt x="4254" y="10210"/>
                </a:lnTo>
                <a:lnTo>
                  <a:pt x="4254" y="11092"/>
                </a:lnTo>
                <a:lnTo>
                  <a:pt x="789" y="11092"/>
                </a:lnTo>
                <a:lnTo>
                  <a:pt x="789" y="10745"/>
                </a:lnTo>
                <a:cubicBezTo>
                  <a:pt x="789" y="9800"/>
                  <a:pt x="1576" y="9012"/>
                  <a:pt x="2521" y="9012"/>
                </a:cubicBezTo>
                <a:cubicBezTo>
                  <a:pt x="2679" y="9012"/>
                  <a:pt x="2836" y="8981"/>
                  <a:pt x="2994" y="8949"/>
                </a:cubicBezTo>
                <a:close/>
                <a:moveTo>
                  <a:pt x="6176" y="8949"/>
                </a:moveTo>
                <a:cubicBezTo>
                  <a:pt x="6333" y="8981"/>
                  <a:pt x="6491" y="9012"/>
                  <a:pt x="6648" y="9012"/>
                </a:cubicBezTo>
                <a:cubicBezTo>
                  <a:pt x="7594" y="9012"/>
                  <a:pt x="8381" y="9800"/>
                  <a:pt x="8381" y="10745"/>
                </a:cubicBezTo>
                <a:lnTo>
                  <a:pt x="8381" y="11092"/>
                </a:lnTo>
                <a:lnTo>
                  <a:pt x="4916" y="11092"/>
                </a:lnTo>
                <a:lnTo>
                  <a:pt x="4916" y="10210"/>
                </a:lnTo>
                <a:lnTo>
                  <a:pt x="6176" y="8949"/>
                </a:lnTo>
                <a:close/>
                <a:moveTo>
                  <a:pt x="4553" y="0"/>
                </a:moveTo>
                <a:cubicBezTo>
                  <a:pt x="4517" y="0"/>
                  <a:pt x="4480" y="1"/>
                  <a:pt x="4443" y="2"/>
                </a:cubicBezTo>
                <a:cubicBezTo>
                  <a:pt x="3656" y="34"/>
                  <a:pt x="2836" y="380"/>
                  <a:pt x="2206" y="1010"/>
                </a:cubicBezTo>
                <a:cubicBezTo>
                  <a:pt x="2143" y="1105"/>
                  <a:pt x="2080" y="1231"/>
                  <a:pt x="2143" y="1325"/>
                </a:cubicBezTo>
                <a:lnTo>
                  <a:pt x="2490" y="2743"/>
                </a:lnTo>
                <a:cubicBezTo>
                  <a:pt x="1986" y="3121"/>
                  <a:pt x="1576" y="3625"/>
                  <a:pt x="1293" y="4224"/>
                </a:cubicBezTo>
                <a:lnTo>
                  <a:pt x="1293" y="4255"/>
                </a:lnTo>
                <a:lnTo>
                  <a:pt x="568" y="6650"/>
                </a:lnTo>
                <a:cubicBezTo>
                  <a:pt x="411" y="7091"/>
                  <a:pt x="442" y="7563"/>
                  <a:pt x="663" y="8004"/>
                </a:cubicBezTo>
                <a:cubicBezTo>
                  <a:pt x="820" y="8225"/>
                  <a:pt x="1041" y="8477"/>
                  <a:pt x="1261" y="8634"/>
                </a:cubicBezTo>
                <a:cubicBezTo>
                  <a:pt x="505" y="9012"/>
                  <a:pt x="1" y="9832"/>
                  <a:pt x="1" y="10745"/>
                </a:cubicBezTo>
                <a:lnTo>
                  <a:pt x="1" y="11470"/>
                </a:lnTo>
                <a:cubicBezTo>
                  <a:pt x="1" y="11659"/>
                  <a:pt x="158" y="11816"/>
                  <a:pt x="347" y="11816"/>
                </a:cubicBezTo>
                <a:lnTo>
                  <a:pt x="8665" y="11816"/>
                </a:lnTo>
                <a:cubicBezTo>
                  <a:pt x="8854" y="11816"/>
                  <a:pt x="9011" y="11659"/>
                  <a:pt x="9011" y="11470"/>
                </a:cubicBezTo>
                <a:lnTo>
                  <a:pt x="9011" y="10745"/>
                </a:lnTo>
                <a:cubicBezTo>
                  <a:pt x="9106" y="9832"/>
                  <a:pt x="8570" y="9012"/>
                  <a:pt x="7783" y="8634"/>
                </a:cubicBezTo>
                <a:cubicBezTo>
                  <a:pt x="8035" y="8477"/>
                  <a:pt x="8255" y="8225"/>
                  <a:pt x="8381" y="8004"/>
                </a:cubicBezTo>
                <a:cubicBezTo>
                  <a:pt x="8665" y="7563"/>
                  <a:pt x="8696" y="7091"/>
                  <a:pt x="8507" y="6650"/>
                </a:cubicBezTo>
                <a:lnTo>
                  <a:pt x="7751" y="4255"/>
                </a:lnTo>
                <a:lnTo>
                  <a:pt x="7751" y="4224"/>
                </a:lnTo>
                <a:cubicBezTo>
                  <a:pt x="7531" y="3625"/>
                  <a:pt x="7090" y="3121"/>
                  <a:pt x="6585" y="2743"/>
                </a:cubicBezTo>
                <a:lnTo>
                  <a:pt x="6932" y="1325"/>
                </a:lnTo>
                <a:cubicBezTo>
                  <a:pt x="6964" y="1231"/>
                  <a:pt x="6932" y="1105"/>
                  <a:pt x="6838" y="1010"/>
                </a:cubicBezTo>
                <a:cubicBezTo>
                  <a:pt x="6173" y="346"/>
                  <a:pt x="5393" y="0"/>
                  <a:pt x="45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0" name="Google Shape;9470;p75"/>
          <p:cNvSpPr/>
          <p:nvPr/>
        </p:nvSpPr>
        <p:spPr>
          <a:xfrm>
            <a:off x="6192255" y="2224163"/>
            <a:ext cx="355063" cy="354136"/>
          </a:xfrm>
          <a:custGeom>
            <a:avLst/>
            <a:gdLst/>
            <a:ahLst/>
            <a:cxnLst/>
            <a:rect l="l" t="t" r="r" b="b"/>
            <a:pathLst>
              <a:path w="11878" h="11847" extrusionOk="0">
                <a:moveTo>
                  <a:pt x="10523" y="694"/>
                </a:moveTo>
                <a:cubicBezTo>
                  <a:pt x="10680" y="694"/>
                  <a:pt x="10901" y="788"/>
                  <a:pt x="10995" y="883"/>
                </a:cubicBezTo>
                <a:cubicBezTo>
                  <a:pt x="11121" y="1009"/>
                  <a:pt x="11184" y="1198"/>
                  <a:pt x="11184" y="1356"/>
                </a:cubicBezTo>
                <a:cubicBezTo>
                  <a:pt x="11184" y="1576"/>
                  <a:pt x="11121" y="1734"/>
                  <a:pt x="10995" y="1828"/>
                </a:cubicBezTo>
                <a:lnTo>
                  <a:pt x="9389" y="3466"/>
                </a:lnTo>
                <a:cubicBezTo>
                  <a:pt x="9105" y="3718"/>
                  <a:pt x="8948" y="4096"/>
                  <a:pt x="8916" y="4443"/>
                </a:cubicBezTo>
                <a:lnTo>
                  <a:pt x="7467" y="2994"/>
                </a:lnTo>
                <a:cubicBezTo>
                  <a:pt x="7813" y="2931"/>
                  <a:pt x="8160" y="2773"/>
                  <a:pt x="8444" y="2521"/>
                </a:cubicBezTo>
                <a:lnTo>
                  <a:pt x="10050" y="883"/>
                </a:lnTo>
                <a:cubicBezTo>
                  <a:pt x="10176" y="788"/>
                  <a:pt x="10365" y="694"/>
                  <a:pt x="10523" y="694"/>
                </a:cubicBezTo>
                <a:close/>
                <a:moveTo>
                  <a:pt x="5766" y="2427"/>
                </a:moveTo>
                <a:cubicBezTo>
                  <a:pt x="5860" y="2427"/>
                  <a:pt x="5955" y="2458"/>
                  <a:pt x="6018" y="2553"/>
                </a:cubicBezTo>
                <a:lnTo>
                  <a:pt x="9420" y="5987"/>
                </a:lnTo>
                <a:cubicBezTo>
                  <a:pt x="9515" y="6050"/>
                  <a:pt x="9546" y="6144"/>
                  <a:pt x="9546" y="6207"/>
                </a:cubicBezTo>
                <a:cubicBezTo>
                  <a:pt x="9452" y="6239"/>
                  <a:pt x="9452" y="6333"/>
                  <a:pt x="9389" y="6396"/>
                </a:cubicBezTo>
                <a:cubicBezTo>
                  <a:pt x="9326" y="6459"/>
                  <a:pt x="9239" y="6491"/>
                  <a:pt x="9152" y="6491"/>
                </a:cubicBezTo>
                <a:cubicBezTo>
                  <a:pt x="9066" y="6491"/>
                  <a:pt x="8979" y="6459"/>
                  <a:pt x="8916" y="6396"/>
                </a:cubicBezTo>
                <a:lnTo>
                  <a:pt x="8444" y="5924"/>
                </a:lnTo>
                <a:lnTo>
                  <a:pt x="6018" y="3498"/>
                </a:lnTo>
                <a:lnTo>
                  <a:pt x="5545" y="3025"/>
                </a:lnTo>
                <a:cubicBezTo>
                  <a:pt x="5419" y="2899"/>
                  <a:pt x="5419" y="2679"/>
                  <a:pt x="5545" y="2553"/>
                </a:cubicBezTo>
                <a:cubicBezTo>
                  <a:pt x="5608" y="2458"/>
                  <a:pt x="5703" y="2427"/>
                  <a:pt x="5766" y="2427"/>
                </a:cubicBezTo>
                <a:close/>
                <a:moveTo>
                  <a:pt x="5734" y="4159"/>
                </a:moveTo>
                <a:lnTo>
                  <a:pt x="7687" y="6144"/>
                </a:lnTo>
                <a:lnTo>
                  <a:pt x="7183" y="6648"/>
                </a:lnTo>
                <a:lnTo>
                  <a:pt x="6427" y="5892"/>
                </a:lnTo>
                <a:cubicBezTo>
                  <a:pt x="6364" y="5829"/>
                  <a:pt x="6278" y="5798"/>
                  <a:pt x="6191" y="5798"/>
                </a:cubicBezTo>
                <a:cubicBezTo>
                  <a:pt x="6104" y="5798"/>
                  <a:pt x="6018" y="5829"/>
                  <a:pt x="5955" y="5892"/>
                </a:cubicBezTo>
                <a:cubicBezTo>
                  <a:pt x="5829" y="6018"/>
                  <a:pt x="5829" y="6239"/>
                  <a:pt x="5955" y="6365"/>
                </a:cubicBezTo>
                <a:lnTo>
                  <a:pt x="6711" y="7121"/>
                </a:lnTo>
                <a:lnTo>
                  <a:pt x="6238" y="7593"/>
                </a:lnTo>
                <a:lnTo>
                  <a:pt x="4253" y="5609"/>
                </a:lnTo>
                <a:lnTo>
                  <a:pt x="5734" y="4159"/>
                </a:lnTo>
                <a:close/>
                <a:moveTo>
                  <a:pt x="3718" y="6176"/>
                </a:moveTo>
                <a:lnTo>
                  <a:pt x="5703" y="8129"/>
                </a:lnTo>
                <a:lnTo>
                  <a:pt x="5230" y="8602"/>
                </a:lnTo>
                <a:lnTo>
                  <a:pt x="4474" y="7877"/>
                </a:lnTo>
                <a:cubicBezTo>
                  <a:pt x="4411" y="7814"/>
                  <a:pt x="4324" y="7782"/>
                  <a:pt x="4238" y="7782"/>
                </a:cubicBezTo>
                <a:cubicBezTo>
                  <a:pt x="4151" y="7782"/>
                  <a:pt x="4064" y="7814"/>
                  <a:pt x="4001" y="7877"/>
                </a:cubicBezTo>
                <a:cubicBezTo>
                  <a:pt x="3875" y="7972"/>
                  <a:pt x="3875" y="8224"/>
                  <a:pt x="4001" y="8350"/>
                </a:cubicBezTo>
                <a:lnTo>
                  <a:pt x="4694" y="9043"/>
                </a:lnTo>
                <a:cubicBezTo>
                  <a:pt x="4537" y="9169"/>
                  <a:pt x="4379" y="9232"/>
                  <a:pt x="4190" y="9295"/>
                </a:cubicBezTo>
                <a:cubicBezTo>
                  <a:pt x="3119" y="9547"/>
                  <a:pt x="2332" y="9988"/>
                  <a:pt x="1733" y="10586"/>
                </a:cubicBezTo>
                <a:lnTo>
                  <a:pt x="1355" y="10964"/>
                </a:lnTo>
                <a:cubicBezTo>
                  <a:pt x="1292" y="11027"/>
                  <a:pt x="1205" y="11059"/>
                  <a:pt x="1119" y="11059"/>
                </a:cubicBezTo>
                <a:cubicBezTo>
                  <a:pt x="1032" y="11059"/>
                  <a:pt x="945" y="11027"/>
                  <a:pt x="882" y="10964"/>
                </a:cubicBezTo>
                <a:cubicBezTo>
                  <a:pt x="819" y="10901"/>
                  <a:pt x="756" y="10807"/>
                  <a:pt x="756" y="10744"/>
                </a:cubicBezTo>
                <a:cubicBezTo>
                  <a:pt x="756" y="10649"/>
                  <a:pt x="788" y="10555"/>
                  <a:pt x="882" y="10492"/>
                </a:cubicBezTo>
                <a:lnTo>
                  <a:pt x="1260" y="10114"/>
                </a:lnTo>
                <a:cubicBezTo>
                  <a:pt x="1859" y="9515"/>
                  <a:pt x="2300" y="8696"/>
                  <a:pt x="2584" y="7656"/>
                </a:cubicBezTo>
                <a:cubicBezTo>
                  <a:pt x="2647" y="7404"/>
                  <a:pt x="2804" y="7121"/>
                  <a:pt x="3025" y="6869"/>
                </a:cubicBezTo>
                <a:lnTo>
                  <a:pt x="3718" y="6176"/>
                </a:lnTo>
                <a:close/>
                <a:moveTo>
                  <a:pt x="10491" y="1"/>
                </a:moveTo>
                <a:cubicBezTo>
                  <a:pt x="10145" y="1"/>
                  <a:pt x="9767" y="158"/>
                  <a:pt x="9515" y="379"/>
                </a:cubicBezTo>
                <a:lnTo>
                  <a:pt x="7876" y="1986"/>
                </a:lnTo>
                <a:cubicBezTo>
                  <a:pt x="7687" y="2190"/>
                  <a:pt x="7428" y="2293"/>
                  <a:pt x="7164" y="2293"/>
                </a:cubicBezTo>
                <a:cubicBezTo>
                  <a:pt x="6900" y="2293"/>
                  <a:pt x="6632" y="2190"/>
                  <a:pt x="6427" y="1986"/>
                </a:cubicBezTo>
                <a:cubicBezTo>
                  <a:pt x="6238" y="1797"/>
                  <a:pt x="5978" y="1702"/>
                  <a:pt x="5714" y="1702"/>
                </a:cubicBezTo>
                <a:cubicBezTo>
                  <a:pt x="5451" y="1702"/>
                  <a:pt x="5183" y="1797"/>
                  <a:pt x="4978" y="1986"/>
                </a:cubicBezTo>
                <a:cubicBezTo>
                  <a:pt x="4600" y="2395"/>
                  <a:pt x="4600" y="3057"/>
                  <a:pt x="4978" y="3435"/>
                </a:cubicBezTo>
                <a:lnTo>
                  <a:pt x="5199" y="3687"/>
                </a:lnTo>
                <a:lnTo>
                  <a:pt x="3466" y="5420"/>
                </a:lnTo>
                <a:lnTo>
                  <a:pt x="2489" y="6396"/>
                </a:lnTo>
                <a:cubicBezTo>
                  <a:pt x="2174" y="6711"/>
                  <a:pt x="1985" y="7058"/>
                  <a:pt x="1859" y="7499"/>
                </a:cubicBezTo>
                <a:cubicBezTo>
                  <a:pt x="1638" y="8413"/>
                  <a:pt x="1229" y="9106"/>
                  <a:pt x="725" y="9641"/>
                </a:cubicBezTo>
                <a:lnTo>
                  <a:pt x="315" y="10019"/>
                </a:lnTo>
                <a:cubicBezTo>
                  <a:pt x="126" y="10240"/>
                  <a:pt x="0" y="10492"/>
                  <a:pt x="0" y="10775"/>
                </a:cubicBezTo>
                <a:cubicBezTo>
                  <a:pt x="0" y="11059"/>
                  <a:pt x="126" y="11343"/>
                  <a:pt x="315" y="11532"/>
                </a:cubicBezTo>
                <a:cubicBezTo>
                  <a:pt x="536" y="11721"/>
                  <a:pt x="788" y="11847"/>
                  <a:pt x="1071" y="11847"/>
                </a:cubicBezTo>
                <a:cubicBezTo>
                  <a:pt x="1355" y="11847"/>
                  <a:pt x="1638" y="11721"/>
                  <a:pt x="1828" y="11532"/>
                </a:cubicBezTo>
                <a:lnTo>
                  <a:pt x="2237" y="11122"/>
                </a:lnTo>
                <a:cubicBezTo>
                  <a:pt x="2741" y="10618"/>
                  <a:pt x="3434" y="10240"/>
                  <a:pt x="4348" y="9988"/>
                </a:cubicBezTo>
                <a:cubicBezTo>
                  <a:pt x="4757" y="9862"/>
                  <a:pt x="5136" y="9673"/>
                  <a:pt x="5419" y="9389"/>
                </a:cubicBezTo>
                <a:lnTo>
                  <a:pt x="6396" y="8413"/>
                </a:lnTo>
                <a:lnTo>
                  <a:pt x="7372" y="7436"/>
                </a:lnTo>
                <a:lnTo>
                  <a:pt x="8129" y="6680"/>
                </a:lnTo>
                <a:lnTo>
                  <a:pt x="8349" y="6932"/>
                </a:lnTo>
                <a:cubicBezTo>
                  <a:pt x="8570" y="7121"/>
                  <a:pt x="8822" y="7247"/>
                  <a:pt x="9105" y="7247"/>
                </a:cubicBezTo>
                <a:cubicBezTo>
                  <a:pt x="9389" y="7247"/>
                  <a:pt x="9672" y="7121"/>
                  <a:pt x="9861" y="6932"/>
                </a:cubicBezTo>
                <a:cubicBezTo>
                  <a:pt x="10050" y="6711"/>
                  <a:pt x="10176" y="6459"/>
                  <a:pt x="10176" y="6176"/>
                </a:cubicBezTo>
                <a:cubicBezTo>
                  <a:pt x="10176" y="5892"/>
                  <a:pt x="10050" y="5609"/>
                  <a:pt x="9861" y="5420"/>
                </a:cubicBezTo>
                <a:cubicBezTo>
                  <a:pt x="9672" y="5231"/>
                  <a:pt x="9546" y="4947"/>
                  <a:pt x="9546" y="4664"/>
                </a:cubicBezTo>
                <a:cubicBezTo>
                  <a:pt x="9546" y="4380"/>
                  <a:pt x="9672" y="4128"/>
                  <a:pt x="9861" y="3907"/>
                </a:cubicBezTo>
                <a:lnTo>
                  <a:pt x="11468" y="2364"/>
                </a:lnTo>
                <a:cubicBezTo>
                  <a:pt x="11752" y="2080"/>
                  <a:pt x="11878" y="1734"/>
                  <a:pt x="11878" y="1356"/>
                </a:cubicBezTo>
                <a:cubicBezTo>
                  <a:pt x="11878" y="1009"/>
                  <a:pt x="11720" y="662"/>
                  <a:pt x="11468" y="379"/>
                </a:cubicBezTo>
                <a:cubicBezTo>
                  <a:pt x="11184" y="95"/>
                  <a:pt x="10838" y="1"/>
                  <a:pt x="104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71" name="Google Shape;9471;p75"/>
          <p:cNvGrpSpPr/>
          <p:nvPr/>
        </p:nvGrpSpPr>
        <p:grpSpPr>
          <a:xfrm>
            <a:off x="7090357" y="2666048"/>
            <a:ext cx="354136" cy="353180"/>
            <a:chOff x="-23599325" y="1971025"/>
            <a:chExt cx="296175" cy="295375"/>
          </a:xfrm>
        </p:grpSpPr>
        <p:sp>
          <p:nvSpPr>
            <p:cNvPr id="9472" name="Google Shape;9472;p75"/>
            <p:cNvSpPr/>
            <p:nvPr/>
          </p:nvSpPr>
          <p:spPr>
            <a:xfrm>
              <a:off x="-23599325" y="1971025"/>
              <a:ext cx="296175" cy="295375"/>
            </a:xfrm>
            <a:custGeom>
              <a:avLst/>
              <a:gdLst/>
              <a:ahLst/>
              <a:cxnLst/>
              <a:rect l="l" t="t" r="r" b="b"/>
              <a:pathLst>
                <a:path w="11847" h="11815" extrusionOk="0">
                  <a:moveTo>
                    <a:pt x="7656" y="662"/>
                  </a:moveTo>
                  <a:lnTo>
                    <a:pt x="7656" y="4190"/>
                  </a:lnTo>
                  <a:lnTo>
                    <a:pt x="4159" y="4190"/>
                  </a:lnTo>
                  <a:lnTo>
                    <a:pt x="4159" y="662"/>
                  </a:lnTo>
                  <a:close/>
                  <a:moveTo>
                    <a:pt x="5577" y="4884"/>
                  </a:moveTo>
                  <a:lnTo>
                    <a:pt x="5577" y="5577"/>
                  </a:lnTo>
                  <a:lnTo>
                    <a:pt x="4222" y="5577"/>
                  </a:lnTo>
                  <a:lnTo>
                    <a:pt x="4222" y="4884"/>
                  </a:lnTo>
                  <a:close/>
                  <a:moveTo>
                    <a:pt x="7625" y="4884"/>
                  </a:moveTo>
                  <a:lnTo>
                    <a:pt x="7625" y="5608"/>
                  </a:lnTo>
                  <a:lnTo>
                    <a:pt x="6270" y="5608"/>
                  </a:lnTo>
                  <a:lnTo>
                    <a:pt x="6270" y="4884"/>
                  </a:lnTo>
                  <a:close/>
                  <a:moveTo>
                    <a:pt x="2111" y="5577"/>
                  </a:moveTo>
                  <a:lnTo>
                    <a:pt x="2111" y="6301"/>
                  </a:lnTo>
                  <a:lnTo>
                    <a:pt x="693" y="6301"/>
                  </a:lnTo>
                  <a:lnTo>
                    <a:pt x="693" y="5923"/>
                  </a:lnTo>
                  <a:cubicBezTo>
                    <a:pt x="693" y="5766"/>
                    <a:pt x="851" y="5577"/>
                    <a:pt x="1072" y="5577"/>
                  </a:cubicBezTo>
                  <a:close/>
                  <a:moveTo>
                    <a:pt x="10775" y="5577"/>
                  </a:moveTo>
                  <a:cubicBezTo>
                    <a:pt x="10996" y="5577"/>
                    <a:pt x="11153" y="5766"/>
                    <a:pt x="11153" y="5955"/>
                  </a:cubicBezTo>
                  <a:lnTo>
                    <a:pt x="11153" y="6301"/>
                  </a:lnTo>
                  <a:lnTo>
                    <a:pt x="9735" y="6301"/>
                  </a:lnTo>
                  <a:lnTo>
                    <a:pt x="9735" y="5577"/>
                  </a:lnTo>
                  <a:close/>
                  <a:moveTo>
                    <a:pt x="5545" y="6270"/>
                  </a:moveTo>
                  <a:lnTo>
                    <a:pt x="5545" y="6963"/>
                  </a:lnTo>
                  <a:lnTo>
                    <a:pt x="4159" y="6963"/>
                  </a:lnTo>
                  <a:lnTo>
                    <a:pt x="4159" y="6270"/>
                  </a:lnTo>
                  <a:close/>
                  <a:moveTo>
                    <a:pt x="7625" y="6270"/>
                  </a:moveTo>
                  <a:lnTo>
                    <a:pt x="7625" y="6963"/>
                  </a:lnTo>
                  <a:lnTo>
                    <a:pt x="6270" y="6963"/>
                  </a:lnTo>
                  <a:lnTo>
                    <a:pt x="6270" y="6270"/>
                  </a:lnTo>
                  <a:close/>
                  <a:moveTo>
                    <a:pt x="2111" y="6931"/>
                  </a:moveTo>
                  <a:lnTo>
                    <a:pt x="2111" y="7656"/>
                  </a:lnTo>
                  <a:lnTo>
                    <a:pt x="693" y="7656"/>
                  </a:lnTo>
                  <a:lnTo>
                    <a:pt x="693" y="6931"/>
                  </a:lnTo>
                  <a:close/>
                  <a:moveTo>
                    <a:pt x="11153" y="6963"/>
                  </a:moveTo>
                  <a:lnTo>
                    <a:pt x="11153" y="7688"/>
                  </a:lnTo>
                  <a:lnTo>
                    <a:pt x="9735" y="7688"/>
                  </a:lnTo>
                  <a:lnTo>
                    <a:pt x="9735" y="6963"/>
                  </a:lnTo>
                  <a:close/>
                  <a:moveTo>
                    <a:pt x="5545" y="7625"/>
                  </a:moveTo>
                  <a:lnTo>
                    <a:pt x="5545" y="8349"/>
                  </a:lnTo>
                  <a:lnTo>
                    <a:pt x="4159" y="8349"/>
                  </a:lnTo>
                  <a:lnTo>
                    <a:pt x="4159" y="7625"/>
                  </a:lnTo>
                  <a:close/>
                  <a:moveTo>
                    <a:pt x="7625" y="7656"/>
                  </a:moveTo>
                  <a:lnTo>
                    <a:pt x="7625" y="8349"/>
                  </a:lnTo>
                  <a:lnTo>
                    <a:pt x="6270" y="8349"/>
                  </a:lnTo>
                  <a:lnTo>
                    <a:pt x="6270" y="7656"/>
                  </a:lnTo>
                  <a:close/>
                  <a:moveTo>
                    <a:pt x="2111" y="8349"/>
                  </a:moveTo>
                  <a:lnTo>
                    <a:pt x="2111" y="9074"/>
                  </a:lnTo>
                  <a:lnTo>
                    <a:pt x="693" y="9074"/>
                  </a:lnTo>
                  <a:lnTo>
                    <a:pt x="693" y="8349"/>
                  </a:lnTo>
                  <a:close/>
                  <a:moveTo>
                    <a:pt x="11153" y="8349"/>
                  </a:moveTo>
                  <a:lnTo>
                    <a:pt x="11153" y="9074"/>
                  </a:lnTo>
                  <a:lnTo>
                    <a:pt x="9735" y="9074"/>
                  </a:lnTo>
                  <a:lnTo>
                    <a:pt x="9735" y="8349"/>
                  </a:lnTo>
                  <a:close/>
                  <a:moveTo>
                    <a:pt x="2111" y="9735"/>
                  </a:moveTo>
                  <a:lnTo>
                    <a:pt x="2111" y="11090"/>
                  </a:lnTo>
                  <a:lnTo>
                    <a:pt x="693" y="11090"/>
                  </a:lnTo>
                  <a:lnTo>
                    <a:pt x="693" y="9735"/>
                  </a:lnTo>
                  <a:close/>
                  <a:moveTo>
                    <a:pt x="8759" y="2048"/>
                  </a:moveTo>
                  <a:cubicBezTo>
                    <a:pt x="8948" y="2048"/>
                    <a:pt x="9105" y="2206"/>
                    <a:pt x="9105" y="2395"/>
                  </a:cubicBezTo>
                  <a:lnTo>
                    <a:pt x="9105" y="11090"/>
                  </a:lnTo>
                  <a:lnTo>
                    <a:pt x="7719" y="11090"/>
                  </a:lnTo>
                  <a:lnTo>
                    <a:pt x="7719" y="10082"/>
                  </a:lnTo>
                  <a:cubicBezTo>
                    <a:pt x="7719" y="9893"/>
                    <a:pt x="7562" y="9735"/>
                    <a:pt x="7373" y="9735"/>
                  </a:cubicBezTo>
                  <a:lnTo>
                    <a:pt x="4600" y="9735"/>
                  </a:lnTo>
                  <a:cubicBezTo>
                    <a:pt x="4411" y="9735"/>
                    <a:pt x="4254" y="9893"/>
                    <a:pt x="4254" y="10082"/>
                  </a:cubicBezTo>
                  <a:lnTo>
                    <a:pt x="4254" y="11090"/>
                  </a:lnTo>
                  <a:lnTo>
                    <a:pt x="2867" y="11090"/>
                  </a:lnTo>
                  <a:lnTo>
                    <a:pt x="2867" y="2395"/>
                  </a:lnTo>
                  <a:lnTo>
                    <a:pt x="2804" y="2395"/>
                  </a:lnTo>
                  <a:cubicBezTo>
                    <a:pt x="2804" y="2206"/>
                    <a:pt x="2962" y="2048"/>
                    <a:pt x="3151" y="2048"/>
                  </a:cubicBezTo>
                  <a:lnTo>
                    <a:pt x="3497" y="2048"/>
                  </a:lnTo>
                  <a:lnTo>
                    <a:pt x="3497" y="8696"/>
                  </a:lnTo>
                  <a:cubicBezTo>
                    <a:pt x="3497" y="8916"/>
                    <a:pt x="3655" y="9074"/>
                    <a:pt x="3875" y="9074"/>
                  </a:cubicBezTo>
                  <a:lnTo>
                    <a:pt x="8034" y="9074"/>
                  </a:lnTo>
                  <a:cubicBezTo>
                    <a:pt x="8223" y="9074"/>
                    <a:pt x="8381" y="8916"/>
                    <a:pt x="8381" y="8696"/>
                  </a:cubicBezTo>
                  <a:lnTo>
                    <a:pt x="8381" y="2048"/>
                  </a:lnTo>
                  <a:close/>
                  <a:moveTo>
                    <a:pt x="6963" y="10428"/>
                  </a:moveTo>
                  <a:lnTo>
                    <a:pt x="6963" y="11153"/>
                  </a:lnTo>
                  <a:lnTo>
                    <a:pt x="4884" y="11153"/>
                  </a:lnTo>
                  <a:lnTo>
                    <a:pt x="4884" y="10428"/>
                  </a:lnTo>
                  <a:close/>
                  <a:moveTo>
                    <a:pt x="11153" y="9767"/>
                  </a:moveTo>
                  <a:lnTo>
                    <a:pt x="11153" y="11153"/>
                  </a:lnTo>
                  <a:lnTo>
                    <a:pt x="9735" y="11153"/>
                  </a:lnTo>
                  <a:lnTo>
                    <a:pt x="9735" y="9767"/>
                  </a:lnTo>
                  <a:close/>
                  <a:moveTo>
                    <a:pt x="3812" y="0"/>
                  </a:moveTo>
                  <a:cubicBezTo>
                    <a:pt x="3623" y="0"/>
                    <a:pt x="3466" y="158"/>
                    <a:pt x="3466" y="347"/>
                  </a:cubicBezTo>
                  <a:lnTo>
                    <a:pt x="3466" y="1387"/>
                  </a:lnTo>
                  <a:lnTo>
                    <a:pt x="3119" y="1387"/>
                  </a:lnTo>
                  <a:cubicBezTo>
                    <a:pt x="2521" y="1387"/>
                    <a:pt x="2080" y="1859"/>
                    <a:pt x="2080" y="2395"/>
                  </a:cubicBezTo>
                  <a:lnTo>
                    <a:pt x="2080" y="4884"/>
                  </a:lnTo>
                  <a:lnTo>
                    <a:pt x="1009" y="4884"/>
                  </a:lnTo>
                  <a:cubicBezTo>
                    <a:pt x="441" y="4884"/>
                    <a:pt x="0" y="5356"/>
                    <a:pt x="0" y="5923"/>
                  </a:cubicBezTo>
                  <a:lnTo>
                    <a:pt x="0" y="11468"/>
                  </a:lnTo>
                  <a:cubicBezTo>
                    <a:pt x="0" y="11657"/>
                    <a:pt x="158" y="11815"/>
                    <a:pt x="347" y="11815"/>
                  </a:cubicBezTo>
                  <a:lnTo>
                    <a:pt x="11468" y="11815"/>
                  </a:lnTo>
                  <a:cubicBezTo>
                    <a:pt x="11657" y="11815"/>
                    <a:pt x="11815" y="11657"/>
                    <a:pt x="11815" y="11468"/>
                  </a:cubicBezTo>
                  <a:lnTo>
                    <a:pt x="11815" y="5923"/>
                  </a:lnTo>
                  <a:cubicBezTo>
                    <a:pt x="11846" y="5356"/>
                    <a:pt x="11374" y="4884"/>
                    <a:pt x="10775" y="4884"/>
                  </a:cubicBezTo>
                  <a:lnTo>
                    <a:pt x="9735" y="4884"/>
                  </a:lnTo>
                  <a:lnTo>
                    <a:pt x="9735" y="2395"/>
                  </a:lnTo>
                  <a:cubicBezTo>
                    <a:pt x="9735" y="1828"/>
                    <a:pt x="9263" y="1387"/>
                    <a:pt x="8696" y="1387"/>
                  </a:cubicBezTo>
                  <a:lnTo>
                    <a:pt x="8349" y="1387"/>
                  </a:lnTo>
                  <a:lnTo>
                    <a:pt x="8349" y="347"/>
                  </a:lnTo>
                  <a:cubicBezTo>
                    <a:pt x="8349" y="158"/>
                    <a:pt x="8192" y="0"/>
                    <a:pt x="80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3" name="Google Shape;9473;p75"/>
            <p:cNvSpPr/>
            <p:nvPr/>
          </p:nvSpPr>
          <p:spPr>
            <a:xfrm>
              <a:off x="-23477250" y="2004100"/>
              <a:ext cx="53575" cy="53575"/>
            </a:xfrm>
            <a:custGeom>
              <a:avLst/>
              <a:gdLst/>
              <a:ahLst/>
              <a:cxnLst/>
              <a:rect l="l" t="t" r="r" b="b"/>
              <a:pathLst>
                <a:path w="2143" h="2143" extrusionOk="0">
                  <a:moveTo>
                    <a:pt x="1072" y="1"/>
                  </a:moveTo>
                  <a:cubicBezTo>
                    <a:pt x="851" y="1"/>
                    <a:pt x="694" y="158"/>
                    <a:pt x="694" y="379"/>
                  </a:cubicBezTo>
                  <a:lnTo>
                    <a:pt x="694" y="725"/>
                  </a:lnTo>
                  <a:lnTo>
                    <a:pt x="347" y="725"/>
                  </a:lnTo>
                  <a:cubicBezTo>
                    <a:pt x="158" y="725"/>
                    <a:pt x="1" y="883"/>
                    <a:pt x="1" y="1072"/>
                  </a:cubicBezTo>
                  <a:cubicBezTo>
                    <a:pt x="1" y="1292"/>
                    <a:pt x="158" y="1450"/>
                    <a:pt x="347" y="1450"/>
                  </a:cubicBezTo>
                  <a:lnTo>
                    <a:pt x="694" y="1450"/>
                  </a:lnTo>
                  <a:lnTo>
                    <a:pt x="694" y="1796"/>
                  </a:lnTo>
                  <a:cubicBezTo>
                    <a:pt x="694" y="1985"/>
                    <a:pt x="851" y="2143"/>
                    <a:pt x="1072" y="2143"/>
                  </a:cubicBezTo>
                  <a:cubicBezTo>
                    <a:pt x="1261" y="2143"/>
                    <a:pt x="1418" y="1985"/>
                    <a:pt x="1418" y="1796"/>
                  </a:cubicBezTo>
                  <a:lnTo>
                    <a:pt x="1418" y="1450"/>
                  </a:lnTo>
                  <a:lnTo>
                    <a:pt x="1765" y="1450"/>
                  </a:lnTo>
                  <a:cubicBezTo>
                    <a:pt x="1985" y="1450"/>
                    <a:pt x="2143" y="1292"/>
                    <a:pt x="2143" y="1072"/>
                  </a:cubicBezTo>
                  <a:cubicBezTo>
                    <a:pt x="2143" y="883"/>
                    <a:pt x="1985" y="725"/>
                    <a:pt x="1765" y="725"/>
                  </a:cubicBezTo>
                  <a:lnTo>
                    <a:pt x="1418" y="725"/>
                  </a:lnTo>
                  <a:lnTo>
                    <a:pt x="1418" y="379"/>
                  </a:lnTo>
                  <a:cubicBezTo>
                    <a:pt x="1418" y="158"/>
                    <a:pt x="1261"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74" name="Google Shape;9474;p75"/>
          <p:cNvSpPr/>
          <p:nvPr/>
        </p:nvSpPr>
        <p:spPr>
          <a:xfrm>
            <a:off x="7091239" y="3112404"/>
            <a:ext cx="353180" cy="355063"/>
          </a:xfrm>
          <a:custGeom>
            <a:avLst/>
            <a:gdLst/>
            <a:ahLst/>
            <a:cxnLst/>
            <a:rect l="l" t="t" r="r" b="b"/>
            <a:pathLst>
              <a:path w="11815" h="11878" extrusionOk="0">
                <a:moveTo>
                  <a:pt x="6301" y="725"/>
                </a:moveTo>
                <a:lnTo>
                  <a:pt x="6301" y="1670"/>
                </a:lnTo>
                <a:cubicBezTo>
                  <a:pt x="6301" y="2143"/>
                  <a:pt x="6490" y="2584"/>
                  <a:pt x="6805" y="2899"/>
                </a:cubicBezTo>
                <a:lnTo>
                  <a:pt x="7120" y="3214"/>
                </a:lnTo>
                <a:cubicBezTo>
                  <a:pt x="7026" y="3340"/>
                  <a:pt x="6868" y="3529"/>
                  <a:pt x="6742" y="3781"/>
                </a:cubicBezTo>
                <a:lnTo>
                  <a:pt x="6648" y="3781"/>
                </a:lnTo>
                <a:cubicBezTo>
                  <a:pt x="6459" y="3576"/>
                  <a:pt x="6191" y="3474"/>
                  <a:pt x="5923" y="3474"/>
                </a:cubicBezTo>
                <a:cubicBezTo>
                  <a:pt x="5656" y="3474"/>
                  <a:pt x="5388" y="3576"/>
                  <a:pt x="5199" y="3781"/>
                </a:cubicBezTo>
                <a:lnTo>
                  <a:pt x="5167" y="3813"/>
                </a:lnTo>
                <a:cubicBezTo>
                  <a:pt x="5167" y="3813"/>
                  <a:pt x="5167" y="3781"/>
                  <a:pt x="5136" y="3781"/>
                </a:cubicBezTo>
                <a:cubicBezTo>
                  <a:pt x="5010" y="3529"/>
                  <a:pt x="4884" y="3372"/>
                  <a:pt x="4758" y="3214"/>
                </a:cubicBezTo>
                <a:lnTo>
                  <a:pt x="5073" y="2899"/>
                </a:lnTo>
                <a:cubicBezTo>
                  <a:pt x="5388" y="2584"/>
                  <a:pt x="5608" y="2143"/>
                  <a:pt x="5608" y="1670"/>
                </a:cubicBezTo>
                <a:lnTo>
                  <a:pt x="5608" y="725"/>
                </a:lnTo>
                <a:close/>
                <a:moveTo>
                  <a:pt x="3970" y="3529"/>
                </a:moveTo>
                <a:cubicBezTo>
                  <a:pt x="4159" y="3529"/>
                  <a:pt x="4348" y="3687"/>
                  <a:pt x="4506" y="4002"/>
                </a:cubicBezTo>
                <a:cubicBezTo>
                  <a:pt x="4569" y="4128"/>
                  <a:pt x="4600" y="4285"/>
                  <a:pt x="4663" y="4474"/>
                </a:cubicBezTo>
                <a:cubicBezTo>
                  <a:pt x="4758" y="4852"/>
                  <a:pt x="4821" y="5293"/>
                  <a:pt x="4852" y="5829"/>
                </a:cubicBezTo>
                <a:lnTo>
                  <a:pt x="3812" y="6837"/>
                </a:lnTo>
                <a:lnTo>
                  <a:pt x="3340" y="6396"/>
                </a:lnTo>
                <a:cubicBezTo>
                  <a:pt x="3293" y="6333"/>
                  <a:pt x="3206" y="6302"/>
                  <a:pt x="3115" y="6302"/>
                </a:cubicBezTo>
                <a:cubicBezTo>
                  <a:pt x="3025" y="6302"/>
                  <a:pt x="2930" y="6333"/>
                  <a:pt x="2867" y="6396"/>
                </a:cubicBezTo>
                <a:cubicBezTo>
                  <a:pt x="2804" y="6491"/>
                  <a:pt x="2804" y="6554"/>
                  <a:pt x="2804" y="6648"/>
                </a:cubicBezTo>
                <a:cubicBezTo>
                  <a:pt x="2804" y="6711"/>
                  <a:pt x="2836" y="6837"/>
                  <a:pt x="2930" y="6869"/>
                </a:cubicBezTo>
                <a:lnTo>
                  <a:pt x="3340" y="7310"/>
                </a:lnTo>
                <a:lnTo>
                  <a:pt x="2206" y="8444"/>
                </a:lnTo>
                <a:cubicBezTo>
                  <a:pt x="2080" y="8570"/>
                  <a:pt x="2080" y="8822"/>
                  <a:pt x="2206" y="8916"/>
                </a:cubicBezTo>
                <a:cubicBezTo>
                  <a:pt x="2300" y="9011"/>
                  <a:pt x="2363" y="9042"/>
                  <a:pt x="2458" y="9042"/>
                </a:cubicBezTo>
                <a:cubicBezTo>
                  <a:pt x="2521" y="9042"/>
                  <a:pt x="2647" y="9011"/>
                  <a:pt x="2678" y="8916"/>
                </a:cubicBezTo>
                <a:lnTo>
                  <a:pt x="4852" y="6743"/>
                </a:lnTo>
                <a:lnTo>
                  <a:pt x="4852" y="6806"/>
                </a:lnTo>
                <a:cubicBezTo>
                  <a:pt x="4758" y="7971"/>
                  <a:pt x="4569" y="8979"/>
                  <a:pt x="4254" y="9358"/>
                </a:cubicBezTo>
                <a:cubicBezTo>
                  <a:pt x="3970" y="9767"/>
                  <a:pt x="3529" y="9988"/>
                  <a:pt x="3056" y="10271"/>
                </a:cubicBezTo>
                <a:cubicBezTo>
                  <a:pt x="2867" y="10397"/>
                  <a:pt x="2710" y="10492"/>
                  <a:pt x="2521" y="10618"/>
                </a:cubicBezTo>
                <a:cubicBezTo>
                  <a:pt x="2111" y="10901"/>
                  <a:pt x="1702" y="11185"/>
                  <a:pt x="1292" y="11185"/>
                </a:cubicBezTo>
                <a:cubicBezTo>
                  <a:pt x="851" y="11122"/>
                  <a:pt x="662" y="10712"/>
                  <a:pt x="693" y="9862"/>
                </a:cubicBezTo>
                <a:cubicBezTo>
                  <a:pt x="756" y="8759"/>
                  <a:pt x="1261" y="7152"/>
                  <a:pt x="1954" y="5766"/>
                </a:cubicBezTo>
                <a:cubicBezTo>
                  <a:pt x="2332" y="5104"/>
                  <a:pt x="2710" y="4506"/>
                  <a:pt x="3056" y="4128"/>
                </a:cubicBezTo>
                <a:cubicBezTo>
                  <a:pt x="3434" y="3781"/>
                  <a:pt x="3749" y="3529"/>
                  <a:pt x="3970" y="3529"/>
                </a:cubicBezTo>
                <a:close/>
                <a:moveTo>
                  <a:pt x="7845" y="3624"/>
                </a:moveTo>
                <a:cubicBezTo>
                  <a:pt x="8066" y="3624"/>
                  <a:pt x="8381" y="3813"/>
                  <a:pt x="8759" y="4191"/>
                </a:cubicBezTo>
                <a:cubicBezTo>
                  <a:pt x="9105" y="4600"/>
                  <a:pt x="9483" y="5136"/>
                  <a:pt x="9861" y="5860"/>
                </a:cubicBezTo>
                <a:cubicBezTo>
                  <a:pt x="10555" y="7247"/>
                  <a:pt x="11059" y="8853"/>
                  <a:pt x="11122" y="9956"/>
                </a:cubicBezTo>
                <a:cubicBezTo>
                  <a:pt x="11153" y="10744"/>
                  <a:pt x="10933" y="11185"/>
                  <a:pt x="10523" y="11185"/>
                </a:cubicBezTo>
                <a:cubicBezTo>
                  <a:pt x="10504" y="11186"/>
                  <a:pt x="10485" y="11187"/>
                  <a:pt x="10466" y="11187"/>
                </a:cubicBezTo>
                <a:cubicBezTo>
                  <a:pt x="10072" y="11187"/>
                  <a:pt x="9655" y="10888"/>
                  <a:pt x="9294" y="10618"/>
                </a:cubicBezTo>
                <a:cubicBezTo>
                  <a:pt x="9105" y="10492"/>
                  <a:pt x="8948" y="10397"/>
                  <a:pt x="8727" y="10271"/>
                </a:cubicBezTo>
                <a:cubicBezTo>
                  <a:pt x="8286" y="9988"/>
                  <a:pt x="7845" y="9767"/>
                  <a:pt x="7562" y="9358"/>
                </a:cubicBezTo>
                <a:cubicBezTo>
                  <a:pt x="7278" y="8979"/>
                  <a:pt x="7057" y="7971"/>
                  <a:pt x="6963" y="6869"/>
                </a:cubicBezTo>
                <a:lnTo>
                  <a:pt x="6963" y="6837"/>
                </a:lnTo>
                <a:lnTo>
                  <a:pt x="9137" y="9011"/>
                </a:lnTo>
                <a:cubicBezTo>
                  <a:pt x="9200" y="9074"/>
                  <a:pt x="9294" y="9137"/>
                  <a:pt x="9357" y="9137"/>
                </a:cubicBezTo>
                <a:cubicBezTo>
                  <a:pt x="9452" y="9137"/>
                  <a:pt x="9578" y="9074"/>
                  <a:pt x="9609" y="9011"/>
                </a:cubicBezTo>
                <a:cubicBezTo>
                  <a:pt x="9735" y="8885"/>
                  <a:pt x="9735" y="8633"/>
                  <a:pt x="9609" y="8538"/>
                </a:cubicBezTo>
                <a:lnTo>
                  <a:pt x="8475" y="7404"/>
                </a:lnTo>
                <a:lnTo>
                  <a:pt x="8885" y="6963"/>
                </a:lnTo>
                <a:cubicBezTo>
                  <a:pt x="9011" y="6837"/>
                  <a:pt x="9011" y="6617"/>
                  <a:pt x="8885" y="6491"/>
                </a:cubicBezTo>
                <a:cubicBezTo>
                  <a:pt x="8838" y="6428"/>
                  <a:pt x="8751" y="6396"/>
                  <a:pt x="8660" y="6396"/>
                </a:cubicBezTo>
                <a:cubicBezTo>
                  <a:pt x="8570" y="6396"/>
                  <a:pt x="8475" y="6428"/>
                  <a:pt x="8412" y="6491"/>
                </a:cubicBezTo>
                <a:lnTo>
                  <a:pt x="8003" y="6932"/>
                </a:lnTo>
                <a:lnTo>
                  <a:pt x="6963" y="5892"/>
                </a:lnTo>
                <a:cubicBezTo>
                  <a:pt x="6994" y="5388"/>
                  <a:pt x="7057" y="4915"/>
                  <a:pt x="7152" y="4569"/>
                </a:cubicBezTo>
                <a:cubicBezTo>
                  <a:pt x="7215" y="4411"/>
                  <a:pt x="7278" y="4222"/>
                  <a:pt x="7310" y="4096"/>
                </a:cubicBezTo>
                <a:cubicBezTo>
                  <a:pt x="7499" y="3781"/>
                  <a:pt x="7656" y="3624"/>
                  <a:pt x="7845" y="3624"/>
                </a:cubicBezTo>
                <a:close/>
                <a:moveTo>
                  <a:pt x="5230" y="1"/>
                </a:moveTo>
                <a:cubicBezTo>
                  <a:pt x="5041" y="1"/>
                  <a:pt x="4884" y="158"/>
                  <a:pt x="4884" y="347"/>
                </a:cubicBezTo>
                <a:lnTo>
                  <a:pt x="4884" y="1639"/>
                </a:lnTo>
                <a:cubicBezTo>
                  <a:pt x="4884" y="1922"/>
                  <a:pt x="4758" y="2206"/>
                  <a:pt x="4569" y="2395"/>
                </a:cubicBezTo>
                <a:lnTo>
                  <a:pt x="4096" y="2868"/>
                </a:lnTo>
                <a:lnTo>
                  <a:pt x="4002" y="2868"/>
                </a:lnTo>
                <a:cubicBezTo>
                  <a:pt x="3991" y="2867"/>
                  <a:pt x="3981" y="2867"/>
                  <a:pt x="3970" y="2867"/>
                </a:cubicBezTo>
                <a:cubicBezTo>
                  <a:pt x="2880" y="2867"/>
                  <a:pt x="1886" y="4484"/>
                  <a:pt x="1387" y="5451"/>
                </a:cubicBezTo>
                <a:cubicBezTo>
                  <a:pt x="599" y="6963"/>
                  <a:pt x="63" y="8601"/>
                  <a:pt x="32" y="9862"/>
                </a:cubicBezTo>
                <a:cubicBezTo>
                  <a:pt x="0" y="10429"/>
                  <a:pt x="63" y="10901"/>
                  <a:pt x="284" y="11216"/>
                </a:cubicBezTo>
                <a:cubicBezTo>
                  <a:pt x="473" y="11657"/>
                  <a:pt x="820" y="11878"/>
                  <a:pt x="1292" y="11878"/>
                </a:cubicBezTo>
                <a:lnTo>
                  <a:pt x="1387" y="11878"/>
                </a:lnTo>
                <a:cubicBezTo>
                  <a:pt x="1954" y="11878"/>
                  <a:pt x="2489" y="11531"/>
                  <a:pt x="2962" y="11216"/>
                </a:cubicBezTo>
                <a:cubicBezTo>
                  <a:pt x="3119" y="11090"/>
                  <a:pt x="3277" y="10964"/>
                  <a:pt x="3434" y="10901"/>
                </a:cubicBezTo>
                <a:cubicBezTo>
                  <a:pt x="3970" y="10586"/>
                  <a:pt x="4474" y="10303"/>
                  <a:pt x="4852" y="9799"/>
                </a:cubicBezTo>
                <a:cubicBezTo>
                  <a:pt x="5199" y="9263"/>
                  <a:pt x="5482" y="8223"/>
                  <a:pt x="5545" y="6963"/>
                </a:cubicBezTo>
                <a:cubicBezTo>
                  <a:pt x="5545" y="6648"/>
                  <a:pt x="5577" y="6365"/>
                  <a:pt x="5545" y="6081"/>
                </a:cubicBezTo>
                <a:lnTo>
                  <a:pt x="5545" y="5987"/>
                </a:lnTo>
                <a:cubicBezTo>
                  <a:pt x="5545" y="5451"/>
                  <a:pt x="5482" y="4978"/>
                  <a:pt x="5388" y="4569"/>
                </a:cubicBezTo>
                <a:lnTo>
                  <a:pt x="5671" y="4285"/>
                </a:lnTo>
                <a:cubicBezTo>
                  <a:pt x="5734" y="4222"/>
                  <a:pt x="5821" y="4191"/>
                  <a:pt x="5908" y="4191"/>
                </a:cubicBezTo>
                <a:cubicBezTo>
                  <a:pt x="5994" y="4191"/>
                  <a:pt x="6081" y="4222"/>
                  <a:pt x="6144" y="4285"/>
                </a:cubicBezTo>
                <a:lnTo>
                  <a:pt x="6427" y="4569"/>
                </a:lnTo>
                <a:cubicBezTo>
                  <a:pt x="6270" y="5230"/>
                  <a:pt x="6207" y="6050"/>
                  <a:pt x="6270" y="6963"/>
                </a:cubicBezTo>
                <a:cubicBezTo>
                  <a:pt x="6333" y="8223"/>
                  <a:pt x="6616" y="9295"/>
                  <a:pt x="6963" y="9799"/>
                </a:cubicBezTo>
                <a:cubicBezTo>
                  <a:pt x="7310" y="10303"/>
                  <a:pt x="7845" y="10618"/>
                  <a:pt x="8381" y="10901"/>
                </a:cubicBezTo>
                <a:cubicBezTo>
                  <a:pt x="8538" y="10964"/>
                  <a:pt x="8696" y="11090"/>
                  <a:pt x="8853" y="11216"/>
                </a:cubicBezTo>
                <a:cubicBezTo>
                  <a:pt x="9326" y="11531"/>
                  <a:pt x="9830" y="11878"/>
                  <a:pt x="10429" y="11878"/>
                </a:cubicBezTo>
                <a:lnTo>
                  <a:pt x="10523" y="11878"/>
                </a:lnTo>
                <a:cubicBezTo>
                  <a:pt x="10996" y="11846"/>
                  <a:pt x="11342" y="11594"/>
                  <a:pt x="11531" y="11216"/>
                </a:cubicBezTo>
                <a:cubicBezTo>
                  <a:pt x="11720" y="10870"/>
                  <a:pt x="11815" y="10429"/>
                  <a:pt x="11783" y="9862"/>
                </a:cubicBezTo>
                <a:cubicBezTo>
                  <a:pt x="11720" y="8664"/>
                  <a:pt x="11216" y="6963"/>
                  <a:pt x="10429" y="5451"/>
                </a:cubicBezTo>
                <a:cubicBezTo>
                  <a:pt x="9924" y="4474"/>
                  <a:pt x="8885" y="2868"/>
                  <a:pt x="7782" y="2868"/>
                </a:cubicBezTo>
                <a:lnTo>
                  <a:pt x="7751" y="2868"/>
                </a:lnTo>
                <a:lnTo>
                  <a:pt x="7278" y="2395"/>
                </a:lnTo>
                <a:cubicBezTo>
                  <a:pt x="7089" y="2206"/>
                  <a:pt x="6963" y="1922"/>
                  <a:pt x="6963" y="1639"/>
                </a:cubicBezTo>
                <a:lnTo>
                  <a:pt x="6963" y="347"/>
                </a:lnTo>
                <a:cubicBezTo>
                  <a:pt x="6963" y="158"/>
                  <a:pt x="6805" y="1"/>
                  <a:pt x="66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5" name="Google Shape;9475;p75"/>
          <p:cNvSpPr/>
          <p:nvPr/>
        </p:nvSpPr>
        <p:spPr>
          <a:xfrm>
            <a:off x="7088877" y="3565376"/>
            <a:ext cx="357903" cy="331538"/>
          </a:xfrm>
          <a:custGeom>
            <a:avLst/>
            <a:gdLst/>
            <a:ahLst/>
            <a:cxnLst/>
            <a:rect l="l" t="t" r="r" b="b"/>
            <a:pathLst>
              <a:path w="11973" h="11091" extrusionOk="0">
                <a:moveTo>
                  <a:pt x="2143" y="694"/>
                </a:moveTo>
                <a:cubicBezTo>
                  <a:pt x="2206" y="694"/>
                  <a:pt x="2332" y="726"/>
                  <a:pt x="2363" y="820"/>
                </a:cubicBezTo>
                <a:cubicBezTo>
                  <a:pt x="2489" y="915"/>
                  <a:pt x="2489" y="1167"/>
                  <a:pt x="2363" y="1293"/>
                </a:cubicBezTo>
                <a:lnTo>
                  <a:pt x="1387" y="2269"/>
                </a:lnTo>
                <a:cubicBezTo>
                  <a:pt x="1324" y="2332"/>
                  <a:pt x="1229" y="2395"/>
                  <a:pt x="1135" y="2395"/>
                </a:cubicBezTo>
                <a:cubicBezTo>
                  <a:pt x="1072" y="2395"/>
                  <a:pt x="977" y="2332"/>
                  <a:pt x="914" y="2269"/>
                </a:cubicBezTo>
                <a:cubicBezTo>
                  <a:pt x="788" y="2143"/>
                  <a:pt x="788" y="1923"/>
                  <a:pt x="914" y="1797"/>
                </a:cubicBezTo>
                <a:lnTo>
                  <a:pt x="1891" y="820"/>
                </a:lnTo>
                <a:cubicBezTo>
                  <a:pt x="1985" y="726"/>
                  <a:pt x="2048" y="694"/>
                  <a:pt x="2143" y="694"/>
                </a:cubicBezTo>
                <a:close/>
                <a:moveTo>
                  <a:pt x="2647" y="2017"/>
                </a:moveTo>
                <a:lnTo>
                  <a:pt x="5325" y="4191"/>
                </a:lnTo>
                <a:lnTo>
                  <a:pt x="3151" y="4191"/>
                </a:lnTo>
                <a:lnTo>
                  <a:pt x="2111" y="2584"/>
                </a:lnTo>
                <a:lnTo>
                  <a:pt x="2647" y="2017"/>
                </a:lnTo>
                <a:close/>
                <a:moveTo>
                  <a:pt x="10555" y="2805"/>
                </a:moveTo>
                <a:lnTo>
                  <a:pt x="10555" y="2805"/>
                </a:lnTo>
                <a:cubicBezTo>
                  <a:pt x="10523" y="3277"/>
                  <a:pt x="10334" y="3750"/>
                  <a:pt x="10050" y="4191"/>
                </a:cubicBezTo>
                <a:lnTo>
                  <a:pt x="8318" y="4191"/>
                </a:lnTo>
                <a:cubicBezTo>
                  <a:pt x="8822" y="3403"/>
                  <a:pt x="9641" y="2931"/>
                  <a:pt x="10555" y="2805"/>
                </a:cubicBezTo>
                <a:close/>
                <a:moveTo>
                  <a:pt x="10964" y="4853"/>
                </a:moveTo>
                <a:cubicBezTo>
                  <a:pt x="11153" y="4853"/>
                  <a:pt x="11311" y="5010"/>
                  <a:pt x="11311" y="5231"/>
                </a:cubicBezTo>
                <a:cubicBezTo>
                  <a:pt x="11279" y="5294"/>
                  <a:pt x="11279" y="5388"/>
                  <a:pt x="11185" y="5420"/>
                </a:cubicBezTo>
                <a:cubicBezTo>
                  <a:pt x="11122" y="5483"/>
                  <a:pt x="11027" y="5577"/>
                  <a:pt x="10933" y="5577"/>
                </a:cubicBezTo>
                <a:lnTo>
                  <a:pt x="1198" y="5577"/>
                </a:lnTo>
                <a:cubicBezTo>
                  <a:pt x="1072" y="5577"/>
                  <a:pt x="1009" y="5546"/>
                  <a:pt x="914" y="5420"/>
                </a:cubicBezTo>
                <a:cubicBezTo>
                  <a:pt x="882" y="5325"/>
                  <a:pt x="851" y="5294"/>
                  <a:pt x="851" y="5231"/>
                </a:cubicBezTo>
                <a:cubicBezTo>
                  <a:pt x="851" y="5010"/>
                  <a:pt x="1009" y="4853"/>
                  <a:pt x="1198" y="4853"/>
                </a:cubicBezTo>
                <a:close/>
                <a:moveTo>
                  <a:pt x="10555" y="6239"/>
                </a:moveTo>
                <a:cubicBezTo>
                  <a:pt x="10428" y="7058"/>
                  <a:pt x="10082" y="8098"/>
                  <a:pt x="8759" y="9043"/>
                </a:cubicBezTo>
                <a:lnTo>
                  <a:pt x="3340" y="9043"/>
                </a:lnTo>
                <a:cubicBezTo>
                  <a:pt x="2363" y="8381"/>
                  <a:pt x="1765" y="7657"/>
                  <a:pt x="1576" y="6270"/>
                </a:cubicBezTo>
                <a:lnTo>
                  <a:pt x="9137" y="6270"/>
                </a:lnTo>
                <a:cubicBezTo>
                  <a:pt x="9074" y="6711"/>
                  <a:pt x="8822" y="7216"/>
                  <a:pt x="8192" y="7751"/>
                </a:cubicBezTo>
                <a:cubicBezTo>
                  <a:pt x="8034" y="7846"/>
                  <a:pt x="8034" y="8098"/>
                  <a:pt x="8160" y="8224"/>
                </a:cubicBezTo>
                <a:cubicBezTo>
                  <a:pt x="8223" y="8287"/>
                  <a:pt x="8318" y="8318"/>
                  <a:pt x="8444" y="8318"/>
                </a:cubicBezTo>
                <a:cubicBezTo>
                  <a:pt x="8507" y="8318"/>
                  <a:pt x="8601" y="8287"/>
                  <a:pt x="8633" y="8255"/>
                </a:cubicBezTo>
                <a:cubicBezTo>
                  <a:pt x="9483" y="7531"/>
                  <a:pt x="9767" y="6838"/>
                  <a:pt x="9861" y="6239"/>
                </a:cubicBezTo>
                <a:close/>
                <a:moveTo>
                  <a:pt x="8475" y="9704"/>
                </a:moveTo>
                <a:lnTo>
                  <a:pt x="8475" y="10051"/>
                </a:lnTo>
                <a:cubicBezTo>
                  <a:pt x="8507" y="10272"/>
                  <a:pt x="8349" y="10429"/>
                  <a:pt x="8160" y="10429"/>
                </a:cubicBezTo>
                <a:lnTo>
                  <a:pt x="3938" y="10429"/>
                </a:lnTo>
                <a:cubicBezTo>
                  <a:pt x="3749" y="10429"/>
                  <a:pt x="3592" y="10272"/>
                  <a:pt x="3592" y="10051"/>
                </a:cubicBezTo>
                <a:lnTo>
                  <a:pt x="3592" y="9704"/>
                </a:lnTo>
                <a:close/>
                <a:moveTo>
                  <a:pt x="2143" y="1"/>
                </a:moveTo>
                <a:cubicBezTo>
                  <a:pt x="1859" y="1"/>
                  <a:pt x="1576" y="127"/>
                  <a:pt x="1387" y="348"/>
                </a:cubicBezTo>
                <a:lnTo>
                  <a:pt x="410" y="1324"/>
                </a:lnTo>
                <a:cubicBezTo>
                  <a:pt x="0" y="1702"/>
                  <a:pt x="0" y="2364"/>
                  <a:pt x="410" y="2773"/>
                </a:cubicBezTo>
                <a:cubicBezTo>
                  <a:pt x="599" y="2962"/>
                  <a:pt x="882" y="3088"/>
                  <a:pt x="1135" y="3088"/>
                </a:cubicBezTo>
                <a:cubicBezTo>
                  <a:pt x="1261" y="3088"/>
                  <a:pt x="1418" y="3057"/>
                  <a:pt x="1544" y="3025"/>
                </a:cubicBezTo>
                <a:lnTo>
                  <a:pt x="2332" y="4191"/>
                </a:lnTo>
                <a:lnTo>
                  <a:pt x="1198" y="4191"/>
                </a:lnTo>
                <a:cubicBezTo>
                  <a:pt x="599" y="4191"/>
                  <a:pt x="158" y="4664"/>
                  <a:pt x="158" y="5231"/>
                </a:cubicBezTo>
                <a:cubicBezTo>
                  <a:pt x="158" y="5451"/>
                  <a:pt x="252" y="5640"/>
                  <a:pt x="347" y="5861"/>
                </a:cubicBezTo>
                <a:cubicBezTo>
                  <a:pt x="473" y="6050"/>
                  <a:pt x="662" y="6176"/>
                  <a:pt x="914" y="6207"/>
                </a:cubicBezTo>
                <a:cubicBezTo>
                  <a:pt x="977" y="6995"/>
                  <a:pt x="1229" y="7625"/>
                  <a:pt x="1544" y="8161"/>
                </a:cubicBezTo>
                <a:cubicBezTo>
                  <a:pt x="1859" y="8696"/>
                  <a:pt x="2300" y="9106"/>
                  <a:pt x="2930" y="9547"/>
                </a:cubicBezTo>
                <a:lnTo>
                  <a:pt x="2930" y="10051"/>
                </a:lnTo>
                <a:cubicBezTo>
                  <a:pt x="2930" y="10650"/>
                  <a:pt x="3403" y="11091"/>
                  <a:pt x="3938" y="11091"/>
                </a:cubicBezTo>
                <a:lnTo>
                  <a:pt x="8160" y="11091"/>
                </a:lnTo>
                <a:cubicBezTo>
                  <a:pt x="8759" y="11091"/>
                  <a:pt x="9168" y="10618"/>
                  <a:pt x="9168" y="10051"/>
                </a:cubicBezTo>
                <a:lnTo>
                  <a:pt x="9168" y="9547"/>
                </a:lnTo>
                <a:cubicBezTo>
                  <a:pt x="10428" y="8696"/>
                  <a:pt x="11122" y="7594"/>
                  <a:pt x="11216" y="6207"/>
                </a:cubicBezTo>
                <a:cubicBezTo>
                  <a:pt x="11437" y="6113"/>
                  <a:pt x="11626" y="6018"/>
                  <a:pt x="11752" y="5861"/>
                </a:cubicBezTo>
                <a:cubicBezTo>
                  <a:pt x="11846" y="5640"/>
                  <a:pt x="11941" y="5451"/>
                  <a:pt x="11941" y="5231"/>
                </a:cubicBezTo>
                <a:cubicBezTo>
                  <a:pt x="11972" y="4632"/>
                  <a:pt x="11500" y="4191"/>
                  <a:pt x="10901" y="4191"/>
                </a:cubicBezTo>
                <a:lnTo>
                  <a:pt x="10838" y="4191"/>
                </a:lnTo>
                <a:cubicBezTo>
                  <a:pt x="11122" y="3656"/>
                  <a:pt x="11279" y="3057"/>
                  <a:pt x="11279" y="2458"/>
                </a:cubicBezTo>
                <a:cubicBezTo>
                  <a:pt x="11279" y="2269"/>
                  <a:pt x="11122" y="2112"/>
                  <a:pt x="10901" y="2112"/>
                </a:cubicBezTo>
                <a:cubicBezTo>
                  <a:pt x="9452" y="2112"/>
                  <a:pt x="8160" y="2931"/>
                  <a:pt x="7530" y="4191"/>
                </a:cubicBezTo>
                <a:lnTo>
                  <a:pt x="6427" y="4191"/>
                </a:lnTo>
                <a:lnTo>
                  <a:pt x="3088" y="1482"/>
                </a:lnTo>
                <a:cubicBezTo>
                  <a:pt x="3245" y="1072"/>
                  <a:pt x="3151" y="663"/>
                  <a:pt x="2867" y="348"/>
                </a:cubicBezTo>
                <a:cubicBezTo>
                  <a:pt x="2678" y="127"/>
                  <a:pt x="2395" y="1"/>
                  <a:pt x="21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6" name="Google Shape;9476;p75"/>
          <p:cNvSpPr/>
          <p:nvPr/>
        </p:nvSpPr>
        <p:spPr>
          <a:xfrm>
            <a:off x="6191949" y="4047139"/>
            <a:ext cx="356020" cy="354136"/>
          </a:xfrm>
          <a:custGeom>
            <a:avLst/>
            <a:gdLst/>
            <a:ahLst/>
            <a:cxnLst/>
            <a:rect l="l" t="t" r="r" b="b"/>
            <a:pathLst>
              <a:path w="11910" h="11847" extrusionOk="0">
                <a:moveTo>
                  <a:pt x="1104" y="693"/>
                </a:moveTo>
                <a:cubicBezTo>
                  <a:pt x="2521" y="693"/>
                  <a:pt x="3592" y="1702"/>
                  <a:pt x="3813" y="3371"/>
                </a:cubicBezTo>
                <a:lnTo>
                  <a:pt x="3939" y="4190"/>
                </a:lnTo>
                <a:lnTo>
                  <a:pt x="3781" y="4190"/>
                </a:lnTo>
                <a:cubicBezTo>
                  <a:pt x="3592" y="4190"/>
                  <a:pt x="3435" y="4190"/>
                  <a:pt x="3246" y="4222"/>
                </a:cubicBezTo>
                <a:lnTo>
                  <a:pt x="3151" y="3497"/>
                </a:lnTo>
                <a:cubicBezTo>
                  <a:pt x="2962" y="2143"/>
                  <a:pt x="2206" y="1418"/>
                  <a:pt x="1104" y="1418"/>
                </a:cubicBezTo>
                <a:cubicBezTo>
                  <a:pt x="915" y="1418"/>
                  <a:pt x="757" y="1260"/>
                  <a:pt x="757" y="1040"/>
                </a:cubicBezTo>
                <a:cubicBezTo>
                  <a:pt x="757" y="851"/>
                  <a:pt x="915" y="693"/>
                  <a:pt x="1104" y="693"/>
                </a:cubicBezTo>
                <a:close/>
                <a:moveTo>
                  <a:pt x="6617" y="3529"/>
                </a:moveTo>
                <a:cubicBezTo>
                  <a:pt x="7184" y="3529"/>
                  <a:pt x="7657" y="4001"/>
                  <a:pt x="7657" y="4568"/>
                </a:cubicBezTo>
                <a:lnTo>
                  <a:pt x="7657" y="5577"/>
                </a:lnTo>
                <a:lnTo>
                  <a:pt x="6774" y="5577"/>
                </a:lnTo>
                <a:lnTo>
                  <a:pt x="6554" y="5356"/>
                </a:lnTo>
                <a:lnTo>
                  <a:pt x="6522" y="5293"/>
                </a:lnTo>
                <a:cubicBezTo>
                  <a:pt x="6050" y="4820"/>
                  <a:pt x="5388" y="4474"/>
                  <a:pt x="4695" y="4316"/>
                </a:cubicBezTo>
                <a:lnTo>
                  <a:pt x="4569" y="3529"/>
                </a:lnTo>
                <a:close/>
                <a:moveTo>
                  <a:pt x="3466" y="4915"/>
                </a:moveTo>
                <a:lnTo>
                  <a:pt x="3466" y="5608"/>
                </a:lnTo>
                <a:cubicBezTo>
                  <a:pt x="3088" y="5671"/>
                  <a:pt x="2679" y="5860"/>
                  <a:pt x="2364" y="6081"/>
                </a:cubicBezTo>
                <a:lnTo>
                  <a:pt x="1860" y="5577"/>
                </a:lnTo>
                <a:cubicBezTo>
                  <a:pt x="2332" y="5230"/>
                  <a:pt x="2868" y="4978"/>
                  <a:pt x="3466" y="4915"/>
                </a:cubicBezTo>
                <a:close/>
                <a:moveTo>
                  <a:pt x="4191" y="4915"/>
                </a:moveTo>
                <a:cubicBezTo>
                  <a:pt x="4790" y="4978"/>
                  <a:pt x="5325" y="5230"/>
                  <a:pt x="5798" y="5577"/>
                </a:cubicBezTo>
                <a:lnTo>
                  <a:pt x="5294" y="6081"/>
                </a:lnTo>
                <a:cubicBezTo>
                  <a:pt x="4979" y="5860"/>
                  <a:pt x="4569" y="5703"/>
                  <a:pt x="4191" y="5608"/>
                </a:cubicBezTo>
                <a:lnTo>
                  <a:pt x="4191" y="4915"/>
                </a:lnTo>
                <a:close/>
                <a:moveTo>
                  <a:pt x="6270" y="6049"/>
                </a:moveTo>
                <a:cubicBezTo>
                  <a:pt x="6617" y="6522"/>
                  <a:pt x="6869" y="7057"/>
                  <a:pt x="6932" y="7656"/>
                </a:cubicBezTo>
                <a:lnTo>
                  <a:pt x="6239" y="7656"/>
                </a:lnTo>
                <a:cubicBezTo>
                  <a:pt x="6176" y="7278"/>
                  <a:pt x="5987" y="6868"/>
                  <a:pt x="5766" y="6553"/>
                </a:cubicBezTo>
                <a:lnTo>
                  <a:pt x="6270" y="6049"/>
                </a:lnTo>
                <a:close/>
                <a:moveTo>
                  <a:pt x="1387" y="6081"/>
                </a:moveTo>
                <a:lnTo>
                  <a:pt x="1891" y="6616"/>
                </a:lnTo>
                <a:cubicBezTo>
                  <a:pt x="1671" y="6931"/>
                  <a:pt x="1513" y="7309"/>
                  <a:pt x="1419" y="7719"/>
                </a:cubicBezTo>
                <a:lnTo>
                  <a:pt x="725" y="7719"/>
                </a:lnTo>
                <a:cubicBezTo>
                  <a:pt x="788" y="7057"/>
                  <a:pt x="1041" y="6522"/>
                  <a:pt x="1387" y="6081"/>
                </a:cubicBezTo>
                <a:close/>
                <a:moveTo>
                  <a:pt x="8792" y="6327"/>
                </a:moveTo>
                <a:cubicBezTo>
                  <a:pt x="9316" y="6327"/>
                  <a:pt x="9736" y="6806"/>
                  <a:pt x="9736" y="7341"/>
                </a:cubicBezTo>
                <a:lnTo>
                  <a:pt x="9736" y="7719"/>
                </a:lnTo>
                <a:lnTo>
                  <a:pt x="7657" y="7719"/>
                </a:lnTo>
                <a:cubicBezTo>
                  <a:pt x="7594" y="7183"/>
                  <a:pt x="7436" y="6774"/>
                  <a:pt x="7247" y="6333"/>
                </a:cubicBezTo>
                <a:lnTo>
                  <a:pt x="8696" y="6333"/>
                </a:lnTo>
                <a:cubicBezTo>
                  <a:pt x="8729" y="6329"/>
                  <a:pt x="8761" y="6327"/>
                  <a:pt x="8792" y="6327"/>
                </a:cubicBezTo>
                <a:close/>
                <a:moveTo>
                  <a:pt x="3813" y="6270"/>
                </a:moveTo>
                <a:cubicBezTo>
                  <a:pt x="4790" y="6270"/>
                  <a:pt x="5577" y="7057"/>
                  <a:pt x="5577" y="8034"/>
                </a:cubicBezTo>
                <a:cubicBezTo>
                  <a:pt x="5577" y="8979"/>
                  <a:pt x="4790" y="9767"/>
                  <a:pt x="3813" y="9767"/>
                </a:cubicBezTo>
                <a:cubicBezTo>
                  <a:pt x="2868" y="9767"/>
                  <a:pt x="2080" y="8979"/>
                  <a:pt x="2080" y="8034"/>
                </a:cubicBezTo>
                <a:cubicBezTo>
                  <a:pt x="2080" y="7057"/>
                  <a:pt x="2868" y="6270"/>
                  <a:pt x="3813" y="6270"/>
                </a:cubicBezTo>
                <a:close/>
                <a:moveTo>
                  <a:pt x="1419" y="8381"/>
                </a:moveTo>
                <a:cubicBezTo>
                  <a:pt x="1450" y="8759"/>
                  <a:pt x="1671" y="9168"/>
                  <a:pt x="1891" y="9483"/>
                </a:cubicBezTo>
                <a:lnTo>
                  <a:pt x="1387" y="9987"/>
                </a:lnTo>
                <a:cubicBezTo>
                  <a:pt x="1041" y="9515"/>
                  <a:pt x="788" y="8979"/>
                  <a:pt x="725" y="8381"/>
                </a:cubicBezTo>
                <a:close/>
                <a:moveTo>
                  <a:pt x="6932" y="8381"/>
                </a:moveTo>
                <a:cubicBezTo>
                  <a:pt x="6869" y="8979"/>
                  <a:pt x="6617" y="9515"/>
                  <a:pt x="6270" y="9987"/>
                </a:cubicBezTo>
                <a:lnTo>
                  <a:pt x="5766" y="9483"/>
                </a:lnTo>
                <a:cubicBezTo>
                  <a:pt x="5987" y="9168"/>
                  <a:pt x="6144" y="8759"/>
                  <a:pt x="6239" y="8381"/>
                </a:cubicBezTo>
                <a:close/>
                <a:moveTo>
                  <a:pt x="5294" y="9956"/>
                </a:moveTo>
                <a:lnTo>
                  <a:pt x="5798" y="10460"/>
                </a:lnTo>
                <a:cubicBezTo>
                  <a:pt x="5357" y="10806"/>
                  <a:pt x="4821" y="11058"/>
                  <a:pt x="4191" y="11121"/>
                </a:cubicBezTo>
                <a:lnTo>
                  <a:pt x="4191" y="10428"/>
                </a:lnTo>
                <a:cubicBezTo>
                  <a:pt x="4569" y="10397"/>
                  <a:pt x="4979" y="10176"/>
                  <a:pt x="5294" y="9956"/>
                </a:cubicBezTo>
                <a:close/>
                <a:moveTo>
                  <a:pt x="2364" y="9987"/>
                </a:moveTo>
                <a:cubicBezTo>
                  <a:pt x="2679" y="10208"/>
                  <a:pt x="3088" y="10397"/>
                  <a:pt x="3466" y="10460"/>
                </a:cubicBezTo>
                <a:lnTo>
                  <a:pt x="3466" y="11184"/>
                </a:lnTo>
                <a:cubicBezTo>
                  <a:pt x="2868" y="11090"/>
                  <a:pt x="2332" y="10838"/>
                  <a:pt x="1860" y="10491"/>
                </a:cubicBezTo>
                <a:lnTo>
                  <a:pt x="2364" y="9987"/>
                </a:lnTo>
                <a:close/>
                <a:moveTo>
                  <a:pt x="9389" y="10460"/>
                </a:moveTo>
                <a:cubicBezTo>
                  <a:pt x="9578" y="10460"/>
                  <a:pt x="9736" y="10617"/>
                  <a:pt x="9736" y="10806"/>
                </a:cubicBezTo>
                <a:cubicBezTo>
                  <a:pt x="9736" y="10995"/>
                  <a:pt x="9578" y="11184"/>
                  <a:pt x="9389" y="11184"/>
                </a:cubicBezTo>
                <a:cubicBezTo>
                  <a:pt x="9169" y="11184"/>
                  <a:pt x="9011" y="10995"/>
                  <a:pt x="9011" y="10806"/>
                </a:cubicBezTo>
                <a:cubicBezTo>
                  <a:pt x="9011" y="10617"/>
                  <a:pt x="9169" y="10460"/>
                  <a:pt x="9389" y="10460"/>
                </a:cubicBezTo>
                <a:close/>
                <a:moveTo>
                  <a:pt x="1104" y="0"/>
                </a:moveTo>
                <a:cubicBezTo>
                  <a:pt x="505" y="0"/>
                  <a:pt x="95" y="473"/>
                  <a:pt x="95" y="1008"/>
                </a:cubicBezTo>
                <a:cubicBezTo>
                  <a:pt x="95" y="1544"/>
                  <a:pt x="568" y="2048"/>
                  <a:pt x="1104" y="2048"/>
                </a:cubicBezTo>
                <a:cubicBezTo>
                  <a:pt x="2049" y="2048"/>
                  <a:pt x="2364" y="2867"/>
                  <a:pt x="2490" y="3529"/>
                </a:cubicBezTo>
                <a:lnTo>
                  <a:pt x="2616" y="4348"/>
                </a:lnTo>
                <a:cubicBezTo>
                  <a:pt x="2049" y="4537"/>
                  <a:pt x="1576" y="4852"/>
                  <a:pt x="1167" y="5262"/>
                </a:cubicBezTo>
                <a:lnTo>
                  <a:pt x="1104" y="5293"/>
                </a:lnTo>
                <a:cubicBezTo>
                  <a:pt x="442" y="5955"/>
                  <a:pt x="1" y="6900"/>
                  <a:pt x="1" y="7971"/>
                </a:cubicBezTo>
                <a:cubicBezTo>
                  <a:pt x="1" y="9011"/>
                  <a:pt x="442" y="9956"/>
                  <a:pt x="1104" y="10649"/>
                </a:cubicBezTo>
                <a:lnTo>
                  <a:pt x="1167" y="10680"/>
                </a:lnTo>
                <a:lnTo>
                  <a:pt x="1198" y="10743"/>
                </a:lnTo>
                <a:cubicBezTo>
                  <a:pt x="1860" y="11405"/>
                  <a:pt x="2805" y="11846"/>
                  <a:pt x="3876" y="11846"/>
                </a:cubicBezTo>
                <a:cubicBezTo>
                  <a:pt x="4884" y="11846"/>
                  <a:pt x="5829" y="11405"/>
                  <a:pt x="6554" y="10743"/>
                </a:cubicBezTo>
                <a:lnTo>
                  <a:pt x="6585" y="10680"/>
                </a:lnTo>
                <a:lnTo>
                  <a:pt x="6617" y="10649"/>
                </a:lnTo>
                <a:cubicBezTo>
                  <a:pt x="7216" y="10019"/>
                  <a:pt x="7625" y="9231"/>
                  <a:pt x="7688" y="8318"/>
                </a:cubicBezTo>
                <a:lnTo>
                  <a:pt x="9106" y="8318"/>
                </a:lnTo>
                <a:lnTo>
                  <a:pt x="9106" y="9798"/>
                </a:lnTo>
                <a:cubicBezTo>
                  <a:pt x="8728" y="9956"/>
                  <a:pt x="8381" y="10302"/>
                  <a:pt x="8381" y="10775"/>
                </a:cubicBezTo>
                <a:cubicBezTo>
                  <a:pt x="8381" y="11373"/>
                  <a:pt x="8854" y="11783"/>
                  <a:pt x="9421" y="11783"/>
                </a:cubicBezTo>
                <a:cubicBezTo>
                  <a:pt x="9862" y="11783"/>
                  <a:pt x="10240" y="11531"/>
                  <a:pt x="10398" y="11090"/>
                </a:cubicBezTo>
                <a:lnTo>
                  <a:pt x="11532" y="11090"/>
                </a:lnTo>
                <a:cubicBezTo>
                  <a:pt x="11752" y="11090"/>
                  <a:pt x="11910" y="10932"/>
                  <a:pt x="11910" y="10743"/>
                </a:cubicBezTo>
                <a:cubicBezTo>
                  <a:pt x="11910" y="10523"/>
                  <a:pt x="11689" y="10460"/>
                  <a:pt x="11500" y="10460"/>
                </a:cubicBezTo>
                <a:lnTo>
                  <a:pt x="10366" y="10460"/>
                </a:lnTo>
                <a:cubicBezTo>
                  <a:pt x="10240" y="10176"/>
                  <a:pt x="10019" y="9956"/>
                  <a:pt x="9736" y="9830"/>
                </a:cubicBezTo>
                <a:lnTo>
                  <a:pt x="9736" y="8381"/>
                </a:lnTo>
                <a:lnTo>
                  <a:pt x="10807" y="8381"/>
                </a:lnTo>
                <a:cubicBezTo>
                  <a:pt x="10996" y="8381"/>
                  <a:pt x="11154" y="8223"/>
                  <a:pt x="11154" y="8034"/>
                </a:cubicBezTo>
                <a:cubicBezTo>
                  <a:pt x="11154" y="7813"/>
                  <a:pt x="10996" y="7656"/>
                  <a:pt x="10807" y="7656"/>
                </a:cubicBezTo>
                <a:lnTo>
                  <a:pt x="10461" y="7656"/>
                </a:lnTo>
                <a:lnTo>
                  <a:pt x="10461" y="7309"/>
                </a:lnTo>
                <a:cubicBezTo>
                  <a:pt x="10461" y="6364"/>
                  <a:pt x="9673" y="5577"/>
                  <a:pt x="8728" y="5577"/>
                </a:cubicBezTo>
                <a:lnTo>
                  <a:pt x="8350" y="5577"/>
                </a:lnTo>
                <a:lnTo>
                  <a:pt x="8350" y="4568"/>
                </a:lnTo>
                <a:cubicBezTo>
                  <a:pt x="8350" y="3623"/>
                  <a:pt x="7562" y="2836"/>
                  <a:pt x="6617" y="2836"/>
                </a:cubicBezTo>
                <a:lnTo>
                  <a:pt x="4443" y="2836"/>
                </a:lnTo>
                <a:cubicBezTo>
                  <a:pt x="4254" y="2048"/>
                  <a:pt x="3907" y="1418"/>
                  <a:pt x="3403" y="882"/>
                </a:cubicBezTo>
                <a:cubicBezTo>
                  <a:pt x="2773" y="315"/>
                  <a:pt x="1986" y="0"/>
                  <a:pt x="11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77" name="Google Shape;9477;p75"/>
          <p:cNvGrpSpPr/>
          <p:nvPr/>
        </p:nvGrpSpPr>
        <p:grpSpPr>
          <a:xfrm>
            <a:off x="6634801" y="1335776"/>
            <a:ext cx="360713" cy="353897"/>
            <a:chOff x="-26993200" y="1961775"/>
            <a:chExt cx="301675" cy="295975"/>
          </a:xfrm>
        </p:grpSpPr>
        <p:sp>
          <p:nvSpPr>
            <p:cNvPr id="9478" name="Google Shape;9478;p75"/>
            <p:cNvSpPr/>
            <p:nvPr/>
          </p:nvSpPr>
          <p:spPr>
            <a:xfrm>
              <a:off x="-26993200" y="1961775"/>
              <a:ext cx="301675" cy="295975"/>
            </a:xfrm>
            <a:custGeom>
              <a:avLst/>
              <a:gdLst/>
              <a:ahLst/>
              <a:cxnLst/>
              <a:rect l="l" t="t" r="r" b="b"/>
              <a:pathLst>
                <a:path w="12067" h="11839" extrusionOk="0">
                  <a:moveTo>
                    <a:pt x="8601" y="685"/>
                  </a:moveTo>
                  <a:cubicBezTo>
                    <a:pt x="8664" y="685"/>
                    <a:pt x="8790" y="717"/>
                    <a:pt x="8822" y="811"/>
                  </a:cubicBezTo>
                  <a:lnTo>
                    <a:pt x="11279" y="3237"/>
                  </a:lnTo>
                  <a:cubicBezTo>
                    <a:pt x="11342" y="3332"/>
                    <a:pt x="11374" y="3395"/>
                    <a:pt x="11374" y="3489"/>
                  </a:cubicBezTo>
                  <a:cubicBezTo>
                    <a:pt x="11374" y="3552"/>
                    <a:pt x="11342" y="3647"/>
                    <a:pt x="11279" y="3710"/>
                  </a:cubicBezTo>
                  <a:cubicBezTo>
                    <a:pt x="11216" y="3773"/>
                    <a:pt x="11122" y="3804"/>
                    <a:pt x="11031" y="3804"/>
                  </a:cubicBezTo>
                  <a:cubicBezTo>
                    <a:pt x="10941" y="3804"/>
                    <a:pt x="10854" y="3773"/>
                    <a:pt x="10807" y="3710"/>
                  </a:cubicBezTo>
                  <a:lnTo>
                    <a:pt x="8349" y="1284"/>
                  </a:lnTo>
                  <a:cubicBezTo>
                    <a:pt x="8286" y="1189"/>
                    <a:pt x="8223" y="1126"/>
                    <a:pt x="8223" y="1032"/>
                  </a:cubicBezTo>
                  <a:cubicBezTo>
                    <a:pt x="8223" y="969"/>
                    <a:pt x="8286" y="843"/>
                    <a:pt x="8349" y="811"/>
                  </a:cubicBezTo>
                  <a:cubicBezTo>
                    <a:pt x="8444" y="717"/>
                    <a:pt x="8507" y="685"/>
                    <a:pt x="8601" y="685"/>
                  </a:cubicBezTo>
                  <a:close/>
                  <a:moveTo>
                    <a:pt x="7971" y="2103"/>
                  </a:moveTo>
                  <a:lnTo>
                    <a:pt x="8759" y="2891"/>
                  </a:lnTo>
                  <a:lnTo>
                    <a:pt x="9925" y="4056"/>
                  </a:lnTo>
                  <a:lnTo>
                    <a:pt x="7058" y="6955"/>
                  </a:lnTo>
                  <a:cubicBezTo>
                    <a:pt x="6617" y="6545"/>
                    <a:pt x="5986" y="6356"/>
                    <a:pt x="5325" y="6356"/>
                  </a:cubicBezTo>
                  <a:lnTo>
                    <a:pt x="5293" y="6356"/>
                  </a:lnTo>
                  <a:cubicBezTo>
                    <a:pt x="5256" y="6359"/>
                    <a:pt x="5219" y="6360"/>
                    <a:pt x="5182" y="6360"/>
                  </a:cubicBezTo>
                  <a:cubicBezTo>
                    <a:pt x="4779" y="6360"/>
                    <a:pt x="4385" y="6206"/>
                    <a:pt x="4096" y="5947"/>
                  </a:cubicBezTo>
                  <a:lnTo>
                    <a:pt x="5136" y="4939"/>
                  </a:lnTo>
                  <a:lnTo>
                    <a:pt x="5356" y="5159"/>
                  </a:lnTo>
                  <a:cubicBezTo>
                    <a:pt x="5451" y="5254"/>
                    <a:pt x="5514" y="5285"/>
                    <a:pt x="5608" y="5285"/>
                  </a:cubicBezTo>
                  <a:cubicBezTo>
                    <a:pt x="5671" y="5285"/>
                    <a:pt x="5797" y="5254"/>
                    <a:pt x="5829" y="5159"/>
                  </a:cubicBezTo>
                  <a:cubicBezTo>
                    <a:pt x="5955" y="5065"/>
                    <a:pt x="5955" y="4813"/>
                    <a:pt x="5829" y="4687"/>
                  </a:cubicBezTo>
                  <a:lnTo>
                    <a:pt x="5608" y="4466"/>
                  </a:lnTo>
                  <a:lnTo>
                    <a:pt x="6081" y="3993"/>
                  </a:lnTo>
                  <a:lnTo>
                    <a:pt x="6302" y="4214"/>
                  </a:lnTo>
                  <a:cubicBezTo>
                    <a:pt x="6396" y="4308"/>
                    <a:pt x="6459" y="4340"/>
                    <a:pt x="6554" y="4340"/>
                  </a:cubicBezTo>
                  <a:cubicBezTo>
                    <a:pt x="6617" y="4340"/>
                    <a:pt x="6743" y="4308"/>
                    <a:pt x="6774" y="4214"/>
                  </a:cubicBezTo>
                  <a:cubicBezTo>
                    <a:pt x="6900" y="4119"/>
                    <a:pt x="6900" y="3867"/>
                    <a:pt x="6774" y="3741"/>
                  </a:cubicBezTo>
                  <a:lnTo>
                    <a:pt x="6554" y="3521"/>
                  </a:lnTo>
                  <a:lnTo>
                    <a:pt x="7026" y="3048"/>
                  </a:lnTo>
                  <a:lnTo>
                    <a:pt x="7247" y="3269"/>
                  </a:lnTo>
                  <a:cubicBezTo>
                    <a:pt x="7341" y="3363"/>
                    <a:pt x="7404" y="3395"/>
                    <a:pt x="7499" y="3395"/>
                  </a:cubicBezTo>
                  <a:cubicBezTo>
                    <a:pt x="7562" y="3395"/>
                    <a:pt x="7688" y="3363"/>
                    <a:pt x="7719" y="3269"/>
                  </a:cubicBezTo>
                  <a:cubicBezTo>
                    <a:pt x="7845" y="3174"/>
                    <a:pt x="7845" y="2922"/>
                    <a:pt x="7719" y="2796"/>
                  </a:cubicBezTo>
                  <a:lnTo>
                    <a:pt x="7499" y="2576"/>
                  </a:lnTo>
                  <a:lnTo>
                    <a:pt x="7971" y="2103"/>
                  </a:lnTo>
                  <a:close/>
                  <a:moveTo>
                    <a:pt x="3592" y="6482"/>
                  </a:moveTo>
                  <a:cubicBezTo>
                    <a:pt x="4038" y="6839"/>
                    <a:pt x="4596" y="7084"/>
                    <a:pt x="5213" y="7084"/>
                  </a:cubicBezTo>
                  <a:cubicBezTo>
                    <a:pt x="5250" y="7084"/>
                    <a:pt x="5288" y="7083"/>
                    <a:pt x="5325" y="7081"/>
                  </a:cubicBezTo>
                  <a:cubicBezTo>
                    <a:pt x="5797" y="7081"/>
                    <a:pt x="6239" y="7175"/>
                    <a:pt x="6554" y="7459"/>
                  </a:cubicBezTo>
                  <a:lnTo>
                    <a:pt x="3277" y="10735"/>
                  </a:lnTo>
                  <a:cubicBezTo>
                    <a:pt x="2993" y="11003"/>
                    <a:pt x="2639" y="11137"/>
                    <a:pt x="2285" y="11137"/>
                  </a:cubicBezTo>
                  <a:cubicBezTo>
                    <a:pt x="1930" y="11137"/>
                    <a:pt x="1576" y="11003"/>
                    <a:pt x="1292" y="10735"/>
                  </a:cubicBezTo>
                  <a:cubicBezTo>
                    <a:pt x="757" y="10168"/>
                    <a:pt x="757" y="9318"/>
                    <a:pt x="1292" y="8751"/>
                  </a:cubicBezTo>
                  <a:lnTo>
                    <a:pt x="3592" y="6482"/>
                  </a:lnTo>
                  <a:close/>
                  <a:moveTo>
                    <a:pt x="8582" y="0"/>
                  </a:moveTo>
                  <a:cubicBezTo>
                    <a:pt x="8318" y="0"/>
                    <a:pt x="8050" y="103"/>
                    <a:pt x="7845" y="307"/>
                  </a:cubicBezTo>
                  <a:cubicBezTo>
                    <a:pt x="7656" y="496"/>
                    <a:pt x="7530" y="780"/>
                    <a:pt x="7530" y="1032"/>
                  </a:cubicBezTo>
                  <a:cubicBezTo>
                    <a:pt x="7530" y="1189"/>
                    <a:pt x="7562" y="1347"/>
                    <a:pt x="7656" y="1473"/>
                  </a:cubicBezTo>
                  <a:lnTo>
                    <a:pt x="6869" y="2261"/>
                  </a:lnTo>
                  <a:lnTo>
                    <a:pt x="4884" y="4245"/>
                  </a:lnTo>
                  <a:lnTo>
                    <a:pt x="820" y="8278"/>
                  </a:lnTo>
                  <a:cubicBezTo>
                    <a:pt x="1" y="9097"/>
                    <a:pt x="1" y="10420"/>
                    <a:pt x="820" y="11240"/>
                  </a:cubicBezTo>
                  <a:cubicBezTo>
                    <a:pt x="1229" y="11649"/>
                    <a:pt x="1796" y="11838"/>
                    <a:pt x="2300" y="11838"/>
                  </a:cubicBezTo>
                  <a:cubicBezTo>
                    <a:pt x="2836" y="11838"/>
                    <a:pt x="3340" y="11649"/>
                    <a:pt x="3750" y="11240"/>
                  </a:cubicBezTo>
                  <a:lnTo>
                    <a:pt x="10555" y="4434"/>
                  </a:lnTo>
                  <a:cubicBezTo>
                    <a:pt x="10712" y="4497"/>
                    <a:pt x="10838" y="4560"/>
                    <a:pt x="10996" y="4560"/>
                  </a:cubicBezTo>
                  <a:cubicBezTo>
                    <a:pt x="11279" y="4560"/>
                    <a:pt x="11531" y="4434"/>
                    <a:pt x="11752" y="4245"/>
                  </a:cubicBezTo>
                  <a:cubicBezTo>
                    <a:pt x="11941" y="4025"/>
                    <a:pt x="12067" y="3773"/>
                    <a:pt x="12067" y="3489"/>
                  </a:cubicBezTo>
                  <a:cubicBezTo>
                    <a:pt x="12067" y="3206"/>
                    <a:pt x="11941" y="2922"/>
                    <a:pt x="11752" y="2733"/>
                  </a:cubicBezTo>
                  <a:lnTo>
                    <a:pt x="9294" y="307"/>
                  </a:lnTo>
                  <a:cubicBezTo>
                    <a:pt x="9105" y="103"/>
                    <a:pt x="8846" y="0"/>
                    <a:pt x="85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9" name="Google Shape;9479;p75"/>
            <p:cNvSpPr/>
            <p:nvPr/>
          </p:nvSpPr>
          <p:spPr>
            <a:xfrm>
              <a:off x="-26900250" y="2164775"/>
              <a:ext cx="17350" cy="18150"/>
            </a:xfrm>
            <a:custGeom>
              <a:avLst/>
              <a:gdLst/>
              <a:ahLst/>
              <a:cxnLst/>
              <a:rect l="l" t="t" r="r" b="b"/>
              <a:pathLst>
                <a:path w="694" h="726" extrusionOk="0">
                  <a:moveTo>
                    <a:pt x="347" y="1"/>
                  </a:moveTo>
                  <a:cubicBezTo>
                    <a:pt x="158" y="1"/>
                    <a:pt x="0" y="158"/>
                    <a:pt x="0" y="379"/>
                  </a:cubicBezTo>
                  <a:cubicBezTo>
                    <a:pt x="0" y="568"/>
                    <a:pt x="158" y="725"/>
                    <a:pt x="347" y="725"/>
                  </a:cubicBezTo>
                  <a:cubicBezTo>
                    <a:pt x="536" y="725"/>
                    <a:pt x="693" y="568"/>
                    <a:pt x="693" y="379"/>
                  </a:cubicBezTo>
                  <a:cubicBezTo>
                    <a:pt x="693" y="158"/>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0" name="Google Shape;9480;p75"/>
            <p:cNvSpPr/>
            <p:nvPr/>
          </p:nvSpPr>
          <p:spPr>
            <a:xfrm>
              <a:off x="-26938075" y="2177375"/>
              <a:ext cx="18150" cy="16575"/>
            </a:xfrm>
            <a:custGeom>
              <a:avLst/>
              <a:gdLst/>
              <a:ahLst/>
              <a:cxnLst/>
              <a:rect l="l" t="t" r="r" b="b"/>
              <a:pathLst>
                <a:path w="726" h="663" extrusionOk="0">
                  <a:moveTo>
                    <a:pt x="375" y="1"/>
                  </a:moveTo>
                  <a:cubicBezTo>
                    <a:pt x="292" y="1"/>
                    <a:pt x="206" y="32"/>
                    <a:pt x="127" y="95"/>
                  </a:cubicBezTo>
                  <a:cubicBezTo>
                    <a:pt x="1" y="221"/>
                    <a:pt x="1" y="442"/>
                    <a:pt x="127" y="568"/>
                  </a:cubicBezTo>
                  <a:cubicBezTo>
                    <a:pt x="190" y="631"/>
                    <a:pt x="277" y="662"/>
                    <a:pt x="363" y="662"/>
                  </a:cubicBezTo>
                  <a:cubicBezTo>
                    <a:pt x="450" y="662"/>
                    <a:pt x="536" y="631"/>
                    <a:pt x="599" y="568"/>
                  </a:cubicBezTo>
                  <a:cubicBezTo>
                    <a:pt x="725" y="442"/>
                    <a:pt x="725" y="221"/>
                    <a:pt x="599" y="95"/>
                  </a:cubicBezTo>
                  <a:cubicBezTo>
                    <a:pt x="536" y="32"/>
                    <a:pt x="458" y="1"/>
                    <a:pt x="3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81" name="Google Shape;9481;p75"/>
          <p:cNvGrpSpPr/>
          <p:nvPr/>
        </p:nvGrpSpPr>
        <p:grpSpPr>
          <a:xfrm>
            <a:off x="6659761" y="1783461"/>
            <a:ext cx="310792" cy="353180"/>
            <a:chOff x="-26970350" y="2332550"/>
            <a:chExt cx="259925" cy="295375"/>
          </a:xfrm>
        </p:grpSpPr>
        <p:sp>
          <p:nvSpPr>
            <p:cNvPr id="9482" name="Google Shape;9482;p75"/>
            <p:cNvSpPr/>
            <p:nvPr/>
          </p:nvSpPr>
          <p:spPr>
            <a:xfrm>
              <a:off x="-26970350" y="2332550"/>
              <a:ext cx="259925" cy="295375"/>
            </a:xfrm>
            <a:custGeom>
              <a:avLst/>
              <a:gdLst/>
              <a:ahLst/>
              <a:cxnLst/>
              <a:rect l="l" t="t" r="r" b="b"/>
              <a:pathLst>
                <a:path w="10397" h="11815" extrusionOk="0">
                  <a:moveTo>
                    <a:pt x="6963" y="662"/>
                  </a:moveTo>
                  <a:cubicBezTo>
                    <a:pt x="7152" y="662"/>
                    <a:pt x="7404" y="693"/>
                    <a:pt x="7593" y="756"/>
                  </a:cubicBezTo>
                  <a:cubicBezTo>
                    <a:pt x="8538" y="977"/>
                    <a:pt x="9294" y="1733"/>
                    <a:pt x="9515" y="2646"/>
                  </a:cubicBezTo>
                  <a:cubicBezTo>
                    <a:pt x="9672" y="3466"/>
                    <a:pt x="9483" y="4285"/>
                    <a:pt x="8979" y="4946"/>
                  </a:cubicBezTo>
                  <a:cubicBezTo>
                    <a:pt x="8475" y="5639"/>
                    <a:pt x="8160" y="6522"/>
                    <a:pt x="8160" y="7467"/>
                  </a:cubicBezTo>
                  <a:lnTo>
                    <a:pt x="8160" y="10208"/>
                  </a:lnTo>
                  <a:cubicBezTo>
                    <a:pt x="8160" y="10712"/>
                    <a:pt x="7719" y="11090"/>
                    <a:pt x="7246" y="11090"/>
                  </a:cubicBezTo>
                  <a:cubicBezTo>
                    <a:pt x="6742" y="11090"/>
                    <a:pt x="6333" y="10680"/>
                    <a:pt x="6333" y="10208"/>
                  </a:cubicBezTo>
                  <a:lnTo>
                    <a:pt x="6333" y="8538"/>
                  </a:lnTo>
                  <a:cubicBezTo>
                    <a:pt x="6333" y="7908"/>
                    <a:pt x="5829" y="7404"/>
                    <a:pt x="5198" y="7404"/>
                  </a:cubicBezTo>
                  <a:cubicBezTo>
                    <a:pt x="4568" y="7404"/>
                    <a:pt x="4064" y="7908"/>
                    <a:pt x="4064" y="8538"/>
                  </a:cubicBezTo>
                  <a:lnTo>
                    <a:pt x="4064" y="10208"/>
                  </a:lnTo>
                  <a:cubicBezTo>
                    <a:pt x="4064" y="10712"/>
                    <a:pt x="3623" y="11090"/>
                    <a:pt x="3151" y="11090"/>
                  </a:cubicBezTo>
                  <a:cubicBezTo>
                    <a:pt x="2647" y="11090"/>
                    <a:pt x="2237" y="10680"/>
                    <a:pt x="2237" y="10208"/>
                  </a:cubicBezTo>
                  <a:lnTo>
                    <a:pt x="2237" y="7467"/>
                  </a:lnTo>
                  <a:cubicBezTo>
                    <a:pt x="2237" y="6522"/>
                    <a:pt x="1953" y="5639"/>
                    <a:pt x="1418" y="4946"/>
                  </a:cubicBezTo>
                  <a:cubicBezTo>
                    <a:pt x="914" y="4285"/>
                    <a:pt x="756" y="3466"/>
                    <a:pt x="945" y="2646"/>
                  </a:cubicBezTo>
                  <a:cubicBezTo>
                    <a:pt x="1166" y="1701"/>
                    <a:pt x="1922" y="945"/>
                    <a:pt x="2867" y="756"/>
                  </a:cubicBezTo>
                  <a:cubicBezTo>
                    <a:pt x="3056" y="693"/>
                    <a:pt x="3308" y="662"/>
                    <a:pt x="3497" y="662"/>
                  </a:cubicBezTo>
                  <a:cubicBezTo>
                    <a:pt x="4064" y="662"/>
                    <a:pt x="4600" y="819"/>
                    <a:pt x="5041" y="1134"/>
                  </a:cubicBezTo>
                  <a:cubicBezTo>
                    <a:pt x="5104" y="1166"/>
                    <a:pt x="5175" y="1181"/>
                    <a:pt x="5242" y="1181"/>
                  </a:cubicBezTo>
                  <a:cubicBezTo>
                    <a:pt x="5309" y="1181"/>
                    <a:pt x="5372" y="1166"/>
                    <a:pt x="5419" y="1134"/>
                  </a:cubicBezTo>
                  <a:cubicBezTo>
                    <a:pt x="5860" y="819"/>
                    <a:pt x="6427" y="662"/>
                    <a:pt x="6963" y="662"/>
                  </a:cubicBezTo>
                  <a:close/>
                  <a:moveTo>
                    <a:pt x="3466" y="0"/>
                  </a:moveTo>
                  <a:cubicBezTo>
                    <a:pt x="3182" y="0"/>
                    <a:pt x="2899" y="32"/>
                    <a:pt x="2678" y="63"/>
                  </a:cubicBezTo>
                  <a:cubicBezTo>
                    <a:pt x="1481" y="347"/>
                    <a:pt x="504" y="1292"/>
                    <a:pt x="221" y="2489"/>
                  </a:cubicBezTo>
                  <a:cubicBezTo>
                    <a:pt x="0" y="3497"/>
                    <a:pt x="189" y="4568"/>
                    <a:pt x="851" y="5387"/>
                  </a:cubicBezTo>
                  <a:cubicBezTo>
                    <a:pt x="1292" y="5954"/>
                    <a:pt x="1544" y="6679"/>
                    <a:pt x="1544" y="7467"/>
                  </a:cubicBezTo>
                  <a:lnTo>
                    <a:pt x="1544" y="10208"/>
                  </a:lnTo>
                  <a:cubicBezTo>
                    <a:pt x="1544" y="11090"/>
                    <a:pt x="2237" y="11814"/>
                    <a:pt x="3151" y="11814"/>
                  </a:cubicBezTo>
                  <a:cubicBezTo>
                    <a:pt x="4064" y="11814"/>
                    <a:pt x="4757" y="11090"/>
                    <a:pt x="4757" y="10208"/>
                  </a:cubicBezTo>
                  <a:lnTo>
                    <a:pt x="4757" y="8538"/>
                  </a:lnTo>
                  <a:cubicBezTo>
                    <a:pt x="4757" y="8317"/>
                    <a:pt x="4946" y="8065"/>
                    <a:pt x="5230" y="8065"/>
                  </a:cubicBezTo>
                  <a:cubicBezTo>
                    <a:pt x="5482" y="8065"/>
                    <a:pt x="5703" y="8254"/>
                    <a:pt x="5703" y="8538"/>
                  </a:cubicBezTo>
                  <a:lnTo>
                    <a:pt x="5703" y="10208"/>
                  </a:lnTo>
                  <a:cubicBezTo>
                    <a:pt x="5703" y="11090"/>
                    <a:pt x="6427" y="11814"/>
                    <a:pt x="7309" y="11814"/>
                  </a:cubicBezTo>
                  <a:cubicBezTo>
                    <a:pt x="8223" y="11814"/>
                    <a:pt x="8948" y="11090"/>
                    <a:pt x="8948" y="10208"/>
                  </a:cubicBezTo>
                  <a:lnTo>
                    <a:pt x="8948" y="7467"/>
                  </a:lnTo>
                  <a:cubicBezTo>
                    <a:pt x="8948" y="6679"/>
                    <a:pt x="9168" y="5954"/>
                    <a:pt x="9609" y="5387"/>
                  </a:cubicBezTo>
                  <a:cubicBezTo>
                    <a:pt x="10145" y="4568"/>
                    <a:pt x="10397" y="3497"/>
                    <a:pt x="10145" y="2489"/>
                  </a:cubicBezTo>
                  <a:cubicBezTo>
                    <a:pt x="9893" y="1292"/>
                    <a:pt x="8885" y="347"/>
                    <a:pt x="7719" y="63"/>
                  </a:cubicBezTo>
                  <a:cubicBezTo>
                    <a:pt x="7435" y="0"/>
                    <a:pt x="7152" y="0"/>
                    <a:pt x="6931" y="0"/>
                  </a:cubicBezTo>
                  <a:cubicBezTo>
                    <a:pt x="6333" y="0"/>
                    <a:pt x="5703" y="158"/>
                    <a:pt x="5198" y="473"/>
                  </a:cubicBezTo>
                  <a:cubicBezTo>
                    <a:pt x="4694" y="158"/>
                    <a:pt x="4064" y="0"/>
                    <a:pt x="34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3" name="Google Shape;9483;p75"/>
            <p:cNvSpPr/>
            <p:nvPr/>
          </p:nvSpPr>
          <p:spPr>
            <a:xfrm>
              <a:off x="-26831725" y="2365650"/>
              <a:ext cx="82700" cy="81900"/>
            </a:xfrm>
            <a:custGeom>
              <a:avLst/>
              <a:gdLst/>
              <a:ahLst/>
              <a:cxnLst/>
              <a:rect l="l" t="t" r="r" b="b"/>
              <a:pathLst>
                <a:path w="3308" h="3276" extrusionOk="0">
                  <a:moveTo>
                    <a:pt x="1335" y="0"/>
                  </a:moveTo>
                  <a:cubicBezTo>
                    <a:pt x="937" y="0"/>
                    <a:pt x="544" y="121"/>
                    <a:pt x="189" y="377"/>
                  </a:cubicBezTo>
                  <a:cubicBezTo>
                    <a:pt x="32" y="472"/>
                    <a:pt x="0" y="692"/>
                    <a:pt x="126" y="818"/>
                  </a:cubicBezTo>
                  <a:cubicBezTo>
                    <a:pt x="202" y="932"/>
                    <a:pt x="300" y="989"/>
                    <a:pt x="401" y="989"/>
                  </a:cubicBezTo>
                  <a:cubicBezTo>
                    <a:pt x="468" y="989"/>
                    <a:pt x="536" y="963"/>
                    <a:pt x="599" y="913"/>
                  </a:cubicBezTo>
                  <a:cubicBezTo>
                    <a:pt x="818" y="753"/>
                    <a:pt x="1075" y="669"/>
                    <a:pt x="1331" y="669"/>
                  </a:cubicBezTo>
                  <a:cubicBezTo>
                    <a:pt x="1479" y="669"/>
                    <a:pt x="1626" y="698"/>
                    <a:pt x="1764" y="755"/>
                  </a:cubicBezTo>
                  <a:cubicBezTo>
                    <a:pt x="2174" y="913"/>
                    <a:pt x="2457" y="1196"/>
                    <a:pt x="2520" y="1574"/>
                  </a:cubicBezTo>
                  <a:cubicBezTo>
                    <a:pt x="2646" y="1984"/>
                    <a:pt x="2520" y="2394"/>
                    <a:pt x="2300" y="2709"/>
                  </a:cubicBezTo>
                  <a:cubicBezTo>
                    <a:pt x="2174" y="2866"/>
                    <a:pt x="2205" y="3087"/>
                    <a:pt x="2331" y="3181"/>
                  </a:cubicBezTo>
                  <a:cubicBezTo>
                    <a:pt x="2394" y="3244"/>
                    <a:pt x="2489" y="3276"/>
                    <a:pt x="2520" y="3276"/>
                  </a:cubicBezTo>
                  <a:cubicBezTo>
                    <a:pt x="2646" y="3276"/>
                    <a:pt x="2709" y="3244"/>
                    <a:pt x="2804" y="3150"/>
                  </a:cubicBezTo>
                  <a:cubicBezTo>
                    <a:pt x="3182" y="2677"/>
                    <a:pt x="3308" y="2047"/>
                    <a:pt x="3151" y="1417"/>
                  </a:cubicBezTo>
                  <a:cubicBezTo>
                    <a:pt x="3119" y="818"/>
                    <a:pt x="2646" y="377"/>
                    <a:pt x="2048" y="125"/>
                  </a:cubicBezTo>
                  <a:cubicBezTo>
                    <a:pt x="1813" y="43"/>
                    <a:pt x="1573" y="0"/>
                    <a:pt x="13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84" name="Google Shape;9484;p75"/>
          <p:cNvGrpSpPr/>
          <p:nvPr/>
        </p:nvGrpSpPr>
        <p:grpSpPr>
          <a:xfrm>
            <a:off x="6639046" y="2256226"/>
            <a:ext cx="352223" cy="290077"/>
            <a:chOff x="-26986100" y="2735800"/>
            <a:chExt cx="294575" cy="242600"/>
          </a:xfrm>
        </p:grpSpPr>
        <p:sp>
          <p:nvSpPr>
            <p:cNvPr id="9485" name="Google Shape;9485;p75"/>
            <p:cNvSpPr/>
            <p:nvPr/>
          </p:nvSpPr>
          <p:spPr>
            <a:xfrm>
              <a:off x="-26986100" y="2735800"/>
              <a:ext cx="294575" cy="242600"/>
            </a:xfrm>
            <a:custGeom>
              <a:avLst/>
              <a:gdLst/>
              <a:ahLst/>
              <a:cxnLst/>
              <a:rect l="l" t="t" r="r" b="b"/>
              <a:pathLst>
                <a:path w="11783" h="9704" extrusionOk="0">
                  <a:moveTo>
                    <a:pt x="3781" y="757"/>
                  </a:moveTo>
                  <a:cubicBezTo>
                    <a:pt x="3970" y="757"/>
                    <a:pt x="4127" y="914"/>
                    <a:pt x="4127" y="1103"/>
                  </a:cubicBezTo>
                  <a:lnTo>
                    <a:pt x="4127" y="1481"/>
                  </a:lnTo>
                  <a:lnTo>
                    <a:pt x="3434" y="1481"/>
                  </a:lnTo>
                  <a:lnTo>
                    <a:pt x="3434" y="1103"/>
                  </a:lnTo>
                  <a:cubicBezTo>
                    <a:pt x="3434" y="914"/>
                    <a:pt x="3592" y="757"/>
                    <a:pt x="3781" y="757"/>
                  </a:cubicBezTo>
                  <a:close/>
                  <a:moveTo>
                    <a:pt x="9137" y="2804"/>
                  </a:moveTo>
                  <a:cubicBezTo>
                    <a:pt x="9515" y="2836"/>
                    <a:pt x="9924" y="3088"/>
                    <a:pt x="10082" y="3466"/>
                  </a:cubicBezTo>
                  <a:lnTo>
                    <a:pt x="10932" y="5608"/>
                  </a:lnTo>
                  <a:lnTo>
                    <a:pt x="9357" y="5608"/>
                  </a:lnTo>
                  <a:cubicBezTo>
                    <a:pt x="9168" y="5608"/>
                    <a:pt x="9010" y="5451"/>
                    <a:pt x="9010" y="5262"/>
                  </a:cubicBezTo>
                  <a:lnTo>
                    <a:pt x="9010" y="2804"/>
                  </a:lnTo>
                  <a:close/>
                  <a:moveTo>
                    <a:pt x="6522" y="2143"/>
                  </a:moveTo>
                  <a:cubicBezTo>
                    <a:pt x="6742" y="2143"/>
                    <a:pt x="6900" y="2300"/>
                    <a:pt x="6900" y="2489"/>
                  </a:cubicBezTo>
                  <a:lnTo>
                    <a:pt x="6900" y="6301"/>
                  </a:lnTo>
                  <a:lnTo>
                    <a:pt x="630" y="6301"/>
                  </a:lnTo>
                  <a:lnTo>
                    <a:pt x="630" y="2489"/>
                  </a:lnTo>
                  <a:cubicBezTo>
                    <a:pt x="630" y="2300"/>
                    <a:pt x="788" y="2143"/>
                    <a:pt x="977" y="2143"/>
                  </a:cubicBezTo>
                  <a:close/>
                  <a:moveTo>
                    <a:pt x="6900" y="7026"/>
                  </a:moveTo>
                  <a:lnTo>
                    <a:pt x="6900" y="8412"/>
                  </a:lnTo>
                  <a:lnTo>
                    <a:pt x="3340" y="8412"/>
                  </a:lnTo>
                  <a:cubicBezTo>
                    <a:pt x="3182" y="8003"/>
                    <a:pt x="2836" y="7688"/>
                    <a:pt x="2363" y="7688"/>
                  </a:cubicBezTo>
                  <a:cubicBezTo>
                    <a:pt x="1890" y="7688"/>
                    <a:pt x="1544" y="7971"/>
                    <a:pt x="1386" y="8412"/>
                  </a:cubicBezTo>
                  <a:lnTo>
                    <a:pt x="977" y="8412"/>
                  </a:lnTo>
                  <a:cubicBezTo>
                    <a:pt x="788" y="8412"/>
                    <a:pt x="630" y="8255"/>
                    <a:pt x="630" y="8034"/>
                  </a:cubicBezTo>
                  <a:lnTo>
                    <a:pt x="630" y="7026"/>
                  </a:lnTo>
                  <a:close/>
                  <a:moveTo>
                    <a:pt x="8349" y="2836"/>
                  </a:moveTo>
                  <a:lnTo>
                    <a:pt x="8349" y="5293"/>
                  </a:lnTo>
                  <a:cubicBezTo>
                    <a:pt x="8349" y="5892"/>
                    <a:pt x="8821" y="6301"/>
                    <a:pt x="9357" y="6301"/>
                  </a:cubicBezTo>
                  <a:lnTo>
                    <a:pt x="11090" y="6301"/>
                  </a:lnTo>
                  <a:lnTo>
                    <a:pt x="11090" y="7026"/>
                  </a:lnTo>
                  <a:lnTo>
                    <a:pt x="10743" y="7026"/>
                  </a:lnTo>
                  <a:cubicBezTo>
                    <a:pt x="10554" y="7026"/>
                    <a:pt x="10397" y="7184"/>
                    <a:pt x="10397" y="7373"/>
                  </a:cubicBezTo>
                  <a:cubicBezTo>
                    <a:pt x="10397" y="7562"/>
                    <a:pt x="10554" y="7719"/>
                    <a:pt x="10743" y="7719"/>
                  </a:cubicBezTo>
                  <a:lnTo>
                    <a:pt x="11090" y="7719"/>
                  </a:lnTo>
                  <a:lnTo>
                    <a:pt x="11090" y="8097"/>
                  </a:lnTo>
                  <a:cubicBezTo>
                    <a:pt x="11090" y="8255"/>
                    <a:pt x="10932" y="8412"/>
                    <a:pt x="10743" y="8412"/>
                  </a:cubicBezTo>
                  <a:lnTo>
                    <a:pt x="10365" y="8412"/>
                  </a:lnTo>
                  <a:cubicBezTo>
                    <a:pt x="10208" y="8003"/>
                    <a:pt x="9830" y="7688"/>
                    <a:pt x="9357" y="7688"/>
                  </a:cubicBezTo>
                  <a:cubicBezTo>
                    <a:pt x="8947" y="7688"/>
                    <a:pt x="8538" y="7971"/>
                    <a:pt x="8380" y="8412"/>
                  </a:cubicBezTo>
                  <a:lnTo>
                    <a:pt x="7593" y="8412"/>
                  </a:lnTo>
                  <a:lnTo>
                    <a:pt x="7593" y="2836"/>
                  </a:lnTo>
                  <a:close/>
                  <a:moveTo>
                    <a:pt x="2363" y="8349"/>
                  </a:moveTo>
                  <a:cubicBezTo>
                    <a:pt x="2552" y="8349"/>
                    <a:pt x="2709" y="8507"/>
                    <a:pt x="2709" y="8727"/>
                  </a:cubicBezTo>
                  <a:cubicBezTo>
                    <a:pt x="2709" y="8916"/>
                    <a:pt x="2552" y="9074"/>
                    <a:pt x="2363" y="9074"/>
                  </a:cubicBezTo>
                  <a:cubicBezTo>
                    <a:pt x="2174" y="9074"/>
                    <a:pt x="2016" y="8916"/>
                    <a:pt x="2016" y="8727"/>
                  </a:cubicBezTo>
                  <a:cubicBezTo>
                    <a:pt x="2016" y="8507"/>
                    <a:pt x="2174" y="8349"/>
                    <a:pt x="2363" y="8349"/>
                  </a:cubicBezTo>
                  <a:close/>
                  <a:moveTo>
                    <a:pt x="9326" y="8349"/>
                  </a:moveTo>
                  <a:cubicBezTo>
                    <a:pt x="9515" y="8349"/>
                    <a:pt x="9672" y="8507"/>
                    <a:pt x="9672" y="8727"/>
                  </a:cubicBezTo>
                  <a:cubicBezTo>
                    <a:pt x="9672" y="8916"/>
                    <a:pt x="9515" y="9074"/>
                    <a:pt x="9326" y="9074"/>
                  </a:cubicBezTo>
                  <a:cubicBezTo>
                    <a:pt x="9137" y="9074"/>
                    <a:pt x="8979" y="8916"/>
                    <a:pt x="8979" y="8727"/>
                  </a:cubicBezTo>
                  <a:cubicBezTo>
                    <a:pt x="8979" y="8507"/>
                    <a:pt x="9137" y="8349"/>
                    <a:pt x="9326" y="8349"/>
                  </a:cubicBezTo>
                  <a:close/>
                  <a:moveTo>
                    <a:pt x="3781" y="1"/>
                  </a:moveTo>
                  <a:cubicBezTo>
                    <a:pt x="3182" y="1"/>
                    <a:pt x="2741" y="473"/>
                    <a:pt x="2741" y="1040"/>
                  </a:cubicBezTo>
                  <a:lnTo>
                    <a:pt x="2741" y="1387"/>
                  </a:lnTo>
                  <a:lnTo>
                    <a:pt x="1008" y="1387"/>
                  </a:lnTo>
                  <a:cubicBezTo>
                    <a:pt x="441" y="1387"/>
                    <a:pt x="0" y="1859"/>
                    <a:pt x="0" y="2395"/>
                  </a:cubicBezTo>
                  <a:lnTo>
                    <a:pt x="0" y="7971"/>
                  </a:lnTo>
                  <a:cubicBezTo>
                    <a:pt x="0" y="8538"/>
                    <a:pt x="473" y="8979"/>
                    <a:pt x="1008" y="8979"/>
                  </a:cubicBezTo>
                  <a:lnTo>
                    <a:pt x="1418" y="8979"/>
                  </a:lnTo>
                  <a:cubicBezTo>
                    <a:pt x="1575" y="9389"/>
                    <a:pt x="1922" y="9704"/>
                    <a:pt x="2394" y="9704"/>
                  </a:cubicBezTo>
                  <a:cubicBezTo>
                    <a:pt x="2867" y="9704"/>
                    <a:pt x="3214" y="9420"/>
                    <a:pt x="3371" y="8979"/>
                  </a:cubicBezTo>
                  <a:lnTo>
                    <a:pt x="8380" y="8979"/>
                  </a:lnTo>
                  <a:cubicBezTo>
                    <a:pt x="8538" y="9389"/>
                    <a:pt x="8916" y="9704"/>
                    <a:pt x="9389" y="9704"/>
                  </a:cubicBezTo>
                  <a:cubicBezTo>
                    <a:pt x="9798" y="9704"/>
                    <a:pt x="10208" y="9420"/>
                    <a:pt x="10365" y="8979"/>
                  </a:cubicBezTo>
                  <a:lnTo>
                    <a:pt x="10743" y="8979"/>
                  </a:lnTo>
                  <a:cubicBezTo>
                    <a:pt x="11342" y="8979"/>
                    <a:pt x="11783" y="8507"/>
                    <a:pt x="11783" y="7971"/>
                  </a:cubicBezTo>
                  <a:lnTo>
                    <a:pt x="11783" y="6144"/>
                  </a:lnTo>
                  <a:cubicBezTo>
                    <a:pt x="11783" y="6112"/>
                    <a:pt x="11783" y="5986"/>
                    <a:pt x="11720" y="5892"/>
                  </a:cubicBezTo>
                  <a:cubicBezTo>
                    <a:pt x="11688" y="5766"/>
                    <a:pt x="11688" y="5671"/>
                    <a:pt x="11657" y="5577"/>
                  </a:cubicBezTo>
                  <a:lnTo>
                    <a:pt x="10712" y="3214"/>
                  </a:lnTo>
                  <a:cubicBezTo>
                    <a:pt x="10428" y="2521"/>
                    <a:pt x="9798" y="2080"/>
                    <a:pt x="9105" y="2080"/>
                  </a:cubicBezTo>
                  <a:lnTo>
                    <a:pt x="7530" y="2080"/>
                  </a:lnTo>
                  <a:cubicBezTo>
                    <a:pt x="7372" y="1702"/>
                    <a:pt x="6994" y="1387"/>
                    <a:pt x="6522" y="1387"/>
                  </a:cubicBezTo>
                  <a:lnTo>
                    <a:pt x="4789" y="1387"/>
                  </a:lnTo>
                  <a:lnTo>
                    <a:pt x="4789" y="1040"/>
                  </a:lnTo>
                  <a:cubicBezTo>
                    <a:pt x="4789" y="442"/>
                    <a:pt x="4316" y="1"/>
                    <a:pt x="37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6" name="Google Shape;9486;p75"/>
            <p:cNvSpPr/>
            <p:nvPr/>
          </p:nvSpPr>
          <p:spPr>
            <a:xfrm>
              <a:off x="-26927050" y="2805900"/>
              <a:ext cx="70925" cy="70900"/>
            </a:xfrm>
            <a:custGeom>
              <a:avLst/>
              <a:gdLst/>
              <a:ahLst/>
              <a:cxnLst/>
              <a:rect l="l" t="t" r="r" b="b"/>
              <a:pathLst>
                <a:path w="2837" h="2836" extrusionOk="0">
                  <a:moveTo>
                    <a:pt x="1419" y="0"/>
                  </a:moveTo>
                  <a:cubicBezTo>
                    <a:pt x="1230" y="0"/>
                    <a:pt x="1072" y="158"/>
                    <a:pt x="1072" y="347"/>
                  </a:cubicBezTo>
                  <a:lnTo>
                    <a:pt x="1072" y="1072"/>
                  </a:lnTo>
                  <a:lnTo>
                    <a:pt x="347" y="1072"/>
                  </a:lnTo>
                  <a:cubicBezTo>
                    <a:pt x="158" y="1072"/>
                    <a:pt x="1" y="1229"/>
                    <a:pt x="1" y="1418"/>
                  </a:cubicBezTo>
                  <a:cubicBezTo>
                    <a:pt x="1" y="1607"/>
                    <a:pt x="158" y="1765"/>
                    <a:pt x="347" y="1765"/>
                  </a:cubicBezTo>
                  <a:lnTo>
                    <a:pt x="1072" y="1765"/>
                  </a:lnTo>
                  <a:lnTo>
                    <a:pt x="1072" y="2489"/>
                  </a:lnTo>
                  <a:cubicBezTo>
                    <a:pt x="1072" y="2678"/>
                    <a:pt x="1230" y="2836"/>
                    <a:pt x="1419" y="2836"/>
                  </a:cubicBezTo>
                  <a:cubicBezTo>
                    <a:pt x="1608" y="2836"/>
                    <a:pt x="1765" y="2678"/>
                    <a:pt x="1765" y="2489"/>
                  </a:cubicBezTo>
                  <a:lnTo>
                    <a:pt x="1765" y="1765"/>
                  </a:lnTo>
                  <a:lnTo>
                    <a:pt x="2490" y="1765"/>
                  </a:lnTo>
                  <a:cubicBezTo>
                    <a:pt x="2679" y="1765"/>
                    <a:pt x="2836" y="1607"/>
                    <a:pt x="2836" y="1418"/>
                  </a:cubicBezTo>
                  <a:cubicBezTo>
                    <a:pt x="2836" y="1229"/>
                    <a:pt x="2679" y="1072"/>
                    <a:pt x="2490" y="1072"/>
                  </a:cubicBezTo>
                  <a:lnTo>
                    <a:pt x="1765" y="1072"/>
                  </a:lnTo>
                  <a:lnTo>
                    <a:pt x="1765" y="347"/>
                  </a:lnTo>
                  <a:cubicBezTo>
                    <a:pt x="1765" y="158"/>
                    <a:pt x="1608" y="0"/>
                    <a:pt x="14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87" name="Google Shape;9487;p75"/>
          <p:cNvGrpSpPr/>
          <p:nvPr/>
        </p:nvGrpSpPr>
        <p:grpSpPr>
          <a:xfrm>
            <a:off x="7538093" y="2665569"/>
            <a:ext cx="355063" cy="354136"/>
            <a:chOff x="-23229925" y="1970225"/>
            <a:chExt cx="296950" cy="296175"/>
          </a:xfrm>
        </p:grpSpPr>
        <p:sp>
          <p:nvSpPr>
            <p:cNvPr id="9488" name="Google Shape;9488;p75"/>
            <p:cNvSpPr/>
            <p:nvPr/>
          </p:nvSpPr>
          <p:spPr>
            <a:xfrm>
              <a:off x="-23229925" y="1970225"/>
              <a:ext cx="296950" cy="296175"/>
            </a:xfrm>
            <a:custGeom>
              <a:avLst/>
              <a:gdLst/>
              <a:ahLst/>
              <a:cxnLst/>
              <a:rect l="l" t="t" r="r" b="b"/>
              <a:pathLst>
                <a:path w="11878" h="11847" extrusionOk="0">
                  <a:moveTo>
                    <a:pt x="10145" y="694"/>
                  </a:moveTo>
                  <a:cubicBezTo>
                    <a:pt x="10743" y="694"/>
                    <a:pt x="11184" y="1167"/>
                    <a:pt x="11184" y="1734"/>
                  </a:cubicBezTo>
                  <a:lnTo>
                    <a:pt x="11184" y="10114"/>
                  </a:lnTo>
                  <a:cubicBezTo>
                    <a:pt x="11184" y="10712"/>
                    <a:pt x="10712" y="11122"/>
                    <a:pt x="10145" y="11122"/>
                  </a:cubicBezTo>
                  <a:lnTo>
                    <a:pt x="1764" y="11122"/>
                  </a:lnTo>
                  <a:cubicBezTo>
                    <a:pt x="1166" y="11122"/>
                    <a:pt x="725" y="10681"/>
                    <a:pt x="725" y="10114"/>
                  </a:cubicBezTo>
                  <a:lnTo>
                    <a:pt x="725" y="1734"/>
                  </a:lnTo>
                  <a:cubicBezTo>
                    <a:pt x="725" y="1135"/>
                    <a:pt x="1197" y="694"/>
                    <a:pt x="1764" y="694"/>
                  </a:cubicBezTo>
                  <a:close/>
                  <a:moveTo>
                    <a:pt x="1733" y="1"/>
                  </a:moveTo>
                  <a:cubicBezTo>
                    <a:pt x="788" y="1"/>
                    <a:pt x="0" y="788"/>
                    <a:pt x="0" y="1734"/>
                  </a:cubicBezTo>
                  <a:lnTo>
                    <a:pt x="0" y="10114"/>
                  </a:lnTo>
                  <a:cubicBezTo>
                    <a:pt x="0" y="11059"/>
                    <a:pt x="788" y="11847"/>
                    <a:pt x="1733" y="11847"/>
                  </a:cubicBezTo>
                  <a:lnTo>
                    <a:pt x="10113" y="11847"/>
                  </a:lnTo>
                  <a:cubicBezTo>
                    <a:pt x="11058" y="11847"/>
                    <a:pt x="11846" y="11059"/>
                    <a:pt x="11846" y="10114"/>
                  </a:cubicBezTo>
                  <a:lnTo>
                    <a:pt x="11846" y="1734"/>
                  </a:lnTo>
                  <a:cubicBezTo>
                    <a:pt x="11878" y="788"/>
                    <a:pt x="11090" y="1"/>
                    <a:pt x="101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9" name="Google Shape;9489;p75"/>
            <p:cNvSpPr/>
            <p:nvPr/>
          </p:nvSpPr>
          <p:spPr>
            <a:xfrm>
              <a:off x="-23196075" y="2005675"/>
              <a:ext cx="227650" cy="192200"/>
            </a:xfrm>
            <a:custGeom>
              <a:avLst/>
              <a:gdLst/>
              <a:ahLst/>
              <a:cxnLst/>
              <a:rect l="l" t="t" r="r" b="b"/>
              <a:pathLst>
                <a:path w="9106" h="7688" extrusionOk="0">
                  <a:moveTo>
                    <a:pt x="8444" y="662"/>
                  </a:moveTo>
                  <a:lnTo>
                    <a:pt x="8444" y="3435"/>
                  </a:lnTo>
                  <a:lnTo>
                    <a:pt x="6144" y="3435"/>
                  </a:lnTo>
                  <a:cubicBezTo>
                    <a:pt x="5987" y="3435"/>
                    <a:pt x="5892" y="3498"/>
                    <a:pt x="5829" y="3624"/>
                  </a:cubicBezTo>
                  <a:lnTo>
                    <a:pt x="5357" y="4852"/>
                  </a:lnTo>
                  <a:lnTo>
                    <a:pt x="4317" y="1576"/>
                  </a:lnTo>
                  <a:cubicBezTo>
                    <a:pt x="4254" y="1450"/>
                    <a:pt x="4160" y="1324"/>
                    <a:pt x="4002" y="1324"/>
                  </a:cubicBezTo>
                  <a:cubicBezTo>
                    <a:pt x="3845" y="1324"/>
                    <a:pt x="3718" y="1418"/>
                    <a:pt x="3624" y="1544"/>
                  </a:cubicBezTo>
                  <a:lnTo>
                    <a:pt x="2805" y="3435"/>
                  </a:lnTo>
                  <a:lnTo>
                    <a:pt x="757" y="3435"/>
                  </a:lnTo>
                  <a:lnTo>
                    <a:pt x="757" y="662"/>
                  </a:lnTo>
                  <a:close/>
                  <a:moveTo>
                    <a:pt x="3876" y="2678"/>
                  </a:moveTo>
                  <a:lnTo>
                    <a:pt x="4947" y="5986"/>
                  </a:lnTo>
                  <a:cubicBezTo>
                    <a:pt x="4979" y="6144"/>
                    <a:pt x="5105" y="6207"/>
                    <a:pt x="5262" y="6207"/>
                  </a:cubicBezTo>
                  <a:cubicBezTo>
                    <a:pt x="5420" y="6207"/>
                    <a:pt x="5514" y="6144"/>
                    <a:pt x="5577" y="6018"/>
                  </a:cubicBezTo>
                  <a:lnTo>
                    <a:pt x="6333" y="4159"/>
                  </a:lnTo>
                  <a:lnTo>
                    <a:pt x="8413" y="4159"/>
                  </a:lnTo>
                  <a:lnTo>
                    <a:pt x="8413" y="6995"/>
                  </a:lnTo>
                  <a:lnTo>
                    <a:pt x="757" y="6995"/>
                  </a:lnTo>
                  <a:lnTo>
                    <a:pt x="757" y="6963"/>
                  </a:lnTo>
                  <a:lnTo>
                    <a:pt x="757" y="4128"/>
                  </a:lnTo>
                  <a:lnTo>
                    <a:pt x="2994" y="4128"/>
                  </a:lnTo>
                  <a:cubicBezTo>
                    <a:pt x="3120" y="4128"/>
                    <a:pt x="3277" y="4065"/>
                    <a:pt x="3309" y="3939"/>
                  </a:cubicBezTo>
                  <a:lnTo>
                    <a:pt x="3876" y="2678"/>
                  </a:lnTo>
                  <a:close/>
                  <a:moveTo>
                    <a:pt x="379" y="1"/>
                  </a:moveTo>
                  <a:cubicBezTo>
                    <a:pt x="158" y="1"/>
                    <a:pt x="1" y="158"/>
                    <a:pt x="1" y="347"/>
                  </a:cubicBezTo>
                  <a:lnTo>
                    <a:pt x="1" y="7310"/>
                  </a:lnTo>
                  <a:cubicBezTo>
                    <a:pt x="1" y="7530"/>
                    <a:pt x="158" y="7688"/>
                    <a:pt x="379" y="7688"/>
                  </a:cubicBezTo>
                  <a:lnTo>
                    <a:pt x="8759" y="7688"/>
                  </a:lnTo>
                  <a:cubicBezTo>
                    <a:pt x="8948" y="7688"/>
                    <a:pt x="9106" y="7530"/>
                    <a:pt x="9106" y="7310"/>
                  </a:cubicBezTo>
                  <a:lnTo>
                    <a:pt x="9106" y="347"/>
                  </a:lnTo>
                  <a:cubicBezTo>
                    <a:pt x="9106" y="158"/>
                    <a:pt x="8948" y="1"/>
                    <a:pt x="87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0" name="Google Shape;9490;p75"/>
            <p:cNvSpPr/>
            <p:nvPr/>
          </p:nvSpPr>
          <p:spPr>
            <a:xfrm>
              <a:off x="-23142500" y="2214400"/>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1" name="Google Shape;9491;p75"/>
            <p:cNvSpPr/>
            <p:nvPr/>
          </p:nvSpPr>
          <p:spPr>
            <a:xfrm>
              <a:off x="-23177150" y="2214400"/>
              <a:ext cx="18125" cy="17350"/>
            </a:xfrm>
            <a:custGeom>
              <a:avLst/>
              <a:gdLst/>
              <a:ahLst/>
              <a:cxnLst/>
              <a:rect l="l" t="t" r="r" b="b"/>
              <a:pathLst>
                <a:path w="725" h="694" extrusionOk="0">
                  <a:moveTo>
                    <a:pt x="347" y="0"/>
                  </a:moveTo>
                  <a:cubicBezTo>
                    <a:pt x="158" y="0"/>
                    <a:pt x="0" y="158"/>
                    <a:pt x="0" y="347"/>
                  </a:cubicBezTo>
                  <a:cubicBezTo>
                    <a:pt x="0" y="536"/>
                    <a:pt x="158" y="693"/>
                    <a:pt x="347" y="693"/>
                  </a:cubicBezTo>
                  <a:cubicBezTo>
                    <a:pt x="567" y="693"/>
                    <a:pt x="725" y="536"/>
                    <a:pt x="725" y="347"/>
                  </a:cubicBezTo>
                  <a:cubicBezTo>
                    <a:pt x="662" y="158"/>
                    <a:pt x="504"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92" name="Google Shape;9492;p75"/>
          <p:cNvGrpSpPr/>
          <p:nvPr/>
        </p:nvGrpSpPr>
        <p:grpSpPr>
          <a:xfrm>
            <a:off x="7580466" y="3112432"/>
            <a:ext cx="270318" cy="355063"/>
            <a:chOff x="-23177950" y="2340425"/>
            <a:chExt cx="226075" cy="296950"/>
          </a:xfrm>
        </p:grpSpPr>
        <p:sp>
          <p:nvSpPr>
            <p:cNvPr id="9493" name="Google Shape;9493;p75"/>
            <p:cNvSpPr/>
            <p:nvPr/>
          </p:nvSpPr>
          <p:spPr>
            <a:xfrm>
              <a:off x="-23177950" y="2340425"/>
              <a:ext cx="226075" cy="296950"/>
            </a:xfrm>
            <a:custGeom>
              <a:avLst/>
              <a:gdLst/>
              <a:ahLst/>
              <a:cxnLst/>
              <a:rect l="l" t="t" r="r" b="b"/>
              <a:pathLst>
                <a:path w="9043" h="11878" extrusionOk="0">
                  <a:moveTo>
                    <a:pt x="1418" y="693"/>
                  </a:moveTo>
                  <a:lnTo>
                    <a:pt x="1418" y="1449"/>
                  </a:lnTo>
                  <a:cubicBezTo>
                    <a:pt x="1418" y="2048"/>
                    <a:pt x="1891" y="2457"/>
                    <a:pt x="2426" y="2457"/>
                  </a:cubicBezTo>
                  <a:lnTo>
                    <a:pt x="2804" y="2457"/>
                  </a:lnTo>
                  <a:cubicBezTo>
                    <a:pt x="2899" y="2457"/>
                    <a:pt x="2993" y="2426"/>
                    <a:pt x="3057" y="2300"/>
                  </a:cubicBezTo>
                  <a:cubicBezTo>
                    <a:pt x="3340" y="1953"/>
                    <a:pt x="3750" y="1764"/>
                    <a:pt x="4159" y="1764"/>
                  </a:cubicBezTo>
                  <a:cubicBezTo>
                    <a:pt x="6459" y="1764"/>
                    <a:pt x="8349" y="3623"/>
                    <a:pt x="8349" y="5923"/>
                  </a:cubicBezTo>
                  <a:cubicBezTo>
                    <a:pt x="8349" y="8254"/>
                    <a:pt x="6491" y="10113"/>
                    <a:pt x="4159" y="10113"/>
                  </a:cubicBezTo>
                  <a:cubicBezTo>
                    <a:pt x="3750" y="10113"/>
                    <a:pt x="3340" y="9924"/>
                    <a:pt x="3057" y="9578"/>
                  </a:cubicBezTo>
                  <a:cubicBezTo>
                    <a:pt x="2993" y="9483"/>
                    <a:pt x="2899" y="9389"/>
                    <a:pt x="2804" y="9389"/>
                  </a:cubicBezTo>
                  <a:lnTo>
                    <a:pt x="2426" y="9389"/>
                  </a:lnTo>
                  <a:cubicBezTo>
                    <a:pt x="1859" y="9389"/>
                    <a:pt x="1418" y="9861"/>
                    <a:pt x="1418" y="10428"/>
                  </a:cubicBezTo>
                  <a:lnTo>
                    <a:pt x="1418" y="11153"/>
                  </a:lnTo>
                  <a:lnTo>
                    <a:pt x="694" y="11153"/>
                  </a:lnTo>
                  <a:lnTo>
                    <a:pt x="694" y="10428"/>
                  </a:lnTo>
                  <a:cubicBezTo>
                    <a:pt x="694" y="9483"/>
                    <a:pt x="1481" y="8695"/>
                    <a:pt x="2426" y="8695"/>
                  </a:cubicBezTo>
                  <a:lnTo>
                    <a:pt x="2489" y="8695"/>
                  </a:lnTo>
                  <a:cubicBezTo>
                    <a:pt x="2647" y="8695"/>
                    <a:pt x="2804" y="8569"/>
                    <a:pt x="2836" y="8412"/>
                  </a:cubicBezTo>
                  <a:cubicBezTo>
                    <a:pt x="2962" y="7782"/>
                    <a:pt x="3529" y="7309"/>
                    <a:pt x="4222" y="7309"/>
                  </a:cubicBezTo>
                  <a:cubicBezTo>
                    <a:pt x="4947" y="7309"/>
                    <a:pt x="5577" y="6679"/>
                    <a:pt x="5577" y="5923"/>
                  </a:cubicBezTo>
                  <a:cubicBezTo>
                    <a:pt x="5577" y="5198"/>
                    <a:pt x="4947" y="4568"/>
                    <a:pt x="4222" y="4568"/>
                  </a:cubicBezTo>
                  <a:cubicBezTo>
                    <a:pt x="3529" y="4568"/>
                    <a:pt x="2993" y="4096"/>
                    <a:pt x="2836" y="3466"/>
                  </a:cubicBezTo>
                  <a:cubicBezTo>
                    <a:pt x="2804" y="3308"/>
                    <a:pt x="2678" y="3182"/>
                    <a:pt x="2489" y="3182"/>
                  </a:cubicBezTo>
                  <a:lnTo>
                    <a:pt x="2426" y="3182"/>
                  </a:lnTo>
                  <a:cubicBezTo>
                    <a:pt x="1481" y="3182"/>
                    <a:pt x="694" y="2394"/>
                    <a:pt x="694" y="1449"/>
                  </a:cubicBezTo>
                  <a:lnTo>
                    <a:pt x="694" y="693"/>
                  </a:lnTo>
                  <a:close/>
                  <a:moveTo>
                    <a:pt x="347" y="0"/>
                  </a:moveTo>
                  <a:cubicBezTo>
                    <a:pt x="158" y="0"/>
                    <a:pt x="1" y="158"/>
                    <a:pt x="1" y="347"/>
                  </a:cubicBezTo>
                  <a:lnTo>
                    <a:pt x="1" y="1449"/>
                  </a:lnTo>
                  <a:cubicBezTo>
                    <a:pt x="1" y="2710"/>
                    <a:pt x="977" y="3749"/>
                    <a:pt x="2206" y="3844"/>
                  </a:cubicBezTo>
                  <a:cubicBezTo>
                    <a:pt x="2489" y="4694"/>
                    <a:pt x="3277" y="5261"/>
                    <a:pt x="4159" y="5261"/>
                  </a:cubicBezTo>
                  <a:cubicBezTo>
                    <a:pt x="4569" y="5261"/>
                    <a:pt x="4884" y="5576"/>
                    <a:pt x="4884" y="5986"/>
                  </a:cubicBezTo>
                  <a:cubicBezTo>
                    <a:pt x="4884" y="6364"/>
                    <a:pt x="4569" y="6679"/>
                    <a:pt x="4159" y="6679"/>
                  </a:cubicBezTo>
                  <a:cubicBezTo>
                    <a:pt x="3277" y="6679"/>
                    <a:pt x="2489" y="7278"/>
                    <a:pt x="2206" y="8097"/>
                  </a:cubicBezTo>
                  <a:cubicBezTo>
                    <a:pt x="977" y="8223"/>
                    <a:pt x="1" y="9263"/>
                    <a:pt x="1" y="10523"/>
                  </a:cubicBezTo>
                  <a:lnTo>
                    <a:pt x="1" y="11531"/>
                  </a:lnTo>
                  <a:cubicBezTo>
                    <a:pt x="1" y="11720"/>
                    <a:pt x="158" y="11877"/>
                    <a:pt x="347" y="11877"/>
                  </a:cubicBezTo>
                  <a:lnTo>
                    <a:pt x="1733" y="11877"/>
                  </a:lnTo>
                  <a:cubicBezTo>
                    <a:pt x="1922" y="11877"/>
                    <a:pt x="2080" y="11720"/>
                    <a:pt x="2080" y="11531"/>
                  </a:cubicBezTo>
                  <a:lnTo>
                    <a:pt x="2080" y="10523"/>
                  </a:lnTo>
                  <a:cubicBezTo>
                    <a:pt x="2080" y="10302"/>
                    <a:pt x="2237" y="10145"/>
                    <a:pt x="2426" y="10145"/>
                  </a:cubicBezTo>
                  <a:lnTo>
                    <a:pt x="2647" y="10145"/>
                  </a:lnTo>
                  <a:cubicBezTo>
                    <a:pt x="3025" y="10586"/>
                    <a:pt x="3592" y="10869"/>
                    <a:pt x="4159" y="10869"/>
                  </a:cubicBezTo>
                  <a:cubicBezTo>
                    <a:pt x="6837" y="10869"/>
                    <a:pt x="9011" y="8695"/>
                    <a:pt x="9011" y="6018"/>
                  </a:cubicBezTo>
                  <a:cubicBezTo>
                    <a:pt x="9042" y="3277"/>
                    <a:pt x="6837" y="1103"/>
                    <a:pt x="4159" y="1103"/>
                  </a:cubicBezTo>
                  <a:cubicBezTo>
                    <a:pt x="3592" y="1103"/>
                    <a:pt x="3025" y="1323"/>
                    <a:pt x="2647" y="1796"/>
                  </a:cubicBezTo>
                  <a:lnTo>
                    <a:pt x="2426" y="1796"/>
                  </a:lnTo>
                  <a:cubicBezTo>
                    <a:pt x="2237" y="1796"/>
                    <a:pt x="2080" y="1638"/>
                    <a:pt x="2080" y="1449"/>
                  </a:cubicBezTo>
                  <a:lnTo>
                    <a:pt x="2080" y="347"/>
                  </a:lnTo>
                  <a:cubicBezTo>
                    <a:pt x="2080" y="158"/>
                    <a:pt x="1922" y="0"/>
                    <a:pt x="17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4" name="Google Shape;9494;p75"/>
            <p:cNvSpPr/>
            <p:nvPr/>
          </p:nvSpPr>
          <p:spPr>
            <a:xfrm>
              <a:off x="-23081850" y="2425475"/>
              <a:ext cx="96100" cy="151250"/>
            </a:xfrm>
            <a:custGeom>
              <a:avLst/>
              <a:gdLst/>
              <a:ahLst/>
              <a:cxnLst/>
              <a:rect l="l" t="t" r="r" b="b"/>
              <a:pathLst>
                <a:path w="3844" h="6050" extrusionOk="0">
                  <a:moveTo>
                    <a:pt x="2568" y="1"/>
                  </a:moveTo>
                  <a:cubicBezTo>
                    <a:pt x="2481" y="1"/>
                    <a:pt x="2395" y="32"/>
                    <a:pt x="2332" y="95"/>
                  </a:cubicBezTo>
                  <a:cubicBezTo>
                    <a:pt x="2205" y="221"/>
                    <a:pt x="2205" y="442"/>
                    <a:pt x="2332" y="568"/>
                  </a:cubicBezTo>
                  <a:cubicBezTo>
                    <a:pt x="2867" y="1072"/>
                    <a:pt x="3151" y="1796"/>
                    <a:pt x="3151" y="2553"/>
                  </a:cubicBezTo>
                  <a:cubicBezTo>
                    <a:pt x="3151" y="3277"/>
                    <a:pt x="2899" y="3970"/>
                    <a:pt x="2332" y="4506"/>
                  </a:cubicBezTo>
                  <a:cubicBezTo>
                    <a:pt x="1827" y="5010"/>
                    <a:pt x="1134" y="5325"/>
                    <a:pt x="378" y="5325"/>
                  </a:cubicBezTo>
                  <a:cubicBezTo>
                    <a:pt x="189" y="5325"/>
                    <a:pt x="0" y="5482"/>
                    <a:pt x="0" y="5703"/>
                  </a:cubicBezTo>
                  <a:cubicBezTo>
                    <a:pt x="0" y="5892"/>
                    <a:pt x="189" y="6050"/>
                    <a:pt x="378" y="6050"/>
                  </a:cubicBezTo>
                  <a:cubicBezTo>
                    <a:pt x="1292" y="6050"/>
                    <a:pt x="2174" y="5703"/>
                    <a:pt x="2804" y="5010"/>
                  </a:cubicBezTo>
                  <a:cubicBezTo>
                    <a:pt x="3466" y="4348"/>
                    <a:pt x="3844" y="3498"/>
                    <a:pt x="3844" y="2584"/>
                  </a:cubicBezTo>
                  <a:cubicBezTo>
                    <a:pt x="3844" y="1670"/>
                    <a:pt x="3434" y="757"/>
                    <a:pt x="2804" y="95"/>
                  </a:cubicBezTo>
                  <a:cubicBezTo>
                    <a:pt x="2741" y="32"/>
                    <a:pt x="2654" y="1"/>
                    <a:pt x="25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95" name="Google Shape;9495;p75"/>
          <p:cNvGrpSpPr/>
          <p:nvPr/>
        </p:nvGrpSpPr>
        <p:grpSpPr>
          <a:xfrm>
            <a:off x="7538556" y="3554109"/>
            <a:ext cx="354136" cy="354136"/>
            <a:chOff x="-23229150" y="2710600"/>
            <a:chExt cx="296175" cy="296175"/>
          </a:xfrm>
        </p:grpSpPr>
        <p:sp>
          <p:nvSpPr>
            <p:cNvPr id="9496" name="Google Shape;9496;p75"/>
            <p:cNvSpPr/>
            <p:nvPr/>
          </p:nvSpPr>
          <p:spPr>
            <a:xfrm>
              <a:off x="-23177150" y="2727925"/>
              <a:ext cx="191400" cy="258375"/>
            </a:xfrm>
            <a:custGeom>
              <a:avLst/>
              <a:gdLst/>
              <a:ahLst/>
              <a:cxnLst/>
              <a:rect l="l" t="t" r="r" b="b"/>
              <a:pathLst>
                <a:path w="7656" h="10335" extrusionOk="0">
                  <a:moveTo>
                    <a:pt x="3812" y="725"/>
                  </a:moveTo>
                  <a:cubicBezTo>
                    <a:pt x="4033" y="725"/>
                    <a:pt x="4190" y="883"/>
                    <a:pt x="4190" y="1072"/>
                  </a:cubicBezTo>
                  <a:lnTo>
                    <a:pt x="4190" y="1418"/>
                  </a:lnTo>
                  <a:lnTo>
                    <a:pt x="3466" y="1418"/>
                  </a:lnTo>
                  <a:lnTo>
                    <a:pt x="3466" y="1072"/>
                  </a:lnTo>
                  <a:cubicBezTo>
                    <a:pt x="3466" y="883"/>
                    <a:pt x="3623" y="725"/>
                    <a:pt x="3812" y="725"/>
                  </a:cubicBezTo>
                  <a:close/>
                  <a:moveTo>
                    <a:pt x="6238" y="1387"/>
                  </a:moveTo>
                  <a:cubicBezTo>
                    <a:pt x="6648" y="1418"/>
                    <a:pt x="6931" y="1702"/>
                    <a:pt x="6931" y="2111"/>
                  </a:cubicBezTo>
                  <a:cubicBezTo>
                    <a:pt x="6931" y="2206"/>
                    <a:pt x="6900" y="2363"/>
                    <a:pt x="6805" y="2458"/>
                  </a:cubicBezTo>
                  <a:cubicBezTo>
                    <a:pt x="6585" y="2206"/>
                    <a:pt x="6238" y="2111"/>
                    <a:pt x="5860" y="2111"/>
                  </a:cubicBezTo>
                  <a:lnTo>
                    <a:pt x="4852" y="2111"/>
                  </a:lnTo>
                  <a:lnTo>
                    <a:pt x="4852" y="1387"/>
                  </a:lnTo>
                  <a:close/>
                  <a:moveTo>
                    <a:pt x="2804" y="1418"/>
                  </a:moveTo>
                  <a:lnTo>
                    <a:pt x="2804" y="2143"/>
                  </a:lnTo>
                  <a:lnTo>
                    <a:pt x="1796" y="2143"/>
                  </a:lnTo>
                  <a:cubicBezTo>
                    <a:pt x="1418" y="2143"/>
                    <a:pt x="1071" y="2300"/>
                    <a:pt x="851" y="2489"/>
                  </a:cubicBezTo>
                  <a:cubicBezTo>
                    <a:pt x="756" y="2363"/>
                    <a:pt x="725" y="2269"/>
                    <a:pt x="725" y="2143"/>
                  </a:cubicBezTo>
                  <a:cubicBezTo>
                    <a:pt x="725" y="1702"/>
                    <a:pt x="1040" y="1418"/>
                    <a:pt x="1418" y="1418"/>
                  </a:cubicBezTo>
                  <a:close/>
                  <a:moveTo>
                    <a:pt x="4190" y="2111"/>
                  </a:moveTo>
                  <a:lnTo>
                    <a:pt x="4190" y="2804"/>
                  </a:lnTo>
                  <a:lnTo>
                    <a:pt x="3466" y="2804"/>
                  </a:lnTo>
                  <a:lnTo>
                    <a:pt x="3466" y="2111"/>
                  </a:lnTo>
                  <a:close/>
                  <a:moveTo>
                    <a:pt x="2772" y="2773"/>
                  </a:moveTo>
                  <a:lnTo>
                    <a:pt x="2772" y="3466"/>
                  </a:lnTo>
                  <a:lnTo>
                    <a:pt x="2079" y="3466"/>
                  </a:lnTo>
                  <a:cubicBezTo>
                    <a:pt x="1733" y="3466"/>
                    <a:pt x="1386" y="3624"/>
                    <a:pt x="1134" y="3844"/>
                  </a:cubicBezTo>
                  <a:cubicBezTo>
                    <a:pt x="1071" y="3718"/>
                    <a:pt x="1040" y="3592"/>
                    <a:pt x="1040" y="3466"/>
                  </a:cubicBezTo>
                  <a:cubicBezTo>
                    <a:pt x="1040" y="3088"/>
                    <a:pt x="1355" y="2773"/>
                    <a:pt x="1733" y="2773"/>
                  </a:cubicBezTo>
                  <a:close/>
                  <a:moveTo>
                    <a:pt x="5860" y="2804"/>
                  </a:moveTo>
                  <a:cubicBezTo>
                    <a:pt x="6270" y="2804"/>
                    <a:pt x="6585" y="3119"/>
                    <a:pt x="6585" y="3529"/>
                  </a:cubicBezTo>
                  <a:cubicBezTo>
                    <a:pt x="6585" y="3624"/>
                    <a:pt x="6553" y="3781"/>
                    <a:pt x="6459" y="3876"/>
                  </a:cubicBezTo>
                  <a:cubicBezTo>
                    <a:pt x="6270" y="3624"/>
                    <a:pt x="5923" y="3466"/>
                    <a:pt x="5576" y="3466"/>
                  </a:cubicBezTo>
                  <a:lnTo>
                    <a:pt x="4852" y="3466"/>
                  </a:lnTo>
                  <a:lnTo>
                    <a:pt x="4852" y="2804"/>
                  </a:lnTo>
                  <a:close/>
                  <a:moveTo>
                    <a:pt x="4190" y="3466"/>
                  </a:moveTo>
                  <a:lnTo>
                    <a:pt x="4190" y="4191"/>
                  </a:lnTo>
                  <a:lnTo>
                    <a:pt x="3466" y="4191"/>
                  </a:lnTo>
                  <a:lnTo>
                    <a:pt x="3466" y="3466"/>
                  </a:lnTo>
                  <a:close/>
                  <a:moveTo>
                    <a:pt x="4190" y="4884"/>
                  </a:moveTo>
                  <a:lnTo>
                    <a:pt x="4190" y="5608"/>
                  </a:lnTo>
                  <a:lnTo>
                    <a:pt x="3466" y="5608"/>
                  </a:lnTo>
                  <a:lnTo>
                    <a:pt x="3466" y="4884"/>
                  </a:lnTo>
                  <a:close/>
                  <a:moveTo>
                    <a:pt x="4190" y="6270"/>
                  </a:moveTo>
                  <a:lnTo>
                    <a:pt x="4190" y="7152"/>
                  </a:lnTo>
                  <a:lnTo>
                    <a:pt x="4190" y="7310"/>
                  </a:lnTo>
                  <a:cubicBezTo>
                    <a:pt x="4190" y="7499"/>
                    <a:pt x="4033" y="7656"/>
                    <a:pt x="3812" y="7656"/>
                  </a:cubicBezTo>
                  <a:cubicBezTo>
                    <a:pt x="3623" y="7656"/>
                    <a:pt x="3466" y="7499"/>
                    <a:pt x="3466" y="7310"/>
                  </a:cubicBezTo>
                  <a:lnTo>
                    <a:pt x="3466" y="7152"/>
                  </a:lnTo>
                  <a:lnTo>
                    <a:pt x="3466" y="6270"/>
                  </a:lnTo>
                  <a:close/>
                  <a:moveTo>
                    <a:pt x="5923" y="7656"/>
                  </a:moveTo>
                  <a:cubicBezTo>
                    <a:pt x="6112" y="7656"/>
                    <a:pt x="6270" y="7814"/>
                    <a:pt x="6270" y="8003"/>
                  </a:cubicBezTo>
                  <a:cubicBezTo>
                    <a:pt x="6270" y="8192"/>
                    <a:pt x="6144" y="8286"/>
                    <a:pt x="5986" y="8318"/>
                  </a:cubicBezTo>
                  <a:cubicBezTo>
                    <a:pt x="5734" y="8412"/>
                    <a:pt x="5450" y="8475"/>
                    <a:pt x="5198" y="8633"/>
                  </a:cubicBezTo>
                  <a:cubicBezTo>
                    <a:pt x="4789" y="8885"/>
                    <a:pt x="4411" y="9200"/>
                    <a:pt x="4096" y="9578"/>
                  </a:cubicBezTo>
                  <a:cubicBezTo>
                    <a:pt x="4064" y="9609"/>
                    <a:pt x="3938" y="9735"/>
                    <a:pt x="3812" y="9735"/>
                  </a:cubicBezTo>
                  <a:cubicBezTo>
                    <a:pt x="3655" y="9735"/>
                    <a:pt x="3592" y="9672"/>
                    <a:pt x="3560" y="9578"/>
                  </a:cubicBezTo>
                  <a:cubicBezTo>
                    <a:pt x="3088" y="8948"/>
                    <a:pt x="2426" y="8507"/>
                    <a:pt x="1670" y="8349"/>
                  </a:cubicBezTo>
                  <a:cubicBezTo>
                    <a:pt x="1544" y="8318"/>
                    <a:pt x="1386" y="8192"/>
                    <a:pt x="1386" y="8003"/>
                  </a:cubicBezTo>
                  <a:cubicBezTo>
                    <a:pt x="1386" y="7814"/>
                    <a:pt x="1544" y="7656"/>
                    <a:pt x="1733" y="7656"/>
                  </a:cubicBezTo>
                  <a:lnTo>
                    <a:pt x="2835" y="7656"/>
                  </a:lnTo>
                  <a:cubicBezTo>
                    <a:pt x="2993" y="8034"/>
                    <a:pt x="3371" y="8349"/>
                    <a:pt x="3844" y="8349"/>
                  </a:cubicBezTo>
                  <a:cubicBezTo>
                    <a:pt x="4316" y="8349"/>
                    <a:pt x="4663" y="8097"/>
                    <a:pt x="4820" y="7656"/>
                  </a:cubicBezTo>
                  <a:close/>
                  <a:moveTo>
                    <a:pt x="3812" y="0"/>
                  </a:moveTo>
                  <a:cubicBezTo>
                    <a:pt x="3371" y="0"/>
                    <a:pt x="2993" y="284"/>
                    <a:pt x="2835" y="725"/>
                  </a:cubicBezTo>
                  <a:lnTo>
                    <a:pt x="1386" y="725"/>
                  </a:lnTo>
                  <a:cubicBezTo>
                    <a:pt x="630" y="725"/>
                    <a:pt x="0" y="1355"/>
                    <a:pt x="0" y="2111"/>
                  </a:cubicBezTo>
                  <a:cubicBezTo>
                    <a:pt x="0" y="2489"/>
                    <a:pt x="158" y="2804"/>
                    <a:pt x="410" y="3088"/>
                  </a:cubicBezTo>
                  <a:cubicBezTo>
                    <a:pt x="378" y="3214"/>
                    <a:pt x="315" y="3340"/>
                    <a:pt x="315" y="3466"/>
                  </a:cubicBezTo>
                  <a:cubicBezTo>
                    <a:pt x="315" y="3876"/>
                    <a:pt x="473" y="4191"/>
                    <a:pt x="725" y="4474"/>
                  </a:cubicBezTo>
                  <a:cubicBezTo>
                    <a:pt x="693" y="4569"/>
                    <a:pt x="630" y="4726"/>
                    <a:pt x="630" y="4852"/>
                  </a:cubicBezTo>
                  <a:cubicBezTo>
                    <a:pt x="630" y="5608"/>
                    <a:pt x="1260" y="6238"/>
                    <a:pt x="2016" y="6238"/>
                  </a:cubicBezTo>
                  <a:cubicBezTo>
                    <a:pt x="2205" y="6238"/>
                    <a:pt x="2363" y="6081"/>
                    <a:pt x="2363" y="5892"/>
                  </a:cubicBezTo>
                  <a:cubicBezTo>
                    <a:pt x="2363" y="5671"/>
                    <a:pt x="2205" y="5514"/>
                    <a:pt x="2016" y="5514"/>
                  </a:cubicBezTo>
                  <a:cubicBezTo>
                    <a:pt x="1638" y="5514"/>
                    <a:pt x="1323" y="5199"/>
                    <a:pt x="1323" y="4821"/>
                  </a:cubicBezTo>
                  <a:cubicBezTo>
                    <a:pt x="1323" y="4411"/>
                    <a:pt x="1638" y="4096"/>
                    <a:pt x="2016" y="4096"/>
                  </a:cubicBezTo>
                  <a:lnTo>
                    <a:pt x="2741" y="4096"/>
                  </a:lnTo>
                  <a:lnTo>
                    <a:pt x="2741" y="6869"/>
                  </a:lnTo>
                  <a:lnTo>
                    <a:pt x="1701" y="6869"/>
                  </a:lnTo>
                  <a:cubicBezTo>
                    <a:pt x="1103" y="6869"/>
                    <a:pt x="693" y="7341"/>
                    <a:pt x="693" y="7877"/>
                  </a:cubicBezTo>
                  <a:cubicBezTo>
                    <a:pt x="693" y="8349"/>
                    <a:pt x="1008" y="8759"/>
                    <a:pt x="1481" y="8916"/>
                  </a:cubicBezTo>
                  <a:cubicBezTo>
                    <a:pt x="2048" y="9074"/>
                    <a:pt x="2615" y="9420"/>
                    <a:pt x="2961" y="9893"/>
                  </a:cubicBezTo>
                  <a:cubicBezTo>
                    <a:pt x="3151" y="10177"/>
                    <a:pt x="3466" y="10334"/>
                    <a:pt x="3781" y="10334"/>
                  </a:cubicBezTo>
                  <a:cubicBezTo>
                    <a:pt x="4096" y="10334"/>
                    <a:pt x="4411" y="10177"/>
                    <a:pt x="4631" y="9924"/>
                  </a:cubicBezTo>
                  <a:cubicBezTo>
                    <a:pt x="4852" y="9609"/>
                    <a:pt x="5135" y="9389"/>
                    <a:pt x="5482" y="9168"/>
                  </a:cubicBezTo>
                  <a:cubicBezTo>
                    <a:pt x="5671" y="9074"/>
                    <a:pt x="5891" y="8979"/>
                    <a:pt x="6112" y="8948"/>
                  </a:cubicBezTo>
                  <a:cubicBezTo>
                    <a:pt x="6585" y="8822"/>
                    <a:pt x="6900" y="8444"/>
                    <a:pt x="6900" y="7971"/>
                  </a:cubicBezTo>
                  <a:cubicBezTo>
                    <a:pt x="6900" y="7373"/>
                    <a:pt x="6427" y="6932"/>
                    <a:pt x="5891" y="6932"/>
                  </a:cubicBezTo>
                  <a:lnTo>
                    <a:pt x="4852" y="6932"/>
                  </a:lnTo>
                  <a:lnTo>
                    <a:pt x="4852" y="4191"/>
                  </a:lnTo>
                  <a:lnTo>
                    <a:pt x="5576" y="4191"/>
                  </a:lnTo>
                  <a:cubicBezTo>
                    <a:pt x="5954" y="4191"/>
                    <a:pt x="6270" y="4506"/>
                    <a:pt x="6270" y="4884"/>
                  </a:cubicBezTo>
                  <a:cubicBezTo>
                    <a:pt x="6270" y="5293"/>
                    <a:pt x="5954" y="5608"/>
                    <a:pt x="5576" y="5608"/>
                  </a:cubicBezTo>
                  <a:cubicBezTo>
                    <a:pt x="5356" y="5608"/>
                    <a:pt x="5198" y="5766"/>
                    <a:pt x="5198" y="5955"/>
                  </a:cubicBezTo>
                  <a:cubicBezTo>
                    <a:pt x="5198" y="6144"/>
                    <a:pt x="5356" y="6301"/>
                    <a:pt x="5576" y="6301"/>
                  </a:cubicBezTo>
                  <a:cubicBezTo>
                    <a:pt x="6301" y="6301"/>
                    <a:pt x="6931" y="5671"/>
                    <a:pt x="6931" y="4915"/>
                  </a:cubicBezTo>
                  <a:cubicBezTo>
                    <a:pt x="6931" y="4758"/>
                    <a:pt x="6900" y="4663"/>
                    <a:pt x="6868" y="4537"/>
                  </a:cubicBezTo>
                  <a:cubicBezTo>
                    <a:pt x="7152" y="4254"/>
                    <a:pt x="7246" y="3939"/>
                    <a:pt x="7246" y="3561"/>
                  </a:cubicBezTo>
                  <a:cubicBezTo>
                    <a:pt x="7246" y="3403"/>
                    <a:pt x="7215" y="3277"/>
                    <a:pt x="7183" y="3151"/>
                  </a:cubicBezTo>
                  <a:cubicBezTo>
                    <a:pt x="7498" y="2836"/>
                    <a:pt x="7656" y="2489"/>
                    <a:pt x="7656" y="2111"/>
                  </a:cubicBezTo>
                  <a:cubicBezTo>
                    <a:pt x="7656" y="1355"/>
                    <a:pt x="7026" y="725"/>
                    <a:pt x="6270" y="725"/>
                  </a:cubicBezTo>
                  <a:lnTo>
                    <a:pt x="4820" y="725"/>
                  </a:lnTo>
                  <a:cubicBezTo>
                    <a:pt x="4663" y="316"/>
                    <a:pt x="4285" y="0"/>
                    <a:pt x="38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7" name="Google Shape;9497;p75"/>
            <p:cNvSpPr/>
            <p:nvPr/>
          </p:nvSpPr>
          <p:spPr>
            <a:xfrm>
              <a:off x="-23229150" y="2710600"/>
              <a:ext cx="296175" cy="296175"/>
            </a:xfrm>
            <a:custGeom>
              <a:avLst/>
              <a:gdLst/>
              <a:ahLst/>
              <a:cxnLst/>
              <a:rect l="l" t="t" r="r" b="b"/>
              <a:pathLst>
                <a:path w="11847" h="11847" extrusionOk="0">
                  <a:moveTo>
                    <a:pt x="10775" y="693"/>
                  </a:moveTo>
                  <a:cubicBezTo>
                    <a:pt x="10996" y="693"/>
                    <a:pt x="11153" y="851"/>
                    <a:pt x="11153" y="1072"/>
                  </a:cubicBezTo>
                  <a:lnTo>
                    <a:pt x="11153" y="10775"/>
                  </a:lnTo>
                  <a:cubicBezTo>
                    <a:pt x="11153" y="10996"/>
                    <a:pt x="10996" y="11153"/>
                    <a:pt x="10775" y="11153"/>
                  </a:cubicBezTo>
                  <a:lnTo>
                    <a:pt x="1072" y="11153"/>
                  </a:lnTo>
                  <a:cubicBezTo>
                    <a:pt x="851" y="11153"/>
                    <a:pt x="694" y="10996"/>
                    <a:pt x="694" y="10775"/>
                  </a:cubicBezTo>
                  <a:lnTo>
                    <a:pt x="694" y="1072"/>
                  </a:lnTo>
                  <a:cubicBezTo>
                    <a:pt x="694" y="851"/>
                    <a:pt x="851" y="693"/>
                    <a:pt x="1072" y="693"/>
                  </a:cubicBezTo>
                  <a:close/>
                  <a:moveTo>
                    <a:pt x="1072" y="0"/>
                  </a:moveTo>
                  <a:cubicBezTo>
                    <a:pt x="473" y="0"/>
                    <a:pt x="1" y="473"/>
                    <a:pt x="1" y="1072"/>
                  </a:cubicBezTo>
                  <a:lnTo>
                    <a:pt x="1" y="10775"/>
                  </a:lnTo>
                  <a:cubicBezTo>
                    <a:pt x="1" y="11374"/>
                    <a:pt x="473" y="11846"/>
                    <a:pt x="1072" y="11846"/>
                  </a:cubicBezTo>
                  <a:lnTo>
                    <a:pt x="10807" y="11846"/>
                  </a:lnTo>
                  <a:cubicBezTo>
                    <a:pt x="11374" y="11846"/>
                    <a:pt x="11847" y="11374"/>
                    <a:pt x="11847" y="10775"/>
                  </a:cubicBezTo>
                  <a:lnTo>
                    <a:pt x="11847" y="1072"/>
                  </a:lnTo>
                  <a:cubicBezTo>
                    <a:pt x="11847" y="473"/>
                    <a:pt x="11342" y="0"/>
                    <a:pt x="10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98" name="Google Shape;9498;p75"/>
          <p:cNvSpPr/>
          <p:nvPr/>
        </p:nvSpPr>
        <p:spPr>
          <a:xfrm>
            <a:off x="6640549" y="4047621"/>
            <a:ext cx="354136" cy="353180"/>
          </a:xfrm>
          <a:custGeom>
            <a:avLst/>
            <a:gdLst/>
            <a:ahLst/>
            <a:cxnLst/>
            <a:rect l="l" t="t" r="r" b="b"/>
            <a:pathLst>
              <a:path w="11847" h="11815" extrusionOk="0">
                <a:moveTo>
                  <a:pt x="5829" y="662"/>
                </a:moveTo>
                <a:cubicBezTo>
                  <a:pt x="6018" y="662"/>
                  <a:pt x="6176" y="820"/>
                  <a:pt x="6176" y="1009"/>
                </a:cubicBezTo>
                <a:cubicBezTo>
                  <a:pt x="6176" y="1229"/>
                  <a:pt x="6018" y="1387"/>
                  <a:pt x="5829" y="1387"/>
                </a:cubicBezTo>
                <a:cubicBezTo>
                  <a:pt x="5640" y="1387"/>
                  <a:pt x="5483" y="1229"/>
                  <a:pt x="5483" y="1009"/>
                </a:cubicBezTo>
                <a:cubicBezTo>
                  <a:pt x="5483" y="820"/>
                  <a:pt x="5640" y="662"/>
                  <a:pt x="5829" y="662"/>
                </a:cubicBezTo>
                <a:close/>
                <a:moveTo>
                  <a:pt x="3225" y="2798"/>
                </a:moveTo>
                <a:cubicBezTo>
                  <a:pt x="3766" y="2798"/>
                  <a:pt x="4911" y="3708"/>
                  <a:pt x="5483" y="4159"/>
                </a:cubicBezTo>
                <a:lnTo>
                  <a:pt x="5483" y="4884"/>
                </a:lnTo>
                <a:lnTo>
                  <a:pt x="4727" y="4884"/>
                </a:lnTo>
                <a:cubicBezTo>
                  <a:pt x="4758" y="4758"/>
                  <a:pt x="4790" y="4632"/>
                  <a:pt x="4790" y="4537"/>
                </a:cubicBezTo>
                <a:cubicBezTo>
                  <a:pt x="4790" y="4317"/>
                  <a:pt x="4632" y="4159"/>
                  <a:pt x="4443" y="4159"/>
                </a:cubicBezTo>
                <a:cubicBezTo>
                  <a:pt x="4254" y="4159"/>
                  <a:pt x="4097" y="4317"/>
                  <a:pt x="4097" y="4537"/>
                </a:cubicBezTo>
                <a:cubicBezTo>
                  <a:pt x="4097" y="4726"/>
                  <a:pt x="3939" y="4884"/>
                  <a:pt x="3750" y="4884"/>
                </a:cubicBezTo>
                <a:lnTo>
                  <a:pt x="3435" y="4884"/>
                </a:lnTo>
                <a:cubicBezTo>
                  <a:pt x="3655" y="4569"/>
                  <a:pt x="3813" y="4254"/>
                  <a:pt x="3908" y="3939"/>
                </a:cubicBezTo>
                <a:cubicBezTo>
                  <a:pt x="3971" y="3750"/>
                  <a:pt x="3844" y="3529"/>
                  <a:pt x="3655" y="3498"/>
                </a:cubicBezTo>
                <a:cubicBezTo>
                  <a:pt x="3617" y="3485"/>
                  <a:pt x="3578" y="3478"/>
                  <a:pt x="3541" y="3478"/>
                </a:cubicBezTo>
                <a:cubicBezTo>
                  <a:pt x="3395" y="3478"/>
                  <a:pt x="3265" y="3574"/>
                  <a:pt x="3214" y="3750"/>
                </a:cubicBezTo>
                <a:cubicBezTo>
                  <a:pt x="3025" y="4380"/>
                  <a:pt x="2710" y="4726"/>
                  <a:pt x="2269" y="4884"/>
                </a:cubicBezTo>
                <a:lnTo>
                  <a:pt x="1482" y="4884"/>
                </a:lnTo>
                <a:cubicBezTo>
                  <a:pt x="2049" y="4411"/>
                  <a:pt x="2364" y="3907"/>
                  <a:pt x="2584" y="3466"/>
                </a:cubicBezTo>
                <a:cubicBezTo>
                  <a:pt x="2836" y="3057"/>
                  <a:pt x="2962" y="2836"/>
                  <a:pt x="3151" y="2805"/>
                </a:cubicBezTo>
                <a:cubicBezTo>
                  <a:pt x="3174" y="2800"/>
                  <a:pt x="3199" y="2798"/>
                  <a:pt x="3225" y="2798"/>
                </a:cubicBezTo>
                <a:close/>
                <a:moveTo>
                  <a:pt x="8424" y="2770"/>
                </a:moveTo>
                <a:cubicBezTo>
                  <a:pt x="8442" y="2770"/>
                  <a:pt x="8459" y="2771"/>
                  <a:pt x="8476" y="2773"/>
                </a:cubicBezTo>
                <a:cubicBezTo>
                  <a:pt x="8665" y="2836"/>
                  <a:pt x="8791" y="3057"/>
                  <a:pt x="9011" y="3466"/>
                </a:cubicBezTo>
                <a:cubicBezTo>
                  <a:pt x="9263" y="3876"/>
                  <a:pt x="9578" y="4411"/>
                  <a:pt x="10082" y="4884"/>
                </a:cubicBezTo>
                <a:lnTo>
                  <a:pt x="9326" y="4884"/>
                </a:lnTo>
                <a:cubicBezTo>
                  <a:pt x="8885" y="4726"/>
                  <a:pt x="8570" y="4348"/>
                  <a:pt x="8381" y="3750"/>
                </a:cubicBezTo>
                <a:cubicBezTo>
                  <a:pt x="8328" y="3564"/>
                  <a:pt x="8164" y="3490"/>
                  <a:pt x="8019" y="3490"/>
                </a:cubicBezTo>
                <a:cubicBezTo>
                  <a:pt x="7992" y="3490"/>
                  <a:pt x="7965" y="3493"/>
                  <a:pt x="7940" y="3498"/>
                </a:cubicBezTo>
                <a:cubicBezTo>
                  <a:pt x="7783" y="3529"/>
                  <a:pt x="7688" y="3781"/>
                  <a:pt x="7720" y="3939"/>
                </a:cubicBezTo>
                <a:cubicBezTo>
                  <a:pt x="7783" y="4191"/>
                  <a:pt x="7940" y="4569"/>
                  <a:pt x="8192" y="4884"/>
                </a:cubicBezTo>
                <a:lnTo>
                  <a:pt x="7877" y="4884"/>
                </a:lnTo>
                <a:cubicBezTo>
                  <a:pt x="7688" y="4884"/>
                  <a:pt x="7531" y="4726"/>
                  <a:pt x="7531" y="4537"/>
                </a:cubicBezTo>
                <a:cubicBezTo>
                  <a:pt x="7531" y="4317"/>
                  <a:pt x="7373" y="4159"/>
                  <a:pt x="7153" y="4159"/>
                </a:cubicBezTo>
                <a:cubicBezTo>
                  <a:pt x="6963" y="4159"/>
                  <a:pt x="6806" y="4317"/>
                  <a:pt x="6806" y="4537"/>
                </a:cubicBezTo>
                <a:cubicBezTo>
                  <a:pt x="6806" y="4632"/>
                  <a:pt x="6837" y="4758"/>
                  <a:pt x="6900" y="4884"/>
                </a:cubicBezTo>
                <a:lnTo>
                  <a:pt x="6144" y="4884"/>
                </a:lnTo>
                <a:lnTo>
                  <a:pt x="6144" y="4159"/>
                </a:lnTo>
                <a:cubicBezTo>
                  <a:pt x="6663" y="3701"/>
                  <a:pt x="7863" y="2770"/>
                  <a:pt x="8424" y="2770"/>
                </a:cubicBezTo>
                <a:close/>
                <a:moveTo>
                  <a:pt x="7216" y="5545"/>
                </a:moveTo>
                <a:cubicBezTo>
                  <a:pt x="7405" y="5545"/>
                  <a:pt x="7562" y="5703"/>
                  <a:pt x="7562" y="5892"/>
                </a:cubicBezTo>
                <a:cubicBezTo>
                  <a:pt x="7562" y="6113"/>
                  <a:pt x="7405" y="6270"/>
                  <a:pt x="7216" y="6270"/>
                </a:cubicBezTo>
                <a:lnTo>
                  <a:pt x="6176" y="6270"/>
                </a:lnTo>
                <a:lnTo>
                  <a:pt x="6176" y="5545"/>
                </a:lnTo>
                <a:close/>
                <a:moveTo>
                  <a:pt x="5483" y="6963"/>
                </a:moveTo>
                <a:lnTo>
                  <a:pt x="5483" y="7688"/>
                </a:lnTo>
                <a:lnTo>
                  <a:pt x="4443" y="7688"/>
                </a:lnTo>
                <a:cubicBezTo>
                  <a:pt x="4254" y="7688"/>
                  <a:pt x="4097" y="7530"/>
                  <a:pt x="4097" y="7310"/>
                </a:cubicBezTo>
                <a:cubicBezTo>
                  <a:pt x="4097" y="7121"/>
                  <a:pt x="4254" y="6963"/>
                  <a:pt x="4443" y="6963"/>
                </a:cubicBezTo>
                <a:close/>
                <a:moveTo>
                  <a:pt x="6491" y="8349"/>
                </a:moveTo>
                <a:cubicBezTo>
                  <a:pt x="6680" y="8349"/>
                  <a:pt x="6837" y="8507"/>
                  <a:pt x="6837" y="8696"/>
                </a:cubicBezTo>
                <a:cubicBezTo>
                  <a:pt x="6837" y="8885"/>
                  <a:pt x="6680" y="9042"/>
                  <a:pt x="6491" y="9042"/>
                </a:cubicBezTo>
                <a:lnTo>
                  <a:pt x="6144" y="9042"/>
                </a:lnTo>
                <a:lnTo>
                  <a:pt x="6144" y="8349"/>
                </a:lnTo>
                <a:close/>
                <a:moveTo>
                  <a:pt x="5483" y="9736"/>
                </a:moveTo>
                <a:lnTo>
                  <a:pt x="5483" y="10429"/>
                </a:lnTo>
                <a:lnTo>
                  <a:pt x="5105" y="10429"/>
                </a:lnTo>
                <a:cubicBezTo>
                  <a:pt x="4916" y="10429"/>
                  <a:pt x="4758" y="10271"/>
                  <a:pt x="4758" y="10082"/>
                </a:cubicBezTo>
                <a:cubicBezTo>
                  <a:pt x="4758" y="9893"/>
                  <a:pt x="4916" y="9736"/>
                  <a:pt x="5105" y="9736"/>
                </a:cubicBezTo>
                <a:close/>
                <a:moveTo>
                  <a:pt x="5861" y="1"/>
                </a:moveTo>
                <a:cubicBezTo>
                  <a:pt x="5325" y="1"/>
                  <a:pt x="4853" y="473"/>
                  <a:pt x="4853" y="1009"/>
                </a:cubicBezTo>
                <a:cubicBezTo>
                  <a:pt x="4853" y="1450"/>
                  <a:pt x="5136" y="1828"/>
                  <a:pt x="5546" y="1985"/>
                </a:cubicBezTo>
                <a:lnTo>
                  <a:pt x="5546" y="3309"/>
                </a:lnTo>
                <a:cubicBezTo>
                  <a:pt x="4475" y="2440"/>
                  <a:pt x="3776" y="2104"/>
                  <a:pt x="3254" y="2104"/>
                </a:cubicBezTo>
                <a:cubicBezTo>
                  <a:pt x="3208" y="2104"/>
                  <a:pt x="3163" y="2106"/>
                  <a:pt x="3120" y="2111"/>
                </a:cubicBezTo>
                <a:cubicBezTo>
                  <a:pt x="2616" y="2206"/>
                  <a:pt x="2332" y="2678"/>
                  <a:pt x="2080" y="3151"/>
                </a:cubicBezTo>
                <a:cubicBezTo>
                  <a:pt x="1734" y="3750"/>
                  <a:pt x="1356" y="4474"/>
                  <a:pt x="253" y="4915"/>
                </a:cubicBezTo>
                <a:cubicBezTo>
                  <a:pt x="95" y="4978"/>
                  <a:pt x="1" y="5167"/>
                  <a:pt x="32" y="5325"/>
                </a:cubicBezTo>
                <a:cubicBezTo>
                  <a:pt x="95" y="5482"/>
                  <a:pt x="190" y="5577"/>
                  <a:pt x="410" y="5577"/>
                </a:cubicBezTo>
                <a:lnTo>
                  <a:pt x="5609" y="5577"/>
                </a:lnTo>
                <a:lnTo>
                  <a:pt x="5609" y="6302"/>
                </a:lnTo>
                <a:lnTo>
                  <a:pt x="4569" y="6302"/>
                </a:lnTo>
                <a:cubicBezTo>
                  <a:pt x="3971" y="6302"/>
                  <a:pt x="3561" y="6774"/>
                  <a:pt x="3561" y="7310"/>
                </a:cubicBezTo>
                <a:cubicBezTo>
                  <a:pt x="3561" y="7908"/>
                  <a:pt x="4034" y="8349"/>
                  <a:pt x="4569" y="8349"/>
                </a:cubicBezTo>
                <a:lnTo>
                  <a:pt x="5609" y="8349"/>
                </a:lnTo>
                <a:lnTo>
                  <a:pt x="5609" y="9042"/>
                </a:lnTo>
                <a:lnTo>
                  <a:pt x="5231" y="9042"/>
                </a:lnTo>
                <a:cubicBezTo>
                  <a:pt x="4664" y="9042"/>
                  <a:pt x="4223" y="9515"/>
                  <a:pt x="4223" y="10082"/>
                </a:cubicBezTo>
                <a:cubicBezTo>
                  <a:pt x="4223" y="10681"/>
                  <a:pt x="4695" y="11090"/>
                  <a:pt x="5231" y="11090"/>
                </a:cubicBezTo>
                <a:lnTo>
                  <a:pt x="5609" y="11090"/>
                </a:lnTo>
                <a:lnTo>
                  <a:pt x="5609" y="11468"/>
                </a:lnTo>
                <a:cubicBezTo>
                  <a:pt x="5609" y="11657"/>
                  <a:pt x="5766" y="11815"/>
                  <a:pt x="5955" y="11815"/>
                </a:cubicBezTo>
                <a:cubicBezTo>
                  <a:pt x="6144" y="11815"/>
                  <a:pt x="6302" y="11657"/>
                  <a:pt x="6302" y="11468"/>
                </a:cubicBezTo>
                <a:lnTo>
                  <a:pt x="6302" y="11090"/>
                </a:lnTo>
                <a:lnTo>
                  <a:pt x="6648" y="11090"/>
                </a:lnTo>
                <a:cubicBezTo>
                  <a:pt x="6869" y="11090"/>
                  <a:pt x="7027" y="10933"/>
                  <a:pt x="7027" y="10744"/>
                </a:cubicBezTo>
                <a:cubicBezTo>
                  <a:pt x="7027" y="10555"/>
                  <a:pt x="6869" y="10397"/>
                  <a:pt x="6648" y="10397"/>
                </a:cubicBezTo>
                <a:lnTo>
                  <a:pt x="6302" y="10397"/>
                </a:lnTo>
                <a:lnTo>
                  <a:pt x="6302" y="9673"/>
                </a:lnTo>
                <a:lnTo>
                  <a:pt x="6648" y="9673"/>
                </a:lnTo>
                <a:cubicBezTo>
                  <a:pt x="7247" y="9673"/>
                  <a:pt x="7688" y="9200"/>
                  <a:pt x="7688" y="8664"/>
                </a:cubicBezTo>
                <a:cubicBezTo>
                  <a:pt x="7688" y="8066"/>
                  <a:pt x="7216" y="7625"/>
                  <a:pt x="6648" y="7625"/>
                </a:cubicBezTo>
                <a:lnTo>
                  <a:pt x="6302" y="7625"/>
                </a:lnTo>
                <a:lnTo>
                  <a:pt x="6302" y="6932"/>
                </a:lnTo>
                <a:lnTo>
                  <a:pt x="7342" y="6932"/>
                </a:lnTo>
                <a:cubicBezTo>
                  <a:pt x="7909" y="6932"/>
                  <a:pt x="8350" y="6459"/>
                  <a:pt x="8350" y="5892"/>
                </a:cubicBezTo>
                <a:cubicBezTo>
                  <a:pt x="8350" y="5766"/>
                  <a:pt x="8318" y="5671"/>
                  <a:pt x="8287" y="5545"/>
                </a:cubicBezTo>
                <a:lnTo>
                  <a:pt x="11469" y="5545"/>
                </a:lnTo>
                <a:cubicBezTo>
                  <a:pt x="11626" y="5545"/>
                  <a:pt x="11784" y="5419"/>
                  <a:pt x="11815" y="5262"/>
                </a:cubicBezTo>
                <a:cubicBezTo>
                  <a:pt x="11847" y="5104"/>
                  <a:pt x="11658" y="4947"/>
                  <a:pt x="11500" y="4915"/>
                </a:cubicBezTo>
                <a:cubicBezTo>
                  <a:pt x="10398" y="4474"/>
                  <a:pt x="9988" y="3750"/>
                  <a:pt x="9641" y="3151"/>
                </a:cubicBezTo>
                <a:cubicBezTo>
                  <a:pt x="9389" y="2678"/>
                  <a:pt x="9137" y="2237"/>
                  <a:pt x="8633" y="2111"/>
                </a:cubicBezTo>
                <a:cubicBezTo>
                  <a:pt x="8563" y="2096"/>
                  <a:pt x="8491" y="2088"/>
                  <a:pt x="8417" y="2088"/>
                </a:cubicBezTo>
                <a:cubicBezTo>
                  <a:pt x="7893" y="2088"/>
                  <a:pt x="7252" y="2481"/>
                  <a:pt x="6176" y="3309"/>
                </a:cubicBezTo>
                <a:lnTo>
                  <a:pt x="6176" y="1985"/>
                </a:lnTo>
                <a:cubicBezTo>
                  <a:pt x="6585" y="1828"/>
                  <a:pt x="6900" y="1481"/>
                  <a:pt x="6900" y="1009"/>
                </a:cubicBezTo>
                <a:cubicBezTo>
                  <a:pt x="6900" y="410"/>
                  <a:pt x="6428" y="1"/>
                  <a:pt x="5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9" name="Google Shape;9499;p75"/>
          <p:cNvSpPr/>
          <p:nvPr/>
        </p:nvSpPr>
        <p:spPr>
          <a:xfrm>
            <a:off x="4873479" y="2666487"/>
            <a:ext cx="322122" cy="352253"/>
          </a:xfrm>
          <a:custGeom>
            <a:avLst/>
            <a:gdLst/>
            <a:ahLst/>
            <a:cxnLst/>
            <a:rect l="l" t="t" r="r" b="b"/>
            <a:pathLst>
              <a:path w="10776" h="11784" extrusionOk="0">
                <a:moveTo>
                  <a:pt x="5388" y="662"/>
                </a:moveTo>
                <a:cubicBezTo>
                  <a:pt x="6144" y="662"/>
                  <a:pt x="6774" y="1355"/>
                  <a:pt x="6774" y="2080"/>
                </a:cubicBezTo>
                <a:cubicBezTo>
                  <a:pt x="6774" y="2206"/>
                  <a:pt x="6711" y="2332"/>
                  <a:pt x="6680" y="2489"/>
                </a:cubicBezTo>
                <a:cubicBezTo>
                  <a:pt x="6333" y="2206"/>
                  <a:pt x="5861" y="2017"/>
                  <a:pt x="5388" y="2017"/>
                </a:cubicBezTo>
                <a:cubicBezTo>
                  <a:pt x="4915" y="2017"/>
                  <a:pt x="4443" y="2174"/>
                  <a:pt x="4096" y="2489"/>
                </a:cubicBezTo>
                <a:cubicBezTo>
                  <a:pt x="4033" y="2332"/>
                  <a:pt x="4002" y="2206"/>
                  <a:pt x="4002" y="2080"/>
                </a:cubicBezTo>
                <a:cubicBezTo>
                  <a:pt x="4002" y="1355"/>
                  <a:pt x="4632" y="662"/>
                  <a:pt x="5388" y="662"/>
                </a:cubicBezTo>
                <a:close/>
                <a:moveTo>
                  <a:pt x="5388" y="2710"/>
                </a:moveTo>
                <a:cubicBezTo>
                  <a:pt x="5766" y="2710"/>
                  <a:pt x="6144" y="2867"/>
                  <a:pt x="6365" y="3151"/>
                </a:cubicBezTo>
                <a:cubicBezTo>
                  <a:pt x="6176" y="3592"/>
                  <a:pt x="5829" y="4096"/>
                  <a:pt x="5419" y="4663"/>
                </a:cubicBezTo>
                <a:cubicBezTo>
                  <a:pt x="5293" y="4506"/>
                  <a:pt x="5230" y="4380"/>
                  <a:pt x="5104" y="4253"/>
                </a:cubicBezTo>
                <a:cubicBezTo>
                  <a:pt x="4852" y="3812"/>
                  <a:pt x="4600" y="3466"/>
                  <a:pt x="4411" y="3151"/>
                </a:cubicBezTo>
                <a:cubicBezTo>
                  <a:pt x="4663" y="2867"/>
                  <a:pt x="5041" y="2710"/>
                  <a:pt x="5388" y="2710"/>
                </a:cubicBezTo>
                <a:close/>
                <a:moveTo>
                  <a:pt x="7404" y="1576"/>
                </a:moveTo>
                <a:lnTo>
                  <a:pt x="7404" y="1576"/>
                </a:lnTo>
                <a:cubicBezTo>
                  <a:pt x="7908" y="2048"/>
                  <a:pt x="8192" y="2773"/>
                  <a:pt x="8192" y="3497"/>
                </a:cubicBezTo>
                <a:cubicBezTo>
                  <a:pt x="8192" y="4222"/>
                  <a:pt x="7719" y="5230"/>
                  <a:pt x="6806" y="6490"/>
                </a:cubicBezTo>
                <a:cubicBezTo>
                  <a:pt x="6459" y="6081"/>
                  <a:pt x="6144" y="5640"/>
                  <a:pt x="5829" y="5230"/>
                </a:cubicBezTo>
                <a:cubicBezTo>
                  <a:pt x="6050" y="4915"/>
                  <a:pt x="6428" y="4443"/>
                  <a:pt x="6743" y="3938"/>
                </a:cubicBezTo>
                <a:cubicBezTo>
                  <a:pt x="7215" y="3151"/>
                  <a:pt x="7467" y="2552"/>
                  <a:pt x="7467" y="2143"/>
                </a:cubicBezTo>
                <a:cubicBezTo>
                  <a:pt x="7467" y="1922"/>
                  <a:pt x="7436" y="1733"/>
                  <a:pt x="7404" y="1576"/>
                </a:cubicBezTo>
                <a:close/>
                <a:moveTo>
                  <a:pt x="3970" y="7593"/>
                </a:moveTo>
                <a:cubicBezTo>
                  <a:pt x="4002" y="7656"/>
                  <a:pt x="4033" y="7688"/>
                  <a:pt x="4033" y="7719"/>
                </a:cubicBezTo>
                <a:lnTo>
                  <a:pt x="4947" y="8853"/>
                </a:lnTo>
                <a:lnTo>
                  <a:pt x="3151" y="11153"/>
                </a:lnTo>
                <a:lnTo>
                  <a:pt x="1135" y="11153"/>
                </a:lnTo>
                <a:cubicBezTo>
                  <a:pt x="2300" y="9641"/>
                  <a:pt x="3214" y="8538"/>
                  <a:pt x="3876" y="7719"/>
                </a:cubicBezTo>
                <a:lnTo>
                  <a:pt x="3970" y="7593"/>
                </a:lnTo>
                <a:close/>
                <a:moveTo>
                  <a:pt x="3435" y="1576"/>
                </a:moveTo>
                <a:lnTo>
                  <a:pt x="3435" y="1576"/>
                </a:lnTo>
                <a:cubicBezTo>
                  <a:pt x="3372" y="1765"/>
                  <a:pt x="3340" y="1922"/>
                  <a:pt x="3340" y="2143"/>
                </a:cubicBezTo>
                <a:cubicBezTo>
                  <a:pt x="3340" y="2710"/>
                  <a:pt x="3687" y="3466"/>
                  <a:pt x="4569" y="4663"/>
                </a:cubicBezTo>
                <a:cubicBezTo>
                  <a:pt x="4726" y="4884"/>
                  <a:pt x="5167" y="5482"/>
                  <a:pt x="5199" y="5482"/>
                </a:cubicBezTo>
                <a:cubicBezTo>
                  <a:pt x="5892" y="6396"/>
                  <a:pt x="6774" y="7498"/>
                  <a:pt x="7782" y="8759"/>
                </a:cubicBezTo>
                <a:cubicBezTo>
                  <a:pt x="8381" y="9452"/>
                  <a:pt x="9011" y="10239"/>
                  <a:pt x="9673" y="11122"/>
                </a:cubicBezTo>
                <a:lnTo>
                  <a:pt x="7656" y="11122"/>
                </a:lnTo>
                <a:lnTo>
                  <a:pt x="7656" y="11153"/>
                </a:lnTo>
                <a:lnTo>
                  <a:pt x="5672" y="8633"/>
                </a:lnTo>
                <a:lnTo>
                  <a:pt x="4600" y="7278"/>
                </a:lnTo>
                <a:cubicBezTo>
                  <a:pt x="4474" y="7120"/>
                  <a:pt x="4380" y="7026"/>
                  <a:pt x="4254" y="6868"/>
                </a:cubicBezTo>
                <a:lnTo>
                  <a:pt x="4254" y="6805"/>
                </a:lnTo>
                <a:cubicBezTo>
                  <a:pt x="3214" y="5451"/>
                  <a:pt x="2647" y="4253"/>
                  <a:pt x="2647" y="3497"/>
                </a:cubicBezTo>
                <a:cubicBezTo>
                  <a:pt x="2647" y="2773"/>
                  <a:pt x="2899" y="2048"/>
                  <a:pt x="3435" y="1576"/>
                </a:cubicBezTo>
                <a:close/>
                <a:moveTo>
                  <a:pt x="5388" y="0"/>
                </a:moveTo>
                <a:cubicBezTo>
                  <a:pt x="4474" y="0"/>
                  <a:pt x="3592" y="347"/>
                  <a:pt x="2962" y="1009"/>
                </a:cubicBezTo>
                <a:cubicBezTo>
                  <a:pt x="2269" y="1702"/>
                  <a:pt x="1922" y="2552"/>
                  <a:pt x="1922" y="3497"/>
                </a:cubicBezTo>
                <a:cubicBezTo>
                  <a:pt x="1922" y="4569"/>
                  <a:pt x="2710" y="5892"/>
                  <a:pt x="3498" y="6994"/>
                </a:cubicBezTo>
                <a:lnTo>
                  <a:pt x="3309" y="7246"/>
                </a:lnTo>
                <a:cubicBezTo>
                  <a:pt x="2553" y="8192"/>
                  <a:pt x="1544" y="9452"/>
                  <a:pt x="127" y="11216"/>
                </a:cubicBezTo>
                <a:cubicBezTo>
                  <a:pt x="32" y="11342"/>
                  <a:pt x="1" y="11468"/>
                  <a:pt x="64" y="11563"/>
                </a:cubicBezTo>
                <a:cubicBezTo>
                  <a:pt x="127" y="11689"/>
                  <a:pt x="284" y="11783"/>
                  <a:pt x="379" y="11783"/>
                </a:cubicBezTo>
                <a:lnTo>
                  <a:pt x="3277" y="11783"/>
                </a:lnTo>
                <a:cubicBezTo>
                  <a:pt x="3372" y="11783"/>
                  <a:pt x="3466" y="11720"/>
                  <a:pt x="3529" y="11657"/>
                </a:cubicBezTo>
                <a:lnTo>
                  <a:pt x="5388" y="9357"/>
                </a:lnTo>
                <a:lnTo>
                  <a:pt x="7247" y="11657"/>
                </a:lnTo>
                <a:cubicBezTo>
                  <a:pt x="7310" y="11720"/>
                  <a:pt x="7404" y="11783"/>
                  <a:pt x="7530" y="11783"/>
                </a:cubicBezTo>
                <a:lnTo>
                  <a:pt x="10397" y="11783"/>
                </a:lnTo>
                <a:cubicBezTo>
                  <a:pt x="10523" y="11783"/>
                  <a:pt x="10618" y="11689"/>
                  <a:pt x="10712" y="11563"/>
                </a:cubicBezTo>
                <a:cubicBezTo>
                  <a:pt x="10775" y="11500"/>
                  <a:pt x="10775" y="11374"/>
                  <a:pt x="10649" y="11279"/>
                </a:cubicBezTo>
                <a:cubicBezTo>
                  <a:pt x="9799" y="10208"/>
                  <a:pt x="9011" y="9231"/>
                  <a:pt x="8286" y="8349"/>
                </a:cubicBezTo>
                <a:cubicBezTo>
                  <a:pt x="7940" y="7877"/>
                  <a:pt x="7593" y="7435"/>
                  <a:pt x="7247" y="7057"/>
                </a:cubicBezTo>
                <a:cubicBezTo>
                  <a:pt x="8003" y="5986"/>
                  <a:pt x="8854" y="4600"/>
                  <a:pt x="8854" y="3497"/>
                </a:cubicBezTo>
                <a:cubicBezTo>
                  <a:pt x="8854" y="2552"/>
                  <a:pt x="8507" y="1702"/>
                  <a:pt x="7814" y="1009"/>
                </a:cubicBezTo>
                <a:cubicBezTo>
                  <a:pt x="7152" y="347"/>
                  <a:pt x="6302" y="0"/>
                  <a:pt x="53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00" name="Google Shape;9500;p75"/>
          <p:cNvGrpSpPr/>
          <p:nvPr/>
        </p:nvGrpSpPr>
        <p:grpSpPr>
          <a:xfrm>
            <a:off x="4855631" y="3123732"/>
            <a:ext cx="356946" cy="332464"/>
            <a:chOff x="-25477800" y="2357750"/>
            <a:chExt cx="298525" cy="278050"/>
          </a:xfrm>
        </p:grpSpPr>
        <p:sp>
          <p:nvSpPr>
            <p:cNvPr id="9501" name="Google Shape;9501;p75"/>
            <p:cNvSpPr/>
            <p:nvPr/>
          </p:nvSpPr>
          <p:spPr>
            <a:xfrm>
              <a:off x="-25477800" y="2357750"/>
              <a:ext cx="298525" cy="278050"/>
            </a:xfrm>
            <a:custGeom>
              <a:avLst/>
              <a:gdLst/>
              <a:ahLst/>
              <a:cxnLst/>
              <a:rect l="l" t="t" r="r" b="b"/>
              <a:pathLst>
                <a:path w="11941" h="11122" extrusionOk="0">
                  <a:moveTo>
                    <a:pt x="7057" y="1229"/>
                  </a:moveTo>
                  <a:lnTo>
                    <a:pt x="7971" y="2143"/>
                  </a:lnTo>
                  <a:lnTo>
                    <a:pt x="7057" y="2143"/>
                  </a:lnTo>
                  <a:lnTo>
                    <a:pt x="7057" y="1229"/>
                  </a:lnTo>
                  <a:close/>
                  <a:moveTo>
                    <a:pt x="6333" y="756"/>
                  </a:moveTo>
                  <a:lnTo>
                    <a:pt x="6333" y="2489"/>
                  </a:lnTo>
                  <a:cubicBezTo>
                    <a:pt x="6333" y="2678"/>
                    <a:pt x="6490" y="2836"/>
                    <a:pt x="6679" y="2836"/>
                  </a:cubicBezTo>
                  <a:lnTo>
                    <a:pt x="8412" y="2836"/>
                  </a:lnTo>
                  <a:lnTo>
                    <a:pt x="8412" y="4946"/>
                  </a:lnTo>
                  <a:lnTo>
                    <a:pt x="7593" y="4946"/>
                  </a:lnTo>
                  <a:lnTo>
                    <a:pt x="7215" y="4096"/>
                  </a:lnTo>
                  <a:cubicBezTo>
                    <a:pt x="7026" y="3749"/>
                    <a:pt x="6648" y="3529"/>
                    <a:pt x="6270" y="3529"/>
                  </a:cubicBezTo>
                  <a:lnTo>
                    <a:pt x="3245" y="3529"/>
                  </a:lnTo>
                  <a:cubicBezTo>
                    <a:pt x="3119" y="3529"/>
                    <a:pt x="2993" y="3560"/>
                    <a:pt x="2867" y="3592"/>
                  </a:cubicBezTo>
                  <a:lnTo>
                    <a:pt x="2867" y="756"/>
                  </a:lnTo>
                  <a:close/>
                  <a:moveTo>
                    <a:pt x="10901" y="6994"/>
                  </a:moveTo>
                  <a:cubicBezTo>
                    <a:pt x="11027" y="6994"/>
                    <a:pt x="11090" y="7026"/>
                    <a:pt x="11184" y="7089"/>
                  </a:cubicBezTo>
                  <a:cubicBezTo>
                    <a:pt x="11247" y="7183"/>
                    <a:pt x="11247" y="7246"/>
                    <a:pt x="11247" y="7372"/>
                  </a:cubicBezTo>
                  <a:lnTo>
                    <a:pt x="10995" y="9105"/>
                  </a:lnTo>
                  <a:lnTo>
                    <a:pt x="10428" y="6994"/>
                  </a:lnTo>
                  <a:close/>
                  <a:moveTo>
                    <a:pt x="6270" y="4190"/>
                  </a:moveTo>
                  <a:cubicBezTo>
                    <a:pt x="6364" y="4190"/>
                    <a:pt x="6490" y="4253"/>
                    <a:pt x="6585" y="4379"/>
                  </a:cubicBezTo>
                  <a:lnTo>
                    <a:pt x="7089" y="5356"/>
                  </a:lnTo>
                  <a:cubicBezTo>
                    <a:pt x="7120" y="5482"/>
                    <a:pt x="7278" y="5577"/>
                    <a:pt x="7404" y="5577"/>
                  </a:cubicBezTo>
                  <a:lnTo>
                    <a:pt x="9105" y="5577"/>
                  </a:lnTo>
                  <a:cubicBezTo>
                    <a:pt x="9262" y="5577"/>
                    <a:pt x="9420" y="5671"/>
                    <a:pt x="9452" y="5829"/>
                  </a:cubicBezTo>
                  <a:lnTo>
                    <a:pt x="10586" y="10397"/>
                  </a:lnTo>
                  <a:lnTo>
                    <a:pt x="2205" y="10397"/>
                  </a:lnTo>
                  <a:lnTo>
                    <a:pt x="2205" y="10460"/>
                  </a:lnTo>
                  <a:cubicBezTo>
                    <a:pt x="2048" y="10460"/>
                    <a:pt x="1890" y="10334"/>
                    <a:pt x="1859" y="10176"/>
                  </a:cubicBezTo>
                  <a:lnTo>
                    <a:pt x="788" y="5986"/>
                  </a:lnTo>
                  <a:cubicBezTo>
                    <a:pt x="756" y="5892"/>
                    <a:pt x="788" y="5797"/>
                    <a:pt x="851" y="5734"/>
                  </a:cubicBezTo>
                  <a:cubicBezTo>
                    <a:pt x="945" y="5640"/>
                    <a:pt x="1008" y="5608"/>
                    <a:pt x="1134" y="5608"/>
                  </a:cubicBezTo>
                  <a:lnTo>
                    <a:pt x="2520" y="5608"/>
                  </a:lnTo>
                  <a:cubicBezTo>
                    <a:pt x="2709" y="5608"/>
                    <a:pt x="2867" y="5451"/>
                    <a:pt x="2867" y="5262"/>
                  </a:cubicBezTo>
                  <a:lnTo>
                    <a:pt x="2867" y="4537"/>
                  </a:lnTo>
                  <a:cubicBezTo>
                    <a:pt x="2867" y="4348"/>
                    <a:pt x="3025" y="4190"/>
                    <a:pt x="3214" y="4190"/>
                  </a:cubicBezTo>
                  <a:close/>
                  <a:moveTo>
                    <a:pt x="2489" y="0"/>
                  </a:moveTo>
                  <a:cubicBezTo>
                    <a:pt x="2268" y="0"/>
                    <a:pt x="2111" y="158"/>
                    <a:pt x="2111" y="378"/>
                  </a:cubicBezTo>
                  <a:lnTo>
                    <a:pt x="2111" y="4537"/>
                  </a:lnTo>
                  <a:lnTo>
                    <a:pt x="2111" y="4883"/>
                  </a:lnTo>
                  <a:lnTo>
                    <a:pt x="1103" y="4883"/>
                  </a:lnTo>
                  <a:cubicBezTo>
                    <a:pt x="788" y="4883"/>
                    <a:pt x="473" y="5041"/>
                    <a:pt x="284" y="5293"/>
                  </a:cubicBezTo>
                  <a:cubicBezTo>
                    <a:pt x="63" y="5514"/>
                    <a:pt x="0" y="5829"/>
                    <a:pt x="63" y="6144"/>
                  </a:cubicBezTo>
                  <a:lnTo>
                    <a:pt x="1134" y="10334"/>
                  </a:lnTo>
                  <a:cubicBezTo>
                    <a:pt x="1260" y="10806"/>
                    <a:pt x="1701" y="11121"/>
                    <a:pt x="2174" y="11121"/>
                  </a:cubicBezTo>
                  <a:lnTo>
                    <a:pt x="10995" y="11121"/>
                  </a:lnTo>
                  <a:cubicBezTo>
                    <a:pt x="11153" y="11121"/>
                    <a:pt x="11310" y="10995"/>
                    <a:pt x="11342" y="10838"/>
                  </a:cubicBezTo>
                  <a:lnTo>
                    <a:pt x="11877" y="7467"/>
                  </a:lnTo>
                  <a:cubicBezTo>
                    <a:pt x="11940" y="7152"/>
                    <a:pt x="11846" y="6868"/>
                    <a:pt x="11657" y="6616"/>
                  </a:cubicBezTo>
                  <a:cubicBezTo>
                    <a:pt x="11499" y="6427"/>
                    <a:pt x="11216" y="6301"/>
                    <a:pt x="10901" y="6301"/>
                  </a:cubicBezTo>
                  <a:lnTo>
                    <a:pt x="10239" y="6301"/>
                  </a:lnTo>
                  <a:lnTo>
                    <a:pt x="10082" y="5734"/>
                  </a:lnTo>
                  <a:cubicBezTo>
                    <a:pt x="9956" y="5262"/>
                    <a:pt x="9578" y="4946"/>
                    <a:pt x="9105" y="4883"/>
                  </a:cubicBezTo>
                  <a:lnTo>
                    <a:pt x="9105" y="2458"/>
                  </a:lnTo>
                  <a:cubicBezTo>
                    <a:pt x="9105" y="2363"/>
                    <a:pt x="9042" y="2269"/>
                    <a:pt x="8979" y="2206"/>
                  </a:cubicBezTo>
                  <a:lnTo>
                    <a:pt x="6900" y="126"/>
                  </a:lnTo>
                  <a:cubicBezTo>
                    <a:pt x="6805" y="63"/>
                    <a:pt x="6742" y="0"/>
                    <a:pt x="6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2" name="Google Shape;9502;p75"/>
            <p:cNvSpPr/>
            <p:nvPr/>
          </p:nvSpPr>
          <p:spPr>
            <a:xfrm>
              <a:off x="-25388025" y="2514850"/>
              <a:ext cx="104000" cy="88650"/>
            </a:xfrm>
            <a:custGeom>
              <a:avLst/>
              <a:gdLst/>
              <a:ahLst/>
              <a:cxnLst/>
              <a:rect l="l" t="t" r="r" b="b"/>
              <a:pathLst>
                <a:path w="4160" h="3546" extrusionOk="0">
                  <a:moveTo>
                    <a:pt x="1752" y="1"/>
                  </a:moveTo>
                  <a:cubicBezTo>
                    <a:pt x="1716" y="1"/>
                    <a:pt x="1678" y="6"/>
                    <a:pt x="1639" y="17"/>
                  </a:cubicBezTo>
                  <a:cubicBezTo>
                    <a:pt x="1450" y="80"/>
                    <a:pt x="1324" y="269"/>
                    <a:pt x="1418" y="458"/>
                  </a:cubicBezTo>
                  <a:lnTo>
                    <a:pt x="1639" y="1403"/>
                  </a:lnTo>
                  <a:lnTo>
                    <a:pt x="347" y="1403"/>
                  </a:lnTo>
                  <a:cubicBezTo>
                    <a:pt x="158" y="1403"/>
                    <a:pt x="1" y="1561"/>
                    <a:pt x="1" y="1750"/>
                  </a:cubicBezTo>
                  <a:cubicBezTo>
                    <a:pt x="1" y="1970"/>
                    <a:pt x="158" y="2128"/>
                    <a:pt x="347" y="2128"/>
                  </a:cubicBezTo>
                  <a:lnTo>
                    <a:pt x="1796" y="2128"/>
                  </a:lnTo>
                  <a:lnTo>
                    <a:pt x="2080" y="3262"/>
                  </a:lnTo>
                  <a:cubicBezTo>
                    <a:pt x="2111" y="3420"/>
                    <a:pt x="2269" y="3546"/>
                    <a:pt x="2426" y="3546"/>
                  </a:cubicBezTo>
                  <a:lnTo>
                    <a:pt x="2521" y="3546"/>
                  </a:lnTo>
                  <a:cubicBezTo>
                    <a:pt x="2710" y="3483"/>
                    <a:pt x="2836" y="3294"/>
                    <a:pt x="2742" y="3105"/>
                  </a:cubicBezTo>
                  <a:lnTo>
                    <a:pt x="2521" y="2159"/>
                  </a:lnTo>
                  <a:lnTo>
                    <a:pt x="3813" y="2159"/>
                  </a:lnTo>
                  <a:cubicBezTo>
                    <a:pt x="4002" y="2159"/>
                    <a:pt x="4159" y="2002"/>
                    <a:pt x="4159" y="1813"/>
                  </a:cubicBezTo>
                  <a:cubicBezTo>
                    <a:pt x="4159" y="1561"/>
                    <a:pt x="4002" y="1403"/>
                    <a:pt x="3813" y="1403"/>
                  </a:cubicBezTo>
                  <a:lnTo>
                    <a:pt x="2363" y="1403"/>
                  </a:lnTo>
                  <a:lnTo>
                    <a:pt x="2080" y="269"/>
                  </a:lnTo>
                  <a:cubicBezTo>
                    <a:pt x="2054" y="114"/>
                    <a:pt x="1921" y="1"/>
                    <a:pt x="17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03" name="Google Shape;9503;p75"/>
          <p:cNvSpPr/>
          <p:nvPr/>
        </p:nvSpPr>
        <p:spPr>
          <a:xfrm>
            <a:off x="4857009" y="3554480"/>
            <a:ext cx="355063" cy="353329"/>
          </a:xfrm>
          <a:custGeom>
            <a:avLst/>
            <a:gdLst/>
            <a:ahLst/>
            <a:cxnLst/>
            <a:rect l="l" t="t" r="r" b="b"/>
            <a:pathLst>
              <a:path w="11878" h="11820" extrusionOk="0">
                <a:moveTo>
                  <a:pt x="9704" y="729"/>
                </a:moveTo>
                <a:cubicBezTo>
                  <a:pt x="10019" y="729"/>
                  <a:pt x="10303" y="792"/>
                  <a:pt x="10523" y="982"/>
                </a:cubicBezTo>
                <a:cubicBezTo>
                  <a:pt x="10838" y="1234"/>
                  <a:pt x="10996" y="1612"/>
                  <a:pt x="11059" y="2021"/>
                </a:cubicBezTo>
                <a:cubicBezTo>
                  <a:pt x="11153" y="2368"/>
                  <a:pt x="11059" y="2714"/>
                  <a:pt x="10744" y="2998"/>
                </a:cubicBezTo>
                <a:lnTo>
                  <a:pt x="8255" y="5487"/>
                </a:lnTo>
                <a:lnTo>
                  <a:pt x="6270" y="3502"/>
                </a:lnTo>
                <a:lnTo>
                  <a:pt x="6743" y="3029"/>
                </a:lnTo>
                <a:lnTo>
                  <a:pt x="7499" y="3785"/>
                </a:lnTo>
                <a:cubicBezTo>
                  <a:pt x="7593" y="3880"/>
                  <a:pt x="7656" y="3911"/>
                  <a:pt x="7751" y="3911"/>
                </a:cubicBezTo>
                <a:cubicBezTo>
                  <a:pt x="7814" y="3911"/>
                  <a:pt x="7940" y="3880"/>
                  <a:pt x="7971" y="3785"/>
                </a:cubicBezTo>
                <a:cubicBezTo>
                  <a:pt x="8097" y="3659"/>
                  <a:pt x="8097" y="3439"/>
                  <a:pt x="7971" y="3313"/>
                </a:cubicBezTo>
                <a:lnTo>
                  <a:pt x="7215" y="2557"/>
                </a:lnTo>
                <a:lnTo>
                  <a:pt x="7688" y="2084"/>
                </a:lnTo>
                <a:lnTo>
                  <a:pt x="8444" y="2840"/>
                </a:lnTo>
                <a:cubicBezTo>
                  <a:pt x="8538" y="2935"/>
                  <a:pt x="8601" y="2966"/>
                  <a:pt x="8696" y="2966"/>
                </a:cubicBezTo>
                <a:cubicBezTo>
                  <a:pt x="8759" y="2966"/>
                  <a:pt x="8885" y="2935"/>
                  <a:pt x="8916" y="2840"/>
                </a:cubicBezTo>
                <a:cubicBezTo>
                  <a:pt x="9042" y="2714"/>
                  <a:pt x="9042" y="2494"/>
                  <a:pt x="8916" y="2368"/>
                </a:cubicBezTo>
                <a:lnTo>
                  <a:pt x="8160" y="1612"/>
                </a:lnTo>
                <a:lnTo>
                  <a:pt x="8601" y="1202"/>
                </a:lnTo>
                <a:cubicBezTo>
                  <a:pt x="8916" y="887"/>
                  <a:pt x="9326" y="729"/>
                  <a:pt x="9704" y="729"/>
                </a:cubicBezTo>
                <a:close/>
                <a:moveTo>
                  <a:pt x="5766" y="4132"/>
                </a:moveTo>
                <a:lnTo>
                  <a:pt x="7751" y="6117"/>
                </a:lnTo>
                <a:lnTo>
                  <a:pt x="5577" y="8196"/>
                </a:lnTo>
                <a:cubicBezTo>
                  <a:pt x="5230" y="8543"/>
                  <a:pt x="4789" y="8763"/>
                  <a:pt x="4317" y="8826"/>
                </a:cubicBezTo>
                <a:cubicBezTo>
                  <a:pt x="3687" y="8921"/>
                  <a:pt x="3088" y="9236"/>
                  <a:pt x="2678" y="9645"/>
                </a:cubicBezTo>
                <a:lnTo>
                  <a:pt x="1324" y="11000"/>
                </a:lnTo>
                <a:cubicBezTo>
                  <a:pt x="1261" y="11063"/>
                  <a:pt x="1174" y="11095"/>
                  <a:pt x="1087" y="11095"/>
                </a:cubicBezTo>
                <a:cubicBezTo>
                  <a:pt x="1001" y="11095"/>
                  <a:pt x="914" y="11063"/>
                  <a:pt x="851" y="11000"/>
                </a:cubicBezTo>
                <a:cubicBezTo>
                  <a:pt x="725" y="10874"/>
                  <a:pt x="725" y="10653"/>
                  <a:pt x="851" y="10527"/>
                </a:cubicBezTo>
                <a:lnTo>
                  <a:pt x="2206" y="9173"/>
                </a:lnTo>
                <a:cubicBezTo>
                  <a:pt x="2615" y="8763"/>
                  <a:pt x="2931" y="8165"/>
                  <a:pt x="3025" y="7535"/>
                </a:cubicBezTo>
                <a:cubicBezTo>
                  <a:pt x="3088" y="7062"/>
                  <a:pt x="3309" y="6589"/>
                  <a:pt x="3655" y="6274"/>
                </a:cubicBezTo>
                <a:lnTo>
                  <a:pt x="3876" y="6022"/>
                </a:lnTo>
                <a:lnTo>
                  <a:pt x="4632" y="6778"/>
                </a:lnTo>
                <a:cubicBezTo>
                  <a:pt x="4726" y="6873"/>
                  <a:pt x="4789" y="6904"/>
                  <a:pt x="4884" y="6904"/>
                </a:cubicBezTo>
                <a:cubicBezTo>
                  <a:pt x="4947" y="6904"/>
                  <a:pt x="5073" y="6873"/>
                  <a:pt x="5104" y="6778"/>
                </a:cubicBezTo>
                <a:cubicBezTo>
                  <a:pt x="5230" y="6652"/>
                  <a:pt x="5230" y="6432"/>
                  <a:pt x="5104" y="6306"/>
                </a:cubicBezTo>
                <a:lnTo>
                  <a:pt x="4348" y="5550"/>
                </a:lnTo>
                <a:lnTo>
                  <a:pt x="4821" y="5077"/>
                </a:lnTo>
                <a:lnTo>
                  <a:pt x="5577" y="5833"/>
                </a:lnTo>
                <a:cubicBezTo>
                  <a:pt x="5640" y="5928"/>
                  <a:pt x="5734" y="5959"/>
                  <a:pt x="5797" y="5959"/>
                </a:cubicBezTo>
                <a:cubicBezTo>
                  <a:pt x="5892" y="5959"/>
                  <a:pt x="6018" y="5928"/>
                  <a:pt x="6050" y="5833"/>
                </a:cubicBezTo>
                <a:cubicBezTo>
                  <a:pt x="6176" y="5707"/>
                  <a:pt x="6176" y="5487"/>
                  <a:pt x="6050" y="5361"/>
                </a:cubicBezTo>
                <a:lnTo>
                  <a:pt x="5293" y="4605"/>
                </a:lnTo>
                <a:lnTo>
                  <a:pt x="5766" y="4132"/>
                </a:lnTo>
                <a:close/>
                <a:moveTo>
                  <a:pt x="9769" y="1"/>
                </a:moveTo>
                <a:cubicBezTo>
                  <a:pt x="9726" y="1"/>
                  <a:pt x="9683" y="2"/>
                  <a:pt x="9641" y="5"/>
                </a:cubicBezTo>
                <a:cubicBezTo>
                  <a:pt x="9105" y="36"/>
                  <a:pt x="8601" y="288"/>
                  <a:pt x="8255" y="666"/>
                </a:cubicBezTo>
                <a:lnTo>
                  <a:pt x="3183" y="5802"/>
                </a:lnTo>
                <a:cubicBezTo>
                  <a:pt x="2741" y="6211"/>
                  <a:pt x="2426" y="6810"/>
                  <a:pt x="2363" y="7440"/>
                </a:cubicBezTo>
                <a:cubicBezTo>
                  <a:pt x="2269" y="7913"/>
                  <a:pt x="2080" y="8385"/>
                  <a:pt x="1733" y="8700"/>
                </a:cubicBezTo>
                <a:lnTo>
                  <a:pt x="379" y="10055"/>
                </a:lnTo>
                <a:cubicBezTo>
                  <a:pt x="1" y="10433"/>
                  <a:pt x="1" y="11095"/>
                  <a:pt x="379" y="11504"/>
                </a:cubicBezTo>
                <a:cubicBezTo>
                  <a:pt x="568" y="11693"/>
                  <a:pt x="851" y="11819"/>
                  <a:pt x="1135" y="11819"/>
                </a:cubicBezTo>
                <a:cubicBezTo>
                  <a:pt x="1418" y="11819"/>
                  <a:pt x="1670" y="11693"/>
                  <a:pt x="1891" y="11504"/>
                </a:cubicBezTo>
                <a:lnTo>
                  <a:pt x="3214" y="10149"/>
                </a:lnTo>
                <a:cubicBezTo>
                  <a:pt x="3561" y="9803"/>
                  <a:pt x="4002" y="9614"/>
                  <a:pt x="4474" y="9519"/>
                </a:cubicBezTo>
                <a:cubicBezTo>
                  <a:pt x="5104" y="9456"/>
                  <a:pt x="5703" y="9141"/>
                  <a:pt x="6144" y="8700"/>
                </a:cubicBezTo>
                <a:lnTo>
                  <a:pt x="11279" y="3502"/>
                </a:lnTo>
                <a:cubicBezTo>
                  <a:pt x="11657" y="3092"/>
                  <a:pt x="11878" y="2525"/>
                  <a:pt x="11846" y="1927"/>
                </a:cubicBezTo>
                <a:cubicBezTo>
                  <a:pt x="11815" y="1360"/>
                  <a:pt x="11531" y="792"/>
                  <a:pt x="11090" y="446"/>
                </a:cubicBezTo>
                <a:cubicBezTo>
                  <a:pt x="10715" y="157"/>
                  <a:pt x="10234" y="1"/>
                  <a:pt x="97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4" name="Google Shape;9504;p75"/>
          <p:cNvSpPr/>
          <p:nvPr/>
        </p:nvSpPr>
        <p:spPr>
          <a:xfrm>
            <a:off x="5298694" y="2666024"/>
            <a:ext cx="353180" cy="353180"/>
          </a:xfrm>
          <a:custGeom>
            <a:avLst/>
            <a:gdLst/>
            <a:ahLst/>
            <a:cxnLst/>
            <a:rect l="l" t="t" r="r" b="b"/>
            <a:pathLst>
              <a:path w="11815" h="11815" extrusionOk="0">
                <a:moveTo>
                  <a:pt x="6270" y="662"/>
                </a:moveTo>
                <a:lnTo>
                  <a:pt x="6270" y="2048"/>
                </a:lnTo>
                <a:cubicBezTo>
                  <a:pt x="6270" y="2678"/>
                  <a:pt x="6616" y="3245"/>
                  <a:pt x="7247" y="3497"/>
                </a:cubicBezTo>
                <a:cubicBezTo>
                  <a:pt x="7467" y="3623"/>
                  <a:pt x="7625" y="3875"/>
                  <a:pt x="7625" y="4127"/>
                </a:cubicBezTo>
                <a:cubicBezTo>
                  <a:pt x="7625" y="4537"/>
                  <a:pt x="7310" y="4852"/>
                  <a:pt x="6931" y="4852"/>
                </a:cubicBezTo>
                <a:cubicBezTo>
                  <a:pt x="6711" y="4852"/>
                  <a:pt x="6522" y="4758"/>
                  <a:pt x="6396" y="4600"/>
                </a:cubicBezTo>
                <a:cubicBezTo>
                  <a:pt x="6301" y="4443"/>
                  <a:pt x="6081" y="4380"/>
                  <a:pt x="5892" y="4380"/>
                </a:cubicBezTo>
                <a:cubicBezTo>
                  <a:pt x="5703" y="4380"/>
                  <a:pt x="5514" y="4443"/>
                  <a:pt x="5388" y="4600"/>
                </a:cubicBezTo>
                <a:cubicBezTo>
                  <a:pt x="5262" y="4758"/>
                  <a:pt x="5073" y="4852"/>
                  <a:pt x="4884" y="4852"/>
                </a:cubicBezTo>
                <a:cubicBezTo>
                  <a:pt x="4663" y="4852"/>
                  <a:pt x="4474" y="4758"/>
                  <a:pt x="4348" y="4600"/>
                </a:cubicBezTo>
                <a:cubicBezTo>
                  <a:pt x="4254" y="4443"/>
                  <a:pt x="4159" y="4285"/>
                  <a:pt x="4159" y="4096"/>
                </a:cubicBezTo>
                <a:cubicBezTo>
                  <a:pt x="4159" y="3875"/>
                  <a:pt x="4348" y="3623"/>
                  <a:pt x="4600" y="3497"/>
                </a:cubicBezTo>
                <a:cubicBezTo>
                  <a:pt x="5136" y="3277"/>
                  <a:pt x="5545" y="2647"/>
                  <a:pt x="5545" y="1922"/>
                </a:cubicBezTo>
                <a:lnTo>
                  <a:pt x="5545" y="662"/>
                </a:lnTo>
                <a:close/>
                <a:moveTo>
                  <a:pt x="6963" y="788"/>
                </a:moveTo>
                <a:cubicBezTo>
                  <a:pt x="7940" y="977"/>
                  <a:pt x="8885" y="1513"/>
                  <a:pt x="9609" y="2206"/>
                </a:cubicBezTo>
                <a:cubicBezTo>
                  <a:pt x="10586" y="3182"/>
                  <a:pt x="11153" y="4506"/>
                  <a:pt x="11153" y="5923"/>
                </a:cubicBezTo>
                <a:cubicBezTo>
                  <a:pt x="11122" y="7278"/>
                  <a:pt x="10586" y="8633"/>
                  <a:pt x="9609" y="9609"/>
                </a:cubicBezTo>
                <a:cubicBezTo>
                  <a:pt x="8853" y="10365"/>
                  <a:pt x="7940" y="10838"/>
                  <a:pt x="6963" y="11027"/>
                </a:cubicBezTo>
                <a:lnTo>
                  <a:pt x="6963" y="9735"/>
                </a:lnTo>
                <a:cubicBezTo>
                  <a:pt x="6963" y="9357"/>
                  <a:pt x="7215" y="9074"/>
                  <a:pt x="7562" y="8916"/>
                </a:cubicBezTo>
                <a:cubicBezTo>
                  <a:pt x="8034" y="8664"/>
                  <a:pt x="8349" y="8192"/>
                  <a:pt x="8349" y="7656"/>
                </a:cubicBezTo>
                <a:cubicBezTo>
                  <a:pt x="8349" y="6900"/>
                  <a:pt x="7719" y="6270"/>
                  <a:pt x="6963" y="6270"/>
                </a:cubicBezTo>
                <a:cubicBezTo>
                  <a:pt x="6585" y="6270"/>
                  <a:pt x="6175" y="6427"/>
                  <a:pt x="5955" y="6742"/>
                </a:cubicBezTo>
                <a:cubicBezTo>
                  <a:pt x="5671" y="6427"/>
                  <a:pt x="5325" y="6270"/>
                  <a:pt x="4915" y="6270"/>
                </a:cubicBezTo>
                <a:cubicBezTo>
                  <a:pt x="4537" y="6270"/>
                  <a:pt x="4159" y="6427"/>
                  <a:pt x="3907" y="6711"/>
                </a:cubicBezTo>
                <a:cubicBezTo>
                  <a:pt x="3623" y="6963"/>
                  <a:pt x="3497" y="7372"/>
                  <a:pt x="3529" y="7751"/>
                </a:cubicBezTo>
                <a:cubicBezTo>
                  <a:pt x="3592" y="8286"/>
                  <a:pt x="3907" y="8696"/>
                  <a:pt x="4380" y="8948"/>
                </a:cubicBezTo>
                <a:cubicBezTo>
                  <a:pt x="4695" y="9105"/>
                  <a:pt x="4915" y="9483"/>
                  <a:pt x="4915" y="9924"/>
                </a:cubicBezTo>
                <a:lnTo>
                  <a:pt x="4915" y="11059"/>
                </a:lnTo>
                <a:cubicBezTo>
                  <a:pt x="3939" y="10870"/>
                  <a:pt x="2993" y="10365"/>
                  <a:pt x="2269" y="9641"/>
                </a:cubicBezTo>
                <a:cubicBezTo>
                  <a:pt x="1292" y="8664"/>
                  <a:pt x="757" y="7372"/>
                  <a:pt x="757" y="5955"/>
                </a:cubicBezTo>
                <a:cubicBezTo>
                  <a:pt x="757" y="4569"/>
                  <a:pt x="1292" y="3214"/>
                  <a:pt x="2269" y="2237"/>
                </a:cubicBezTo>
                <a:cubicBezTo>
                  <a:pt x="3025" y="1481"/>
                  <a:pt x="3939" y="1040"/>
                  <a:pt x="4915" y="819"/>
                </a:cubicBezTo>
                <a:lnTo>
                  <a:pt x="4915" y="1985"/>
                </a:lnTo>
                <a:cubicBezTo>
                  <a:pt x="4915" y="2395"/>
                  <a:pt x="4695" y="2804"/>
                  <a:pt x="4380" y="2962"/>
                </a:cubicBezTo>
                <a:cubicBezTo>
                  <a:pt x="3907" y="3151"/>
                  <a:pt x="3592" y="3623"/>
                  <a:pt x="3529" y="4127"/>
                </a:cubicBezTo>
                <a:cubicBezTo>
                  <a:pt x="3497" y="4537"/>
                  <a:pt x="3655" y="4884"/>
                  <a:pt x="3907" y="5199"/>
                </a:cubicBezTo>
                <a:cubicBezTo>
                  <a:pt x="4159" y="5482"/>
                  <a:pt x="4537" y="5640"/>
                  <a:pt x="4915" y="5640"/>
                </a:cubicBezTo>
                <a:cubicBezTo>
                  <a:pt x="5325" y="5640"/>
                  <a:pt x="5703" y="5482"/>
                  <a:pt x="5955" y="5167"/>
                </a:cubicBezTo>
                <a:cubicBezTo>
                  <a:pt x="6207" y="5482"/>
                  <a:pt x="6585" y="5640"/>
                  <a:pt x="6963" y="5640"/>
                </a:cubicBezTo>
                <a:cubicBezTo>
                  <a:pt x="7719" y="5640"/>
                  <a:pt x="8349" y="5010"/>
                  <a:pt x="8349" y="4253"/>
                </a:cubicBezTo>
                <a:cubicBezTo>
                  <a:pt x="8349" y="3749"/>
                  <a:pt x="8034" y="3245"/>
                  <a:pt x="7562" y="2993"/>
                </a:cubicBezTo>
                <a:cubicBezTo>
                  <a:pt x="7152" y="2804"/>
                  <a:pt x="6963" y="2489"/>
                  <a:pt x="6963" y="2174"/>
                </a:cubicBezTo>
                <a:lnTo>
                  <a:pt x="6963" y="788"/>
                </a:lnTo>
                <a:close/>
                <a:moveTo>
                  <a:pt x="6931" y="6900"/>
                </a:moveTo>
                <a:cubicBezTo>
                  <a:pt x="7310" y="6900"/>
                  <a:pt x="7625" y="7215"/>
                  <a:pt x="7625" y="7593"/>
                </a:cubicBezTo>
                <a:cubicBezTo>
                  <a:pt x="7625" y="7877"/>
                  <a:pt x="7467" y="8129"/>
                  <a:pt x="7247" y="8223"/>
                </a:cubicBezTo>
                <a:cubicBezTo>
                  <a:pt x="6616" y="8538"/>
                  <a:pt x="6270" y="9105"/>
                  <a:pt x="6270" y="9735"/>
                </a:cubicBezTo>
                <a:lnTo>
                  <a:pt x="6270" y="11090"/>
                </a:lnTo>
                <a:lnTo>
                  <a:pt x="5545" y="11090"/>
                </a:lnTo>
                <a:lnTo>
                  <a:pt x="5545" y="9861"/>
                </a:lnTo>
                <a:cubicBezTo>
                  <a:pt x="5545" y="9137"/>
                  <a:pt x="5136" y="8507"/>
                  <a:pt x="4600" y="8223"/>
                </a:cubicBezTo>
                <a:cubicBezTo>
                  <a:pt x="4348" y="8129"/>
                  <a:pt x="4191" y="7877"/>
                  <a:pt x="4159" y="7656"/>
                </a:cubicBezTo>
                <a:cubicBezTo>
                  <a:pt x="4159" y="7435"/>
                  <a:pt x="4191" y="7246"/>
                  <a:pt x="4348" y="7120"/>
                </a:cubicBezTo>
                <a:cubicBezTo>
                  <a:pt x="4474" y="6963"/>
                  <a:pt x="4695" y="6900"/>
                  <a:pt x="4884" y="6900"/>
                </a:cubicBezTo>
                <a:cubicBezTo>
                  <a:pt x="5073" y="6900"/>
                  <a:pt x="5262" y="6963"/>
                  <a:pt x="5388" y="7120"/>
                </a:cubicBezTo>
                <a:cubicBezTo>
                  <a:pt x="5514" y="7278"/>
                  <a:pt x="5703" y="7372"/>
                  <a:pt x="5892" y="7372"/>
                </a:cubicBezTo>
                <a:cubicBezTo>
                  <a:pt x="6112" y="7372"/>
                  <a:pt x="6301" y="7278"/>
                  <a:pt x="6427" y="7120"/>
                </a:cubicBezTo>
                <a:cubicBezTo>
                  <a:pt x="6522" y="6963"/>
                  <a:pt x="6742" y="6900"/>
                  <a:pt x="6931" y="6900"/>
                </a:cubicBezTo>
                <a:close/>
                <a:moveTo>
                  <a:pt x="5892" y="0"/>
                </a:moveTo>
                <a:cubicBezTo>
                  <a:pt x="4317" y="0"/>
                  <a:pt x="2836" y="630"/>
                  <a:pt x="1733" y="1733"/>
                </a:cubicBezTo>
                <a:cubicBezTo>
                  <a:pt x="630" y="2836"/>
                  <a:pt x="0" y="4348"/>
                  <a:pt x="0" y="5923"/>
                </a:cubicBezTo>
                <a:cubicBezTo>
                  <a:pt x="0" y="7498"/>
                  <a:pt x="630" y="8979"/>
                  <a:pt x="1733" y="10082"/>
                </a:cubicBezTo>
                <a:cubicBezTo>
                  <a:pt x="2836" y="11185"/>
                  <a:pt x="4317" y="11815"/>
                  <a:pt x="5892" y="11815"/>
                </a:cubicBezTo>
                <a:cubicBezTo>
                  <a:pt x="7467" y="11815"/>
                  <a:pt x="8979" y="11185"/>
                  <a:pt x="10082" y="10082"/>
                </a:cubicBezTo>
                <a:cubicBezTo>
                  <a:pt x="11185" y="8979"/>
                  <a:pt x="11815" y="7498"/>
                  <a:pt x="11815" y="5923"/>
                </a:cubicBezTo>
                <a:cubicBezTo>
                  <a:pt x="11815" y="4348"/>
                  <a:pt x="11216" y="2836"/>
                  <a:pt x="10082" y="1733"/>
                </a:cubicBezTo>
                <a:cubicBezTo>
                  <a:pt x="8979" y="630"/>
                  <a:pt x="7467" y="0"/>
                  <a:pt x="5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05" name="Google Shape;9505;p75"/>
          <p:cNvGrpSpPr/>
          <p:nvPr/>
        </p:nvGrpSpPr>
        <p:grpSpPr>
          <a:xfrm>
            <a:off x="5298265" y="3112911"/>
            <a:ext cx="353180" cy="354107"/>
            <a:chOff x="-25104475" y="2340425"/>
            <a:chExt cx="295375" cy="296150"/>
          </a:xfrm>
        </p:grpSpPr>
        <p:sp>
          <p:nvSpPr>
            <p:cNvPr id="9506" name="Google Shape;9506;p75"/>
            <p:cNvSpPr/>
            <p:nvPr/>
          </p:nvSpPr>
          <p:spPr>
            <a:xfrm>
              <a:off x="-25104475" y="2340425"/>
              <a:ext cx="225275" cy="296150"/>
            </a:xfrm>
            <a:custGeom>
              <a:avLst/>
              <a:gdLst/>
              <a:ahLst/>
              <a:cxnLst/>
              <a:rect l="l" t="t" r="r" b="b"/>
              <a:pathLst>
                <a:path w="9011" h="11846" extrusionOk="0">
                  <a:moveTo>
                    <a:pt x="4474" y="693"/>
                  </a:moveTo>
                  <a:cubicBezTo>
                    <a:pt x="5041" y="693"/>
                    <a:pt x="5514" y="1166"/>
                    <a:pt x="5514" y="1733"/>
                  </a:cubicBezTo>
                  <a:cubicBezTo>
                    <a:pt x="5514" y="1922"/>
                    <a:pt x="5671" y="2079"/>
                    <a:pt x="5860" y="2079"/>
                  </a:cubicBezTo>
                  <a:lnTo>
                    <a:pt x="6585" y="2079"/>
                  </a:lnTo>
                  <a:cubicBezTo>
                    <a:pt x="6774" y="2079"/>
                    <a:pt x="6931" y="2237"/>
                    <a:pt x="6931" y="2426"/>
                  </a:cubicBezTo>
                  <a:lnTo>
                    <a:pt x="6931" y="2804"/>
                  </a:lnTo>
                  <a:lnTo>
                    <a:pt x="2080" y="2804"/>
                  </a:lnTo>
                  <a:lnTo>
                    <a:pt x="2080" y="2426"/>
                  </a:lnTo>
                  <a:cubicBezTo>
                    <a:pt x="2048" y="2237"/>
                    <a:pt x="2206" y="2079"/>
                    <a:pt x="2395" y="2079"/>
                  </a:cubicBezTo>
                  <a:lnTo>
                    <a:pt x="3119" y="2079"/>
                  </a:lnTo>
                  <a:cubicBezTo>
                    <a:pt x="3308" y="2079"/>
                    <a:pt x="3466" y="1922"/>
                    <a:pt x="3466" y="1733"/>
                  </a:cubicBezTo>
                  <a:cubicBezTo>
                    <a:pt x="3466" y="1134"/>
                    <a:pt x="3939" y="693"/>
                    <a:pt x="4474" y="693"/>
                  </a:cubicBezTo>
                  <a:close/>
                  <a:moveTo>
                    <a:pt x="8003" y="2804"/>
                  </a:moveTo>
                  <a:cubicBezTo>
                    <a:pt x="8192" y="2804"/>
                    <a:pt x="8349" y="2962"/>
                    <a:pt x="8349" y="3151"/>
                  </a:cubicBezTo>
                  <a:lnTo>
                    <a:pt x="8349" y="10838"/>
                  </a:lnTo>
                  <a:lnTo>
                    <a:pt x="8286" y="10838"/>
                  </a:lnTo>
                  <a:cubicBezTo>
                    <a:pt x="8286" y="11027"/>
                    <a:pt x="8129" y="11184"/>
                    <a:pt x="7940" y="11184"/>
                  </a:cubicBezTo>
                  <a:lnTo>
                    <a:pt x="1009" y="11184"/>
                  </a:lnTo>
                  <a:cubicBezTo>
                    <a:pt x="820" y="11184"/>
                    <a:pt x="662" y="11027"/>
                    <a:pt x="662" y="10838"/>
                  </a:cubicBezTo>
                  <a:lnTo>
                    <a:pt x="662" y="3151"/>
                  </a:lnTo>
                  <a:cubicBezTo>
                    <a:pt x="662" y="2962"/>
                    <a:pt x="820" y="2804"/>
                    <a:pt x="1009" y="2804"/>
                  </a:cubicBezTo>
                  <a:lnTo>
                    <a:pt x="1355" y="2804"/>
                  </a:lnTo>
                  <a:lnTo>
                    <a:pt x="1355" y="3151"/>
                  </a:lnTo>
                  <a:cubicBezTo>
                    <a:pt x="1355" y="3340"/>
                    <a:pt x="1544" y="3497"/>
                    <a:pt x="1733" y="3497"/>
                  </a:cubicBezTo>
                  <a:lnTo>
                    <a:pt x="7278" y="3497"/>
                  </a:lnTo>
                  <a:cubicBezTo>
                    <a:pt x="7467" y="3497"/>
                    <a:pt x="7625" y="3340"/>
                    <a:pt x="7625" y="3151"/>
                  </a:cubicBezTo>
                  <a:lnTo>
                    <a:pt x="7625" y="2804"/>
                  </a:lnTo>
                  <a:close/>
                  <a:moveTo>
                    <a:pt x="4474" y="0"/>
                  </a:moveTo>
                  <a:cubicBezTo>
                    <a:pt x="3655" y="0"/>
                    <a:pt x="2930" y="599"/>
                    <a:pt x="2773" y="1386"/>
                  </a:cubicBezTo>
                  <a:lnTo>
                    <a:pt x="2395" y="1386"/>
                  </a:lnTo>
                  <a:cubicBezTo>
                    <a:pt x="1954" y="1386"/>
                    <a:pt x="1576" y="1638"/>
                    <a:pt x="1418" y="2079"/>
                  </a:cubicBezTo>
                  <a:lnTo>
                    <a:pt x="1009" y="2079"/>
                  </a:lnTo>
                  <a:cubicBezTo>
                    <a:pt x="410" y="2079"/>
                    <a:pt x="0" y="2552"/>
                    <a:pt x="0" y="3119"/>
                  </a:cubicBezTo>
                  <a:lnTo>
                    <a:pt x="0" y="10838"/>
                  </a:lnTo>
                  <a:cubicBezTo>
                    <a:pt x="0" y="11405"/>
                    <a:pt x="473" y="11846"/>
                    <a:pt x="1009" y="11846"/>
                  </a:cubicBezTo>
                  <a:lnTo>
                    <a:pt x="7940" y="11846"/>
                  </a:lnTo>
                  <a:cubicBezTo>
                    <a:pt x="8538" y="11846"/>
                    <a:pt x="8979" y="11373"/>
                    <a:pt x="8979" y="10838"/>
                  </a:cubicBezTo>
                  <a:lnTo>
                    <a:pt x="8979" y="3151"/>
                  </a:lnTo>
                  <a:cubicBezTo>
                    <a:pt x="9011" y="2552"/>
                    <a:pt x="8538" y="2079"/>
                    <a:pt x="7940" y="2079"/>
                  </a:cubicBezTo>
                  <a:lnTo>
                    <a:pt x="7562" y="2079"/>
                  </a:lnTo>
                  <a:cubicBezTo>
                    <a:pt x="7404" y="1701"/>
                    <a:pt x="7026" y="1386"/>
                    <a:pt x="6553" y="1386"/>
                  </a:cubicBezTo>
                  <a:lnTo>
                    <a:pt x="6175" y="1386"/>
                  </a:lnTo>
                  <a:cubicBezTo>
                    <a:pt x="6018" y="599"/>
                    <a:pt x="5293" y="0"/>
                    <a:pt x="44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7" name="Google Shape;9507;p75"/>
            <p:cNvSpPr/>
            <p:nvPr/>
          </p:nvSpPr>
          <p:spPr>
            <a:xfrm>
              <a:off x="-25001300" y="2375075"/>
              <a:ext cx="18150" cy="17350"/>
            </a:xfrm>
            <a:custGeom>
              <a:avLst/>
              <a:gdLst/>
              <a:ahLst/>
              <a:cxnLst/>
              <a:rect l="l" t="t" r="r" b="b"/>
              <a:pathLst>
                <a:path w="726" h="694" extrusionOk="0">
                  <a:moveTo>
                    <a:pt x="347" y="0"/>
                  </a:moveTo>
                  <a:cubicBezTo>
                    <a:pt x="158" y="0"/>
                    <a:pt x="1" y="158"/>
                    <a:pt x="1" y="347"/>
                  </a:cubicBezTo>
                  <a:cubicBezTo>
                    <a:pt x="1" y="536"/>
                    <a:pt x="158" y="693"/>
                    <a:pt x="347" y="693"/>
                  </a:cubicBezTo>
                  <a:cubicBezTo>
                    <a:pt x="568" y="693"/>
                    <a:pt x="725" y="536"/>
                    <a:pt x="725" y="347"/>
                  </a:cubicBezTo>
                  <a:cubicBezTo>
                    <a:pt x="725" y="158"/>
                    <a:pt x="56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8" name="Google Shape;9508;p75"/>
            <p:cNvSpPr/>
            <p:nvPr/>
          </p:nvSpPr>
          <p:spPr>
            <a:xfrm>
              <a:off x="-25070600" y="2444375"/>
              <a:ext cx="87450" cy="86675"/>
            </a:xfrm>
            <a:custGeom>
              <a:avLst/>
              <a:gdLst/>
              <a:ahLst/>
              <a:cxnLst/>
              <a:rect l="l" t="t" r="r" b="b"/>
              <a:pathLst>
                <a:path w="3498" h="3467" extrusionOk="0">
                  <a:moveTo>
                    <a:pt x="2773" y="725"/>
                  </a:moveTo>
                  <a:lnTo>
                    <a:pt x="2773" y="2805"/>
                  </a:lnTo>
                  <a:lnTo>
                    <a:pt x="693" y="2805"/>
                  </a:lnTo>
                  <a:lnTo>
                    <a:pt x="693" y="725"/>
                  </a:lnTo>
                  <a:close/>
                  <a:moveTo>
                    <a:pt x="378" y="1"/>
                  </a:moveTo>
                  <a:cubicBezTo>
                    <a:pt x="189" y="1"/>
                    <a:pt x="0" y="158"/>
                    <a:pt x="0" y="379"/>
                  </a:cubicBezTo>
                  <a:lnTo>
                    <a:pt x="0" y="3120"/>
                  </a:lnTo>
                  <a:cubicBezTo>
                    <a:pt x="0" y="3309"/>
                    <a:pt x="189" y="3466"/>
                    <a:pt x="378" y="3466"/>
                  </a:cubicBezTo>
                  <a:lnTo>
                    <a:pt x="3119" y="3466"/>
                  </a:lnTo>
                  <a:cubicBezTo>
                    <a:pt x="3340" y="3466"/>
                    <a:pt x="3497" y="3309"/>
                    <a:pt x="3497" y="3120"/>
                  </a:cubicBezTo>
                  <a:lnTo>
                    <a:pt x="3497" y="379"/>
                  </a:lnTo>
                  <a:cubicBezTo>
                    <a:pt x="3497" y="158"/>
                    <a:pt x="3340" y="1"/>
                    <a:pt x="3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9" name="Google Shape;9509;p75"/>
            <p:cNvSpPr/>
            <p:nvPr/>
          </p:nvSpPr>
          <p:spPr>
            <a:xfrm>
              <a:off x="-24966650" y="2479025"/>
              <a:ext cx="52025" cy="18150"/>
            </a:xfrm>
            <a:custGeom>
              <a:avLst/>
              <a:gdLst/>
              <a:ahLst/>
              <a:cxnLst/>
              <a:rect l="l" t="t" r="r" b="b"/>
              <a:pathLst>
                <a:path w="2081" h="726" extrusionOk="0">
                  <a:moveTo>
                    <a:pt x="347" y="1"/>
                  </a:moveTo>
                  <a:cubicBezTo>
                    <a:pt x="158" y="1"/>
                    <a:pt x="1" y="158"/>
                    <a:pt x="1" y="347"/>
                  </a:cubicBezTo>
                  <a:cubicBezTo>
                    <a:pt x="1" y="568"/>
                    <a:pt x="158" y="726"/>
                    <a:pt x="347" y="726"/>
                  </a:cubicBezTo>
                  <a:lnTo>
                    <a:pt x="1734" y="726"/>
                  </a:lnTo>
                  <a:cubicBezTo>
                    <a:pt x="1923" y="726"/>
                    <a:pt x="2080" y="568"/>
                    <a:pt x="2080" y="347"/>
                  </a:cubicBezTo>
                  <a:cubicBezTo>
                    <a:pt x="2080" y="158"/>
                    <a:pt x="1923" y="1"/>
                    <a:pt x="17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0" name="Google Shape;9510;p75"/>
            <p:cNvSpPr/>
            <p:nvPr/>
          </p:nvSpPr>
          <p:spPr>
            <a:xfrm>
              <a:off x="-24966650" y="2444375"/>
              <a:ext cx="52025" cy="18150"/>
            </a:xfrm>
            <a:custGeom>
              <a:avLst/>
              <a:gdLst/>
              <a:ahLst/>
              <a:cxnLst/>
              <a:rect l="l" t="t" r="r" b="b"/>
              <a:pathLst>
                <a:path w="2081" h="726" extrusionOk="0">
                  <a:moveTo>
                    <a:pt x="347" y="1"/>
                  </a:moveTo>
                  <a:cubicBezTo>
                    <a:pt x="158" y="1"/>
                    <a:pt x="1" y="158"/>
                    <a:pt x="1" y="379"/>
                  </a:cubicBezTo>
                  <a:cubicBezTo>
                    <a:pt x="1" y="568"/>
                    <a:pt x="158" y="725"/>
                    <a:pt x="347" y="725"/>
                  </a:cubicBezTo>
                  <a:lnTo>
                    <a:pt x="1734" y="725"/>
                  </a:lnTo>
                  <a:cubicBezTo>
                    <a:pt x="1923" y="725"/>
                    <a:pt x="2080" y="568"/>
                    <a:pt x="2080" y="379"/>
                  </a:cubicBezTo>
                  <a:cubicBezTo>
                    <a:pt x="2080" y="158"/>
                    <a:pt x="1923" y="1"/>
                    <a:pt x="17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1" name="Google Shape;9511;p75"/>
            <p:cNvSpPr/>
            <p:nvPr/>
          </p:nvSpPr>
          <p:spPr>
            <a:xfrm>
              <a:off x="-24966650" y="2513700"/>
              <a:ext cx="52025" cy="17350"/>
            </a:xfrm>
            <a:custGeom>
              <a:avLst/>
              <a:gdLst/>
              <a:ahLst/>
              <a:cxnLst/>
              <a:rect l="l" t="t" r="r" b="b"/>
              <a:pathLst>
                <a:path w="2081" h="694" extrusionOk="0">
                  <a:moveTo>
                    <a:pt x="347" y="0"/>
                  </a:moveTo>
                  <a:cubicBezTo>
                    <a:pt x="158" y="0"/>
                    <a:pt x="1" y="158"/>
                    <a:pt x="1" y="347"/>
                  </a:cubicBezTo>
                  <a:cubicBezTo>
                    <a:pt x="1" y="536"/>
                    <a:pt x="158" y="693"/>
                    <a:pt x="347" y="693"/>
                  </a:cubicBezTo>
                  <a:lnTo>
                    <a:pt x="1734" y="693"/>
                  </a:lnTo>
                  <a:cubicBezTo>
                    <a:pt x="1923" y="693"/>
                    <a:pt x="2080" y="536"/>
                    <a:pt x="2080" y="347"/>
                  </a:cubicBezTo>
                  <a:cubicBezTo>
                    <a:pt x="2080" y="158"/>
                    <a:pt x="1923" y="0"/>
                    <a:pt x="17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2" name="Google Shape;9512;p75"/>
            <p:cNvSpPr/>
            <p:nvPr/>
          </p:nvSpPr>
          <p:spPr>
            <a:xfrm>
              <a:off x="-25071400" y="2549125"/>
              <a:ext cx="156775" cy="17350"/>
            </a:xfrm>
            <a:custGeom>
              <a:avLst/>
              <a:gdLst/>
              <a:ahLst/>
              <a:cxnLst/>
              <a:rect l="l" t="t" r="r" b="b"/>
              <a:pathLst>
                <a:path w="6271" h="694" extrusionOk="0">
                  <a:moveTo>
                    <a:pt x="379" y="1"/>
                  </a:moveTo>
                  <a:cubicBezTo>
                    <a:pt x="158" y="1"/>
                    <a:pt x="1" y="158"/>
                    <a:pt x="1" y="347"/>
                  </a:cubicBezTo>
                  <a:cubicBezTo>
                    <a:pt x="1" y="536"/>
                    <a:pt x="158" y="694"/>
                    <a:pt x="379" y="694"/>
                  </a:cubicBezTo>
                  <a:lnTo>
                    <a:pt x="5924" y="694"/>
                  </a:lnTo>
                  <a:cubicBezTo>
                    <a:pt x="6113" y="694"/>
                    <a:pt x="6270" y="536"/>
                    <a:pt x="6270" y="347"/>
                  </a:cubicBezTo>
                  <a:cubicBezTo>
                    <a:pt x="6270" y="158"/>
                    <a:pt x="6113" y="1"/>
                    <a:pt x="59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3" name="Google Shape;9513;p75"/>
            <p:cNvSpPr/>
            <p:nvPr/>
          </p:nvSpPr>
          <p:spPr>
            <a:xfrm>
              <a:off x="-25071400" y="2583800"/>
              <a:ext cx="156775" cy="17350"/>
            </a:xfrm>
            <a:custGeom>
              <a:avLst/>
              <a:gdLst/>
              <a:ahLst/>
              <a:cxnLst/>
              <a:rect l="l" t="t" r="r" b="b"/>
              <a:pathLst>
                <a:path w="6271" h="694" extrusionOk="0">
                  <a:moveTo>
                    <a:pt x="379" y="0"/>
                  </a:moveTo>
                  <a:cubicBezTo>
                    <a:pt x="158" y="0"/>
                    <a:pt x="1" y="158"/>
                    <a:pt x="1" y="347"/>
                  </a:cubicBezTo>
                  <a:cubicBezTo>
                    <a:pt x="1" y="536"/>
                    <a:pt x="158" y="693"/>
                    <a:pt x="379" y="693"/>
                  </a:cubicBezTo>
                  <a:lnTo>
                    <a:pt x="5924" y="693"/>
                  </a:lnTo>
                  <a:cubicBezTo>
                    <a:pt x="6113" y="693"/>
                    <a:pt x="6270" y="536"/>
                    <a:pt x="6270" y="347"/>
                  </a:cubicBezTo>
                  <a:cubicBezTo>
                    <a:pt x="6270" y="158"/>
                    <a:pt x="6113" y="0"/>
                    <a:pt x="59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4" name="Google Shape;9514;p75"/>
            <p:cNvSpPr/>
            <p:nvPr/>
          </p:nvSpPr>
          <p:spPr>
            <a:xfrm>
              <a:off x="-24862675" y="2375850"/>
              <a:ext cx="53575" cy="260725"/>
            </a:xfrm>
            <a:custGeom>
              <a:avLst/>
              <a:gdLst/>
              <a:ahLst/>
              <a:cxnLst/>
              <a:rect l="l" t="t" r="r" b="b"/>
              <a:pathLst>
                <a:path w="2143" h="10429" extrusionOk="0">
                  <a:moveTo>
                    <a:pt x="1103" y="1103"/>
                  </a:moveTo>
                  <a:lnTo>
                    <a:pt x="1481" y="1797"/>
                  </a:lnTo>
                  <a:lnTo>
                    <a:pt x="1481" y="7625"/>
                  </a:lnTo>
                  <a:lnTo>
                    <a:pt x="757" y="7625"/>
                  </a:lnTo>
                  <a:lnTo>
                    <a:pt x="757" y="1797"/>
                  </a:lnTo>
                  <a:lnTo>
                    <a:pt x="1103" y="1103"/>
                  </a:lnTo>
                  <a:close/>
                  <a:moveTo>
                    <a:pt x="1481" y="8255"/>
                  </a:moveTo>
                  <a:lnTo>
                    <a:pt x="1481" y="9358"/>
                  </a:lnTo>
                  <a:cubicBezTo>
                    <a:pt x="1450" y="9578"/>
                    <a:pt x="1324" y="9736"/>
                    <a:pt x="1103" y="9736"/>
                  </a:cubicBezTo>
                  <a:cubicBezTo>
                    <a:pt x="914" y="9736"/>
                    <a:pt x="757" y="9578"/>
                    <a:pt x="757" y="9358"/>
                  </a:cubicBezTo>
                  <a:lnTo>
                    <a:pt x="757" y="8255"/>
                  </a:lnTo>
                  <a:close/>
                  <a:moveTo>
                    <a:pt x="1072" y="1"/>
                  </a:moveTo>
                  <a:cubicBezTo>
                    <a:pt x="946" y="1"/>
                    <a:pt x="820" y="64"/>
                    <a:pt x="757" y="190"/>
                  </a:cubicBezTo>
                  <a:lnTo>
                    <a:pt x="32" y="1576"/>
                  </a:lnTo>
                  <a:cubicBezTo>
                    <a:pt x="0" y="1608"/>
                    <a:pt x="0" y="1702"/>
                    <a:pt x="0" y="1734"/>
                  </a:cubicBezTo>
                  <a:lnTo>
                    <a:pt x="0" y="9421"/>
                  </a:lnTo>
                  <a:cubicBezTo>
                    <a:pt x="0" y="9988"/>
                    <a:pt x="473" y="10429"/>
                    <a:pt x="1040" y="10429"/>
                  </a:cubicBezTo>
                  <a:cubicBezTo>
                    <a:pt x="1607" y="10429"/>
                    <a:pt x="2048" y="9956"/>
                    <a:pt x="2048" y="9421"/>
                  </a:cubicBezTo>
                  <a:lnTo>
                    <a:pt x="2048" y="1734"/>
                  </a:lnTo>
                  <a:cubicBezTo>
                    <a:pt x="2143" y="1639"/>
                    <a:pt x="2143" y="1608"/>
                    <a:pt x="2111" y="1576"/>
                  </a:cubicBezTo>
                  <a:lnTo>
                    <a:pt x="1387" y="190"/>
                  </a:lnTo>
                  <a:cubicBezTo>
                    <a:pt x="1355" y="64"/>
                    <a:pt x="1198"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15" name="Google Shape;9515;p75"/>
          <p:cNvSpPr/>
          <p:nvPr/>
        </p:nvSpPr>
        <p:spPr>
          <a:xfrm>
            <a:off x="5296811" y="3599288"/>
            <a:ext cx="356946" cy="263712"/>
          </a:xfrm>
          <a:custGeom>
            <a:avLst/>
            <a:gdLst/>
            <a:ahLst/>
            <a:cxnLst/>
            <a:rect l="l" t="t" r="r" b="b"/>
            <a:pathLst>
              <a:path w="11941" h="8822" extrusionOk="0">
                <a:moveTo>
                  <a:pt x="7184" y="1229"/>
                </a:moveTo>
                <a:lnTo>
                  <a:pt x="7184" y="1922"/>
                </a:lnTo>
                <a:lnTo>
                  <a:pt x="6459" y="1922"/>
                </a:lnTo>
                <a:lnTo>
                  <a:pt x="6459" y="1229"/>
                </a:lnTo>
                <a:close/>
                <a:moveTo>
                  <a:pt x="5797" y="1261"/>
                </a:moveTo>
                <a:lnTo>
                  <a:pt x="5797" y="1954"/>
                </a:lnTo>
                <a:lnTo>
                  <a:pt x="5073" y="1954"/>
                </a:lnTo>
                <a:lnTo>
                  <a:pt x="5073" y="1607"/>
                </a:lnTo>
                <a:cubicBezTo>
                  <a:pt x="5073" y="1418"/>
                  <a:pt x="5230" y="1261"/>
                  <a:pt x="5419" y="1261"/>
                </a:cubicBezTo>
                <a:close/>
                <a:moveTo>
                  <a:pt x="8192" y="1261"/>
                </a:moveTo>
                <a:cubicBezTo>
                  <a:pt x="8381" y="1261"/>
                  <a:pt x="8538" y="1418"/>
                  <a:pt x="8538" y="1607"/>
                </a:cubicBezTo>
                <a:lnTo>
                  <a:pt x="8538" y="1954"/>
                </a:lnTo>
                <a:lnTo>
                  <a:pt x="7845" y="1954"/>
                </a:lnTo>
                <a:lnTo>
                  <a:pt x="7845" y="1261"/>
                </a:lnTo>
                <a:close/>
                <a:moveTo>
                  <a:pt x="1450" y="694"/>
                </a:moveTo>
                <a:cubicBezTo>
                  <a:pt x="1607" y="694"/>
                  <a:pt x="1796" y="788"/>
                  <a:pt x="1922" y="914"/>
                </a:cubicBezTo>
                <a:lnTo>
                  <a:pt x="3182" y="2174"/>
                </a:lnTo>
                <a:cubicBezTo>
                  <a:pt x="3497" y="2489"/>
                  <a:pt x="3938" y="2679"/>
                  <a:pt x="4411" y="2679"/>
                </a:cubicBezTo>
                <a:lnTo>
                  <a:pt x="10523" y="2679"/>
                </a:lnTo>
                <a:cubicBezTo>
                  <a:pt x="10901" y="2679"/>
                  <a:pt x="11216" y="2994"/>
                  <a:pt x="11216" y="3372"/>
                </a:cubicBezTo>
                <a:cubicBezTo>
                  <a:pt x="11216" y="3781"/>
                  <a:pt x="10901" y="4096"/>
                  <a:pt x="10523" y="4096"/>
                </a:cubicBezTo>
                <a:lnTo>
                  <a:pt x="3812" y="4096"/>
                </a:lnTo>
                <a:cubicBezTo>
                  <a:pt x="3340" y="4096"/>
                  <a:pt x="2899" y="3907"/>
                  <a:pt x="2584" y="3592"/>
                </a:cubicBezTo>
                <a:lnTo>
                  <a:pt x="977" y="1891"/>
                </a:lnTo>
                <a:cubicBezTo>
                  <a:pt x="693" y="1607"/>
                  <a:pt x="693" y="1166"/>
                  <a:pt x="977" y="914"/>
                </a:cubicBezTo>
                <a:cubicBezTo>
                  <a:pt x="1103" y="788"/>
                  <a:pt x="1292" y="694"/>
                  <a:pt x="1450" y="694"/>
                </a:cubicBezTo>
                <a:close/>
                <a:moveTo>
                  <a:pt x="8255" y="4726"/>
                </a:moveTo>
                <a:lnTo>
                  <a:pt x="6805" y="5545"/>
                </a:lnTo>
                <a:lnTo>
                  <a:pt x="5356" y="4726"/>
                </a:lnTo>
                <a:close/>
                <a:moveTo>
                  <a:pt x="6805" y="6333"/>
                </a:moveTo>
                <a:lnTo>
                  <a:pt x="8822" y="7467"/>
                </a:lnTo>
                <a:lnTo>
                  <a:pt x="4821" y="7467"/>
                </a:lnTo>
                <a:lnTo>
                  <a:pt x="6805" y="6333"/>
                </a:lnTo>
                <a:close/>
                <a:moveTo>
                  <a:pt x="3340" y="7467"/>
                </a:moveTo>
                <a:cubicBezTo>
                  <a:pt x="3529" y="7467"/>
                  <a:pt x="3686" y="7625"/>
                  <a:pt x="3686" y="7845"/>
                </a:cubicBezTo>
                <a:cubicBezTo>
                  <a:pt x="3686" y="8034"/>
                  <a:pt x="3529" y="8192"/>
                  <a:pt x="3340" y="8192"/>
                </a:cubicBezTo>
                <a:cubicBezTo>
                  <a:pt x="3151" y="8192"/>
                  <a:pt x="2993" y="8034"/>
                  <a:pt x="2993" y="7845"/>
                </a:cubicBezTo>
                <a:cubicBezTo>
                  <a:pt x="2993" y="7625"/>
                  <a:pt x="3151" y="7467"/>
                  <a:pt x="3340" y="7467"/>
                </a:cubicBezTo>
                <a:close/>
                <a:moveTo>
                  <a:pt x="10271" y="7467"/>
                </a:moveTo>
                <a:cubicBezTo>
                  <a:pt x="10460" y="7467"/>
                  <a:pt x="10618" y="7625"/>
                  <a:pt x="10618" y="7845"/>
                </a:cubicBezTo>
                <a:cubicBezTo>
                  <a:pt x="10618" y="8034"/>
                  <a:pt x="10460" y="8192"/>
                  <a:pt x="10271" y="8192"/>
                </a:cubicBezTo>
                <a:cubicBezTo>
                  <a:pt x="10082" y="8192"/>
                  <a:pt x="9924" y="8034"/>
                  <a:pt x="9924" y="7845"/>
                </a:cubicBezTo>
                <a:cubicBezTo>
                  <a:pt x="9924" y="7625"/>
                  <a:pt x="10082" y="7467"/>
                  <a:pt x="10271" y="7467"/>
                </a:cubicBezTo>
                <a:close/>
                <a:moveTo>
                  <a:pt x="1544" y="1"/>
                </a:moveTo>
                <a:cubicBezTo>
                  <a:pt x="1166" y="1"/>
                  <a:pt x="820" y="158"/>
                  <a:pt x="536" y="379"/>
                </a:cubicBezTo>
                <a:cubicBezTo>
                  <a:pt x="0" y="946"/>
                  <a:pt x="0" y="1796"/>
                  <a:pt x="536" y="2363"/>
                </a:cubicBezTo>
                <a:lnTo>
                  <a:pt x="2206" y="4002"/>
                </a:lnTo>
                <a:cubicBezTo>
                  <a:pt x="2678" y="4474"/>
                  <a:pt x="3277" y="4726"/>
                  <a:pt x="3938" y="4726"/>
                </a:cubicBezTo>
                <a:lnTo>
                  <a:pt x="4002" y="4726"/>
                </a:lnTo>
                <a:lnTo>
                  <a:pt x="6175" y="5955"/>
                </a:lnTo>
                <a:lnTo>
                  <a:pt x="4128" y="7089"/>
                </a:lnTo>
                <a:cubicBezTo>
                  <a:pt x="3938" y="6900"/>
                  <a:pt x="3686" y="6774"/>
                  <a:pt x="3371" y="6774"/>
                </a:cubicBezTo>
                <a:cubicBezTo>
                  <a:pt x="2804" y="6774"/>
                  <a:pt x="2363" y="7247"/>
                  <a:pt x="2363" y="7782"/>
                </a:cubicBezTo>
                <a:cubicBezTo>
                  <a:pt x="2363" y="8381"/>
                  <a:pt x="2836" y="8822"/>
                  <a:pt x="3371" y="8822"/>
                </a:cubicBezTo>
                <a:cubicBezTo>
                  <a:pt x="3812" y="8822"/>
                  <a:pt x="4222" y="8538"/>
                  <a:pt x="4380" y="8097"/>
                </a:cubicBezTo>
                <a:lnTo>
                  <a:pt x="9326" y="8097"/>
                </a:lnTo>
                <a:cubicBezTo>
                  <a:pt x="9483" y="8507"/>
                  <a:pt x="9830" y="8822"/>
                  <a:pt x="10302" y="8822"/>
                </a:cubicBezTo>
                <a:cubicBezTo>
                  <a:pt x="10901" y="8822"/>
                  <a:pt x="11342" y="8349"/>
                  <a:pt x="11342" y="7782"/>
                </a:cubicBezTo>
                <a:cubicBezTo>
                  <a:pt x="11342" y="7184"/>
                  <a:pt x="10870" y="6774"/>
                  <a:pt x="10302" y="6774"/>
                </a:cubicBezTo>
                <a:cubicBezTo>
                  <a:pt x="10050" y="6774"/>
                  <a:pt x="9767" y="6900"/>
                  <a:pt x="9578" y="7089"/>
                </a:cubicBezTo>
                <a:lnTo>
                  <a:pt x="7530" y="5955"/>
                </a:lnTo>
                <a:lnTo>
                  <a:pt x="9672" y="4726"/>
                </a:lnTo>
                <a:lnTo>
                  <a:pt x="10555" y="4726"/>
                </a:lnTo>
                <a:cubicBezTo>
                  <a:pt x="11311" y="4726"/>
                  <a:pt x="11941" y="4096"/>
                  <a:pt x="11941" y="3340"/>
                </a:cubicBezTo>
                <a:cubicBezTo>
                  <a:pt x="11941" y="2584"/>
                  <a:pt x="11311" y="1954"/>
                  <a:pt x="10555" y="1954"/>
                </a:cubicBezTo>
                <a:lnTo>
                  <a:pt x="9263" y="1954"/>
                </a:lnTo>
                <a:lnTo>
                  <a:pt x="9263" y="1607"/>
                </a:lnTo>
                <a:cubicBezTo>
                  <a:pt x="9263" y="1009"/>
                  <a:pt x="8790" y="599"/>
                  <a:pt x="8223" y="599"/>
                </a:cubicBezTo>
                <a:lnTo>
                  <a:pt x="5482" y="599"/>
                </a:lnTo>
                <a:cubicBezTo>
                  <a:pt x="4884" y="599"/>
                  <a:pt x="4443" y="1072"/>
                  <a:pt x="4443" y="1607"/>
                </a:cubicBezTo>
                <a:lnTo>
                  <a:pt x="4443" y="1954"/>
                </a:lnTo>
                <a:cubicBezTo>
                  <a:pt x="4222" y="1954"/>
                  <a:pt x="3970" y="1859"/>
                  <a:pt x="3781" y="1639"/>
                </a:cubicBezTo>
                <a:lnTo>
                  <a:pt x="2521" y="379"/>
                </a:lnTo>
                <a:cubicBezTo>
                  <a:pt x="2237" y="127"/>
                  <a:pt x="1891" y="1"/>
                  <a:pt x="15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16" name="Google Shape;9516;p75"/>
          <p:cNvGrpSpPr/>
          <p:nvPr/>
        </p:nvGrpSpPr>
        <p:grpSpPr>
          <a:xfrm>
            <a:off x="4855594" y="1782519"/>
            <a:ext cx="354107" cy="355063"/>
            <a:chOff x="-28467625" y="2331750"/>
            <a:chExt cx="296150" cy="296950"/>
          </a:xfrm>
        </p:grpSpPr>
        <p:sp>
          <p:nvSpPr>
            <p:cNvPr id="9517" name="Google Shape;9517;p75"/>
            <p:cNvSpPr/>
            <p:nvPr/>
          </p:nvSpPr>
          <p:spPr>
            <a:xfrm>
              <a:off x="-28467625" y="2331750"/>
              <a:ext cx="296150" cy="296950"/>
            </a:xfrm>
            <a:custGeom>
              <a:avLst/>
              <a:gdLst/>
              <a:ahLst/>
              <a:cxnLst/>
              <a:rect l="l" t="t" r="r" b="b"/>
              <a:pathLst>
                <a:path w="11846" h="11878" extrusionOk="0">
                  <a:moveTo>
                    <a:pt x="1733" y="3466"/>
                  </a:moveTo>
                  <a:cubicBezTo>
                    <a:pt x="1922" y="3466"/>
                    <a:pt x="2080" y="3624"/>
                    <a:pt x="2080" y="3813"/>
                  </a:cubicBezTo>
                  <a:cubicBezTo>
                    <a:pt x="2080" y="4002"/>
                    <a:pt x="1922" y="4159"/>
                    <a:pt x="1733" y="4159"/>
                  </a:cubicBezTo>
                  <a:lnTo>
                    <a:pt x="693" y="4159"/>
                  </a:lnTo>
                  <a:lnTo>
                    <a:pt x="693" y="3466"/>
                  </a:lnTo>
                  <a:close/>
                  <a:moveTo>
                    <a:pt x="1418" y="4821"/>
                  </a:moveTo>
                  <a:lnTo>
                    <a:pt x="1418" y="6963"/>
                  </a:lnTo>
                  <a:lnTo>
                    <a:pt x="693" y="6963"/>
                  </a:lnTo>
                  <a:lnTo>
                    <a:pt x="693" y="4821"/>
                  </a:lnTo>
                  <a:close/>
                  <a:moveTo>
                    <a:pt x="1733" y="7656"/>
                  </a:moveTo>
                  <a:cubicBezTo>
                    <a:pt x="1922" y="7656"/>
                    <a:pt x="2080" y="7814"/>
                    <a:pt x="2080" y="8034"/>
                  </a:cubicBezTo>
                  <a:cubicBezTo>
                    <a:pt x="2080" y="8223"/>
                    <a:pt x="1922" y="8381"/>
                    <a:pt x="1733" y="8381"/>
                  </a:cubicBezTo>
                  <a:lnTo>
                    <a:pt x="693" y="8381"/>
                  </a:lnTo>
                  <a:lnTo>
                    <a:pt x="693" y="7656"/>
                  </a:lnTo>
                  <a:close/>
                  <a:moveTo>
                    <a:pt x="9389" y="2080"/>
                  </a:moveTo>
                  <a:cubicBezTo>
                    <a:pt x="9609" y="2080"/>
                    <a:pt x="9767" y="2237"/>
                    <a:pt x="9767" y="2426"/>
                  </a:cubicBezTo>
                  <a:lnTo>
                    <a:pt x="9767" y="9389"/>
                  </a:lnTo>
                  <a:cubicBezTo>
                    <a:pt x="9767" y="9610"/>
                    <a:pt x="9609" y="9767"/>
                    <a:pt x="9389" y="9767"/>
                  </a:cubicBezTo>
                  <a:lnTo>
                    <a:pt x="2426" y="9767"/>
                  </a:lnTo>
                  <a:cubicBezTo>
                    <a:pt x="2237" y="9767"/>
                    <a:pt x="2080" y="9610"/>
                    <a:pt x="2080" y="9389"/>
                  </a:cubicBezTo>
                  <a:lnTo>
                    <a:pt x="2080" y="9011"/>
                  </a:lnTo>
                  <a:cubicBezTo>
                    <a:pt x="2458" y="8853"/>
                    <a:pt x="2773" y="8507"/>
                    <a:pt x="2773" y="8034"/>
                  </a:cubicBezTo>
                  <a:cubicBezTo>
                    <a:pt x="2773" y="7562"/>
                    <a:pt x="2521" y="7184"/>
                    <a:pt x="2080" y="7026"/>
                  </a:cubicBezTo>
                  <a:lnTo>
                    <a:pt x="2080" y="4789"/>
                  </a:lnTo>
                  <a:cubicBezTo>
                    <a:pt x="2458" y="4632"/>
                    <a:pt x="2773" y="4285"/>
                    <a:pt x="2773" y="3813"/>
                  </a:cubicBezTo>
                  <a:cubicBezTo>
                    <a:pt x="2773" y="3340"/>
                    <a:pt x="2521" y="2994"/>
                    <a:pt x="2080" y="2836"/>
                  </a:cubicBezTo>
                  <a:lnTo>
                    <a:pt x="2080" y="2426"/>
                  </a:lnTo>
                  <a:cubicBezTo>
                    <a:pt x="2080" y="2237"/>
                    <a:pt x="2237" y="2080"/>
                    <a:pt x="2426" y="2080"/>
                  </a:cubicBezTo>
                  <a:close/>
                  <a:moveTo>
                    <a:pt x="9389" y="694"/>
                  </a:moveTo>
                  <a:cubicBezTo>
                    <a:pt x="10334" y="694"/>
                    <a:pt x="11121" y="1481"/>
                    <a:pt x="11121" y="2426"/>
                  </a:cubicBezTo>
                  <a:lnTo>
                    <a:pt x="11121" y="9389"/>
                  </a:lnTo>
                  <a:cubicBezTo>
                    <a:pt x="11121" y="10334"/>
                    <a:pt x="10334" y="11122"/>
                    <a:pt x="9389" y="11122"/>
                  </a:cubicBezTo>
                  <a:lnTo>
                    <a:pt x="2426" y="11122"/>
                  </a:lnTo>
                  <a:cubicBezTo>
                    <a:pt x="1481" y="11122"/>
                    <a:pt x="693" y="10334"/>
                    <a:pt x="693" y="9389"/>
                  </a:cubicBezTo>
                  <a:lnTo>
                    <a:pt x="693" y="9042"/>
                  </a:lnTo>
                  <a:lnTo>
                    <a:pt x="1418" y="9042"/>
                  </a:lnTo>
                  <a:lnTo>
                    <a:pt x="1418" y="9389"/>
                  </a:lnTo>
                  <a:cubicBezTo>
                    <a:pt x="1418" y="9988"/>
                    <a:pt x="1891" y="10429"/>
                    <a:pt x="2426" y="10429"/>
                  </a:cubicBezTo>
                  <a:lnTo>
                    <a:pt x="9389" y="10429"/>
                  </a:lnTo>
                  <a:cubicBezTo>
                    <a:pt x="9987" y="10429"/>
                    <a:pt x="10428" y="9956"/>
                    <a:pt x="10428" y="9389"/>
                  </a:cubicBezTo>
                  <a:lnTo>
                    <a:pt x="10428" y="2426"/>
                  </a:lnTo>
                  <a:cubicBezTo>
                    <a:pt x="10428" y="1828"/>
                    <a:pt x="9956" y="1418"/>
                    <a:pt x="9389" y="1418"/>
                  </a:cubicBezTo>
                  <a:lnTo>
                    <a:pt x="2426" y="1418"/>
                  </a:lnTo>
                  <a:cubicBezTo>
                    <a:pt x="1828" y="1418"/>
                    <a:pt x="1418" y="1891"/>
                    <a:pt x="1418" y="2426"/>
                  </a:cubicBezTo>
                  <a:lnTo>
                    <a:pt x="1418" y="2773"/>
                  </a:lnTo>
                  <a:lnTo>
                    <a:pt x="693" y="2773"/>
                  </a:lnTo>
                  <a:lnTo>
                    <a:pt x="693" y="2426"/>
                  </a:lnTo>
                  <a:cubicBezTo>
                    <a:pt x="693" y="1481"/>
                    <a:pt x="1481" y="694"/>
                    <a:pt x="2426" y="694"/>
                  </a:cubicBezTo>
                  <a:close/>
                  <a:moveTo>
                    <a:pt x="2426" y="1"/>
                  </a:moveTo>
                  <a:cubicBezTo>
                    <a:pt x="1103" y="1"/>
                    <a:pt x="0" y="1103"/>
                    <a:pt x="0" y="2426"/>
                  </a:cubicBezTo>
                  <a:lnTo>
                    <a:pt x="0" y="3151"/>
                  </a:lnTo>
                  <a:lnTo>
                    <a:pt x="0" y="4506"/>
                  </a:lnTo>
                  <a:lnTo>
                    <a:pt x="0" y="7341"/>
                  </a:lnTo>
                  <a:lnTo>
                    <a:pt x="0" y="8727"/>
                  </a:lnTo>
                  <a:lnTo>
                    <a:pt x="0" y="9452"/>
                  </a:lnTo>
                  <a:cubicBezTo>
                    <a:pt x="0" y="10775"/>
                    <a:pt x="1103" y="11878"/>
                    <a:pt x="2426" y="11878"/>
                  </a:cubicBezTo>
                  <a:lnTo>
                    <a:pt x="9389" y="11878"/>
                  </a:lnTo>
                  <a:cubicBezTo>
                    <a:pt x="10743" y="11878"/>
                    <a:pt x="11846" y="10775"/>
                    <a:pt x="11846" y="9452"/>
                  </a:cubicBezTo>
                  <a:lnTo>
                    <a:pt x="11846" y="2458"/>
                  </a:lnTo>
                  <a:cubicBezTo>
                    <a:pt x="11846" y="1103"/>
                    <a:pt x="10743" y="1"/>
                    <a:pt x="93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8" name="Google Shape;9518;p75"/>
            <p:cNvSpPr/>
            <p:nvPr/>
          </p:nvSpPr>
          <p:spPr>
            <a:xfrm>
              <a:off x="-28371550" y="2419175"/>
              <a:ext cx="121325" cy="121325"/>
            </a:xfrm>
            <a:custGeom>
              <a:avLst/>
              <a:gdLst/>
              <a:ahLst/>
              <a:cxnLst/>
              <a:rect l="l" t="t" r="r" b="b"/>
              <a:pathLst>
                <a:path w="4853" h="4853" extrusionOk="0">
                  <a:moveTo>
                    <a:pt x="2773" y="662"/>
                  </a:moveTo>
                  <a:lnTo>
                    <a:pt x="2773" y="1670"/>
                  </a:lnTo>
                  <a:cubicBezTo>
                    <a:pt x="2773" y="1891"/>
                    <a:pt x="2931" y="2048"/>
                    <a:pt x="3120" y="2048"/>
                  </a:cubicBezTo>
                  <a:lnTo>
                    <a:pt x="4159" y="2048"/>
                  </a:lnTo>
                  <a:lnTo>
                    <a:pt x="4159" y="2741"/>
                  </a:lnTo>
                  <a:lnTo>
                    <a:pt x="3120" y="2741"/>
                  </a:lnTo>
                  <a:cubicBezTo>
                    <a:pt x="2931" y="2741"/>
                    <a:pt x="2773" y="2899"/>
                    <a:pt x="2773" y="3120"/>
                  </a:cubicBezTo>
                  <a:lnTo>
                    <a:pt x="2773" y="4128"/>
                  </a:lnTo>
                  <a:lnTo>
                    <a:pt x="2049" y="4128"/>
                  </a:lnTo>
                  <a:lnTo>
                    <a:pt x="2049" y="3120"/>
                  </a:lnTo>
                  <a:cubicBezTo>
                    <a:pt x="2049" y="2899"/>
                    <a:pt x="1891" y="2741"/>
                    <a:pt x="1702" y="2741"/>
                  </a:cubicBezTo>
                  <a:lnTo>
                    <a:pt x="662" y="2741"/>
                  </a:lnTo>
                  <a:lnTo>
                    <a:pt x="662" y="2048"/>
                  </a:lnTo>
                  <a:lnTo>
                    <a:pt x="1702" y="2048"/>
                  </a:lnTo>
                  <a:cubicBezTo>
                    <a:pt x="1891" y="2048"/>
                    <a:pt x="2049" y="1891"/>
                    <a:pt x="2049" y="1670"/>
                  </a:cubicBezTo>
                  <a:lnTo>
                    <a:pt x="2049" y="662"/>
                  </a:lnTo>
                  <a:close/>
                  <a:moveTo>
                    <a:pt x="1734" y="1"/>
                  </a:moveTo>
                  <a:cubicBezTo>
                    <a:pt x="1545" y="1"/>
                    <a:pt x="1387" y="158"/>
                    <a:pt x="1387" y="347"/>
                  </a:cubicBezTo>
                  <a:lnTo>
                    <a:pt x="1387" y="1387"/>
                  </a:lnTo>
                  <a:lnTo>
                    <a:pt x="347" y="1387"/>
                  </a:lnTo>
                  <a:cubicBezTo>
                    <a:pt x="158" y="1387"/>
                    <a:pt x="1" y="1544"/>
                    <a:pt x="1" y="1733"/>
                  </a:cubicBezTo>
                  <a:lnTo>
                    <a:pt x="1" y="3120"/>
                  </a:lnTo>
                  <a:cubicBezTo>
                    <a:pt x="1" y="3309"/>
                    <a:pt x="158" y="3466"/>
                    <a:pt x="347" y="3466"/>
                  </a:cubicBezTo>
                  <a:lnTo>
                    <a:pt x="1387" y="3466"/>
                  </a:lnTo>
                  <a:lnTo>
                    <a:pt x="1387" y="4474"/>
                  </a:lnTo>
                  <a:cubicBezTo>
                    <a:pt x="1387" y="4695"/>
                    <a:pt x="1545" y="4852"/>
                    <a:pt x="1734" y="4852"/>
                  </a:cubicBezTo>
                  <a:lnTo>
                    <a:pt x="3120" y="4852"/>
                  </a:lnTo>
                  <a:cubicBezTo>
                    <a:pt x="3309" y="4852"/>
                    <a:pt x="3466" y="4695"/>
                    <a:pt x="3466" y="4474"/>
                  </a:cubicBezTo>
                  <a:lnTo>
                    <a:pt x="3466" y="3466"/>
                  </a:lnTo>
                  <a:lnTo>
                    <a:pt x="4506" y="3466"/>
                  </a:lnTo>
                  <a:cubicBezTo>
                    <a:pt x="4695" y="3466"/>
                    <a:pt x="4853" y="3309"/>
                    <a:pt x="4853" y="3120"/>
                  </a:cubicBezTo>
                  <a:lnTo>
                    <a:pt x="4853" y="1733"/>
                  </a:lnTo>
                  <a:cubicBezTo>
                    <a:pt x="4853" y="1544"/>
                    <a:pt x="4695" y="1387"/>
                    <a:pt x="4506" y="1387"/>
                  </a:cubicBezTo>
                  <a:lnTo>
                    <a:pt x="3466" y="1387"/>
                  </a:lnTo>
                  <a:lnTo>
                    <a:pt x="3466" y="347"/>
                  </a:lnTo>
                  <a:cubicBezTo>
                    <a:pt x="3466" y="158"/>
                    <a:pt x="3309" y="1"/>
                    <a:pt x="3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0298"/>
        <p:cNvGrpSpPr/>
        <p:nvPr/>
      </p:nvGrpSpPr>
      <p:grpSpPr>
        <a:xfrm>
          <a:off x="0" y="0"/>
          <a:ext cx="0" cy="0"/>
          <a:chOff x="0" y="0"/>
          <a:chExt cx="0" cy="0"/>
        </a:xfrm>
      </p:grpSpPr>
      <p:sp>
        <p:nvSpPr>
          <p:cNvPr id="10299" name="Google Shape;10299;p78"/>
          <p:cNvSpPr txBox="1">
            <a:spLocks noGrp="1"/>
          </p:cNvSpPr>
          <p:nvPr>
            <p:ph type="title" idx="4294967295"/>
          </p:nvPr>
        </p:nvSpPr>
        <p:spPr>
          <a:xfrm>
            <a:off x="849675" y="511025"/>
            <a:ext cx="34821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solidFill>
                  <a:schemeClr val="lt1"/>
                </a:solidFill>
                <a:latin typeface="Arial"/>
                <a:ea typeface="Arial"/>
                <a:cs typeface="Arial"/>
                <a:sym typeface="Arial"/>
              </a:rPr>
              <a:t>Creative Process Icons</a:t>
            </a:r>
            <a:endParaRPr>
              <a:solidFill>
                <a:schemeClr val="lt1"/>
              </a:solidFill>
              <a:latin typeface="Arial"/>
              <a:ea typeface="Arial"/>
              <a:cs typeface="Arial"/>
              <a:sym typeface="Arial"/>
            </a:endParaRPr>
          </a:p>
        </p:txBody>
      </p:sp>
      <p:sp>
        <p:nvSpPr>
          <p:cNvPr id="10300" name="Google Shape;10300;p78"/>
          <p:cNvSpPr txBox="1">
            <a:spLocks noGrp="1"/>
          </p:cNvSpPr>
          <p:nvPr>
            <p:ph type="title" idx="4294967295"/>
          </p:nvPr>
        </p:nvSpPr>
        <p:spPr>
          <a:xfrm>
            <a:off x="4858400" y="511025"/>
            <a:ext cx="34821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solidFill>
                  <a:schemeClr val="lt1"/>
                </a:solidFill>
                <a:latin typeface="Arial"/>
                <a:ea typeface="Arial"/>
                <a:cs typeface="Arial"/>
                <a:sym typeface="Arial"/>
              </a:rPr>
              <a:t>Performing Arts Icons</a:t>
            </a:r>
            <a:endParaRPr>
              <a:solidFill>
                <a:schemeClr val="lt1"/>
              </a:solidFill>
              <a:latin typeface="Arial"/>
              <a:ea typeface="Arial"/>
              <a:cs typeface="Arial"/>
              <a:sym typeface="Arial"/>
            </a:endParaRPr>
          </a:p>
        </p:txBody>
      </p:sp>
      <p:grpSp>
        <p:nvGrpSpPr>
          <p:cNvPr id="10301" name="Google Shape;10301;p78"/>
          <p:cNvGrpSpPr/>
          <p:nvPr/>
        </p:nvGrpSpPr>
        <p:grpSpPr>
          <a:xfrm>
            <a:off x="889109" y="1303003"/>
            <a:ext cx="278288" cy="357036"/>
            <a:chOff x="-50489600" y="1947400"/>
            <a:chExt cx="233150" cy="299125"/>
          </a:xfrm>
        </p:grpSpPr>
        <p:sp>
          <p:nvSpPr>
            <p:cNvPr id="10302" name="Google Shape;10302;p78"/>
            <p:cNvSpPr/>
            <p:nvPr/>
          </p:nvSpPr>
          <p:spPr>
            <a:xfrm>
              <a:off x="-50382475" y="2018275"/>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3" name="Google Shape;10303;p78"/>
            <p:cNvSpPr/>
            <p:nvPr/>
          </p:nvSpPr>
          <p:spPr>
            <a:xfrm>
              <a:off x="-50489600" y="1947400"/>
              <a:ext cx="233150" cy="299125"/>
            </a:xfrm>
            <a:custGeom>
              <a:avLst/>
              <a:gdLst/>
              <a:ahLst/>
              <a:cxnLst/>
              <a:rect l="l" t="t" r="r" b="b"/>
              <a:pathLst>
                <a:path w="9326" h="11965" extrusionOk="0">
                  <a:moveTo>
                    <a:pt x="4632" y="725"/>
                  </a:moveTo>
                  <a:cubicBezTo>
                    <a:pt x="4821" y="725"/>
                    <a:pt x="4978" y="882"/>
                    <a:pt x="4978" y="1071"/>
                  </a:cubicBezTo>
                  <a:lnTo>
                    <a:pt x="4978" y="1449"/>
                  </a:lnTo>
                  <a:cubicBezTo>
                    <a:pt x="4884" y="1418"/>
                    <a:pt x="4758" y="1418"/>
                    <a:pt x="4632" y="1418"/>
                  </a:cubicBezTo>
                  <a:cubicBezTo>
                    <a:pt x="4506" y="1418"/>
                    <a:pt x="4411" y="1418"/>
                    <a:pt x="4285" y="1449"/>
                  </a:cubicBezTo>
                  <a:lnTo>
                    <a:pt x="4285" y="1071"/>
                  </a:lnTo>
                  <a:cubicBezTo>
                    <a:pt x="4285" y="882"/>
                    <a:pt x="4443" y="725"/>
                    <a:pt x="4632" y="725"/>
                  </a:cubicBezTo>
                  <a:close/>
                  <a:moveTo>
                    <a:pt x="4632" y="2143"/>
                  </a:moveTo>
                  <a:cubicBezTo>
                    <a:pt x="5230" y="2143"/>
                    <a:pt x="5703" y="2615"/>
                    <a:pt x="5703" y="3182"/>
                  </a:cubicBezTo>
                  <a:cubicBezTo>
                    <a:pt x="5703" y="3781"/>
                    <a:pt x="5230" y="4253"/>
                    <a:pt x="4632" y="4253"/>
                  </a:cubicBezTo>
                  <a:cubicBezTo>
                    <a:pt x="4033" y="4253"/>
                    <a:pt x="3592" y="3781"/>
                    <a:pt x="3592" y="3182"/>
                  </a:cubicBezTo>
                  <a:cubicBezTo>
                    <a:pt x="3592" y="2615"/>
                    <a:pt x="4033" y="2143"/>
                    <a:pt x="4632" y="2143"/>
                  </a:cubicBezTo>
                  <a:close/>
                  <a:moveTo>
                    <a:pt x="4632" y="5356"/>
                  </a:moveTo>
                  <a:lnTo>
                    <a:pt x="6018" y="8191"/>
                  </a:lnTo>
                  <a:cubicBezTo>
                    <a:pt x="5671" y="8349"/>
                    <a:pt x="5356" y="8443"/>
                    <a:pt x="4978" y="8443"/>
                  </a:cubicBezTo>
                  <a:lnTo>
                    <a:pt x="4978" y="8065"/>
                  </a:lnTo>
                  <a:cubicBezTo>
                    <a:pt x="4978" y="7876"/>
                    <a:pt x="4821" y="7719"/>
                    <a:pt x="4632" y="7719"/>
                  </a:cubicBezTo>
                  <a:cubicBezTo>
                    <a:pt x="4443" y="7719"/>
                    <a:pt x="4285" y="7876"/>
                    <a:pt x="4285" y="8065"/>
                  </a:cubicBezTo>
                  <a:lnTo>
                    <a:pt x="4285" y="8443"/>
                  </a:lnTo>
                  <a:cubicBezTo>
                    <a:pt x="3939" y="8380"/>
                    <a:pt x="3592" y="8317"/>
                    <a:pt x="3246" y="8191"/>
                  </a:cubicBezTo>
                  <a:lnTo>
                    <a:pt x="4632" y="5356"/>
                  </a:lnTo>
                  <a:close/>
                  <a:moveTo>
                    <a:pt x="3466" y="4505"/>
                  </a:moveTo>
                  <a:cubicBezTo>
                    <a:pt x="3624" y="4663"/>
                    <a:pt x="3844" y="4757"/>
                    <a:pt x="4096" y="4852"/>
                  </a:cubicBezTo>
                  <a:cubicBezTo>
                    <a:pt x="4033" y="5009"/>
                    <a:pt x="1481" y="10271"/>
                    <a:pt x="1450" y="10365"/>
                  </a:cubicBezTo>
                  <a:cubicBezTo>
                    <a:pt x="1381" y="10504"/>
                    <a:pt x="1261" y="10591"/>
                    <a:pt x="1127" y="10591"/>
                  </a:cubicBezTo>
                  <a:cubicBezTo>
                    <a:pt x="1078" y="10591"/>
                    <a:pt x="1028" y="10580"/>
                    <a:pt x="977" y="10554"/>
                  </a:cubicBezTo>
                  <a:cubicBezTo>
                    <a:pt x="820" y="10491"/>
                    <a:pt x="694" y="10271"/>
                    <a:pt x="788" y="10082"/>
                  </a:cubicBezTo>
                  <a:lnTo>
                    <a:pt x="3466" y="4505"/>
                  </a:lnTo>
                  <a:close/>
                  <a:moveTo>
                    <a:pt x="5829" y="4537"/>
                  </a:moveTo>
                  <a:lnTo>
                    <a:pt x="8507" y="10113"/>
                  </a:lnTo>
                  <a:cubicBezTo>
                    <a:pt x="8570" y="10271"/>
                    <a:pt x="8507" y="10523"/>
                    <a:pt x="8318" y="10586"/>
                  </a:cubicBezTo>
                  <a:cubicBezTo>
                    <a:pt x="8271" y="10599"/>
                    <a:pt x="8225" y="10606"/>
                    <a:pt x="8181" y="10606"/>
                  </a:cubicBezTo>
                  <a:cubicBezTo>
                    <a:pt x="8021" y="10606"/>
                    <a:pt x="7888" y="10521"/>
                    <a:pt x="7814" y="10397"/>
                  </a:cubicBezTo>
                  <a:cubicBezTo>
                    <a:pt x="7719" y="10176"/>
                    <a:pt x="5293" y="5167"/>
                    <a:pt x="5199" y="4883"/>
                  </a:cubicBezTo>
                  <a:cubicBezTo>
                    <a:pt x="5419" y="4820"/>
                    <a:pt x="5608" y="4694"/>
                    <a:pt x="5829" y="4537"/>
                  </a:cubicBezTo>
                  <a:close/>
                  <a:moveTo>
                    <a:pt x="4632" y="0"/>
                  </a:moveTo>
                  <a:cubicBezTo>
                    <a:pt x="4033" y="0"/>
                    <a:pt x="3592" y="473"/>
                    <a:pt x="3592" y="1071"/>
                  </a:cubicBezTo>
                  <a:lnTo>
                    <a:pt x="3592" y="1764"/>
                  </a:lnTo>
                  <a:cubicBezTo>
                    <a:pt x="3151" y="2080"/>
                    <a:pt x="2867" y="2584"/>
                    <a:pt x="2867" y="3182"/>
                  </a:cubicBezTo>
                  <a:cubicBezTo>
                    <a:pt x="2867" y="3434"/>
                    <a:pt x="2899" y="3655"/>
                    <a:pt x="3025" y="3875"/>
                  </a:cubicBezTo>
                  <a:lnTo>
                    <a:pt x="1576" y="6900"/>
                  </a:lnTo>
                  <a:cubicBezTo>
                    <a:pt x="1355" y="6648"/>
                    <a:pt x="1229" y="6396"/>
                    <a:pt x="1103" y="6081"/>
                  </a:cubicBezTo>
                  <a:cubicBezTo>
                    <a:pt x="1032" y="5914"/>
                    <a:pt x="906" y="5837"/>
                    <a:pt x="767" y="5837"/>
                  </a:cubicBezTo>
                  <a:cubicBezTo>
                    <a:pt x="722" y="5837"/>
                    <a:pt x="676" y="5845"/>
                    <a:pt x="631" y="5860"/>
                  </a:cubicBezTo>
                  <a:cubicBezTo>
                    <a:pt x="442" y="5955"/>
                    <a:pt x="347" y="6144"/>
                    <a:pt x="442" y="6333"/>
                  </a:cubicBezTo>
                  <a:cubicBezTo>
                    <a:pt x="631" y="6805"/>
                    <a:pt x="883" y="7215"/>
                    <a:pt x="1229" y="7593"/>
                  </a:cubicBezTo>
                  <a:lnTo>
                    <a:pt x="158" y="9798"/>
                  </a:lnTo>
                  <a:cubicBezTo>
                    <a:pt x="1" y="10208"/>
                    <a:pt x="64" y="10649"/>
                    <a:pt x="347" y="10964"/>
                  </a:cubicBezTo>
                  <a:lnTo>
                    <a:pt x="95" y="11468"/>
                  </a:lnTo>
                  <a:cubicBezTo>
                    <a:pt x="32" y="11625"/>
                    <a:pt x="95" y="11846"/>
                    <a:pt x="253" y="11941"/>
                  </a:cubicBezTo>
                  <a:cubicBezTo>
                    <a:pt x="293" y="11957"/>
                    <a:pt x="340" y="11965"/>
                    <a:pt x="389" y="11965"/>
                  </a:cubicBezTo>
                  <a:cubicBezTo>
                    <a:pt x="528" y="11965"/>
                    <a:pt x="678" y="11900"/>
                    <a:pt x="725" y="11783"/>
                  </a:cubicBezTo>
                  <a:lnTo>
                    <a:pt x="977" y="11247"/>
                  </a:lnTo>
                  <a:cubicBezTo>
                    <a:pt x="1027" y="11255"/>
                    <a:pt x="1077" y="11258"/>
                    <a:pt x="1127" y="11258"/>
                  </a:cubicBezTo>
                  <a:cubicBezTo>
                    <a:pt x="1521" y="11258"/>
                    <a:pt x="1912" y="11040"/>
                    <a:pt x="2080" y="10649"/>
                  </a:cubicBezTo>
                  <a:lnTo>
                    <a:pt x="2930" y="8822"/>
                  </a:lnTo>
                  <a:cubicBezTo>
                    <a:pt x="3372" y="8979"/>
                    <a:pt x="3813" y="9105"/>
                    <a:pt x="4285" y="9137"/>
                  </a:cubicBezTo>
                  <a:lnTo>
                    <a:pt x="4285" y="9483"/>
                  </a:lnTo>
                  <a:cubicBezTo>
                    <a:pt x="4285" y="9704"/>
                    <a:pt x="4443" y="9861"/>
                    <a:pt x="4632" y="9861"/>
                  </a:cubicBezTo>
                  <a:cubicBezTo>
                    <a:pt x="4821" y="9861"/>
                    <a:pt x="4978" y="9704"/>
                    <a:pt x="4978" y="9483"/>
                  </a:cubicBezTo>
                  <a:lnTo>
                    <a:pt x="4978" y="9137"/>
                  </a:lnTo>
                  <a:cubicBezTo>
                    <a:pt x="5451" y="9105"/>
                    <a:pt x="5892" y="9011"/>
                    <a:pt x="6333" y="8822"/>
                  </a:cubicBezTo>
                  <a:lnTo>
                    <a:pt x="7184" y="10649"/>
                  </a:lnTo>
                  <a:cubicBezTo>
                    <a:pt x="7382" y="11016"/>
                    <a:pt x="7732" y="11257"/>
                    <a:pt x="8143" y="11257"/>
                  </a:cubicBezTo>
                  <a:cubicBezTo>
                    <a:pt x="8190" y="11257"/>
                    <a:pt x="8238" y="11254"/>
                    <a:pt x="8286" y="11247"/>
                  </a:cubicBezTo>
                  <a:lnTo>
                    <a:pt x="8538" y="11783"/>
                  </a:lnTo>
                  <a:cubicBezTo>
                    <a:pt x="8585" y="11900"/>
                    <a:pt x="8718" y="11965"/>
                    <a:pt x="8861" y="11965"/>
                  </a:cubicBezTo>
                  <a:cubicBezTo>
                    <a:pt x="8911" y="11965"/>
                    <a:pt x="8962" y="11957"/>
                    <a:pt x="9011" y="11941"/>
                  </a:cubicBezTo>
                  <a:cubicBezTo>
                    <a:pt x="9168" y="11846"/>
                    <a:pt x="9231" y="11657"/>
                    <a:pt x="9168" y="11468"/>
                  </a:cubicBezTo>
                  <a:lnTo>
                    <a:pt x="8916" y="10964"/>
                  </a:lnTo>
                  <a:cubicBezTo>
                    <a:pt x="9200" y="10649"/>
                    <a:pt x="9326" y="10208"/>
                    <a:pt x="9137" y="9798"/>
                  </a:cubicBezTo>
                  <a:lnTo>
                    <a:pt x="8066" y="7593"/>
                  </a:lnTo>
                  <a:cubicBezTo>
                    <a:pt x="8381" y="7246"/>
                    <a:pt x="8664" y="6805"/>
                    <a:pt x="8853" y="6333"/>
                  </a:cubicBezTo>
                  <a:cubicBezTo>
                    <a:pt x="8916" y="6144"/>
                    <a:pt x="8853" y="5955"/>
                    <a:pt x="8664" y="5860"/>
                  </a:cubicBezTo>
                  <a:cubicBezTo>
                    <a:pt x="8611" y="5845"/>
                    <a:pt x="8559" y="5837"/>
                    <a:pt x="8511" y="5837"/>
                  </a:cubicBezTo>
                  <a:cubicBezTo>
                    <a:pt x="8360" y="5837"/>
                    <a:pt x="8240" y="5914"/>
                    <a:pt x="8192" y="6081"/>
                  </a:cubicBezTo>
                  <a:cubicBezTo>
                    <a:pt x="8066" y="6333"/>
                    <a:pt x="7908" y="6616"/>
                    <a:pt x="7719" y="6900"/>
                  </a:cubicBezTo>
                  <a:lnTo>
                    <a:pt x="6270" y="3875"/>
                  </a:lnTo>
                  <a:cubicBezTo>
                    <a:pt x="6333" y="3655"/>
                    <a:pt x="6396" y="3434"/>
                    <a:pt x="6396" y="3182"/>
                  </a:cubicBezTo>
                  <a:cubicBezTo>
                    <a:pt x="6396" y="2584"/>
                    <a:pt x="6144" y="2080"/>
                    <a:pt x="5703" y="1764"/>
                  </a:cubicBezTo>
                  <a:lnTo>
                    <a:pt x="5703" y="1071"/>
                  </a:lnTo>
                  <a:cubicBezTo>
                    <a:pt x="5703" y="473"/>
                    <a:pt x="5230" y="0"/>
                    <a:pt x="46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04" name="Google Shape;10304;p78"/>
          <p:cNvGrpSpPr/>
          <p:nvPr/>
        </p:nvGrpSpPr>
        <p:grpSpPr>
          <a:xfrm>
            <a:off x="849616" y="1757960"/>
            <a:ext cx="357274" cy="358199"/>
            <a:chOff x="-50523475" y="2316000"/>
            <a:chExt cx="299325" cy="300100"/>
          </a:xfrm>
        </p:grpSpPr>
        <p:sp>
          <p:nvSpPr>
            <p:cNvPr id="10305" name="Google Shape;10305;p78"/>
            <p:cNvSpPr/>
            <p:nvPr/>
          </p:nvSpPr>
          <p:spPr>
            <a:xfrm>
              <a:off x="-50453375" y="2387675"/>
              <a:ext cx="158350" cy="228425"/>
            </a:xfrm>
            <a:custGeom>
              <a:avLst/>
              <a:gdLst/>
              <a:ahLst/>
              <a:cxnLst/>
              <a:rect l="l" t="t" r="r" b="b"/>
              <a:pathLst>
                <a:path w="6334" h="9137" extrusionOk="0">
                  <a:moveTo>
                    <a:pt x="3183" y="4222"/>
                  </a:moveTo>
                  <a:cubicBezTo>
                    <a:pt x="3372" y="4222"/>
                    <a:pt x="3529" y="4380"/>
                    <a:pt x="3529" y="4569"/>
                  </a:cubicBezTo>
                  <a:cubicBezTo>
                    <a:pt x="3529" y="4758"/>
                    <a:pt x="3372" y="4915"/>
                    <a:pt x="3183" y="4915"/>
                  </a:cubicBezTo>
                  <a:cubicBezTo>
                    <a:pt x="2994" y="4915"/>
                    <a:pt x="2836" y="4758"/>
                    <a:pt x="2836" y="4569"/>
                  </a:cubicBezTo>
                  <a:cubicBezTo>
                    <a:pt x="2836" y="4380"/>
                    <a:pt x="2994" y="4222"/>
                    <a:pt x="3183" y="4222"/>
                  </a:cubicBezTo>
                  <a:close/>
                  <a:moveTo>
                    <a:pt x="3183" y="1009"/>
                  </a:moveTo>
                  <a:lnTo>
                    <a:pt x="5609" y="5230"/>
                  </a:lnTo>
                  <a:lnTo>
                    <a:pt x="4411" y="6994"/>
                  </a:lnTo>
                  <a:lnTo>
                    <a:pt x="3529" y="6994"/>
                  </a:lnTo>
                  <a:lnTo>
                    <a:pt x="3529" y="5545"/>
                  </a:lnTo>
                  <a:cubicBezTo>
                    <a:pt x="3939" y="5388"/>
                    <a:pt x="4254" y="5010"/>
                    <a:pt x="4254" y="4569"/>
                  </a:cubicBezTo>
                  <a:cubicBezTo>
                    <a:pt x="4254" y="3970"/>
                    <a:pt x="3781" y="3497"/>
                    <a:pt x="3183" y="3497"/>
                  </a:cubicBezTo>
                  <a:cubicBezTo>
                    <a:pt x="2584" y="3497"/>
                    <a:pt x="2143" y="3970"/>
                    <a:pt x="2143" y="4569"/>
                  </a:cubicBezTo>
                  <a:cubicBezTo>
                    <a:pt x="2143" y="5041"/>
                    <a:pt x="2395" y="5419"/>
                    <a:pt x="2836" y="5545"/>
                  </a:cubicBezTo>
                  <a:lnTo>
                    <a:pt x="2836" y="6994"/>
                  </a:lnTo>
                  <a:lnTo>
                    <a:pt x="1986" y="6994"/>
                  </a:lnTo>
                  <a:lnTo>
                    <a:pt x="788" y="5230"/>
                  </a:lnTo>
                  <a:lnTo>
                    <a:pt x="3183" y="1009"/>
                  </a:lnTo>
                  <a:close/>
                  <a:moveTo>
                    <a:pt x="4600" y="7688"/>
                  </a:moveTo>
                  <a:cubicBezTo>
                    <a:pt x="4821" y="7688"/>
                    <a:pt x="4947" y="7845"/>
                    <a:pt x="4947" y="8034"/>
                  </a:cubicBezTo>
                  <a:lnTo>
                    <a:pt x="4947" y="8412"/>
                  </a:lnTo>
                  <a:lnTo>
                    <a:pt x="1450" y="8412"/>
                  </a:lnTo>
                  <a:lnTo>
                    <a:pt x="1450" y="8034"/>
                  </a:lnTo>
                  <a:cubicBezTo>
                    <a:pt x="1450" y="7845"/>
                    <a:pt x="1607" y="7688"/>
                    <a:pt x="1797" y="7688"/>
                  </a:cubicBezTo>
                  <a:close/>
                  <a:moveTo>
                    <a:pt x="3183" y="0"/>
                  </a:moveTo>
                  <a:cubicBezTo>
                    <a:pt x="3057" y="0"/>
                    <a:pt x="2962" y="63"/>
                    <a:pt x="2868" y="158"/>
                  </a:cubicBezTo>
                  <a:lnTo>
                    <a:pt x="64" y="5073"/>
                  </a:lnTo>
                  <a:cubicBezTo>
                    <a:pt x="1" y="5199"/>
                    <a:pt x="1" y="5356"/>
                    <a:pt x="64" y="5419"/>
                  </a:cubicBezTo>
                  <a:lnTo>
                    <a:pt x="1229" y="7152"/>
                  </a:lnTo>
                  <a:cubicBezTo>
                    <a:pt x="914" y="7373"/>
                    <a:pt x="694" y="7688"/>
                    <a:pt x="694" y="8066"/>
                  </a:cubicBezTo>
                  <a:lnTo>
                    <a:pt x="694" y="8790"/>
                  </a:lnTo>
                  <a:cubicBezTo>
                    <a:pt x="694" y="8979"/>
                    <a:pt x="851" y="9137"/>
                    <a:pt x="1072" y="9137"/>
                  </a:cubicBezTo>
                  <a:lnTo>
                    <a:pt x="5262" y="9137"/>
                  </a:lnTo>
                  <a:cubicBezTo>
                    <a:pt x="5483" y="9137"/>
                    <a:pt x="5640" y="8979"/>
                    <a:pt x="5640" y="8790"/>
                  </a:cubicBezTo>
                  <a:lnTo>
                    <a:pt x="5640" y="8066"/>
                  </a:lnTo>
                  <a:cubicBezTo>
                    <a:pt x="5640" y="7688"/>
                    <a:pt x="5420" y="7373"/>
                    <a:pt x="5105" y="7152"/>
                  </a:cubicBezTo>
                  <a:lnTo>
                    <a:pt x="6270" y="5419"/>
                  </a:lnTo>
                  <a:cubicBezTo>
                    <a:pt x="6333" y="5325"/>
                    <a:pt x="6333" y="5199"/>
                    <a:pt x="6270" y="5073"/>
                  </a:cubicBezTo>
                  <a:lnTo>
                    <a:pt x="3498" y="158"/>
                  </a:lnTo>
                  <a:cubicBezTo>
                    <a:pt x="3435" y="32"/>
                    <a:pt x="3309" y="0"/>
                    <a:pt x="31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6" name="Google Shape;10306;p78"/>
            <p:cNvSpPr/>
            <p:nvPr/>
          </p:nvSpPr>
          <p:spPr>
            <a:xfrm>
              <a:off x="-50523475" y="2316000"/>
              <a:ext cx="299325" cy="178025"/>
            </a:xfrm>
            <a:custGeom>
              <a:avLst/>
              <a:gdLst/>
              <a:ahLst/>
              <a:cxnLst/>
              <a:rect l="l" t="t" r="r" b="b"/>
              <a:pathLst>
                <a:path w="11973" h="7121" extrusionOk="0">
                  <a:moveTo>
                    <a:pt x="1072" y="694"/>
                  </a:moveTo>
                  <a:cubicBezTo>
                    <a:pt x="1261" y="694"/>
                    <a:pt x="1419" y="851"/>
                    <a:pt x="1419" y="1040"/>
                  </a:cubicBezTo>
                  <a:cubicBezTo>
                    <a:pt x="1419" y="1229"/>
                    <a:pt x="1261" y="1418"/>
                    <a:pt x="1072" y="1418"/>
                  </a:cubicBezTo>
                  <a:cubicBezTo>
                    <a:pt x="883" y="1418"/>
                    <a:pt x="725" y="1229"/>
                    <a:pt x="725" y="1040"/>
                  </a:cubicBezTo>
                  <a:cubicBezTo>
                    <a:pt x="725" y="851"/>
                    <a:pt x="883" y="694"/>
                    <a:pt x="1072" y="694"/>
                  </a:cubicBezTo>
                  <a:close/>
                  <a:moveTo>
                    <a:pt x="6333" y="694"/>
                  </a:moveTo>
                  <a:lnTo>
                    <a:pt x="6333" y="1418"/>
                  </a:lnTo>
                  <a:lnTo>
                    <a:pt x="5640" y="1418"/>
                  </a:lnTo>
                  <a:lnTo>
                    <a:pt x="5640" y="694"/>
                  </a:lnTo>
                  <a:close/>
                  <a:moveTo>
                    <a:pt x="10902" y="725"/>
                  </a:moveTo>
                  <a:cubicBezTo>
                    <a:pt x="11122" y="725"/>
                    <a:pt x="11280" y="883"/>
                    <a:pt x="11280" y="1103"/>
                  </a:cubicBezTo>
                  <a:cubicBezTo>
                    <a:pt x="11280" y="1292"/>
                    <a:pt x="11122" y="1450"/>
                    <a:pt x="10902" y="1450"/>
                  </a:cubicBezTo>
                  <a:cubicBezTo>
                    <a:pt x="10712" y="1450"/>
                    <a:pt x="10555" y="1292"/>
                    <a:pt x="10555" y="1103"/>
                  </a:cubicBezTo>
                  <a:cubicBezTo>
                    <a:pt x="10586" y="883"/>
                    <a:pt x="10744" y="725"/>
                    <a:pt x="10902" y="725"/>
                  </a:cubicBezTo>
                  <a:close/>
                  <a:moveTo>
                    <a:pt x="2143" y="5640"/>
                  </a:moveTo>
                  <a:lnTo>
                    <a:pt x="2143" y="6364"/>
                  </a:lnTo>
                  <a:lnTo>
                    <a:pt x="1419" y="6364"/>
                  </a:lnTo>
                  <a:lnTo>
                    <a:pt x="1419" y="5640"/>
                  </a:lnTo>
                  <a:close/>
                  <a:moveTo>
                    <a:pt x="10555" y="5640"/>
                  </a:moveTo>
                  <a:lnTo>
                    <a:pt x="10555" y="6364"/>
                  </a:lnTo>
                  <a:lnTo>
                    <a:pt x="9862" y="6364"/>
                  </a:lnTo>
                  <a:lnTo>
                    <a:pt x="9862" y="5640"/>
                  </a:lnTo>
                  <a:close/>
                  <a:moveTo>
                    <a:pt x="10902" y="0"/>
                  </a:moveTo>
                  <a:cubicBezTo>
                    <a:pt x="10460" y="0"/>
                    <a:pt x="10051" y="252"/>
                    <a:pt x="9925" y="694"/>
                  </a:cubicBezTo>
                  <a:lnTo>
                    <a:pt x="7058" y="694"/>
                  </a:lnTo>
                  <a:lnTo>
                    <a:pt x="7058" y="379"/>
                  </a:lnTo>
                  <a:cubicBezTo>
                    <a:pt x="7058" y="189"/>
                    <a:pt x="6900" y="32"/>
                    <a:pt x="6711" y="32"/>
                  </a:cubicBezTo>
                  <a:lnTo>
                    <a:pt x="5294" y="32"/>
                  </a:lnTo>
                  <a:cubicBezTo>
                    <a:pt x="5073" y="32"/>
                    <a:pt x="4947" y="189"/>
                    <a:pt x="4947" y="379"/>
                  </a:cubicBezTo>
                  <a:lnTo>
                    <a:pt x="4947" y="725"/>
                  </a:lnTo>
                  <a:lnTo>
                    <a:pt x="2049" y="725"/>
                  </a:lnTo>
                  <a:cubicBezTo>
                    <a:pt x="1891" y="347"/>
                    <a:pt x="1513" y="32"/>
                    <a:pt x="1072" y="32"/>
                  </a:cubicBezTo>
                  <a:cubicBezTo>
                    <a:pt x="473" y="32"/>
                    <a:pt x="1" y="505"/>
                    <a:pt x="1" y="1072"/>
                  </a:cubicBezTo>
                  <a:cubicBezTo>
                    <a:pt x="1" y="1670"/>
                    <a:pt x="473" y="2143"/>
                    <a:pt x="1072" y="2143"/>
                  </a:cubicBezTo>
                  <a:cubicBezTo>
                    <a:pt x="1545" y="2143"/>
                    <a:pt x="1923" y="1828"/>
                    <a:pt x="2049" y="1450"/>
                  </a:cubicBezTo>
                  <a:lnTo>
                    <a:pt x="3592" y="1450"/>
                  </a:lnTo>
                  <a:cubicBezTo>
                    <a:pt x="3183" y="1670"/>
                    <a:pt x="2836" y="1985"/>
                    <a:pt x="2521" y="2332"/>
                  </a:cubicBezTo>
                  <a:cubicBezTo>
                    <a:pt x="1891" y="3088"/>
                    <a:pt x="1545" y="4002"/>
                    <a:pt x="1450" y="4978"/>
                  </a:cubicBezTo>
                  <a:lnTo>
                    <a:pt x="1103" y="4978"/>
                  </a:lnTo>
                  <a:cubicBezTo>
                    <a:pt x="914" y="4978"/>
                    <a:pt x="757" y="5136"/>
                    <a:pt x="757" y="5325"/>
                  </a:cubicBezTo>
                  <a:lnTo>
                    <a:pt x="757" y="6742"/>
                  </a:lnTo>
                  <a:cubicBezTo>
                    <a:pt x="757" y="6963"/>
                    <a:pt x="914" y="7121"/>
                    <a:pt x="1103" y="7121"/>
                  </a:cubicBezTo>
                  <a:lnTo>
                    <a:pt x="2521" y="7121"/>
                  </a:lnTo>
                  <a:cubicBezTo>
                    <a:pt x="2742" y="7121"/>
                    <a:pt x="2899" y="6963"/>
                    <a:pt x="2899" y="6742"/>
                  </a:cubicBezTo>
                  <a:lnTo>
                    <a:pt x="2899" y="5325"/>
                  </a:lnTo>
                  <a:cubicBezTo>
                    <a:pt x="2899" y="5136"/>
                    <a:pt x="2742" y="4978"/>
                    <a:pt x="2521" y="4978"/>
                  </a:cubicBezTo>
                  <a:lnTo>
                    <a:pt x="2175" y="4978"/>
                  </a:lnTo>
                  <a:cubicBezTo>
                    <a:pt x="2332" y="3403"/>
                    <a:pt x="3435" y="2017"/>
                    <a:pt x="4979" y="1607"/>
                  </a:cubicBezTo>
                  <a:lnTo>
                    <a:pt x="4979" y="1796"/>
                  </a:lnTo>
                  <a:cubicBezTo>
                    <a:pt x="4979" y="1985"/>
                    <a:pt x="5136" y="2143"/>
                    <a:pt x="5325" y="2143"/>
                  </a:cubicBezTo>
                  <a:lnTo>
                    <a:pt x="6743" y="2143"/>
                  </a:lnTo>
                  <a:cubicBezTo>
                    <a:pt x="6932" y="2143"/>
                    <a:pt x="7089" y="1985"/>
                    <a:pt x="7089" y="1796"/>
                  </a:cubicBezTo>
                  <a:lnTo>
                    <a:pt x="7089" y="1576"/>
                  </a:lnTo>
                  <a:cubicBezTo>
                    <a:pt x="8633" y="1985"/>
                    <a:pt x="9736" y="3371"/>
                    <a:pt x="9893" y="4947"/>
                  </a:cubicBezTo>
                  <a:lnTo>
                    <a:pt x="9547" y="4947"/>
                  </a:lnTo>
                  <a:cubicBezTo>
                    <a:pt x="9358" y="4947"/>
                    <a:pt x="9200" y="5104"/>
                    <a:pt x="9200" y="5293"/>
                  </a:cubicBezTo>
                  <a:lnTo>
                    <a:pt x="9200" y="6711"/>
                  </a:lnTo>
                  <a:cubicBezTo>
                    <a:pt x="9200" y="6932"/>
                    <a:pt x="9358" y="7089"/>
                    <a:pt x="9547" y="7089"/>
                  </a:cubicBezTo>
                  <a:lnTo>
                    <a:pt x="10965" y="7089"/>
                  </a:lnTo>
                  <a:cubicBezTo>
                    <a:pt x="11154" y="7089"/>
                    <a:pt x="11311" y="6932"/>
                    <a:pt x="11311" y="6711"/>
                  </a:cubicBezTo>
                  <a:lnTo>
                    <a:pt x="11311" y="5293"/>
                  </a:lnTo>
                  <a:cubicBezTo>
                    <a:pt x="11311" y="5104"/>
                    <a:pt x="11154" y="4947"/>
                    <a:pt x="10965" y="4947"/>
                  </a:cubicBezTo>
                  <a:lnTo>
                    <a:pt x="10618" y="4947"/>
                  </a:lnTo>
                  <a:cubicBezTo>
                    <a:pt x="10523" y="4002"/>
                    <a:pt x="10177" y="3056"/>
                    <a:pt x="9547" y="2300"/>
                  </a:cubicBezTo>
                  <a:cubicBezTo>
                    <a:pt x="9232" y="1954"/>
                    <a:pt x="8885" y="1639"/>
                    <a:pt x="8476" y="1418"/>
                  </a:cubicBezTo>
                  <a:lnTo>
                    <a:pt x="10019" y="1418"/>
                  </a:lnTo>
                  <a:cubicBezTo>
                    <a:pt x="10082" y="1828"/>
                    <a:pt x="10492" y="2111"/>
                    <a:pt x="10902" y="2111"/>
                  </a:cubicBezTo>
                  <a:cubicBezTo>
                    <a:pt x="11500" y="2111"/>
                    <a:pt x="11973" y="1639"/>
                    <a:pt x="11973" y="1040"/>
                  </a:cubicBezTo>
                  <a:cubicBezTo>
                    <a:pt x="11973" y="473"/>
                    <a:pt x="11500" y="0"/>
                    <a:pt x="109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07" name="Google Shape;10307;p78"/>
          <p:cNvGrpSpPr/>
          <p:nvPr/>
        </p:nvGrpSpPr>
        <p:grpSpPr>
          <a:xfrm>
            <a:off x="848213" y="2207269"/>
            <a:ext cx="360079" cy="357304"/>
            <a:chOff x="-50524250" y="2686150"/>
            <a:chExt cx="301675" cy="299350"/>
          </a:xfrm>
        </p:grpSpPr>
        <p:sp>
          <p:nvSpPr>
            <p:cNvPr id="10308" name="Google Shape;10308;p78"/>
            <p:cNvSpPr/>
            <p:nvPr/>
          </p:nvSpPr>
          <p:spPr>
            <a:xfrm>
              <a:off x="-50488025" y="2792500"/>
              <a:ext cx="18150" cy="52800"/>
            </a:xfrm>
            <a:custGeom>
              <a:avLst/>
              <a:gdLst/>
              <a:ahLst/>
              <a:cxnLst/>
              <a:rect l="l" t="t" r="r" b="b"/>
              <a:pathLst>
                <a:path w="726" h="2112" extrusionOk="0">
                  <a:moveTo>
                    <a:pt x="379" y="1"/>
                  </a:moveTo>
                  <a:cubicBezTo>
                    <a:pt x="158" y="1"/>
                    <a:pt x="1" y="158"/>
                    <a:pt x="1" y="347"/>
                  </a:cubicBezTo>
                  <a:lnTo>
                    <a:pt x="1" y="1765"/>
                  </a:lnTo>
                  <a:cubicBezTo>
                    <a:pt x="1" y="1954"/>
                    <a:pt x="158" y="2112"/>
                    <a:pt x="379" y="2112"/>
                  </a:cubicBezTo>
                  <a:cubicBezTo>
                    <a:pt x="568" y="2112"/>
                    <a:pt x="725" y="1954"/>
                    <a:pt x="725" y="1765"/>
                  </a:cubicBezTo>
                  <a:lnTo>
                    <a:pt x="725" y="347"/>
                  </a:lnTo>
                  <a:cubicBezTo>
                    <a:pt x="725" y="158"/>
                    <a:pt x="568" y="1"/>
                    <a:pt x="3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9" name="Google Shape;10309;p78"/>
            <p:cNvSpPr/>
            <p:nvPr/>
          </p:nvSpPr>
          <p:spPr>
            <a:xfrm>
              <a:off x="-50488025" y="2897250"/>
              <a:ext cx="18150" cy="53600"/>
            </a:xfrm>
            <a:custGeom>
              <a:avLst/>
              <a:gdLst/>
              <a:ahLst/>
              <a:cxnLst/>
              <a:rect l="l" t="t" r="r" b="b"/>
              <a:pathLst>
                <a:path w="726" h="2144" extrusionOk="0">
                  <a:moveTo>
                    <a:pt x="379" y="1"/>
                  </a:moveTo>
                  <a:cubicBezTo>
                    <a:pt x="158" y="1"/>
                    <a:pt x="1" y="159"/>
                    <a:pt x="1" y="379"/>
                  </a:cubicBezTo>
                  <a:lnTo>
                    <a:pt x="1" y="1797"/>
                  </a:lnTo>
                  <a:cubicBezTo>
                    <a:pt x="1" y="1986"/>
                    <a:pt x="158" y="2143"/>
                    <a:pt x="379" y="2143"/>
                  </a:cubicBezTo>
                  <a:cubicBezTo>
                    <a:pt x="568" y="2143"/>
                    <a:pt x="725" y="1986"/>
                    <a:pt x="725" y="1797"/>
                  </a:cubicBezTo>
                  <a:lnTo>
                    <a:pt x="725" y="379"/>
                  </a:lnTo>
                  <a:cubicBezTo>
                    <a:pt x="725" y="159"/>
                    <a:pt x="568" y="1"/>
                    <a:pt x="3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0" name="Google Shape;10310;p78"/>
            <p:cNvSpPr/>
            <p:nvPr/>
          </p:nvSpPr>
          <p:spPr>
            <a:xfrm>
              <a:off x="-50488025" y="2861825"/>
              <a:ext cx="18150" cy="18125"/>
            </a:xfrm>
            <a:custGeom>
              <a:avLst/>
              <a:gdLst/>
              <a:ahLst/>
              <a:cxnLst/>
              <a:rect l="l" t="t" r="r" b="b"/>
              <a:pathLst>
                <a:path w="726" h="725" extrusionOk="0">
                  <a:moveTo>
                    <a:pt x="379" y="0"/>
                  </a:moveTo>
                  <a:cubicBezTo>
                    <a:pt x="158" y="0"/>
                    <a:pt x="1" y="158"/>
                    <a:pt x="1" y="347"/>
                  </a:cubicBezTo>
                  <a:cubicBezTo>
                    <a:pt x="1" y="567"/>
                    <a:pt x="158" y="725"/>
                    <a:pt x="379" y="725"/>
                  </a:cubicBezTo>
                  <a:cubicBezTo>
                    <a:pt x="568" y="725"/>
                    <a:pt x="725" y="567"/>
                    <a:pt x="725" y="347"/>
                  </a:cubicBezTo>
                  <a:cubicBezTo>
                    <a:pt x="725" y="158"/>
                    <a:pt x="568" y="0"/>
                    <a:pt x="3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1" name="Google Shape;10311;p78"/>
            <p:cNvSpPr/>
            <p:nvPr/>
          </p:nvSpPr>
          <p:spPr>
            <a:xfrm>
              <a:off x="-50524250" y="2686150"/>
              <a:ext cx="301675" cy="52825"/>
            </a:xfrm>
            <a:custGeom>
              <a:avLst/>
              <a:gdLst/>
              <a:ahLst/>
              <a:cxnLst/>
              <a:rect l="l" t="t" r="r" b="b"/>
              <a:pathLst>
                <a:path w="12067" h="2113" extrusionOk="0">
                  <a:moveTo>
                    <a:pt x="2143" y="695"/>
                  </a:moveTo>
                  <a:lnTo>
                    <a:pt x="2143" y="1419"/>
                  </a:lnTo>
                  <a:lnTo>
                    <a:pt x="1891" y="1419"/>
                  </a:lnTo>
                  <a:lnTo>
                    <a:pt x="1166" y="1041"/>
                  </a:lnTo>
                  <a:lnTo>
                    <a:pt x="1891" y="695"/>
                  </a:lnTo>
                  <a:close/>
                  <a:moveTo>
                    <a:pt x="9924" y="695"/>
                  </a:moveTo>
                  <a:lnTo>
                    <a:pt x="9924" y="1419"/>
                  </a:lnTo>
                  <a:lnTo>
                    <a:pt x="2836" y="1419"/>
                  </a:lnTo>
                  <a:lnTo>
                    <a:pt x="2836" y="695"/>
                  </a:lnTo>
                  <a:close/>
                  <a:moveTo>
                    <a:pt x="10996" y="695"/>
                  </a:moveTo>
                  <a:cubicBezTo>
                    <a:pt x="11185" y="695"/>
                    <a:pt x="11342" y="852"/>
                    <a:pt x="11342" y="1041"/>
                  </a:cubicBezTo>
                  <a:cubicBezTo>
                    <a:pt x="11342" y="1262"/>
                    <a:pt x="11185" y="1419"/>
                    <a:pt x="10996" y="1419"/>
                  </a:cubicBezTo>
                  <a:lnTo>
                    <a:pt x="10649" y="1419"/>
                  </a:lnTo>
                  <a:lnTo>
                    <a:pt x="10649" y="695"/>
                  </a:lnTo>
                  <a:close/>
                  <a:moveTo>
                    <a:pt x="1782" y="1"/>
                  </a:moveTo>
                  <a:cubicBezTo>
                    <a:pt x="1689" y="1"/>
                    <a:pt x="1556" y="47"/>
                    <a:pt x="252" y="726"/>
                  </a:cubicBezTo>
                  <a:cubicBezTo>
                    <a:pt x="0" y="852"/>
                    <a:pt x="0" y="1199"/>
                    <a:pt x="252" y="1356"/>
                  </a:cubicBezTo>
                  <a:cubicBezTo>
                    <a:pt x="1765" y="2113"/>
                    <a:pt x="1702" y="2113"/>
                    <a:pt x="1828" y="2113"/>
                  </a:cubicBezTo>
                  <a:lnTo>
                    <a:pt x="10996" y="2113"/>
                  </a:lnTo>
                  <a:cubicBezTo>
                    <a:pt x="11594" y="2113"/>
                    <a:pt x="12067" y="1640"/>
                    <a:pt x="12067" y="1041"/>
                  </a:cubicBezTo>
                  <a:cubicBezTo>
                    <a:pt x="12067" y="474"/>
                    <a:pt x="11594" y="2"/>
                    <a:pt x="10996" y="2"/>
                  </a:cubicBezTo>
                  <a:lnTo>
                    <a:pt x="1828" y="2"/>
                  </a:lnTo>
                  <a:cubicBezTo>
                    <a:pt x="1810" y="2"/>
                    <a:pt x="1796" y="1"/>
                    <a:pt x="17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2" name="Google Shape;10312;p78"/>
            <p:cNvSpPr/>
            <p:nvPr/>
          </p:nvSpPr>
          <p:spPr>
            <a:xfrm>
              <a:off x="-50523475" y="2757075"/>
              <a:ext cx="300900" cy="228425"/>
            </a:xfrm>
            <a:custGeom>
              <a:avLst/>
              <a:gdLst/>
              <a:ahLst/>
              <a:cxnLst/>
              <a:rect l="l" t="t" r="r" b="b"/>
              <a:pathLst>
                <a:path w="12036" h="9137" extrusionOk="0">
                  <a:moveTo>
                    <a:pt x="10965" y="725"/>
                  </a:moveTo>
                  <a:cubicBezTo>
                    <a:pt x="11154" y="725"/>
                    <a:pt x="11311" y="882"/>
                    <a:pt x="11311" y="1103"/>
                  </a:cubicBezTo>
                  <a:lnTo>
                    <a:pt x="11311" y="8097"/>
                  </a:lnTo>
                  <a:cubicBezTo>
                    <a:pt x="11311" y="8286"/>
                    <a:pt x="11154" y="8443"/>
                    <a:pt x="10965" y="8443"/>
                  </a:cubicBezTo>
                  <a:lnTo>
                    <a:pt x="1072" y="8443"/>
                  </a:lnTo>
                  <a:cubicBezTo>
                    <a:pt x="883" y="8443"/>
                    <a:pt x="725" y="8286"/>
                    <a:pt x="725" y="8097"/>
                  </a:cubicBezTo>
                  <a:lnTo>
                    <a:pt x="725" y="1103"/>
                  </a:lnTo>
                  <a:cubicBezTo>
                    <a:pt x="725" y="882"/>
                    <a:pt x="883" y="725"/>
                    <a:pt x="1072" y="725"/>
                  </a:cubicBezTo>
                  <a:close/>
                  <a:moveTo>
                    <a:pt x="1072" y="0"/>
                  </a:moveTo>
                  <a:cubicBezTo>
                    <a:pt x="473" y="0"/>
                    <a:pt x="1" y="473"/>
                    <a:pt x="1" y="1040"/>
                  </a:cubicBezTo>
                  <a:lnTo>
                    <a:pt x="1" y="8065"/>
                  </a:lnTo>
                  <a:cubicBezTo>
                    <a:pt x="1" y="8664"/>
                    <a:pt x="473" y="9137"/>
                    <a:pt x="1072" y="9137"/>
                  </a:cubicBezTo>
                  <a:lnTo>
                    <a:pt x="10965" y="9137"/>
                  </a:lnTo>
                  <a:cubicBezTo>
                    <a:pt x="11532" y="9137"/>
                    <a:pt x="12004" y="8664"/>
                    <a:pt x="12004" y="8065"/>
                  </a:cubicBezTo>
                  <a:lnTo>
                    <a:pt x="12004" y="1040"/>
                  </a:lnTo>
                  <a:cubicBezTo>
                    <a:pt x="12036" y="473"/>
                    <a:pt x="11532" y="0"/>
                    <a:pt x="109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3" name="Google Shape;10313;p78"/>
            <p:cNvSpPr/>
            <p:nvPr/>
          </p:nvSpPr>
          <p:spPr>
            <a:xfrm>
              <a:off x="-50453375" y="2792500"/>
              <a:ext cx="194575" cy="158350"/>
            </a:xfrm>
            <a:custGeom>
              <a:avLst/>
              <a:gdLst/>
              <a:ahLst/>
              <a:cxnLst/>
              <a:rect l="l" t="t" r="r" b="b"/>
              <a:pathLst>
                <a:path w="7783" h="6334" extrusionOk="0">
                  <a:moveTo>
                    <a:pt x="7089" y="694"/>
                  </a:moveTo>
                  <a:lnTo>
                    <a:pt x="7089" y="5609"/>
                  </a:lnTo>
                  <a:lnTo>
                    <a:pt x="694" y="5609"/>
                  </a:lnTo>
                  <a:lnTo>
                    <a:pt x="694" y="694"/>
                  </a:lnTo>
                  <a:close/>
                  <a:moveTo>
                    <a:pt x="347" y="1"/>
                  </a:moveTo>
                  <a:cubicBezTo>
                    <a:pt x="158" y="1"/>
                    <a:pt x="1" y="158"/>
                    <a:pt x="1" y="347"/>
                  </a:cubicBezTo>
                  <a:lnTo>
                    <a:pt x="1" y="5987"/>
                  </a:lnTo>
                  <a:cubicBezTo>
                    <a:pt x="1" y="6176"/>
                    <a:pt x="158" y="6333"/>
                    <a:pt x="347" y="6333"/>
                  </a:cubicBezTo>
                  <a:lnTo>
                    <a:pt x="7436" y="6333"/>
                  </a:lnTo>
                  <a:cubicBezTo>
                    <a:pt x="7656" y="6333"/>
                    <a:pt x="7782" y="6176"/>
                    <a:pt x="7782" y="5987"/>
                  </a:cubicBezTo>
                  <a:lnTo>
                    <a:pt x="7782" y="347"/>
                  </a:lnTo>
                  <a:cubicBezTo>
                    <a:pt x="7782" y="158"/>
                    <a:pt x="7656" y="1"/>
                    <a:pt x="74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14" name="Google Shape;10314;p78"/>
          <p:cNvGrpSpPr/>
          <p:nvPr/>
        </p:nvGrpSpPr>
        <p:grpSpPr>
          <a:xfrm>
            <a:off x="3070976" y="1333082"/>
            <a:ext cx="358199" cy="359154"/>
            <a:chOff x="-48633950" y="1972600"/>
            <a:chExt cx="300100" cy="300900"/>
          </a:xfrm>
        </p:grpSpPr>
        <p:sp>
          <p:nvSpPr>
            <p:cNvPr id="10315" name="Google Shape;10315;p78"/>
            <p:cNvSpPr/>
            <p:nvPr/>
          </p:nvSpPr>
          <p:spPr>
            <a:xfrm>
              <a:off x="-48633950" y="1972600"/>
              <a:ext cx="300100" cy="300900"/>
            </a:xfrm>
            <a:custGeom>
              <a:avLst/>
              <a:gdLst/>
              <a:ahLst/>
              <a:cxnLst/>
              <a:rect l="l" t="t" r="r" b="b"/>
              <a:pathLst>
                <a:path w="12004" h="12036" extrusionOk="0">
                  <a:moveTo>
                    <a:pt x="1418" y="756"/>
                  </a:moveTo>
                  <a:lnTo>
                    <a:pt x="1418" y="1481"/>
                  </a:lnTo>
                  <a:lnTo>
                    <a:pt x="693" y="1481"/>
                  </a:lnTo>
                  <a:lnTo>
                    <a:pt x="693" y="756"/>
                  </a:lnTo>
                  <a:close/>
                  <a:moveTo>
                    <a:pt x="11310" y="756"/>
                  </a:moveTo>
                  <a:lnTo>
                    <a:pt x="11310" y="1481"/>
                  </a:lnTo>
                  <a:lnTo>
                    <a:pt x="10586" y="1481"/>
                  </a:lnTo>
                  <a:lnTo>
                    <a:pt x="10586" y="756"/>
                  </a:lnTo>
                  <a:close/>
                  <a:moveTo>
                    <a:pt x="9893" y="1418"/>
                  </a:moveTo>
                  <a:lnTo>
                    <a:pt x="9893" y="1796"/>
                  </a:lnTo>
                  <a:cubicBezTo>
                    <a:pt x="9893" y="1985"/>
                    <a:pt x="10050" y="2143"/>
                    <a:pt x="10239" y="2143"/>
                  </a:cubicBezTo>
                  <a:lnTo>
                    <a:pt x="10586" y="2143"/>
                  </a:lnTo>
                  <a:lnTo>
                    <a:pt x="10586" y="5293"/>
                  </a:lnTo>
                  <a:cubicBezTo>
                    <a:pt x="10365" y="5104"/>
                    <a:pt x="10050" y="4915"/>
                    <a:pt x="9672" y="4663"/>
                  </a:cubicBezTo>
                  <a:cubicBezTo>
                    <a:pt x="8822" y="4159"/>
                    <a:pt x="7530" y="3560"/>
                    <a:pt x="6018" y="3560"/>
                  </a:cubicBezTo>
                  <a:cubicBezTo>
                    <a:pt x="4537" y="3560"/>
                    <a:pt x="3214" y="4159"/>
                    <a:pt x="2363" y="4663"/>
                  </a:cubicBezTo>
                  <a:cubicBezTo>
                    <a:pt x="2017" y="4852"/>
                    <a:pt x="1701" y="5104"/>
                    <a:pt x="1449" y="5293"/>
                  </a:cubicBezTo>
                  <a:lnTo>
                    <a:pt x="1449" y="2143"/>
                  </a:lnTo>
                  <a:lnTo>
                    <a:pt x="1764" y="2143"/>
                  </a:lnTo>
                  <a:cubicBezTo>
                    <a:pt x="1954" y="2143"/>
                    <a:pt x="2111" y="1985"/>
                    <a:pt x="2111" y="1796"/>
                  </a:cubicBezTo>
                  <a:lnTo>
                    <a:pt x="2111" y="1418"/>
                  </a:lnTo>
                  <a:close/>
                  <a:moveTo>
                    <a:pt x="8065" y="4695"/>
                  </a:moveTo>
                  <a:cubicBezTo>
                    <a:pt x="8538" y="4915"/>
                    <a:pt x="8979" y="5104"/>
                    <a:pt x="9326" y="5293"/>
                  </a:cubicBezTo>
                  <a:cubicBezTo>
                    <a:pt x="9798" y="5577"/>
                    <a:pt x="10208" y="5860"/>
                    <a:pt x="10428" y="6049"/>
                  </a:cubicBezTo>
                  <a:cubicBezTo>
                    <a:pt x="10208" y="6238"/>
                    <a:pt x="9798" y="6522"/>
                    <a:pt x="9326" y="6805"/>
                  </a:cubicBezTo>
                  <a:cubicBezTo>
                    <a:pt x="8979" y="6994"/>
                    <a:pt x="8570" y="7215"/>
                    <a:pt x="8065" y="7372"/>
                  </a:cubicBezTo>
                  <a:cubicBezTo>
                    <a:pt x="8349" y="6994"/>
                    <a:pt x="8475" y="6522"/>
                    <a:pt x="8475" y="6049"/>
                  </a:cubicBezTo>
                  <a:cubicBezTo>
                    <a:pt x="8475" y="5514"/>
                    <a:pt x="8318" y="5104"/>
                    <a:pt x="8065" y="4695"/>
                  </a:cubicBezTo>
                  <a:close/>
                  <a:moveTo>
                    <a:pt x="3970" y="4726"/>
                  </a:moveTo>
                  <a:cubicBezTo>
                    <a:pt x="3718" y="5136"/>
                    <a:pt x="3592" y="5608"/>
                    <a:pt x="3592" y="6081"/>
                  </a:cubicBezTo>
                  <a:cubicBezTo>
                    <a:pt x="3529" y="6553"/>
                    <a:pt x="3686" y="7026"/>
                    <a:pt x="3970" y="7435"/>
                  </a:cubicBezTo>
                  <a:cubicBezTo>
                    <a:pt x="3497" y="7215"/>
                    <a:pt x="3056" y="7026"/>
                    <a:pt x="2710" y="6837"/>
                  </a:cubicBezTo>
                  <a:cubicBezTo>
                    <a:pt x="2237" y="6553"/>
                    <a:pt x="1859" y="6270"/>
                    <a:pt x="1607" y="6081"/>
                  </a:cubicBezTo>
                  <a:cubicBezTo>
                    <a:pt x="1859" y="5892"/>
                    <a:pt x="2237" y="5608"/>
                    <a:pt x="2710" y="5325"/>
                  </a:cubicBezTo>
                  <a:cubicBezTo>
                    <a:pt x="3056" y="5136"/>
                    <a:pt x="3466" y="4915"/>
                    <a:pt x="3970" y="4726"/>
                  </a:cubicBezTo>
                  <a:close/>
                  <a:moveTo>
                    <a:pt x="6018" y="4285"/>
                  </a:moveTo>
                  <a:cubicBezTo>
                    <a:pt x="6994" y="4285"/>
                    <a:pt x="7782" y="5073"/>
                    <a:pt x="7782" y="6049"/>
                  </a:cubicBezTo>
                  <a:cubicBezTo>
                    <a:pt x="7782" y="7026"/>
                    <a:pt x="6994" y="7814"/>
                    <a:pt x="6018" y="7814"/>
                  </a:cubicBezTo>
                  <a:cubicBezTo>
                    <a:pt x="5041" y="7814"/>
                    <a:pt x="4253" y="7026"/>
                    <a:pt x="4253" y="6049"/>
                  </a:cubicBezTo>
                  <a:cubicBezTo>
                    <a:pt x="4253" y="5073"/>
                    <a:pt x="5041" y="4285"/>
                    <a:pt x="6018" y="4285"/>
                  </a:cubicBezTo>
                  <a:close/>
                  <a:moveTo>
                    <a:pt x="10554" y="6805"/>
                  </a:moveTo>
                  <a:lnTo>
                    <a:pt x="10554" y="9956"/>
                  </a:lnTo>
                  <a:lnTo>
                    <a:pt x="10239" y="9956"/>
                  </a:lnTo>
                  <a:cubicBezTo>
                    <a:pt x="10050" y="9956"/>
                    <a:pt x="9893" y="10113"/>
                    <a:pt x="9893" y="10302"/>
                  </a:cubicBezTo>
                  <a:lnTo>
                    <a:pt x="9893" y="10649"/>
                  </a:lnTo>
                  <a:lnTo>
                    <a:pt x="2143" y="10649"/>
                  </a:lnTo>
                  <a:lnTo>
                    <a:pt x="2143" y="10302"/>
                  </a:lnTo>
                  <a:cubicBezTo>
                    <a:pt x="2143" y="10113"/>
                    <a:pt x="1985" y="9956"/>
                    <a:pt x="1764" y="9956"/>
                  </a:cubicBezTo>
                  <a:lnTo>
                    <a:pt x="1418" y="9956"/>
                  </a:lnTo>
                  <a:lnTo>
                    <a:pt x="1418" y="6805"/>
                  </a:lnTo>
                  <a:cubicBezTo>
                    <a:pt x="1670" y="6994"/>
                    <a:pt x="1985" y="7183"/>
                    <a:pt x="2332" y="7435"/>
                  </a:cubicBezTo>
                  <a:cubicBezTo>
                    <a:pt x="3182" y="7940"/>
                    <a:pt x="4505" y="8538"/>
                    <a:pt x="5986" y="8538"/>
                  </a:cubicBezTo>
                  <a:cubicBezTo>
                    <a:pt x="7498" y="8538"/>
                    <a:pt x="8790" y="7940"/>
                    <a:pt x="9641" y="7435"/>
                  </a:cubicBezTo>
                  <a:cubicBezTo>
                    <a:pt x="10019" y="7215"/>
                    <a:pt x="10334" y="6994"/>
                    <a:pt x="10554" y="6805"/>
                  </a:cubicBezTo>
                  <a:close/>
                  <a:moveTo>
                    <a:pt x="1418" y="10617"/>
                  </a:moveTo>
                  <a:lnTo>
                    <a:pt x="1418" y="11311"/>
                  </a:lnTo>
                  <a:lnTo>
                    <a:pt x="693" y="11311"/>
                  </a:lnTo>
                  <a:lnTo>
                    <a:pt x="693" y="10617"/>
                  </a:lnTo>
                  <a:close/>
                  <a:moveTo>
                    <a:pt x="11310" y="10617"/>
                  </a:moveTo>
                  <a:lnTo>
                    <a:pt x="11310" y="11311"/>
                  </a:lnTo>
                  <a:lnTo>
                    <a:pt x="10586" y="11311"/>
                  </a:lnTo>
                  <a:lnTo>
                    <a:pt x="10586" y="10617"/>
                  </a:lnTo>
                  <a:close/>
                  <a:moveTo>
                    <a:pt x="347" y="0"/>
                  </a:moveTo>
                  <a:cubicBezTo>
                    <a:pt x="158" y="0"/>
                    <a:pt x="0" y="189"/>
                    <a:pt x="0" y="378"/>
                  </a:cubicBezTo>
                  <a:lnTo>
                    <a:pt x="0" y="1796"/>
                  </a:lnTo>
                  <a:cubicBezTo>
                    <a:pt x="0" y="1985"/>
                    <a:pt x="158" y="2143"/>
                    <a:pt x="347" y="2143"/>
                  </a:cubicBezTo>
                  <a:lnTo>
                    <a:pt x="693" y="2143"/>
                  </a:lnTo>
                  <a:lnTo>
                    <a:pt x="693" y="9893"/>
                  </a:lnTo>
                  <a:lnTo>
                    <a:pt x="347" y="9893"/>
                  </a:lnTo>
                  <a:cubicBezTo>
                    <a:pt x="158" y="9893"/>
                    <a:pt x="0" y="10050"/>
                    <a:pt x="0" y="10239"/>
                  </a:cubicBezTo>
                  <a:lnTo>
                    <a:pt x="0" y="11657"/>
                  </a:lnTo>
                  <a:cubicBezTo>
                    <a:pt x="0" y="11878"/>
                    <a:pt x="158" y="12035"/>
                    <a:pt x="347" y="12035"/>
                  </a:cubicBezTo>
                  <a:lnTo>
                    <a:pt x="1764" y="12035"/>
                  </a:lnTo>
                  <a:cubicBezTo>
                    <a:pt x="1954" y="12035"/>
                    <a:pt x="2111" y="11878"/>
                    <a:pt x="2111" y="11657"/>
                  </a:cubicBezTo>
                  <a:lnTo>
                    <a:pt x="2111" y="11311"/>
                  </a:lnTo>
                  <a:lnTo>
                    <a:pt x="9893" y="11311"/>
                  </a:lnTo>
                  <a:lnTo>
                    <a:pt x="9893" y="11657"/>
                  </a:lnTo>
                  <a:cubicBezTo>
                    <a:pt x="9893" y="11878"/>
                    <a:pt x="10050" y="12035"/>
                    <a:pt x="10239" y="12035"/>
                  </a:cubicBezTo>
                  <a:lnTo>
                    <a:pt x="11657" y="12035"/>
                  </a:lnTo>
                  <a:cubicBezTo>
                    <a:pt x="11846" y="12035"/>
                    <a:pt x="12004" y="11878"/>
                    <a:pt x="12004" y="11657"/>
                  </a:cubicBezTo>
                  <a:lnTo>
                    <a:pt x="12004" y="10239"/>
                  </a:lnTo>
                  <a:cubicBezTo>
                    <a:pt x="12004" y="10050"/>
                    <a:pt x="11846" y="9893"/>
                    <a:pt x="11657" y="9893"/>
                  </a:cubicBezTo>
                  <a:lnTo>
                    <a:pt x="11310" y="9893"/>
                  </a:lnTo>
                  <a:lnTo>
                    <a:pt x="11310" y="2143"/>
                  </a:lnTo>
                  <a:lnTo>
                    <a:pt x="11657" y="2143"/>
                  </a:lnTo>
                  <a:cubicBezTo>
                    <a:pt x="11846" y="2143"/>
                    <a:pt x="12004" y="1985"/>
                    <a:pt x="12004" y="1796"/>
                  </a:cubicBezTo>
                  <a:lnTo>
                    <a:pt x="12004" y="378"/>
                  </a:lnTo>
                  <a:cubicBezTo>
                    <a:pt x="12004" y="189"/>
                    <a:pt x="11846" y="0"/>
                    <a:pt x="11657" y="0"/>
                  </a:cubicBezTo>
                  <a:lnTo>
                    <a:pt x="10239" y="0"/>
                  </a:lnTo>
                  <a:cubicBezTo>
                    <a:pt x="10050" y="0"/>
                    <a:pt x="9893" y="189"/>
                    <a:pt x="9893" y="378"/>
                  </a:cubicBezTo>
                  <a:lnTo>
                    <a:pt x="9893" y="725"/>
                  </a:lnTo>
                  <a:lnTo>
                    <a:pt x="2111" y="725"/>
                  </a:lnTo>
                  <a:lnTo>
                    <a:pt x="2111" y="378"/>
                  </a:lnTo>
                  <a:cubicBezTo>
                    <a:pt x="2111" y="189"/>
                    <a:pt x="1954" y="0"/>
                    <a:pt x="1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6" name="Google Shape;10316;p78"/>
            <p:cNvSpPr/>
            <p:nvPr/>
          </p:nvSpPr>
          <p:spPr>
            <a:xfrm>
              <a:off x="-48509525" y="2097050"/>
              <a:ext cx="52800" cy="52775"/>
            </a:xfrm>
            <a:custGeom>
              <a:avLst/>
              <a:gdLst/>
              <a:ahLst/>
              <a:cxnLst/>
              <a:rect l="l" t="t" r="r" b="b"/>
              <a:pathLst>
                <a:path w="2112" h="2111" extrusionOk="0">
                  <a:moveTo>
                    <a:pt x="1041" y="725"/>
                  </a:moveTo>
                  <a:cubicBezTo>
                    <a:pt x="1230" y="725"/>
                    <a:pt x="1387" y="882"/>
                    <a:pt x="1387" y="1071"/>
                  </a:cubicBezTo>
                  <a:cubicBezTo>
                    <a:pt x="1387" y="1260"/>
                    <a:pt x="1230" y="1418"/>
                    <a:pt x="1041" y="1418"/>
                  </a:cubicBezTo>
                  <a:cubicBezTo>
                    <a:pt x="852" y="1418"/>
                    <a:pt x="694" y="1260"/>
                    <a:pt x="694" y="1071"/>
                  </a:cubicBezTo>
                  <a:cubicBezTo>
                    <a:pt x="694" y="882"/>
                    <a:pt x="852" y="725"/>
                    <a:pt x="1041" y="725"/>
                  </a:cubicBezTo>
                  <a:close/>
                  <a:moveTo>
                    <a:pt x="1041" y="0"/>
                  </a:moveTo>
                  <a:cubicBezTo>
                    <a:pt x="442" y="0"/>
                    <a:pt x="1" y="473"/>
                    <a:pt x="1" y="1071"/>
                  </a:cubicBezTo>
                  <a:cubicBezTo>
                    <a:pt x="1" y="1670"/>
                    <a:pt x="442" y="2111"/>
                    <a:pt x="1041" y="2111"/>
                  </a:cubicBezTo>
                  <a:cubicBezTo>
                    <a:pt x="1639" y="2111"/>
                    <a:pt x="2112" y="1670"/>
                    <a:pt x="2112" y="1071"/>
                  </a:cubicBezTo>
                  <a:cubicBezTo>
                    <a:pt x="2112" y="473"/>
                    <a:pt x="1639" y="0"/>
                    <a:pt x="1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17" name="Google Shape;10317;p78"/>
          <p:cNvGrpSpPr/>
          <p:nvPr/>
        </p:nvGrpSpPr>
        <p:grpSpPr>
          <a:xfrm>
            <a:off x="3071439" y="2237377"/>
            <a:ext cx="357274" cy="357274"/>
            <a:chOff x="-48633175" y="2711375"/>
            <a:chExt cx="299325" cy="299325"/>
          </a:xfrm>
        </p:grpSpPr>
        <p:sp>
          <p:nvSpPr>
            <p:cNvPr id="10318" name="Google Shape;10318;p78"/>
            <p:cNvSpPr/>
            <p:nvPr/>
          </p:nvSpPr>
          <p:spPr>
            <a:xfrm>
              <a:off x="-48633175" y="2711375"/>
              <a:ext cx="299325" cy="299325"/>
            </a:xfrm>
            <a:custGeom>
              <a:avLst/>
              <a:gdLst/>
              <a:ahLst/>
              <a:cxnLst/>
              <a:rect l="l" t="t" r="r" b="b"/>
              <a:pathLst>
                <a:path w="11973" h="11973" extrusionOk="0">
                  <a:moveTo>
                    <a:pt x="6459" y="662"/>
                  </a:moveTo>
                  <a:lnTo>
                    <a:pt x="6774" y="1356"/>
                  </a:lnTo>
                  <a:cubicBezTo>
                    <a:pt x="6837" y="1419"/>
                    <a:pt x="6900" y="1513"/>
                    <a:pt x="7026" y="1545"/>
                  </a:cubicBezTo>
                  <a:cubicBezTo>
                    <a:pt x="7499" y="1671"/>
                    <a:pt x="7971" y="1860"/>
                    <a:pt x="8413" y="2080"/>
                  </a:cubicBezTo>
                  <a:cubicBezTo>
                    <a:pt x="8459" y="2126"/>
                    <a:pt x="8539" y="2156"/>
                    <a:pt x="8627" y="2156"/>
                  </a:cubicBezTo>
                  <a:cubicBezTo>
                    <a:pt x="8660" y="2156"/>
                    <a:pt x="8694" y="2152"/>
                    <a:pt x="8728" y="2143"/>
                  </a:cubicBezTo>
                  <a:lnTo>
                    <a:pt x="9389" y="1891"/>
                  </a:lnTo>
                  <a:lnTo>
                    <a:pt x="10051" y="2553"/>
                  </a:lnTo>
                  <a:lnTo>
                    <a:pt x="9799" y="3214"/>
                  </a:lnTo>
                  <a:cubicBezTo>
                    <a:pt x="9767" y="3340"/>
                    <a:pt x="9767" y="3435"/>
                    <a:pt x="9862" y="3561"/>
                  </a:cubicBezTo>
                  <a:cubicBezTo>
                    <a:pt x="10114" y="3970"/>
                    <a:pt x="10334" y="4412"/>
                    <a:pt x="10397" y="4916"/>
                  </a:cubicBezTo>
                  <a:cubicBezTo>
                    <a:pt x="10460" y="5042"/>
                    <a:pt x="10492" y="5136"/>
                    <a:pt x="10586" y="5168"/>
                  </a:cubicBezTo>
                  <a:lnTo>
                    <a:pt x="11279" y="5483"/>
                  </a:lnTo>
                  <a:lnTo>
                    <a:pt x="11279" y="6459"/>
                  </a:lnTo>
                  <a:lnTo>
                    <a:pt x="10586" y="6774"/>
                  </a:lnTo>
                  <a:cubicBezTo>
                    <a:pt x="10523" y="6806"/>
                    <a:pt x="10460" y="6900"/>
                    <a:pt x="10397" y="7026"/>
                  </a:cubicBezTo>
                  <a:cubicBezTo>
                    <a:pt x="10271" y="7499"/>
                    <a:pt x="10082" y="7972"/>
                    <a:pt x="9862" y="8381"/>
                  </a:cubicBezTo>
                  <a:cubicBezTo>
                    <a:pt x="9799" y="8476"/>
                    <a:pt x="9767" y="8602"/>
                    <a:pt x="9799" y="8696"/>
                  </a:cubicBezTo>
                  <a:lnTo>
                    <a:pt x="10051" y="9389"/>
                  </a:lnTo>
                  <a:lnTo>
                    <a:pt x="9389" y="10051"/>
                  </a:lnTo>
                  <a:lnTo>
                    <a:pt x="8728" y="9799"/>
                  </a:lnTo>
                  <a:cubicBezTo>
                    <a:pt x="8681" y="9787"/>
                    <a:pt x="8640" y="9780"/>
                    <a:pt x="8600" y="9780"/>
                  </a:cubicBezTo>
                  <a:cubicBezTo>
                    <a:pt x="8532" y="9780"/>
                    <a:pt x="8472" y="9802"/>
                    <a:pt x="8413" y="9862"/>
                  </a:cubicBezTo>
                  <a:cubicBezTo>
                    <a:pt x="7971" y="10114"/>
                    <a:pt x="7530" y="10303"/>
                    <a:pt x="7026" y="10397"/>
                  </a:cubicBezTo>
                  <a:cubicBezTo>
                    <a:pt x="6900" y="10429"/>
                    <a:pt x="6837" y="10492"/>
                    <a:pt x="6774" y="10586"/>
                  </a:cubicBezTo>
                  <a:lnTo>
                    <a:pt x="6459" y="11280"/>
                  </a:lnTo>
                  <a:lnTo>
                    <a:pt x="5483" y="11280"/>
                  </a:lnTo>
                  <a:lnTo>
                    <a:pt x="5168" y="10586"/>
                  </a:lnTo>
                  <a:cubicBezTo>
                    <a:pt x="5136" y="10523"/>
                    <a:pt x="5042" y="10429"/>
                    <a:pt x="4915" y="10397"/>
                  </a:cubicBezTo>
                  <a:cubicBezTo>
                    <a:pt x="4443" y="10271"/>
                    <a:pt x="3970" y="10082"/>
                    <a:pt x="3561" y="9862"/>
                  </a:cubicBezTo>
                  <a:cubicBezTo>
                    <a:pt x="3492" y="9816"/>
                    <a:pt x="3406" y="9786"/>
                    <a:pt x="3327" y="9786"/>
                  </a:cubicBezTo>
                  <a:cubicBezTo>
                    <a:pt x="3299" y="9786"/>
                    <a:pt x="3271" y="9790"/>
                    <a:pt x="3246" y="9799"/>
                  </a:cubicBezTo>
                  <a:lnTo>
                    <a:pt x="2553" y="10051"/>
                  </a:lnTo>
                  <a:lnTo>
                    <a:pt x="1891" y="9389"/>
                  </a:lnTo>
                  <a:lnTo>
                    <a:pt x="2143" y="8696"/>
                  </a:lnTo>
                  <a:cubicBezTo>
                    <a:pt x="2175" y="8602"/>
                    <a:pt x="2175" y="8507"/>
                    <a:pt x="2080" y="8381"/>
                  </a:cubicBezTo>
                  <a:cubicBezTo>
                    <a:pt x="1828" y="7972"/>
                    <a:pt x="1607" y="7531"/>
                    <a:pt x="1544" y="7026"/>
                  </a:cubicBezTo>
                  <a:cubicBezTo>
                    <a:pt x="1513" y="6900"/>
                    <a:pt x="1450" y="6806"/>
                    <a:pt x="1355" y="6774"/>
                  </a:cubicBezTo>
                  <a:lnTo>
                    <a:pt x="662" y="6459"/>
                  </a:lnTo>
                  <a:lnTo>
                    <a:pt x="662" y="5483"/>
                  </a:lnTo>
                  <a:lnTo>
                    <a:pt x="1355" y="5168"/>
                  </a:lnTo>
                  <a:cubicBezTo>
                    <a:pt x="1418" y="5136"/>
                    <a:pt x="1513" y="5042"/>
                    <a:pt x="1544" y="4916"/>
                  </a:cubicBezTo>
                  <a:cubicBezTo>
                    <a:pt x="1670" y="4443"/>
                    <a:pt x="1860" y="3970"/>
                    <a:pt x="2080" y="3561"/>
                  </a:cubicBezTo>
                  <a:cubicBezTo>
                    <a:pt x="2143" y="3466"/>
                    <a:pt x="2175" y="3340"/>
                    <a:pt x="2143" y="3214"/>
                  </a:cubicBezTo>
                  <a:lnTo>
                    <a:pt x="1891" y="2553"/>
                  </a:lnTo>
                  <a:lnTo>
                    <a:pt x="2553" y="1891"/>
                  </a:lnTo>
                  <a:lnTo>
                    <a:pt x="3246" y="2143"/>
                  </a:lnTo>
                  <a:cubicBezTo>
                    <a:pt x="3280" y="2155"/>
                    <a:pt x="3315" y="2162"/>
                    <a:pt x="3351" y="2162"/>
                  </a:cubicBezTo>
                  <a:cubicBezTo>
                    <a:pt x="3414" y="2162"/>
                    <a:pt x="3481" y="2140"/>
                    <a:pt x="3561" y="2080"/>
                  </a:cubicBezTo>
                  <a:cubicBezTo>
                    <a:pt x="3970" y="1828"/>
                    <a:pt x="4411" y="1608"/>
                    <a:pt x="4915" y="1545"/>
                  </a:cubicBezTo>
                  <a:cubicBezTo>
                    <a:pt x="5042" y="1513"/>
                    <a:pt x="5136" y="1450"/>
                    <a:pt x="5168" y="1356"/>
                  </a:cubicBezTo>
                  <a:lnTo>
                    <a:pt x="5483" y="662"/>
                  </a:lnTo>
                  <a:close/>
                  <a:moveTo>
                    <a:pt x="5294" y="1"/>
                  </a:moveTo>
                  <a:cubicBezTo>
                    <a:pt x="5168" y="1"/>
                    <a:pt x="5010" y="64"/>
                    <a:pt x="4978" y="190"/>
                  </a:cubicBezTo>
                  <a:lnTo>
                    <a:pt x="4632" y="915"/>
                  </a:lnTo>
                  <a:cubicBezTo>
                    <a:pt x="4191" y="1041"/>
                    <a:pt x="3750" y="1198"/>
                    <a:pt x="3372" y="1419"/>
                  </a:cubicBezTo>
                  <a:lnTo>
                    <a:pt x="2616" y="1198"/>
                  </a:lnTo>
                  <a:cubicBezTo>
                    <a:pt x="2579" y="1180"/>
                    <a:pt x="2539" y="1172"/>
                    <a:pt x="2500" y="1172"/>
                  </a:cubicBezTo>
                  <a:cubicBezTo>
                    <a:pt x="2405" y="1172"/>
                    <a:pt x="2314" y="1217"/>
                    <a:pt x="2269" y="1261"/>
                  </a:cubicBezTo>
                  <a:lnTo>
                    <a:pt x="1261" y="2238"/>
                  </a:lnTo>
                  <a:cubicBezTo>
                    <a:pt x="1198" y="2332"/>
                    <a:pt x="1166" y="2490"/>
                    <a:pt x="1198" y="2616"/>
                  </a:cubicBezTo>
                  <a:lnTo>
                    <a:pt x="1418" y="3340"/>
                  </a:lnTo>
                  <a:cubicBezTo>
                    <a:pt x="1198" y="3750"/>
                    <a:pt x="1040" y="4191"/>
                    <a:pt x="914" y="4601"/>
                  </a:cubicBezTo>
                  <a:lnTo>
                    <a:pt x="221" y="4979"/>
                  </a:lnTo>
                  <a:cubicBezTo>
                    <a:pt x="95" y="5010"/>
                    <a:pt x="1" y="5168"/>
                    <a:pt x="1" y="5294"/>
                  </a:cubicBezTo>
                  <a:lnTo>
                    <a:pt x="1" y="6711"/>
                  </a:lnTo>
                  <a:cubicBezTo>
                    <a:pt x="1" y="6806"/>
                    <a:pt x="95" y="6963"/>
                    <a:pt x="221" y="7026"/>
                  </a:cubicBezTo>
                  <a:lnTo>
                    <a:pt x="914" y="7373"/>
                  </a:lnTo>
                  <a:cubicBezTo>
                    <a:pt x="1040" y="7814"/>
                    <a:pt x="1198" y="8224"/>
                    <a:pt x="1418" y="8633"/>
                  </a:cubicBezTo>
                  <a:lnTo>
                    <a:pt x="1198" y="9389"/>
                  </a:lnTo>
                  <a:cubicBezTo>
                    <a:pt x="1166" y="9484"/>
                    <a:pt x="1198" y="9641"/>
                    <a:pt x="1261" y="9736"/>
                  </a:cubicBezTo>
                  <a:lnTo>
                    <a:pt x="2269" y="10712"/>
                  </a:lnTo>
                  <a:cubicBezTo>
                    <a:pt x="2316" y="10783"/>
                    <a:pt x="2417" y="10819"/>
                    <a:pt x="2517" y="10819"/>
                  </a:cubicBezTo>
                  <a:cubicBezTo>
                    <a:pt x="2551" y="10819"/>
                    <a:pt x="2584" y="10815"/>
                    <a:pt x="2616" y="10807"/>
                  </a:cubicBezTo>
                  <a:lnTo>
                    <a:pt x="3372" y="10555"/>
                  </a:lnTo>
                  <a:cubicBezTo>
                    <a:pt x="3750" y="10807"/>
                    <a:pt x="4191" y="10965"/>
                    <a:pt x="4632" y="11059"/>
                  </a:cubicBezTo>
                  <a:lnTo>
                    <a:pt x="4978" y="11784"/>
                  </a:lnTo>
                  <a:cubicBezTo>
                    <a:pt x="5010" y="11910"/>
                    <a:pt x="5168" y="11973"/>
                    <a:pt x="5294" y="11973"/>
                  </a:cubicBezTo>
                  <a:lnTo>
                    <a:pt x="6711" y="11973"/>
                  </a:lnTo>
                  <a:cubicBezTo>
                    <a:pt x="6837" y="11973"/>
                    <a:pt x="6995" y="11910"/>
                    <a:pt x="7026" y="11784"/>
                  </a:cubicBezTo>
                  <a:lnTo>
                    <a:pt x="7373" y="11059"/>
                  </a:lnTo>
                  <a:cubicBezTo>
                    <a:pt x="7814" y="10965"/>
                    <a:pt x="8255" y="10807"/>
                    <a:pt x="8633" y="10555"/>
                  </a:cubicBezTo>
                  <a:lnTo>
                    <a:pt x="9389" y="10807"/>
                  </a:lnTo>
                  <a:cubicBezTo>
                    <a:pt x="9421" y="10815"/>
                    <a:pt x="9454" y="10819"/>
                    <a:pt x="9488" y="10819"/>
                  </a:cubicBezTo>
                  <a:cubicBezTo>
                    <a:pt x="9588" y="10819"/>
                    <a:pt x="9688" y="10783"/>
                    <a:pt x="9736" y="10712"/>
                  </a:cubicBezTo>
                  <a:lnTo>
                    <a:pt x="10712" y="9736"/>
                  </a:lnTo>
                  <a:cubicBezTo>
                    <a:pt x="10807" y="9641"/>
                    <a:pt x="10838" y="9484"/>
                    <a:pt x="10807" y="9389"/>
                  </a:cubicBezTo>
                  <a:lnTo>
                    <a:pt x="10555" y="8633"/>
                  </a:lnTo>
                  <a:cubicBezTo>
                    <a:pt x="10807" y="8224"/>
                    <a:pt x="10964" y="7814"/>
                    <a:pt x="11059" y="7373"/>
                  </a:cubicBezTo>
                  <a:lnTo>
                    <a:pt x="11784" y="7026"/>
                  </a:lnTo>
                  <a:cubicBezTo>
                    <a:pt x="11910" y="6963"/>
                    <a:pt x="11973" y="6806"/>
                    <a:pt x="11973" y="6711"/>
                  </a:cubicBezTo>
                  <a:lnTo>
                    <a:pt x="11973" y="5294"/>
                  </a:lnTo>
                  <a:cubicBezTo>
                    <a:pt x="11973" y="5168"/>
                    <a:pt x="11910" y="5042"/>
                    <a:pt x="11784" y="4979"/>
                  </a:cubicBezTo>
                  <a:lnTo>
                    <a:pt x="11059" y="4601"/>
                  </a:lnTo>
                  <a:cubicBezTo>
                    <a:pt x="10964" y="4191"/>
                    <a:pt x="10807" y="3750"/>
                    <a:pt x="10555" y="3340"/>
                  </a:cubicBezTo>
                  <a:lnTo>
                    <a:pt x="10807" y="2616"/>
                  </a:lnTo>
                  <a:cubicBezTo>
                    <a:pt x="10838" y="2490"/>
                    <a:pt x="10807" y="2332"/>
                    <a:pt x="10712" y="2238"/>
                  </a:cubicBezTo>
                  <a:lnTo>
                    <a:pt x="9736" y="1261"/>
                  </a:lnTo>
                  <a:cubicBezTo>
                    <a:pt x="9691" y="1217"/>
                    <a:pt x="9584" y="1172"/>
                    <a:pt x="9491" y="1172"/>
                  </a:cubicBezTo>
                  <a:cubicBezTo>
                    <a:pt x="9453" y="1172"/>
                    <a:pt x="9417" y="1180"/>
                    <a:pt x="9389" y="1198"/>
                  </a:cubicBezTo>
                  <a:lnTo>
                    <a:pt x="8633" y="1419"/>
                  </a:lnTo>
                  <a:cubicBezTo>
                    <a:pt x="8255" y="1198"/>
                    <a:pt x="7814" y="1041"/>
                    <a:pt x="7373" y="915"/>
                  </a:cubicBezTo>
                  <a:lnTo>
                    <a:pt x="7026" y="190"/>
                  </a:lnTo>
                  <a:cubicBezTo>
                    <a:pt x="6995" y="64"/>
                    <a:pt x="6837" y="1"/>
                    <a:pt x="67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9" name="Google Shape;10319;p78"/>
            <p:cNvSpPr/>
            <p:nvPr/>
          </p:nvSpPr>
          <p:spPr>
            <a:xfrm>
              <a:off x="-48579600" y="2764950"/>
              <a:ext cx="192975" cy="191400"/>
            </a:xfrm>
            <a:custGeom>
              <a:avLst/>
              <a:gdLst/>
              <a:ahLst/>
              <a:cxnLst/>
              <a:rect l="l" t="t" r="r" b="b"/>
              <a:pathLst>
                <a:path w="7719" h="7656" extrusionOk="0">
                  <a:moveTo>
                    <a:pt x="3844" y="3214"/>
                  </a:moveTo>
                  <a:lnTo>
                    <a:pt x="4442" y="4411"/>
                  </a:lnTo>
                  <a:cubicBezTo>
                    <a:pt x="4237" y="4490"/>
                    <a:pt x="4033" y="4529"/>
                    <a:pt x="3832" y="4529"/>
                  </a:cubicBezTo>
                  <a:cubicBezTo>
                    <a:pt x="3631" y="4529"/>
                    <a:pt x="3434" y="4490"/>
                    <a:pt x="3245" y="4411"/>
                  </a:cubicBezTo>
                  <a:lnTo>
                    <a:pt x="3844" y="3214"/>
                  </a:lnTo>
                  <a:close/>
                  <a:moveTo>
                    <a:pt x="3781" y="693"/>
                  </a:moveTo>
                  <a:cubicBezTo>
                    <a:pt x="5513" y="693"/>
                    <a:pt x="6931" y="2111"/>
                    <a:pt x="6931" y="3844"/>
                  </a:cubicBezTo>
                  <a:cubicBezTo>
                    <a:pt x="6994" y="5104"/>
                    <a:pt x="6301" y="6175"/>
                    <a:pt x="5230" y="6679"/>
                  </a:cubicBezTo>
                  <a:lnTo>
                    <a:pt x="5230" y="4568"/>
                  </a:lnTo>
                  <a:cubicBezTo>
                    <a:pt x="5230" y="4411"/>
                    <a:pt x="5230" y="4442"/>
                    <a:pt x="4127" y="2300"/>
                  </a:cubicBezTo>
                  <a:cubicBezTo>
                    <a:pt x="4033" y="2206"/>
                    <a:pt x="3938" y="2111"/>
                    <a:pt x="3812" y="2111"/>
                  </a:cubicBezTo>
                  <a:cubicBezTo>
                    <a:pt x="3686" y="2111"/>
                    <a:pt x="3560" y="2206"/>
                    <a:pt x="3497" y="2300"/>
                  </a:cubicBezTo>
                  <a:cubicBezTo>
                    <a:pt x="2363" y="4600"/>
                    <a:pt x="2394" y="4442"/>
                    <a:pt x="2394" y="4568"/>
                  </a:cubicBezTo>
                  <a:lnTo>
                    <a:pt x="2394" y="6679"/>
                  </a:lnTo>
                  <a:cubicBezTo>
                    <a:pt x="1355" y="6175"/>
                    <a:pt x="630" y="5104"/>
                    <a:pt x="630" y="3844"/>
                  </a:cubicBezTo>
                  <a:cubicBezTo>
                    <a:pt x="630" y="2111"/>
                    <a:pt x="2048" y="693"/>
                    <a:pt x="3781" y="693"/>
                  </a:cubicBezTo>
                  <a:close/>
                  <a:moveTo>
                    <a:pt x="4568" y="5104"/>
                  </a:moveTo>
                  <a:lnTo>
                    <a:pt x="4568" y="6931"/>
                  </a:lnTo>
                  <a:cubicBezTo>
                    <a:pt x="4316" y="6963"/>
                    <a:pt x="4096" y="6994"/>
                    <a:pt x="3844" y="6994"/>
                  </a:cubicBezTo>
                  <a:cubicBezTo>
                    <a:pt x="3623" y="6994"/>
                    <a:pt x="3371" y="6994"/>
                    <a:pt x="3151" y="6931"/>
                  </a:cubicBezTo>
                  <a:lnTo>
                    <a:pt x="3151" y="5104"/>
                  </a:lnTo>
                  <a:cubicBezTo>
                    <a:pt x="3371" y="5198"/>
                    <a:pt x="3623" y="5230"/>
                    <a:pt x="3844" y="5230"/>
                  </a:cubicBezTo>
                  <a:cubicBezTo>
                    <a:pt x="4096" y="5230"/>
                    <a:pt x="4316" y="5198"/>
                    <a:pt x="4568" y="5104"/>
                  </a:cubicBezTo>
                  <a:close/>
                  <a:moveTo>
                    <a:pt x="3844" y="0"/>
                  </a:moveTo>
                  <a:cubicBezTo>
                    <a:pt x="1733" y="0"/>
                    <a:pt x="0" y="1733"/>
                    <a:pt x="0" y="3844"/>
                  </a:cubicBezTo>
                  <a:cubicBezTo>
                    <a:pt x="0" y="5577"/>
                    <a:pt x="1134" y="7026"/>
                    <a:pt x="2678" y="7498"/>
                  </a:cubicBezTo>
                  <a:lnTo>
                    <a:pt x="2709" y="7498"/>
                  </a:lnTo>
                  <a:cubicBezTo>
                    <a:pt x="3056" y="7624"/>
                    <a:pt x="3466" y="7656"/>
                    <a:pt x="3844" y="7656"/>
                  </a:cubicBezTo>
                  <a:cubicBezTo>
                    <a:pt x="4253" y="7656"/>
                    <a:pt x="4631" y="7593"/>
                    <a:pt x="4978" y="7498"/>
                  </a:cubicBezTo>
                  <a:lnTo>
                    <a:pt x="5041" y="7498"/>
                  </a:lnTo>
                  <a:cubicBezTo>
                    <a:pt x="6616" y="6994"/>
                    <a:pt x="7719" y="5545"/>
                    <a:pt x="7719" y="3844"/>
                  </a:cubicBezTo>
                  <a:cubicBezTo>
                    <a:pt x="7719" y="1733"/>
                    <a:pt x="5986" y="0"/>
                    <a:pt x="38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20" name="Google Shape;10320;p78"/>
          <p:cNvGrpSpPr/>
          <p:nvPr/>
        </p:nvGrpSpPr>
        <p:grpSpPr>
          <a:xfrm>
            <a:off x="1757928" y="2689329"/>
            <a:ext cx="314006" cy="358229"/>
            <a:chOff x="-46753100" y="1965500"/>
            <a:chExt cx="263075" cy="300125"/>
          </a:xfrm>
        </p:grpSpPr>
        <p:sp>
          <p:nvSpPr>
            <p:cNvPr id="10321" name="Google Shape;10321;p78"/>
            <p:cNvSpPr/>
            <p:nvPr/>
          </p:nvSpPr>
          <p:spPr>
            <a:xfrm>
              <a:off x="-46647575" y="2034825"/>
              <a:ext cx="53575" cy="53575"/>
            </a:xfrm>
            <a:custGeom>
              <a:avLst/>
              <a:gdLst/>
              <a:ahLst/>
              <a:cxnLst/>
              <a:rect l="l" t="t" r="r" b="b"/>
              <a:pathLst>
                <a:path w="2143" h="2143" extrusionOk="0">
                  <a:moveTo>
                    <a:pt x="1072" y="756"/>
                  </a:moveTo>
                  <a:cubicBezTo>
                    <a:pt x="1261" y="756"/>
                    <a:pt x="1418" y="914"/>
                    <a:pt x="1418" y="1103"/>
                  </a:cubicBezTo>
                  <a:cubicBezTo>
                    <a:pt x="1418" y="1323"/>
                    <a:pt x="1261" y="1481"/>
                    <a:pt x="1072" y="1481"/>
                  </a:cubicBezTo>
                  <a:cubicBezTo>
                    <a:pt x="883" y="1481"/>
                    <a:pt x="725" y="1323"/>
                    <a:pt x="725" y="1103"/>
                  </a:cubicBezTo>
                  <a:cubicBezTo>
                    <a:pt x="725" y="914"/>
                    <a:pt x="883" y="756"/>
                    <a:pt x="1072" y="756"/>
                  </a:cubicBezTo>
                  <a:close/>
                  <a:moveTo>
                    <a:pt x="1072" y="0"/>
                  </a:moveTo>
                  <a:cubicBezTo>
                    <a:pt x="473" y="0"/>
                    <a:pt x="1" y="473"/>
                    <a:pt x="1" y="1071"/>
                  </a:cubicBezTo>
                  <a:cubicBezTo>
                    <a:pt x="1" y="1670"/>
                    <a:pt x="473" y="2143"/>
                    <a:pt x="1072" y="2143"/>
                  </a:cubicBezTo>
                  <a:cubicBezTo>
                    <a:pt x="1670" y="2143"/>
                    <a:pt x="2143" y="1670"/>
                    <a:pt x="2143" y="1071"/>
                  </a:cubicBezTo>
                  <a:cubicBezTo>
                    <a:pt x="2143" y="473"/>
                    <a:pt x="1670" y="0"/>
                    <a:pt x="1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2" name="Google Shape;10322;p78"/>
            <p:cNvSpPr/>
            <p:nvPr/>
          </p:nvSpPr>
          <p:spPr>
            <a:xfrm>
              <a:off x="-46753100" y="1965500"/>
              <a:ext cx="263075" cy="300125"/>
            </a:xfrm>
            <a:custGeom>
              <a:avLst/>
              <a:gdLst/>
              <a:ahLst/>
              <a:cxnLst/>
              <a:rect l="l" t="t" r="r" b="b"/>
              <a:pathLst>
                <a:path w="10523" h="12005" extrusionOk="0">
                  <a:moveTo>
                    <a:pt x="5293" y="694"/>
                  </a:moveTo>
                  <a:cubicBezTo>
                    <a:pt x="5765" y="694"/>
                    <a:pt x="6175" y="977"/>
                    <a:pt x="6270" y="1419"/>
                  </a:cubicBezTo>
                  <a:lnTo>
                    <a:pt x="4316" y="1419"/>
                  </a:lnTo>
                  <a:cubicBezTo>
                    <a:pt x="4442" y="977"/>
                    <a:pt x="4820" y="694"/>
                    <a:pt x="5293" y="694"/>
                  </a:cubicBezTo>
                  <a:close/>
                  <a:moveTo>
                    <a:pt x="3875" y="5766"/>
                  </a:moveTo>
                  <a:lnTo>
                    <a:pt x="5135" y="7026"/>
                  </a:lnTo>
                  <a:lnTo>
                    <a:pt x="2615" y="7026"/>
                  </a:lnTo>
                  <a:lnTo>
                    <a:pt x="3875" y="5766"/>
                  </a:lnTo>
                  <a:close/>
                  <a:moveTo>
                    <a:pt x="6679" y="5766"/>
                  </a:moveTo>
                  <a:lnTo>
                    <a:pt x="7939" y="7026"/>
                  </a:lnTo>
                  <a:lnTo>
                    <a:pt x="6144" y="7026"/>
                  </a:lnTo>
                  <a:lnTo>
                    <a:pt x="5797" y="6711"/>
                  </a:lnTo>
                  <a:lnTo>
                    <a:pt x="6679" y="5766"/>
                  </a:lnTo>
                  <a:close/>
                  <a:moveTo>
                    <a:pt x="8758" y="2112"/>
                  </a:moveTo>
                  <a:cubicBezTo>
                    <a:pt x="8947" y="2112"/>
                    <a:pt x="9105" y="2269"/>
                    <a:pt x="9105" y="2458"/>
                  </a:cubicBezTo>
                  <a:lnTo>
                    <a:pt x="9105" y="7089"/>
                  </a:lnTo>
                  <a:lnTo>
                    <a:pt x="8916" y="7089"/>
                  </a:lnTo>
                  <a:lnTo>
                    <a:pt x="6900" y="5073"/>
                  </a:lnTo>
                  <a:cubicBezTo>
                    <a:pt x="6825" y="4999"/>
                    <a:pt x="6744" y="4966"/>
                    <a:pt x="6662" y="4966"/>
                  </a:cubicBezTo>
                  <a:cubicBezTo>
                    <a:pt x="6571" y="4966"/>
                    <a:pt x="6479" y="5007"/>
                    <a:pt x="6396" y="5073"/>
                  </a:cubicBezTo>
                  <a:lnTo>
                    <a:pt x="5293" y="6239"/>
                  </a:lnTo>
                  <a:lnTo>
                    <a:pt x="4127" y="5073"/>
                  </a:lnTo>
                  <a:cubicBezTo>
                    <a:pt x="4064" y="5010"/>
                    <a:pt x="3970" y="4979"/>
                    <a:pt x="3871" y="4979"/>
                  </a:cubicBezTo>
                  <a:cubicBezTo>
                    <a:pt x="3773" y="4979"/>
                    <a:pt x="3670" y="5010"/>
                    <a:pt x="3592" y="5073"/>
                  </a:cubicBezTo>
                  <a:lnTo>
                    <a:pt x="1607" y="7089"/>
                  </a:lnTo>
                  <a:lnTo>
                    <a:pt x="1386" y="7089"/>
                  </a:lnTo>
                  <a:lnTo>
                    <a:pt x="1386" y="2458"/>
                  </a:lnTo>
                  <a:cubicBezTo>
                    <a:pt x="1449" y="2269"/>
                    <a:pt x="1607" y="2112"/>
                    <a:pt x="1764" y="2112"/>
                  </a:cubicBezTo>
                  <a:close/>
                  <a:moveTo>
                    <a:pt x="9168" y="7751"/>
                  </a:moveTo>
                  <a:lnTo>
                    <a:pt x="9168" y="8444"/>
                  </a:lnTo>
                  <a:lnTo>
                    <a:pt x="1449" y="8444"/>
                  </a:lnTo>
                  <a:lnTo>
                    <a:pt x="1449" y="7751"/>
                  </a:lnTo>
                  <a:close/>
                  <a:moveTo>
                    <a:pt x="7782" y="9137"/>
                  </a:moveTo>
                  <a:lnTo>
                    <a:pt x="7971" y="9830"/>
                  </a:lnTo>
                  <a:lnTo>
                    <a:pt x="2552" y="9830"/>
                  </a:lnTo>
                  <a:lnTo>
                    <a:pt x="2709" y="9137"/>
                  </a:lnTo>
                  <a:close/>
                  <a:moveTo>
                    <a:pt x="5261" y="1"/>
                  </a:moveTo>
                  <a:cubicBezTo>
                    <a:pt x="4411" y="1"/>
                    <a:pt x="3686" y="568"/>
                    <a:pt x="3529" y="1419"/>
                  </a:cubicBezTo>
                  <a:lnTo>
                    <a:pt x="1764" y="1419"/>
                  </a:lnTo>
                  <a:cubicBezTo>
                    <a:pt x="1166" y="1419"/>
                    <a:pt x="693" y="1891"/>
                    <a:pt x="693" y="2458"/>
                  </a:cubicBezTo>
                  <a:lnTo>
                    <a:pt x="693" y="8444"/>
                  </a:lnTo>
                  <a:lnTo>
                    <a:pt x="347" y="8444"/>
                  </a:lnTo>
                  <a:cubicBezTo>
                    <a:pt x="158" y="8444"/>
                    <a:pt x="0" y="8602"/>
                    <a:pt x="0" y="8822"/>
                  </a:cubicBezTo>
                  <a:cubicBezTo>
                    <a:pt x="0" y="9011"/>
                    <a:pt x="158" y="9169"/>
                    <a:pt x="347" y="9169"/>
                  </a:cubicBezTo>
                  <a:lnTo>
                    <a:pt x="1985" y="9169"/>
                  </a:lnTo>
                  <a:cubicBezTo>
                    <a:pt x="1922" y="9484"/>
                    <a:pt x="1481" y="11217"/>
                    <a:pt x="1418" y="11563"/>
                  </a:cubicBezTo>
                  <a:cubicBezTo>
                    <a:pt x="1355" y="11752"/>
                    <a:pt x="1481" y="11973"/>
                    <a:pt x="1670" y="12004"/>
                  </a:cubicBezTo>
                  <a:lnTo>
                    <a:pt x="1764" y="12004"/>
                  </a:lnTo>
                  <a:cubicBezTo>
                    <a:pt x="1922" y="12004"/>
                    <a:pt x="2079" y="11878"/>
                    <a:pt x="2111" y="11721"/>
                  </a:cubicBezTo>
                  <a:lnTo>
                    <a:pt x="2394" y="10586"/>
                  </a:lnTo>
                  <a:lnTo>
                    <a:pt x="8128" y="10586"/>
                  </a:lnTo>
                  <a:lnTo>
                    <a:pt x="8412" y="11721"/>
                  </a:lnTo>
                  <a:cubicBezTo>
                    <a:pt x="8443" y="11878"/>
                    <a:pt x="8601" y="12004"/>
                    <a:pt x="8758" y="12004"/>
                  </a:cubicBezTo>
                  <a:lnTo>
                    <a:pt x="8853" y="12004"/>
                  </a:lnTo>
                  <a:cubicBezTo>
                    <a:pt x="9042" y="11973"/>
                    <a:pt x="9168" y="11752"/>
                    <a:pt x="9105" y="11563"/>
                  </a:cubicBezTo>
                  <a:cubicBezTo>
                    <a:pt x="9042" y="11217"/>
                    <a:pt x="8601" y="9484"/>
                    <a:pt x="8538" y="9169"/>
                  </a:cubicBezTo>
                  <a:lnTo>
                    <a:pt x="10176" y="9169"/>
                  </a:lnTo>
                  <a:cubicBezTo>
                    <a:pt x="10365" y="9169"/>
                    <a:pt x="10523" y="9011"/>
                    <a:pt x="10523" y="8822"/>
                  </a:cubicBezTo>
                  <a:cubicBezTo>
                    <a:pt x="10523" y="8602"/>
                    <a:pt x="10365" y="8444"/>
                    <a:pt x="10176" y="8444"/>
                  </a:cubicBezTo>
                  <a:lnTo>
                    <a:pt x="9830" y="8444"/>
                  </a:lnTo>
                  <a:lnTo>
                    <a:pt x="9830" y="2458"/>
                  </a:lnTo>
                  <a:cubicBezTo>
                    <a:pt x="9830" y="1891"/>
                    <a:pt x="9357" y="1419"/>
                    <a:pt x="8758" y="1419"/>
                  </a:cubicBezTo>
                  <a:lnTo>
                    <a:pt x="6994" y="1419"/>
                  </a:lnTo>
                  <a:cubicBezTo>
                    <a:pt x="6837" y="631"/>
                    <a:pt x="6144" y="1"/>
                    <a:pt x="52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23" name="Google Shape;10323;p78"/>
          <p:cNvGrpSpPr/>
          <p:nvPr/>
        </p:nvGrpSpPr>
        <p:grpSpPr>
          <a:xfrm>
            <a:off x="1735354" y="3156542"/>
            <a:ext cx="359154" cy="315916"/>
            <a:chOff x="-46772025" y="2350650"/>
            <a:chExt cx="300900" cy="264675"/>
          </a:xfrm>
        </p:grpSpPr>
        <p:sp>
          <p:nvSpPr>
            <p:cNvPr id="10324" name="Google Shape;10324;p78"/>
            <p:cNvSpPr/>
            <p:nvPr/>
          </p:nvSpPr>
          <p:spPr>
            <a:xfrm>
              <a:off x="-46772025" y="2350650"/>
              <a:ext cx="300900" cy="264675"/>
            </a:xfrm>
            <a:custGeom>
              <a:avLst/>
              <a:gdLst/>
              <a:ahLst/>
              <a:cxnLst/>
              <a:rect l="l" t="t" r="r" b="b"/>
              <a:pathLst>
                <a:path w="12036" h="10587" extrusionOk="0">
                  <a:moveTo>
                    <a:pt x="6050" y="820"/>
                  </a:moveTo>
                  <a:cubicBezTo>
                    <a:pt x="7184" y="820"/>
                    <a:pt x="8287" y="1229"/>
                    <a:pt x="9169" y="1985"/>
                  </a:cubicBezTo>
                  <a:cubicBezTo>
                    <a:pt x="9326" y="2111"/>
                    <a:pt x="9326" y="2332"/>
                    <a:pt x="9169" y="2458"/>
                  </a:cubicBezTo>
                  <a:lnTo>
                    <a:pt x="9137" y="2490"/>
                  </a:lnTo>
                  <a:cubicBezTo>
                    <a:pt x="9064" y="2533"/>
                    <a:pt x="8978" y="2557"/>
                    <a:pt x="8896" y="2557"/>
                  </a:cubicBezTo>
                  <a:cubicBezTo>
                    <a:pt x="8802" y="2557"/>
                    <a:pt x="8715" y="2526"/>
                    <a:pt x="8665" y="2458"/>
                  </a:cubicBezTo>
                  <a:cubicBezTo>
                    <a:pt x="7940" y="1828"/>
                    <a:pt x="7027" y="1481"/>
                    <a:pt x="6050" y="1481"/>
                  </a:cubicBezTo>
                  <a:cubicBezTo>
                    <a:pt x="5073" y="1481"/>
                    <a:pt x="4160" y="1828"/>
                    <a:pt x="3466" y="2458"/>
                  </a:cubicBezTo>
                  <a:cubicBezTo>
                    <a:pt x="3378" y="2529"/>
                    <a:pt x="3270" y="2570"/>
                    <a:pt x="3175" y="2570"/>
                  </a:cubicBezTo>
                  <a:cubicBezTo>
                    <a:pt x="3101" y="2570"/>
                    <a:pt x="3035" y="2545"/>
                    <a:pt x="2994" y="2490"/>
                  </a:cubicBezTo>
                  <a:lnTo>
                    <a:pt x="2931" y="2458"/>
                  </a:lnTo>
                  <a:cubicBezTo>
                    <a:pt x="2836" y="2301"/>
                    <a:pt x="2836" y="2111"/>
                    <a:pt x="2931" y="1985"/>
                  </a:cubicBezTo>
                  <a:cubicBezTo>
                    <a:pt x="3782" y="1198"/>
                    <a:pt x="4884" y="820"/>
                    <a:pt x="6050" y="820"/>
                  </a:cubicBezTo>
                  <a:close/>
                  <a:moveTo>
                    <a:pt x="1450" y="7152"/>
                  </a:moveTo>
                  <a:lnTo>
                    <a:pt x="1450" y="9106"/>
                  </a:lnTo>
                  <a:cubicBezTo>
                    <a:pt x="1041" y="9011"/>
                    <a:pt x="726" y="8601"/>
                    <a:pt x="726" y="8129"/>
                  </a:cubicBezTo>
                  <a:cubicBezTo>
                    <a:pt x="726" y="7656"/>
                    <a:pt x="1009" y="7278"/>
                    <a:pt x="1450" y="7152"/>
                  </a:cubicBezTo>
                  <a:close/>
                  <a:moveTo>
                    <a:pt x="10618" y="7152"/>
                  </a:moveTo>
                  <a:cubicBezTo>
                    <a:pt x="11028" y="7310"/>
                    <a:pt x="11343" y="7688"/>
                    <a:pt x="11343" y="8129"/>
                  </a:cubicBezTo>
                  <a:cubicBezTo>
                    <a:pt x="11343" y="8601"/>
                    <a:pt x="11059" y="9011"/>
                    <a:pt x="10618" y="9106"/>
                  </a:cubicBezTo>
                  <a:lnTo>
                    <a:pt x="10618" y="7152"/>
                  </a:lnTo>
                  <a:close/>
                  <a:moveTo>
                    <a:pt x="2521" y="6396"/>
                  </a:moveTo>
                  <a:cubicBezTo>
                    <a:pt x="2710" y="6396"/>
                    <a:pt x="2868" y="6554"/>
                    <a:pt x="2868" y="6743"/>
                  </a:cubicBezTo>
                  <a:lnTo>
                    <a:pt x="2868" y="9547"/>
                  </a:lnTo>
                  <a:cubicBezTo>
                    <a:pt x="2868" y="9736"/>
                    <a:pt x="2710" y="9893"/>
                    <a:pt x="2521" y="9893"/>
                  </a:cubicBezTo>
                  <a:cubicBezTo>
                    <a:pt x="2301" y="9893"/>
                    <a:pt x="2175" y="9736"/>
                    <a:pt x="2175" y="9547"/>
                  </a:cubicBezTo>
                  <a:lnTo>
                    <a:pt x="2175" y="6743"/>
                  </a:lnTo>
                  <a:cubicBezTo>
                    <a:pt x="2175" y="6554"/>
                    <a:pt x="2301" y="6396"/>
                    <a:pt x="2521" y="6396"/>
                  </a:cubicBezTo>
                  <a:close/>
                  <a:moveTo>
                    <a:pt x="9547" y="6396"/>
                  </a:moveTo>
                  <a:cubicBezTo>
                    <a:pt x="9767" y="6396"/>
                    <a:pt x="9925" y="6554"/>
                    <a:pt x="9925" y="6743"/>
                  </a:cubicBezTo>
                  <a:lnTo>
                    <a:pt x="9925" y="9547"/>
                  </a:lnTo>
                  <a:cubicBezTo>
                    <a:pt x="9925" y="9736"/>
                    <a:pt x="9767" y="9893"/>
                    <a:pt x="9547" y="9893"/>
                  </a:cubicBezTo>
                  <a:cubicBezTo>
                    <a:pt x="9358" y="9893"/>
                    <a:pt x="9200" y="9736"/>
                    <a:pt x="9200" y="9547"/>
                  </a:cubicBezTo>
                  <a:lnTo>
                    <a:pt x="9200" y="6743"/>
                  </a:lnTo>
                  <a:cubicBezTo>
                    <a:pt x="9200" y="6554"/>
                    <a:pt x="9358" y="6396"/>
                    <a:pt x="9547" y="6396"/>
                  </a:cubicBezTo>
                  <a:close/>
                  <a:moveTo>
                    <a:pt x="6018" y="1"/>
                  </a:moveTo>
                  <a:cubicBezTo>
                    <a:pt x="4664" y="1"/>
                    <a:pt x="3403" y="473"/>
                    <a:pt x="2427" y="1387"/>
                  </a:cubicBezTo>
                  <a:cubicBezTo>
                    <a:pt x="2080" y="1733"/>
                    <a:pt x="1986" y="2269"/>
                    <a:pt x="2238" y="2679"/>
                  </a:cubicBezTo>
                  <a:cubicBezTo>
                    <a:pt x="1671" y="3435"/>
                    <a:pt x="1419" y="4348"/>
                    <a:pt x="1419" y="5293"/>
                  </a:cubicBezTo>
                  <a:lnTo>
                    <a:pt x="1419" y="6396"/>
                  </a:lnTo>
                  <a:cubicBezTo>
                    <a:pt x="631" y="6554"/>
                    <a:pt x="1" y="7247"/>
                    <a:pt x="1" y="8129"/>
                  </a:cubicBezTo>
                  <a:cubicBezTo>
                    <a:pt x="1" y="8980"/>
                    <a:pt x="631" y="9704"/>
                    <a:pt x="1450" y="9862"/>
                  </a:cubicBezTo>
                  <a:cubicBezTo>
                    <a:pt x="1576" y="10303"/>
                    <a:pt x="1986" y="10586"/>
                    <a:pt x="2427" y="10586"/>
                  </a:cubicBezTo>
                  <a:cubicBezTo>
                    <a:pt x="3025" y="10586"/>
                    <a:pt x="3498" y="10114"/>
                    <a:pt x="3498" y="9515"/>
                  </a:cubicBezTo>
                  <a:lnTo>
                    <a:pt x="3498" y="6711"/>
                  </a:lnTo>
                  <a:cubicBezTo>
                    <a:pt x="3498" y="6113"/>
                    <a:pt x="3025" y="5640"/>
                    <a:pt x="2427" y="5640"/>
                  </a:cubicBezTo>
                  <a:cubicBezTo>
                    <a:pt x="2301" y="5640"/>
                    <a:pt x="2206" y="5703"/>
                    <a:pt x="2080" y="5735"/>
                  </a:cubicBezTo>
                  <a:lnTo>
                    <a:pt x="2080" y="5325"/>
                  </a:lnTo>
                  <a:cubicBezTo>
                    <a:pt x="2080" y="4537"/>
                    <a:pt x="2301" y="3844"/>
                    <a:pt x="2710" y="3214"/>
                  </a:cubicBezTo>
                  <a:cubicBezTo>
                    <a:pt x="2827" y="3263"/>
                    <a:pt x="2948" y="3285"/>
                    <a:pt x="3067" y="3285"/>
                  </a:cubicBezTo>
                  <a:cubicBezTo>
                    <a:pt x="3333" y="3285"/>
                    <a:pt x="3596" y="3177"/>
                    <a:pt x="3813" y="3025"/>
                  </a:cubicBezTo>
                  <a:cubicBezTo>
                    <a:pt x="4412" y="2490"/>
                    <a:pt x="5136" y="2238"/>
                    <a:pt x="5924" y="2238"/>
                  </a:cubicBezTo>
                  <a:cubicBezTo>
                    <a:pt x="6711" y="2238"/>
                    <a:pt x="7499" y="2490"/>
                    <a:pt x="8066" y="3025"/>
                  </a:cubicBezTo>
                  <a:cubicBezTo>
                    <a:pt x="8276" y="3193"/>
                    <a:pt x="8542" y="3291"/>
                    <a:pt x="8799" y="3291"/>
                  </a:cubicBezTo>
                  <a:cubicBezTo>
                    <a:pt x="8927" y="3291"/>
                    <a:pt x="9053" y="3267"/>
                    <a:pt x="9169" y="3214"/>
                  </a:cubicBezTo>
                  <a:cubicBezTo>
                    <a:pt x="9610" y="3844"/>
                    <a:pt x="9799" y="4600"/>
                    <a:pt x="9799" y="5325"/>
                  </a:cubicBezTo>
                  <a:lnTo>
                    <a:pt x="9799" y="5735"/>
                  </a:lnTo>
                  <a:cubicBezTo>
                    <a:pt x="9673" y="5703"/>
                    <a:pt x="9547" y="5640"/>
                    <a:pt x="9452" y="5640"/>
                  </a:cubicBezTo>
                  <a:cubicBezTo>
                    <a:pt x="8854" y="5640"/>
                    <a:pt x="8381" y="6113"/>
                    <a:pt x="8381" y="6711"/>
                  </a:cubicBezTo>
                  <a:lnTo>
                    <a:pt x="8381" y="9515"/>
                  </a:lnTo>
                  <a:cubicBezTo>
                    <a:pt x="8381" y="10114"/>
                    <a:pt x="8854" y="10586"/>
                    <a:pt x="9452" y="10586"/>
                  </a:cubicBezTo>
                  <a:cubicBezTo>
                    <a:pt x="9925" y="10586"/>
                    <a:pt x="10303" y="10271"/>
                    <a:pt x="10429" y="9862"/>
                  </a:cubicBezTo>
                  <a:cubicBezTo>
                    <a:pt x="11406" y="9704"/>
                    <a:pt x="12036" y="9011"/>
                    <a:pt x="12036" y="8129"/>
                  </a:cubicBezTo>
                  <a:cubicBezTo>
                    <a:pt x="12036" y="7278"/>
                    <a:pt x="11437" y="6554"/>
                    <a:pt x="10618" y="6396"/>
                  </a:cubicBezTo>
                  <a:lnTo>
                    <a:pt x="10618" y="5293"/>
                  </a:lnTo>
                  <a:cubicBezTo>
                    <a:pt x="10618" y="4348"/>
                    <a:pt x="10335" y="3435"/>
                    <a:pt x="9799" y="2679"/>
                  </a:cubicBezTo>
                  <a:cubicBezTo>
                    <a:pt x="10020" y="2269"/>
                    <a:pt x="9957" y="1733"/>
                    <a:pt x="9610" y="1387"/>
                  </a:cubicBezTo>
                  <a:cubicBezTo>
                    <a:pt x="8602" y="473"/>
                    <a:pt x="7342" y="1"/>
                    <a:pt x="60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5" name="Google Shape;10325;p78"/>
            <p:cNvSpPr/>
            <p:nvPr/>
          </p:nvSpPr>
          <p:spPr>
            <a:xfrm>
              <a:off x="-46664900" y="2475100"/>
              <a:ext cx="92175" cy="122900"/>
            </a:xfrm>
            <a:custGeom>
              <a:avLst/>
              <a:gdLst/>
              <a:ahLst/>
              <a:cxnLst/>
              <a:rect l="l" t="t" r="r" b="b"/>
              <a:pathLst>
                <a:path w="3687" h="4916" extrusionOk="0">
                  <a:moveTo>
                    <a:pt x="1072" y="3497"/>
                  </a:moveTo>
                  <a:cubicBezTo>
                    <a:pt x="1261" y="3497"/>
                    <a:pt x="1418" y="3655"/>
                    <a:pt x="1418" y="3876"/>
                  </a:cubicBezTo>
                  <a:cubicBezTo>
                    <a:pt x="1418" y="4065"/>
                    <a:pt x="1261" y="4222"/>
                    <a:pt x="1072" y="4222"/>
                  </a:cubicBezTo>
                  <a:cubicBezTo>
                    <a:pt x="851" y="4222"/>
                    <a:pt x="694" y="4065"/>
                    <a:pt x="694" y="3876"/>
                  </a:cubicBezTo>
                  <a:cubicBezTo>
                    <a:pt x="694" y="3655"/>
                    <a:pt x="851" y="3497"/>
                    <a:pt x="1072" y="3497"/>
                  </a:cubicBezTo>
                  <a:close/>
                  <a:moveTo>
                    <a:pt x="1765" y="0"/>
                  </a:moveTo>
                  <a:cubicBezTo>
                    <a:pt x="1576" y="0"/>
                    <a:pt x="1418" y="158"/>
                    <a:pt x="1418" y="347"/>
                  </a:cubicBezTo>
                  <a:lnTo>
                    <a:pt x="1418" y="2867"/>
                  </a:lnTo>
                  <a:cubicBezTo>
                    <a:pt x="1292" y="2836"/>
                    <a:pt x="1166" y="2804"/>
                    <a:pt x="1072" y="2804"/>
                  </a:cubicBezTo>
                  <a:cubicBezTo>
                    <a:pt x="473" y="2804"/>
                    <a:pt x="1" y="3277"/>
                    <a:pt x="1" y="3876"/>
                  </a:cubicBezTo>
                  <a:cubicBezTo>
                    <a:pt x="1" y="4443"/>
                    <a:pt x="473" y="4915"/>
                    <a:pt x="1072" y="4915"/>
                  </a:cubicBezTo>
                  <a:cubicBezTo>
                    <a:pt x="1670" y="4915"/>
                    <a:pt x="2143" y="4443"/>
                    <a:pt x="2143" y="3876"/>
                  </a:cubicBezTo>
                  <a:lnTo>
                    <a:pt x="2143" y="1450"/>
                  </a:lnTo>
                  <a:cubicBezTo>
                    <a:pt x="2363" y="1544"/>
                    <a:pt x="2521" y="1702"/>
                    <a:pt x="2616" y="1828"/>
                  </a:cubicBezTo>
                  <a:cubicBezTo>
                    <a:pt x="2868" y="2143"/>
                    <a:pt x="2962" y="2615"/>
                    <a:pt x="2836" y="3088"/>
                  </a:cubicBezTo>
                  <a:cubicBezTo>
                    <a:pt x="2805" y="3308"/>
                    <a:pt x="2962" y="3497"/>
                    <a:pt x="3183" y="3497"/>
                  </a:cubicBezTo>
                  <a:cubicBezTo>
                    <a:pt x="3340" y="3497"/>
                    <a:pt x="3498" y="3403"/>
                    <a:pt x="3529" y="3245"/>
                  </a:cubicBezTo>
                  <a:cubicBezTo>
                    <a:pt x="3687" y="2552"/>
                    <a:pt x="3592" y="1859"/>
                    <a:pt x="3183" y="1355"/>
                  </a:cubicBezTo>
                  <a:cubicBezTo>
                    <a:pt x="2868" y="1040"/>
                    <a:pt x="2521" y="820"/>
                    <a:pt x="2111" y="757"/>
                  </a:cubicBezTo>
                  <a:lnTo>
                    <a:pt x="2111" y="347"/>
                  </a:lnTo>
                  <a:cubicBezTo>
                    <a:pt x="2111" y="158"/>
                    <a:pt x="1954" y="0"/>
                    <a:pt x="17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26" name="Google Shape;10326;p78"/>
          <p:cNvGrpSpPr/>
          <p:nvPr/>
        </p:nvGrpSpPr>
        <p:grpSpPr>
          <a:xfrm>
            <a:off x="1735354" y="3590820"/>
            <a:ext cx="359154" cy="359154"/>
            <a:chOff x="-46772025" y="2701925"/>
            <a:chExt cx="300900" cy="300900"/>
          </a:xfrm>
        </p:grpSpPr>
        <p:sp>
          <p:nvSpPr>
            <p:cNvPr id="10327" name="Google Shape;10327;p78"/>
            <p:cNvSpPr/>
            <p:nvPr/>
          </p:nvSpPr>
          <p:spPr>
            <a:xfrm>
              <a:off x="-46647575" y="2826375"/>
              <a:ext cx="53575" cy="53575"/>
            </a:xfrm>
            <a:custGeom>
              <a:avLst/>
              <a:gdLst/>
              <a:ahLst/>
              <a:cxnLst/>
              <a:rect l="l" t="t" r="r" b="b"/>
              <a:pathLst>
                <a:path w="2143" h="2143" extrusionOk="0">
                  <a:moveTo>
                    <a:pt x="1072" y="694"/>
                  </a:moveTo>
                  <a:cubicBezTo>
                    <a:pt x="1261" y="694"/>
                    <a:pt x="1418" y="851"/>
                    <a:pt x="1418" y="1040"/>
                  </a:cubicBezTo>
                  <a:cubicBezTo>
                    <a:pt x="1418" y="1229"/>
                    <a:pt x="1261" y="1387"/>
                    <a:pt x="1072" y="1387"/>
                  </a:cubicBezTo>
                  <a:cubicBezTo>
                    <a:pt x="883" y="1387"/>
                    <a:pt x="725" y="1229"/>
                    <a:pt x="725" y="1040"/>
                  </a:cubicBezTo>
                  <a:cubicBezTo>
                    <a:pt x="725" y="851"/>
                    <a:pt x="883" y="694"/>
                    <a:pt x="1072" y="694"/>
                  </a:cubicBezTo>
                  <a:close/>
                  <a:moveTo>
                    <a:pt x="1072" y="1"/>
                  </a:moveTo>
                  <a:cubicBezTo>
                    <a:pt x="473" y="1"/>
                    <a:pt x="1" y="473"/>
                    <a:pt x="1" y="1072"/>
                  </a:cubicBezTo>
                  <a:cubicBezTo>
                    <a:pt x="1" y="1670"/>
                    <a:pt x="473" y="2143"/>
                    <a:pt x="1072" y="2143"/>
                  </a:cubicBezTo>
                  <a:cubicBezTo>
                    <a:pt x="1670" y="2143"/>
                    <a:pt x="2143" y="1670"/>
                    <a:pt x="2143" y="1072"/>
                  </a:cubicBezTo>
                  <a:cubicBezTo>
                    <a:pt x="2112" y="473"/>
                    <a:pt x="1639"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8" name="Google Shape;10328;p78"/>
            <p:cNvSpPr/>
            <p:nvPr/>
          </p:nvSpPr>
          <p:spPr>
            <a:xfrm>
              <a:off x="-46772025" y="2701925"/>
              <a:ext cx="300900" cy="300900"/>
            </a:xfrm>
            <a:custGeom>
              <a:avLst/>
              <a:gdLst/>
              <a:ahLst/>
              <a:cxnLst/>
              <a:rect l="l" t="t" r="r" b="b"/>
              <a:pathLst>
                <a:path w="12036" h="12036" extrusionOk="0">
                  <a:moveTo>
                    <a:pt x="6365" y="1482"/>
                  </a:moveTo>
                  <a:cubicBezTo>
                    <a:pt x="8602" y="1639"/>
                    <a:pt x="10429" y="3466"/>
                    <a:pt x="10587" y="5672"/>
                  </a:cubicBezTo>
                  <a:lnTo>
                    <a:pt x="9862" y="5672"/>
                  </a:lnTo>
                  <a:cubicBezTo>
                    <a:pt x="9704" y="3813"/>
                    <a:pt x="8224" y="2301"/>
                    <a:pt x="6365" y="2143"/>
                  </a:cubicBezTo>
                  <a:lnTo>
                    <a:pt x="6365" y="1482"/>
                  </a:lnTo>
                  <a:close/>
                  <a:moveTo>
                    <a:pt x="5703" y="1482"/>
                  </a:moveTo>
                  <a:lnTo>
                    <a:pt x="5703" y="2206"/>
                  </a:lnTo>
                  <a:cubicBezTo>
                    <a:pt x="3845" y="2364"/>
                    <a:pt x="2364" y="3844"/>
                    <a:pt x="2206" y="5703"/>
                  </a:cubicBezTo>
                  <a:lnTo>
                    <a:pt x="1482" y="5703"/>
                  </a:lnTo>
                  <a:cubicBezTo>
                    <a:pt x="1639" y="3466"/>
                    <a:pt x="3466" y="1639"/>
                    <a:pt x="5703" y="1482"/>
                  </a:cubicBezTo>
                  <a:close/>
                  <a:moveTo>
                    <a:pt x="6365" y="2868"/>
                  </a:moveTo>
                  <a:cubicBezTo>
                    <a:pt x="7814" y="3025"/>
                    <a:pt x="9011" y="4191"/>
                    <a:pt x="9169" y="5672"/>
                  </a:cubicBezTo>
                  <a:lnTo>
                    <a:pt x="8854" y="5672"/>
                  </a:lnTo>
                  <a:cubicBezTo>
                    <a:pt x="8665" y="5672"/>
                    <a:pt x="8507" y="5829"/>
                    <a:pt x="8507" y="6018"/>
                  </a:cubicBezTo>
                  <a:cubicBezTo>
                    <a:pt x="8507" y="6207"/>
                    <a:pt x="8665" y="6365"/>
                    <a:pt x="8854" y="6365"/>
                  </a:cubicBezTo>
                  <a:lnTo>
                    <a:pt x="9169" y="6365"/>
                  </a:lnTo>
                  <a:cubicBezTo>
                    <a:pt x="9011" y="7814"/>
                    <a:pt x="7846" y="9011"/>
                    <a:pt x="6365" y="9169"/>
                  </a:cubicBezTo>
                  <a:lnTo>
                    <a:pt x="6365" y="8854"/>
                  </a:lnTo>
                  <a:cubicBezTo>
                    <a:pt x="6365" y="8665"/>
                    <a:pt x="6207" y="8507"/>
                    <a:pt x="6018" y="8507"/>
                  </a:cubicBezTo>
                  <a:cubicBezTo>
                    <a:pt x="5829" y="8507"/>
                    <a:pt x="5672" y="8665"/>
                    <a:pt x="5672" y="8854"/>
                  </a:cubicBezTo>
                  <a:lnTo>
                    <a:pt x="5672" y="9169"/>
                  </a:lnTo>
                  <a:cubicBezTo>
                    <a:pt x="4223" y="9011"/>
                    <a:pt x="3025" y="7814"/>
                    <a:pt x="2868" y="6365"/>
                  </a:cubicBezTo>
                  <a:lnTo>
                    <a:pt x="3183" y="6365"/>
                  </a:lnTo>
                  <a:cubicBezTo>
                    <a:pt x="3372" y="6365"/>
                    <a:pt x="3529" y="6207"/>
                    <a:pt x="3529" y="6018"/>
                  </a:cubicBezTo>
                  <a:cubicBezTo>
                    <a:pt x="3529" y="5829"/>
                    <a:pt x="3372" y="5672"/>
                    <a:pt x="3183" y="5672"/>
                  </a:cubicBezTo>
                  <a:lnTo>
                    <a:pt x="2868" y="5672"/>
                  </a:lnTo>
                  <a:cubicBezTo>
                    <a:pt x="3025" y="4191"/>
                    <a:pt x="4191" y="3025"/>
                    <a:pt x="5672" y="2868"/>
                  </a:cubicBezTo>
                  <a:lnTo>
                    <a:pt x="5672" y="3183"/>
                  </a:lnTo>
                  <a:cubicBezTo>
                    <a:pt x="5672" y="3372"/>
                    <a:pt x="5829" y="3529"/>
                    <a:pt x="6018" y="3529"/>
                  </a:cubicBezTo>
                  <a:cubicBezTo>
                    <a:pt x="6207" y="3529"/>
                    <a:pt x="6365" y="3372"/>
                    <a:pt x="6365" y="3183"/>
                  </a:cubicBezTo>
                  <a:lnTo>
                    <a:pt x="6365" y="2868"/>
                  </a:lnTo>
                  <a:close/>
                  <a:moveTo>
                    <a:pt x="2206" y="6365"/>
                  </a:moveTo>
                  <a:cubicBezTo>
                    <a:pt x="2364" y="8224"/>
                    <a:pt x="3845" y="9704"/>
                    <a:pt x="5703" y="9862"/>
                  </a:cubicBezTo>
                  <a:lnTo>
                    <a:pt x="5703" y="10586"/>
                  </a:lnTo>
                  <a:cubicBezTo>
                    <a:pt x="3466" y="10429"/>
                    <a:pt x="1639" y="8602"/>
                    <a:pt x="1482" y="6365"/>
                  </a:cubicBezTo>
                  <a:close/>
                  <a:moveTo>
                    <a:pt x="10618" y="6365"/>
                  </a:moveTo>
                  <a:cubicBezTo>
                    <a:pt x="10429" y="8602"/>
                    <a:pt x="8602" y="10429"/>
                    <a:pt x="6396" y="10586"/>
                  </a:cubicBezTo>
                  <a:lnTo>
                    <a:pt x="6396" y="9862"/>
                  </a:lnTo>
                  <a:cubicBezTo>
                    <a:pt x="8255" y="9704"/>
                    <a:pt x="9767" y="8224"/>
                    <a:pt x="9925" y="6365"/>
                  </a:cubicBezTo>
                  <a:close/>
                  <a:moveTo>
                    <a:pt x="6018" y="1"/>
                  </a:moveTo>
                  <a:cubicBezTo>
                    <a:pt x="5829" y="1"/>
                    <a:pt x="5672" y="158"/>
                    <a:pt x="5672" y="347"/>
                  </a:cubicBezTo>
                  <a:lnTo>
                    <a:pt x="5672" y="725"/>
                  </a:lnTo>
                  <a:cubicBezTo>
                    <a:pt x="4412" y="820"/>
                    <a:pt x="3183" y="1356"/>
                    <a:pt x="2269" y="2269"/>
                  </a:cubicBezTo>
                  <a:cubicBezTo>
                    <a:pt x="1387" y="3183"/>
                    <a:pt x="820" y="4348"/>
                    <a:pt x="757" y="5672"/>
                  </a:cubicBezTo>
                  <a:lnTo>
                    <a:pt x="347" y="5672"/>
                  </a:lnTo>
                  <a:cubicBezTo>
                    <a:pt x="158" y="5672"/>
                    <a:pt x="1" y="5829"/>
                    <a:pt x="1" y="6018"/>
                  </a:cubicBezTo>
                  <a:cubicBezTo>
                    <a:pt x="1" y="6207"/>
                    <a:pt x="158" y="6365"/>
                    <a:pt x="347" y="6365"/>
                  </a:cubicBezTo>
                  <a:lnTo>
                    <a:pt x="757" y="6365"/>
                  </a:lnTo>
                  <a:cubicBezTo>
                    <a:pt x="820" y="7625"/>
                    <a:pt x="1387" y="8854"/>
                    <a:pt x="2269" y="9767"/>
                  </a:cubicBezTo>
                  <a:cubicBezTo>
                    <a:pt x="3183" y="10649"/>
                    <a:pt x="4380" y="11217"/>
                    <a:pt x="5672" y="11280"/>
                  </a:cubicBezTo>
                  <a:lnTo>
                    <a:pt x="5672" y="11689"/>
                  </a:lnTo>
                  <a:cubicBezTo>
                    <a:pt x="5672" y="11878"/>
                    <a:pt x="5829" y="12036"/>
                    <a:pt x="6018" y="12036"/>
                  </a:cubicBezTo>
                  <a:cubicBezTo>
                    <a:pt x="6207" y="12036"/>
                    <a:pt x="6365" y="11878"/>
                    <a:pt x="6365" y="11689"/>
                  </a:cubicBezTo>
                  <a:lnTo>
                    <a:pt x="6365" y="11280"/>
                  </a:lnTo>
                  <a:cubicBezTo>
                    <a:pt x="7625" y="11217"/>
                    <a:pt x="8854" y="10649"/>
                    <a:pt x="9767" y="9767"/>
                  </a:cubicBezTo>
                  <a:cubicBezTo>
                    <a:pt x="10681" y="8854"/>
                    <a:pt x="11217" y="7656"/>
                    <a:pt x="11280" y="6365"/>
                  </a:cubicBezTo>
                  <a:lnTo>
                    <a:pt x="11689" y="6365"/>
                  </a:lnTo>
                  <a:cubicBezTo>
                    <a:pt x="11878" y="6365"/>
                    <a:pt x="12036" y="6207"/>
                    <a:pt x="12036" y="6018"/>
                  </a:cubicBezTo>
                  <a:cubicBezTo>
                    <a:pt x="12036" y="5829"/>
                    <a:pt x="11878" y="5672"/>
                    <a:pt x="11689" y="5672"/>
                  </a:cubicBezTo>
                  <a:lnTo>
                    <a:pt x="11280" y="5672"/>
                  </a:lnTo>
                  <a:cubicBezTo>
                    <a:pt x="11217" y="4411"/>
                    <a:pt x="10650" y="3183"/>
                    <a:pt x="9767" y="2269"/>
                  </a:cubicBezTo>
                  <a:cubicBezTo>
                    <a:pt x="8854" y="1356"/>
                    <a:pt x="7688" y="820"/>
                    <a:pt x="6365" y="725"/>
                  </a:cubicBezTo>
                  <a:lnTo>
                    <a:pt x="6365" y="347"/>
                  </a:lnTo>
                  <a:cubicBezTo>
                    <a:pt x="6365" y="158"/>
                    <a:pt x="6207" y="1"/>
                    <a:pt x="60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29" name="Google Shape;10329;p78"/>
          <p:cNvSpPr/>
          <p:nvPr/>
        </p:nvSpPr>
        <p:spPr>
          <a:xfrm>
            <a:off x="3964861" y="2731511"/>
            <a:ext cx="358199" cy="359154"/>
          </a:xfrm>
          <a:custGeom>
            <a:avLst/>
            <a:gdLst/>
            <a:ahLst/>
            <a:cxnLst/>
            <a:rect l="l" t="t" r="r" b="b"/>
            <a:pathLst>
              <a:path w="12004" h="12036" extrusionOk="0">
                <a:moveTo>
                  <a:pt x="10933" y="4947"/>
                </a:moveTo>
                <a:cubicBezTo>
                  <a:pt x="11122" y="4947"/>
                  <a:pt x="11279" y="5104"/>
                  <a:pt x="11279" y="5293"/>
                </a:cubicBezTo>
                <a:lnTo>
                  <a:pt x="11279" y="5671"/>
                </a:lnTo>
                <a:lnTo>
                  <a:pt x="7782" y="5671"/>
                </a:lnTo>
                <a:lnTo>
                  <a:pt x="7782" y="5293"/>
                </a:lnTo>
                <a:cubicBezTo>
                  <a:pt x="7782" y="5104"/>
                  <a:pt x="7940" y="4947"/>
                  <a:pt x="8129" y="4947"/>
                </a:cubicBezTo>
                <a:close/>
                <a:moveTo>
                  <a:pt x="9547" y="694"/>
                </a:moveTo>
                <a:cubicBezTo>
                  <a:pt x="9736" y="694"/>
                  <a:pt x="9893" y="851"/>
                  <a:pt x="9893" y="1040"/>
                </a:cubicBezTo>
                <a:lnTo>
                  <a:pt x="9893" y="4254"/>
                </a:lnTo>
                <a:lnTo>
                  <a:pt x="8129" y="4254"/>
                </a:lnTo>
                <a:cubicBezTo>
                  <a:pt x="7530" y="4254"/>
                  <a:pt x="7058" y="4726"/>
                  <a:pt x="7058" y="5293"/>
                </a:cubicBezTo>
                <a:lnTo>
                  <a:pt x="7058" y="6365"/>
                </a:lnTo>
                <a:lnTo>
                  <a:pt x="694" y="6365"/>
                </a:lnTo>
                <a:lnTo>
                  <a:pt x="694" y="1040"/>
                </a:lnTo>
                <a:cubicBezTo>
                  <a:pt x="725" y="851"/>
                  <a:pt x="883" y="694"/>
                  <a:pt x="1072" y="694"/>
                </a:cubicBezTo>
                <a:close/>
                <a:moveTo>
                  <a:pt x="7121" y="7026"/>
                </a:moveTo>
                <a:lnTo>
                  <a:pt x="7121" y="7751"/>
                </a:lnTo>
                <a:lnTo>
                  <a:pt x="1072" y="7751"/>
                </a:lnTo>
                <a:cubicBezTo>
                  <a:pt x="883" y="7751"/>
                  <a:pt x="725" y="7593"/>
                  <a:pt x="725" y="7404"/>
                </a:cubicBezTo>
                <a:lnTo>
                  <a:pt x="725" y="7026"/>
                </a:lnTo>
                <a:close/>
                <a:moveTo>
                  <a:pt x="5703" y="8444"/>
                </a:moveTo>
                <a:lnTo>
                  <a:pt x="5703" y="9168"/>
                </a:lnTo>
                <a:lnTo>
                  <a:pt x="4947" y="9168"/>
                </a:lnTo>
                <a:lnTo>
                  <a:pt x="4947" y="8444"/>
                </a:lnTo>
                <a:close/>
                <a:moveTo>
                  <a:pt x="7089" y="8444"/>
                </a:moveTo>
                <a:lnTo>
                  <a:pt x="7089" y="9168"/>
                </a:lnTo>
                <a:lnTo>
                  <a:pt x="6365" y="9168"/>
                </a:lnTo>
                <a:lnTo>
                  <a:pt x="6365" y="8444"/>
                </a:lnTo>
                <a:close/>
                <a:moveTo>
                  <a:pt x="11279" y="6333"/>
                </a:moveTo>
                <a:lnTo>
                  <a:pt x="11279" y="9830"/>
                </a:lnTo>
                <a:lnTo>
                  <a:pt x="7782" y="9830"/>
                </a:lnTo>
                <a:lnTo>
                  <a:pt x="7782" y="6333"/>
                </a:lnTo>
                <a:close/>
                <a:moveTo>
                  <a:pt x="11279" y="10523"/>
                </a:moveTo>
                <a:lnTo>
                  <a:pt x="11279" y="10901"/>
                </a:lnTo>
                <a:cubicBezTo>
                  <a:pt x="11279" y="11090"/>
                  <a:pt x="11122" y="11248"/>
                  <a:pt x="10933" y="11248"/>
                </a:cubicBezTo>
                <a:lnTo>
                  <a:pt x="8129" y="11248"/>
                </a:lnTo>
                <a:cubicBezTo>
                  <a:pt x="7940" y="11248"/>
                  <a:pt x="7782" y="11090"/>
                  <a:pt x="7782" y="10901"/>
                </a:cubicBezTo>
                <a:lnTo>
                  <a:pt x="7782" y="10523"/>
                </a:lnTo>
                <a:close/>
                <a:moveTo>
                  <a:pt x="1040" y="1"/>
                </a:moveTo>
                <a:cubicBezTo>
                  <a:pt x="442" y="1"/>
                  <a:pt x="1" y="473"/>
                  <a:pt x="1" y="1040"/>
                </a:cubicBezTo>
                <a:lnTo>
                  <a:pt x="1" y="7436"/>
                </a:lnTo>
                <a:cubicBezTo>
                  <a:pt x="1" y="8034"/>
                  <a:pt x="442" y="8507"/>
                  <a:pt x="1040" y="8507"/>
                </a:cubicBezTo>
                <a:lnTo>
                  <a:pt x="4191" y="8507"/>
                </a:lnTo>
                <a:lnTo>
                  <a:pt x="4191" y="9200"/>
                </a:lnTo>
                <a:lnTo>
                  <a:pt x="3151" y="9200"/>
                </a:lnTo>
                <a:cubicBezTo>
                  <a:pt x="2931" y="9200"/>
                  <a:pt x="2773" y="9357"/>
                  <a:pt x="2773" y="9546"/>
                </a:cubicBezTo>
                <a:cubicBezTo>
                  <a:pt x="2773" y="9767"/>
                  <a:pt x="2931" y="9925"/>
                  <a:pt x="3151" y="9925"/>
                </a:cubicBezTo>
                <a:lnTo>
                  <a:pt x="7026" y="9925"/>
                </a:lnTo>
                <a:lnTo>
                  <a:pt x="7026" y="10964"/>
                </a:lnTo>
                <a:cubicBezTo>
                  <a:pt x="7026" y="11563"/>
                  <a:pt x="7499" y="12035"/>
                  <a:pt x="8097" y="12035"/>
                </a:cubicBezTo>
                <a:lnTo>
                  <a:pt x="10901" y="12035"/>
                </a:lnTo>
                <a:cubicBezTo>
                  <a:pt x="11468" y="12035"/>
                  <a:pt x="11941" y="11563"/>
                  <a:pt x="11941" y="10964"/>
                </a:cubicBezTo>
                <a:lnTo>
                  <a:pt x="11941" y="5356"/>
                </a:lnTo>
                <a:cubicBezTo>
                  <a:pt x="12004" y="4726"/>
                  <a:pt x="11531" y="4254"/>
                  <a:pt x="10933" y="4254"/>
                </a:cubicBezTo>
                <a:lnTo>
                  <a:pt x="10586" y="4254"/>
                </a:lnTo>
                <a:lnTo>
                  <a:pt x="10586" y="1040"/>
                </a:lnTo>
                <a:cubicBezTo>
                  <a:pt x="10586" y="473"/>
                  <a:pt x="10114" y="1"/>
                  <a:pt x="95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30" name="Google Shape;10330;p78"/>
          <p:cNvGrpSpPr/>
          <p:nvPr/>
        </p:nvGrpSpPr>
        <p:grpSpPr>
          <a:xfrm>
            <a:off x="1293035" y="1303928"/>
            <a:ext cx="358199" cy="359154"/>
            <a:chOff x="-50154075" y="1948175"/>
            <a:chExt cx="300100" cy="300900"/>
          </a:xfrm>
        </p:grpSpPr>
        <p:sp>
          <p:nvSpPr>
            <p:cNvPr id="10331" name="Google Shape;10331;p78"/>
            <p:cNvSpPr/>
            <p:nvPr/>
          </p:nvSpPr>
          <p:spPr>
            <a:xfrm>
              <a:off x="-50154075" y="1948175"/>
              <a:ext cx="300100" cy="300900"/>
            </a:xfrm>
            <a:custGeom>
              <a:avLst/>
              <a:gdLst/>
              <a:ahLst/>
              <a:cxnLst/>
              <a:rect l="l" t="t" r="r" b="b"/>
              <a:pathLst>
                <a:path w="12004" h="12036" extrusionOk="0">
                  <a:moveTo>
                    <a:pt x="2805" y="694"/>
                  </a:moveTo>
                  <a:lnTo>
                    <a:pt x="2805" y="2805"/>
                  </a:lnTo>
                  <a:lnTo>
                    <a:pt x="662" y="2805"/>
                  </a:lnTo>
                  <a:lnTo>
                    <a:pt x="662" y="694"/>
                  </a:lnTo>
                  <a:close/>
                  <a:moveTo>
                    <a:pt x="2805" y="3466"/>
                  </a:moveTo>
                  <a:lnTo>
                    <a:pt x="2805" y="5609"/>
                  </a:lnTo>
                  <a:lnTo>
                    <a:pt x="662" y="5609"/>
                  </a:lnTo>
                  <a:lnTo>
                    <a:pt x="662" y="3466"/>
                  </a:lnTo>
                  <a:close/>
                  <a:moveTo>
                    <a:pt x="7908" y="2521"/>
                  </a:moveTo>
                  <a:lnTo>
                    <a:pt x="9421" y="4033"/>
                  </a:lnTo>
                  <a:lnTo>
                    <a:pt x="7782" y="5640"/>
                  </a:lnTo>
                  <a:lnTo>
                    <a:pt x="6302" y="4128"/>
                  </a:lnTo>
                  <a:lnTo>
                    <a:pt x="7908" y="2521"/>
                  </a:lnTo>
                  <a:close/>
                  <a:moveTo>
                    <a:pt x="5798" y="4663"/>
                  </a:moveTo>
                  <a:lnTo>
                    <a:pt x="7278" y="6144"/>
                  </a:lnTo>
                  <a:lnTo>
                    <a:pt x="5766" y="7688"/>
                  </a:lnTo>
                  <a:lnTo>
                    <a:pt x="4254" y="6207"/>
                  </a:lnTo>
                  <a:lnTo>
                    <a:pt x="5798" y="4663"/>
                  </a:lnTo>
                  <a:close/>
                  <a:moveTo>
                    <a:pt x="2805" y="6302"/>
                  </a:moveTo>
                  <a:lnTo>
                    <a:pt x="2805" y="8791"/>
                  </a:lnTo>
                  <a:cubicBezTo>
                    <a:pt x="2521" y="8570"/>
                    <a:pt x="2111" y="8444"/>
                    <a:pt x="1733" y="8444"/>
                  </a:cubicBezTo>
                  <a:cubicBezTo>
                    <a:pt x="1324" y="8444"/>
                    <a:pt x="977" y="8570"/>
                    <a:pt x="662" y="8791"/>
                  </a:cubicBezTo>
                  <a:lnTo>
                    <a:pt x="662" y="6302"/>
                  </a:lnTo>
                  <a:close/>
                  <a:moveTo>
                    <a:pt x="3750" y="6711"/>
                  </a:moveTo>
                  <a:lnTo>
                    <a:pt x="5230" y="8192"/>
                  </a:lnTo>
                  <a:lnTo>
                    <a:pt x="3498" y="9925"/>
                  </a:lnTo>
                  <a:lnTo>
                    <a:pt x="3498" y="6932"/>
                  </a:lnTo>
                  <a:lnTo>
                    <a:pt x="3750" y="6711"/>
                  </a:lnTo>
                  <a:close/>
                  <a:moveTo>
                    <a:pt x="1733" y="9137"/>
                  </a:moveTo>
                  <a:cubicBezTo>
                    <a:pt x="2332" y="9137"/>
                    <a:pt x="2805" y="9610"/>
                    <a:pt x="2805" y="10208"/>
                  </a:cubicBezTo>
                  <a:cubicBezTo>
                    <a:pt x="2805" y="10807"/>
                    <a:pt x="2332" y="11279"/>
                    <a:pt x="1733" y="11279"/>
                  </a:cubicBezTo>
                  <a:cubicBezTo>
                    <a:pt x="1135" y="11279"/>
                    <a:pt x="662" y="10807"/>
                    <a:pt x="662" y="10208"/>
                  </a:cubicBezTo>
                  <a:cubicBezTo>
                    <a:pt x="662" y="9610"/>
                    <a:pt x="1135" y="9137"/>
                    <a:pt x="1733" y="9137"/>
                  </a:cubicBezTo>
                  <a:close/>
                  <a:moveTo>
                    <a:pt x="5640" y="9137"/>
                  </a:moveTo>
                  <a:lnTo>
                    <a:pt x="5640" y="11279"/>
                  </a:lnTo>
                  <a:lnTo>
                    <a:pt x="3183" y="11279"/>
                  </a:lnTo>
                  <a:lnTo>
                    <a:pt x="5262" y="9137"/>
                  </a:lnTo>
                  <a:close/>
                  <a:moveTo>
                    <a:pt x="8412" y="9137"/>
                  </a:moveTo>
                  <a:lnTo>
                    <a:pt x="8412" y="11279"/>
                  </a:lnTo>
                  <a:lnTo>
                    <a:pt x="6333" y="11279"/>
                  </a:lnTo>
                  <a:lnTo>
                    <a:pt x="6333" y="9137"/>
                  </a:lnTo>
                  <a:close/>
                  <a:moveTo>
                    <a:pt x="11248" y="9137"/>
                  </a:moveTo>
                  <a:lnTo>
                    <a:pt x="11248" y="11279"/>
                  </a:lnTo>
                  <a:lnTo>
                    <a:pt x="9106" y="11279"/>
                  </a:lnTo>
                  <a:lnTo>
                    <a:pt x="9106" y="9137"/>
                  </a:lnTo>
                  <a:close/>
                  <a:moveTo>
                    <a:pt x="347" y="1"/>
                  </a:moveTo>
                  <a:cubicBezTo>
                    <a:pt x="158" y="1"/>
                    <a:pt x="1" y="158"/>
                    <a:pt x="1" y="379"/>
                  </a:cubicBezTo>
                  <a:lnTo>
                    <a:pt x="1" y="10240"/>
                  </a:lnTo>
                  <a:cubicBezTo>
                    <a:pt x="1" y="11248"/>
                    <a:pt x="788" y="12036"/>
                    <a:pt x="1765" y="12036"/>
                  </a:cubicBezTo>
                  <a:lnTo>
                    <a:pt x="11657" y="12036"/>
                  </a:lnTo>
                  <a:cubicBezTo>
                    <a:pt x="11846" y="12036"/>
                    <a:pt x="12004" y="11878"/>
                    <a:pt x="12004" y="11657"/>
                  </a:cubicBezTo>
                  <a:lnTo>
                    <a:pt x="12004" y="8791"/>
                  </a:lnTo>
                  <a:cubicBezTo>
                    <a:pt x="11973" y="8602"/>
                    <a:pt x="11815" y="8444"/>
                    <a:pt x="11626" y="8444"/>
                  </a:cubicBezTo>
                  <a:lnTo>
                    <a:pt x="5987" y="8444"/>
                  </a:lnTo>
                  <a:lnTo>
                    <a:pt x="10177" y="4254"/>
                  </a:lnTo>
                  <a:cubicBezTo>
                    <a:pt x="10240" y="4191"/>
                    <a:pt x="10271" y="4096"/>
                    <a:pt x="10271" y="4033"/>
                  </a:cubicBezTo>
                  <a:cubicBezTo>
                    <a:pt x="10271" y="3939"/>
                    <a:pt x="10240" y="3844"/>
                    <a:pt x="10177" y="3781"/>
                  </a:cubicBezTo>
                  <a:lnTo>
                    <a:pt x="8192" y="1828"/>
                  </a:lnTo>
                  <a:cubicBezTo>
                    <a:pt x="8129" y="1765"/>
                    <a:pt x="8042" y="1733"/>
                    <a:pt x="7952" y="1733"/>
                  </a:cubicBezTo>
                  <a:cubicBezTo>
                    <a:pt x="7861" y="1733"/>
                    <a:pt x="7767" y="1765"/>
                    <a:pt x="7688" y="1828"/>
                  </a:cubicBezTo>
                  <a:lnTo>
                    <a:pt x="3498" y="5987"/>
                  </a:lnTo>
                  <a:lnTo>
                    <a:pt x="3498" y="379"/>
                  </a:lnTo>
                  <a:cubicBezTo>
                    <a:pt x="3498" y="158"/>
                    <a:pt x="3340" y="1"/>
                    <a:pt x="3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2" name="Google Shape;10332;p78"/>
            <p:cNvSpPr/>
            <p:nvPr/>
          </p:nvSpPr>
          <p:spPr>
            <a:xfrm>
              <a:off x="-50119425" y="2194700"/>
              <a:ext cx="17350" cy="17350"/>
            </a:xfrm>
            <a:custGeom>
              <a:avLst/>
              <a:gdLst/>
              <a:ahLst/>
              <a:cxnLst/>
              <a:rect l="l" t="t" r="r" b="b"/>
              <a:pathLst>
                <a:path w="694" h="694" extrusionOk="0">
                  <a:moveTo>
                    <a:pt x="347" y="1"/>
                  </a:moveTo>
                  <a:cubicBezTo>
                    <a:pt x="158" y="1"/>
                    <a:pt x="1" y="158"/>
                    <a:pt x="1" y="347"/>
                  </a:cubicBezTo>
                  <a:cubicBezTo>
                    <a:pt x="1" y="536"/>
                    <a:pt x="158" y="694"/>
                    <a:pt x="347" y="694"/>
                  </a:cubicBezTo>
                  <a:cubicBezTo>
                    <a:pt x="536" y="694"/>
                    <a:pt x="694" y="536"/>
                    <a:pt x="694" y="347"/>
                  </a:cubicBezTo>
                  <a:cubicBezTo>
                    <a:pt x="694" y="158"/>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33" name="Google Shape;10333;p78"/>
          <p:cNvGrpSpPr/>
          <p:nvPr/>
        </p:nvGrpSpPr>
        <p:grpSpPr>
          <a:xfrm>
            <a:off x="1293035" y="1758885"/>
            <a:ext cx="358199" cy="358229"/>
            <a:chOff x="-50154850" y="2316775"/>
            <a:chExt cx="300100" cy="300125"/>
          </a:xfrm>
        </p:grpSpPr>
        <p:sp>
          <p:nvSpPr>
            <p:cNvPr id="10334" name="Google Shape;10334;p78"/>
            <p:cNvSpPr/>
            <p:nvPr/>
          </p:nvSpPr>
          <p:spPr>
            <a:xfrm>
              <a:off x="-50154850" y="2316775"/>
              <a:ext cx="300100" cy="300125"/>
            </a:xfrm>
            <a:custGeom>
              <a:avLst/>
              <a:gdLst/>
              <a:ahLst/>
              <a:cxnLst/>
              <a:rect l="l" t="t" r="r" b="b"/>
              <a:pathLst>
                <a:path w="12004" h="12005" extrusionOk="0">
                  <a:moveTo>
                    <a:pt x="1418" y="694"/>
                  </a:moveTo>
                  <a:lnTo>
                    <a:pt x="1418" y="1419"/>
                  </a:lnTo>
                  <a:lnTo>
                    <a:pt x="693" y="1419"/>
                  </a:lnTo>
                  <a:lnTo>
                    <a:pt x="693" y="694"/>
                  </a:lnTo>
                  <a:close/>
                  <a:moveTo>
                    <a:pt x="11279" y="694"/>
                  </a:moveTo>
                  <a:lnTo>
                    <a:pt x="11279" y="1419"/>
                  </a:lnTo>
                  <a:lnTo>
                    <a:pt x="10586" y="1419"/>
                  </a:lnTo>
                  <a:lnTo>
                    <a:pt x="10586" y="694"/>
                  </a:lnTo>
                  <a:close/>
                  <a:moveTo>
                    <a:pt x="9893" y="1419"/>
                  </a:moveTo>
                  <a:lnTo>
                    <a:pt x="9893" y="1765"/>
                  </a:lnTo>
                  <a:cubicBezTo>
                    <a:pt x="9893" y="1954"/>
                    <a:pt x="10019" y="2112"/>
                    <a:pt x="10239" y="2112"/>
                  </a:cubicBezTo>
                  <a:lnTo>
                    <a:pt x="10586" y="2112"/>
                  </a:lnTo>
                  <a:lnTo>
                    <a:pt x="10586" y="9893"/>
                  </a:lnTo>
                  <a:lnTo>
                    <a:pt x="10239" y="9893"/>
                  </a:lnTo>
                  <a:cubicBezTo>
                    <a:pt x="10019" y="9893"/>
                    <a:pt x="9893" y="10051"/>
                    <a:pt x="9893" y="10240"/>
                  </a:cubicBezTo>
                  <a:lnTo>
                    <a:pt x="9893" y="10587"/>
                  </a:lnTo>
                  <a:lnTo>
                    <a:pt x="2111" y="10587"/>
                  </a:lnTo>
                  <a:lnTo>
                    <a:pt x="2111" y="10240"/>
                  </a:lnTo>
                  <a:cubicBezTo>
                    <a:pt x="2111" y="10051"/>
                    <a:pt x="1953" y="9893"/>
                    <a:pt x="1764" y="9893"/>
                  </a:cubicBezTo>
                  <a:lnTo>
                    <a:pt x="1418" y="9893"/>
                  </a:lnTo>
                  <a:lnTo>
                    <a:pt x="1418" y="2112"/>
                  </a:lnTo>
                  <a:lnTo>
                    <a:pt x="1764" y="2112"/>
                  </a:lnTo>
                  <a:cubicBezTo>
                    <a:pt x="1953" y="2112"/>
                    <a:pt x="2111" y="1954"/>
                    <a:pt x="2111" y="1765"/>
                  </a:cubicBezTo>
                  <a:lnTo>
                    <a:pt x="2111" y="1419"/>
                  </a:lnTo>
                  <a:close/>
                  <a:moveTo>
                    <a:pt x="1418" y="10555"/>
                  </a:moveTo>
                  <a:lnTo>
                    <a:pt x="1418" y="11248"/>
                  </a:lnTo>
                  <a:lnTo>
                    <a:pt x="693" y="11248"/>
                  </a:lnTo>
                  <a:lnTo>
                    <a:pt x="693" y="10555"/>
                  </a:lnTo>
                  <a:close/>
                  <a:moveTo>
                    <a:pt x="11279" y="10555"/>
                  </a:moveTo>
                  <a:lnTo>
                    <a:pt x="11279" y="11248"/>
                  </a:lnTo>
                  <a:lnTo>
                    <a:pt x="10586" y="11248"/>
                  </a:lnTo>
                  <a:lnTo>
                    <a:pt x="10586" y="10555"/>
                  </a:lnTo>
                  <a:close/>
                  <a:moveTo>
                    <a:pt x="347" y="1"/>
                  </a:moveTo>
                  <a:cubicBezTo>
                    <a:pt x="158" y="1"/>
                    <a:pt x="0" y="158"/>
                    <a:pt x="0" y="348"/>
                  </a:cubicBezTo>
                  <a:lnTo>
                    <a:pt x="0" y="1765"/>
                  </a:lnTo>
                  <a:cubicBezTo>
                    <a:pt x="0" y="1954"/>
                    <a:pt x="158" y="2112"/>
                    <a:pt x="347" y="2112"/>
                  </a:cubicBezTo>
                  <a:lnTo>
                    <a:pt x="693" y="2112"/>
                  </a:lnTo>
                  <a:lnTo>
                    <a:pt x="693" y="9893"/>
                  </a:lnTo>
                  <a:lnTo>
                    <a:pt x="347" y="9893"/>
                  </a:lnTo>
                  <a:cubicBezTo>
                    <a:pt x="158" y="9893"/>
                    <a:pt x="0" y="10051"/>
                    <a:pt x="0" y="10240"/>
                  </a:cubicBezTo>
                  <a:lnTo>
                    <a:pt x="0" y="11658"/>
                  </a:lnTo>
                  <a:cubicBezTo>
                    <a:pt x="0" y="11847"/>
                    <a:pt x="158" y="12004"/>
                    <a:pt x="347" y="12004"/>
                  </a:cubicBezTo>
                  <a:lnTo>
                    <a:pt x="1764" y="12004"/>
                  </a:lnTo>
                  <a:cubicBezTo>
                    <a:pt x="1953" y="12004"/>
                    <a:pt x="2111" y="11847"/>
                    <a:pt x="2111" y="11658"/>
                  </a:cubicBezTo>
                  <a:lnTo>
                    <a:pt x="2111" y="11311"/>
                  </a:lnTo>
                  <a:lnTo>
                    <a:pt x="9893" y="11311"/>
                  </a:lnTo>
                  <a:lnTo>
                    <a:pt x="9893" y="11658"/>
                  </a:lnTo>
                  <a:cubicBezTo>
                    <a:pt x="9893" y="11847"/>
                    <a:pt x="10019" y="12004"/>
                    <a:pt x="10239" y="12004"/>
                  </a:cubicBezTo>
                  <a:lnTo>
                    <a:pt x="11657" y="12004"/>
                  </a:lnTo>
                  <a:cubicBezTo>
                    <a:pt x="11846" y="12004"/>
                    <a:pt x="12004" y="11847"/>
                    <a:pt x="12004" y="11658"/>
                  </a:cubicBezTo>
                  <a:lnTo>
                    <a:pt x="12004" y="10240"/>
                  </a:lnTo>
                  <a:cubicBezTo>
                    <a:pt x="12004" y="10051"/>
                    <a:pt x="11846" y="9893"/>
                    <a:pt x="11657" y="9893"/>
                  </a:cubicBezTo>
                  <a:lnTo>
                    <a:pt x="11310" y="9893"/>
                  </a:lnTo>
                  <a:lnTo>
                    <a:pt x="11310" y="2112"/>
                  </a:lnTo>
                  <a:lnTo>
                    <a:pt x="11657" y="2112"/>
                  </a:lnTo>
                  <a:lnTo>
                    <a:pt x="11657" y="2080"/>
                  </a:lnTo>
                  <a:cubicBezTo>
                    <a:pt x="11846" y="2080"/>
                    <a:pt x="12004" y="1923"/>
                    <a:pt x="12004" y="1734"/>
                  </a:cubicBezTo>
                  <a:lnTo>
                    <a:pt x="12004" y="348"/>
                  </a:lnTo>
                  <a:cubicBezTo>
                    <a:pt x="12004" y="158"/>
                    <a:pt x="11846" y="1"/>
                    <a:pt x="11657" y="1"/>
                  </a:cubicBezTo>
                  <a:lnTo>
                    <a:pt x="10239" y="1"/>
                  </a:lnTo>
                  <a:cubicBezTo>
                    <a:pt x="10019" y="1"/>
                    <a:pt x="9893" y="158"/>
                    <a:pt x="9893" y="348"/>
                  </a:cubicBezTo>
                  <a:lnTo>
                    <a:pt x="9893" y="694"/>
                  </a:lnTo>
                  <a:lnTo>
                    <a:pt x="2111" y="694"/>
                  </a:lnTo>
                  <a:lnTo>
                    <a:pt x="2111" y="348"/>
                  </a:lnTo>
                  <a:cubicBezTo>
                    <a:pt x="2111" y="158"/>
                    <a:pt x="1953" y="1"/>
                    <a:pt x="1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5" name="Google Shape;10335;p78"/>
            <p:cNvSpPr/>
            <p:nvPr/>
          </p:nvSpPr>
          <p:spPr>
            <a:xfrm>
              <a:off x="-50083975" y="2368775"/>
              <a:ext cx="158325" cy="193775"/>
            </a:xfrm>
            <a:custGeom>
              <a:avLst/>
              <a:gdLst/>
              <a:ahLst/>
              <a:cxnLst/>
              <a:rect l="l" t="t" r="r" b="b"/>
              <a:pathLst>
                <a:path w="6333" h="7751" extrusionOk="0">
                  <a:moveTo>
                    <a:pt x="5577" y="693"/>
                  </a:moveTo>
                  <a:lnTo>
                    <a:pt x="5577" y="1567"/>
                  </a:lnTo>
                  <a:lnTo>
                    <a:pt x="5577" y="1567"/>
                  </a:lnTo>
                  <a:cubicBezTo>
                    <a:pt x="5492" y="1468"/>
                    <a:pt x="5402" y="1418"/>
                    <a:pt x="5262" y="1418"/>
                  </a:cubicBezTo>
                  <a:lnTo>
                    <a:pt x="3844" y="1418"/>
                  </a:lnTo>
                  <a:cubicBezTo>
                    <a:pt x="3655" y="1418"/>
                    <a:pt x="3498" y="1576"/>
                    <a:pt x="3498" y="1765"/>
                  </a:cubicBezTo>
                  <a:lnTo>
                    <a:pt x="3498" y="6742"/>
                  </a:lnTo>
                  <a:cubicBezTo>
                    <a:pt x="3498" y="6900"/>
                    <a:pt x="3624" y="6963"/>
                    <a:pt x="3687" y="7089"/>
                  </a:cubicBezTo>
                  <a:lnTo>
                    <a:pt x="2584" y="7089"/>
                  </a:lnTo>
                  <a:cubicBezTo>
                    <a:pt x="2710" y="6963"/>
                    <a:pt x="2773" y="6900"/>
                    <a:pt x="2773" y="6742"/>
                  </a:cubicBezTo>
                  <a:lnTo>
                    <a:pt x="2773" y="1765"/>
                  </a:lnTo>
                  <a:cubicBezTo>
                    <a:pt x="2773" y="1576"/>
                    <a:pt x="2647" y="1418"/>
                    <a:pt x="2426" y="1418"/>
                  </a:cubicBezTo>
                  <a:lnTo>
                    <a:pt x="1009" y="1418"/>
                  </a:lnTo>
                  <a:cubicBezTo>
                    <a:pt x="851" y="1418"/>
                    <a:pt x="788" y="1544"/>
                    <a:pt x="662" y="1607"/>
                  </a:cubicBezTo>
                  <a:lnTo>
                    <a:pt x="662" y="693"/>
                  </a:lnTo>
                  <a:close/>
                  <a:moveTo>
                    <a:pt x="347" y="0"/>
                  </a:moveTo>
                  <a:cubicBezTo>
                    <a:pt x="158" y="0"/>
                    <a:pt x="1" y="158"/>
                    <a:pt x="1" y="347"/>
                  </a:cubicBezTo>
                  <a:lnTo>
                    <a:pt x="1" y="2489"/>
                  </a:lnTo>
                  <a:cubicBezTo>
                    <a:pt x="1" y="2696"/>
                    <a:pt x="163" y="2835"/>
                    <a:pt x="328" y="2835"/>
                  </a:cubicBezTo>
                  <a:cubicBezTo>
                    <a:pt x="415" y="2835"/>
                    <a:pt x="503" y="2796"/>
                    <a:pt x="568" y="2710"/>
                  </a:cubicBezTo>
                  <a:lnTo>
                    <a:pt x="1166" y="2143"/>
                  </a:lnTo>
                  <a:lnTo>
                    <a:pt x="2080" y="2143"/>
                  </a:lnTo>
                  <a:lnTo>
                    <a:pt x="2080" y="6585"/>
                  </a:lnTo>
                  <a:lnTo>
                    <a:pt x="1481" y="7183"/>
                  </a:lnTo>
                  <a:cubicBezTo>
                    <a:pt x="1261" y="7404"/>
                    <a:pt x="1418" y="7750"/>
                    <a:pt x="1733" y="7750"/>
                  </a:cubicBezTo>
                  <a:lnTo>
                    <a:pt x="4537" y="7750"/>
                  </a:lnTo>
                  <a:cubicBezTo>
                    <a:pt x="4852" y="7750"/>
                    <a:pt x="5010" y="7372"/>
                    <a:pt x="4758" y="7183"/>
                  </a:cubicBezTo>
                  <a:lnTo>
                    <a:pt x="4159" y="6585"/>
                  </a:lnTo>
                  <a:lnTo>
                    <a:pt x="4159" y="2143"/>
                  </a:lnTo>
                  <a:lnTo>
                    <a:pt x="5073" y="2143"/>
                  </a:lnTo>
                  <a:lnTo>
                    <a:pt x="5671" y="2710"/>
                  </a:lnTo>
                  <a:cubicBezTo>
                    <a:pt x="5747" y="2796"/>
                    <a:pt x="5842" y="2835"/>
                    <a:pt x="5933" y="2835"/>
                  </a:cubicBezTo>
                  <a:cubicBezTo>
                    <a:pt x="6107" y="2835"/>
                    <a:pt x="6270" y="2696"/>
                    <a:pt x="6270" y="2489"/>
                  </a:cubicBezTo>
                  <a:lnTo>
                    <a:pt x="6270" y="347"/>
                  </a:lnTo>
                  <a:cubicBezTo>
                    <a:pt x="6333" y="158"/>
                    <a:pt x="6176" y="0"/>
                    <a:pt x="59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36" name="Google Shape;10336;p78"/>
          <p:cNvGrpSpPr/>
          <p:nvPr/>
        </p:nvGrpSpPr>
        <p:grpSpPr>
          <a:xfrm>
            <a:off x="1288813" y="2205896"/>
            <a:ext cx="366644" cy="356558"/>
            <a:chOff x="-50158000" y="2685000"/>
            <a:chExt cx="307175" cy="298725"/>
          </a:xfrm>
        </p:grpSpPr>
        <p:sp>
          <p:nvSpPr>
            <p:cNvPr id="10337" name="Google Shape;10337;p78"/>
            <p:cNvSpPr/>
            <p:nvPr/>
          </p:nvSpPr>
          <p:spPr>
            <a:xfrm>
              <a:off x="-50158000" y="2685000"/>
              <a:ext cx="307175" cy="298725"/>
            </a:xfrm>
            <a:custGeom>
              <a:avLst/>
              <a:gdLst/>
              <a:ahLst/>
              <a:cxnLst/>
              <a:rect l="l" t="t" r="r" b="b"/>
              <a:pathLst>
                <a:path w="12287" h="11949" extrusionOk="0">
                  <a:moveTo>
                    <a:pt x="8054" y="717"/>
                  </a:moveTo>
                  <a:cubicBezTo>
                    <a:pt x="8325" y="717"/>
                    <a:pt x="8601" y="820"/>
                    <a:pt x="8821" y="1024"/>
                  </a:cubicBezTo>
                  <a:lnTo>
                    <a:pt x="11090" y="3293"/>
                  </a:lnTo>
                  <a:cubicBezTo>
                    <a:pt x="11531" y="3702"/>
                    <a:pt x="11531" y="4364"/>
                    <a:pt x="11090" y="4805"/>
                  </a:cubicBezTo>
                  <a:lnTo>
                    <a:pt x="10302" y="5593"/>
                  </a:lnTo>
                  <a:lnTo>
                    <a:pt x="6522" y="1812"/>
                  </a:lnTo>
                  <a:lnTo>
                    <a:pt x="7309" y="1024"/>
                  </a:lnTo>
                  <a:cubicBezTo>
                    <a:pt x="7514" y="820"/>
                    <a:pt x="7782" y="717"/>
                    <a:pt x="8054" y="717"/>
                  </a:cubicBezTo>
                  <a:close/>
                  <a:moveTo>
                    <a:pt x="6018" y="2285"/>
                  </a:moveTo>
                  <a:lnTo>
                    <a:pt x="9798" y="6065"/>
                  </a:lnTo>
                  <a:lnTo>
                    <a:pt x="6144" y="9720"/>
                  </a:lnTo>
                  <a:lnTo>
                    <a:pt x="2363" y="5939"/>
                  </a:lnTo>
                  <a:lnTo>
                    <a:pt x="6018" y="2285"/>
                  </a:lnTo>
                  <a:close/>
                  <a:moveTo>
                    <a:pt x="1890" y="6443"/>
                  </a:moveTo>
                  <a:lnTo>
                    <a:pt x="5671" y="10224"/>
                  </a:lnTo>
                  <a:lnTo>
                    <a:pt x="4915" y="10980"/>
                  </a:lnTo>
                  <a:cubicBezTo>
                    <a:pt x="4726" y="11185"/>
                    <a:pt x="4458" y="11287"/>
                    <a:pt x="4186" y="11287"/>
                  </a:cubicBezTo>
                  <a:cubicBezTo>
                    <a:pt x="3915" y="11287"/>
                    <a:pt x="3639" y="11185"/>
                    <a:pt x="3434" y="10980"/>
                  </a:cubicBezTo>
                  <a:lnTo>
                    <a:pt x="1134" y="8712"/>
                  </a:lnTo>
                  <a:cubicBezTo>
                    <a:pt x="756" y="8302"/>
                    <a:pt x="756" y="7640"/>
                    <a:pt x="1134" y="7199"/>
                  </a:cubicBezTo>
                  <a:lnTo>
                    <a:pt x="1890" y="6443"/>
                  </a:lnTo>
                  <a:close/>
                  <a:moveTo>
                    <a:pt x="8093" y="0"/>
                  </a:moveTo>
                  <a:cubicBezTo>
                    <a:pt x="7640" y="0"/>
                    <a:pt x="7183" y="174"/>
                    <a:pt x="6837" y="520"/>
                  </a:cubicBezTo>
                  <a:lnTo>
                    <a:pt x="662" y="6695"/>
                  </a:lnTo>
                  <a:cubicBezTo>
                    <a:pt x="0" y="7357"/>
                    <a:pt x="0" y="8491"/>
                    <a:pt x="662" y="9184"/>
                  </a:cubicBezTo>
                  <a:lnTo>
                    <a:pt x="2962" y="11452"/>
                  </a:lnTo>
                  <a:cubicBezTo>
                    <a:pt x="3292" y="11783"/>
                    <a:pt x="3741" y="11949"/>
                    <a:pt x="4190" y="11949"/>
                  </a:cubicBezTo>
                  <a:cubicBezTo>
                    <a:pt x="4639" y="11949"/>
                    <a:pt x="5088" y="11783"/>
                    <a:pt x="5419" y="11452"/>
                  </a:cubicBezTo>
                  <a:lnTo>
                    <a:pt x="11625" y="5278"/>
                  </a:lnTo>
                  <a:cubicBezTo>
                    <a:pt x="12287" y="4616"/>
                    <a:pt x="12287" y="3513"/>
                    <a:pt x="11625" y="2789"/>
                  </a:cubicBezTo>
                  <a:lnTo>
                    <a:pt x="9326" y="520"/>
                  </a:lnTo>
                  <a:cubicBezTo>
                    <a:pt x="8995" y="174"/>
                    <a:pt x="8546" y="0"/>
                    <a:pt x="8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8" name="Google Shape;10338;p78"/>
            <p:cNvSpPr/>
            <p:nvPr/>
          </p:nvSpPr>
          <p:spPr>
            <a:xfrm>
              <a:off x="-50058775" y="2838200"/>
              <a:ext cx="51225" cy="49625"/>
            </a:xfrm>
            <a:custGeom>
              <a:avLst/>
              <a:gdLst/>
              <a:ahLst/>
              <a:cxnLst/>
              <a:rect l="l" t="t" r="r" b="b"/>
              <a:pathLst>
                <a:path w="2049" h="1985" extrusionOk="0">
                  <a:moveTo>
                    <a:pt x="391" y="0"/>
                  </a:moveTo>
                  <a:cubicBezTo>
                    <a:pt x="300" y="0"/>
                    <a:pt x="206" y="32"/>
                    <a:pt x="127" y="95"/>
                  </a:cubicBezTo>
                  <a:cubicBezTo>
                    <a:pt x="1" y="221"/>
                    <a:pt x="1" y="441"/>
                    <a:pt x="127" y="599"/>
                  </a:cubicBezTo>
                  <a:lnTo>
                    <a:pt x="1418" y="1890"/>
                  </a:lnTo>
                  <a:cubicBezTo>
                    <a:pt x="1481" y="1953"/>
                    <a:pt x="1568" y="1985"/>
                    <a:pt x="1659" y="1985"/>
                  </a:cubicBezTo>
                  <a:cubicBezTo>
                    <a:pt x="1749" y="1985"/>
                    <a:pt x="1844" y="1953"/>
                    <a:pt x="1923" y="1890"/>
                  </a:cubicBezTo>
                  <a:cubicBezTo>
                    <a:pt x="2049" y="1733"/>
                    <a:pt x="2049" y="1512"/>
                    <a:pt x="1923" y="1386"/>
                  </a:cubicBezTo>
                  <a:lnTo>
                    <a:pt x="631" y="95"/>
                  </a:lnTo>
                  <a:cubicBezTo>
                    <a:pt x="568" y="32"/>
                    <a:pt x="481" y="0"/>
                    <a:pt x="3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39" name="Google Shape;10339;p78"/>
          <p:cNvGrpSpPr/>
          <p:nvPr/>
        </p:nvGrpSpPr>
        <p:grpSpPr>
          <a:xfrm>
            <a:off x="3070499" y="1788993"/>
            <a:ext cx="359154" cy="361004"/>
            <a:chOff x="-48634750" y="2342000"/>
            <a:chExt cx="300900" cy="302450"/>
          </a:xfrm>
        </p:grpSpPr>
        <p:sp>
          <p:nvSpPr>
            <p:cNvPr id="10340" name="Google Shape;10340;p78"/>
            <p:cNvSpPr/>
            <p:nvPr/>
          </p:nvSpPr>
          <p:spPr>
            <a:xfrm>
              <a:off x="-48545750" y="2342000"/>
              <a:ext cx="211900" cy="300875"/>
            </a:xfrm>
            <a:custGeom>
              <a:avLst/>
              <a:gdLst/>
              <a:ahLst/>
              <a:cxnLst/>
              <a:rect l="l" t="t" r="r" b="b"/>
              <a:pathLst>
                <a:path w="8476" h="12035" extrusionOk="0">
                  <a:moveTo>
                    <a:pt x="6711" y="725"/>
                  </a:moveTo>
                  <a:cubicBezTo>
                    <a:pt x="7310" y="725"/>
                    <a:pt x="7782" y="1197"/>
                    <a:pt x="7782" y="1764"/>
                  </a:cubicBezTo>
                  <a:lnTo>
                    <a:pt x="7782" y="10239"/>
                  </a:lnTo>
                  <a:cubicBezTo>
                    <a:pt x="7782" y="10838"/>
                    <a:pt x="7310" y="11310"/>
                    <a:pt x="6711" y="11310"/>
                  </a:cubicBezTo>
                  <a:lnTo>
                    <a:pt x="1797" y="11310"/>
                  </a:lnTo>
                  <a:cubicBezTo>
                    <a:pt x="1198" y="11310"/>
                    <a:pt x="725" y="10838"/>
                    <a:pt x="725" y="10239"/>
                  </a:cubicBezTo>
                  <a:lnTo>
                    <a:pt x="725" y="1764"/>
                  </a:lnTo>
                  <a:cubicBezTo>
                    <a:pt x="725" y="1197"/>
                    <a:pt x="1198" y="725"/>
                    <a:pt x="1797" y="725"/>
                  </a:cubicBezTo>
                  <a:close/>
                  <a:moveTo>
                    <a:pt x="1797" y="0"/>
                  </a:moveTo>
                  <a:cubicBezTo>
                    <a:pt x="788" y="0"/>
                    <a:pt x="1" y="788"/>
                    <a:pt x="1" y="1764"/>
                  </a:cubicBezTo>
                  <a:lnTo>
                    <a:pt x="1" y="10239"/>
                  </a:lnTo>
                  <a:cubicBezTo>
                    <a:pt x="1" y="11247"/>
                    <a:pt x="788" y="12035"/>
                    <a:pt x="1797" y="12035"/>
                  </a:cubicBezTo>
                  <a:lnTo>
                    <a:pt x="6711" y="12035"/>
                  </a:lnTo>
                  <a:cubicBezTo>
                    <a:pt x="7688" y="12035"/>
                    <a:pt x="8476" y="11247"/>
                    <a:pt x="8476" y="10239"/>
                  </a:cubicBezTo>
                  <a:lnTo>
                    <a:pt x="8476" y="1764"/>
                  </a:lnTo>
                  <a:cubicBezTo>
                    <a:pt x="8476" y="788"/>
                    <a:pt x="7688" y="0"/>
                    <a:pt x="67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1" name="Google Shape;10341;p78"/>
            <p:cNvSpPr/>
            <p:nvPr/>
          </p:nvSpPr>
          <p:spPr>
            <a:xfrm>
              <a:off x="-48509525" y="2395550"/>
              <a:ext cx="52800" cy="52800"/>
            </a:xfrm>
            <a:custGeom>
              <a:avLst/>
              <a:gdLst/>
              <a:ahLst/>
              <a:cxnLst/>
              <a:rect l="l" t="t" r="r" b="b"/>
              <a:pathLst>
                <a:path w="2112" h="2112" extrusionOk="0">
                  <a:moveTo>
                    <a:pt x="1041" y="694"/>
                  </a:moveTo>
                  <a:cubicBezTo>
                    <a:pt x="1230" y="694"/>
                    <a:pt x="1387" y="851"/>
                    <a:pt x="1387" y="1040"/>
                  </a:cubicBezTo>
                  <a:cubicBezTo>
                    <a:pt x="1387" y="1261"/>
                    <a:pt x="1230" y="1418"/>
                    <a:pt x="1041" y="1418"/>
                  </a:cubicBezTo>
                  <a:cubicBezTo>
                    <a:pt x="852" y="1418"/>
                    <a:pt x="694" y="1261"/>
                    <a:pt x="694" y="1040"/>
                  </a:cubicBezTo>
                  <a:cubicBezTo>
                    <a:pt x="694" y="851"/>
                    <a:pt x="852" y="694"/>
                    <a:pt x="1041" y="694"/>
                  </a:cubicBezTo>
                  <a:close/>
                  <a:moveTo>
                    <a:pt x="1041" y="0"/>
                  </a:moveTo>
                  <a:cubicBezTo>
                    <a:pt x="442" y="0"/>
                    <a:pt x="1" y="473"/>
                    <a:pt x="1" y="1040"/>
                  </a:cubicBezTo>
                  <a:cubicBezTo>
                    <a:pt x="1" y="1639"/>
                    <a:pt x="442" y="2111"/>
                    <a:pt x="1041" y="2111"/>
                  </a:cubicBezTo>
                  <a:cubicBezTo>
                    <a:pt x="1639" y="2111"/>
                    <a:pt x="2112" y="1639"/>
                    <a:pt x="2112" y="1040"/>
                  </a:cubicBezTo>
                  <a:cubicBezTo>
                    <a:pt x="2112" y="473"/>
                    <a:pt x="1639" y="0"/>
                    <a:pt x="1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2" name="Google Shape;10342;p78"/>
            <p:cNvSpPr/>
            <p:nvPr/>
          </p:nvSpPr>
          <p:spPr>
            <a:xfrm>
              <a:off x="-48509525" y="2466425"/>
              <a:ext cx="52800" cy="52800"/>
            </a:xfrm>
            <a:custGeom>
              <a:avLst/>
              <a:gdLst/>
              <a:ahLst/>
              <a:cxnLst/>
              <a:rect l="l" t="t" r="r" b="b"/>
              <a:pathLst>
                <a:path w="2112" h="2112" extrusionOk="0">
                  <a:moveTo>
                    <a:pt x="1041" y="694"/>
                  </a:moveTo>
                  <a:cubicBezTo>
                    <a:pt x="1230" y="694"/>
                    <a:pt x="1387" y="851"/>
                    <a:pt x="1387" y="1072"/>
                  </a:cubicBezTo>
                  <a:cubicBezTo>
                    <a:pt x="1387" y="1261"/>
                    <a:pt x="1230" y="1419"/>
                    <a:pt x="1041" y="1419"/>
                  </a:cubicBezTo>
                  <a:cubicBezTo>
                    <a:pt x="852" y="1419"/>
                    <a:pt x="694" y="1261"/>
                    <a:pt x="694" y="1072"/>
                  </a:cubicBezTo>
                  <a:cubicBezTo>
                    <a:pt x="694" y="851"/>
                    <a:pt x="852" y="694"/>
                    <a:pt x="1041" y="694"/>
                  </a:cubicBezTo>
                  <a:close/>
                  <a:moveTo>
                    <a:pt x="1041" y="1"/>
                  </a:moveTo>
                  <a:cubicBezTo>
                    <a:pt x="442" y="1"/>
                    <a:pt x="1" y="473"/>
                    <a:pt x="1" y="1072"/>
                  </a:cubicBezTo>
                  <a:cubicBezTo>
                    <a:pt x="1" y="1639"/>
                    <a:pt x="442" y="2112"/>
                    <a:pt x="1041" y="2112"/>
                  </a:cubicBezTo>
                  <a:cubicBezTo>
                    <a:pt x="1639" y="2112"/>
                    <a:pt x="2112" y="1639"/>
                    <a:pt x="2112" y="1072"/>
                  </a:cubicBezTo>
                  <a:cubicBezTo>
                    <a:pt x="2112" y="473"/>
                    <a:pt x="1639" y="1"/>
                    <a:pt x="10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3" name="Google Shape;10343;p78"/>
            <p:cNvSpPr/>
            <p:nvPr/>
          </p:nvSpPr>
          <p:spPr>
            <a:xfrm>
              <a:off x="-48509525" y="2537325"/>
              <a:ext cx="52800" cy="52800"/>
            </a:xfrm>
            <a:custGeom>
              <a:avLst/>
              <a:gdLst/>
              <a:ahLst/>
              <a:cxnLst/>
              <a:rect l="l" t="t" r="r" b="b"/>
              <a:pathLst>
                <a:path w="2112" h="2112" extrusionOk="0">
                  <a:moveTo>
                    <a:pt x="1041" y="693"/>
                  </a:moveTo>
                  <a:cubicBezTo>
                    <a:pt x="1230" y="693"/>
                    <a:pt x="1387" y="851"/>
                    <a:pt x="1387" y="1071"/>
                  </a:cubicBezTo>
                  <a:cubicBezTo>
                    <a:pt x="1387" y="1260"/>
                    <a:pt x="1230" y="1418"/>
                    <a:pt x="1041" y="1418"/>
                  </a:cubicBezTo>
                  <a:cubicBezTo>
                    <a:pt x="852" y="1418"/>
                    <a:pt x="694" y="1260"/>
                    <a:pt x="694" y="1071"/>
                  </a:cubicBezTo>
                  <a:cubicBezTo>
                    <a:pt x="694" y="851"/>
                    <a:pt x="852" y="693"/>
                    <a:pt x="1041" y="693"/>
                  </a:cubicBezTo>
                  <a:close/>
                  <a:moveTo>
                    <a:pt x="1041" y="0"/>
                  </a:moveTo>
                  <a:cubicBezTo>
                    <a:pt x="442" y="0"/>
                    <a:pt x="1" y="473"/>
                    <a:pt x="1" y="1071"/>
                  </a:cubicBezTo>
                  <a:cubicBezTo>
                    <a:pt x="1" y="1639"/>
                    <a:pt x="442" y="2111"/>
                    <a:pt x="1041" y="2111"/>
                  </a:cubicBezTo>
                  <a:cubicBezTo>
                    <a:pt x="1639" y="2111"/>
                    <a:pt x="2112" y="1639"/>
                    <a:pt x="2112" y="1071"/>
                  </a:cubicBezTo>
                  <a:cubicBezTo>
                    <a:pt x="2112" y="473"/>
                    <a:pt x="1639" y="0"/>
                    <a:pt x="1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4" name="Google Shape;10344;p78"/>
            <p:cNvSpPr/>
            <p:nvPr/>
          </p:nvSpPr>
          <p:spPr>
            <a:xfrm>
              <a:off x="-48421300" y="2395550"/>
              <a:ext cx="52800" cy="52800"/>
            </a:xfrm>
            <a:custGeom>
              <a:avLst/>
              <a:gdLst/>
              <a:ahLst/>
              <a:cxnLst/>
              <a:rect l="l" t="t" r="r" b="b"/>
              <a:pathLst>
                <a:path w="2112" h="2112" extrusionOk="0">
                  <a:moveTo>
                    <a:pt x="1072" y="694"/>
                  </a:moveTo>
                  <a:cubicBezTo>
                    <a:pt x="1261" y="694"/>
                    <a:pt x="1418" y="851"/>
                    <a:pt x="1418" y="1040"/>
                  </a:cubicBezTo>
                  <a:cubicBezTo>
                    <a:pt x="1387" y="1261"/>
                    <a:pt x="1229" y="1418"/>
                    <a:pt x="1072" y="1418"/>
                  </a:cubicBezTo>
                  <a:cubicBezTo>
                    <a:pt x="851" y="1418"/>
                    <a:pt x="725" y="1261"/>
                    <a:pt x="725" y="1040"/>
                  </a:cubicBezTo>
                  <a:cubicBezTo>
                    <a:pt x="725" y="851"/>
                    <a:pt x="851" y="694"/>
                    <a:pt x="1072" y="694"/>
                  </a:cubicBezTo>
                  <a:close/>
                  <a:moveTo>
                    <a:pt x="1072" y="0"/>
                  </a:moveTo>
                  <a:cubicBezTo>
                    <a:pt x="473" y="0"/>
                    <a:pt x="1" y="473"/>
                    <a:pt x="1" y="1040"/>
                  </a:cubicBezTo>
                  <a:cubicBezTo>
                    <a:pt x="1" y="1639"/>
                    <a:pt x="473" y="2111"/>
                    <a:pt x="1072" y="2111"/>
                  </a:cubicBezTo>
                  <a:cubicBezTo>
                    <a:pt x="1639" y="2111"/>
                    <a:pt x="2111" y="1639"/>
                    <a:pt x="2111" y="1040"/>
                  </a:cubicBezTo>
                  <a:cubicBezTo>
                    <a:pt x="2080" y="473"/>
                    <a:pt x="1607" y="0"/>
                    <a:pt x="1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5" name="Google Shape;10345;p78"/>
            <p:cNvSpPr/>
            <p:nvPr/>
          </p:nvSpPr>
          <p:spPr>
            <a:xfrm>
              <a:off x="-48421300" y="2466425"/>
              <a:ext cx="52800" cy="52800"/>
            </a:xfrm>
            <a:custGeom>
              <a:avLst/>
              <a:gdLst/>
              <a:ahLst/>
              <a:cxnLst/>
              <a:rect l="l" t="t" r="r" b="b"/>
              <a:pathLst>
                <a:path w="2112" h="2112" extrusionOk="0">
                  <a:moveTo>
                    <a:pt x="1072" y="694"/>
                  </a:moveTo>
                  <a:cubicBezTo>
                    <a:pt x="1261" y="694"/>
                    <a:pt x="1418" y="851"/>
                    <a:pt x="1418" y="1072"/>
                  </a:cubicBezTo>
                  <a:cubicBezTo>
                    <a:pt x="1387" y="1261"/>
                    <a:pt x="1229" y="1419"/>
                    <a:pt x="1072" y="1419"/>
                  </a:cubicBezTo>
                  <a:cubicBezTo>
                    <a:pt x="851" y="1419"/>
                    <a:pt x="725" y="1261"/>
                    <a:pt x="725" y="1072"/>
                  </a:cubicBezTo>
                  <a:cubicBezTo>
                    <a:pt x="725" y="851"/>
                    <a:pt x="851" y="694"/>
                    <a:pt x="1072" y="694"/>
                  </a:cubicBezTo>
                  <a:close/>
                  <a:moveTo>
                    <a:pt x="1072" y="1"/>
                  </a:moveTo>
                  <a:cubicBezTo>
                    <a:pt x="473" y="1"/>
                    <a:pt x="1" y="473"/>
                    <a:pt x="1" y="1072"/>
                  </a:cubicBezTo>
                  <a:cubicBezTo>
                    <a:pt x="1" y="1639"/>
                    <a:pt x="473" y="2112"/>
                    <a:pt x="1072" y="2112"/>
                  </a:cubicBezTo>
                  <a:cubicBezTo>
                    <a:pt x="1639" y="2112"/>
                    <a:pt x="2111" y="1639"/>
                    <a:pt x="2111" y="1072"/>
                  </a:cubicBezTo>
                  <a:cubicBezTo>
                    <a:pt x="2080" y="473"/>
                    <a:pt x="160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6" name="Google Shape;10346;p78"/>
            <p:cNvSpPr/>
            <p:nvPr/>
          </p:nvSpPr>
          <p:spPr>
            <a:xfrm>
              <a:off x="-48421300" y="2537325"/>
              <a:ext cx="52800" cy="52800"/>
            </a:xfrm>
            <a:custGeom>
              <a:avLst/>
              <a:gdLst/>
              <a:ahLst/>
              <a:cxnLst/>
              <a:rect l="l" t="t" r="r" b="b"/>
              <a:pathLst>
                <a:path w="2112" h="2112" extrusionOk="0">
                  <a:moveTo>
                    <a:pt x="1072" y="693"/>
                  </a:moveTo>
                  <a:cubicBezTo>
                    <a:pt x="1261" y="693"/>
                    <a:pt x="1418" y="851"/>
                    <a:pt x="1418" y="1071"/>
                  </a:cubicBezTo>
                  <a:cubicBezTo>
                    <a:pt x="1418" y="1260"/>
                    <a:pt x="1229" y="1418"/>
                    <a:pt x="1072" y="1418"/>
                  </a:cubicBezTo>
                  <a:cubicBezTo>
                    <a:pt x="851" y="1418"/>
                    <a:pt x="725" y="1260"/>
                    <a:pt x="725" y="1071"/>
                  </a:cubicBezTo>
                  <a:cubicBezTo>
                    <a:pt x="725" y="851"/>
                    <a:pt x="851" y="693"/>
                    <a:pt x="1072" y="693"/>
                  </a:cubicBezTo>
                  <a:close/>
                  <a:moveTo>
                    <a:pt x="1072" y="0"/>
                  </a:moveTo>
                  <a:cubicBezTo>
                    <a:pt x="473" y="0"/>
                    <a:pt x="1" y="473"/>
                    <a:pt x="1" y="1071"/>
                  </a:cubicBezTo>
                  <a:cubicBezTo>
                    <a:pt x="1" y="1639"/>
                    <a:pt x="473" y="2111"/>
                    <a:pt x="1072" y="2111"/>
                  </a:cubicBezTo>
                  <a:cubicBezTo>
                    <a:pt x="1639" y="2111"/>
                    <a:pt x="2111" y="1639"/>
                    <a:pt x="2111" y="1071"/>
                  </a:cubicBezTo>
                  <a:cubicBezTo>
                    <a:pt x="2080" y="473"/>
                    <a:pt x="1607" y="0"/>
                    <a:pt x="1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7" name="Google Shape;10347;p78"/>
            <p:cNvSpPr/>
            <p:nvPr/>
          </p:nvSpPr>
          <p:spPr>
            <a:xfrm>
              <a:off x="-48634750" y="2342775"/>
              <a:ext cx="71700" cy="301675"/>
            </a:xfrm>
            <a:custGeom>
              <a:avLst/>
              <a:gdLst/>
              <a:ahLst/>
              <a:cxnLst/>
              <a:rect l="l" t="t" r="r" b="b"/>
              <a:pathLst>
                <a:path w="2868" h="12067" extrusionOk="0">
                  <a:moveTo>
                    <a:pt x="1891" y="725"/>
                  </a:moveTo>
                  <a:lnTo>
                    <a:pt x="1891" y="725"/>
                  </a:lnTo>
                  <a:cubicBezTo>
                    <a:pt x="1828" y="851"/>
                    <a:pt x="1796" y="946"/>
                    <a:pt x="1796" y="1072"/>
                  </a:cubicBezTo>
                  <a:cubicBezTo>
                    <a:pt x="1765" y="1450"/>
                    <a:pt x="1859" y="1796"/>
                    <a:pt x="2112" y="2143"/>
                  </a:cubicBezTo>
                  <a:cubicBezTo>
                    <a:pt x="2175" y="2174"/>
                    <a:pt x="2206" y="2269"/>
                    <a:pt x="2175" y="2332"/>
                  </a:cubicBezTo>
                  <a:cubicBezTo>
                    <a:pt x="2049" y="2616"/>
                    <a:pt x="1796" y="2805"/>
                    <a:pt x="1481" y="2805"/>
                  </a:cubicBezTo>
                  <a:cubicBezTo>
                    <a:pt x="1103" y="2805"/>
                    <a:pt x="788" y="2489"/>
                    <a:pt x="788" y="2111"/>
                  </a:cubicBezTo>
                  <a:cubicBezTo>
                    <a:pt x="725" y="1702"/>
                    <a:pt x="883" y="1355"/>
                    <a:pt x="1166" y="1135"/>
                  </a:cubicBezTo>
                  <a:cubicBezTo>
                    <a:pt x="1418" y="883"/>
                    <a:pt x="1607" y="788"/>
                    <a:pt x="1891" y="725"/>
                  </a:cubicBezTo>
                  <a:close/>
                  <a:moveTo>
                    <a:pt x="1481" y="3529"/>
                  </a:moveTo>
                  <a:cubicBezTo>
                    <a:pt x="1733" y="3750"/>
                    <a:pt x="1891" y="4600"/>
                    <a:pt x="1954" y="4947"/>
                  </a:cubicBezTo>
                  <a:lnTo>
                    <a:pt x="977" y="4947"/>
                  </a:lnTo>
                  <a:cubicBezTo>
                    <a:pt x="1040" y="4600"/>
                    <a:pt x="1198" y="3750"/>
                    <a:pt x="1481" y="3529"/>
                  </a:cubicBezTo>
                  <a:close/>
                  <a:moveTo>
                    <a:pt x="2049" y="5608"/>
                  </a:moveTo>
                  <a:cubicBezTo>
                    <a:pt x="2112" y="6176"/>
                    <a:pt x="2112" y="6743"/>
                    <a:pt x="2112" y="7373"/>
                  </a:cubicBezTo>
                  <a:cubicBezTo>
                    <a:pt x="2143" y="9421"/>
                    <a:pt x="1796" y="10933"/>
                    <a:pt x="1450" y="11279"/>
                  </a:cubicBezTo>
                  <a:cubicBezTo>
                    <a:pt x="1387" y="11216"/>
                    <a:pt x="1166" y="10964"/>
                    <a:pt x="1009" y="10145"/>
                  </a:cubicBezTo>
                  <a:cubicBezTo>
                    <a:pt x="851" y="9389"/>
                    <a:pt x="725" y="8412"/>
                    <a:pt x="725" y="7373"/>
                  </a:cubicBezTo>
                  <a:cubicBezTo>
                    <a:pt x="725" y="6743"/>
                    <a:pt x="788" y="6176"/>
                    <a:pt x="820" y="5608"/>
                  </a:cubicBezTo>
                  <a:close/>
                  <a:moveTo>
                    <a:pt x="2458" y="1"/>
                  </a:moveTo>
                  <a:cubicBezTo>
                    <a:pt x="1765" y="1"/>
                    <a:pt x="1198" y="64"/>
                    <a:pt x="631" y="631"/>
                  </a:cubicBezTo>
                  <a:cubicBezTo>
                    <a:pt x="221" y="1040"/>
                    <a:pt x="1" y="1576"/>
                    <a:pt x="1" y="2143"/>
                  </a:cubicBezTo>
                  <a:cubicBezTo>
                    <a:pt x="1" y="2647"/>
                    <a:pt x="253" y="3120"/>
                    <a:pt x="694" y="3372"/>
                  </a:cubicBezTo>
                  <a:cubicBezTo>
                    <a:pt x="158" y="4317"/>
                    <a:pt x="1" y="6333"/>
                    <a:pt x="1" y="7467"/>
                  </a:cubicBezTo>
                  <a:cubicBezTo>
                    <a:pt x="1" y="8570"/>
                    <a:pt x="95" y="10586"/>
                    <a:pt x="694" y="11563"/>
                  </a:cubicBezTo>
                  <a:cubicBezTo>
                    <a:pt x="883" y="11909"/>
                    <a:pt x="1135" y="12067"/>
                    <a:pt x="1418" y="12067"/>
                  </a:cubicBezTo>
                  <a:cubicBezTo>
                    <a:pt x="1670" y="12067"/>
                    <a:pt x="1923" y="11909"/>
                    <a:pt x="2112" y="11563"/>
                  </a:cubicBezTo>
                  <a:cubicBezTo>
                    <a:pt x="2679" y="10618"/>
                    <a:pt x="2836" y="8601"/>
                    <a:pt x="2836" y="7467"/>
                  </a:cubicBezTo>
                  <a:cubicBezTo>
                    <a:pt x="2868" y="6270"/>
                    <a:pt x="2742" y="4285"/>
                    <a:pt x="2143" y="3309"/>
                  </a:cubicBezTo>
                  <a:cubicBezTo>
                    <a:pt x="2427" y="3151"/>
                    <a:pt x="2679" y="2899"/>
                    <a:pt x="2742" y="2584"/>
                  </a:cubicBezTo>
                  <a:cubicBezTo>
                    <a:pt x="2868" y="2269"/>
                    <a:pt x="2773" y="1954"/>
                    <a:pt x="2584" y="1702"/>
                  </a:cubicBezTo>
                  <a:cubicBezTo>
                    <a:pt x="2395" y="1481"/>
                    <a:pt x="2269" y="1166"/>
                    <a:pt x="2742" y="568"/>
                  </a:cubicBezTo>
                  <a:cubicBezTo>
                    <a:pt x="2836" y="442"/>
                    <a:pt x="2868" y="347"/>
                    <a:pt x="2773" y="221"/>
                  </a:cubicBezTo>
                  <a:cubicBezTo>
                    <a:pt x="2742" y="95"/>
                    <a:pt x="2584" y="1"/>
                    <a:pt x="24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48" name="Google Shape;10348;p78"/>
          <p:cNvGrpSpPr/>
          <p:nvPr/>
        </p:nvGrpSpPr>
        <p:grpSpPr>
          <a:xfrm>
            <a:off x="3521599" y="1334007"/>
            <a:ext cx="361004" cy="358229"/>
            <a:chOff x="-48266125" y="1973375"/>
            <a:chExt cx="302450" cy="300125"/>
          </a:xfrm>
        </p:grpSpPr>
        <p:sp>
          <p:nvSpPr>
            <p:cNvPr id="10349" name="Google Shape;10349;p78"/>
            <p:cNvSpPr/>
            <p:nvPr/>
          </p:nvSpPr>
          <p:spPr>
            <a:xfrm>
              <a:off x="-48212575" y="2045050"/>
              <a:ext cx="122900" cy="123700"/>
            </a:xfrm>
            <a:custGeom>
              <a:avLst/>
              <a:gdLst/>
              <a:ahLst/>
              <a:cxnLst/>
              <a:rect l="l" t="t" r="r" b="b"/>
              <a:pathLst>
                <a:path w="4916" h="4948" extrusionOk="0">
                  <a:moveTo>
                    <a:pt x="1765" y="662"/>
                  </a:moveTo>
                  <a:cubicBezTo>
                    <a:pt x="2237" y="662"/>
                    <a:pt x="2647" y="946"/>
                    <a:pt x="2741" y="1387"/>
                  </a:cubicBezTo>
                  <a:lnTo>
                    <a:pt x="1765" y="1387"/>
                  </a:lnTo>
                  <a:cubicBezTo>
                    <a:pt x="1576" y="1387"/>
                    <a:pt x="1418" y="1545"/>
                    <a:pt x="1418" y="1734"/>
                  </a:cubicBezTo>
                  <a:lnTo>
                    <a:pt x="1418" y="2710"/>
                  </a:lnTo>
                  <a:cubicBezTo>
                    <a:pt x="1009" y="2584"/>
                    <a:pt x="725" y="2206"/>
                    <a:pt x="725" y="1734"/>
                  </a:cubicBezTo>
                  <a:cubicBezTo>
                    <a:pt x="725" y="1135"/>
                    <a:pt x="1166" y="662"/>
                    <a:pt x="1765" y="662"/>
                  </a:cubicBezTo>
                  <a:close/>
                  <a:moveTo>
                    <a:pt x="2741" y="2080"/>
                  </a:moveTo>
                  <a:cubicBezTo>
                    <a:pt x="2647" y="2395"/>
                    <a:pt x="2395" y="2616"/>
                    <a:pt x="2111" y="2710"/>
                  </a:cubicBezTo>
                  <a:lnTo>
                    <a:pt x="2111" y="2080"/>
                  </a:lnTo>
                  <a:close/>
                  <a:moveTo>
                    <a:pt x="4254" y="2080"/>
                  </a:moveTo>
                  <a:lnTo>
                    <a:pt x="4254" y="4191"/>
                  </a:lnTo>
                  <a:lnTo>
                    <a:pt x="2143" y="4191"/>
                  </a:lnTo>
                  <a:lnTo>
                    <a:pt x="2143" y="3466"/>
                  </a:lnTo>
                  <a:cubicBezTo>
                    <a:pt x="2804" y="3309"/>
                    <a:pt x="3340" y="2805"/>
                    <a:pt x="3497" y="2080"/>
                  </a:cubicBezTo>
                  <a:close/>
                  <a:moveTo>
                    <a:pt x="1765" y="1"/>
                  </a:moveTo>
                  <a:cubicBezTo>
                    <a:pt x="788" y="1"/>
                    <a:pt x="0" y="788"/>
                    <a:pt x="0" y="1765"/>
                  </a:cubicBezTo>
                  <a:cubicBezTo>
                    <a:pt x="0" y="2616"/>
                    <a:pt x="599" y="3340"/>
                    <a:pt x="1418" y="3498"/>
                  </a:cubicBezTo>
                  <a:lnTo>
                    <a:pt x="1418" y="4601"/>
                  </a:lnTo>
                  <a:cubicBezTo>
                    <a:pt x="1418" y="4790"/>
                    <a:pt x="1576" y="4947"/>
                    <a:pt x="1765" y="4947"/>
                  </a:cubicBezTo>
                  <a:lnTo>
                    <a:pt x="4569" y="4947"/>
                  </a:lnTo>
                  <a:cubicBezTo>
                    <a:pt x="4758" y="4947"/>
                    <a:pt x="4915" y="4790"/>
                    <a:pt x="4915" y="4601"/>
                  </a:cubicBezTo>
                  <a:lnTo>
                    <a:pt x="4915" y="1797"/>
                  </a:lnTo>
                  <a:cubicBezTo>
                    <a:pt x="4915" y="1576"/>
                    <a:pt x="4758" y="1419"/>
                    <a:pt x="4600" y="1419"/>
                  </a:cubicBezTo>
                  <a:lnTo>
                    <a:pt x="3497" y="1419"/>
                  </a:lnTo>
                  <a:cubicBezTo>
                    <a:pt x="3340" y="631"/>
                    <a:pt x="2647" y="1"/>
                    <a:pt x="17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0" name="Google Shape;10350;p78"/>
            <p:cNvSpPr/>
            <p:nvPr/>
          </p:nvSpPr>
          <p:spPr>
            <a:xfrm>
              <a:off x="-48266125" y="1973375"/>
              <a:ext cx="230000" cy="300125"/>
            </a:xfrm>
            <a:custGeom>
              <a:avLst/>
              <a:gdLst/>
              <a:ahLst/>
              <a:cxnLst/>
              <a:rect l="l" t="t" r="r" b="b"/>
              <a:pathLst>
                <a:path w="9200" h="12005" extrusionOk="0">
                  <a:moveTo>
                    <a:pt x="7057" y="1198"/>
                  </a:moveTo>
                  <a:lnTo>
                    <a:pt x="7971" y="2112"/>
                  </a:lnTo>
                  <a:lnTo>
                    <a:pt x="7057" y="2112"/>
                  </a:lnTo>
                  <a:lnTo>
                    <a:pt x="7057" y="1198"/>
                  </a:lnTo>
                  <a:close/>
                  <a:moveTo>
                    <a:pt x="6396" y="694"/>
                  </a:moveTo>
                  <a:lnTo>
                    <a:pt x="6396" y="2458"/>
                  </a:lnTo>
                  <a:cubicBezTo>
                    <a:pt x="6396" y="2679"/>
                    <a:pt x="6553" y="2836"/>
                    <a:pt x="6742" y="2836"/>
                  </a:cubicBezTo>
                  <a:lnTo>
                    <a:pt x="8506" y="2836"/>
                  </a:lnTo>
                  <a:lnTo>
                    <a:pt x="8506" y="11280"/>
                  </a:lnTo>
                  <a:lnTo>
                    <a:pt x="756" y="11280"/>
                  </a:lnTo>
                  <a:lnTo>
                    <a:pt x="756" y="694"/>
                  </a:lnTo>
                  <a:close/>
                  <a:moveTo>
                    <a:pt x="378" y="1"/>
                  </a:moveTo>
                  <a:cubicBezTo>
                    <a:pt x="158" y="1"/>
                    <a:pt x="0" y="158"/>
                    <a:pt x="0" y="347"/>
                  </a:cubicBezTo>
                  <a:lnTo>
                    <a:pt x="0" y="11658"/>
                  </a:lnTo>
                  <a:cubicBezTo>
                    <a:pt x="0" y="11847"/>
                    <a:pt x="158" y="12004"/>
                    <a:pt x="378" y="12004"/>
                  </a:cubicBezTo>
                  <a:lnTo>
                    <a:pt x="8790" y="12004"/>
                  </a:lnTo>
                  <a:cubicBezTo>
                    <a:pt x="8979" y="12004"/>
                    <a:pt x="9136" y="11847"/>
                    <a:pt x="9136" y="11658"/>
                  </a:cubicBezTo>
                  <a:lnTo>
                    <a:pt x="9136" y="2458"/>
                  </a:lnTo>
                  <a:cubicBezTo>
                    <a:pt x="9199" y="2395"/>
                    <a:pt x="9168" y="2301"/>
                    <a:pt x="9073" y="2238"/>
                  </a:cubicBezTo>
                  <a:lnTo>
                    <a:pt x="6931" y="95"/>
                  </a:lnTo>
                  <a:cubicBezTo>
                    <a:pt x="6868" y="32"/>
                    <a:pt x="6805" y="1"/>
                    <a:pt x="67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1" name="Google Shape;10351;p78"/>
            <p:cNvSpPr/>
            <p:nvPr/>
          </p:nvSpPr>
          <p:spPr>
            <a:xfrm>
              <a:off x="-48018025" y="1991500"/>
              <a:ext cx="54350" cy="282000"/>
            </a:xfrm>
            <a:custGeom>
              <a:avLst/>
              <a:gdLst/>
              <a:ahLst/>
              <a:cxnLst/>
              <a:rect l="l" t="t" r="r" b="b"/>
              <a:pathLst>
                <a:path w="2174" h="11280" extrusionOk="0">
                  <a:moveTo>
                    <a:pt x="1071" y="1481"/>
                  </a:moveTo>
                  <a:lnTo>
                    <a:pt x="1260" y="2111"/>
                  </a:lnTo>
                  <a:lnTo>
                    <a:pt x="851" y="2111"/>
                  </a:lnTo>
                  <a:lnTo>
                    <a:pt x="1071" y="1481"/>
                  </a:lnTo>
                  <a:close/>
                  <a:moveTo>
                    <a:pt x="1418" y="2836"/>
                  </a:moveTo>
                  <a:lnTo>
                    <a:pt x="1418" y="7247"/>
                  </a:lnTo>
                  <a:lnTo>
                    <a:pt x="725" y="7247"/>
                  </a:lnTo>
                  <a:lnTo>
                    <a:pt x="725" y="2836"/>
                  </a:lnTo>
                  <a:close/>
                  <a:moveTo>
                    <a:pt x="1418" y="7971"/>
                  </a:moveTo>
                  <a:lnTo>
                    <a:pt x="1418" y="8664"/>
                  </a:lnTo>
                  <a:lnTo>
                    <a:pt x="725" y="8664"/>
                  </a:lnTo>
                  <a:lnTo>
                    <a:pt x="725" y="7971"/>
                  </a:lnTo>
                  <a:close/>
                  <a:moveTo>
                    <a:pt x="1449" y="9357"/>
                  </a:moveTo>
                  <a:lnTo>
                    <a:pt x="1449" y="10208"/>
                  </a:lnTo>
                  <a:cubicBezTo>
                    <a:pt x="1418" y="10397"/>
                    <a:pt x="1260" y="10555"/>
                    <a:pt x="1071" y="10555"/>
                  </a:cubicBezTo>
                  <a:cubicBezTo>
                    <a:pt x="882" y="10555"/>
                    <a:pt x="725" y="10397"/>
                    <a:pt x="725" y="10208"/>
                  </a:cubicBezTo>
                  <a:lnTo>
                    <a:pt x="725" y="9357"/>
                  </a:lnTo>
                  <a:close/>
                  <a:moveTo>
                    <a:pt x="1071" y="0"/>
                  </a:moveTo>
                  <a:cubicBezTo>
                    <a:pt x="945" y="0"/>
                    <a:pt x="788" y="95"/>
                    <a:pt x="756" y="253"/>
                  </a:cubicBezTo>
                  <a:cubicBezTo>
                    <a:pt x="0" y="2489"/>
                    <a:pt x="63" y="2363"/>
                    <a:pt x="63" y="2458"/>
                  </a:cubicBezTo>
                  <a:lnTo>
                    <a:pt x="63" y="10208"/>
                  </a:lnTo>
                  <a:cubicBezTo>
                    <a:pt x="63" y="10807"/>
                    <a:pt x="536" y="11279"/>
                    <a:pt x="1103" y="11279"/>
                  </a:cubicBezTo>
                  <a:cubicBezTo>
                    <a:pt x="1701" y="11279"/>
                    <a:pt x="2174" y="10807"/>
                    <a:pt x="2174" y="10208"/>
                  </a:cubicBezTo>
                  <a:lnTo>
                    <a:pt x="2111" y="2458"/>
                  </a:lnTo>
                  <a:lnTo>
                    <a:pt x="2111" y="2458"/>
                  </a:lnTo>
                  <a:cubicBezTo>
                    <a:pt x="2121" y="2468"/>
                    <a:pt x="2128" y="2472"/>
                    <a:pt x="2132" y="2472"/>
                  </a:cubicBezTo>
                  <a:cubicBezTo>
                    <a:pt x="2139" y="2472"/>
                    <a:pt x="2132" y="2458"/>
                    <a:pt x="2111" y="2458"/>
                  </a:cubicBezTo>
                  <a:lnTo>
                    <a:pt x="2111" y="2458"/>
                  </a:lnTo>
                  <a:lnTo>
                    <a:pt x="2111" y="2458"/>
                  </a:lnTo>
                  <a:cubicBezTo>
                    <a:pt x="2111" y="2363"/>
                    <a:pt x="2142" y="2584"/>
                    <a:pt x="1386" y="253"/>
                  </a:cubicBezTo>
                  <a:cubicBezTo>
                    <a:pt x="1355" y="95"/>
                    <a:pt x="1197" y="0"/>
                    <a:pt x="10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2" name="Google Shape;10352;p78"/>
            <p:cNvSpPr/>
            <p:nvPr/>
          </p:nvSpPr>
          <p:spPr>
            <a:xfrm>
              <a:off x="-48211800" y="2221475"/>
              <a:ext cx="122900" cy="17350"/>
            </a:xfrm>
            <a:custGeom>
              <a:avLst/>
              <a:gdLst/>
              <a:ahLst/>
              <a:cxnLst/>
              <a:rect l="l" t="t" r="r" b="b"/>
              <a:pathLst>
                <a:path w="4916" h="694" extrusionOk="0">
                  <a:moveTo>
                    <a:pt x="347" y="1"/>
                  </a:moveTo>
                  <a:cubicBezTo>
                    <a:pt x="158" y="1"/>
                    <a:pt x="1" y="158"/>
                    <a:pt x="1" y="347"/>
                  </a:cubicBezTo>
                  <a:cubicBezTo>
                    <a:pt x="1" y="536"/>
                    <a:pt x="158" y="694"/>
                    <a:pt x="347" y="694"/>
                  </a:cubicBezTo>
                  <a:lnTo>
                    <a:pt x="4569" y="694"/>
                  </a:lnTo>
                  <a:cubicBezTo>
                    <a:pt x="4758" y="694"/>
                    <a:pt x="4916" y="536"/>
                    <a:pt x="4916" y="347"/>
                  </a:cubicBezTo>
                  <a:cubicBezTo>
                    <a:pt x="4884" y="158"/>
                    <a:pt x="4727" y="1"/>
                    <a:pt x="45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3" name="Google Shape;10353;p78"/>
            <p:cNvSpPr/>
            <p:nvPr/>
          </p:nvSpPr>
          <p:spPr>
            <a:xfrm>
              <a:off x="-48211800" y="2185250"/>
              <a:ext cx="87450" cy="18150"/>
            </a:xfrm>
            <a:custGeom>
              <a:avLst/>
              <a:gdLst/>
              <a:ahLst/>
              <a:cxnLst/>
              <a:rect l="l" t="t" r="r" b="b"/>
              <a:pathLst>
                <a:path w="3498" h="726" extrusionOk="0">
                  <a:moveTo>
                    <a:pt x="347" y="1"/>
                  </a:moveTo>
                  <a:cubicBezTo>
                    <a:pt x="158" y="1"/>
                    <a:pt x="1" y="158"/>
                    <a:pt x="1" y="379"/>
                  </a:cubicBezTo>
                  <a:cubicBezTo>
                    <a:pt x="1" y="568"/>
                    <a:pt x="158" y="725"/>
                    <a:pt x="347" y="725"/>
                  </a:cubicBezTo>
                  <a:lnTo>
                    <a:pt x="3151" y="725"/>
                  </a:lnTo>
                  <a:cubicBezTo>
                    <a:pt x="3372" y="725"/>
                    <a:pt x="3498" y="568"/>
                    <a:pt x="3498" y="379"/>
                  </a:cubicBezTo>
                  <a:cubicBezTo>
                    <a:pt x="3498" y="158"/>
                    <a:pt x="3372" y="1"/>
                    <a:pt x="3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4" name="Google Shape;10354;p78"/>
            <p:cNvSpPr/>
            <p:nvPr/>
          </p:nvSpPr>
          <p:spPr>
            <a:xfrm>
              <a:off x="-48106250" y="2185250"/>
              <a:ext cx="17350" cy="18150"/>
            </a:xfrm>
            <a:custGeom>
              <a:avLst/>
              <a:gdLst/>
              <a:ahLst/>
              <a:cxnLst/>
              <a:rect l="l" t="t" r="r" b="b"/>
              <a:pathLst>
                <a:path w="694" h="726" extrusionOk="0">
                  <a:moveTo>
                    <a:pt x="347" y="1"/>
                  </a:moveTo>
                  <a:cubicBezTo>
                    <a:pt x="158" y="1"/>
                    <a:pt x="1" y="190"/>
                    <a:pt x="1" y="379"/>
                  </a:cubicBezTo>
                  <a:cubicBezTo>
                    <a:pt x="1" y="568"/>
                    <a:pt x="158" y="725"/>
                    <a:pt x="347" y="725"/>
                  </a:cubicBezTo>
                  <a:cubicBezTo>
                    <a:pt x="536" y="725"/>
                    <a:pt x="694" y="568"/>
                    <a:pt x="694" y="379"/>
                  </a:cubicBezTo>
                  <a:cubicBezTo>
                    <a:pt x="694" y="190"/>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55" name="Google Shape;10355;p78"/>
          <p:cNvGrpSpPr/>
          <p:nvPr/>
        </p:nvGrpSpPr>
        <p:grpSpPr>
          <a:xfrm>
            <a:off x="3548844" y="1789769"/>
            <a:ext cx="306516" cy="358349"/>
            <a:chOff x="-48237000" y="2342650"/>
            <a:chExt cx="256800" cy="300225"/>
          </a:xfrm>
        </p:grpSpPr>
        <p:sp>
          <p:nvSpPr>
            <p:cNvPr id="10356" name="Google Shape;10356;p78"/>
            <p:cNvSpPr/>
            <p:nvPr/>
          </p:nvSpPr>
          <p:spPr>
            <a:xfrm>
              <a:off x="-48237000" y="2342650"/>
              <a:ext cx="256800" cy="300225"/>
            </a:xfrm>
            <a:custGeom>
              <a:avLst/>
              <a:gdLst/>
              <a:ahLst/>
              <a:cxnLst/>
              <a:rect l="l" t="t" r="r" b="b"/>
              <a:pathLst>
                <a:path w="10272" h="12009" extrusionOk="0">
                  <a:moveTo>
                    <a:pt x="4507" y="679"/>
                  </a:moveTo>
                  <a:cubicBezTo>
                    <a:pt x="4774" y="679"/>
                    <a:pt x="5048" y="706"/>
                    <a:pt x="5325" y="762"/>
                  </a:cubicBezTo>
                  <a:cubicBezTo>
                    <a:pt x="6774" y="1077"/>
                    <a:pt x="7940" y="2274"/>
                    <a:pt x="8255" y="3723"/>
                  </a:cubicBezTo>
                  <a:cubicBezTo>
                    <a:pt x="8381" y="4227"/>
                    <a:pt x="8381" y="4763"/>
                    <a:pt x="8318" y="5267"/>
                  </a:cubicBezTo>
                  <a:cubicBezTo>
                    <a:pt x="8318" y="5330"/>
                    <a:pt x="8318" y="5424"/>
                    <a:pt x="8350" y="5487"/>
                  </a:cubicBezTo>
                  <a:lnTo>
                    <a:pt x="9263" y="7220"/>
                  </a:lnTo>
                  <a:cubicBezTo>
                    <a:pt x="9389" y="7441"/>
                    <a:pt x="9232" y="7756"/>
                    <a:pt x="8980" y="7756"/>
                  </a:cubicBezTo>
                  <a:lnTo>
                    <a:pt x="8034" y="7756"/>
                  </a:lnTo>
                  <a:cubicBezTo>
                    <a:pt x="7845" y="7756"/>
                    <a:pt x="7688" y="7913"/>
                    <a:pt x="7688" y="8102"/>
                  </a:cubicBezTo>
                  <a:lnTo>
                    <a:pt x="7688" y="9867"/>
                  </a:lnTo>
                  <a:lnTo>
                    <a:pt x="5892" y="9867"/>
                  </a:lnTo>
                  <a:cubicBezTo>
                    <a:pt x="5703" y="9867"/>
                    <a:pt x="5546" y="10024"/>
                    <a:pt x="5546" y="10213"/>
                  </a:cubicBezTo>
                  <a:lnTo>
                    <a:pt x="5546" y="11284"/>
                  </a:lnTo>
                  <a:lnTo>
                    <a:pt x="2049" y="11284"/>
                  </a:lnTo>
                  <a:lnTo>
                    <a:pt x="2049" y="7693"/>
                  </a:lnTo>
                  <a:cubicBezTo>
                    <a:pt x="2049" y="7598"/>
                    <a:pt x="2017" y="7504"/>
                    <a:pt x="1923" y="7441"/>
                  </a:cubicBezTo>
                  <a:cubicBezTo>
                    <a:pt x="1103" y="6685"/>
                    <a:pt x="631" y="5645"/>
                    <a:pt x="631" y="4542"/>
                  </a:cubicBezTo>
                  <a:cubicBezTo>
                    <a:pt x="631" y="2387"/>
                    <a:pt x="2372" y="679"/>
                    <a:pt x="4507" y="679"/>
                  </a:cubicBezTo>
                  <a:close/>
                  <a:moveTo>
                    <a:pt x="4570" y="0"/>
                  </a:moveTo>
                  <a:cubicBezTo>
                    <a:pt x="2059" y="0"/>
                    <a:pt x="1" y="1999"/>
                    <a:pt x="1" y="4542"/>
                  </a:cubicBezTo>
                  <a:cubicBezTo>
                    <a:pt x="1" y="5802"/>
                    <a:pt x="505" y="7000"/>
                    <a:pt x="1418" y="7850"/>
                  </a:cubicBezTo>
                  <a:lnTo>
                    <a:pt x="1418" y="11631"/>
                  </a:lnTo>
                  <a:cubicBezTo>
                    <a:pt x="1418" y="11851"/>
                    <a:pt x="1576" y="12009"/>
                    <a:pt x="1765" y="12009"/>
                  </a:cubicBezTo>
                  <a:lnTo>
                    <a:pt x="5987" y="12009"/>
                  </a:lnTo>
                  <a:cubicBezTo>
                    <a:pt x="6176" y="12009"/>
                    <a:pt x="6333" y="11851"/>
                    <a:pt x="6333" y="11631"/>
                  </a:cubicBezTo>
                  <a:lnTo>
                    <a:pt x="6333" y="10591"/>
                  </a:lnTo>
                  <a:lnTo>
                    <a:pt x="8097" y="10591"/>
                  </a:lnTo>
                  <a:cubicBezTo>
                    <a:pt x="8287" y="10591"/>
                    <a:pt x="8444" y="10434"/>
                    <a:pt x="8444" y="10213"/>
                  </a:cubicBezTo>
                  <a:lnTo>
                    <a:pt x="8444" y="8449"/>
                  </a:lnTo>
                  <a:lnTo>
                    <a:pt x="9043" y="8449"/>
                  </a:lnTo>
                  <a:cubicBezTo>
                    <a:pt x="9799" y="8417"/>
                    <a:pt x="10271" y="7598"/>
                    <a:pt x="9925" y="6874"/>
                  </a:cubicBezTo>
                  <a:lnTo>
                    <a:pt x="9043" y="5267"/>
                  </a:lnTo>
                  <a:cubicBezTo>
                    <a:pt x="9137" y="4700"/>
                    <a:pt x="9137" y="4164"/>
                    <a:pt x="9011" y="3597"/>
                  </a:cubicBezTo>
                  <a:cubicBezTo>
                    <a:pt x="8665" y="1864"/>
                    <a:pt x="7247" y="510"/>
                    <a:pt x="5546" y="100"/>
                  </a:cubicBezTo>
                  <a:cubicBezTo>
                    <a:pt x="5215" y="33"/>
                    <a:pt x="4889" y="0"/>
                    <a:pt x="45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7" name="Google Shape;10357;p78"/>
            <p:cNvSpPr/>
            <p:nvPr/>
          </p:nvSpPr>
          <p:spPr>
            <a:xfrm>
              <a:off x="-48195250" y="2377425"/>
              <a:ext cx="144150" cy="140225"/>
            </a:xfrm>
            <a:custGeom>
              <a:avLst/>
              <a:gdLst/>
              <a:ahLst/>
              <a:cxnLst/>
              <a:rect l="l" t="t" r="r" b="b"/>
              <a:pathLst>
                <a:path w="5766" h="5609" extrusionOk="0">
                  <a:moveTo>
                    <a:pt x="3214" y="757"/>
                  </a:moveTo>
                  <a:lnTo>
                    <a:pt x="3214" y="883"/>
                  </a:lnTo>
                  <a:cubicBezTo>
                    <a:pt x="3214" y="1040"/>
                    <a:pt x="3277" y="1135"/>
                    <a:pt x="3435" y="1198"/>
                  </a:cubicBezTo>
                  <a:cubicBezTo>
                    <a:pt x="3624" y="1261"/>
                    <a:pt x="3844" y="1387"/>
                    <a:pt x="4002" y="1513"/>
                  </a:cubicBezTo>
                  <a:cubicBezTo>
                    <a:pt x="4061" y="1553"/>
                    <a:pt x="4146" y="1593"/>
                    <a:pt x="4233" y="1593"/>
                  </a:cubicBezTo>
                  <a:cubicBezTo>
                    <a:pt x="4283" y="1593"/>
                    <a:pt x="4333" y="1579"/>
                    <a:pt x="4380" y="1545"/>
                  </a:cubicBezTo>
                  <a:lnTo>
                    <a:pt x="4506" y="1482"/>
                  </a:lnTo>
                  <a:lnTo>
                    <a:pt x="4852" y="2049"/>
                  </a:lnTo>
                  <a:lnTo>
                    <a:pt x="4726" y="2143"/>
                  </a:lnTo>
                  <a:cubicBezTo>
                    <a:pt x="4632" y="2206"/>
                    <a:pt x="4537" y="2364"/>
                    <a:pt x="4569" y="2490"/>
                  </a:cubicBezTo>
                  <a:cubicBezTo>
                    <a:pt x="4632" y="2710"/>
                    <a:pt x="4632" y="2899"/>
                    <a:pt x="4569" y="3120"/>
                  </a:cubicBezTo>
                  <a:cubicBezTo>
                    <a:pt x="4537" y="3277"/>
                    <a:pt x="4632" y="3403"/>
                    <a:pt x="4726" y="3466"/>
                  </a:cubicBezTo>
                  <a:lnTo>
                    <a:pt x="4852" y="3561"/>
                  </a:lnTo>
                  <a:lnTo>
                    <a:pt x="4506" y="4159"/>
                  </a:lnTo>
                  <a:lnTo>
                    <a:pt x="4380" y="4065"/>
                  </a:lnTo>
                  <a:cubicBezTo>
                    <a:pt x="4323" y="4037"/>
                    <a:pt x="4260" y="4021"/>
                    <a:pt x="4199" y="4021"/>
                  </a:cubicBezTo>
                  <a:cubicBezTo>
                    <a:pt x="4125" y="4021"/>
                    <a:pt x="4054" y="4044"/>
                    <a:pt x="4002" y="4096"/>
                  </a:cubicBezTo>
                  <a:cubicBezTo>
                    <a:pt x="3844" y="4254"/>
                    <a:pt x="3624" y="4348"/>
                    <a:pt x="3435" y="4411"/>
                  </a:cubicBezTo>
                  <a:cubicBezTo>
                    <a:pt x="3277" y="4475"/>
                    <a:pt x="3214" y="4632"/>
                    <a:pt x="3214" y="4727"/>
                  </a:cubicBezTo>
                  <a:lnTo>
                    <a:pt x="3214" y="4853"/>
                  </a:lnTo>
                  <a:lnTo>
                    <a:pt x="2489" y="4853"/>
                  </a:lnTo>
                  <a:lnTo>
                    <a:pt x="2489" y="4727"/>
                  </a:lnTo>
                  <a:cubicBezTo>
                    <a:pt x="2489" y="4569"/>
                    <a:pt x="2426" y="4475"/>
                    <a:pt x="2269" y="4411"/>
                  </a:cubicBezTo>
                  <a:cubicBezTo>
                    <a:pt x="2048" y="4348"/>
                    <a:pt x="1859" y="4222"/>
                    <a:pt x="1702" y="4096"/>
                  </a:cubicBezTo>
                  <a:cubicBezTo>
                    <a:pt x="1622" y="4057"/>
                    <a:pt x="1530" y="4017"/>
                    <a:pt x="1449" y="4017"/>
                  </a:cubicBezTo>
                  <a:cubicBezTo>
                    <a:pt x="1402" y="4017"/>
                    <a:pt x="1358" y="4030"/>
                    <a:pt x="1324" y="4065"/>
                  </a:cubicBezTo>
                  <a:lnTo>
                    <a:pt x="1198" y="4159"/>
                  </a:lnTo>
                  <a:lnTo>
                    <a:pt x="851" y="3561"/>
                  </a:lnTo>
                  <a:lnTo>
                    <a:pt x="946" y="3466"/>
                  </a:lnTo>
                  <a:cubicBezTo>
                    <a:pt x="1072" y="3403"/>
                    <a:pt x="1166" y="3246"/>
                    <a:pt x="1103" y="3120"/>
                  </a:cubicBezTo>
                  <a:cubicBezTo>
                    <a:pt x="1072" y="2899"/>
                    <a:pt x="1072" y="2710"/>
                    <a:pt x="1103" y="2490"/>
                  </a:cubicBezTo>
                  <a:cubicBezTo>
                    <a:pt x="1166" y="2332"/>
                    <a:pt x="1072" y="2206"/>
                    <a:pt x="946" y="2143"/>
                  </a:cubicBezTo>
                  <a:lnTo>
                    <a:pt x="851" y="2049"/>
                  </a:lnTo>
                  <a:lnTo>
                    <a:pt x="1198" y="1482"/>
                  </a:lnTo>
                  <a:lnTo>
                    <a:pt x="1324" y="1545"/>
                  </a:lnTo>
                  <a:cubicBezTo>
                    <a:pt x="1366" y="1573"/>
                    <a:pt x="1421" y="1588"/>
                    <a:pt x="1481" y="1588"/>
                  </a:cubicBezTo>
                  <a:cubicBezTo>
                    <a:pt x="1553" y="1588"/>
                    <a:pt x="1632" y="1565"/>
                    <a:pt x="1702" y="1513"/>
                  </a:cubicBezTo>
                  <a:cubicBezTo>
                    <a:pt x="1859" y="1356"/>
                    <a:pt x="2048" y="1261"/>
                    <a:pt x="2269" y="1198"/>
                  </a:cubicBezTo>
                  <a:cubicBezTo>
                    <a:pt x="2426" y="1135"/>
                    <a:pt x="2489" y="977"/>
                    <a:pt x="2489" y="883"/>
                  </a:cubicBezTo>
                  <a:lnTo>
                    <a:pt x="2489" y="757"/>
                  </a:lnTo>
                  <a:close/>
                  <a:moveTo>
                    <a:pt x="2174" y="1"/>
                  </a:moveTo>
                  <a:cubicBezTo>
                    <a:pt x="1985" y="1"/>
                    <a:pt x="1828" y="158"/>
                    <a:pt x="1828" y="379"/>
                  </a:cubicBezTo>
                  <a:lnTo>
                    <a:pt x="1828" y="599"/>
                  </a:lnTo>
                  <a:cubicBezTo>
                    <a:pt x="1702" y="631"/>
                    <a:pt x="1576" y="725"/>
                    <a:pt x="1513" y="788"/>
                  </a:cubicBezTo>
                  <a:lnTo>
                    <a:pt x="1324" y="694"/>
                  </a:lnTo>
                  <a:cubicBezTo>
                    <a:pt x="1265" y="658"/>
                    <a:pt x="1192" y="641"/>
                    <a:pt x="1122" y="641"/>
                  </a:cubicBezTo>
                  <a:cubicBezTo>
                    <a:pt x="1004" y="641"/>
                    <a:pt x="890" y="690"/>
                    <a:pt x="851" y="788"/>
                  </a:cubicBezTo>
                  <a:lnTo>
                    <a:pt x="126" y="2017"/>
                  </a:lnTo>
                  <a:cubicBezTo>
                    <a:pt x="63" y="2175"/>
                    <a:pt x="95" y="2427"/>
                    <a:pt x="253" y="2490"/>
                  </a:cubicBezTo>
                  <a:lnTo>
                    <a:pt x="442" y="2616"/>
                  </a:lnTo>
                  <a:lnTo>
                    <a:pt x="442" y="2994"/>
                  </a:lnTo>
                  <a:lnTo>
                    <a:pt x="253" y="3120"/>
                  </a:lnTo>
                  <a:cubicBezTo>
                    <a:pt x="95" y="3214"/>
                    <a:pt x="0" y="3435"/>
                    <a:pt x="126" y="3592"/>
                  </a:cubicBezTo>
                  <a:lnTo>
                    <a:pt x="851" y="4821"/>
                  </a:lnTo>
                  <a:cubicBezTo>
                    <a:pt x="894" y="4928"/>
                    <a:pt x="1024" y="4991"/>
                    <a:pt x="1152" y="4991"/>
                  </a:cubicBezTo>
                  <a:cubicBezTo>
                    <a:pt x="1213" y="4991"/>
                    <a:pt x="1273" y="4977"/>
                    <a:pt x="1324" y="4947"/>
                  </a:cubicBezTo>
                  <a:lnTo>
                    <a:pt x="1513" y="4821"/>
                  </a:lnTo>
                  <a:cubicBezTo>
                    <a:pt x="1639" y="4884"/>
                    <a:pt x="1733" y="4979"/>
                    <a:pt x="1828" y="5010"/>
                  </a:cubicBezTo>
                  <a:lnTo>
                    <a:pt x="1828" y="5262"/>
                  </a:lnTo>
                  <a:cubicBezTo>
                    <a:pt x="1828" y="5451"/>
                    <a:pt x="1985" y="5609"/>
                    <a:pt x="2174" y="5609"/>
                  </a:cubicBezTo>
                  <a:lnTo>
                    <a:pt x="3592" y="5609"/>
                  </a:lnTo>
                  <a:cubicBezTo>
                    <a:pt x="3781" y="5609"/>
                    <a:pt x="3939" y="5451"/>
                    <a:pt x="3939" y="5262"/>
                  </a:cubicBezTo>
                  <a:lnTo>
                    <a:pt x="3939" y="5010"/>
                  </a:lnTo>
                  <a:cubicBezTo>
                    <a:pt x="4065" y="4979"/>
                    <a:pt x="4191" y="4884"/>
                    <a:pt x="4254" y="4821"/>
                  </a:cubicBezTo>
                  <a:lnTo>
                    <a:pt x="4474" y="4947"/>
                  </a:lnTo>
                  <a:cubicBezTo>
                    <a:pt x="4524" y="4967"/>
                    <a:pt x="4580" y="4978"/>
                    <a:pt x="4637" y="4978"/>
                  </a:cubicBezTo>
                  <a:cubicBezTo>
                    <a:pt x="4759" y="4978"/>
                    <a:pt x="4882" y="4929"/>
                    <a:pt x="4947" y="4821"/>
                  </a:cubicBezTo>
                  <a:lnTo>
                    <a:pt x="5640" y="3592"/>
                  </a:lnTo>
                  <a:cubicBezTo>
                    <a:pt x="5734" y="3435"/>
                    <a:pt x="5671" y="3214"/>
                    <a:pt x="5514" y="3120"/>
                  </a:cubicBezTo>
                  <a:lnTo>
                    <a:pt x="5325" y="2994"/>
                  </a:lnTo>
                  <a:lnTo>
                    <a:pt x="5325" y="2616"/>
                  </a:lnTo>
                  <a:lnTo>
                    <a:pt x="5514" y="2490"/>
                  </a:lnTo>
                  <a:cubicBezTo>
                    <a:pt x="5671" y="2427"/>
                    <a:pt x="5766" y="2206"/>
                    <a:pt x="5640" y="2017"/>
                  </a:cubicBezTo>
                  <a:lnTo>
                    <a:pt x="4947" y="788"/>
                  </a:lnTo>
                  <a:cubicBezTo>
                    <a:pt x="4887" y="689"/>
                    <a:pt x="4777" y="627"/>
                    <a:pt x="4664" y="627"/>
                  </a:cubicBezTo>
                  <a:cubicBezTo>
                    <a:pt x="4598" y="627"/>
                    <a:pt x="4532" y="648"/>
                    <a:pt x="4474" y="694"/>
                  </a:cubicBezTo>
                  <a:lnTo>
                    <a:pt x="4254" y="788"/>
                  </a:lnTo>
                  <a:cubicBezTo>
                    <a:pt x="4159" y="725"/>
                    <a:pt x="4033" y="631"/>
                    <a:pt x="3939" y="599"/>
                  </a:cubicBezTo>
                  <a:lnTo>
                    <a:pt x="3939" y="379"/>
                  </a:lnTo>
                  <a:cubicBezTo>
                    <a:pt x="3939" y="158"/>
                    <a:pt x="3781" y="1"/>
                    <a:pt x="35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8" name="Google Shape;10358;p78"/>
            <p:cNvSpPr/>
            <p:nvPr/>
          </p:nvSpPr>
          <p:spPr>
            <a:xfrm>
              <a:off x="-48150350" y="2422325"/>
              <a:ext cx="52775" cy="52800"/>
            </a:xfrm>
            <a:custGeom>
              <a:avLst/>
              <a:gdLst/>
              <a:ahLst/>
              <a:cxnLst/>
              <a:rect l="l" t="t" r="r" b="b"/>
              <a:pathLst>
                <a:path w="2111" h="2112" extrusionOk="0">
                  <a:moveTo>
                    <a:pt x="1040" y="662"/>
                  </a:moveTo>
                  <a:cubicBezTo>
                    <a:pt x="1260" y="662"/>
                    <a:pt x="1418" y="820"/>
                    <a:pt x="1418" y="1009"/>
                  </a:cubicBezTo>
                  <a:cubicBezTo>
                    <a:pt x="1418" y="1198"/>
                    <a:pt x="1260" y="1355"/>
                    <a:pt x="1040" y="1355"/>
                  </a:cubicBezTo>
                  <a:cubicBezTo>
                    <a:pt x="851" y="1355"/>
                    <a:pt x="693" y="1198"/>
                    <a:pt x="693" y="1009"/>
                  </a:cubicBezTo>
                  <a:cubicBezTo>
                    <a:pt x="693" y="820"/>
                    <a:pt x="851" y="662"/>
                    <a:pt x="1040" y="662"/>
                  </a:cubicBezTo>
                  <a:close/>
                  <a:moveTo>
                    <a:pt x="1040" y="1"/>
                  </a:moveTo>
                  <a:cubicBezTo>
                    <a:pt x="473" y="1"/>
                    <a:pt x="0" y="473"/>
                    <a:pt x="0" y="1040"/>
                  </a:cubicBezTo>
                  <a:cubicBezTo>
                    <a:pt x="0" y="1639"/>
                    <a:pt x="473" y="2111"/>
                    <a:pt x="1040" y="2111"/>
                  </a:cubicBezTo>
                  <a:cubicBezTo>
                    <a:pt x="1639" y="2111"/>
                    <a:pt x="2111" y="1639"/>
                    <a:pt x="2111" y="1040"/>
                  </a:cubicBezTo>
                  <a:cubicBezTo>
                    <a:pt x="2111" y="473"/>
                    <a:pt x="1639" y="1"/>
                    <a:pt x="10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59" name="Google Shape;10359;p78"/>
          <p:cNvGrpSpPr/>
          <p:nvPr/>
        </p:nvGrpSpPr>
        <p:grpSpPr>
          <a:xfrm>
            <a:off x="2180338" y="2690046"/>
            <a:ext cx="361034" cy="355633"/>
            <a:chOff x="-46404975" y="1966100"/>
            <a:chExt cx="302475" cy="297950"/>
          </a:xfrm>
        </p:grpSpPr>
        <p:sp>
          <p:nvSpPr>
            <p:cNvPr id="10360" name="Google Shape;10360;p78"/>
            <p:cNvSpPr/>
            <p:nvPr/>
          </p:nvSpPr>
          <p:spPr>
            <a:xfrm>
              <a:off x="-46349850" y="1966100"/>
              <a:ext cx="38625" cy="86850"/>
            </a:xfrm>
            <a:custGeom>
              <a:avLst/>
              <a:gdLst/>
              <a:ahLst/>
              <a:cxnLst/>
              <a:rect l="l" t="t" r="r" b="b"/>
              <a:pathLst>
                <a:path w="1545" h="3474" extrusionOk="0">
                  <a:moveTo>
                    <a:pt x="784" y="0"/>
                  </a:moveTo>
                  <a:cubicBezTo>
                    <a:pt x="686" y="0"/>
                    <a:pt x="583" y="24"/>
                    <a:pt x="505" y="71"/>
                  </a:cubicBezTo>
                  <a:cubicBezTo>
                    <a:pt x="1" y="607"/>
                    <a:pt x="1" y="1458"/>
                    <a:pt x="505" y="1962"/>
                  </a:cubicBezTo>
                  <a:cubicBezTo>
                    <a:pt x="757" y="2214"/>
                    <a:pt x="757" y="2655"/>
                    <a:pt x="505" y="2875"/>
                  </a:cubicBezTo>
                  <a:cubicBezTo>
                    <a:pt x="379" y="3001"/>
                    <a:pt x="379" y="3222"/>
                    <a:pt x="505" y="3379"/>
                  </a:cubicBezTo>
                  <a:cubicBezTo>
                    <a:pt x="568" y="3442"/>
                    <a:pt x="654" y="3474"/>
                    <a:pt x="749" y="3474"/>
                  </a:cubicBezTo>
                  <a:cubicBezTo>
                    <a:pt x="843" y="3474"/>
                    <a:pt x="946" y="3442"/>
                    <a:pt x="1040" y="3379"/>
                  </a:cubicBezTo>
                  <a:cubicBezTo>
                    <a:pt x="1544" y="2875"/>
                    <a:pt x="1544" y="2025"/>
                    <a:pt x="1040" y="1489"/>
                  </a:cubicBezTo>
                  <a:cubicBezTo>
                    <a:pt x="788" y="1269"/>
                    <a:pt x="788" y="827"/>
                    <a:pt x="1040" y="607"/>
                  </a:cubicBezTo>
                  <a:cubicBezTo>
                    <a:pt x="1135" y="481"/>
                    <a:pt x="1135" y="229"/>
                    <a:pt x="1040" y="71"/>
                  </a:cubicBezTo>
                  <a:cubicBezTo>
                    <a:pt x="977" y="24"/>
                    <a:pt x="883" y="0"/>
                    <a:pt x="7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1" name="Google Shape;10361;p78"/>
            <p:cNvSpPr/>
            <p:nvPr/>
          </p:nvSpPr>
          <p:spPr>
            <a:xfrm>
              <a:off x="-46297875" y="1966100"/>
              <a:ext cx="38625" cy="86850"/>
            </a:xfrm>
            <a:custGeom>
              <a:avLst/>
              <a:gdLst/>
              <a:ahLst/>
              <a:cxnLst/>
              <a:rect l="l" t="t" r="r" b="b"/>
              <a:pathLst>
                <a:path w="1545" h="3474" extrusionOk="0">
                  <a:moveTo>
                    <a:pt x="800" y="0"/>
                  </a:moveTo>
                  <a:cubicBezTo>
                    <a:pt x="710" y="0"/>
                    <a:pt x="615" y="24"/>
                    <a:pt x="537" y="71"/>
                  </a:cubicBezTo>
                  <a:cubicBezTo>
                    <a:pt x="1" y="607"/>
                    <a:pt x="1" y="1458"/>
                    <a:pt x="537" y="1962"/>
                  </a:cubicBezTo>
                  <a:cubicBezTo>
                    <a:pt x="757" y="2214"/>
                    <a:pt x="757" y="2655"/>
                    <a:pt x="537" y="2875"/>
                  </a:cubicBezTo>
                  <a:cubicBezTo>
                    <a:pt x="410" y="3001"/>
                    <a:pt x="410" y="3222"/>
                    <a:pt x="537" y="3379"/>
                  </a:cubicBezTo>
                  <a:cubicBezTo>
                    <a:pt x="584" y="3442"/>
                    <a:pt x="670" y="3474"/>
                    <a:pt x="765" y="3474"/>
                  </a:cubicBezTo>
                  <a:cubicBezTo>
                    <a:pt x="859" y="3474"/>
                    <a:pt x="962" y="3442"/>
                    <a:pt x="1041" y="3379"/>
                  </a:cubicBezTo>
                  <a:cubicBezTo>
                    <a:pt x="1545" y="2875"/>
                    <a:pt x="1545" y="2025"/>
                    <a:pt x="1041" y="1489"/>
                  </a:cubicBezTo>
                  <a:cubicBezTo>
                    <a:pt x="789" y="1269"/>
                    <a:pt x="789" y="827"/>
                    <a:pt x="1041" y="607"/>
                  </a:cubicBezTo>
                  <a:cubicBezTo>
                    <a:pt x="1167" y="481"/>
                    <a:pt x="1167" y="229"/>
                    <a:pt x="1041" y="71"/>
                  </a:cubicBezTo>
                  <a:cubicBezTo>
                    <a:pt x="978" y="24"/>
                    <a:pt x="891" y="0"/>
                    <a:pt x="8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2" name="Google Shape;10362;p78"/>
            <p:cNvSpPr/>
            <p:nvPr/>
          </p:nvSpPr>
          <p:spPr>
            <a:xfrm>
              <a:off x="-46244300" y="1966100"/>
              <a:ext cx="38600" cy="86850"/>
            </a:xfrm>
            <a:custGeom>
              <a:avLst/>
              <a:gdLst/>
              <a:ahLst/>
              <a:cxnLst/>
              <a:rect l="l" t="t" r="r" b="b"/>
              <a:pathLst>
                <a:path w="1544" h="3474" extrusionOk="0">
                  <a:moveTo>
                    <a:pt x="768" y="0"/>
                  </a:moveTo>
                  <a:cubicBezTo>
                    <a:pt x="678" y="0"/>
                    <a:pt x="583" y="24"/>
                    <a:pt x="504" y="71"/>
                  </a:cubicBezTo>
                  <a:cubicBezTo>
                    <a:pt x="0" y="607"/>
                    <a:pt x="0" y="1458"/>
                    <a:pt x="504" y="1962"/>
                  </a:cubicBezTo>
                  <a:cubicBezTo>
                    <a:pt x="756" y="2214"/>
                    <a:pt x="756" y="2655"/>
                    <a:pt x="504" y="2875"/>
                  </a:cubicBezTo>
                  <a:cubicBezTo>
                    <a:pt x="378" y="3001"/>
                    <a:pt x="378" y="3222"/>
                    <a:pt x="504" y="3379"/>
                  </a:cubicBezTo>
                  <a:cubicBezTo>
                    <a:pt x="567" y="3442"/>
                    <a:pt x="654" y="3474"/>
                    <a:pt x="745" y="3474"/>
                  </a:cubicBezTo>
                  <a:cubicBezTo>
                    <a:pt x="835" y="3474"/>
                    <a:pt x="930" y="3442"/>
                    <a:pt x="1008" y="3379"/>
                  </a:cubicBezTo>
                  <a:cubicBezTo>
                    <a:pt x="1544" y="2875"/>
                    <a:pt x="1544" y="2025"/>
                    <a:pt x="1008" y="1489"/>
                  </a:cubicBezTo>
                  <a:cubicBezTo>
                    <a:pt x="788" y="1269"/>
                    <a:pt x="788" y="827"/>
                    <a:pt x="1008" y="607"/>
                  </a:cubicBezTo>
                  <a:cubicBezTo>
                    <a:pt x="1134" y="481"/>
                    <a:pt x="1134" y="229"/>
                    <a:pt x="1008" y="71"/>
                  </a:cubicBezTo>
                  <a:cubicBezTo>
                    <a:pt x="945" y="24"/>
                    <a:pt x="859" y="0"/>
                    <a:pt x="7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3" name="Google Shape;10363;p78"/>
            <p:cNvSpPr/>
            <p:nvPr/>
          </p:nvSpPr>
          <p:spPr>
            <a:xfrm>
              <a:off x="-46404975" y="2070250"/>
              <a:ext cx="302475" cy="193800"/>
            </a:xfrm>
            <a:custGeom>
              <a:avLst/>
              <a:gdLst/>
              <a:ahLst/>
              <a:cxnLst/>
              <a:rect l="l" t="t" r="r" b="b"/>
              <a:pathLst>
                <a:path w="12099" h="7752" extrusionOk="0">
                  <a:moveTo>
                    <a:pt x="11058" y="1419"/>
                  </a:moveTo>
                  <a:cubicBezTo>
                    <a:pt x="11248" y="1419"/>
                    <a:pt x="11405" y="1576"/>
                    <a:pt x="11405" y="1797"/>
                  </a:cubicBezTo>
                  <a:cubicBezTo>
                    <a:pt x="11405" y="3088"/>
                    <a:pt x="10397" y="4160"/>
                    <a:pt x="9137" y="4223"/>
                  </a:cubicBezTo>
                  <a:cubicBezTo>
                    <a:pt x="9578" y="3372"/>
                    <a:pt x="9830" y="2395"/>
                    <a:pt x="9956" y="1419"/>
                  </a:cubicBezTo>
                  <a:close/>
                  <a:moveTo>
                    <a:pt x="9294" y="726"/>
                  </a:moveTo>
                  <a:cubicBezTo>
                    <a:pt x="9200" y="2521"/>
                    <a:pt x="8507" y="4569"/>
                    <a:pt x="7057" y="5640"/>
                  </a:cubicBezTo>
                  <a:lnTo>
                    <a:pt x="3056" y="5640"/>
                  </a:lnTo>
                  <a:lnTo>
                    <a:pt x="3056" y="5672"/>
                  </a:lnTo>
                  <a:cubicBezTo>
                    <a:pt x="1765" y="4695"/>
                    <a:pt x="914" y="2805"/>
                    <a:pt x="819" y="726"/>
                  </a:cubicBezTo>
                  <a:close/>
                  <a:moveTo>
                    <a:pt x="8948" y="6396"/>
                  </a:moveTo>
                  <a:cubicBezTo>
                    <a:pt x="8570" y="6837"/>
                    <a:pt x="8003" y="7090"/>
                    <a:pt x="7372" y="7090"/>
                  </a:cubicBezTo>
                  <a:lnTo>
                    <a:pt x="2710" y="7090"/>
                  </a:lnTo>
                  <a:cubicBezTo>
                    <a:pt x="2080" y="7090"/>
                    <a:pt x="1481" y="6837"/>
                    <a:pt x="1103" y="6396"/>
                  </a:cubicBezTo>
                  <a:close/>
                  <a:moveTo>
                    <a:pt x="441" y="1"/>
                  </a:moveTo>
                  <a:cubicBezTo>
                    <a:pt x="252" y="1"/>
                    <a:pt x="95" y="158"/>
                    <a:pt x="95" y="348"/>
                  </a:cubicBezTo>
                  <a:cubicBezTo>
                    <a:pt x="95" y="2301"/>
                    <a:pt x="725" y="4317"/>
                    <a:pt x="1985" y="5640"/>
                  </a:cubicBezTo>
                  <a:lnTo>
                    <a:pt x="441" y="5640"/>
                  </a:lnTo>
                  <a:cubicBezTo>
                    <a:pt x="158" y="5640"/>
                    <a:pt x="0" y="5924"/>
                    <a:pt x="126" y="6144"/>
                  </a:cubicBezTo>
                  <a:cubicBezTo>
                    <a:pt x="347" y="6617"/>
                    <a:pt x="725" y="7027"/>
                    <a:pt x="1197" y="7342"/>
                  </a:cubicBezTo>
                  <a:cubicBezTo>
                    <a:pt x="1670" y="7594"/>
                    <a:pt x="2174" y="7751"/>
                    <a:pt x="2710" y="7751"/>
                  </a:cubicBezTo>
                  <a:lnTo>
                    <a:pt x="7372" y="7751"/>
                  </a:lnTo>
                  <a:cubicBezTo>
                    <a:pt x="8475" y="7751"/>
                    <a:pt x="9452" y="7121"/>
                    <a:pt x="9956" y="6144"/>
                  </a:cubicBezTo>
                  <a:cubicBezTo>
                    <a:pt x="10082" y="5924"/>
                    <a:pt x="9924" y="5640"/>
                    <a:pt x="9641" y="5640"/>
                  </a:cubicBezTo>
                  <a:lnTo>
                    <a:pt x="8129" y="5640"/>
                  </a:lnTo>
                  <a:lnTo>
                    <a:pt x="8696" y="4916"/>
                  </a:lnTo>
                  <a:lnTo>
                    <a:pt x="8948" y="4916"/>
                  </a:lnTo>
                  <a:lnTo>
                    <a:pt x="8948" y="4947"/>
                  </a:lnTo>
                  <a:cubicBezTo>
                    <a:pt x="10680" y="4947"/>
                    <a:pt x="12098" y="3529"/>
                    <a:pt x="12098" y="1797"/>
                  </a:cubicBezTo>
                  <a:cubicBezTo>
                    <a:pt x="12098" y="1198"/>
                    <a:pt x="11626" y="726"/>
                    <a:pt x="11027" y="726"/>
                  </a:cubicBezTo>
                  <a:lnTo>
                    <a:pt x="9956" y="726"/>
                  </a:lnTo>
                  <a:lnTo>
                    <a:pt x="9956" y="348"/>
                  </a:lnTo>
                  <a:cubicBezTo>
                    <a:pt x="9956" y="158"/>
                    <a:pt x="9798" y="1"/>
                    <a:pt x="96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64" name="Google Shape;10364;p78"/>
          <p:cNvGrpSpPr/>
          <p:nvPr/>
        </p:nvGrpSpPr>
        <p:grpSpPr>
          <a:xfrm>
            <a:off x="2181740" y="3135863"/>
            <a:ext cx="358229" cy="358199"/>
            <a:chOff x="-46401050" y="2333325"/>
            <a:chExt cx="300125" cy="300100"/>
          </a:xfrm>
        </p:grpSpPr>
        <p:sp>
          <p:nvSpPr>
            <p:cNvPr id="10365" name="Google Shape;10365;p78"/>
            <p:cNvSpPr/>
            <p:nvPr/>
          </p:nvSpPr>
          <p:spPr>
            <a:xfrm>
              <a:off x="-46401050" y="2333325"/>
              <a:ext cx="300125" cy="300100"/>
            </a:xfrm>
            <a:custGeom>
              <a:avLst/>
              <a:gdLst/>
              <a:ahLst/>
              <a:cxnLst/>
              <a:rect l="l" t="t" r="r" b="b"/>
              <a:pathLst>
                <a:path w="12005" h="12004" extrusionOk="0">
                  <a:moveTo>
                    <a:pt x="7719" y="725"/>
                  </a:moveTo>
                  <a:lnTo>
                    <a:pt x="7719" y="2111"/>
                  </a:lnTo>
                  <a:lnTo>
                    <a:pt x="7026" y="2111"/>
                  </a:lnTo>
                  <a:lnTo>
                    <a:pt x="7026" y="725"/>
                  </a:lnTo>
                  <a:close/>
                  <a:moveTo>
                    <a:pt x="9137" y="725"/>
                  </a:moveTo>
                  <a:lnTo>
                    <a:pt x="9137" y="3498"/>
                  </a:lnTo>
                  <a:lnTo>
                    <a:pt x="2805" y="3498"/>
                  </a:lnTo>
                  <a:lnTo>
                    <a:pt x="2805" y="725"/>
                  </a:lnTo>
                  <a:lnTo>
                    <a:pt x="6302" y="725"/>
                  </a:lnTo>
                  <a:lnTo>
                    <a:pt x="6302" y="2489"/>
                  </a:lnTo>
                  <a:cubicBezTo>
                    <a:pt x="6302" y="2678"/>
                    <a:pt x="6459" y="2836"/>
                    <a:pt x="6648" y="2836"/>
                  </a:cubicBezTo>
                  <a:lnTo>
                    <a:pt x="8066" y="2836"/>
                  </a:lnTo>
                  <a:cubicBezTo>
                    <a:pt x="8255" y="2836"/>
                    <a:pt x="8413" y="2678"/>
                    <a:pt x="8413" y="2489"/>
                  </a:cubicBezTo>
                  <a:lnTo>
                    <a:pt x="8413" y="725"/>
                  </a:lnTo>
                  <a:close/>
                  <a:moveTo>
                    <a:pt x="2080" y="725"/>
                  </a:moveTo>
                  <a:lnTo>
                    <a:pt x="2080" y="3876"/>
                  </a:lnTo>
                  <a:cubicBezTo>
                    <a:pt x="2080" y="4065"/>
                    <a:pt x="2238" y="4222"/>
                    <a:pt x="2427" y="4222"/>
                  </a:cubicBezTo>
                  <a:lnTo>
                    <a:pt x="9452" y="4222"/>
                  </a:lnTo>
                  <a:cubicBezTo>
                    <a:pt x="9641" y="4222"/>
                    <a:pt x="9799" y="4065"/>
                    <a:pt x="9799" y="3876"/>
                  </a:cubicBezTo>
                  <a:lnTo>
                    <a:pt x="9799" y="1166"/>
                  </a:lnTo>
                  <a:lnTo>
                    <a:pt x="11217" y="2584"/>
                  </a:lnTo>
                  <a:lnTo>
                    <a:pt x="11217" y="11311"/>
                  </a:lnTo>
                  <a:lnTo>
                    <a:pt x="662" y="11311"/>
                  </a:lnTo>
                  <a:lnTo>
                    <a:pt x="662" y="725"/>
                  </a:lnTo>
                  <a:close/>
                  <a:moveTo>
                    <a:pt x="347" y="1"/>
                  </a:moveTo>
                  <a:cubicBezTo>
                    <a:pt x="158" y="1"/>
                    <a:pt x="1" y="158"/>
                    <a:pt x="1" y="347"/>
                  </a:cubicBezTo>
                  <a:lnTo>
                    <a:pt x="1" y="11657"/>
                  </a:lnTo>
                  <a:cubicBezTo>
                    <a:pt x="1" y="11846"/>
                    <a:pt x="158" y="12004"/>
                    <a:pt x="347" y="12004"/>
                  </a:cubicBezTo>
                  <a:lnTo>
                    <a:pt x="11658" y="12004"/>
                  </a:lnTo>
                  <a:cubicBezTo>
                    <a:pt x="11847" y="12004"/>
                    <a:pt x="12004" y="11846"/>
                    <a:pt x="12004" y="11657"/>
                  </a:cubicBezTo>
                  <a:lnTo>
                    <a:pt x="12004" y="2489"/>
                  </a:lnTo>
                  <a:cubicBezTo>
                    <a:pt x="11941" y="2395"/>
                    <a:pt x="11878" y="2300"/>
                    <a:pt x="11847" y="2237"/>
                  </a:cubicBezTo>
                  <a:lnTo>
                    <a:pt x="9736" y="127"/>
                  </a:lnTo>
                  <a:cubicBezTo>
                    <a:pt x="9641" y="32"/>
                    <a:pt x="9578" y="1"/>
                    <a:pt x="94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6" name="Google Shape;10366;p78"/>
            <p:cNvSpPr/>
            <p:nvPr/>
          </p:nvSpPr>
          <p:spPr>
            <a:xfrm>
              <a:off x="-46366400" y="2580650"/>
              <a:ext cx="35475" cy="17350"/>
            </a:xfrm>
            <a:custGeom>
              <a:avLst/>
              <a:gdLst/>
              <a:ahLst/>
              <a:cxnLst/>
              <a:rect l="l" t="t" r="r" b="b"/>
              <a:pathLst>
                <a:path w="1419" h="694" extrusionOk="0">
                  <a:moveTo>
                    <a:pt x="348" y="0"/>
                  </a:moveTo>
                  <a:cubicBezTo>
                    <a:pt x="159" y="0"/>
                    <a:pt x="1" y="158"/>
                    <a:pt x="1" y="347"/>
                  </a:cubicBezTo>
                  <a:cubicBezTo>
                    <a:pt x="1" y="536"/>
                    <a:pt x="159" y="693"/>
                    <a:pt x="348" y="693"/>
                  </a:cubicBezTo>
                  <a:lnTo>
                    <a:pt x="1041" y="693"/>
                  </a:lnTo>
                  <a:cubicBezTo>
                    <a:pt x="1261" y="693"/>
                    <a:pt x="1419" y="536"/>
                    <a:pt x="1419" y="347"/>
                  </a:cubicBezTo>
                  <a:cubicBezTo>
                    <a:pt x="1419" y="158"/>
                    <a:pt x="1261" y="0"/>
                    <a:pt x="1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7" name="Google Shape;10367;p78"/>
            <p:cNvSpPr/>
            <p:nvPr/>
          </p:nvSpPr>
          <p:spPr>
            <a:xfrm>
              <a:off x="-46313625" y="2457775"/>
              <a:ext cx="122900" cy="122100"/>
            </a:xfrm>
            <a:custGeom>
              <a:avLst/>
              <a:gdLst/>
              <a:ahLst/>
              <a:cxnLst/>
              <a:rect l="l" t="t" r="r" b="b"/>
              <a:pathLst>
                <a:path w="4916" h="4884" extrusionOk="0">
                  <a:moveTo>
                    <a:pt x="2458" y="662"/>
                  </a:moveTo>
                  <a:cubicBezTo>
                    <a:pt x="3435" y="662"/>
                    <a:pt x="4222" y="1450"/>
                    <a:pt x="4222" y="2426"/>
                  </a:cubicBezTo>
                  <a:cubicBezTo>
                    <a:pt x="4222" y="3403"/>
                    <a:pt x="3435" y="4190"/>
                    <a:pt x="2458" y="4190"/>
                  </a:cubicBezTo>
                  <a:cubicBezTo>
                    <a:pt x="1450" y="4190"/>
                    <a:pt x="662" y="3403"/>
                    <a:pt x="662" y="2426"/>
                  </a:cubicBezTo>
                  <a:cubicBezTo>
                    <a:pt x="662" y="1450"/>
                    <a:pt x="1450" y="662"/>
                    <a:pt x="2458" y="662"/>
                  </a:cubicBezTo>
                  <a:close/>
                  <a:moveTo>
                    <a:pt x="2458" y="0"/>
                  </a:moveTo>
                  <a:cubicBezTo>
                    <a:pt x="1103" y="0"/>
                    <a:pt x="1" y="1103"/>
                    <a:pt x="1" y="2426"/>
                  </a:cubicBezTo>
                  <a:cubicBezTo>
                    <a:pt x="1" y="3781"/>
                    <a:pt x="1103" y="4884"/>
                    <a:pt x="2458" y="4884"/>
                  </a:cubicBezTo>
                  <a:cubicBezTo>
                    <a:pt x="3781" y="4884"/>
                    <a:pt x="4884" y="3749"/>
                    <a:pt x="4884" y="2426"/>
                  </a:cubicBezTo>
                  <a:cubicBezTo>
                    <a:pt x="4916" y="1103"/>
                    <a:pt x="3813" y="0"/>
                    <a:pt x="24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8" name="Google Shape;10368;p78"/>
            <p:cNvSpPr/>
            <p:nvPr/>
          </p:nvSpPr>
          <p:spPr>
            <a:xfrm>
              <a:off x="-46278950" y="2493225"/>
              <a:ext cx="53575" cy="52775"/>
            </a:xfrm>
            <a:custGeom>
              <a:avLst/>
              <a:gdLst/>
              <a:ahLst/>
              <a:cxnLst/>
              <a:rect l="l" t="t" r="r" b="b"/>
              <a:pathLst>
                <a:path w="2143" h="2111" extrusionOk="0">
                  <a:moveTo>
                    <a:pt x="1071" y="662"/>
                  </a:moveTo>
                  <a:cubicBezTo>
                    <a:pt x="1260" y="662"/>
                    <a:pt x="1418" y="819"/>
                    <a:pt x="1418" y="1008"/>
                  </a:cubicBezTo>
                  <a:cubicBezTo>
                    <a:pt x="1418" y="1197"/>
                    <a:pt x="1260" y="1355"/>
                    <a:pt x="1071" y="1355"/>
                  </a:cubicBezTo>
                  <a:cubicBezTo>
                    <a:pt x="851" y="1355"/>
                    <a:pt x="693" y="1197"/>
                    <a:pt x="693" y="1008"/>
                  </a:cubicBezTo>
                  <a:cubicBezTo>
                    <a:pt x="693" y="819"/>
                    <a:pt x="851" y="662"/>
                    <a:pt x="1071" y="662"/>
                  </a:cubicBezTo>
                  <a:close/>
                  <a:moveTo>
                    <a:pt x="1071" y="0"/>
                  </a:moveTo>
                  <a:cubicBezTo>
                    <a:pt x="473" y="0"/>
                    <a:pt x="0" y="473"/>
                    <a:pt x="0" y="1040"/>
                  </a:cubicBezTo>
                  <a:cubicBezTo>
                    <a:pt x="0" y="1638"/>
                    <a:pt x="473" y="2111"/>
                    <a:pt x="1071" y="2111"/>
                  </a:cubicBezTo>
                  <a:cubicBezTo>
                    <a:pt x="1638" y="2111"/>
                    <a:pt x="2111" y="1638"/>
                    <a:pt x="2111" y="1040"/>
                  </a:cubicBezTo>
                  <a:cubicBezTo>
                    <a:pt x="2142" y="473"/>
                    <a:pt x="1638" y="0"/>
                    <a:pt x="10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69" name="Google Shape;10369;p78"/>
          <p:cNvSpPr/>
          <p:nvPr/>
        </p:nvSpPr>
        <p:spPr>
          <a:xfrm>
            <a:off x="2183438" y="3591597"/>
            <a:ext cx="360109" cy="359154"/>
          </a:xfrm>
          <a:custGeom>
            <a:avLst/>
            <a:gdLst/>
            <a:ahLst/>
            <a:cxnLst/>
            <a:rect l="l" t="t" r="r" b="b"/>
            <a:pathLst>
              <a:path w="12068" h="12036" extrusionOk="0">
                <a:moveTo>
                  <a:pt x="4222" y="630"/>
                </a:moveTo>
                <a:cubicBezTo>
                  <a:pt x="5010" y="630"/>
                  <a:pt x="5640" y="1292"/>
                  <a:pt x="5640" y="2048"/>
                </a:cubicBezTo>
                <a:lnTo>
                  <a:pt x="5640" y="9767"/>
                </a:lnTo>
                <a:cubicBezTo>
                  <a:pt x="5703" y="10617"/>
                  <a:pt x="5073" y="11311"/>
                  <a:pt x="4285" y="11311"/>
                </a:cubicBezTo>
                <a:cubicBezTo>
                  <a:pt x="3498" y="11311"/>
                  <a:pt x="2868" y="10680"/>
                  <a:pt x="2868" y="9893"/>
                </a:cubicBezTo>
                <a:lnTo>
                  <a:pt x="2868" y="9830"/>
                </a:lnTo>
                <a:cubicBezTo>
                  <a:pt x="3403" y="9767"/>
                  <a:pt x="3907" y="9515"/>
                  <a:pt x="4254" y="9137"/>
                </a:cubicBezTo>
                <a:cubicBezTo>
                  <a:pt x="4380" y="9011"/>
                  <a:pt x="4380" y="8790"/>
                  <a:pt x="4254" y="8633"/>
                </a:cubicBezTo>
                <a:cubicBezTo>
                  <a:pt x="4191" y="8570"/>
                  <a:pt x="4104" y="8538"/>
                  <a:pt x="4014" y="8538"/>
                </a:cubicBezTo>
                <a:cubicBezTo>
                  <a:pt x="3923" y="8538"/>
                  <a:pt x="3829" y="8570"/>
                  <a:pt x="3750" y="8633"/>
                </a:cubicBezTo>
                <a:cubicBezTo>
                  <a:pt x="3435" y="8948"/>
                  <a:pt x="2962" y="9137"/>
                  <a:pt x="2490" y="9137"/>
                </a:cubicBezTo>
                <a:cubicBezTo>
                  <a:pt x="1513" y="9137"/>
                  <a:pt x="725" y="8349"/>
                  <a:pt x="725" y="7372"/>
                </a:cubicBezTo>
                <a:cubicBezTo>
                  <a:pt x="725" y="7057"/>
                  <a:pt x="788" y="6742"/>
                  <a:pt x="946" y="6490"/>
                </a:cubicBezTo>
                <a:cubicBezTo>
                  <a:pt x="1387" y="6805"/>
                  <a:pt x="1891" y="6994"/>
                  <a:pt x="2490" y="6994"/>
                </a:cubicBezTo>
                <a:cubicBezTo>
                  <a:pt x="2679" y="6994"/>
                  <a:pt x="2836" y="6837"/>
                  <a:pt x="2836" y="6648"/>
                </a:cubicBezTo>
                <a:cubicBezTo>
                  <a:pt x="2836" y="6459"/>
                  <a:pt x="2679" y="6301"/>
                  <a:pt x="2490" y="6301"/>
                </a:cubicBezTo>
                <a:cubicBezTo>
                  <a:pt x="1513" y="6301"/>
                  <a:pt x="725" y="5514"/>
                  <a:pt x="725" y="4537"/>
                </a:cubicBezTo>
                <a:cubicBezTo>
                  <a:pt x="725" y="3623"/>
                  <a:pt x="1387" y="2899"/>
                  <a:pt x="2238" y="2804"/>
                </a:cubicBezTo>
                <a:cubicBezTo>
                  <a:pt x="2521" y="3623"/>
                  <a:pt x="3309" y="4159"/>
                  <a:pt x="4222" y="4159"/>
                </a:cubicBezTo>
                <a:cubicBezTo>
                  <a:pt x="4411" y="4159"/>
                  <a:pt x="4569" y="4001"/>
                  <a:pt x="4569" y="3812"/>
                </a:cubicBezTo>
                <a:cubicBezTo>
                  <a:pt x="4569" y="3623"/>
                  <a:pt x="4411" y="3466"/>
                  <a:pt x="4222" y="3466"/>
                </a:cubicBezTo>
                <a:cubicBezTo>
                  <a:pt x="3435" y="3466"/>
                  <a:pt x="2805" y="2836"/>
                  <a:pt x="2805" y="2048"/>
                </a:cubicBezTo>
                <a:cubicBezTo>
                  <a:pt x="2805" y="1261"/>
                  <a:pt x="3435" y="630"/>
                  <a:pt x="4222" y="630"/>
                </a:cubicBezTo>
                <a:close/>
                <a:moveTo>
                  <a:pt x="7814" y="788"/>
                </a:moveTo>
                <a:cubicBezTo>
                  <a:pt x="8602" y="788"/>
                  <a:pt x="9232" y="1418"/>
                  <a:pt x="9232" y="2206"/>
                </a:cubicBezTo>
                <a:cubicBezTo>
                  <a:pt x="9232" y="2993"/>
                  <a:pt x="8602" y="3623"/>
                  <a:pt x="7814" y="3623"/>
                </a:cubicBezTo>
                <a:cubicBezTo>
                  <a:pt x="7593" y="3623"/>
                  <a:pt x="7436" y="3781"/>
                  <a:pt x="7436" y="3970"/>
                </a:cubicBezTo>
                <a:cubicBezTo>
                  <a:pt x="7436" y="4159"/>
                  <a:pt x="7593" y="4316"/>
                  <a:pt x="7814" y="4316"/>
                </a:cubicBezTo>
                <a:cubicBezTo>
                  <a:pt x="8696" y="4316"/>
                  <a:pt x="9484" y="3749"/>
                  <a:pt x="9767" y="2962"/>
                </a:cubicBezTo>
                <a:cubicBezTo>
                  <a:pt x="10649" y="3056"/>
                  <a:pt x="11311" y="3812"/>
                  <a:pt x="11311" y="4695"/>
                </a:cubicBezTo>
                <a:cubicBezTo>
                  <a:pt x="11311" y="5671"/>
                  <a:pt x="10523" y="6459"/>
                  <a:pt x="9547" y="6459"/>
                </a:cubicBezTo>
                <a:cubicBezTo>
                  <a:pt x="9326" y="6459"/>
                  <a:pt x="9169" y="6616"/>
                  <a:pt x="9169" y="6805"/>
                </a:cubicBezTo>
                <a:cubicBezTo>
                  <a:pt x="9169" y="6994"/>
                  <a:pt x="9326" y="7152"/>
                  <a:pt x="9547" y="7152"/>
                </a:cubicBezTo>
                <a:cubicBezTo>
                  <a:pt x="10114" y="7152"/>
                  <a:pt x="10649" y="6963"/>
                  <a:pt x="11059" y="6648"/>
                </a:cubicBezTo>
                <a:cubicBezTo>
                  <a:pt x="11217" y="6931"/>
                  <a:pt x="11311" y="7215"/>
                  <a:pt x="11311" y="7530"/>
                </a:cubicBezTo>
                <a:cubicBezTo>
                  <a:pt x="11374" y="8381"/>
                  <a:pt x="10586" y="9168"/>
                  <a:pt x="9610" y="9168"/>
                </a:cubicBezTo>
                <a:cubicBezTo>
                  <a:pt x="9137" y="9168"/>
                  <a:pt x="8696" y="8979"/>
                  <a:pt x="8350" y="8664"/>
                </a:cubicBezTo>
                <a:cubicBezTo>
                  <a:pt x="8287" y="8601"/>
                  <a:pt x="8200" y="8570"/>
                  <a:pt x="8109" y="8570"/>
                </a:cubicBezTo>
                <a:cubicBezTo>
                  <a:pt x="8019" y="8570"/>
                  <a:pt x="7924" y="8601"/>
                  <a:pt x="7845" y="8664"/>
                </a:cubicBezTo>
                <a:cubicBezTo>
                  <a:pt x="7719" y="8790"/>
                  <a:pt x="7719" y="9011"/>
                  <a:pt x="7845" y="9168"/>
                </a:cubicBezTo>
                <a:cubicBezTo>
                  <a:pt x="8224" y="9578"/>
                  <a:pt x="8696" y="9798"/>
                  <a:pt x="9232" y="9893"/>
                </a:cubicBezTo>
                <a:lnTo>
                  <a:pt x="9232" y="9924"/>
                </a:lnTo>
                <a:cubicBezTo>
                  <a:pt x="9232" y="10712"/>
                  <a:pt x="8602" y="11342"/>
                  <a:pt x="7814" y="11342"/>
                </a:cubicBezTo>
                <a:cubicBezTo>
                  <a:pt x="7026" y="11342"/>
                  <a:pt x="6396" y="10680"/>
                  <a:pt x="6396" y="9924"/>
                </a:cubicBezTo>
                <a:lnTo>
                  <a:pt x="6396" y="2206"/>
                </a:lnTo>
                <a:cubicBezTo>
                  <a:pt x="6396" y="1418"/>
                  <a:pt x="7058" y="788"/>
                  <a:pt x="7814" y="788"/>
                </a:cubicBezTo>
                <a:close/>
                <a:moveTo>
                  <a:pt x="4254" y="0"/>
                </a:moveTo>
                <a:cubicBezTo>
                  <a:pt x="3088" y="0"/>
                  <a:pt x="2143" y="977"/>
                  <a:pt x="2143" y="2111"/>
                </a:cubicBezTo>
                <a:lnTo>
                  <a:pt x="2143" y="2174"/>
                </a:lnTo>
                <a:cubicBezTo>
                  <a:pt x="946" y="2332"/>
                  <a:pt x="1" y="3340"/>
                  <a:pt x="1" y="4600"/>
                </a:cubicBezTo>
                <a:cubicBezTo>
                  <a:pt x="1" y="5104"/>
                  <a:pt x="158" y="5640"/>
                  <a:pt x="442" y="6018"/>
                </a:cubicBezTo>
                <a:cubicBezTo>
                  <a:pt x="158" y="6427"/>
                  <a:pt x="1" y="6931"/>
                  <a:pt x="1" y="7435"/>
                </a:cubicBezTo>
                <a:cubicBezTo>
                  <a:pt x="1" y="8696"/>
                  <a:pt x="946" y="9735"/>
                  <a:pt x="2143" y="9861"/>
                </a:cubicBezTo>
                <a:lnTo>
                  <a:pt x="2143" y="9924"/>
                </a:lnTo>
                <a:cubicBezTo>
                  <a:pt x="2143" y="11090"/>
                  <a:pt x="3088" y="12035"/>
                  <a:pt x="4254" y="12035"/>
                </a:cubicBezTo>
                <a:cubicBezTo>
                  <a:pt x="5010" y="12035"/>
                  <a:pt x="5640" y="11657"/>
                  <a:pt x="6050" y="11058"/>
                </a:cubicBezTo>
                <a:cubicBezTo>
                  <a:pt x="6428" y="11657"/>
                  <a:pt x="7089" y="12035"/>
                  <a:pt x="7814" y="12035"/>
                </a:cubicBezTo>
                <a:cubicBezTo>
                  <a:pt x="8980" y="12035"/>
                  <a:pt x="9925" y="11058"/>
                  <a:pt x="9925" y="9924"/>
                </a:cubicBezTo>
                <a:lnTo>
                  <a:pt x="9925" y="9861"/>
                </a:lnTo>
                <a:cubicBezTo>
                  <a:pt x="11122" y="9704"/>
                  <a:pt x="12067" y="8696"/>
                  <a:pt x="12067" y="7435"/>
                </a:cubicBezTo>
                <a:cubicBezTo>
                  <a:pt x="12067" y="6931"/>
                  <a:pt x="11910" y="6459"/>
                  <a:pt x="11626" y="6018"/>
                </a:cubicBezTo>
                <a:cubicBezTo>
                  <a:pt x="11910" y="5577"/>
                  <a:pt x="12067" y="5104"/>
                  <a:pt x="12067" y="4600"/>
                </a:cubicBezTo>
                <a:cubicBezTo>
                  <a:pt x="12067" y="3371"/>
                  <a:pt x="11154" y="2363"/>
                  <a:pt x="9925" y="2174"/>
                </a:cubicBezTo>
                <a:lnTo>
                  <a:pt x="9925" y="2111"/>
                </a:lnTo>
                <a:cubicBezTo>
                  <a:pt x="9925" y="945"/>
                  <a:pt x="8980" y="0"/>
                  <a:pt x="7814" y="0"/>
                </a:cubicBezTo>
                <a:cubicBezTo>
                  <a:pt x="7089" y="0"/>
                  <a:pt x="6428" y="378"/>
                  <a:pt x="6050" y="977"/>
                </a:cubicBezTo>
                <a:cubicBezTo>
                  <a:pt x="5640" y="378"/>
                  <a:pt x="4979" y="0"/>
                  <a:pt x="4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70" name="Google Shape;10370;p78"/>
          <p:cNvGrpSpPr/>
          <p:nvPr/>
        </p:nvGrpSpPr>
        <p:grpSpPr>
          <a:xfrm>
            <a:off x="3961830" y="3146218"/>
            <a:ext cx="359154" cy="359124"/>
            <a:chOff x="-44914800" y="2342000"/>
            <a:chExt cx="300900" cy="300875"/>
          </a:xfrm>
        </p:grpSpPr>
        <p:sp>
          <p:nvSpPr>
            <p:cNvPr id="10371" name="Google Shape;10371;p78"/>
            <p:cNvSpPr/>
            <p:nvPr/>
          </p:nvSpPr>
          <p:spPr>
            <a:xfrm>
              <a:off x="-44914800" y="2342000"/>
              <a:ext cx="300900" cy="300875"/>
            </a:xfrm>
            <a:custGeom>
              <a:avLst/>
              <a:gdLst/>
              <a:ahLst/>
              <a:cxnLst/>
              <a:rect l="l" t="t" r="r" b="b"/>
              <a:pathLst>
                <a:path w="12036" h="12035" extrusionOk="0">
                  <a:moveTo>
                    <a:pt x="1450" y="725"/>
                  </a:moveTo>
                  <a:lnTo>
                    <a:pt x="1450" y="1418"/>
                  </a:lnTo>
                  <a:lnTo>
                    <a:pt x="725" y="1418"/>
                  </a:lnTo>
                  <a:lnTo>
                    <a:pt x="725" y="725"/>
                  </a:lnTo>
                  <a:close/>
                  <a:moveTo>
                    <a:pt x="11311" y="725"/>
                  </a:moveTo>
                  <a:lnTo>
                    <a:pt x="11311" y="1418"/>
                  </a:lnTo>
                  <a:lnTo>
                    <a:pt x="10618" y="1418"/>
                  </a:lnTo>
                  <a:lnTo>
                    <a:pt x="10618" y="725"/>
                  </a:lnTo>
                  <a:close/>
                  <a:moveTo>
                    <a:pt x="9893" y="1418"/>
                  </a:moveTo>
                  <a:lnTo>
                    <a:pt x="9893" y="1796"/>
                  </a:lnTo>
                  <a:cubicBezTo>
                    <a:pt x="9893" y="1985"/>
                    <a:pt x="10051" y="2142"/>
                    <a:pt x="10240" y="2142"/>
                  </a:cubicBezTo>
                  <a:lnTo>
                    <a:pt x="10618" y="2142"/>
                  </a:lnTo>
                  <a:lnTo>
                    <a:pt x="10618" y="9893"/>
                  </a:lnTo>
                  <a:lnTo>
                    <a:pt x="10240" y="9893"/>
                  </a:lnTo>
                  <a:cubicBezTo>
                    <a:pt x="10051" y="9893"/>
                    <a:pt x="9893" y="10050"/>
                    <a:pt x="9893" y="10239"/>
                  </a:cubicBezTo>
                  <a:lnTo>
                    <a:pt x="9893" y="10617"/>
                  </a:lnTo>
                  <a:lnTo>
                    <a:pt x="2143" y="10617"/>
                  </a:lnTo>
                  <a:lnTo>
                    <a:pt x="2143" y="10239"/>
                  </a:lnTo>
                  <a:cubicBezTo>
                    <a:pt x="2143" y="10050"/>
                    <a:pt x="1985" y="9893"/>
                    <a:pt x="1796" y="9893"/>
                  </a:cubicBezTo>
                  <a:lnTo>
                    <a:pt x="1450" y="9893"/>
                  </a:lnTo>
                  <a:lnTo>
                    <a:pt x="1450" y="2142"/>
                  </a:lnTo>
                  <a:lnTo>
                    <a:pt x="1796" y="2142"/>
                  </a:lnTo>
                  <a:cubicBezTo>
                    <a:pt x="1985" y="2142"/>
                    <a:pt x="2143" y="1985"/>
                    <a:pt x="2143" y="1796"/>
                  </a:cubicBezTo>
                  <a:lnTo>
                    <a:pt x="2143" y="1418"/>
                  </a:lnTo>
                  <a:close/>
                  <a:moveTo>
                    <a:pt x="1418" y="10617"/>
                  </a:moveTo>
                  <a:lnTo>
                    <a:pt x="1418" y="11310"/>
                  </a:lnTo>
                  <a:lnTo>
                    <a:pt x="725" y="11310"/>
                  </a:lnTo>
                  <a:lnTo>
                    <a:pt x="725" y="10617"/>
                  </a:lnTo>
                  <a:close/>
                  <a:moveTo>
                    <a:pt x="11311" y="10617"/>
                  </a:moveTo>
                  <a:lnTo>
                    <a:pt x="11311" y="11310"/>
                  </a:lnTo>
                  <a:lnTo>
                    <a:pt x="10618" y="11310"/>
                  </a:lnTo>
                  <a:lnTo>
                    <a:pt x="10618" y="10617"/>
                  </a:lnTo>
                  <a:close/>
                  <a:moveTo>
                    <a:pt x="379" y="0"/>
                  </a:moveTo>
                  <a:cubicBezTo>
                    <a:pt x="158" y="0"/>
                    <a:pt x="1" y="158"/>
                    <a:pt x="1" y="378"/>
                  </a:cubicBezTo>
                  <a:lnTo>
                    <a:pt x="1" y="1764"/>
                  </a:lnTo>
                  <a:cubicBezTo>
                    <a:pt x="1" y="1985"/>
                    <a:pt x="158" y="2142"/>
                    <a:pt x="379" y="2142"/>
                  </a:cubicBezTo>
                  <a:lnTo>
                    <a:pt x="725" y="2142"/>
                  </a:lnTo>
                  <a:lnTo>
                    <a:pt x="725" y="9893"/>
                  </a:lnTo>
                  <a:lnTo>
                    <a:pt x="379" y="9893"/>
                  </a:lnTo>
                  <a:cubicBezTo>
                    <a:pt x="158" y="9893"/>
                    <a:pt x="1" y="10050"/>
                    <a:pt x="1" y="10239"/>
                  </a:cubicBezTo>
                  <a:lnTo>
                    <a:pt x="1" y="11657"/>
                  </a:lnTo>
                  <a:cubicBezTo>
                    <a:pt x="1" y="11877"/>
                    <a:pt x="158" y="12035"/>
                    <a:pt x="379" y="12035"/>
                  </a:cubicBezTo>
                  <a:lnTo>
                    <a:pt x="1796" y="12035"/>
                  </a:lnTo>
                  <a:cubicBezTo>
                    <a:pt x="1985" y="12035"/>
                    <a:pt x="2143" y="11877"/>
                    <a:pt x="2143" y="11657"/>
                  </a:cubicBezTo>
                  <a:lnTo>
                    <a:pt x="2143" y="11310"/>
                  </a:lnTo>
                  <a:lnTo>
                    <a:pt x="9893" y="11310"/>
                  </a:lnTo>
                  <a:lnTo>
                    <a:pt x="9893" y="11657"/>
                  </a:lnTo>
                  <a:cubicBezTo>
                    <a:pt x="9893" y="11877"/>
                    <a:pt x="10051" y="12035"/>
                    <a:pt x="10240" y="12035"/>
                  </a:cubicBezTo>
                  <a:lnTo>
                    <a:pt x="11657" y="12035"/>
                  </a:lnTo>
                  <a:cubicBezTo>
                    <a:pt x="11878" y="12035"/>
                    <a:pt x="12036" y="11877"/>
                    <a:pt x="12036" y="11657"/>
                  </a:cubicBezTo>
                  <a:lnTo>
                    <a:pt x="12036" y="10239"/>
                  </a:lnTo>
                  <a:cubicBezTo>
                    <a:pt x="12036" y="10050"/>
                    <a:pt x="11878" y="9893"/>
                    <a:pt x="11657" y="9893"/>
                  </a:cubicBezTo>
                  <a:lnTo>
                    <a:pt x="11311" y="9893"/>
                  </a:lnTo>
                  <a:lnTo>
                    <a:pt x="11311" y="2142"/>
                  </a:lnTo>
                  <a:lnTo>
                    <a:pt x="11657" y="2142"/>
                  </a:lnTo>
                  <a:cubicBezTo>
                    <a:pt x="11878" y="2142"/>
                    <a:pt x="12036" y="1985"/>
                    <a:pt x="12036" y="1764"/>
                  </a:cubicBezTo>
                  <a:lnTo>
                    <a:pt x="12036" y="378"/>
                  </a:lnTo>
                  <a:cubicBezTo>
                    <a:pt x="12036" y="158"/>
                    <a:pt x="11878" y="0"/>
                    <a:pt x="11657" y="0"/>
                  </a:cubicBezTo>
                  <a:lnTo>
                    <a:pt x="10240" y="0"/>
                  </a:lnTo>
                  <a:cubicBezTo>
                    <a:pt x="10051" y="0"/>
                    <a:pt x="9893" y="158"/>
                    <a:pt x="9893" y="378"/>
                  </a:cubicBezTo>
                  <a:lnTo>
                    <a:pt x="9893" y="725"/>
                  </a:lnTo>
                  <a:lnTo>
                    <a:pt x="2143" y="725"/>
                  </a:lnTo>
                  <a:lnTo>
                    <a:pt x="2143" y="378"/>
                  </a:lnTo>
                  <a:cubicBezTo>
                    <a:pt x="2143" y="158"/>
                    <a:pt x="1985" y="0"/>
                    <a:pt x="17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2" name="Google Shape;10372;p78"/>
            <p:cNvSpPr/>
            <p:nvPr/>
          </p:nvSpPr>
          <p:spPr>
            <a:xfrm>
              <a:off x="-44860450" y="2412875"/>
              <a:ext cx="193000" cy="159125"/>
            </a:xfrm>
            <a:custGeom>
              <a:avLst/>
              <a:gdLst/>
              <a:ahLst/>
              <a:cxnLst/>
              <a:rect l="l" t="t" r="r" b="b"/>
              <a:pathLst>
                <a:path w="7720" h="6365" extrusionOk="0">
                  <a:moveTo>
                    <a:pt x="7026" y="694"/>
                  </a:moveTo>
                  <a:lnTo>
                    <a:pt x="7026" y="725"/>
                  </a:lnTo>
                  <a:lnTo>
                    <a:pt x="7026" y="5136"/>
                  </a:lnTo>
                  <a:lnTo>
                    <a:pt x="5514" y="3624"/>
                  </a:lnTo>
                  <a:cubicBezTo>
                    <a:pt x="5451" y="3561"/>
                    <a:pt x="5356" y="3498"/>
                    <a:pt x="5262" y="3498"/>
                  </a:cubicBezTo>
                  <a:cubicBezTo>
                    <a:pt x="5167" y="3498"/>
                    <a:pt x="5041" y="3561"/>
                    <a:pt x="5010" y="3624"/>
                  </a:cubicBezTo>
                  <a:lnTo>
                    <a:pt x="3907" y="4821"/>
                  </a:lnTo>
                  <a:lnTo>
                    <a:pt x="2678" y="3592"/>
                  </a:lnTo>
                  <a:cubicBezTo>
                    <a:pt x="2615" y="3529"/>
                    <a:pt x="2529" y="3498"/>
                    <a:pt x="2438" y="3498"/>
                  </a:cubicBezTo>
                  <a:cubicBezTo>
                    <a:pt x="2348" y="3498"/>
                    <a:pt x="2253" y="3529"/>
                    <a:pt x="2174" y="3592"/>
                  </a:cubicBezTo>
                  <a:lnTo>
                    <a:pt x="662" y="5104"/>
                  </a:lnTo>
                  <a:lnTo>
                    <a:pt x="662" y="694"/>
                  </a:lnTo>
                  <a:close/>
                  <a:moveTo>
                    <a:pt x="2458" y="4380"/>
                  </a:moveTo>
                  <a:lnTo>
                    <a:pt x="3718" y="5640"/>
                  </a:lnTo>
                  <a:lnTo>
                    <a:pt x="1198" y="5640"/>
                  </a:lnTo>
                  <a:lnTo>
                    <a:pt x="2458" y="4380"/>
                  </a:lnTo>
                  <a:close/>
                  <a:moveTo>
                    <a:pt x="5293" y="4411"/>
                  </a:moveTo>
                  <a:lnTo>
                    <a:pt x="6554" y="5671"/>
                  </a:lnTo>
                  <a:lnTo>
                    <a:pt x="4695" y="5671"/>
                  </a:lnTo>
                  <a:lnTo>
                    <a:pt x="4695" y="5640"/>
                  </a:lnTo>
                  <a:lnTo>
                    <a:pt x="4411" y="5356"/>
                  </a:lnTo>
                  <a:lnTo>
                    <a:pt x="5293" y="4411"/>
                  </a:lnTo>
                  <a:close/>
                  <a:moveTo>
                    <a:pt x="347" y="1"/>
                  </a:moveTo>
                  <a:cubicBezTo>
                    <a:pt x="158" y="1"/>
                    <a:pt x="0" y="158"/>
                    <a:pt x="0" y="379"/>
                  </a:cubicBezTo>
                  <a:lnTo>
                    <a:pt x="0" y="5986"/>
                  </a:lnTo>
                  <a:cubicBezTo>
                    <a:pt x="0" y="6207"/>
                    <a:pt x="158" y="6365"/>
                    <a:pt x="347" y="6365"/>
                  </a:cubicBezTo>
                  <a:lnTo>
                    <a:pt x="7373" y="6365"/>
                  </a:lnTo>
                  <a:cubicBezTo>
                    <a:pt x="7562" y="6365"/>
                    <a:pt x="7719" y="6207"/>
                    <a:pt x="7719" y="5986"/>
                  </a:cubicBezTo>
                  <a:lnTo>
                    <a:pt x="7719" y="379"/>
                  </a:lnTo>
                  <a:cubicBezTo>
                    <a:pt x="7719" y="158"/>
                    <a:pt x="7562" y="1"/>
                    <a:pt x="73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3" name="Google Shape;10373;p78"/>
            <p:cNvSpPr/>
            <p:nvPr/>
          </p:nvSpPr>
          <p:spPr>
            <a:xfrm>
              <a:off x="-44791150" y="2439650"/>
              <a:ext cx="52800" cy="53600"/>
            </a:xfrm>
            <a:custGeom>
              <a:avLst/>
              <a:gdLst/>
              <a:ahLst/>
              <a:cxnLst/>
              <a:rect l="l" t="t" r="r" b="b"/>
              <a:pathLst>
                <a:path w="2112" h="2144" extrusionOk="0">
                  <a:moveTo>
                    <a:pt x="1041" y="725"/>
                  </a:moveTo>
                  <a:cubicBezTo>
                    <a:pt x="1261" y="725"/>
                    <a:pt x="1419" y="883"/>
                    <a:pt x="1419" y="1072"/>
                  </a:cubicBezTo>
                  <a:cubicBezTo>
                    <a:pt x="1419" y="1261"/>
                    <a:pt x="1261" y="1418"/>
                    <a:pt x="1041" y="1418"/>
                  </a:cubicBezTo>
                  <a:cubicBezTo>
                    <a:pt x="852" y="1418"/>
                    <a:pt x="694" y="1261"/>
                    <a:pt x="694" y="1072"/>
                  </a:cubicBezTo>
                  <a:cubicBezTo>
                    <a:pt x="694" y="883"/>
                    <a:pt x="852" y="725"/>
                    <a:pt x="1041" y="725"/>
                  </a:cubicBezTo>
                  <a:close/>
                  <a:moveTo>
                    <a:pt x="1041" y="1"/>
                  </a:moveTo>
                  <a:cubicBezTo>
                    <a:pt x="473" y="1"/>
                    <a:pt x="1" y="473"/>
                    <a:pt x="1" y="1072"/>
                  </a:cubicBezTo>
                  <a:cubicBezTo>
                    <a:pt x="32" y="1670"/>
                    <a:pt x="505" y="2143"/>
                    <a:pt x="1041" y="2143"/>
                  </a:cubicBezTo>
                  <a:cubicBezTo>
                    <a:pt x="1639" y="2143"/>
                    <a:pt x="2112" y="1670"/>
                    <a:pt x="2112" y="1072"/>
                  </a:cubicBezTo>
                  <a:cubicBezTo>
                    <a:pt x="2112" y="473"/>
                    <a:pt x="1639" y="1"/>
                    <a:pt x="10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74" name="Google Shape;10374;p78"/>
          <p:cNvSpPr/>
          <p:nvPr/>
        </p:nvSpPr>
        <p:spPr>
          <a:xfrm>
            <a:off x="1739586" y="1303114"/>
            <a:ext cx="357274" cy="356797"/>
          </a:xfrm>
          <a:custGeom>
            <a:avLst/>
            <a:gdLst/>
            <a:ahLst/>
            <a:cxnLst/>
            <a:rect l="l" t="t" r="r" b="b"/>
            <a:pathLst>
              <a:path w="11973" h="11957" extrusionOk="0">
                <a:moveTo>
                  <a:pt x="5986" y="748"/>
                </a:moveTo>
                <a:lnTo>
                  <a:pt x="8003" y="1756"/>
                </a:lnTo>
                <a:lnTo>
                  <a:pt x="5986" y="2796"/>
                </a:lnTo>
                <a:lnTo>
                  <a:pt x="4002" y="1756"/>
                </a:lnTo>
                <a:lnTo>
                  <a:pt x="5986" y="748"/>
                </a:lnTo>
                <a:close/>
                <a:moveTo>
                  <a:pt x="3561" y="2324"/>
                </a:moveTo>
                <a:lnTo>
                  <a:pt x="5671" y="3395"/>
                </a:lnTo>
                <a:lnTo>
                  <a:pt x="5671" y="6136"/>
                </a:lnTo>
                <a:lnTo>
                  <a:pt x="3561" y="5064"/>
                </a:lnTo>
                <a:lnTo>
                  <a:pt x="3561" y="2324"/>
                </a:lnTo>
                <a:close/>
                <a:moveTo>
                  <a:pt x="8475" y="2324"/>
                </a:moveTo>
                <a:lnTo>
                  <a:pt x="8475" y="5064"/>
                </a:lnTo>
                <a:lnTo>
                  <a:pt x="6364" y="6136"/>
                </a:lnTo>
                <a:lnTo>
                  <a:pt x="6364" y="3395"/>
                </a:lnTo>
                <a:lnTo>
                  <a:pt x="8475" y="2324"/>
                </a:lnTo>
                <a:close/>
                <a:moveTo>
                  <a:pt x="3214" y="5663"/>
                </a:moveTo>
                <a:lnTo>
                  <a:pt x="5230" y="6703"/>
                </a:lnTo>
                <a:lnTo>
                  <a:pt x="3214" y="7711"/>
                </a:lnTo>
                <a:lnTo>
                  <a:pt x="1166" y="6703"/>
                </a:lnTo>
                <a:lnTo>
                  <a:pt x="3214" y="5663"/>
                </a:lnTo>
                <a:close/>
                <a:moveTo>
                  <a:pt x="8822" y="5663"/>
                </a:moveTo>
                <a:lnTo>
                  <a:pt x="10870" y="6703"/>
                </a:lnTo>
                <a:lnTo>
                  <a:pt x="8822" y="7711"/>
                </a:lnTo>
                <a:lnTo>
                  <a:pt x="6837" y="6703"/>
                </a:lnTo>
                <a:lnTo>
                  <a:pt x="8822" y="5663"/>
                </a:lnTo>
                <a:close/>
                <a:moveTo>
                  <a:pt x="5671" y="7238"/>
                </a:moveTo>
                <a:lnTo>
                  <a:pt x="5671" y="9948"/>
                </a:lnTo>
                <a:lnTo>
                  <a:pt x="3561" y="11019"/>
                </a:lnTo>
                <a:lnTo>
                  <a:pt x="3561" y="8309"/>
                </a:lnTo>
                <a:lnTo>
                  <a:pt x="5671" y="7238"/>
                </a:lnTo>
                <a:close/>
                <a:moveTo>
                  <a:pt x="11311" y="7238"/>
                </a:moveTo>
                <a:lnTo>
                  <a:pt x="11311" y="10011"/>
                </a:lnTo>
                <a:lnTo>
                  <a:pt x="9200" y="11050"/>
                </a:lnTo>
                <a:lnTo>
                  <a:pt x="9200" y="8309"/>
                </a:lnTo>
                <a:lnTo>
                  <a:pt x="11311" y="7238"/>
                </a:lnTo>
                <a:close/>
                <a:moveTo>
                  <a:pt x="725" y="7270"/>
                </a:moveTo>
                <a:lnTo>
                  <a:pt x="2836" y="8341"/>
                </a:lnTo>
                <a:lnTo>
                  <a:pt x="2836" y="11082"/>
                </a:lnTo>
                <a:lnTo>
                  <a:pt x="725" y="10042"/>
                </a:lnTo>
                <a:lnTo>
                  <a:pt x="725" y="7270"/>
                </a:lnTo>
                <a:close/>
                <a:moveTo>
                  <a:pt x="6364" y="7270"/>
                </a:moveTo>
                <a:lnTo>
                  <a:pt x="8475" y="8341"/>
                </a:lnTo>
                <a:lnTo>
                  <a:pt x="8475" y="11082"/>
                </a:lnTo>
                <a:lnTo>
                  <a:pt x="6364" y="10042"/>
                </a:lnTo>
                <a:lnTo>
                  <a:pt x="6364" y="7270"/>
                </a:lnTo>
                <a:close/>
                <a:moveTo>
                  <a:pt x="5998" y="0"/>
                </a:moveTo>
                <a:cubicBezTo>
                  <a:pt x="5947" y="0"/>
                  <a:pt x="5892" y="8"/>
                  <a:pt x="5829" y="24"/>
                </a:cubicBezTo>
                <a:lnTo>
                  <a:pt x="3056" y="1441"/>
                </a:lnTo>
                <a:cubicBezTo>
                  <a:pt x="2930" y="1536"/>
                  <a:pt x="2836" y="1662"/>
                  <a:pt x="2836" y="1756"/>
                </a:cubicBezTo>
                <a:lnTo>
                  <a:pt x="2836" y="5064"/>
                </a:lnTo>
                <a:lnTo>
                  <a:pt x="221" y="6388"/>
                </a:lnTo>
                <a:cubicBezTo>
                  <a:pt x="95" y="6451"/>
                  <a:pt x="0" y="6577"/>
                  <a:pt x="0" y="6703"/>
                </a:cubicBezTo>
                <a:lnTo>
                  <a:pt x="0" y="10200"/>
                </a:lnTo>
                <a:cubicBezTo>
                  <a:pt x="0" y="10326"/>
                  <a:pt x="95" y="10420"/>
                  <a:pt x="221" y="10515"/>
                </a:cubicBezTo>
                <a:lnTo>
                  <a:pt x="3056" y="11933"/>
                </a:lnTo>
                <a:cubicBezTo>
                  <a:pt x="3088" y="11948"/>
                  <a:pt x="3135" y="11956"/>
                  <a:pt x="3190" y="11956"/>
                </a:cubicBezTo>
                <a:cubicBezTo>
                  <a:pt x="3245" y="11956"/>
                  <a:pt x="3308" y="11948"/>
                  <a:pt x="3371" y="11933"/>
                </a:cubicBezTo>
                <a:lnTo>
                  <a:pt x="5986" y="10578"/>
                </a:lnTo>
                <a:lnTo>
                  <a:pt x="8633" y="11933"/>
                </a:lnTo>
                <a:cubicBezTo>
                  <a:pt x="8680" y="11948"/>
                  <a:pt x="8727" y="11956"/>
                  <a:pt x="8779" y="11956"/>
                </a:cubicBezTo>
                <a:cubicBezTo>
                  <a:pt x="8830" y="11956"/>
                  <a:pt x="8885" y="11948"/>
                  <a:pt x="8948" y="11933"/>
                </a:cubicBezTo>
                <a:lnTo>
                  <a:pt x="11783" y="10515"/>
                </a:lnTo>
                <a:cubicBezTo>
                  <a:pt x="11909" y="10420"/>
                  <a:pt x="11972" y="10326"/>
                  <a:pt x="11972" y="10200"/>
                </a:cubicBezTo>
                <a:lnTo>
                  <a:pt x="11972" y="6703"/>
                </a:lnTo>
                <a:cubicBezTo>
                  <a:pt x="11972" y="6577"/>
                  <a:pt x="11941" y="6451"/>
                  <a:pt x="11783" y="6388"/>
                </a:cubicBezTo>
                <a:lnTo>
                  <a:pt x="9137" y="5064"/>
                </a:lnTo>
                <a:lnTo>
                  <a:pt x="9137" y="1756"/>
                </a:lnTo>
                <a:cubicBezTo>
                  <a:pt x="9137" y="1662"/>
                  <a:pt x="9074" y="1536"/>
                  <a:pt x="8948" y="1441"/>
                </a:cubicBezTo>
                <a:lnTo>
                  <a:pt x="6144" y="24"/>
                </a:lnTo>
                <a:cubicBezTo>
                  <a:pt x="6097" y="8"/>
                  <a:pt x="6049" y="0"/>
                  <a:pt x="5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75" name="Google Shape;10375;p78"/>
          <p:cNvGrpSpPr/>
          <p:nvPr/>
        </p:nvGrpSpPr>
        <p:grpSpPr>
          <a:xfrm>
            <a:off x="1735816" y="1758736"/>
            <a:ext cx="359154" cy="357424"/>
            <a:chOff x="-49786250" y="2316650"/>
            <a:chExt cx="300900" cy="299450"/>
          </a:xfrm>
        </p:grpSpPr>
        <p:sp>
          <p:nvSpPr>
            <p:cNvPr id="10376" name="Google Shape;10376;p78"/>
            <p:cNvSpPr/>
            <p:nvPr/>
          </p:nvSpPr>
          <p:spPr>
            <a:xfrm>
              <a:off x="-49746875" y="2316650"/>
              <a:ext cx="217400" cy="299450"/>
            </a:xfrm>
            <a:custGeom>
              <a:avLst/>
              <a:gdLst/>
              <a:ahLst/>
              <a:cxnLst/>
              <a:rect l="l" t="t" r="r" b="b"/>
              <a:pathLst>
                <a:path w="8696" h="11978" extrusionOk="0">
                  <a:moveTo>
                    <a:pt x="4411" y="3944"/>
                  </a:moveTo>
                  <a:lnTo>
                    <a:pt x="5010" y="5110"/>
                  </a:lnTo>
                  <a:cubicBezTo>
                    <a:pt x="4837" y="5188"/>
                    <a:pt x="4640" y="5228"/>
                    <a:pt x="4439" y="5228"/>
                  </a:cubicBezTo>
                  <a:cubicBezTo>
                    <a:pt x="4238" y="5228"/>
                    <a:pt x="4033" y="5188"/>
                    <a:pt x="3844" y="5110"/>
                  </a:cubicBezTo>
                  <a:lnTo>
                    <a:pt x="4411" y="3944"/>
                  </a:lnTo>
                  <a:close/>
                  <a:moveTo>
                    <a:pt x="5136" y="5834"/>
                  </a:moveTo>
                  <a:lnTo>
                    <a:pt x="5136" y="8418"/>
                  </a:lnTo>
                  <a:lnTo>
                    <a:pt x="3718" y="8418"/>
                  </a:lnTo>
                  <a:lnTo>
                    <a:pt x="3718" y="5834"/>
                  </a:lnTo>
                  <a:cubicBezTo>
                    <a:pt x="3939" y="5897"/>
                    <a:pt x="4191" y="5960"/>
                    <a:pt x="4411" y="5960"/>
                  </a:cubicBezTo>
                  <a:cubicBezTo>
                    <a:pt x="4663" y="5960"/>
                    <a:pt x="4884" y="5897"/>
                    <a:pt x="5136" y="5834"/>
                  </a:cubicBezTo>
                  <a:close/>
                  <a:moveTo>
                    <a:pt x="4390" y="657"/>
                  </a:moveTo>
                  <a:cubicBezTo>
                    <a:pt x="5196" y="657"/>
                    <a:pt x="5982" y="942"/>
                    <a:pt x="6617" y="1455"/>
                  </a:cubicBezTo>
                  <a:cubicBezTo>
                    <a:pt x="7467" y="2117"/>
                    <a:pt x="7940" y="3156"/>
                    <a:pt x="7940" y="4196"/>
                  </a:cubicBezTo>
                  <a:cubicBezTo>
                    <a:pt x="7940" y="5078"/>
                    <a:pt x="7625" y="5897"/>
                    <a:pt x="7058" y="6527"/>
                  </a:cubicBezTo>
                  <a:cubicBezTo>
                    <a:pt x="6585" y="7095"/>
                    <a:pt x="6270" y="7756"/>
                    <a:pt x="6207" y="8418"/>
                  </a:cubicBezTo>
                  <a:lnTo>
                    <a:pt x="5829" y="8418"/>
                  </a:lnTo>
                  <a:lnTo>
                    <a:pt x="5829" y="5267"/>
                  </a:lnTo>
                  <a:cubicBezTo>
                    <a:pt x="5829" y="5236"/>
                    <a:pt x="5829" y="5141"/>
                    <a:pt x="5798" y="5110"/>
                  </a:cubicBezTo>
                  <a:lnTo>
                    <a:pt x="4726" y="2999"/>
                  </a:lnTo>
                  <a:cubicBezTo>
                    <a:pt x="4663" y="2873"/>
                    <a:pt x="4537" y="2778"/>
                    <a:pt x="4411" y="2778"/>
                  </a:cubicBezTo>
                  <a:cubicBezTo>
                    <a:pt x="4317" y="2778"/>
                    <a:pt x="4191" y="2873"/>
                    <a:pt x="4096" y="2999"/>
                  </a:cubicBezTo>
                  <a:lnTo>
                    <a:pt x="3057" y="5110"/>
                  </a:lnTo>
                  <a:cubicBezTo>
                    <a:pt x="2994" y="5141"/>
                    <a:pt x="2994" y="5236"/>
                    <a:pt x="2994" y="5267"/>
                  </a:cubicBezTo>
                  <a:lnTo>
                    <a:pt x="2994" y="8418"/>
                  </a:lnTo>
                  <a:lnTo>
                    <a:pt x="2647" y="8418"/>
                  </a:lnTo>
                  <a:cubicBezTo>
                    <a:pt x="2584" y="7756"/>
                    <a:pt x="2301" y="7095"/>
                    <a:pt x="1796" y="6527"/>
                  </a:cubicBezTo>
                  <a:cubicBezTo>
                    <a:pt x="1040" y="5708"/>
                    <a:pt x="757" y="4574"/>
                    <a:pt x="1009" y="3408"/>
                  </a:cubicBezTo>
                  <a:cubicBezTo>
                    <a:pt x="1261" y="2085"/>
                    <a:pt x="2332" y="1014"/>
                    <a:pt x="3687" y="731"/>
                  </a:cubicBezTo>
                  <a:cubicBezTo>
                    <a:pt x="3921" y="681"/>
                    <a:pt x="4156" y="657"/>
                    <a:pt x="4390" y="657"/>
                  </a:cubicBezTo>
                  <a:close/>
                  <a:moveTo>
                    <a:pt x="6207" y="9142"/>
                  </a:moveTo>
                  <a:lnTo>
                    <a:pt x="6207" y="9489"/>
                  </a:lnTo>
                  <a:cubicBezTo>
                    <a:pt x="6207" y="9678"/>
                    <a:pt x="6050" y="9835"/>
                    <a:pt x="5829" y="9835"/>
                  </a:cubicBezTo>
                  <a:lnTo>
                    <a:pt x="3057" y="9835"/>
                  </a:lnTo>
                  <a:cubicBezTo>
                    <a:pt x="2836" y="9835"/>
                    <a:pt x="2679" y="9678"/>
                    <a:pt x="2679" y="9489"/>
                  </a:cubicBezTo>
                  <a:lnTo>
                    <a:pt x="2679" y="9142"/>
                  </a:lnTo>
                  <a:close/>
                  <a:moveTo>
                    <a:pt x="5483" y="10529"/>
                  </a:moveTo>
                  <a:lnTo>
                    <a:pt x="5483" y="10907"/>
                  </a:lnTo>
                  <a:cubicBezTo>
                    <a:pt x="5483" y="11096"/>
                    <a:pt x="5325" y="11253"/>
                    <a:pt x="5136" y="11253"/>
                  </a:cubicBezTo>
                  <a:lnTo>
                    <a:pt x="3718" y="11253"/>
                  </a:lnTo>
                  <a:cubicBezTo>
                    <a:pt x="3529" y="11253"/>
                    <a:pt x="3372" y="11096"/>
                    <a:pt x="3372" y="10907"/>
                  </a:cubicBezTo>
                  <a:lnTo>
                    <a:pt x="3372" y="10529"/>
                  </a:lnTo>
                  <a:close/>
                  <a:moveTo>
                    <a:pt x="4318" y="0"/>
                  </a:moveTo>
                  <a:cubicBezTo>
                    <a:pt x="4056" y="0"/>
                    <a:pt x="3792" y="23"/>
                    <a:pt x="3529" y="69"/>
                  </a:cubicBezTo>
                  <a:cubicBezTo>
                    <a:pt x="1954" y="384"/>
                    <a:pt x="631" y="1707"/>
                    <a:pt x="284" y="3314"/>
                  </a:cubicBezTo>
                  <a:cubicBezTo>
                    <a:pt x="1" y="4637"/>
                    <a:pt x="379" y="6023"/>
                    <a:pt x="1261" y="7000"/>
                  </a:cubicBezTo>
                  <a:cubicBezTo>
                    <a:pt x="1702" y="7536"/>
                    <a:pt x="1986" y="8166"/>
                    <a:pt x="1986" y="8796"/>
                  </a:cubicBezTo>
                  <a:lnTo>
                    <a:pt x="1986" y="9489"/>
                  </a:lnTo>
                  <a:cubicBezTo>
                    <a:pt x="1986" y="9961"/>
                    <a:pt x="2269" y="10371"/>
                    <a:pt x="2679" y="10466"/>
                  </a:cubicBezTo>
                  <a:lnTo>
                    <a:pt x="2679" y="10907"/>
                  </a:lnTo>
                  <a:cubicBezTo>
                    <a:pt x="2679" y="11505"/>
                    <a:pt x="3151" y="11978"/>
                    <a:pt x="3750" y="11978"/>
                  </a:cubicBezTo>
                  <a:lnTo>
                    <a:pt x="5168" y="11978"/>
                  </a:lnTo>
                  <a:cubicBezTo>
                    <a:pt x="5766" y="11978"/>
                    <a:pt x="6239" y="11505"/>
                    <a:pt x="6239" y="10907"/>
                  </a:cubicBezTo>
                  <a:lnTo>
                    <a:pt x="6239" y="10466"/>
                  </a:lnTo>
                  <a:cubicBezTo>
                    <a:pt x="6617" y="10308"/>
                    <a:pt x="6963" y="9930"/>
                    <a:pt x="6963" y="9489"/>
                  </a:cubicBezTo>
                  <a:lnTo>
                    <a:pt x="6963" y="8796"/>
                  </a:lnTo>
                  <a:cubicBezTo>
                    <a:pt x="6963" y="8166"/>
                    <a:pt x="7184" y="7536"/>
                    <a:pt x="7656" y="6969"/>
                  </a:cubicBezTo>
                  <a:cubicBezTo>
                    <a:pt x="8318" y="6212"/>
                    <a:pt x="8696" y="5236"/>
                    <a:pt x="8696" y="4228"/>
                  </a:cubicBezTo>
                  <a:cubicBezTo>
                    <a:pt x="8633" y="2967"/>
                    <a:pt x="8097" y="1739"/>
                    <a:pt x="7058" y="951"/>
                  </a:cubicBezTo>
                  <a:cubicBezTo>
                    <a:pt x="6285" y="328"/>
                    <a:pt x="5314" y="0"/>
                    <a:pt x="43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7" name="Google Shape;10377;p78"/>
            <p:cNvSpPr/>
            <p:nvPr/>
          </p:nvSpPr>
          <p:spPr>
            <a:xfrm>
              <a:off x="-49786250" y="2422325"/>
              <a:ext cx="36250" cy="17350"/>
            </a:xfrm>
            <a:custGeom>
              <a:avLst/>
              <a:gdLst/>
              <a:ahLst/>
              <a:cxnLst/>
              <a:rect l="l" t="t" r="r" b="b"/>
              <a:pathLst>
                <a:path w="1450" h="694" extrusionOk="0">
                  <a:moveTo>
                    <a:pt x="379" y="1"/>
                  </a:moveTo>
                  <a:cubicBezTo>
                    <a:pt x="158" y="1"/>
                    <a:pt x="0" y="158"/>
                    <a:pt x="0" y="347"/>
                  </a:cubicBezTo>
                  <a:cubicBezTo>
                    <a:pt x="0" y="536"/>
                    <a:pt x="158" y="694"/>
                    <a:pt x="379" y="694"/>
                  </a:cubicBezTo>
                  <a:lnTo>
                    <a:pt x="1072" y="694"/>
                  </a:lnTo>
                  <a:cubicBezTo>
                    <a:pt x="1261" y="694"/>
                    <a:pt x="1418" y="536"/>
                    <a:pt x="1418" y="347"/>
                  </a:cubicBezTo>
                  <a:cubicBezTo>
                    <a:pt x="1450" y="127"/>
                    <a:pt x="1261"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8" name="Google Shape;10378;p78"/>
            <p:cNvSpPr/>
            <p:nvPr/>
          </p:nvSpPr>
          <p:spPr>
            <a:xfrm>
              <a:off x="-49783900" y="2362475"/>
              <a:ext cx="31550" cy="30150"/>
            </a:xfrm>
            <a:custGeom>
              <a:avLst/>
              <a:gdLst/>
              <a:ahLst/>
              <a:cxnLst/>
              <a:rect l="l" t="t" r="r" b="b"/>
              <a:pathLst>
                <a:path w="1262" h="1206" extrusionOk="0">
                  <a:moveTo>
                    <a:pt x="391" y="0"/>
                  </a:moveTo>
                  <a:cubicBezTo>
                    <a:pt x="300" y="0"/>
                    <a:pt x="206" y="32"/>
                    <a:pt x="127" y="95"/>
                  </a:cubicBezTo>
                  <a:cubicBezTo>
                    <a:pt x="1" y="221"/>
                    <a:pt x="1" y="441"/>
                    <a:pt x="127" y="599"/>
                  </a:cubicBezTo>
                  <a:lnTo>
                    <a:pt x="631" y="1134"/>
                  </a:lnTo>
                  <a:cubicBezTo>
                    <a:pt x="694" y="1182"/>
                    <a:pt x="781" y="1205"/>
                    <a:pt x="871" y="1205"/>
                  </a:cubicBezTo>
                  <a:cubicBezTo>
                    <a:pt x="962" y="1205"/>
                    <a:pt x="1056" y="1182"/>
                    <a:pt x="1135" y="1134"/>
                  </a:cubicBezTo>
                  <a:cubicBezTo>
                    <a:pt x="1261" y="1008"/>
                    <a:pt x="1261" y="756"/>
                    <a:pt x="1135" y="599"/>
                  </a:cubicBezTo>
                  <a:lnTo>
                    <a:pt x="631" y="95"/>
                  </a:lnTo>
                  <a:cubicBezTo>
                    <a:pt x="568" y="32"/>
                    <a:pt x="481" y="0"/>
                    <a:pt x="3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9" name="Google Shape;10379;p78"/>
            <p:cNvSpPr/>
            <p:nvPr/>
          </p:nvSpPr>
          <p:spPr>
            <a:xfrm>
              <a:off x="-49783900" y="2468800"/>
              <a:ext cx="31550" cy="30150"/>
            </a:xfrm>
            <a:custGeom>
              <a:avLst/>
              <a:gdLst/>
              <a:ahLst/>
              <a:cxnLst/>
              <a:rect l="l" t="t" r="r" b="b"/>
              <a:pathLst>
                <a:path w="1262" h="1206" extrusionOk="0">
                  <a:moveTo>
                    <a:pt x="871" y="0"/>
                  </a:moveTo>
                  <a:cubicBezTo>
                    <a:pt x="781" y="0"/>
                    <a:pt x="694" y="32"/>
                    <a:pt x="631" y="95"/>
                  </a:cubicBezTo>
                  <a:lnTo>
                    <a:pt x="127" y="599"/>
                  </a:lnTo>
                  <a:cubicBezTo>
                    <a:pt x="1" y="725"/>
                    <a:pt x="1" y="977"/>
                    <a:pt x="127" y="1135"/>
                  </a:cubicBezTo>
                  <a:cubicBezTo>
                    <a:pt x="174" y="1182"/>
                    <a:pt x="261" y="1205"/>
                    <a:pt x="355" y="1205"/>
                  </a:cubicBezTo>
                  <a:cubicBezTo>
                    <a:pt x="450" y="1205"/>
                    <a:pt x="552" y="1182"/>
                    <a:pt x="631" y="1135"/>
                  </a:cubicBezTo>
                  <a:lnTo>
                    <a:pt x="1135" y="599"/>
                  </a:lnTo>
                  <a:cubicBezTo>
                    <a:pt x="1261" y="504"/>
                    <a:pt x="1261" y="252"/>
                    <a:pt x="1135" y="95"/>
                  </a:cubicBezTo>
                  <a:cubicBezTo>
                    <a:pt x="1056" y="32"/>
                    <a:pt x="962" y="0"/>
                    <a:pt x="8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0" name="Google Shape;10380;p78"/>
            <p:cNvSpPr/>
            <p:nvPr/>
          </p:nvSpPr>
          <p:spPr>
            <a:xfrm>
              <a:off x="-49520825" y="2421550"/>
              <a:ext cx="35475" cy="18125"/>
            </a:xfrm>
            <a:custGeom>
              <a:avLst/>
              <a:gdLst/>
              <a:ahLst/>
              <a:cxnLst/>
              <a:rect l="l" t="t" r="r" b="b"/>
              <a:pathLst>
                <a:path w="1419" h="725" extrusionOk="0">
                  <a:moveTo>
                    <a:pt x="347" y="0"/>
                  </a:moveTo>
                  <a:cubicBezTo>
                    <a:pt x="158" y="0"/>
                    <a:pt x="1" y="158"/>
                    <a:pt x="1" y="378"/>
                  </a:cubicBezTo>
                  <a:cubicBezTo>
                    <a:pt x="1" y="567"/>
                    <a:pt x="158" y="725"/>
                    <a:pt x="347" y="725"/>
                  </a:cubicBezTo>
                  <a:lnTo>
                    <a:pt x="1072" y="725"/>
                  </a:lnTo>
                  <a:cubicBezTo>
                    <a:pt x="1261" y="725"/>
                    <a:pt x="1418" y="567"/>
                    <a:pt x="1418" y="378"/>
                  </a:cubicBezTo>
                  <a:cubicBezTo>
                    <a:pt x="1418" y="158"/>
                    <a:pt x="1261" y="0"/>
                    <a:pt x="1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1" name="Google Shape;10381;p78"/>
            <p:cNvSpPr/>
            <p:nvPr/>
          </p:nvSpPr>
          <p:spPr>
            <a:xfrm>
              <a:off x="-49519250" y="2362475"/>
              <a:ext cx="31525" cy="31325"/>
            </a:xfrm>
            <a:custGeom>
              <a:avLst/>
              <a:gdLst/>
              <a:ahLst/>
              <a:cxnLst/>
              <a:rect l="l" t="t" r="r" b="b"/>
              <a:pathLst>
                <a:path w="1261" h="1253" extrusionOk="0">
                  <a:moveTo>
                    <a:pt x="906" y="0"/>
                  </a:moveTo>
                  <a:cubicBezTo>
                    <a:pt x="812" y="0"/>
                    <a:pt x="709" y="32"/>
                    <a:pt x="631" y="95"/>
                  </a:cubicBezTo>
                  <a:lnTo>
                    <a:pt x="127" y="599"/>
                  </a:lnTo>
                  <a:cubicBezTo>
                    <a:pt x="1" y="725"/>
                    <a:pt x="1" y="945"/>
                    <a:pt x="127" y="1134"/>
                  </a:cubicBezTo>
                  <a:cubicBezTo>
                    <a:pt x="190" y="1213"/>
                    <a:pt x="276" y="1253"/>
                    <a:pt x="367" y="1253"/>
                  </a:cubicBezTo>
                  <a:cubicBezTo>
                    <a:pt x="457" y="1253"/>
                    <a:pt x="552" y="1213"/>
                    <a:pt x="631" y="1134"/>
                  </a:cubicBezTo>
                  <a:lnTo>
                    <a:pt x="1135" y="599"/>
                  </a:lnTo>
                  <a:cubicBezTo>
                    <a:pt x="1261" y="473"/>
                    <a:pt x="1261" y="252"/>
                    <a:pt x="1135" y="95"/>
                  </a:cubicBezTo>
                  <a:cubicBezTo>
                    <a:pt x="1088" y="32"/>
                    <a:pt x="1001" y="0"/>
                    <a:pt x="9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2" name="Google Shape;10382;p78"/>
            <p:cNvSpPr/>
            <p:nvPr/>
          </p:nvSpPr>
          <p:spPr>
            <a:xfrm>
              <a:off x="-49519250" y="2468800"/>
              <a:ext cx="31525" cy="30150"/>
            </a:xfrm>
            <a:custGeom>
              <a:avLst/>
              <a:gdLst/>
              <a:ahLst/>
              <a:cxnLst/>
              <a:rect l="l" t="t" r="r" b="b"/>
              <a:pathLst>
                <a:path w="1261" h="1206" extrusionOk="0">
                  <a:moveTo>
                    <a:pt x="391" y="0"/>
                  </a:moveTo>
                  <a:cubicBezTo>
                    <a:pt x="300" y="0"/>
                    <a:pt x="205" y="32"/>
                    <a:pt x="127" y="95"/>
                  </a:cubicBezTo>
                  <a:cubicBezTo>
                    <a:pt x="1" y="221"/>
                    <a:pt x="1" y="441"/>
                    <a:pt x="127" y="599"/>
                  </a:cubicBezTo>
                  <a:lnTo>
                    <a:pt x="631" y="1135"/>
                  </a:lnTo>
                  <a:cubicBezTo>
                    <a:pt x="694" y="1182"/>
                    <a:pt x="780" y="1205"/>
                    <a:pt x="871" y="1205"/>
                  </a:cubicBezTo>
                  <a:cubicBezTo>
                    <a:pt x="962" y="1205"/>
                    <a:pt x="1056" y="1182"/>
                    <a:pt x="1135" y="1135"/>
                  </a:cubicBezTo>
                  <a:cubicBezTo>
                    <a:pt x="1261" y="1009"/>
                    <a:pt x="1261" y="756"/>
                    <a:pt x="1135" y="599"/>
                  </a:cubicBezTo>
                  <a:lnTo>
                    <a:pt x="631" y="95"/>
                  </a:lnTo>
                  <a:cubicBezTo>
                    <a:pt x="568" y="32"/>
                    <a:pt x="481" y="0"/>
                    <a:pt x="3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83" name="Google Shape;10383;p78"/>
          <p:cNvSpPr/>
          <p:nvPr/>
        </p:nvSpPr>
        <p:spPr>
          <a:xfrm>
            <a:off x="1731604" y="2205242"/>
            <a:ext cx="373239" cy="359154"/>
          </a:xfrm>
          <a:custGeom>
            <a:avLst/>
            <a:gdLst/>
            <a:ahLst/>
            <a:cxnLst/>
            <a:rect l="l" t="t" r="r" b="b"/>
            <a:pathLst>
              <a:path w="12508" h="12036" extrusionOk="0">
                <a:moveTo>
                  <a:pt x="4600" y="725"/>
                </a:moveTo>
                <a:cubicBezTo>
                  <a:pt x="7026" y="725"/>
                  <a:pt x="8475" y="1387"/>
                  <a:pt x="8475" y="1796"/>
                </a:cubicBezTo>
                <a:cubicBezTo>
                  <a:pt x="8475" y="2143"/>
                  <a:pt x="7058" y="2836"/>
                  <a:pt x="4600" y="2836"/>
                </a:cubicBezTo>
                <a:cubicBezTo>
                  <a:pt x="2111" y="2836"/>
                  <a:pt x="725" y="2143"/>
                  <a:pt x="725" y="1796"/>
                </a:cubicBezTo>
                <a:cubicBezTo>
                  <a:pt x="725" y="1387"/>
                  <a:pt x="2143" y="725"/>
                  <a:pt x="4600" y="725"/>
                </a:cubicBezTo>
                <a:close/>
                <a:moveTo>
                  <a:pt x="694" y="2805"/>
                </a:moveTo>
                <a:cubicBezTo>
                  <a:pt x="1670" y="3403"/>
                  <a:pt x="3371" y="3592"/>
                  <a:pt x="4537" y="3592"/>
                </a:cubicBezTo>
                <a:cubicBezTo>
                  <a:pt x="4915" y="3592"/>
                  <a:pt x="5262" y="3592"/>
                  <a:pt x="5608" y="3561"/>
                </a:cubicBezTo>
                <a:lnTo>
                  <a:pt x="5608" y="4002"/>
                </a:lnTo>
                <a:cubicBezTo>
                  <a:pt x="5608" y="4191"/>
                  <a:pt x="5451" y="4348"/>
                  <a:pt x="5262" y="4348"/>
                </a:cubicBezTo>
                <a:cubicBezTo>
                  <a:pt x="4663" y="4348"/>
                  <a:pt x="4191" y="4821"/>
                  <a:pt x="4191" y="5420"/>
                </a:cubicBezTo>
                <a:lnTo>
                  <a:pt x="4191" y="6113"/>
                </a:lnTo>
                <a:cubicBezTo>
                  <a:pt x="4191" y="6302"/>
                  <a:pt x="4033" y="6459"/>
                  <a:pt x="3844" y="6459"/>
                </a:cubicBezTo>
                <a:cubicBezTo>
                  <a:pt x="3655" y="6459"/>
                  <a:pt x="3497" y="6302"/>
                  <a:pt x="3497" y="6113"/>
                </a:cubicBezTo>
                <a:lnTo>
                  <a:pt x="3497" y="5325"/>
                </a:lnTo>
                <a:cubicBezTo>
                  <a:pt x="3529" y="4726"/>
                  <a:pt x="3056" y="4254"/>
                  <a:pt x="2458" y="4254"/>
                </a:cubicBezTo>
                <a:cubicBezTo>
                  <a:pt x="1859" y="4254"/>
                  <a:pt x="1387" y="4726"/>
                  <a:pt x="1387" y="5325"/>
                </a:cubicBezTo>
                <a:lnTo>
                  <a:pt x="1387" y="6743"/>
                </a:lnTo>
                <a:cubicBezTo>
                  <a:pt x="1387" y="6932"/>
                  <a:pt x="1229" y="7089"/>
                  <a:pt x="1040" y="7089"/>
                </a:cubicBezTo>
                <a:cubicBezTo>
                  <a:pt x="851" y="7089"/>
                  <a:pt x="694" y="6932"/>
                  <a:pt x="694" y="6743"/>
                </a:cubicBezTo>
                <a:lnTo>
                  <a:pt x="694" y="2805"/>
                </a:lnTo>
                <a:close/>
                <a:moveTo>
                  <a:pt x="8475" y="2742"/>
                </a:moveTo>
                <a:lnTo>
                  <a:pt x="8475" y="8192"/>
                </a:lnTo>
                <a:cubicBezTo>
                  <a:pt x="7719" y="8034"/>
                  <a:pt x="7026" y="7625"/>
                  <a:pt x="6553" y="6995"/>
                </a:cubicBezTo>
                <a:lnTo>
                  <a:pt x="5104" y="5010"/>
                </a:lnTo>
                <a:cubicBezTo>
                  <a:pt x="5104" y="5010"/>
                  <a:pt x="5167" y="4978"/>
                  <a:pt x="5293" y="4978"/>
                </a:cubicBezTo>
                <a:cubicBezTo>
                  <a:pt x="5892" y="4978"/>
                  <a:pt x="6364" y="4506"/>
                  <a:pt x="6364" y="3907"/>
                </a:cubicBezTo>
                <a:lnTo>
                  <a:pt x="6364" y="3403"/>
                </a:lnTo>
                <a:cubicBezTo>
                  <a:pt x="7215" y="3277"/>
                  <a:pt x="7971" y="3057"/>
                  <a:pt x="8475" y="2742"/>
                </a:cubicBezTo>
                <a:close/>
                <a:moveTo>
                  <a:pt x="9200" y="3844"/>
                </a:moveTo>
                <a:cubicBezTo>
                  <a:pt x="9925" y="4159"/>
                  <a:pt x="10555" y="4695"/>
                  <a:pt x="10996" y="5325"/>
                </a:cubicBezTo>
                <a:cubicBezTo>
                  <a:pt x="11689" y="6302"/>
                  <a:pt x="11153" y="7782"/>
                  <a:pt x="10019" y="8160"/>
                </a:cubicBezTo>
                <a:cubicBezTo>
                  <a:pt x="9735" y="8223"/>
                  <a:pt x="9452" y="8318"/>
                  <a:pt x="9200" y="8318"/>
                </a:cubicBezTo>
                <a:lnTo>
                  <a:pt x="9200" y="3844"/>
                </a:lnTo>
                <a:close/>
                <a:moveTo>
                  <a:pt x="2489" y="4978"/>
                </a:moveTo>
                <a:cubicBezTo>
                  <a:pt x="2678" y="4978"/>
                  <a:pt x="2836" y="5136"/>
                  <a:pt x="2836" y="5325"/>
                </a:cubicBezTo>
                <a:lnTo>
                  <a:pt x="2836" y="6050"/>
                </a:lnTo>
                <a:cubicBezTo>
                  <a:pt x="2836" y="6617"/>
                  <a:pt x="3308" y="7089"/>
                  <a:pt x="3907" y="7089"/>
                </a:cubicBezTo>
                <a:cubicBezTo>
                  <a:pt x="4474" y="7089"/>
                  <a:pt x="4947" y="6680"/>
                  <a:pt x="4978" y="6081"/>
                </a:cubicBezTo>
                <a:lnTo>
                  <a:pt x="5986" y="7467"/>
                </a:lnTo>
                <a:cubicBezTo>
                  <a:pt x="6459" y="8097"/>
                  <a:pt x="7152" y="8570"/>
                  <a:pt x="7877" y="8822"/>
                </a:cubicBezTo>
                <a:cubicBezTo>
                  <a:pt x="8097" y="8917"/>
                  <a:pt x="8286" y="8948"/>
                  <a:pt x="8507" y="8980"/>
                </a:cubicBezTo>
                <a:lnTo>
                  <a:pt x="8507" y="10303"/>
                </a:lnTo>
                <a:cubicBezTo>
                  <a:pt x="8475" y="10618"/>
                  <a:pt x="7058" y="11311"/>
                  <a:pt x="4600" y="11311"/>
                </a:cubicBezTo>
                <a:cubicBezTo>
                  <a:pt x="2111" y="11311"/>
                  <a:pt x="725" y="10586"/>
                  <a:pt x="725" y="10240"/>
                </a:cubicBezTo>
                <a:lnTo>
                  <a:pt x="725" y="7688"/>
                </a:lnTo>
                <a:cubicBezTo>
                  <a:pt x="851" y="7719"/>
                  <a:pt x="977" y="7782"/>
                  <a:pt x="1072" y="7782"/>
                </a:cubicBezTo>
                <a:cubicBezTo>
                  <a:pt x="1670" y="7782"/>
                  <a:pt x="2143" y="7310"/>
                  <a:pt x="2143" y="6711"/>
                </a:cubicBezTo>
                <a:lnTo>
                  <a:pt x="2143" y="5325"/>
                </a:lnTo>
                <a:cubicBezTo>
                  <a:pt x="2143" y="5136"/>
                  <a:pt x="2300" y="4978"/>
                  <a:pt x="2489" y="4978"/>
                </a:cubicBezTo>
                <a:close/>
                <a:moveTo>
                  <a:pt x="4537" y="1"/>
                </a:moveTo>
                <a:cubicBezTo>
                  <a:pt x="3371" y="1"/>
                  <a:pt x="2300" y="158"/>
                  <a:pt x="1481" y="442"/>
                </a:cubicBezTo>
                <a:cubicBezTo>
                  <a:pt x="252" y="851"/>
                  <a:pt x="0" y="1387"/>
                  <a:pt x="0" y="1796"/>
                </a:cubicBezTo>
                <a:lnTo>
                  <a:pt x="0" y="10240"/>
                </a:lnTo>
                <a:cubicBezTo>
                  <a:pt x="0" y="10649"/>
                  <a:pt x="252" y="11153"/>
                  <a:pt x="1481" y="11594"/>
                </a:cubicBezTo>
                <a:cubicBezTo>
                  <a:pt x="2300" y="11878"/>
                  <a:pt x="3403" y="12036"/>
                  <a:pt x="4537" y="12036"/>
                </a:cubicBezTo>
                <a:cubicBezTo>
                  <a:pt x="6837" y="12036"/>
                  <a:pt x="9137" y="11437"/>
                  <a:pt x="9137" y="10240"/>
                </a:cubicBezTo>
                <a:lnTo>
                  <a:pt x="9137" y="8980"/>
                </a:lnTo>
                <a:cubicBezTo>
                  <a:pt x="9515" y="8980"/>
                  <a:pt x="9862" y="8917"/>
                  <a:pt x="10208" y="8791"/>
                </a:cubicBezTo>
                <a:cubicBezTo>
                  <a:pt x="11815" y="8286"/>
                  <a:pt x="12508" y="6302"/>
                  <a:pt x="11563" y="4884"/>
                </a:cubicBezTo>
                <a:cubicBezTo>
                  <a:pt x="10996" y="4096"/>
                  <a:pt x="10208" y="3435"/>
                  <a:pt x="9137" y="2994"/>
                </a:cubicBezTo>
                <a:lnTo>
                  <a:pt x="9137" y="1796"/>
                </a:lnTo>
                <a:cubicBezTo>
                  <a:pt x="9137" y="631"/>
                  <a:pt x="6837" y="1"/>
                  <a:pt x="45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4" name="Google Shape;10384;p78"/>
          <p:cNvSpPr/>
          <p:nvPr/>
        </p:nvSpPr>
        <p:spPr>
          <a:xfrm>
            <a:off x="3971472" y="1334832"/>
            <a:ext cx="359154" cy="358199"/>
          </a:xfrm>
          <a:custGeom>
            <a:avLst/>
            <a:gdLst/>
            <a:ahLst/>
            <a:cxnLst/>
            <a:rect l="l" t="t" r="r" b="b"/>
            <a:pathLst>
              <a:path w="12036" h="12004" extrusionOk="0">
                <a:moveTo>
                  <a:pt x="1450" y="693"/>
                </a:moveTo>
                <a:lnTo>
                  <a:pt x="1450" y="1418"/>
                </a:lnTo>
                <a:lnTo>
                  <a:pt x="756" y="1418"/>
                </a:lnTo>
                <a:lnTo>
                  <a:pt x="756" y="693"/>
                </a:lnTo>
                <a:close/>
                <a:moveTo>
                  <a:pt x="11342" y="693"/>
                </a:moveTo>
                <a:lnTo>
                  <a:pt x="11342" y="1418"/>
                </a:lnTo>
                <a:lnTo>
                  <a:pt x="10618" y="1418"/>
                </a:lnTo>
                <a:lnTo>
                  <a:pt x="10618" y="693"/>
                </a:lnTo>
                <a:close/>
                <a:moveTo>
                  <a:pt x="6049" y="4191"/>
                </a:moveTo>
                <a:cubicBezTo>
                  <a:pt x="6270" y="4191"/>
                  <a:pt x="6427" y="4380"/>
                  <a:pt x="6427" y="4569"/>
                </a:cubicBezTo>
                <a:cubicBezTo>
                  <a:pt x="6427" y="4758"/>
                  <a:pt x="6270" y="4915"/>
                  <a:pt x="6049" y="4915"/>
                </a:cubicBezTo>
                <a:cubicBezTo>
                  <a:pt x="5860" y="4915"/>
                  <a:pt x="5703" y="4758"/>
                  <a:pt x="5703" y="4569"/>
                </a:cubicBezTo>
                <a:cubicBezTo>
                  <a:pt x="5703" y="4380"/>
                  <a:pt x="5860" y="4191"/>
                  <a:pt x="6049" y="4191"/>
                </a:cubicBezTo>
                <a:close/>
                <a:moveTo>
                  <a:pt x="6081" y="1040"/>
                </a:moveTo>
                <a:cubicBezTo>
                  <a:pt x="6144" y="1166"/>
                  <a:pt x="8381" y="5167"/>
                  <a:pt x="8475" y="5262"/>
                </a:cubicBezTo>
                <a:lnTo>
                  <a:pt x="7278" y="7026"/>
                </a:lnTo>
                <a:lnTo>
                  <a:pt x="6427" y="7026"/>
                </a:lnTo>
                <a:lnTo>
                  <a:pt x="6427" y="5577"/>
                </a:lnTo>
                <a:cubicBezTo>
                  <a:pt x="6805" y="5419"/>
                  <a:pt x="7120" y="5041"/>
                  <a:pt x="7120" y="4600"/>
                </a:cubicBezTo>
                <a:cubicBezTo>
                  <a:pt x="7120" y="4001"/>
                  <a:pt x="6648" y="3529"/>
                  <a:pt x="6081" y="3529"/>
                </a:cubicBezTo>
                <a:cubicBezTo>
                  <a:pt x="5482" y="3529"/>
                  <a:pt x="5010" y="4001"/>
                  <a:pt x="5010" y="4600"/>
                </a:cubicBezTo>
                <a:cubicBezTo>
                  <a:pt x="5010" y="5073"/>
                  <a:pt x="5293" y="5451"/>
                  <a:pt x="5703" y="5577"/>
                </a:cubicBezTo>
                <a:lnTo>
                  <a:pt x="5703" y="7026"/>
                </a:lnTo>
                <a:lnTo>
                  <a:pt x="4852" y="7026"/>
                </a:lnTo>
                <a:lnTo>
                  <a:pt x="3655" y="5262"/>
                </a:lnTo>
                <a:cubicBezTo>
                  <a:pt x="3749" y="5167"/>
                  <a:pt x="5986" y="1166"/>
                  <a:pt x="6081" y="1040"/>
                </a:cubicBezTo>
                <a:close/>
                <a:moveTo>
                  <a:pt x="3812" y="3529"/>
                </a:moveTo>
                <a:lnTo>
                  <a:pt x="2899" y="5104"/>
                </a:lnTo>
                <a:cubicBezTo>
                  <a:pt x="2836" y="5230"/>
                  <a:pt x="2836" y="5388"/>
                  <a:pt x="2899" y="5451"/>
                </a:cubicBezTo>
                <a:lnTo>
                  <a:pt x="4064" y="7215"/>
                </a:lnTo>
                <a:cubicBezTo>
                  <a:pt x="3749" y="7404"/>
                  <a:pt x="3529" y="7719"/>
                  <a:pt x="3529" y="8097"/>
                </a:cubicBezTo>
                <a:lnTo>
                  <a:pt x="3529" y="8475"/>
                </a:lnTo>
                <a:lnTo>
                  <a:pt x="693" y="8475"/>
                </a:lnTo>
                <a:lnTo>
                  <a:pt x="693" y="3907"/>
                </a:lnTo>
                <a:cubicBezTo>
                  <a:pt x="788" y="3686"/>
                  <a:pt x="945" y="3529"/>
                  <a:pt x="1103" y="3529"/>
                </a:cubicBezTo>
                <a:close/>
                <a:moveTo>
                  <a:pt x="7436" y="7751"/>
                </a:moveTo>
                <a:cubicBezTo>
                  <a:pt x="7625" y="7751"/>
                  <a:pt x="7782" y="7908"/>
                  <a:pt x="7782" y="8097"/>
                </a:cubicBezTo>
                <a:lnTo>
                  <a:pt x="7782" y="8475"/>
                </a:lnTo>
                <a:lnTo>
                  <a:pt x="4285" y="8475"/>
                </a:lnTo>
                <a:lnTo>
                  <a:pt x="4285" y="8097"/>
                </a:lnTo>
                <a:cubicBezTo>
                  <a:pt x="4285" y="7908"/>
                  <a:pt x="4443" y="7751"/>
                  <a:pt x="4632" y="7751"/>
                </a:cubicBezTo>
                <a:close/>
                <a:moveTo>
                  <a:pt x="10996" y="3529"/>
                </a:moveTo>
                <a:cubicBezTo>
                  <a:pt x="11185" y="3529"/>
                  <a:pt x="11342" y="3686"/>
                  <a:pt x="11342" y="3907"/>
                </a:cubicBezTo>
                <a:lnTo>
                  <a:pt x="11342" y="8475"/>
                </a:lnTo>
                <a:lnTo>
                  <a:pt x="8507" y="8475"/>
                </a:lnTo>
                <a:lnTo>
                  <a:pt x="8507" y="8097"/>
                </a:lnTo>
                <a:cubicBezTo>
                  <a:pt x="8507" y="7719"/>
                  <a:pt x="8318" y="7404"/>
                  <a:pt x="8003" y="7215"/>
                </a:cubicBezTo>
                <a:lnTo>
                  <a:pt x="9137" y="5451"/>
                </a:lnTo>
                <a:cubicBezTo>
                  <a:pt x="9200" y="5356"/>
                  <a:pt x="9200" y="5230"/>
                  <a:pt x="9137" y="5104"/>
                </a:cubicBezTo>
                <a:lnTo>
                  <a:pt x="8223" y="3529"/>
                </a:lnTo>
                <a:close/>
                <a:moveTo>
                  <a:pt x="11342" y="9137"/>
                </a:moveTo>
                <a:lnTo>
                  <a:pt x="11342" y="9483"/>
                </a:lnTo>
                <a:cubicBezTo>
                  <a:pt x="11342" y="9672"/>
                  <a:pt x="11185" y="9830"/>
                  <a:pt x="10996" y="9830"/>
                </a:cubicBezTo>
                <a:lnTo>
                  <a:pt x="1103" y="9830"/>
                </a:lnTo>
                <a:cubicBezTo>
                  <a:pt x="914" y="9830"/>
                  <a:pt x="756" y="9672"/>
                  <a:pt x="756" y="9483"/>
                </a:cubicBezTo>
                <a:lnTo>
                  <a:pt x="756" y="9137"/>
                </a:lnTo>
                <a:close/>
                <a:moveTo>
                  <a:pt x="6427" y="10554"/>
                </a:moveTo>
                <a:lnTo>
                  <a:pt x="6427" y="11248"/>
                </a:lnTo>
                <a:lnTo>
                  <a:pt x="5703" y="11248"/>
                </a:lnTo>
                <a:lnTo>
                  <a:pt x="5703" y="10554"/>
                </a:lnTo>
                <a:close/>
                <a:moveTo>
                  <a:pt x="347" y="0"/>
                </a:moveTo>
                <a:cubicBezTo>
                  <a:pt x="158" y="0"/>
                  <a:pt x="0" y="158"/>
                  <a:pt x="0" y="347"/>
                </a:cubicBezTo>
                <a:lnTo>
                  <a:pt x="0" y="1765"/>
                </a:lnTo>
                <a:cubicBezTo>
                  <a:pt x="0" y="1954"/>
                  <a:pt x="158" y="2111"/>
                  <a:pt x="347" y="2111"/>
                </a:cubicBezTo>
                <a:lnTo>
                  <a:pt x="1765" y="2111"/>
                </a:lnTo>
                <a:cubicBezTo>
                  <a:pt x="1954" y="2111"/>
                  <a:pt x="2111" y="1954"/>
                  <a:pt x="2111" y="1765"/>
                </a:cubicBezTo>
                <a:lnTo>
                  <a:pt x="2111" y="1418"/>
                </a:lnTo>
                <a:lnTo>
                  <a:pt x="5010" y="1418"/>
                </a:lnTo>
                <a:lnTo>
                  <a:pt x="4159" y="2836"/>
                </a:lnTo>
                <a:lnTo>
                  <a:pt x="1072" y="2836"/>
                </a:lnTo>
                <a:cubicBezTo>
                  <a:pt x="473" y="2836"/>
                  <a:pt x="0" y="3308"/>
                  <a:pt x="0" y="3907"/>
                </a:cubicBezTo>
                <a:lnTo>
                  <a:pt x="0" y="9515"/>
                </a:lnTo>
                <a:cubicBezTo>
                  <a:pt x="0" y="10113"/>
                  <a:pt x="473" y="10586"/>
                  <a:pt x="1072" y="10586"/>
                </a:cubicBezTo>
                <a:lnTo>
                  <a:pt x="4947" y="10586"/>
                </a:lnTo>
                <a:lnTo>
                  <a:pt x="4947" y="11311"/>
                </a:lnTo>
                <a:lnTo>
                  <a:pt x="3907" y="11311"/>
                </a:lnTo>
                <a:cubicBezTo>
                  <a:pt x="3686" y="11311"/>
                  <a:pt x="3529" y="11468"/>
                  <a:pt x="3529" y="11657"/>
                </a:cubicBezTo>
                <a:cubicBezTo>
                  <a:pt x="3529" y="11846"/>
                  <a:pt x="3686" y="12004"/>
                  <a:pt x="3907" y="12004"/>
                </a:cubicBezTo>
                <a:lnTo>
                  <a:pt x="8097" y="12004"/>
                </a:lnTo>
                <a:cubicBezTo>
                  <a:pt x="8318" y="12004"/>
                  <a:pt x="8475" y="11846"/>
                  <a:pt x="8475" y="11657"/>
                </a:cubicBezTo>
                <a:cubicBezTo>
                  <a:pt x="8475" y="11468"/>
                  <a:pt x="8318" y="11311"/>
                  <a:pt x="8097" y="11311"/>
                </a:cubicBezTo>
                <a:lnTo>
                  <a:pt x="7057" y="11311"/>
                </a:lnTo>
                <a:lnTo>
                  <a:pt x="7057" y="10586"/>
                </a:lnTo>
                <a:lnTo>
                  <a:pt x="10933" y="10586"/>
                </a:lnTo>
                <a:cubicBezTo>
                  <a:pt x="11531" y="10586"/>
                  <a:pt x="12004" y="10113"/>
                  <a:pt x="12004" y="9515"/>
                </a:cubicBezTo>
                <a:lnTo>
                  <a:pt x="12004" y="3907"/>
                </a:lnTo>
                <a:cubicBezTo>
                  <a:pt x="12035" y="3308"/>
                  <a:pt x="11563" y="2836"/>
                  <a:pt x="10996" y="2836"/>
                </a:cubicBezTo>
                <a:lnTo>
                  <a:pt x="7877" y="2836"/>
                </a:lnTo>
                <a:lnTo>
                  <a:pt x="7057" y="1418"/>
                </a:lnTo>
                <a:lnTo>
                  <a:pt x="9924" y="1418"/>
                </a:lnTo>
                <a:lnTo>
                  <a:pt x="9924" y="1765"/>
                </a:lnTo>
                <a:cubicBezTo>
                  <a:pt x="9924" y="1954"/>
                  <a:pt x="10082" y="2111"/>
                  <a:pt x="10271" y="2111"/>
                </a:cubicBezTo>
                <a:lnTo>
                  <a:pt x="11689" y="2111"/>
                </a:lnTo>
                <a:cubicBezTo>
                  <a:pt x="11878" y="2111"/>
                  <a:pt x="12035" y="1954"/>
                  <a:pt x="12035" y="1765"/>
                </a:cubicBezTo>
                <a:lnTo>
                  <a:pt x="12035" y="347"/>
                </a:lnTo>
                <a:cubicBezTo>
                  <a:pt x="12035" y="158"/>
                  <a:pt x="11878" y="0"/>
                  <a:pt x="11689" y="0"/>
                </a:cubicBezTo>
                <a:lnTo>
                  <a:pt x="10271" y="0"/>
                </a:lnTo>
                <a:cubicBezTo>
                  <a:pt x="10082" y="0"/>
                  <a:pt x="9924" y="158"/>
                  <a:pt x="9924" y="347"/>
                </a:cubicBezTo>
                <a:lnTo>
                  <a:pt x="9924" y="693"/>
                </a:lnTo>
                <a:lnTo>
                  <a:pt x="6648" y="693"/>
                </a:lnTo>
                <a:lnTo>
                  <a:pt x="6333" y="189"/>
                </a:lnTo>
                <a:cubicBezTo>
                  <a:pt x="6270" y="63"/>
                  <a:pt x="6144" y="0"/>
                  <a:pt x="6018" y="0"/>
                </a:cubicBezTo>
                <a:cubicBezTo>
                  <a:pt x="5892" y="0"/>
                  <a:pt x="5797" y="63"/>
                  <a:pt x="5703" y="189"/>
                </a:cubicBezTo>
                <a:lnTo>
                  <a:pt x="5388" y="693"/>
                </a:lnTo>
                <a:lnTo>
                  <a:pt x="2111" y="693"/>
                </a:lnTo>
                <a:lnTo>
                  <a:pt x="2111" y="347"/>
                </a:lnTo>
                <a:cubicBezTo>
                  <a:pt x="2111" y="158"/>
                  <a:pt x="1954" y="0"/>
                  <a:pt x="17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85" name="Google Shape;10385;p78"/>
          <p:cNvGrpSpPr/>
          <p:nvPr/>
        </p:nvGrpSpPr>
        <p:grpSpPr>
          <a:xfrm>
            <a:off x="4033144" y="1788993"/>
            <a:ext cx="230365" cy="359124"/>
            <a:chOff x="-47842400" y="2342000"/>
            <a:chExt cx="193000" cy="300875"/>
          </a:xfrm>
        </p:grpSpPr>
        <p:sp>
          <p:nvSpPr>
            <p:cNvPr id="10386" name="Google Shape;10386;p78"/>
            <p:cNvSpPr/>
            <p:nvPr/>
          </p:nvSpPr>
          <p:spPr>
            <a:xfrm>
              <a:off x="-47809325" y="2412875"/>
              <a:ext cx="124475" cy="124475"/>
            </a:xfrm>
            <a:custGeom>
              <a:avLst/>
              <a:gdLst/>
              <a:ahLst/>
              <a:cxnLst/>
              <a:rect l="l" t="t" r="r" b="b"/>
              <a:pathLst>
                <a:path w="4979" h="4979" extrusionOk="0">
                  <a:moveTo>
                    <a:pt x="1828" y="725"/>
                  </a:moveTo>
                  <a:cubicBezTo>
                    <a:pt x="2301" y="725"/>
                    <a:pt x="2679" y="1009"/>
                    <a:pt x="2805" y="1418"/>
                  </a:cubicBezTo>
                  <a:lnTo>
                    <a:pt x="1828" y="1418"/>
                  </a:lnTo>
                  <a:cubicBezTo>
                    <a:pt x="1639" y="1418"/>
                    <a:pt x="1482" y="1576"/>
                    <a:pt x="1482" y="1796"/>
                  </a:cubicBezTo>
                  <a:lnTo>
                    <a:pt x="1482" y="2773"/>
                  </a:lnTo>
                  <a:cubicBezTo>
                    <a:pt x="1072" y="2647"/>
                    <a:pt x="757" y="2269"/>
                    <a:pt x="757" y="1796"/>
                  </a:cubicBezTo>
                  <a:cubicBezTo>
                    <a:pt x="757" y="1198"/>
                    <a:pt x="1230" y="725"/>
                    <a:pt x="1828" y="725"/>
                  </a:cubicBezTo>
                  <a:close/>
                  <a:moveTo>
                    <a:pt x="2805" y="2143"/>
                  </a:moveTo>
                  <a:cubicBezTo>
                    <a:pt x="2679" y="2458"/>
                    <a:pt x="2458" y="2678"/>
                    <a:pt x="2175" y="2773"/>
                  </a:cubicBezTo>
                  <a:lnTo>
                    <a:pt x="2175" y="2143"/>
                  </a:lnTo>
                  <a:close/>
                  <a:moveTo>
                    <a:pt x="4286" y="2111"/>
                  </a:moveTo>
                  <a:lnTo>
                    <a:pt x="4286" y="4222"/>
                  </a:lnTo>
                  <a:lnTo>
                    <a:pt x="2143" y="4222"/>
                  </a:lnTo>
                  <a:lnTo>
                    <a:pt x="2143" y="3466"/>
                  </a:lnTo>
                  <a:cubicBezTo>
                    <a:pt x="2805" y="3309"/>
                    <a:pt x="3372" y="2804"/>
                    <a:pt x="3529" y="2111"/>
                  </a:cubicBezTo>
                  <a:close/>
                  <a:moveTo>
                    <a:pt x="1797" y="1"/>
                  </a:moveTo>
                  <a:cubicBezTo>
                    <a:pt x="789" y="1"/>
                    <a:pt x="1" y="788"/>
                    <a:pt x="1" y="1796"/>
                  </a:cubicBezTo>
                  <a:cubicBezTo>
                    <a:pt x="1" y="2647"/>
                    <a:pt x="599" y="3372"/>
                    <a:pt x="1450" y="3529"/>
                  </a:cubicBezTo>
                  <a:lnTo>
                    <a:pt x="1450" y="4632"/>
                  </a:lnTo>
                  <a:cubicBezTo>
                    <a:pt x="1450" y="4821"/>
                    <a:pt x="1576" y="4978"/>
                    <a:pt x="1797" y="4978"/>
                  </a:cubicBezTo>
                  <a:lnTo>
                    <a:pt x="4601" y="4978"/>
                  </a:lnTo>
                  <a:cubicBezTo>
                    <a:pt x="4790" y="4978"/>
                    <a:pt x="4947" y="4821"/>
                    <a:pt x="4947" y="4632"/>
                  </a:cubicBezTo>
                  <a:lnTo>
                    <a:pt x="4947" y="1828"/>
                  </a:lnTo>
                  <a:cubicBezTo>
                    <a:pt x="4979" y="1576"/>
                    <a:pt x="4821" y="1418"/>
                    <a:pt x="4632" y="1418"/>
                  </a:cubicBezTo>
                  <a:lnTo>
                    <a:pt x="3529" y="1418"/>
                  </a:lnTo>
                  <a:cubicBezTo>
                    <a:pt x="3372" y="631"/>
                    <a:pt x="2647" y="1"/>
                    <a:pt x="1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7" name="Google Shape;10387;p78"/>
            <p:cNvSpPr/>
            <p:nvPr/>
          </p:nvSpPr>
          <p:spPr>
            <a:xfrm>
              <a:off x="-47842400" y="2342000"/>
              <a:ext cx="193000" cy="300875"/>
            </a:xfrm>
            <a:custGeom>
              <a:avLst/>
              <a:gdLst/>
              <a:ahLst/>
              <a:cxnLst/>
              <a:rect l="l" t="t" r="r" b="b"/>
              <a:pathLst>
                <a:path w="7720" h="12035" extrusionOk="0">
                  <a:moveTo>
                    <a:pt x="6995" y="725"/>
                  </a:moveTo>
                  <a:lnTo>
                    <a:pt x="6995" y="1418"/>
                  </a:lnTo>
                  <a:lnTo>
                    <a:pt x="662" y="1418"/>
                  </a:lnTo>
                  <a:lnTo>
                    <a:pt x="662" y="725"/>
                  </a:lnTo>
                  <a:close/>
                  <a:moveTo>
                    <a:pt x="7058" y="2142"/>
                  </a:moveTo>
                  <a:lnTo>
                    <a:pt x="7058" y="8506"/>
                  </a:lnTo>
                  <a:lnTo>
                    <a:pt x="694" y="8506"/>
                  </a:lnTo>
                  <a:lnTo>
                    <a:pt x="694" y="2142"/>
                  </a:lnTo>
                  <a:close/>
                  <a:moveTo>
                    <a:pt x="7058" y="9200"/>
                  </a:moveTo>
                  <a:lnTo>
                    <a:pt x="7058" y="11310"/>
                  </a:lnTo>
                  <a:lnTo>
                    <a:pt x="694" y="11310"/>
                  </a:lnTo>
                  <a:lnTo>
                    <a:pt x="694" y="9200"/>
                  </a:lnTo>
                  <a:close/>
                  <a:moveTo>
                    <a:pt x="347" y="0"/>
                  </a:moveTo>
                  <a:cubicBezTo>
                    <a:pt x="158" y="0"/>
                    <a:pt x="1" y="158"/>
                    <a:pt x="1" y="378"/>
                  </a:cubicBezTo>
                  <a:lnTo>
                    <a:pt x="1" y="11657"/>
                  </a:lnTo>
                  <a:cubicBezTo>
                    <a:pt x="1" y="11877"/>
                    <a:pt x="158" y="12035"/>
                    <a:pt x="347" y="12035"/>
                  </a:cubicBezTo>
                  <a:lnTo>
                    <a:pt x="7373" y="12035"/>
                  </a:lnTo>
                  <a:cubicBezTo>
                    <a:pt x="7562" y="12035"/>
                    <a:pt x="7719" y="11877"/>
                    <a:pt x="7719" y="11657"/>
                  </a:cubicBezTo>
                  <a:lnTo>
                    <a:pt x="7719" y="378"/>
                  </a:lnTo>
                  <a:cubicBezTo>
                    <a:pt x="7719" y="158"/>
                    <a:pt x="7562" y="0"/>
                    <a:pt x="73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8" name="Google Shape;10388;p78"/>
            <p:cNvSpPr/>
            <p:nvPr/>
          </p:nvSpPr>
          <p:spPr>
            <a:xfrm>
              <a:off x="-47772300" y="2589300"/>
              <a:ext cx="52800" cy="18150"/>
            </a:xfrm>
            <a:custGeom>
              <a:avLst/>
              <a:gdLst/>
              <a:ahLst/>
              <a:cxnLst/>
              <a:rect l="l" t="t" r="r" b="b"/>
              <a:pathLst>
                <a:path w="2112" h="726" extrusionOk="0">
                  <a:moveTo>
                    <a:pt x="347" y="1"/>
                  </a:moveTo>
                  <a:cubicBezTo>
                    <a:pt x="158" y="1"/>
                    <a:pt x="1" y="158"/>
                    <a:pt x="1" y="347"/>
                  </a:cubicBezTo>
                  <a:cubicBezTo>
                    <a:pt x="1" y="568"/>
                    <a:pt x="158" y="725"/>
                    <a:pt x="347" y="725"/>
                  </a:cubicBezTo>
                  <a:lnTo>
                    <a:pt x="1765" y="725"/>
                  </a:lnTo>
                  <a:cubicBezTo>
                    <a:pt x="1954" y="725"/>
                    <a:pt x="2111" y="568"/>
                    <a:pt x="2111" y="347"/>
                  </a:cubicBezTo>
                  <a:cubicBezTo>
                    <a:pt x="2111" y="158"/>
                    <a:pt x="1954" y="1"/>
                    <a:pt x="17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89" name="Google Shape;10389;p78"/>
          <p:cNvGrpSpPr/>
          <p:nvPr/>
        </p:nvGrpSpPr>
        <p:grpSpPr>
          <a:xfrm>
            <a:off x="3969212" y="2236452"/>
            <a:ext cx="358229" cy="359154"/>
            <a:chOff x="-47896750" y="2710600"/>
            <a:chExt cx="300125" cy="300900"/>
          </a:xfrm>
        </p:grpSpPr>
        <p:sp>
          <p:nvSpPr>
            <p:cNvPr id="10390" name="Google Shape;10390;p78"/>
            <p:cNvSpPr/>
            <p:nvPr/>
          </p:nvSpPr>
          <p:spPr>
            <a:xfrm>
              <a:off x="-47896750" y="2710600"/>
              <a:ext cx="300125" cy="300900"/>
            </a:xfrm>
            <a:custGeom>
              <a:avLst/>
              <a:gdLst/>
              <a:ahLst/>
              <a:cxnLst/>
              <a:rect l="l" t="t" r="r" b="b"/>
              <a:pathLst>
                <a:path w="12005" h="12036" extrusionOk="0">
                  <a:moveTo>
                    <a:pt x="2836" y="756"/>
                  </a:moveTo>
                  <a:cubicBezTo>
                    <a:pt x="3246" y="756"/>
                    <a:pt x="3561" y="1072"/>
                    <a:pt x="3561" y="1450"/>
                  </a:cubicBezTo>
                  <a:lnTo>
                    <a:pt x="3561" y="2237"/>
                  </a:lnTo>
                  <a:cubicBezTo>
                    <a:pt x="3309" y="2206"/>
                    <a:pt x="3088" y="2174"/>
                    <a:pt x="2836" y="2174"/>
                  </a:cubicBezTo>
                  <a:cubicBezTo>
                    <a:pt x="2616" y="2174"/>
                    <a:pt x="2364" y="2206"/>
                    <a:pt x="2143" y="2237"/>
                  </a:cubicBezTo>
                  <a:lnTo>
                    <a:pt x="2143" y="1450"/>
                  </a:lnTo>
                  <a:cubicBezTo>
                    <a:pt x="2143" y="1072"/>
                    <a:pt x="2458" y="756"/>
                    <a:pt x="2836" y="756"/>
                  </a:cubicBezTo>
                  <a:close/>
                  <a:moveTo>
                    <a:pt x="5231" y="1450"/>
                  </a:moveTo>
                  <a:cubicBezTo>
                    <a:pt x="7026" y="1450"/>
                    <a:pt x="8539" y="2584"/>
                    <a:pt x="9106" y="4254"/>
                  </a:cubicBezTo>
                  <a:cubicBezTo>
                    <a:pt x="8854" y="4254"/>
                    <a:pt x="8633" y="4317"/>
                    <a:pt x="8444" y="4474"/>
                  </a:cubicBezTo>
                  <a:cubicBezTo>
                    <a:pt x="8003" y="3119"/>
                    <a:pt x="6743" y="2174"/>
                    <a:pt x="5231" y="2174"/>
                  </a:cubicBezTo>
                  <a:lnTo>
                    <a:pt x="4254" y="2174"/>
                  </a:lnTo>
                  <a:lnTo>
                    <a:pt x="4254" y="1450"/>
                  </a:lnTo>
                  <a:close/>
                  <a:moveTo>
                    <a:pt x="2868" y="2836"/>
                  </a:moveTo>
                  <a:cubicBezTo>
                    <a:pt x="4033" y="2836"/>
                    <a:pt x="4979" y="3781"/>
                    <a:pt x="4979" y="4947"/>
                  </a:cubicBezTo>
                  <a:lnTo>
                    <a:pt x="4979" y="5671"/>
                  </a:lnTo>
                  <a:lnTo>
                    <a:pt x="757" y="5671"/>
                  </a:lnTo>
                  <a:lnTo>
                    <a:pt x="757" y="4947"/>
                  </a:lnTo>
                  <a:cubicBezTo>
                    <a:pt x="757" y="3781"/>
                    <a:pt x="1702" y="2836"/>
                    <a:pt x="2868" y="2836"/>
                  </a:cubicBezTo>
                  <a:close/>
                  <a:moveTo>
                    <a:pt x="9169" y="4947"/>
                  </a:moveTo>
                  <a:cubicBezTo>
                    <a:pt x="9578" y="4947"/>
                    <a:pt x="9893" y="5262"/>
                    <a:pt x="9893" y="5671"/>
                  </a:cubicBezTo>
                  <a:cubicBezTo>
                    <a:pt x="9893" y="6049"/>
                    <a:pt x="9578" y="6364"/>
                    <a:pt x="9169" y="6364"/>
                  </a:cubicBezTo>
                  <a:cubicBezTo>
                    <a:pt x="8791" y="6364"/>
                    <a:pt x="8476" y="6049"/>
                    <a:pt x="8476" y="5671"/>
                  </a:cubicBezTo>
                  <a:cubicBezTo>
                    <a:pt x="8476" y="5262"/>
                    <a:pt x="8791" y="4947"/>
                    <a:pt x="9169" y="4947"/>
                  </a:cubicBezTo>
                  <a:close/>
                  <a:moveTo>
                    <a:pt x="9547" y="6994"/>
                  </a:moveTo>
                  <a:lnTo>
                    <a:pt x="9547" y="9924"/>
                  </a:lnTo>
                  <a:lnTo>
                    <a:pt x="8822" y="9924"/>
                  </a:lnTo>
                  <a:lnTo>
                    <a:pt x="8822" y="6994"/>
                  </a:lnTo>
                  <a:cubicBezTo>
                    <a:pt x="8948" y="7057"/>
                    <a:pt x="9074" y="7057"/>
                    <a:pt x="9169" y="7057"/>
                  </a:cubicBezTo>
                  <a:cubicBezTo>
                    <a:pt x="9295" y="7057"/>
                    <a:pt x="9421" y="7057"/>
                    <a:pt x="9547" y="6994"/>
                  </a:cubicBezTo>
                  <a:close/>
                  <a:moveTo>
                    <a:pt x="10208" y="10617"/>
                  </a:moveTo>
                  <a:cubicBezTo>
                    <a:pt x="10681" y="10617"/>
                    <a:pt x="11059" y="10933"/>
                    <a:pt x="11217" y="11342"/>
                  </a:cubicBezTo>
                  <a:lnTo>
                    <a:pt x="5703" y="11342"/>
                  </a:lnTo>
                  <a:cubicBezTo>
                    <a:pt x="5861" y="10933"/>
                    <a:pt x="6270" y="10617"/>
                    <a:pt x="6711" y="10617"/>
                  </a:cubicBezTo>
                  <a:close/>
                  <a:moveTo>
                    <a:pt x="2836" y="0"/>
                  </a:moveTo>
                  <a:cubicBezTo>
                    <a:pt x="2049" y="0"/>
                    <a:pt x="1419" y="630"/>
                    <a:pt x="1419" y="1418"/>
                  </a:cubicBezTo>
                  <a:lnTo>
                    <a:pt x="1419" y="2458"/>
                  </a:lnTo>
                  <a:cubicBezTo>
                    <a:pt x="599" y="2930"/>
                    <a:pt x="1" y="3844"/>
                    <a:pt x="1" y="4915"/>
                  </a:cubicBezTo>
                  <a:lnTo>
                    <a:pt x="1" y="5986"/>
                  </a:lnTo>
                  <a:cubicBezTo>
                    <a:pt x="1" y="6175"/>
                    <a:pt x="158" y="6333"/>
                    <a:pt x="347" y="6333"/>
                  </a:cubicBezTo>
                  <a:lnTo>
                    <a:pt x="5294" y="6333"/>
                  </a:lnTo>
                  <a:cubicBezTo>
                    <a:pt x="5483" y="6333"/>
                    <a:pt x="5640" y="6175"/>
                    <a:pt x="5640" y="5986"/>
                  </a:cubicBezTo>
                  <a:lnTo>
                    <a:pt x="5640" y="4915"/>
                  </a:lnTo>
                  <a:cubicBezTo>
                    <a:pt x="5640" y="4096"/>
                    <a:pt x="5294" y="3340"/>
                    <a:pt x="4695" y="2773"/>
                  </a:cubicBezTo>
                  <a:lnTo>
                    <a:pt x="5231" y="2773"/>
                  </a:lnTo>
                  <a:cubicBezTo>
                    <a:pt x="6585" y="2773"/>
                    <a:pt x="7688" y="3781"/>
                    <a:pt x="7877" y="5104"/>
                  </a:cubicBezTo>
                  <a:cubicBezTo>
                    <a:pt x="7846" y="5262"/>
                    <a:pt x="7814" y="5419"/>
                    <a:pt x="7814" y="5608"/>
                  </a:cubicBezTo>
                  <a:cubicBezTo>
                    <a:pt x="7814" y="5986"/>
                    <a:pt x="7909" y="6301"/>
                    <a:pt x="8161" y="6553"/>
                  </a:cubicBezTo>
                  <a:lnTo>
                    <a:pt x="8161" y="9924"/>
                  </a:lnTo>
                  <a:lnTo>
                    <a:pt x="7436" y="9924"/>
                  </a:lnTo>
                  <a:lnTo>
                    <a:pt x="7436" y="9546"/>
                  </a:lnTo>
                  <a:cubicBezTo>
                    <a:pt x="7436" y="9357"/>
                    <a:pt x="7278" y="9200"/>
                    <a:pt x="7089" y="9200"/>
                  </a:cubicBezTo>
                  <a:cubicBezTo>
                    <a:pt x="6900" y="9200"/>
                    <a:pt x="6743" y="9357"/>
                    <a:pt x="6743" y="9546"/>
                  </a:cubicBezTo>
                  <a:lnTo>
                    <a:pt x="6743" y="9924"/>
                  </a:lnTo>
                  <a:cubicBezTo>
                    <a:pt x="5766" y="9924"/>
                    <a:pt x="4979" y="10712"/>
                    <a:pt x="4979" y="11689"/>
                  </a:cubicBezTo>
                  <a:cubicBezTo>
                    <a:pt x="4979" y="11878"/>
                    <a:pt x="5136" y="12035"/>
                    <a:pt x="5325" y="12035"/>
                  </a:cubicBezTo>
                  <a:lnTo>
                    <a:pt x="11658" y="12035"/>
                  </a:lnTo>
                  <a:cubicBezTo>
                    <a:pt x="11847" y="12035"/>
                    <a:pt x="12004" y="11878"/>
                    <a:pt x="12004" y="11689"/>
                  </a:cubicBezTo>
                  <a:cubicBezTo>
                    <a:pt x="12004" y="11216"/>
                    <a:pt x="11815" y="10743"/>
                    <a:pt x="11500" y="10428"/>
                  </a:cubicBezTo>
                  <a:cubicBezTo>
                    <a:pt x="11154" y="10113"/>
                    <a:pt x="10713" y="9924"/>
                    <a:pt x="10240" y="9924"/>
                  </a:cubicBezTo>
                  <a:lnTo>
                    <a:pt x="10240" y="6585"/>
                  </a:lnTo>
                  <a:cubicBezTo>
                    <a:pt x="10492" y="6333"/>
                    <a:pt x="10587" y="5986"/>
                    <a:pt x="10587" y="5608"/>
                  </a:cubicBezTo>
                  <a:cubicBezTo>
                    <a:pt x="10587" y="5104"/>
                    <a:pt x="10334" y="4632"/>
                    <a:pt x="9893" y="4411"/>
                  </a:cubicBezTo>
                  <a:cubicBezTo>
                    <a:pt x="9641" y="3371"/>
                    <a:pt x="9106" y="2458"/>
                    <a:pt x="8287" y="1796"/>
                  </a:cubicBezTo>
                  <a:cubicBezTo>
                    <a:pt x="7405" y="1103"/>
                    <a:pt x="6333" y="693"/>
                    <a:pt x="5231" y="693"/>
                  </a:cubicBezTo>
                  <a:lnTo>
                    <a:pt x="4065" y="693"/>
                  </a:lnTo>
                  <a:cubicBezTo>
                    <a:pt x="3813" y="284"/>
                    <a:pt x="3340" y="0"/>
                    <a:pt x="28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1" name="Google Shape;10391;p78"/>
            <p:cNvSpPr/>
            <p:nvPr/>
          </p:nvSpPr>
          <p:spPr>
            <a:xfrm>
              <a:off x="-47834525" y="2904350"/>
              <a:ext cx="17350" cy="44125"/>
            </a:xfrm>
            <a:custGeom>
              <a:avLst/>
              <a:gdLst/>
              <a:ahLst/>
              <a:cxnLst/>
              <a:rect l="l" t="t" r="r" b="b"/>
              <a:pathLst>
                <a:path w="694" h="1765" extrusionOk="0">
                  <a:moveTo>
                    <a:pt x="347" y="1"/>
                  </a:moveTo>
                  <a:cubicBezTo>
                    <a:pt x="158" y="1"/>
                    <a:pt x="1" y="158"/>
                    <a:pt x="1" y="347"/>
                  </a:cubicBezTo>
                  <a:lnTo>
                    <a:pt x="1" y="1418"/>
                  </a:lnTo>
                  <a:cubicBezTo>
                    <a:pt x="1" y="1607"/>
                    <a:pt x="158" y="1765"/>
                    <a:pt x="347" y="1765"/>
                  </a:cubicBezTo>
                  <a:cubicBezTo>
                    <a:pt x="568" y="1765"/>
                    <a:pt x="694" y="1607"/>
                    <a:pt x="694" y="1418"/>
                  </a:cubicBezTo>
                  <a:lnTo>
                    <a:pt x="694" y="347"/>
                  </a:lnTo>
                  <a:cubicBezTo>
                    <a:pt x="694" y="158"/>
                    <a:pt x="568"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2" name="Google Shape;10392;p78"/>
            <p:cNvSpPr/>
            <p:nvPr/>
          </p:nvSpPr>
          <p:spPr>
            <a:xfrm>
              <a:off x="-47790400" y="2884475"/>
              <a:ext cx="38600" cy="36450"/>
            </a:xfrm>
            <a:custGeom>
              <a:avLst/>
              <a:gdLst/>
              <a:ahLst/>
              <a:cxnLst/>
              <a:rect l="l" t="t" r="r" b="b"/>
              <a:pathLst>
                <a:path w="1544" h="1458" extrusionOk="0">
                  <a:moveTo>
                    <a:pt x="437" y="0"/>
                  </a:moveTo>
                  <a:cubicBezTo>
                    <a:pt x="339" y="0"/>
                    <a:pt x="236" y="24"/>
                    <a:pt x="158" y="71"/>
                  </a:cubicBezTo>
                  <a:cubicBezTo>
                    <a:pt x="0" y="197"/>
                    <a:pt x="32" y="449"/>
                    <a:pt x="158" y="607"/>
                  </a:cubicBezTo>
                  <a:lnTo>
                    <a:pt x="914" y="1363"/>
                  </a:lnTo>
                  <a:cubicBezTo>
                    <a:pt x="1040" y="1457"/>
                    <a:pt x="1103" y="1457"/>
                    <a:pt x="1197" y="1457"/>
                  </a:cubicBezTo>
                  <a:cubicBezTo>
                    <a:pt x="1260" y="1457"/>
                    <a:pt x="1386" y="1426"/>
                    <a:pt x="1418" y="1363"/>
                  </a:cubicBezTo>
                  <a:cubicBezTo>
                    <a:pt x="1544" y="1237"/>
                    <a:pt x="1544" y="985"/>
                    <a:pt x="1418" y="827"/>
                  </a:cubicBezTo>
                  <a:lnTo>
                    <a:pt x="693" y="71"/>
                  </a:lnTo>
                  <a:cubicBezTo>
                    <a:pt x="630" y="24"/>
                    <a:pt x="536" y="0"/>
                    <a:pt x="4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3" name="Google Shape;10393;p78"/>
            <p:cNvSpPr/>
            <p:nvPr/>
          </p:nvSpPr>
          <p:spPr>
            <a:xfrm>
              <a:off x="-47896750" y="2885150"/>
              <a:ext cx="37050" cy="37350"/>
            </a:xfrm>
            <a:custGeom>
              <a:avLst/>
              <a:gdLst/>
              <a:ahLst/>
              <a:cxnLst/>
              <a:rect l="l" t="t" r="r" b="b"/>
              <a:pathLst>
                <a:path w="1482" h="1494" extrusionOk="0">
                  <a:moveTo>
                    <a:pt x="1122" y="0"/>
                  </a:moveTo>
                  <a:cubicBezTo>
                    <a:pt x="1027" y="0"/>
                    <a:pt x="933" y="40"/>
                    <a:pt x="883" y="107"/>
                  </a:cubicBezTo>
                  <a:lnTo>
                    <a:pt x="127" y="863"/>
                  </a:lnTo>
                  <a:cubicBezTo>
                    <a:pt x="1" y="958"/>
                    <a:pt x="1" y="1210"/>
                    <a:pt x="127" y="1367"/>
                  </a:cubicBezTo>
                  <a:cubicBezTo>
                    <a:pt x="221" y="1430"/>
                    <a:pt x="284" y="1493"/>
                    <a:pt x="379" y="1493"/>
                  </a:cubicBezTo>
                  <a:cubicBezTo>
                    <a:pt x="442" y="1493"/>
                    <a:pt x="568" y="1430"/>
                    <a:pt x="599" y="1367"/>
                  </a:cubicBezTo>
                  <a:lnTo>
                    <a:pt x="1356" y="611"/>
                  </a:lnTo>
                  <a:cubicBezTo>
                    <a:pt x="1482" y="485"/>
                    <a:pt x="1482" y="264"/>
                    <a:pt x="1356" y="107"/>
                  </a:cubicBezTo>
                  <a:cubicBezTo>
                    <a:pt x="1296" y="33"/>
                    <a:pt x="1208" y="0"/>
                    <a:pt x="11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94" name="Google Shape;10394;p78"/>
          <p:cNvGrpSpPr/>
          <p:nvPr/>
        </p:nvGrpSpPr>
        <p:grpSpPr>
          <a:xfrm>
            <a:off x="2624852" y="2710009"/>
            <a:ext cx="359154" cy="314991"/>
            <a:chOff x="-46033225" y="1982825"/>
            <a:chExt cx="300900" cy="263900"/>
          </a:xfrm>
        </p:grpSpPr>
        <p:sp>
          <p:nvSpPr>
            <p:cNvPr id="10395" name="Google Shape;10395;p78"/>
            <p:cNvSpPr/>
            <p:nvPr/>
          </p:nvSpPr>
          <p:spPr>
            <a:xfrm>
              <a:off x="-45962325" y="2053725"/>
              <a:ext cx="157525" cy="157550"/>
            </a:xfrm>
            <a:custGeom>
              <a:avLst/>
              <a:gdLst/>
              <a:ahLst/>
              <a:cxnLst/>
              <a:rect l="l" t="t" r="r" b="b"/>
              <a:pathLst>
                <a:path w="6301" h="6302" extrusionOk="0">
                  <a:moveTo>
                    <a:pt x="3151" y="725"/>
                  </a:moveTo>
                  <a:cubicBezTo>
                    <a:pt x="4505" y="725"/>
                    <a:pt x="5608" y="1828"/>
                    <a:pt x="5608" y="3151"/>
                  </a:cubicBezTo>
                  <a:cubicBezTo>
                    <a:pt x="5608" y="4506"/>
                    <a:pt x="4505" y="5608"/>
                    <a:pt x="3151" y="5608"/>
                  </a:cubicBezTo>
                  <a:cubicBezTo>
                    <a:pt x="1827" y="5608"/>
                    <a:pt x="725" y="4474"/>
                    <a:pt x="725" y="3151"/>
                  </a:cubicBezTo>
                  <a:cubicBezTo>
                    <a:pt x="725" y="1828"/>
                    <a:pt x="1827" y="725"/>
                    <a:pt x="3151" y="725"/>
                  </a:cubicBezTo>
                  <a:close/>
                  <a:moveTo>
                    <a:pt x="3151" y="0"/>
                  </a:moveTo>
                  <a:cubicBezTo>
                    <a:pt x="1418" y="0"/>
                    <a:pt x="0" y="1418"/>
                    <a:pt x="0" y="3151"/>
                  </a:cubicBezTo>
                  <a:cubicBezTo>
                    <a:pt x="0" y="4884"/>
                    <a:pt x="1418" y="6301"/>
                    <a:pt x="3151" y="6301"/>
                  </a:cubicBezTo>
                  <a:cubicBezTo>
                    <a:pt x="4883" y="6301"/>
                    <a:pt x="6301" y="4884"/>
                    <a:pt x="6301" y="3151"/>
                  </a:cubicBezTo>
                  <a:cubicBezTo>
                    <a:pt x="6301" y="1418"/>
                    <a:pt x="4883" y="0"/>
                    <a:pt x="31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6" name="Google Shape;10396;p78"/>
            <p:cNvSpPr/>
            <p:nvPr/>
          </p:nvSpPr>
          <p:spPr>
            <a:xfrm>
              <a:off x="-45927675" y="2088375"/>
              <a:ext cx="89025" cy="88250"/>
            </a:xfrm>
            <a:custGeom>
              <a:avLst/>
              <a:gdLst/>
              <a:ahLst/>
              <a:cxnLst/>
              <a:rect l="l" t="t" r="r" b="b"/>
              <a:pathLst>
                <a:path w="3561" h="3530" extrusionOk="0">
                  <a:moveTo>
                    <a:pt x="1765" y="694"/>
                  </a:moveTo>
                  <a:cubicBezTo>
                    <a:pt x="2363" y="694"/>
                    <a:pt x="2836" y="1166"/>
                    <a:pt x="2836" y="1765"/>
                  </a:cubicBezTo>
                  <a:cubicBezTo>
                    <a:pt x="2804" y="2363"/>
                    <a:pt x="2332" y="2836"/>
                    <a:pt x="1765" y="2836"/>
                  </a:cubicBezTo>
                  <a:cubicBezTo>
                    <a:pt x="1197" y="2836"/>
                    <a:pt x="725" y="2363"/>
                    <a:pt x="725" y="1765"/>
                  </a:cubicBezTo>
                  <a:cubicBezTo>
                    <a:pt x="725" y="1166"/>
                    <a:pt x="1197" y="694"/>
                    <a:pt x="1765" y="694"/>
                  </a:cubicBezTo>
                  <a:close/>
                  <a:moveTo>
                    <a:pt x="1765" y="1"/>
                  </a:moveTo>
                  <a:cubicBezTo>
                    <a:pt x="788" y="1"/>
                    <a:pt x="0" y="788"/>
                    <a:pt x="0" y="1765"/>
                  </a:cubicBezTo>
                  <a:cubicBezTo>
                    <a:pt x="0" y="2741"/>
                    <a:pt x="788" y="3529"/>
                    <a:pt x="1765" y="3529"/>
                  </a:cubicBezTo>
                  <a:cubicBezTo>
                    <a:pt x="2773" y="3529"/>
                    <a:pt x="3560" y="2741"/>
                    <a:pt x="3560" y="1765"/>
                  </a:cubicBezTo>
                  <a:cubicBezTo>
                    <a:pt x="3497" y="788"/>
                    <a:pt x="2710" y="1"/>
                    <a:pt x="17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7" name="Google Shape;10397;p78"/>
            <p:cNvSpPr/>
            <p:nvPr/>
          </p:nvSpPr>
          <p:spPr>
            <a:xfrm>
              <a:off x="-46033225" y="1982825"/>
              <a:ext cx="300900" cy="263900"/>
            </a:xfrm>
            <a:custGeom>
              <a:avLst/>
              <a:gdLst/>
              <a:ahLst/>
              <a:cxnLst/>
              <a:rect l="l" t="t" r="r" b="b"/>
              <a:pathLst>
                <a:path w="12036" h="10556" extrusionOk="0">
                  <a:moveTo>
                    <a:pt x="7184" y="726"/>
                  </a:moveTo>
                  <a:lnTo>
                    <a:pt x="7530" y="1419"/>
                  </a:lnTo>
                  <a:lnTo>
                    <a:pt x="4474" y="1419"/>
                  </a:lnTo>
                  <a:lnTo>
                    <a:pt x="4821" y="726"/>
                  </a:lnTo>
                  <a:close/>
                  <a:moveTo>
                    <a:pt x="694" y="3750"/>
                  </a:moveTo>
                  <a:lnTo>
                    <a:pt x="1387" y="4097"/>
                  </a:lnTo>
                  <a:lnTo>
                    <a:pt x="1387" y="7877"/>
                  </a:lnTo>
                  <a:lnTo>
                    <a:pt x="694" y="8224"/>
                  </a:lnTo>
                  <a:lnTo>
                    <a:pt x="694" y="3750"/>
                  </a:lnTo>
                  <a:close/>
                  <a:moveTo>
                    <a:pt x="11279" y="3750"/>
                  </a:moveTo>
                  <a:lnTo>
                    <a:pt x="11279" y="8224"/>
                  </a:lnTo>
                  <a:lnTo>
                    <a:pt x="10555" y="7877"/>
                  </a:lnTo>
                  <a:lnTo>
                    <a:pt x="10555" y="4097"/>
                  </a:lnTo>
                  <a:lnTo>
                    <a:pt x="11279" y="3750"/>
                  </a:lnTo>
                  <a:close/>
                  <a:moveTo>
                    <a:pt x="10933" y="2175"/>
                  </a:moveTo>
                  <a:cubicBezTo>
                    <a:pt x="11122" y="2175"/>
                    <a:pt x="11279" y="2332"/>
                    <a:pt x="11279" y="2521"/>
                  </a:cubicBezTo>
                  <a:lnTo>
                    <a:pt x="11279" y="2994"/>
                  </a:lnTo>
                  <a:lnTo>
                    <a:pt x="10051" y="3592"/>
                  </a:lnTo>
                  <a:cubicBezTo>
                    <a:pt x="9925" y="3655"/>
                    <a:pt x="9862" y="3781"/>
                    <a:pt x="9862" y="3908"/>
                  </a:cubicBezTo>
                  <a:lnTo>
                    <a:pt x="9862" y="8098"/>
                  </a:lnTo>
                  <a:cubicBezTo>
                    <a:pt x="9862" y="8224"/>
                    <a:pt x="9925" y="8350"/>
                    <a:pt x="10051" y="8444"/>
                  </a:cubicBezTo>
                  <a:lnTo>
                    <a:pt x="11279" y="9011"/>
                  </a:lnTo>
                  <a:lnTo>
                    <a:pt x="11279" y="9484"/>
                  </a:lnTo>
                  <a:cubicBezTo>
                    <a:pt x="11279" y="9704"/>
                    <a:pt x="11122" y="9830"/>
                    <a:pt x="10933" y="9830"/>
                  </a:cubicBezTo>
                  <a:lnTo>
                    <a:pt x="1040" y="9830"/>
                  </a:lnTo>
                  <a:cubicBezTo>
                    <a:pt x="851" y="9830"/>
                    <a:pt x="694" y="9673"/>
                    <a:pt x="694" y="9484"/>
                  </a:cubicBezTo>
                  <a:lnTo>
                    <a:pt x="694" y="9011"/>
                  </a:lnTo>
                  <a:lnTo>
                    <a:pt x="1891" y="8444"/>
                  </a:lnTo>
                  <a:cubicBezTo>
                    <a:pt x="2017" y="8350"/>
                    <a:pt x="2111" y="8224"/>
                    <a:pt x="2111" y="8098"/>
                  </a:cubicBezTo>
                  <a:lnTo>
                    <a:pt x="2111" y="3908"/>
                  </a:lnTo>
                  <a:cubicBezTo>
                    <a:pt x="2111" y="3781"/>
                    <a:pt x="2017" y="3655"/>
                    <a:pt x="1891" y="3592"/>
                  </a:cubicBezTo>
                  <a:lnTo>
                    <a:pt x="694" y="2994"/>
                  </a:lnTo>
                  <a:lnTo>
                    <a:pt x="694" y="2521"/>
                  </a:lnTo>
                  <a:cubicBezTo>
                    <a:pt x="694" y="2332"/>
                    <a:pt x="851" y="2175"/>
                    <a:pt x="1040" y="2175"/>
                  </a:cubicBezTo>
                  <a:close/>
                  <a:moveTo>
                    <a:pt x="4632" y="1"/>
                  </a:moveTo>
                  <a:cubicBezTo>
                    <a:pt x="4506" y="1"/>
                    <a:pt x="4380" y="95"/>
                    <a:pt x="4317" y="190"/>
                  </a:cubicBezTo>
                  <a:lnTo>
                    <a:pt x="3718" y="1419"/>
                  </a:lnTo>
                  <a:lnTo>
                    <a:pt x="2143" y="1419"/>
                  </a:lnTo>
                  <a:lnTo>
                    <a:pt x="2143" y="1072"/>
                  </a:lnTo>
                  <a:cubicBezTo>
                    <a:pt x="2143" y="883"/>
                    <a:pt x="1985" y="694"/>
                    <a:pt x="1796" y="694"/>
                  </a:cubicBezTo>
                  <a:cubicBezTo>
                    <a:pt x="1576" y="694"/>
                    <a:pt x="1418" y="883"/>
                    <a:pt x="1418" y="1072"/>
                  </a:cubicBezTo>
                  <a:lnTo>
                    <a:pt x="1418" y="1419"/>
                  </a:lnTo>
                  <a:lnTo>
                    <a:pt x="1072" y="1419"/>
                  </a:lnTo>
                  <a:cubicBezTo>
                    <a:pt x="473" y="1419"/>
                    <a:pt x="1" y="1891"/>
                    <a:pt x="1" y="2490"/>
                  </a:cubicBezTo>
                  <a:lnTo>
                    <a:pt x="1" y="9484"/>
                  </a:lnTo>
                  <a:cubicBezTo>
                    <a:pt x="1" y="10082"/>
                    <a:pt x="473" y="10555"/>
                    <a:pt x="1072" y="10555"/>
                  </a:cubicBezTo>
                  <a:lnTo>
                    <a:pt x="10964" y="10555"/>
                  </a:lnTo>
                  <a:cubicBezTo>
                    <a:pt x="11563" y="10555"/>
                    <a:pt x="12035" y="10082"/>
                    <a:pt x="12035" y="9484"/>
                  </a:cubicBezTo>
                  <a:lnTo>
                    <a:pt x="12035" y="2490"/>
                  </a:lnTo>
                  <a:cubicBezTo>
                    <a:pt x="12004" y="1891"/>
                    <a:pt x="11500" y="1419"/>
                    <a:pt x="10933" y="1419"/>
                  </a:cubicBezTo>
                  <a:lnTo>
                    <a:pt x="8318" y="1419"/>
                  </a:lnTo>
                  <a:lnTo>
                    <a:pt x="7719" y="190"/>
                  </a:lnTo>
                  <a:cubicBezTo>
                    <a:pt x="7656" y="95"/>
                    <a:pt x="7530" y="1"/>
                    <a:pt x="74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98" name="Google Shape;10398;p78"/>
          <p:cNvGrpSpPr/>
          <p:nvPr/>
        </p:nvGrpSpPr>
        <p:grpSpPr>
          <a:xfrm>
            <a:off x="2621569" y="3137266"/>
            <a:ext cx="365719" cy="326151"/>
            <a:chOff x="-46034000" y="2334500"/>
            <a:chExt cx="306400" cy="273250"/>
          </a:xfrm>
        </p:grpSpPr>
        <p:sp>
          <p:nvSpPr>
            <p:cNvPr id="10399" name="Google Shape;10399;p78"/>
            <p:cNvSpPr/>
            <p:nvPr/>
          </p:nvSpPr>
          <p:spPr>
            <a:xfrm>
              <a:off x="-46034000" y="2334500"/>
              <a:ext cx="306400" cy="273250"/>
            </a:xfrm>
            <a:custGeom>
              <a:avLst/>
              <a:gdLst/>
              <a:ahLst/>
              <a:cxnLst/>
              <a:rect l="l" t="t" r="r" b="b"/>
              <a:pathLst>
                <a:path w="12256" h="10930" extrusionOk="0">
                  <a:moveTo>
                    <a:pt x="9519" y="718"/>
                  </a:moveTo>
                  <a:cubicBezTo>
                    <a:pt x="9971" y="718"/>
                    <a:pt x="10428" y="883"/>
                    <a:pt x="10775" y="1214"/>
                  </a:cubicBezTo>
                  <a:cubicBezTo>
                    <a:pt x="11499" y="1875"/>
                    <a:pt x="11499" y="2978"/>
                    <a:pt x="10806" y="3640"/>
                  </a:cubicBezTo>
                  <a:lnTo>
                    <a:pt x="5734" y="8743"/>
                  </a:lnTo>
                  <a:lnTo>
                    <a:pt x="3403" y="8113"/>
                  </a:lnTo>
                  <a:lnTo>
                    <a:pt x="3214" y="6286"/>
                  </a:lnTo>
                  <a:lnTo>
                    <a:pt x="8286" y="1214"/>
                  </a:lnTo>
                  <a:cubicBezTo>
                    <a:pt x="8617" y="883"/>
                    <a:pt x="9066" y="718"/>
                    <a:pt x="9519" y="718"/>
                  </a:cubicBezTo>
                  <a:close/>
                  <a:moveTo>
                    <a:pt x="2678" y="7830"/>
                  </a:moveTo>
                  <a:lnTo>
                    <a:pt x="2773" y="8460"/>
                  </a:lnTo>
                  <a:cubicBezTo>
                    <a:pt x="2773" y="8617"/>
                    <a:pt x="2867" y="8743"/>
                    <a:pt x="3025" y="8775"/>
                  </a:cubicBezTo>
                  <a:lnTo>
                    <a:pt x="4411" y="9121"/>
                  </a:lnTo>
                  <a:lnTo>
                    <a:pt x="3277" y="10224"/>
                  </a:lnTo>
                  <a:lnTo>
                    <a:pt x="1040" y="9500"/>
                  </a:lnTo>
                  <a:lnTo>
                    <a:pt x="2678" y="7830"/>
                  </a:lnTo>
                  <a:close/>
                  <a:moveTo>
                    <a:pt x="9578" y="1"/>
                  </a:moveTo>
                  <a:cubicBezTo>
                    <a:pt x="8947" y="1"/>
                    <a:pt x="8317" y="237"/>
                    <a:pt x="7845" y="710"/>
                  </a:cubicBezTo>
                  <a:lnTo>
                    <a:pt x="2647" y="5908"/>
                  </a:lnTo>
                  <a:cubicBezTo>
                    <a:pt x="2583" y="5971"/>
                    <a:pt x="2520" y="6097"/>
                    <a:pt x="2520" y="6160"/>
                  </a:cubicBezTo>
                  <a:lnTo>
                    <a:pt x="2615" y="6885"/>
                  </a:lnTo>
                  <a:lnTo>
                    <a:pt x="126" y="9373"/>
                  </a:lnTo>
                  <a:cubicBezTo>
                    <a:pt x="32" y="9437"/>
                    <a:pt x="0" y="9563"/>
                    <a:pt x="32" y="9689"/>
                  </a:cubicBezTo>
                  <a:cubicBezTo>
                    <a:pt x="95" y="9815"/>
                    <a:pt x="158" y="9878"/>
                    <a:pt x="284" y="9909"/>
                  </a:cubicBezTo>
                  <a:lnTo>
                    <a:pt x="3277" y="10917"/>
                  </a:lnTo>
                  <a:cubicBezTo>
                    <a:pt x="3308" y="10925"/>
                    <a:pt x="3342" y="10929"/>
                    <a:pt x="3375" y="10929"/>
                  </a:cubicBezTo>
                  <a:cubicBezTo>
                    <a:pt x="3475" y="10929"/>
                    <a:pt x="3576" y="10894"/>
                    <a:pt x="3623" y="10823"/>
                  </a:cubicBezTo>
                  <a:lnTo>
                    <a:pt x="5198" y="9247"/>
                  </a:lnTo>
                  <a:lnTo>
                    <a:pt x="5797" y="9405"/>
                  </a:lnTo>
                  <a:cubicBezTo>
                    <a:pt x="5831" y="9413"/>
                    <a:pt x="5865" y="9417"/>
                    <a:pt x="5898" y="9417"/>
                  </a:cubicBezTo>
                  <a:cubicBezTo>
                    <a:pt x="5988" y="9417"/>
                    <a:pt x="6074" y="9388"/>
                    <a:pt x="6144" y="9342"/>
                  </a:cubicBezTo>
                  <a:lnTo>
                    <a:pt x="11342" y="4144"/>
                  </a:lnTo>
                  <a:cubicBezTo>
                    <a:pt x="12256" y="3230"/>
                    <a:pt x="12256" y="1655"/>
                    <a:pt x="11310" y="710"/>
                  </a:cubicBezTo>
                  <a:cubicBezTo>
                    <a:pt x="10838" y="237"/>
                    <a:pt x="10208" y="1"/>
                    <a:pt x="9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0" name="Google Shape;10400;p78"/>
            <p:cNvSpPr/>
            <p:nvPr/>
          </p:nvSpPr>
          <p:spPr>
            <a:xfrm>
              <a:off x="-45879625" y="2374275"/>
              <a:ext cx="105550" cy="104000"/>
            </a:xfrm>
            <a:custGeom>
              <a:avLst/>
              <a:gdLst/>
              <a:ahLst/>
              <a:cxnLst/>
              <a:rect l="l" t="t" r="r" b="b"/>
              <a:pathLst>
                <a:path w="4222" h="4160" extrusionOk="0">
                  <a:moveTo>
                    <a:pt x="2899" y="788"/>
                  </a:moveTo>
                  <a:lnTo>
                    <a:pt x="3403" y="1324"/>
                  </a:lnTo>
                  <a:lnTo>
                    <a:pt x="2899" y="1828"/>
                  </a:lnTo>
                  <a:lnTo>
                    <a:pt x="2363" y="1324"/>
                  </a:lnTo>
                  <a:lnTo>
                    <a:pt x="2899" y="788"/>
                  </a:lnTo>
                  <a:close/>
                  <a:moveTo>
                    <a:pt x="1859" y="1828"/>
                  </a:moveTo>
                  <a:lnTo>
                    <a:pt x="2363" y="2332"/>
                  </a:lnTo>
                  <a:lnTo>
                    <a:pt x="1386" y="3340"/>
                  </a:lnTo>
                  <a:lnTo>
                    <a:pt x="882" y="2805"/>
                  </a:lnTo>
                  <a:lnTo>
                    <a:pt x="1859" y="1828"/>
                  </a:lnTo>
                  <a:close/>
                  <a:moveTo>
                    <a:pt x="2879" y="1"/>
                  </a:moveTo>
                  <a:cubicBezTo>
                    <a:pt x="2788" y="1"/>
                    <a:pt x="2694" y="32"/>
                    <a:pt x="2615" y="95"/>
                  </a:cubicBezTo>
                  <a:lnTo>
                    <a:pt x="126" y="2584"/>
                  </a:lnTo>
                  <a:cubicBezTo>
                    <a:pt x="0" y="2710"/>
                    <a:pt x="0" y="2931"/>
                    <a:pt x="126" y="3088"/>
                  </a:cubicBezTo>
                  <a:lnTo>
                    <a:pt x="1103" y="4065"/>
                  </a:lnTo>
                  <a:cubicBezTo>
                    <a:pt x="1166" y="4128"/>
                    <a:pt x="1260" y="4159"/>
                    <a:pt x="1359" y="4159"/>
                  </a:cubicBezTo>
                  <a:cubicBezTo>
                    <a:pt x="1457" y="4159"/>
                    <a:pt x="1560" y="4128"/>
                    <a:pt x="1638" y="4065"/>
                  </a:cubicBezTo>
                  <a:lnTo>
                    <a:pt x="4096" y="1608"/>
                  </a:lnTo>
                  <a:cubicBezTo>
                    <a:pt x="4222" y="1482"/>
                    <a:pt x="4222" y="1229"/>
                    <a:pt x="4096" y="1072"/>
                  </a:cubicBezTo>
                  <a:lnTo>
                    <a:pt x="3119" y="95"/>
                  </a:lnTo>
                  <a:cubicBezTo>
                    <a:pt x="3056" y="32"/>
                    <a:pt x="2969" y="1"/>
                    <a:pt x="28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1" name="Google Shape;10401;p78"/>
            <p:cNvSpPr/>
            <p:nvPr/>
          </p:nvSpPr>
          <p:spPr>
            <a:xfrm>
              <a:off x="-45922950" y="2474125"/>
              <a:ext cx="49625" cy="47475"/>
            </a:xfrm>
            <a:custGeom>
              <a:avLst/>
              <a:gdLst/>
              <a:ahLst/>
              <a:cxnLst/>
              <a:rect l="l" t="t" r="r" b="b"/>
              <a:pathLst>
                <a:path w="1985" h="1899" extrusionOk="0">
                  <a:moveTo>
                    <a:pt x="1607" y="0"/>
                  </a:moveTo>
                  <a:cubicBezTo>
                    <a:pt x="1520" y="0"/>
                    <a:pt x="1434" y="24"/>
                    <a:pt x="1355" y="71"/>
                  </a:cubicBezTo>
                  <a:lnTo>
                    <a:pt x="126" y="1300"/>
                  </a:lnTo>
                  <a:cubicBezTo>
                    <a:pt x="0" y="1426"/>
                    <a:pt x="0" y="1646"/>
                    <a:pt x="126" y="1804"/>
                  </a:cubicBezTo>
                  <a:cubicBezTo>
                    <a:pt x="189" y="1867"/>
                    <a:pt x="276" y="1898"/>
                    <a:pt x="367" y="1898"/>
                  </a:cubicBezTo>
                  <a:cubicBezTo>
                    <a:pt x="457" y="1898"/>
                    <a:pt x="552" y="1867"/>
                    <a:pt x="630" y="1804"/>
                  </a:cubicBezTo>
                  <a:lnTo>
                    <a:pt x="1859" y="607"/>
                  </a:lnTo>
                  <a:cubicBezTo>
                    <a:pt x="1985" y="480"/>
                    <a:pt x="1985" y="228"/>
                    <a:pt x="1859" y="71"/>
                  </a:cubicBezTo>
                  <a:cubicBezTo>
                    <a:pt x="1780" y="24"/>
                    <a:pt x="1694" y="0"/>
                    <a:pt x="16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02" name="Google Shape;10402;p78"/>
          <p:cNvGrpSpPr/>
          <p:nvPr/>
        </p:nvGrpSpPr>
        <p:grpSpPr>
          <a:xfrm>
            <a:off x="2667627" y="3591655"/>
            <a:ext cx="273603" cy="356439"/>
            <a:chOff x="-45998575" y="2702625"/>
            <a:chExt cx="229225" cy="298625"/>
          </a:xfrm>
        </p:grpSpPr>
        <p:sp>
          <p:nvSpPr>
            <p:cNvPr id="10403" name="Google Shape;10403;p78"/>
            <p:cNvSpPr/>
            <p:nvPr/>
          </p:nvSpPr>
          <p:spPr>
            <a:xfrm>
              <a:off x="-45944225" y="2702625"/>
              <a:ext cx="125250" cy="298625"/>
            </a:xfrm>
            <a:custGeom>
              <a:avLst/>
              <a:gdLst/>
              <a:ahLst/>
              <a:cxnLst/>
              <a:rect l="l" t="t" r="r" b="b"/>
              <a:pathLst>
                <a:path w="5010" h="11945" extrusionOk="0">
                  <a:moveTo>
                    <a:pt x="2427" y="682"/>
                  </a:moveTo>
                  <a:cubicBezTo>
                    <a:pt x="2860" y="682"/>
                    <a:pt x="3308" y="817"/>
                    <a:pt x="3624" y="1107"/>
                  </a:cubicBezTo>
                  <a:cubicBezTo>
                    <a:pt x="4033" y="1454"/>
                    <a:pt x="4254" y="1926"/>
                    <a:pt x="4254" y="2430"/>
                  </a:cubicBezTo>
                  <a:cubicBezTo>
                    <a:pt x="4159" y="2745"/>
                    <a:pt x="4096" y="3060"/>
                    <a:pt x="3939" y="3344"/>
                  </a:cubicBezTo>
                  <a:cubicBezTo>
                    <a:pt x="3844" y="3470"/>
                    <a:pt x="3813" y="3533"/>
                    <a:pt x="3750" y="3659"/>
                  </a:cubicBezTo>
                  <a:cubicBezTo>
                    <a:pt x="3498" y="4005"/>
                    <a:pt x="3214" y="4446"/>
                    <a:pt x="3151" y="4919"/>
                  </a:cubicBezTo>
                  <a:lnTo>
                    <a:pt x="2805" y="4919"/>
                  </a:lnTo>
                  <a:lnTo>
                    <a:pt x="2805" y="2808"/>
                  </a:lnTo>
                  <a:lnTo>
                    <a:pt x="3151" y="2808"/>
                  </a:lnTo>
                  <a:cubicBezTo>
                    <a:pt x="3340" y="2808"/>
                    <a:pt x="3498" y="2651"/>
                    <a:pt x="3498" y="2430"/>
                  </a:cubicBezTo>
                  <a:cubicBezTo>
                    <a:pt x="3498" y="2241"/>
                    <a:pt x="3340" y="2084"/>
                    <a:pt x="3151" y="2084"/>
                  </a:cubicBezTo>
                  <a:lnTo>
                    <a:pt x="1733" y="2084"/>
                  </a:lnTo>
                  <a:cubicBezTo>
                    <a:pt x="1544" y="2084"/>
                    <a:pt x="1387" y="2241"/>
                    <a:pt x="1387" y="2430"/>
                  </a:cubicBezTo>
                  <a:cubicBezTo>
                    <a:pt x="1387" y="2651"/>
                    <a:pt x="1544" y="2808"/>
                    <a:pt x="1733" y="2808"/>
                  </a:cubicBezTo>
                  <a:lnTo>
                    <a:pt x="2080" y="2808"/>
                  </a:lnTo>
                  <a:lnTo>
                    <a:pt x="2080" y="4919"/>
                  </a:lnTo>
                  <a:lnTo>
                    <a:pt x="1733" y="4919"/>
                  </a:lnTo>
                  <a:cubicBezTo>
                    <a:pt x="1639" y="4478"/>
                    <a:pt x="1418" y="4100"/>
                    <a:pt x="1166" y="3690"/>
                  </a:cubicBezTo>
                  <a:cubicBezTo>
                    <a:pt x="1072" y="3533"/>
                    <a:pt x="977" y="3375"/>
                    <a:pt x="914" y="3218"/>
                  </a:cubicBezTo>
                  <a:cubicBezTo>
                    <a:pt x="757" y="2871"/>
                    <a:pt x="662" y="2525"/>
                    <a:pt x="757" y="2115"/>
                  </a:cubicBezTo>
                  <a:cubicBezTo>
                    <a:pt x="883" y="1422"/>
                    <a:pt x="1450" y="823"/>
                    <a:pt x="2174" y="697"/>
                  </a:cubicBezTo>
                  <a:cubicBezTo>
                    <a:pt x="2257" y="687"/>
                    <a:pt x="2342" y="682"/>
                    <a:pt x="2427" y="682"/>
                  </a:cubicBezTo>
                  <a:close/>
                  <a:moveTo>
                    <a:pt x="3151" y="5644"/>
                  </a:moveTo>
                  <a:lnTo>
                    <a:pt x="3151" y="6337"/>
                  </a:lnTo>
                  <a:lnTo>
                    <a:pt x="1733" y="6337"/>
                  </a:lnTo>
                  <a:lnTo>
                    <a:pt x="1733" y="5644"/>
                  </a:lnTo>
                  <a:close/>
                  <a:moveTo>
                    <a:pt x="3151" y="7061"/>
                  </a:moveTo>
                  <a:lnTo>
                    <a:pt x="3151" y="8983"/>
                  </a:lnTo>
                  <a:cubicBezTo>
                    <a:pt x="2915" y="8904"/>
                    <a:pt x="2671" y="8865"/>
                    <a:pt x="2430" y="8865"/>
                  </a:cubicBezTo>
                  <a:cubicBezTo>
                    <a:pt x="2190" y="8865"/>
                    <a:pt x="1954" y="8904"/>
                    <a:pt x="1733" y="8983"/>
                  </a:cubicBezTo>
                  <a:lnTo>
                    <a:pt x="1733" y="7061"/>
                  </a:lnTo>
                  <a:close/>
                  <a:moveTo>
                    <a:pt x="2442" y="9558"/>
                  </a:moveTo>
                  <a:cubicBezTo>
                    <a:pt x="2639" y="9558"/>
                    <a:pt x="2836" y="9598"/>
                    <a:pt x="3025" y="9676"/>
                  </a:cubicBezTo>
                  <a:lnTo>
                    <a:pt x="2427" y="10873"/>
                  </a:lnTo>
                  <a:lnTo>
                    <a:pt x="1859" y="9676"/>
                  </a:lnTo>
                  <a:cubicBezTo>
                    <a:pt x="2048" y="9598"/>
                    <a:pt x="2245" y="9558"/>
                    <a:pt x="2442" y="9558"/>
                  </a:cubicBezTo>
                  <a:close/>
                  <a:moveTo>
                    <a:pt x="2441" y="1"/>
                  </a:moveTo>
                  <a:cubicBezTo>
                    <a:pt x="2309" y="1"/>
                    <a:pt x="2178" y="12"/>
                    <a:pt x="2048" y="36"/>
                  </a:cubicBezTo>
                  <a:cubicBezTo>
                    <a:pt x="1072" y="193"/>
                    <a:pt x="221" y="1012"/>
                    <a:pt x="64" y="1989"/>
                  </a:cubicBezTo>
                  <a:cubicBezTo>
                    <a:pt x="1" y="2556"/>
                    <a:pt x="64" y="3060"/>
                    <a:pt x="316" y="3533"/>
                  </a:cubicBezTo>
                  <a:cubicBezTo>
                    <a:pt x="379" y="3753"/>
                    <a:pt x="505" y="3911"/>
                    <a:pt x="631" y="4068"/>
                  </a:cubicBezTo>
                  <a:cubicBezTo>
                    <a:pt x="820" y="4320"/>
                    <a:pt x="977" y="4604"/>
                    <a:pt x="1072" y="4888"/>
                  </a:cubicBezTo>
                  <a:lnTo>
                    <a:pt x="410" y="4888"/>
                  </a:lnTo>
                  <a:cubicBezTo>
                    <a:pt x="190" y="4888"/>
                    <a:pt x="32" y="5045"/>
                    <a:pt x="32" y="5234"/>
                  </a:cubicBezTo>
                  <a:cubicBezTo>
                    <a:pt x="32" y="5423"/>
                    <a:pt x="190" y="5581"/>
                    <a:pt x="410" y="5581"/>
                  </a:cubicBezTo>
                  <a:lnTo>
                    <a:pt x="1103" y="5581"/>
                  </a:lnTo>
                  <a:lnTo>
                    <a:pt x="1103" y="9487"/>
                  </a:lnTo>
                  <a:cubicBezTo>
                    <a:pt x="1103" y="9645"/>
                    <a:pt x="1103" y="9582"/>
                    <a:pt x="2206" y="11724"/>
                  </a:cubicBezTo>
                  <a:cubicBezTo>
                    <a:pt x="2301" y="11850"/>
                    <a:pt x="2395" y="11945"/>
                    <a:pt x="2521" y="11945"/>
                  </a:cubicBezTo>
                  <a:cubicBezTo>
                    <a:pt x="2647" y="11945"/>
                    <a:pt x="2773" y="11850"/>
                    <a:pt x="2836" y="11724"/>
                  </a:cubicBezTo>
                  <a:cubicBezTo>
                    <a:pt x="3939" y="9519"/>
                    <a:pt x="3939" y="9613"/>
                    <a:pt x="3939" y="9487"/>
                  </a:cubicBezTo>
                  <a:lnTo>
                    <a:pt x="3939" y="5581"/>
                  </a:lnTo>
                  <a:lnTo>
                    <a:pt x="4663" y="5581"/>
                  </a:lnTo>
                  <a:cubicBezTo>
                    <a:pt x="4852" y="5581"/>
                    <a:pt x="5010" y="5423"/>
                    <a:pt x="5010" y="5234"/>
                  </a:cubicBezTo>
                  <a:cubicBezTo>
                    <a:pt x="5010" y="5045"/>
                    <a:pt x="4852" y="4888"/>
                    <a:pt x="4663" y="4888"/>
                  </a:cubicBezTo>
                  <a:lnTo>
                    <a:pt x="3970" y="4888"/>
                  </a:lnTo>
                  <a:cubicBezTo>
                    <a:pt x="4065" y="4604"/>
                    <a:pt x="4254" y="4289"/>
                    <a:pt x="4443" y="4005"/>
                  </a:cubicBezTo>
                  <a:cubicBezTo>
                    <a:pt x="4411" y="3942"/>
                    <a:pt x="4506" y="3816"/>
                    <a:pt x="4569" y="3690"/>
                  </a:cubicBezTo>
                  <a:cubicBezTo>
                    <a:pt x="4821" y="3344"/>
                    <a:pt x="4915" y="2903"/>
                    <a:pt x="4915" y="2493"/>
                  </a:cubicBezTo>
                  <a:cubicBezTo>
                    <a:pt x="4915" y="1769"/>
                    <a:pt x="4600" y="1075"/>
                    <a:pt x="4065" y="603"/>
                  </a:cubicBezTo>
                  <a:cubicBezTo>
                    <a:pt x="3603" y="218"/>
                    <a:pt x="3017" y="1"/>
                    <a:pt x="2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4" name="Google Shape;10404;p78"/>
            <p:cNvSpPr/>
            <p:nvPr/>
          </p:nvSpPr>
          <p:spPr>
            <a:xfrm>
              <a:off x="-45804025" y="2755500"/>
              <a:ext cx="34675" cy="18125"/>
            </a:xfrm>
            <a:custGeom>
              <a:avLst/>
              <a:gdLst/>
              <a:ahLst/>
              <a:cxnLst/>
              <a:rect l="l" t="t" r="r" b="b"/>
              <a:pathLst>
                <a:path w="1387" h="725" extrusionOk="0">
                  <a:moveTo>
                    <a:pt x="347" y="0"/>
                  </a:moveTo>
                  <a:cubicBezTo>
                    <a:pt x="127" y="0"/>
                    <a:pt x="1" y="158"/>
                    <a:pt x="1" y="378"/>
                  </a:cubicBezTo>
                  <a:cubicBezTo>
                    <a:pt x="1" y="567"/>
                    <a:pt x="127" y="725"/>
                    <a:pt x="347" y="725"/>
                  </a:cubicBezTo>
                  <a:lnTo>
                    <a:pt x="1040" y="725"/>
                  </a:lnTo>
                  <a:cubicBezTo>
                    <a:pt x="1261" y="725"/>
                    <a:pt x="1387" y="567"/>
                    <a:pt x="1387" y="378"/>
                  </a:cubicBezTo>
                  <a:cubicBezTo>
                    <a:pt x="1387" y="158"/>
                    <a:pt x="1261" y="0"/>
                    <a:pt x="10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5" name="Google Shape;10405;p78"/>
            <p:cNvSpPr/>
            <p:nvPr/>
          </p:nvSpPr>
          <p:spPr>
            <a:xfrm>
              <a:off x="-45998575" y="2755500"/>
              <a:ext cx="35475" cy="18125"/>
            </a:xfrm>
            <a:custGeom>
              <a:avLst/>
              <a:gdLst/>
              <a:ahLst/>
              <a:cxnLst/>
              <a:rect l="l" t="t" r="r" b="b"/>
              <a:pathLst>
                <a:path w="1419" h="725" extrusionOk="0">
                  <a:moveTo>
                    <a:pt x="379" y="0"/>
                  </a:moveTo>
                  <a:cubicBezTo>
                    <a:pt x="158" y="0"/>
                    <a:pt x="1" y="158"/>
                    <a:pt x="1" y="378"/>
                  </a:cubicBezTo>
                  <a:cubicBezTo>
                    <a:pt x="1" y="567"/>
                    <a:pt x="158" y="725"/>
                    <a:pt x="379" y="725"/>
                  </a:cubicBezTo>
                  <a:lnTo>
                    <a:pt x="1072" y="725"/>
                  </a:lnTo>
                  <a:cubicBezTo>
                    <a:pt x="1261" y="693"/>
                    <a:pt x="1419" y="536"/>
                    <a:pt x="1419" y="378"/>
                  </a:cubicBezTo>
                  <a:cubicBezTo>
                    <a:pt x="1419" y="158"/>
                    <a:pt x="1261" y="0"/>
                    <a:pt x="1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6" name="Google Shape;10406;p78"/>
            <p:cNvSpPr/>
            <p:nvPr/>
          </p:nvSpPr>
          <p:spPr>
            <a:xfrm>
              <a:off x="-45818200" y="2703175"/>
              <a:ext cx="35475" cy="26100"/>
            </a:xfrm>
            <a:custGeom>
              <a:avLst/>
              <a:gdLst/>
              <a:ahLst/>
              <a:cxnLst/>
              <a:rect l="l" t="t" r="r" b="b"/>
              <a:pathLst>
                <a:path w="1419" h="1044" extrusionOk="0">
                  <a:moveTo>
                    <a:pt x="991" y="1"/>
                  </a:moveTo>
                  <a:cubicBezTo>
                    <a:pt x="930" y="1"/>
                    <a:pt x="870" y="15"/>
                    <a:pt x="820" y="45"/>
                  </a:cubicBezTo>
                  <a:lnTo>
                    <a:pt x="252" y="423"/>
                  </a:lnTo>
                  <a:cubicBezTo>
                    <a:pt x="95" y="486"/>
                    <a:pt x="0" y="738"/>
                    <a:pt x="126" y="896"/>
                  </a:cubicBezTo>
                  <a:cubicBezTo>
                    <a:pt x="205" y="994"/>
                    <a:pt x="309" y="1044"/>
                    <a:pt x="414" y="1044"/>
                  </a:cubicBezTo>
                  <a:cubicBezTo>
                    <a:pt x="476" y="1044"/>
                    <a:pt x="540" y="1026"/>
                    <a:pt x="599" y="990"/>
                  </a:cubicBezTo>
                  <a:lnTo>
                    <a:pt x="1166" y="644"/>
                  </a:lnTo>
                  <a:cubicBezTo>
                    <a:pt x="1324" y="581"/>
                    <a:pt x="1418" y="329"/>
                    <a:pt x="1292" y="171"/>
                  </a:cubicBezTo>
                  <a:cubicBezTo>
                    <a:pt x="1249" y="64"/>
                    <a:pt x="1119" y="1"/>
                    <a:pt x="9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7" name="Google Shape;10407;p78"/>
            <p:cNvSpPr/>
            <p:nvPr/>
          </p:nvSpPr>
          <p:spPr>
            <a:xfrm>
              <a:off x="-45984400" y="2799050"/>
              <a:ext cx="35475" cy="26100"/>
            </a:xfrm>
            <a:custGeom>
              <a:avLst/>
              <a:gdLst/>
              <a:ahLst/>
              <a:cxnLst/>
              <a:rect l="l" t="t" r="r" b="b"/>
              <a:pathLst>
                <a:path w="1419" h="1044" extrusionOk="0">
                  <a:moveTo>
                    <a:pt x="1014" y="1"/>
                  </a:moveTo>
                  <a:cubicBezTo>
                    <a:pt x="947" y="1"/>
                    <a:pt x="879" y="18"/>
                    <a:pt x="820" y="54"/>
                  </a:cubicBezTo>
                  <a:lnTo>
                    <a:pt x="221" y="400"/>
                  </a:lnTo>
                  <a:cubicBezTo>
                    <a:pt x="64" y="463"/>
                    <a:pt x="1" y="716"/>
                    <a:pt x="95" y="873"/>
                  </a:cubicBezTo>
                  <a:cubicBezTo>
                    <a:pt x="160" y="980"/>
                    <a:pt x="282" y="1043"/>
                    <a:pt x="403" y="1043"/>
                  </a:cubicBezTo>
                  <a:cubicBezTo>
                    <a:pt x="461" y="1043"/>
                    <a:pt x="517" y="1029"/>
                    <a:pt x="568" y="999"/>
                  </a:cubicBezTo>
                  <a:lnTo>
                    <a:pt x="1167" y="621"/>
                  </a:lnTo>
                  <a:cubicBezTo>
                    <a:pt x="1324" y="558"/>
                    <a:pt x="1419" y="306"/>
                    <a:pt x="1293" y="148"/>
                  </a:cubicBezTo>
                  <a:cubicBezTo>
                    <a:pt x="1234" y="50"/>
                    <a:pt x="1125" y="1"/>
                    <a:pt x="10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8" name="Google Shape;10408;p78"/>
            <p:cNvSpPr/>
            <p:nvPr/>
          </p:nvSpPr>
          <p:spPr>
            <a:xfrm>
              <a:off x="-45815850" y="2799050"/>
              <a:ext cx="33900" cy="25750"/>
            </a:xfrm>
            <a:custGeom>
              <a:avLst/>
              <a:gdLst/>
              <a:ahLst/>
              <a:cxnLst/>
              <a:rect l="l" t="t" r="r" b="b"/>
              <a:pathLst>
                <a:path w="1356" h="1030" extrusionOk="0">
                  <a:moveTo>
                    <a:pt x="343" y="1"/>
                  </a:moveTo>
                  <a:cubicBezTo>
                    <a:pt x="231" y="1"/>
                    <a:pt x="123" y="50"/>
                    <a:pt x="64" y="148"/>
                  </a:cubicBezTo>
                  <a:cubicBezTo>
                    <a:pt x="1" y="306"/>
                    <a:pt x="32" y="558"/>
                    <a:pt x="190" y="621"/>
                  </a:cubicBezTo>
                  <a:lnTo>
                    <a:pt x="789" y="999"/>
                  </a:lnTo>
                  <a:cubicBezTo>
                    <a:pt x="838" y="1019"/>
                    <a:pt x="895" y="1029"/>
                    <a:pt x="951" y="1029"/>
                  </a:cubicBezTo>
                  <a:cubicBezTo>
                    <a:pt x="1073" y="1029"/>
                    <a:pt x="1197" y="981"/>
                    <a:pt x="1261" y="873"/>
                  </a:cubicBezTo>
                  <a:cubicBezTo>
                    <a:pt x="1356" y="716"/>
                    <a:pt x="1293" y="526"/>
                    <a:pt x="1135" y="400"/>
                  </a:cubicBezTo>
                  <a:lnTo>
                    <a:pt x="537" y="54"/>
                  </a:lnTo>
                  <a:cubicBezTo>
                    <a:pt x="477" y="18"/>
                    <a:pt x="410" y="1"/>
                    <a:pt x="3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9" name="Google Shape;10409;p78"/>
            <p:cNvSpPr/>
            <p:nvPr/>
          </p:nvSpPr>
          <p:spPr>
            <a:xfrm>
              <a:off x="-45983600" y="2702750"/>
              <a:ext cx="34675" cy="25525"/>
            </a:xfrm>
            <a:custGeom>
              <a:avLst/>
              <a:gdLst/>
              <a:ahLst/>
              <a:cxnLst/>
              <a:rect l="l" t="t" r="r" b="b"/>
              <a:pathLst>
                <a:path w="1387" h="1021" extrusionOk="0">
                  <a:moveTo>
                    <a:pt x="398" y="0"/>
                  </a:moveTo>
                  <a:cubicBezTo>
                    <a:pt x="269" y="0"/>
                    <a:pt x="138" y="49"/>
                    <a:pt x="95" y="157"/>
                  </a:cubicBezTo>
                  <a:cubicBezTo>
                    <a:pt x="0" y="314"/>
                    <a:pt x="32" y="535"/>
                    <a:pt x="189" y="629"/>
                  </a:cubicBezTo>
                  <a:lnTo>
                    <a:pt x="788" y="976"/>
                  </a:lnTo>
                  <a:cubicBezTo>
                    <a:pt x="839" y="1006"/>
                    <a:pt x="899" y="1020"/>
                    <a:pt x="959" y="1020"/>
                  </a:cubicBezTo>
                  <a:cubicBezTo>
                    <a:pt x="1088" y="1020"/>
                    <a:pt x="1218" y="957"/>
                    <a:pt x="1261" y="850"/>
                  </a:cubicBezTo>
                  <a:cubicBezTo>
                    <a:pt x="1387" y="692"/>
                    <a:pt x="1292" y="503"/>
                    <a:pt x="1135" y="377"/>
                  </a:cubicBezTo>
                  <a:lnTo>
                    <a:pt x="567" y="31"/>
                  </a:lnTo>
                  <a:cubicBezTo>
                    <a:pt x="518" y="11"/>
                    <a:pt x="458" y="0"/>
                    <a:pt x="3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10" name="Google Shape;10410;p78"/>
          <p:cNvSpPr/>
          <p:nvPr/>
        </p:nvSpPr>
        <p:spPr>
          <a:xfrm>
            <a:off x="3986479" y="3612752"/>
            <a:ext cx="314961" cy="358199"/>
          </a:xfrm>
          <a:custGeom>
            <a:avLst/>
            <a:gdLst/>
            <a:ahLst/>
            <a:cxnLst/>
            <a:rect l="l" t="t" r="r" b="b"/>
            <a:pathLst>
              <a:path w="10555" h="12004" extrusionOk="0">
                <a:moveTo>
                  <a:pt x="5262" y="709"/>
                </a:moveTo>
                <a:lnTo>
                  <a:pt x="9420" y="2788"/>
                </a:lnTo>
                <a:lnTo>
                  <a:pt x="8066" y="3450"/>
                </a:lnTo>
                <a:lnTo>
                  <a:pt x="5451" y="2127"/>
                </a:lnTo>
                <a:cubicBezTo>
                  <a:pt x="5403" y="2111"/>
                  <a:pt x="5348" y="2103"/>
                  <a:pt x="5293" y="2103"/>
                </a:cubicBezTo>
                <a:cubicBezTo>
                  <a:pt x="5238" y="2103"/>
                  <a:pt x="5183" y="2111"/>
                  <a:pt x="5136" y="2127"/>
                </a:cubicBezTo>
                <a:lnTo>
                  <a:pt x="2489" y="3450"/>
                </a:lnTo>
                <a:lnTo>
                  <a:pt x="1197" y="2788"/>
                </a:lnTo>
                <a:lnTo>
                  <a:pt x="5262" y="709"/>
                </a:lnTo>
                <a:close/>
                <a:moveTo>
                  <a:pt x="4915" y="3040"/>
                </a:moveTo>
                <a:lnTo>
                  <a:pt x="4915" y="6222"/>
                </a:lnTo>
                <a:lnTo>
                  <a:pt x="2804" y="7294"/>
                </a:lnTo>
                <a:lnTo>
                  <a:pt x="2804" y="4080"/>
                </a:lnTo>
                <a:lnTo>
                  <a:pt x="4915" y="3040"/>
                </a:lnTo>
                <a:close/>
                <a:moveTo>
                  <a:pt x="5640" y="3040"/>
                </a:moveTo>
                <a:lnTo>
                  <a:pt x="7750" y="4080"/>
                </a:lnTo>
                <a:lnTo>
                  <a:pt x="7750" y="7294"/>
                </a:lnTo>
                <a:lnTo>
                  <a:pt x="5640" y="6222"/>
                </a:lnTo>
                <a:lnTo>
                  <a:pt x="5640" y="3040"/>
                </a:lnTo>
                <a:close/>
                <a:moveTo>
                  <a:pt x="5262" y="6758"/>
                </a:moveTo>
                <a:lnTo>
                  <a:pt x="7278" y="7798"/>
                </a:lnTo>
                <a:lnTo>
                  <a:pt x="5262" y="8806"/>
                </a:lnTo>
                <a:lnTo>
                  <a:pt x="3277" y="7798"/>
                </a:lnTo>
                <a:lnTo>
                  <a:pt x="5262" y="6758"/>
                </a:lnTo>
                <a:close/>
                <a:moveTo>
                  <a:pt x="725" y="3372"/>
                </a:moveTo>
                <a:lnTo>
                  <a:pt x="2111" y="4080"/>
                </a:lnTo>
                <a:lnTo>
                  <a:pt x="2111" y="7829"/>
                </a:lnTo>
                <a:cubicBezTo>
                  <a:pt x="2111" y="7955"/>
                  <a:pt x="2206" y="8081"/>
                  <a:pt x="2332" y="8113"/>
                </a:cubicBezTo>
                <a:lnTo>
                  <a:pt x="4915" y="9404"/>
                </a:lnTo>
                <a:lnTo>
                  <a:pt x="4915" y="10980"/>
                </a:lnTo>
                <a:lnTo>
                  <a:pt x="725" y="8869"/>
                </a:lnTo>
                <a:lnTo>
                  <a:pt x="725" y="3372"/>
                </a:lnTo>
                <a:close/>
                <a:moveTo>
                  <a:pt x="9861" y="3387"/>
                </a:moveTo>
                <a:lnTo>
                  <a:pt x="9861" y="8932"/>
                </a:lnTo>
                <a:lnTo>
                  <a:pt x="5640" y="11011"/>
                </a:lnTo>
                <a:lnTo>
                  <a:pt x="5640" y="9436"/>
                </a:lnTo>
                <a:lnTo>
                  <a:pt x="8223" y="8144"/>
                </a:lnTo>
                <a:cubicBezTo>
                  <a:pt x="8349" y="8113"/>
                  <a:pt x="8412" y="7987"/>
                  <a:pt x="8412" y="7829"/>
                </a:cubicBezTo>
                <a:lnTo>
                  <a:pt x="8412" y="4080"/>
                </a:lnTo>
                <a:lnTo>
                  <a:pt x="9861" y="3387"/>
                </a:lnTo>
                <a:close/>
                <a:moveTo>
                  <a:pt x="5262" y="0"/>
                </a:moveTo>
                <a:cubicBezTo>
                  <a:pt x="5206" y="0"/>
                  <a:pt x="5151" y="16"/>
                  <a:pt x="5104" y="47"/>
                </a:cubicBezTo>
                <a:lnTo>
                  <a:pt x="284" y="2473"/>
                </a:lnTo>
                <a:cubicBezTo>
                  <a:pt x="63" y="2536"/>
                  <a:pt x="0" y="2662"/>
                  <a:pt x="0" y="2820"/>
                </a:cubicBezTo>
                <a:lnTo>
                  <a:pt x="0" y="9152"/>
                </a:lnTo>
                <a:cubicBezTo>
                  <a:pt x="0" y="9278"/>
                  <a:pt x="63" y="9404"/>
                  <a:pt x="189" y="9499"/>
                </a:cubicBezTo>
                <a:lnTo>
                  <a:pt x="5104" y="11956"/>
                </a:lnTo>
                <a:cubicBezTo>
                  <a:pt x="5151" y="11988"/>
                  <a:pt x="5206" y="12003"/>
                  <a:pt x="5262" y="12003"/>
                </a:cubicBezTo>
                <a:cubicBezTo>
                  <a:pt x="5317" y="12003"/>
                  <a:pt x="5372" y="11988"/>
                  <a:pt x="5419" y="11956"/>
                </a:cubicBezTo>
                <a:lnTo>
                  <a:pt x="10365" y="9499"/>
                </a:lnTo>
                <a:cubicBezTo>
                  <a:pt x="10460" y="9404"/>
                  <a:pt x="10554" y="9278"/>
                  <a:pt x="10554" y="9152"/>
                </a:cubicBezTo>
                <a:lnTo>
                  <a:pt x="10554" y="2788"/>
                </a:lnTo>
                <a:cubicBezTo>
                  <a:pt x="10554" y="2662"/>
                  <a:pt x="10460" y="2568"/>
                  <a:pt x="10365" y="2505"/>
                </a:cubicBezTo>
                <a:lnTo>
                  <a:pt x="5419" y="47"/>
                </a:lnTo>
                <a:cubicBezTo>
                  <a:pt x="5372" y="16"/>
                  <a:pt x="5317" y="0"/>
                  <a:pt x="52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1" name="Google Shape;10411;p78"/>
          <p:cNvSpPr/>
          <p:nvPr/>
        </p:nvSpPr>
        <p:spPr>
          <a:xfrm>
            <a:off x="2183447" y="1313199"/>
            <a:ext cx="360079" cy="336595"/>
          </a:xfrm>
          <a:custGeom>
            <a:avLst/>
            <a:gdLst/>
            <a:ahLst/>
            <a:cxnLst/>
            <a:rect l="l" t="t" r="r" b="b"/>
            <a:pathLst>
              <a:path w="12067" h="11280" extrusionOk="0">
                <a:moveTo>
                  <a:pt x="5986" y="757"/>
                </a:moveTo>
                <a:cubicBezTo>
                  <a:pt x="7656" y="757"/>
                  <a:pt x="9011" y="2049"/>
                  <a:pt x="9137" y="3718"/>
                </a:cubicBezTo>
                <a:cubicBezTo>
                  <a:pt x="8822" y="3624"/>
                  <a:pt x="8475" y="3561"/>
                  <a:pt x="8066" y="3561"/>
                </a:cubicBezTo>
                <a:cubicBezTo>
                  <a:pt x="7278" y="3561"/>
                  <a:pt x="6585" y="3781"/>
                  <a:pt x="5955" y="4191"/>
                </a:cubicBezTo>
                <a:cubicBezTo>
                  <a:pt x="5356" y="3781"/>
                  <a:pt x="4632" y="3561"/>
                  <a:pt x="3844" y="3561"/>
                </a:cubicBezTo>
                <a:cubicBezTo>
                  <a:pt x="3466" y="3561"/>
                  <a:pt x="3119" y="3592"/>
                  <a:pt x="2773" y="3718"/>
                </a:cubicBezTo>
                <a:cubicBezTo>
                  <a:pt x="2930" y="2049"/>
                  <a:pt x="4285" y="757"/>
                  <a:pt x="5986" y="757"/>
                </a:cubicBezTo>
                <a:close/>
                <a:moveTo>
                  <a:pt x="3875" y="4254"/>
                </a:moveTo>
                <a:cubicBezTo>
                  <a:pt x="4411" y="4254"/>
                  <a:pt x="4915" y="4411"/>
                  <a:pt x="5388" y="4663"/>
                </a:cubicBezTo>
                <a:cubicBezTo>
                  <a:pt x="4852" y="5168"/>
                  <a:pt x="4505" y="5829"/>
                  <a:pt x="4285" y="6585"/>
                </a:cubicBezTo>
                <a:cubicBezTo>
                  <a:pt x="3560" y="6113"/>
                  <a:pt x="2993" y="5325"/>
                  <a:pt x="2836" y="4411"/>
                </a:cubicBezTo>
                <a:cubicBezTo>
                  <a:pt x="3151" y="4317"/>
                  <a:pt x="3497" y="4254"/>
                  <a:pt x="3875" y="4254"/>
                </a:cubicBezTo>
                <a:close/>
                <a:moveTo>
                  <a:pt x="8129" y="4254"/>
                </a:moveTo>
                <a:cubicBezTo>
                  <a:pt x="8475" y="4254"/>
                  <a:pt x="8822" y="4317"/>
                  <a:pt x="9137" y="4411"/>
                </a:cubicBezTo>
                <a:cubicBezTo>
                  <a:pt x="8979" y="5325"/>
                  <a:pt x="8444" y="6113"/>
                  <a:pt x="7687" y="6585"/>
                </a:cubicBezTo>
                <a:cubicBezTo>
                  <a:pt x="7498" y="5829"/>
                  <a:pt x="7089" y="5168"/>
                  <a:pt x="6585" y="4663"/>
                </a:cubicBezTo>
                <a:cubicBezTo>
                  <a:pt x="7026" y="4411"/>
                  <a:pt x="7561" y="4254"/>
                  <a:pt x="8129" y="4254"/>
                </a:cubicBezTo>
                <a:close/>
                <a:moveTo>
                  <a:pt x="5986" y="5042"/>
                </a:moveTo>
                <a:cubicBezTo>
                  <a:pt x="6490" y="5514"/>
                  <a:pt x="6900" y="6144"/>
                  <a:pt x="7026" y="6900"/>
                </a:cubicBezTo>
                <a:cubicBezTo>
                  <a:pt x="6648" y="7026"/>
                  <a:pt x="6364" y="7058"/>
                  <a:pt x="5986" y="7058"/>
                </a:cubicBezTo>
                <a:cubicBezTo>
                  <a:pt x="5640" y="7058"/>
                  <a:pt x="5293" y="7026"/>
                  <a:pt x="4978" y="6900"/>
                </a:cubicBezTo>
                <a:cubicBezTo>
                  <a:pt x="5073" y="6176"/>
                  <a:pt x="5451" y="5514"/>
                  <a:pt x="5986" y="5042"/>
                </a:cubicBezTo>
                <a:close/>
                <a:moveTo>
                  <a:pt x="4915" y="7625"/>
                </a:moveTo>
                <a:lnTo>
                  <a:pt x="4915" y="7625"/>
                </a:lnTo>
                <a:cubicBezTo>
                  <a:pt x="5230" y="7688"/>
                  <a:pt x="5608" y="7782"/>
                  <a:pt x="5986" y="7782"/>
                </a:cubicBezTo>
                <a:cubicBezTo>
                  <a:pt x="6333" y="7782"/>
                  <a:pt x="6711" y="7719"/>
                  <a:pt x="7057" y="7625"/>
                </a:cubicBezTo>
                <a:lnTo>
                  <a:pt x="7057" y="7625"/>
                </a:lnTo>
                <a:cubicBezTo>
                  <a:pt x="6963" y="8476"/>
                  <a:pt x="6585" y="9232"/>
                  <a:pt x="5986" y="9767"/>
                </a:cubicBezTo>
                <a:cubicBezTo>
                  <a:pt x="5388" y="9232"/>
                  <a:pt x="5010" y="8476"/>
                  <a:pt x="4915" y="7625"/>
                </a:cubicBezTo>
                <a:close/>
                <a:moveTo>
                  <a:pt x="2206" y="4726"/>
                </a:moveTo>
                <a:cubicBezTo>
                  <a:pt x="2458" y="5892"/>
                  <a:pt x="3245" y="6837"/>
                  <a:pt x="4222" y="7373"/>
                </a:cubicBezTo>
                <a:lnTo>
                  <a:pt x="4222" y="7467"/>
                </a:lnTo>
                <a:cubicBezTo>
                  <a:pt x="4222" y="8570"/>
                  <a:pt x="4663" y="9515"/>
                  <a:pt x="5388" y="10208"/>
                </a:cubicBezTo>
                <a:cubicBezTo>
                  <a:pt x="4915" y="10460"/>
                  <a:pt x="4411" y="10555"/>
                  <a:pt x="3875" y="10555"/>
                </a:cubicBezTo>
                <a:cubicBezTo>
                  <a:pt x="2080" y="10555"/>
                  <a:pt x="662" y="9137"/>
                  <a:pt x="662" y="7404"/>
                </a:cubicBezTo>
                <a:cubicBezTo>
                  <a:pt x="662" y="6270"/>
                  <a:pt x="1260" y="5294"/>
                  <a:pt x="2206" y="4726"/>
                </a:cubicBezTo>
                <a:close/>
                <a:moveTo>
                  <a:pt x="9735" y="4695"/>
                </a:moveTo>
                <a:cubicBezTo>
                  <a:pt x="10649" y="5262"/>
                  <a:pt x="11279" y="6239"/>
                  <a:pt x="11279" y="7373"/>
                </a:cubicBezTo>
                <a:cubicBezTo>
                  <a:pt x="11279" y="9137"/>
                  <a:pt x="9861" y="10555"/>
                  <a:pt x="8066" y="10555"/>
                </a:cubicBezTo>
                <a:cubicBezTo>
                  <a:pt x="7530" y="10555"/>
                  <a:pt x="7026" y="10397"/>
                  <a:pt x="6553" y="10177"/>
                </a:cubicBezTo>
                <a:cubicBezTo>
                  <a:pt x="7246" y="9452"/>
                  <a:pt x="7719" y="8476"/>
                  <a:pt x="7719" y="7404"/>
                </a:cubicBezTo>
                <a:lnTo>
                  <a:pt x="7719" y="7341"/>
                </a:lnTo>
                <a:cubicBezTo>
                  <a:pt x="8759" y="6837"/>
                  <a:pt x="9515" y="5892"/>
                  <a:pt x="9735" y="4695"/>
                </a:cubicBezTo>
                <a:close/>
                <a:moveTo>
                  <a:pt x="5986" y="1"/>
                </a:moveTo>
                <a:cubicBezTo>
                  <a:pt x="3875" y="1"/>
                  <a:pt x="2143" y="1734"/>
                  <a:pt x="2143" y="3876"/>
                </a:cubicBezTo>
                <a:lnTo>
                  <a:pt x="2143" y="3939"/>
                </a:lnTo>
                <a:cubicBezTo>
                  <a:pt x="882" y="4569"/>
                  <a:pt x="0" y="5892"/>
                  <a:pt x="0" y="7404"/>
                </a:cubicBezTo>
                <a:cubicBezTo>
                  <a:pt x="0" y="9547"/>
                  <a:pt x="1733" y="11279"/>
                  <a:pt x="3907" y="11279"/>
                </a:cubicBezTo>
                <a:cubicBezTo>
                  <a:pt x="4695" y="11279"/>
                  <a:pt x="5388" y="11027"/>
                  <a:pt x="6018" y="10649"/>
                </a:cubicBezTo>
                <a:cubicBezTo>
                  <a:pt x="6616" y="11027"/>
                  <a:pt x="7372" y="11279"/>
                  <a:pt x="8160" y="11279"/>
                </a:cubicBezTo>
                <a:cubicBezTo>
                  <a:pt x="10271" y="11279"/>
                  <a:pt x="12067" y="9547"/>
                  <a:pt x="12067" y="7404"/>
                </a:cubicBezTo>
                <a:cubicBezTo>
                  <a:pt x="11972" y="5924"/>
                  <a:pt x="11122" y="4632"/>
                  <a:pt x="9861" y="3939"/>
                </a:cubicBezTo>
                <a:lnTo>
                  <a:pt x="9861" y="3876"/>
                </a:lnTo>
                <a:cubicBezTo>
                  <a:pt x="9861" y="1734"/>
                  <a:pt x="8129" y="1"/>
                  <a:pt x="59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12" name="Google Shape;10412;p78"/>
          <p:cNvGrpSpPr/>
          <p:nvPr/>
        </p:nvGrpSpPr>
        <p:grpSpPr>
          <a:xfrm>
            <a:off x="2203197" y="2205419"/>
            <a:ext cx="314961" cy="361034"/>
            <a:chOff x="-49398750" y="2684600"/>
            <a:chExt cx="263875" cy="302475"/>
          </a:xfrm>
        </p:grpSpPr>
        <p:sp>
          <p:nvSpPr>
            <p:cNvPr id="10413" name="Google Shape;10413;p78"/>
            <p:cNvSpPr/>
            <p:nvPr/>
          </p:nvSpPr>
          <p:spPr>
            <a:xfrm>
              <a:off x="-49294775" y="2684600"/>
              <a:ext cx="73275" cy="299325"/>
            </a:xfrm>
            <a:custGeom>
              <a:avLst/>
              <a:gdLst/>
              <a:ahLst/>
              <a:cxnLst/>
              <a:rect l="l" t="t" r="r" b="b"/>
              <a:pathLst>
                <a:path w="2931" h="11973" extrusionOk="0">
                  <a:moveTo>
                    <a:pt x="1481" y="1387"/>
                  </a:moveTo>
                  <a:lnTo>
                    <a:pt x="2017" y="2836"/>
                  </a:lnTo>
                  <a:lnTo>
                    <a:pt x="914" y="2836"/>
                  </a:lnTo>
                  <a:lnTo>
                    <a:pt x="1481" y="1387"/>
                  </a:lnTo>
                  <a:close/>
                  <a:moveTo>
                    <a:pt x="2174" y="3529"/>
                  </a:moveTo>
                  <a:lnTo>
                    <a:pt x="2174" y="9893"/>
                  </a:lnTo>
                  <a:lnTo>
                    <a:pt x="757" y="9893"/>
                  </a:lnTo>
                  <a:lnTo>
                    <a:pt x="757" y="3529"/>
                  </a:lnTo>
                  <a:close/>
                  <a:moveTo>
                    <a:pt x="2174" y="10586"/>
                  </a:moveTo>
                  <a:lnTo>
                    <a:pt x="2174" y="10964"/>
                  </a:lnTo>
                  <a:cubicBezTo>
                    <a:pt x="2143" y="11153"/>
                    <a:pt x="1985" y="11311"/>
                    <a:pt x="1828" y="11311"/>
                  </a:cubicBezTo>
                  <a:lnTo>
                    <a:pt x="1103" y="11311"/>
                  </a:lnTo>
                  <a:cubicBezTo>
                    <a:pt x="914" y="11311"/>
                    <a:pt x="757" y="11153"/>
                    <a:pt x="757" y="10964"/>
                  </a:cubicBezTo>
                  <a:lnTo>
                    <a:pt x="757" y="10586"/>
                  </a:lnTo>
                  <a:close/>
                  <a:moveTo>
                    <a:pt x="1450" y="1"/>
                  </a:moveTo>
                  <a:cubicBezTo>
                    <a:pt x="1355" y="1"/>
                    <a:pt x="1198" y="95"/>
                    <a:pt x="1135" y="253"/>
                  </a:cubicBezTo>
                  <a:cubicBezTo>
                    <a:pt x="1" y="3246"/>
                    <a:pt x="95" y="3088"/>
                    <a:pt x="95" y="3151"/>
                  </a:cubicBezTo>
                  <a:lnTo>
                    <a:pt x="95" y="10933"/>
                  </a:lnTo>
                  <a:cubicBezTo>
                    <a:pt x="95" y="11500"/>
                    <a:pt x="568" y="11973"/>
                    <a:pt x="1135" y="11973"/>
                  </a:cubicBezTo>
                  <a:lnTo>
                    <a:pt x="1859" y="11973"/>
                  </a:lnTo>
                  <a:cubicBezTo>
                    <a:pt x="2458" y="11973"/>
                    <a:pt x="2931" y="11500"/>
                    <a:pt x="2931" y="10933"/>
                  </a:cubicBezTo>
                  <a:lnTo>
                    <a:pt x="2931" y="3120"/>
                  </a:lnTo>
                  <a:cubicBezTo>
                    <a:pt x="2836" y="3088"/>
                    <a:pt x="2931" y="3277"/>
                    <a:pt x="1765" y="253"/>
                  </a:cubicBezTo>
                  <a:cubicBezTo>
                    <a:pt x="1733" y="127"/>
                    <a:pt x="1576" y="1"/>
                    <a:pt x="14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4" name="Google Shape;10414;p78"/>
            <p:cNvSpPr/>
            <p:nvPr/>
          </p:nvSpPr>
          <p:spPr>
            <a:xfrm>
              <a:off x="-49398750" y="2684600"/>
              <a:ext cx="87450" cy="300900"/>
            </a:xfrm>
            <a:custGeom>
              <a:avLst/>
              <a:gdLst/>
              <a:ahLst/>
              <a:cxnLst/>
              <a:rect l="l" t="t" r="r" b="b"/>
              <a:pathLst>
                <a:path w="3498" h="12036" extrusionOk="0">
                  <a:moveTo>
                    <a:pt x="2773" y="662"/>
                  </a:moveTo>
                  <a:lnTo>
                    <a:pt x="2773" y="11311"/>
                  </a:lnTo>
                  <a:lnTo>
                    <a:pt x="662" y="11311"/>
                  </a:lnTo>
                  <a:lnTo>
                    <a:pt x="662" y="10586"/>
                  </a:lnTo>
                  <a:lnTo>
                    <a:pt x="1734" y="10586"/>
                  </a:lnTo>
                  <a:cubicBezTo>
                    <a:pt x="1923" y="10586"/>
                    <a:pt x="2080" y="10429"/>
                    <a:pt x="2080" y="10240"/>
                  </a:cubicBezTo>
                  <a:cubicBezTo>
                    <a:pt x="2080" y="10051"/>
                    <a:pt x="1923" y="9893"/>
                    <a:pt x="1734" y="9893"/>
                  </a:cubicBezTo>
                  <a:lnTo>
                    <a:pt x="662" y="9893"/>
                  </a:lnTo>
                  <a:lnTo>
                    <a:pt x="662" y="9169"/>
                  </a:lnTo>
                  <a:lnTo>
                    <a:pt x="1009" y="9169"/>
                  </a:lnTo>
                  <a:cubicBezTo>
                    <a:pt x="1198" y="9169"/>
                    <a:pt x="1356" y="9011"/>
                    <a:pt x="1356" y="8822"/>
                  </a:cubicBezTo>
                  <a:cubicBezTo>
                    <a:pt x="1356" y="8633"/>
                    <a:pt x="1198" y="8475"/>
                    <a:pt x="1009" y="8475"/>
                  </a:cubicBezTo>
                  <a:lnTo>
                    <a:pt x="662" y="8475"/>
                  </a:lnTo>
                  <a:lnTo>
                    <a:pt x="662" y="7751"/>
                  </a:lnTo>
                  <a:lnTo>
                    <a:pt x="1734" y="7751"/>
                  </a:lnTo>
                  <a:cubicBezTo>
                    <a:pt x="1923" y="7751"/>
                    <a:pt x="2080" y="7593"/>
                    <a:pt x="2080" y="7404"/>
                  </a:cubicBezTo>
                  <a:cubicBezTo>
                    <a:pt x="2080" y="7215"/>
                    <a:pt x="1923" y="7058"/>
                    <a:pt x="1734" y="7058"/>
                  </a:cubicBezTo>
                  <a:lnTo>
                    <a:pt x="662" y="7058"/>
                  </a:lnTo>
                  <a:lnTo>
                    <a:pt x="662" y="6333"/>
                  </a:lnTo>
                  <a:lnTo>
                    <a:pt x="1009" y="6333"/>
                  </a:lnTo>
                  <a:cubicBezTo>
                    <a:pt x="1198" y="6333"/>
                    <a:pt x="1356" y="6176"/>
                    <a:pt x="1356" y="5987"/>
                  </a:cubicBezTo>
                  <a:cubicBezTo>
                    <a:pt x="1356" y="5798"/>
                    <a:pt x="1198" y="5640"/>
                    <a:pt x="1009" y="5640"/>
                  </a:cubicBezTo>
                  <a:lnTo>
                    <a:pt x="662" y="5640"/>
                  </a:lnTo>
                  <a:lnTo>
                    <a:pt x="662" y="4947"/>
                  </a:lnTo>
                  <a:lnTo>
                    <a:pt x="1734" y="4947"/>
                  </a:lnTo>
                  <a:cubicBezTo>
                    <a:pt x="1923" y="4947"/>
                    <a:pt x="2080" y="4789"/>
                    <a:pt x="2080" y="4569"/>
                  </a:cubicBezTo>
                  <a:cubicBezTo>
                    <a:pt x="2080" y="4380"/>
                    <a:pt x="1923" y="4222"/>
                    <a:pt x="1734" y="4222"/>
                  </a:cubicBezTo>
                  <a:lnTo>
                    <a:pt x="662" y="4222"/>
                  </a:lnTo>
                  <a:lnTo>
                    <a:pt x="662" y="3498"/>
                  </a:lnTo>
                  <a:lnTo>
                    <a:pt x="1009" y="3498"/>
                  </a:lnTo>
                  <a:cubicBezTo>
                    <a:pt x="1198" y="3498"/>
                    <a:pt x="1356" y="3340"/>
                    <a:pt x="1356" y="3151"/>
                  </a:cubicBezTo>
                  <a:cubicBezTo>
                    <a:pt x="1356" y="2962"/>
                    <a:pt x="1198" y="2805"/>
                    <a:pt x="1009" y="2805"/>
                  </a:cubicBezTo>
                  <a:lnTo>
                    <a:pt x="662" y="2805"/>
                  </a:lnTo>
                  <a:lnTo>
                    <a:pt x="662" y="2080"/>
                  </a:lnTo>
                  <a:lnTo>
                    <a:pt x="1734" y="2080"/>
                  </a:lnTo>
                  <a:cubicBezTo>
                    <a:pt x="1923" y="2080"/>
                    <a:pt x="2080" y="1922"/>
                    <a:pt x="2080" y="1733"/>
                  </a:cubicBezTo>
                  <a:cubicBezTo>
                    <a:pt x="2080" y="1544"/>
                    <a:pt x="1923" y="1387"/>
                    <a:pt x="1734" y="1387"/>
                  </a:cubicBezTo>
                  <a:lnTo>
                    <a:pt x="662" y="1387"/>
                  </a:lnTo>
                  <a:lnTo>
                    <a:pt x="662" y="662"/>
                  </a:lnTo>
                  <a:close/>
                  <a:moveTo>
                    <a:pt x="347" y="1"/>
                  </a:moveTo>
                  <a:cubicBezTo>
                    <a:pt x="158" y="1"/>
                    <a:pt x="1" y="158"/>
                    <a:pt x="1" y="379"/>
                  </a:cubicBezTo>
                  <a:lnTo>
                    <a:pt x="1" y="11657"/>
                  </a:lnTo>
                  <a:cubicBezTo>
                    <a:pt x="1" y="11878"/>
                    <a:pt x="158" y="12036"/>
                    <a:pt x="347" y="12036"/>
                  </a:cubicBezTo>
                  <a:lnTo>
                    <a:pt x="3151" y="12036"/>
                  </a:lnTo>
                  <a:cubicBezTo>
                    <a:pt x="3340" y="12036"/>
                    <a:pt x="3498" y="11878"/>
                    <a:pt x="3498" y="11657"/>
                  </a:cubicBezTo>
                  <a:lnTo>
                    <a:pt x="3498" y="379"/>
                  </a:lnTo>
                  <a:cubicBezTo>
                    <a:pt x="3498" y="158"/>
                    <a:pt x="3340" y="1"/>
                    <a:pt x="3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5" name="Google Shape;10415;p78"/>
            <p:cNvSpPr/>
            <p:nvPr/>
          </p:nvSpPr>
          <p:spPr>
            <a:xfrm>
              <a:off x="-49207350" y="2686175"/>
              <a:ext cx="72475" cy="300900"/>
            </a:xfrm>
            <a:custGeom>
              <a:avLst/>
              <a:gdLst/>
              <a:ahLst/>
              <a:cxnLst/>
              <a:rect l="l" t="t" r="r" b="b"/>
              <a:pathLst>
                <a:path w="2899" h="12036" extrusionOk="0">
                  <a:moveTo>
                    <a:pt x="1859" y="694"/>
                  </a:moveTo>
                  <a:lnTo>
                    <a:pt x="1859" y="694"/>
                  </a:lnTo>
                  <a:cubicBezTo>
                    <a:pt x="1828" y="820"/>
                    <a:pt x="1796" y="946"/>
                    <a:pt x="1796" y="1040"/>
                  </a:cubicBezTo>
                  <a:cubicBezTo>
                    <a:pt x="1733" y="1418"/>
                    <a:pt x="1828" y="1765"/>
                    <a:pt x="2111" y="2112"/>
                  </a:cubicBezTo>
                  <a:cubicBezTo>
                    <a:pt x="2143" y="2143"/>
                    <a:pt x="2174" y="2238"/>
                    <a:pt x="2143" y="2301"/>
                  </a:cubicBezTo>
                  <a:cubicBezTo>
                    <a:pt x="2017" y="2584"/>
                    <a:pt x="1796" y="2773"/>
                    <a:pt x="1481" y="2773"/>
                  </a:cubicBezTo>
                  <a:cubicBezTo>
                    <a:pt x="1072" y="2773"/>
                    <a:pt x="757" y="2458"/>
                    <a:pt x="757" y="2080"/>
                  </a:cubicBezTo>
                  <a:cubicBezTo>
                    <a:pt x="757" y="1670"/>
                    <a:pt x="914" y="1324"/>
                    <a:pt x="1166" y="1103"/>
                  </a:cubicBezTo>
                  <a:cubicBezTo>
                    <a:pt x="1387" y="851"/>
                    <a:pt x="1576" y="788"/>
                    <a:pt x="1859" y="694"/>
                  </a:cubicBezTo>
                  <a:close/>
                  <a:moveTo>
                    <a:pt x="1450" y="3466"/>
                  </a:moveTo>
                  <a:cubicBezTo>
                    <a:pt x="1513" y="3529"/>
                    <a:pt x="1702" y="3781"/>
                    <a:pt x="1859" y="4600"/>
                  </a:cubicBezTo>
                  <a:cubicBezTo>
                    <a:pt x="1954" y="4726"/>
                    <a:pt x="1954" y="4789"/>
                    <a:pt x="1954" y="4884"/>
                  </a:cubicBezTo>
                  <a:lnTo>
                    <a:pt x="946" y="4884"/>
                  </a:lnTo>
                  <a:cubicBezTo>
                    <a:pt x="946" y="4789"/>
                    <a:pt x="1009" y="4726"/>
                    <a:pt x="1009" y="4600"/>
                  </a:cubicBezTo>
                  <a:cubicBezTo>
                    <a:pt x="1198" y="3781"/>
                    <a:pt x="1355" y="3529"/>
                    <a:pt x="1450" y="3466"/>
                  </a:cubicBezTo>
                  <a:close/>
                  <a:moveTo>
                    <a:pt x="2111" y="5546"/>
                  </a:moveTo>
                  <a:cubicBezTo>
                    <a:pt x="2174" y="6081"/>
                    <a:pt x="2237" y="6680"/>
                    <a:pt x="2237" y="7310"/>
                  </a:cubicBezTo>
                  <a:cubicBezTo>
                    <a:pt x="2174" y="9389"/>
                    <a:pt x="1796" y="10901"/>
                    <a:pt x="1481" y="11216"/>
                  </a:cubicBezTo>
                  <a:cubicBezTo>
                    <a:pt x="1387" y="11122"/>
                    <a:pt x="1198" y="10901"/>
                    <a:pt x="1040" y="10082"/>
                  </a:cubicBezTo>
                  <a:cubicBezTo>
                    <a:pt x="883" y="9326"/>
                    <a:pt x="757" y="8349"/>
                    <a:pt x="757" y="7310"/>
                  </a:cubicBezTo>
                  <a:cubicBezTo>
                    <a:pt x="757" y="6680"/>
                    <a:pt x="788" y="6081"/>
                    <a:pt x="883" y="5546"/>
                  </a:cubicBezTo>
                  <a:close/>
                  <a:moveTo>
                    <a:pt x="2489" y="1"/>
                  </a:moveTo>
                  <a:cubicBezTo>
                    <a:pt x="1796" y="1"/>
                    <a:pt x="1229" y="32"/>
                    <a:pt x="662" y="631"/>
                  </a:cubicBezTo>
                  <a:cubicBezTo>
                    <a:pt x="253" y="1009"/>
                    <a:pt x="1" y="1576"/>
                    <a:pt x="1" y="2112"/>
                  </a:cubicBezTo>
                  <a:cubicBezTo>
                    <a:pt x="1" y="2616"/>
                    <a:pt x="284" y="3088"/>
                    <a:pt x="725" y="3340"/>
                  </a:cubicBezTo>
                  <a:cubicBezTo>
                    <a:pt x="190" y="4285"/>
                    <a:pt x="1" y="6302"/>
                    <a:pt x="1" y="7436"/>
                  </a:cubicBezTo>
                  <a:cubicBezTo>
                    <a:pt x="1" y="8539"/>
                    <a:pt x="127" y="10555"/>
                    <a:pt x="725" y="11531"/>
                  </a:cubicBezTo>
                  <a:cubicBezTo>
                    <a:pt x="914" y="11878"/>
                    <a:pt x="1166" y="12036"/>
                    <a:pt x="1450" y="12036"/>
                  </a:cubicBezTo>
                  <a:cubicBezTo>
                    <a:pt x="1702" y="12036"/>
                    <a:pt x="1954" y="11878"/>
                    <a:pt x="2143" y="11531"/>
                  </a:cubicBezTo>
                  <a:cubicBezTo>
                    <a:pt x="2710" y="10586"/>
                    <a:pt x="2868" y="8570"/>
                    <a:pt x="2868" y="7436"/>
                  </a:cubicBezTo>
                  <a:cubicBezTo>
                    <a:pt x="2836" y="6239"/>
                    <a:pt x="2742" y="4254"/>
                    <a:pt x="2174" y="3309"/>
                  </a:cubicBezTo>
                  <a:cubicBezTo>
                    <a:pt x="2458" y="3151"/>
                    <a:pt x="2710" y="2868"/>
                    <a:pt x="2773" y="2553"/>
                  </a:cubicBezTo>
                  <a:cubicBezTo>
                    <a:pt x="2899" y="2238"/>
                    <a:pt x="2805" y="1923"/>
                    <a:pt x="2616" y="1670"/>
                  </a:cubicBezTo>
                  <a:cubicBezTo>
                    <a:pt x="2426" y="1450"/>
                    <a:pt x="2300" y="1135"/>
                    <a:pt x="2773" y="536"/>
                  </a:cubicBezTo>
                  <a:cubicBezTo>
                    <a:pt x="2836" y="410"/>
                    <a:pt x="2899" y="316"/>
                    <a:pt x="2805" y="190"/>
                  </a:cubicBezTo>
                  <a:cubicBezTo>
                    <a:pt x="2773" y="64"/>
                    <a:pt x="2616" y="1"/>
                    <a:pt x="24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16" name="Google Shape;10416;p78"/>
          <p:cNvGrpSpPr/>
          <p:nvPr/>
        </p:nvGrpSpPr>
        <p:grpSpPr>
          <a:xfrm>
            <a:off x="873121" y="2699684"/>
            <a:ext cx="314006" cy="359154"/>
            <a:chOff x="-47509225" y="1974175"/>
            <a:chExt cx="263075" cy="300900"/>
          </a:xfrm>
        </p:grpSpPr>
        <p:sp>
          <p:nvSpPr>
            <p:cNvPr id="10417" name="Google Shape;10417;p78"/>
            <p:cNvSpPr/>
            <p:nvPr/>
          </p:nvSpPr>
          <p:spPr>
            <a:xfrm>
              <a:off x="-47439925" y="2026950"/>
              <a:ext cx="124475" cy="124450"/>
            </a:xfrm>
            <a:custGeom>
              <a:avLst/>
              <a:gdLst/>
              <a:ahLst/>
              <a:cxnLst/>
              <a:rect l="l" t="t" r="r" b="b"/>
              <a:pathLst>
                <a:path w="4979" h="4978" extrusionOk="0">
                  <a:moveTo>
                    <a:pt x="1828" y="725"/>
                  </a:moveTo>
                  <a:cubicBezTo>
                    <a:pt x="2301" y="725"/>
                    <a:pt x="2679" y="1008"/>
                    <a:pt x="2805" y="1418"/>
                  </a:cubicBezTo>
                  <a:lnTo>
                    <a:pt x="1828" y="1418"/>
                  </a:lnTo>
                  <a:cubicBezTo>
                    <a:pt x="1607" y="1418"/>
                    <a:pt x="1450" y="1575"/>
                    <a:pt x="1450" y="1796"/>
                  </a:cubicBezTo>
                  <a:lnTo>
                    <a:pt x="1450" y="2773"/>
                  </a:lnTo>
                  <a:cubicBezTo>
                    <a:pt x="1040" y="2615"/>
                    <a:pt x="757" y="2206"/>
                    <a:pt x="757" y="1796"/>
                  </a:cubicBezTo>
                  <a:cubicBezTo>
                    <a:pt x="757" y="1197"/>
                    <a:pt x="1229" y="725"/>
                    <a:pt x="1828" y="725"/>
                  </a:cubicBezTo>
                  <a:close/>
                  <a:moveTo>
                    <a:pt x="2805" y="2143"/>
                  </a:moveTo>
                  <a:cubicBezTo>
                    <a:pt x="2679" y="2458"/>
                    <a:pt x="2458" y="2678"/>
                    <a:pt x="2175" y="2773"/>
                  </a:cubicBezTo>
                  <a:lnTo>
                    <a:pt x="2175" y="2143"/>
                  </a:lnTo>
                  <a:close/>
                  <a:moveTo>
                    <a:pt x="4254" y="2111"/>
                  </a:moveTo>
                  <a:lnTo>
                    <a:pt x="4254" y="4222"/>
                  </a:lnTo>
                  <a:lnTo>
                    <a:pt x="2143" y="4222"/>
                  </a:lnTo>
                  <a:lnTo>
                    <a:pt x="2143" y="3466"/>
                  </a:lnTo>
                  <a:cubicBezTo>
                    <a:pt x="2805" y="3308"/>
                    <a:pt x="3372" y="2804"/>
                    <a:pt x="3529" y="2111"/>
                  </a:cubicBezTo>
                  <a:close/>
                  <a:moveTo>
                    <a:pt x="1765" y="0"/>
                  </a:moveTo>
                  <a:cubicBezTo>
                    <a:pt x="788" y="0"/>
                    <a:pt x="1" y="788"/>
                    <a:pt x="1" y="1796"/>
                  </a:cubicBezTo>
                  <a:cubicBezTo>
                    <a:pt x="1" y="2647"/>
                    <a:pt x="599" y="3340"/>
                    <a:pt x="1418" y="3529"/>
                  </a:cubicBezTo>
                  <a:lnTo>
                    <a:pt x="1418" y="4631"/>
                  </a:lnTo>
                  <a:cubicBezTo>
                    <a:pt x="1418" y="4820"/>
                    <a:pt x="1576" y="4978"/>
                    <a:pt x="1765" y="4978"/>
                  </a:cubicBezTo>
                  <a:lnTo>
                    <a:pt x="4569" y="4978"/>
                  </a:lnTo>
                  <a:cubicBezTo>
                    <a:pt x="4789" y="4978"/>
                    <a:pt x="4916" y="4820"/>
                    <a:pt x="4916" y="4631"/>
                  </a:cubicBezTo>
                  <a:lnTo>
                    <a:pt x="4916" y="1827"/>
                  </a:lnTo>
                  <a:cubicBezTo>
                    <a:pt x="4979" y="1575"/>
                    <a:pt x="4821" y="1418"/>
                    <a:pt x="4600" y="1418"/>
                  </a:cubicBezTo>
                  <a:lnTo>
                    <a:pt x="3498" y="1418"/>
                  </a:lnTo>
                  <a:cubicBezTo>
                    <a:pt x="3340" y="630"/>
                    <a:pt x="2647" y="0"/>
                    <a:pt x="17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8" name="Google Shape;10418;p78"/>
            <p:cNvSpPr/>
            <p:nvPr/>
          </p:nvSpPr>
          <p:spPr>
            <a:xfrm>
              <a:off x="-47439125" y="2184475"/>
              <a:ext cx="88225" cy="18125"/>
            </a:xfrm>
            <a:custGeom>
              <a:avLst/>
              <a:gdLst/>
              <a:ahLst/>
              <a:cxnLst/>
              <a:rect l="l" t="t" r="r" b="b"/>
              <a:pathLst>
                <a:path w="3529" h="725" extrusionOk="0">
                  <a:moveTo>
                    <a:pt x="378" y="0"/>
                  </a:moveTo>
                  <a:cubicBezTo>
                    <a:pt x="158" y="0"/>
                    <a:pt x="32" y="158"/>
                    <a:pt x="32" y="378"/>
                  </a:cubicBezTo>
                  <a:cubicBezTo>
                    <a:pt x="0" y="567"/>
                    <a:pt x="158" y="725"/>
                    <a:pt x="378" y="725"/>
                  </a:cubicBezTo>
                  <a:lnTo>
                    <a:pt x="3182" y="725"/>
                  </a:lnTo>
                  <a:cubicBezTo>
                    <a:pt x="3371" y="725"/>
                    <a:pt x="3529" y="567"/>
                    <a:pt x="3529" y="378"/>
                  </a:cubicBezTo>
                  <a:cubicBezTo>
                    <a:pt x="3529" y="158"/>
                    <a:pt x="3371" y="0"/>
                    <a:pt x="3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9" name="Google Shape;10419;p78"/>
            <p:cNvSpPr/>
            <p:nvPr/>
          </p:nvSpPr>
          <p:spPr>
            <a:xfrm>
              <a:off x="-47438350" y="2219900"/>
              <a:ext cx="122900" cy="18150"/>
            </a:xfrm>
            <a:custGeom>
              <a:avLst/>
              <a:gdLst/>
              <a:ahLst/>
              <a:cxnLst/>
              <a:rect l="l" t="t" r="r" b="b"/>
              <a:pathLst>
                <a:path w="4916" h="726" extrusionOk="0">
                  <a:moveTo>
                    <a:pt x="347" y="1"/>
                  </a:moveTo>
                  <a:cubicBezTo>
                    <a:pt x="127" y="1"/>
                    <a:pt x="1" y="158"/>
                    <a:pt x="1" y="379"/>
                  </a:cubicBezTo>
                  <a:cubicBezTo>
                    <a:pt x="1" y="568"/>
                    <a:pt x="127" y="725"/>
                    <a:pt x="347" y="725"/>
                  </a:cubicBezTo>
                  <a:lnTo>
                    <a:pt x="4537" y="725"/>
                  </a:lnTo>
                  <a:cubicBezTo>
                    <a:pt x="4758" y="725"/>
                    <a:pt x="4916" y="568"/>
                    <a:pt x="4916" y="379"/>
                  </a:cubicBezTo>
                  <a:cubicBezTo>
                    <a:pt x="4916" y="158"/>
                    <a:pt x="4758" y="1"/>
                    <a:pt x="45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0" name="Google Shape;10420;p78"/>
            <p:cNvSpPr/>
            <p:nvPr/>
          </p:nvSpPr>
          <p:spPr>
            <a:xfrm>
              <a:off x="-47333600" y="2186050"/>
              <a:ext cx="18150" cy="17350"/>
            </a:xfrm>
            <a:custGeom>
              <a:avLst/>
              <a:gdLst/>
              <a:ahLst/>
              <a:cxnLst/>
              <a:rect l="l" t="t" r="r" b="b"/>
              <a:pathLst>
                <a:path w="726" h="694" extrusionOk="0">
                  <a:moveTo>
                    <a:pt x="347" y="0"/>
                  </a:moveTo>
                  <a:cubicBezTo>
                    <a:pt x="158" y="0"/>
                    <a:pt x="1" y="158"/>
                    <a:pt x="1" y="347"/>
                  </a:cubicBezTo>
                  <a:cubicBezTo>
                    <a:pt x="1" y="536"/>
                    <a:pt x="158" y="693"/>
                    <a:pt x="347" y="693"/>
                  </a:cubicBezTo>
                  <a:cubicBezTo>
                    <a:pt x="568" y="693"/>
                    <a:pt x="726" y="536"/>
                    <a:pt x="726" y="347"/>
                  </a:cubicBezTo>
                  <a:cubicBezTo>
                    <a:pt x="726" y="126"/>
                    <a:pt x="56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1" name="Google Shape;10421;p78"/>
            <p:cNvSpPr/>
            <p:nvPr/>
          </p:nvSpPr>
          <p:spPr>
            <a:xfrm>
              <a:off x="-47509225" y="1974175"/>
              <a:ext cx="263075" cy="300900"/>
            </a:xfrm>
            <a:custGeom>
              <a:avLst/>
              <a:gdLst/>
              <a:ahLst/>
              <a:cxnLst/>
              <a:rect l="l" t="t" r="r" b="b"/>
              <a:pathLst>
                <a:path w="10523" h="12036" extrusionOk="0">
                  <a:moveTo>
                    <a:pt x="9483" y="2111"/>
                  </a:moveTo>
                  <a:cubicBezTo>
                    <a:pt x="9672" y="2111"/>
                    <a:pt x="9830" y="2269"/>
                    <a:pt x="9830" y="2489"/>
                  </a:cubicBezTo>
                  <a:lnTo>
                    <a:pt x="9830" y="3529"/>
                  </a:lnTo>
                  <a:lnTo>
                    <a:pt x="9105" y="3529"/>
                  </a:lnTo>
                  <a:lnTo>
                    <a:pt x="9105" y="2111"/>
                  </a:lnTo>
                  <a:close/>
                  <a:moveTo>
                    <a:pt x="9830" y="4222"/>
                  </a:moveTo>
                  <a:lnTo>
                    <a:pt x="9830" y="5640"/>
                  </a:lnTo>
                  <a:lnTo>
                    <a:pt x="9105" y="5640"/>
                  </a:lnTo>
                  <a:lnTo>
                    <a:pt x="9105" y="4222"/>
                  </a:lnTo>
                  <a:close/>
                  <a:moveTo>
                    <a:pt x="9861" y="6333"/>
                  </a:moveTo>
                  <a:lnTo>
                    <a:pt x="9861" y="7751"/>
                  </a:lnTo>
                  <a:lnTo>
                    <a:pt x="9168" y="7751"/>
                  </a:lnTo>
                  <a:lnTo>
                    <a:pt x="9168" y="6333"/>
                  </a:lnTo>
                  <a:close/>
                  <a:moveTo>
                    <a:pt x="9830" y="8412"/>
                  </a:moveTo>
                  <a:lnTo>
                    <a:pt x="9830" y="9483"/>
                  </a:lnTo>
                  <a:cubicBezTo>
                    <a:pt x="9830" y="9672"/>
                    <a:pt x="9672" y="9830"/>
                    <a:pt x="9483" y="9830"/>
                  </a:cubicBezTo>
                  <a:lnTo>
                    <a:pt x="9137" y="9830"/>
                  </a:lnTo>
                  <a:lnTo>
                    <a:pt x="9137" y="8412"/>
                  </a:lnTo>
                  <a:close/>
                  <a:moveTo>
                    <a:pt x="8444" y="630"/>
                  </a:moveTo>
                  <a:lnTo>
                    <a:pt x="8444" y="11248"/>
                  </a:lnTo>
                  <a:lnTo>
                    <a:pt x="1450" y="11248"/>
                  </a:lnTo>
                  <a:lnTo>
                    <a:pt x="1450" y="10554"/>
                  </a:lnTo>
                  <a:lnTo>
                    <a:pt x="1796" y="10554"/>
                  </a:lnTo>
                  <a:cubicBezTo>
                    <a:pt x="1985" y="10554"/>
                    <a:pt x="2143" y="10397"/>
                    <a:pt x="2143" y="10176"/>
                  </a:cubicBezTo>
                  <a:cubicBezTo>
                    <a:pt x="2143" y="9987"/>
                    <a:pt x="1985" y="9830"/>
                    <a:pt x="1796" y="9830"/>
                  </a:cubicBezTo>
                  <a:lnTo>
                    <a:pt x="1450" y="9830"/>
                  </a:lnTo>
                  <a:lnTo>
                    <a:pt x="1450" y="8412"/>
                  </a:lnTo>
                  <a:lnTo>
                    <a:pt x="1796" y="8412"/>
                  </a:lnTo>
                  <a:cubicBezTo>
                    <a:pt x="1985" y="8412"/>
                    <a:pt x="2143" y="8255"/>
                    <a:pt x="2143" y="8066"/>
                  </a:cubicBezTo>
                  <a:cubicBezTo>
                    <a:pt x="2143" y="7877"/>
                    <a:pt x="1985" y="7719"/>
                    <a:pt x="1796" y="7719"/>
                  </a:cubicBezTo>
                  <a:lnTo>
                    <a:pt x="1450" y="7719"/>
                  </a:lnTo>
                  <a:lnTo>
                    <a:pt x="1450" y="6301"/>
                  </a:lnTo>
                  <a:lnTo>
                    <a:pt x="1796" y="6301"/>
                  </a:lnTo>
                  <a:cubicBezTo>
                    <a:pt x="1985" y="6301"/>
                    <a:pt x="2143" y="6144"/>
                    <a:pt x="2143" y="5923"/>
                  </a:cubicBezTo>
                  <a:cubicBezTo>
                    <a:pt x="2143" y="5734"/>
                    <a:pt x="1985" y="5577"/>
                    <a:pt x="1796" y="5577"/>
                  </a:cubicBezTo>
                  <a:lnTo>
                    <a:pt x="1450" y="5577"/>
                  </a:lnTo>
                  <a:lnTo>
                    <a:pt x="1450" y="4159"/>
                  </a:lnTo>
                  <a:lnTo>
                    <a:pt x="1796" y="4159"/>
                  </a:lnTo>
                  <a:cubicBezTo>
                    <a:pt x="1985" y="4159"/>
                    <a:pt x="2143" y="4001"/>
                    <a:pt x="2143" y="3812"/>
                  </a:cubicBezTo>
                  <a:cubicBezTo>
                    <a:pt x="2143" y="3623"/>
                    <a:pt x="1985" y="3466"/>
                    <a:pt x="1796" y="3466"/>
                  </a:cubicBezTo>
                  <a:lnTo>
                    <a:pt x="1450" y="3466"/>
                  </a:lnTo>
                  <a:lnTo>
                    <a:pt x="1450" y="2048"/>
                  </a:lnTo>
                  <a:lnTo>
                    <a:pt x="1796" y="2048"/>
                  </a:lnTo>
                  <a:cubicBezTo>
                    <a:pt x="1985" y="2048"/>
                    <a:pt x="2143" y="1891"/>
                    <a:pt x="2143" y="1670"/>
                  </a:cubicBezTo>
                  <a:cubicBezTo>
                    <a:pt x="2143" y="1481"/>
                    <a:pt x="1985" y="1324"/>
                    <a:pt x="1796" y="1324"/>
                  </a:cubicBezTo>
                  <a:lnTo>
                    <a:pt x="1450" y="1324"/>
                  </a:lnTo>
                  <a:lnTo>
                    <a:pt x="1450" y="630"/>
                  </a:lnTo>
                  <a:close/>
                  <a:moveTo>
                    <a:pt x="1040" y="0"/>
                  </a:moveTo>
                  <a:cubicBezTo>
                    <a:pt x="851" y="0"/>
                    <a:pt x="693" y="158"/>
                    <a:pt x="693" y="347"/>
                  </a:cubicBezTo>
                  <a:lnTo>
                    <a:pt x="693" y="1418"/>
                  </a:lnTo>
                  <a:lnTo>
                    <a:pt x="347" y="1418"/>
                  </a:lnTo>
                  <a:cubicBezTo>
                    <a:pt x="158" y="1418"/>
                    <a:pt x="0" y="1576"/>
                    <a:pt x="0" y="1765"/>
                  </a:cubicBezTo>
                  <a:cubicBezTo>
                    <a:pt x="0" y="1954"/>
                    <a:pt x="158" y="2111"/>
                    <a:pt x="347" y="2111"/>
                  </a:cubicBezTo>
                  <a:lnTo>
                    <a:pt x="693" y="2111"/>
                  </a:lnTo>
                  <a:lnTo>
                    <a:pt x="693" y="3529"/>
                  </a:lnTo>
                  <a:lnTo>
                    <a:pt x="347" y="3529"/>
                  </a:lnTo>
                  <a:cubicBezTo>
                    <a:pt x="158" y="3529"/>
                    <a:pt x="0" y="3686"/>
                    <a:pt x="0" y="3907"/>
                  </a:cubicBezTo>
                  <a:cubicBezTo>
                    <a:pt x="0" y="4096"/>
                    <a:pt x="158" y="4254"/>
                    <a:pt x="347" y="4254"/>
                  </a:cubicBezTo>
                  <a:lnTo>
                    <a:pt x="693" y="4254"/>
                  </a:lnTo>
                  <a:lnTo>
                    <a:pt x="693" y="5671"/>
                  </a:lnTo>
                  <a:lnTo>
                    <a:pt x="347" y="5671"/>
                  </a:lnTo>
                  <a:cubicBezTo>
                    <a:pt x="158" y="5671"/>
                    <a:pt x="0" y="5829"/>
                    <a:pt x="0" y="6018"/>
                  </a:cubicBezTo>
                  <a:cubicBezTo>
                    <a:pt x="0" y="6207"/>
                    <a:pt x="158" y="6364"/>
                    <a:pt x="347" y="6364"/>
                  </a:cubicBezTo>
                  <a:lnTo>
                    <a:pt x="693" y="6364"/>
                  </a:lnTo>
                  <a:lnTo>
                    <a:pt x="693" y="7782"/>
                  </a:lnTo>
                  <a:lnTo>
                    <a:pt x="347" y="7782"/>
                  </a:lnTo>
                  <a:cubicBezTo>
                    <a:pt x="158" y="7782"/>
                    <a:pt x="0" y="7940"/>
                    <a:pt x="0" y="8160"/>
                  </a:cubicBezTo>
                  <a:cubicBezTo>
                    <a:pt x="0" y="8349"/>
                    <a:pt x="158" y="8507"/>
                    <a:pt x="347" y="8507"/>
                  </a:cubicBezTo>
                  <a:lnTo>
                    <a:pt x="693" y="8507"/>
                  </a:lnTo>
                  <a:lnTo>
                    <a:pt x="693" y="9924"/>
                  </a:lnTo>
                  <a:lnTo>
                    <a:pt x="347" y="9924"/>
                  </a:lnTo>
                  <a:cubicBezTo>
                    <a:pt x="158" y="9924"/>
                    <a:pt x="0" y="10082"/>
                    <a:pt x="0" y="10271"/>
                  </a:cubicBezTo>
                  <a:cubicBezTo>
                    <a:pt x="0" y="10460"/>
                    <a:pt x="158" y="10617"/>
                    <a:pt x="347" y="10617"/>
                  </a:cubicBezTo>
                  <a:lnTo>
                    <a:pt x="693" y="10617"/>
                  </a:lnTo>
                  <a:lnTo>
                    <a:pt x="693" y="11689"/>
                  </a:lnTo>
                  <a:cubicBezTo>
                    <a:pt x="693" y="11878"/>
                    <a:pt x="851" y="12035"/>
                    <a:pt x="1040" y="12035"/>
                  </a:cubicBezTo>
                  <a:lnTo>
                    <a:pt x="8759" y="12035"/>
                  </a:lnTo>
                  <a:cubicBezTo>
                    <a:pt x="8979" y="12035"/>
                    <a:pt x="9137" y="11878"/>
                    <a:pt x="9137" y="11689"/>
                  </a:cubicBezTo>
                  <a:lnTo>
                    <a:pt x="9137" y="10617"/>
                  </a:lnTo>
                  <a:lnTo>
                    <a:pt x="9483" y="10617"/>
                  </a:lnTo>
                  <a:cubicBezTo>
                    <a:pt x="10050" y="10617"/>
                    <a:pt x="10523" y="10145"/>
                    <a:pt x="10523" y="9578"/>
                  </a:cubicBezTo>
                  <a:lnTo>
                    <a:pt x="10523" y="2552"/>
                  </a:lnTo>
                  <a:cubicBezTo>
                    <a:pt x="10523" y="1891"/>
                    <a:pt x="10050" y="1418"/>
                    <a:pt x="9483" y="1418"/>
                  </a:cubicBezTo>
                  <a:lnTo>
                    <a:pt x="9137" y="1418"/>
                  </a:lnTo>
                  <a:lnTo>
                    <a:pt x="9137" y="347"/>
                  </a:lnTo>
                  <a:cubicBezTo>
                    <a:pt x="9137" y="158"/>
                    <a:pt x="8979" y="0"/>
                    <a:pt x="87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22" name="Google Shape;10422;p78"/>
          <p:cNvGrpSpPr/>
          <p:nvPr/>
        </p:nvGrpSpPr>
        <p:grpSpPr>
          <a:xfrm>
            <a:off x="849622" y="3146218"/>
            <a:ext cx="361004" cy="357961"/>
            <a:chOff x="-47529700" y="2342000"/>
            <a:chExt cx="302450" cy="299900"/>
          </a:xfrm>
        </p:grpSpPr>
        <p:sp>
          <p:nvSpPr>
            <p:cNvPr id="10423" name="Google Shape;10423;p78"/>
            <p:cNvSpPr/>
            <p:nvPr/>
          </p:nvSpPr>
          <p:spPr>
            <a:xfrm>
              <a:off x="-47529700" y="2342000"/>
              <a:ext cx="302450" cy="299900"/>
            </a:xfrm>
            <a:custGeom>
              <a:avLst/>
              <a:gdLst/>
              <a:ahLst/>
              <a:cxnLst/>
              <a:rect l="l" t="t" r="r" b="b"/>
              <a:pathLst>
                <a:path w="12098" h="11996" extrusionOk="0">
                  <a:moveTo>
                    <a:pt x="7530" y="725"/>
                  </a:moveTo>
                  <a:cubicBezTo>
                    <a:pt x="9672" y="725"/>
                    <a:pt x="11405" y="2457"/>
                    <a:pt x="11405" y="4568"/>
                  </a:cubicBezTo>
                  <a:cubicBezTo>
                    <a:pt x="11405" y="6711"/>
                    <a:pt x="9672" y="8443"/>
                    <a:pt x="7530" y="8443"/>
                  </a:cubicBezTo>
                  <a:cubicBezTo>
                    <a:pt x="5419" y="8443"/>
                    <a:pt x="3686" y="6711"/>
                    <a:pt x="3686" y="4568"/>
                  </a:cubicBezTo>
                  <a:cubicBezTo>
                    <a:pt x="3686" y="2457"/>
                    <a:pt x="5419" y="725"/>
                    <a:pt x="7530" y="725"/>
                  </a:cubicBezTo>
                  <a:close/>
                  <a:moveTo>
                    <a:pt x="4064" y="7530"/>
                  </a:moveTo>
                  <a:cubicBezTo>
                    <a:pt x="4222" y="7719"/>
                    <a:pt x="4379" y="7876"/>
                    <a:pt x="4568" y="8034"/>
                  </a:cubicBezTo>
                  <a:lnTo>
                    <a:pt x="3686" y="8947"/>
                  </a:lnTo>
                  <a:lnTo>
                    <a:pt x="3151" y="8443"/>
                  </a:lnTo>
                  <a:lnTo>
                    <a:pt x="4064" y="7530"/>
                  </a:lnTo>
                  <a:close/>
                  <a:moveTo>
                    <a:pt x="2647" y="8916"/>
                  </a:moveTo>
                  <a:lnTo>
                    <a:pt x="3151" y="9420"/>
                  </a:lnTo>
                  <a:lnTo>
                    <a:pt x="1386" y="11184"/>
                  </a:lnTo>
                  <a:cubicBezTo>
                    <a:pt x="1323" y="11247"/>
                    <a:pt x="1237" y="11279"/>
                    <a:pt x="1146" y="11279"/>
                  </a:cubicBezTo>
                  <a:cubicBezTo>
                    <a:pt x="1056" y="11279"/>
                    <a:pt x="961" y="11247"/>
                    <a:pt x="882" y="11184"/>
                  </a:cubicBezTo>
                  <a:cubicBezTo>
                    <a:pt x="756" y="11090"/>
                    <a:pt x="756" y="10838"/>
                    <a:pt x="882" y="10680"/>
                  </a:cubicBezTo>
                  <a:lnTo>
                    <a:pt x="2647" y="8916"/>
                  </a:lnTo>
                  <a:close/>
                  <a:moveTo>
                    <a:pt x="7530" y="0"/>
                  </a:moveTo>
                  <a:cubicBezTo>
                    <a:pt x="5009" y="0"/>
                    <a:pt x="2962" y="2048"/>
                    <a:pt x="2962" y="4568"/>
                  </a:cubicBezTo>
                  <a:cubicBezTo>
                    <a:pt x="2962" y="5450"/>
                    <a:pt x="3214" y="6270"/>
                    <a:pt x="3623" y="6963"/>
                  </a:cubicBezTo>
                  <a:lnTo>
                    <a:pt x="410" y="10208"/>
                  </a:lnTo>
                  <a:cubicBezTo>
                    <a:pt x="0" y="10586"/>
                    <a:pt x="0" y="11279"/>
                    <a:pt x="410" y="11688"/>
                  </a:cubicBezTo>
                  <a:cubicBezTo>
                    <a:pt x="599" y="11893"/>
                    <a:pt x="867" y="11996"/>
                    <a:pt x="1138" y="11996"/>
                  </a:cubicBezTo>
                  <a:cubicBezTo>
                    <a:pt x="1410" y="11996"/>
                    <a:pt x="1686" y="11893"/>
                    <a:pt x="1890" y="11688"/>
                  </a:cubicBezTo>
                  <a:lnTo>
                    <a:pt x="5135" y="8475"/>
                  </a:lnTo>
                  <a:cubicBezTo>
                    <a:pt x="5829" y="8916"/>
                    <a:pt x="6679" y="9137"/>
                    <a:pt x="7530" y="9137"/>
                  </a:cubicBezTo>
                  <a:cubicBezTo>
                    <a:pt x="10050" y="9137"/>
                    <a:pt x="12098" y="7089"/>
                    <a:pt x="12098" y="4568"/>
                  </a:cubicBezTo>
                  <a:cubicBezTo>
                    <a:pt x="12098" y="2048"/>
                    <a:pt x="10050" y="0"/>
                    <a:pt x="75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4" name="Google Shape;10424;p78"/>
            <p:cNvSpPr/>
            <p:nvPr/>
          </p:nvSpPr>
          <p:spPr>
            <a:xfrm>
              <a:off x="-47404475" y="2395550"/>
              <a:ext cx="124475" cy="123675"/>
            </a:xfrm>
            <a:custGeom>
              <a:avLst/>
              <a:gdLst/>
              <a:ahLst/>
              <a:cxnLst/>
              <a:rect l="l" t="t" r="r" b="b"/>
              <a:pathLst>
                <a:path w="4979" h="4947" extrusionOk="0">
                  <a:moveTo>
                    <a:pt x="2804" y="2080"/>
                  </a:moveTo>
                  <a:cubicBezTo>
                    <a:pt x="2678" y="2395"/>
                    <a:pt x="2458" y="2647"/>
                    <a:pt x="2174" y="2710"/>
                  </a:cubicBezTo>
                  <a:lnTo>
                    <a:pt x="2174" y="2080"/>
                  </a:lnTo>
                  <a:close/>
                  <a:moveTo>
                    <a:pt x="1828" y="694"/>
                  </a:moveTo>
                  <a:cubicBezTo>
                    <a:pt x="2300" y="694"/>
                    <a:pt x="2678" y="977"/>
                    <a:pt x="2804" y="1418"/>
                  </a:cubicBezTo>
                  <a:lnTo>
                    <a:pt x="1828" y="1418"/>
                  </a:lnTo>
                  <a:cubicBezTo>
                    <a:pt x="1607" y="1418"/>
                    <a:pt x="1481" y="1576"/>
                    <a:pt x="1481" y="1765"/>
                  </a:cubicBezTo>
                  <a:lnTo>
                    <a:pt x="1481" y="2741"/>
                  </a:lnTo>
                  <a:cubicBezTo>
                    <a:pt x="1072" y="2584"/>
                    <a:pt x="757" y="2206"/>
                    <a:pt x="757" y="1765"/>
                  </a:cubicBezTo>
                  <a:cubicBezTo>
                    <a:pt x="757" y="1166"/>
                    <a:pt x="1229" y="694"/>
                    <a:pt x="1828" y="694"/>
                  </a:cubicBezTo>
                  <a:close/>
                  <a:moveTo>
                    <a:pt x="4254" y="2080"/>
                  </a:moveTo>
                  <a:lnTo>
                    <a:pt x="4254" y="4222"/>
                  </a:lnTo>
                  <a:lnTo>
                    <a:pt x="2143" y="4222"/>
                  </a:lnTo>
                  <a:lnTo>
                    <a:pt x="2143" y="3466"/>
                  </a:lnTo>
                  <a:cubicBezTo>
                    <a:pt x="2804" y="3308"/>
                    <a:pt x="3371" y="2804"/>
                    <a:pt x="3498" y="2080"/>
                  </a:cubicBezTo>
                  <a:close/>
                  <a:moveTo>
                    <a:pt x="1796" y="0"/>
                  </a:moveTo>
                  <a:cubicBezTo>
                    <a:pt x="788" y="0"/>
                    <a:pt x="0" y="788"/>
                    <a:pt x="0" y="1765"/>
                  </a:cubicBezTo>
                  <a:cubicBezTo>
                    <a:pt x="0" y="2615"/>
                    <a:pt x="599" y="3340"/>
                    <a:pt x="1418" y="3497"/>
                  </a:cubicBezTo>
                  <a:lnTo>
                    <a:pt x="1418" y="4600"/>
                  </a:lnTo>
                  <a:cubicBezTo>
                    <a:pt x="1418" y="4789"/>
                    <a:pt x="1576" y="4947"/>
                    <a:pt x="1796" y="4947"/>
                  </a:cubicBezTo>
                  <a:lnTo>
                    <a:pt x="4569" y="4947"/>
                  </a:lnTo>
                  <a:cubicBezTo>
                    <a:pt x="4789" y="4947"/>
                    <a:pt x="4947" y="4789"/>
                    <a:pt x="4947" y="4600"/>
                  </a:cubicBezTo>
                  <a:lnTo>
                    <a:pt x="4947" y="1796"/>
                  </a:lnTo>
                  <a:cubicBezTo>
                    <a:pt x="4978" y="1576"/>
                    <a:pt x="4821" y="1418"/>
                    <a:pt x="4632" y="1418"/>
                  </a:cubicBezTo>
                  <a:lnTo>
                    <a:pt x="3498" y="1418"/>
                  </a:lnTo>
                  <a:cubicBezTo>
                    <a:pt x="3371" y="631"/>
                    <a:pt x="2647" y="0"/>
                    <a:pt x="17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25" name="Google Shape;10425;p78"/>
          <p:cNvGrpSpPr/>
          <p:nvPr/>
        </p:nvGrpSpPr>
        <p:grpSpPr>
          <a:xfrm>
            <a:off x="851025" y="3645367"/>
            <a:ext cx="358199" cy="272648"/>
            <a:chOff x="-47527350" y="2747625"/>
            <a:chExt cx="300100" cy="228425"/>
          </a:xfrm>
        </p:grpSpPr>
        <p:sp>
          <p:nvSpPr>
            <p:cNvPr id="10426" name="Google Shape;10426;p78"/>
            <p:cNvSpPr/>
            <p:nvPr/>
          </p:nvSpPr>
          <p:spPr>
            <a:xfrm>
              <a:off x="-47475350" y="2782275"/>
              <a:ext cx="124450" cy="124475"/>
            </a:xfrm>
            <a:custGeom>
              <a:avLst/>
              <a:gdLst/>
              <a:ahLst/>
              <a:cxnLst/>
              <a:rect l="l" t="t" r="r" b="b"/>
              <a:pathLst>
                <a:path w="4978" h="4979" extrusionOk="0">
                  <a:moveTo>
                    <a:pt x="2804" y="2080"/>
                  </a:moveTo>
                  <a:cubicBezTo>
                    <a:pt x="2678" y="2395"/>
                    <a:pt x="2457" y="2647"/>
                    <a:pt x="2174" y="2710"/>
                  </a:cubicBezTo>
                  <a:lnTo>
                    <a:pt x="2174" y="2080"/>
                  </a:lnTo>
                  <a:close/>
                  <a:moveTo>
                    <a:pt x="1827" y="725"/>
                  </a:moveTo>
                  <a:cubicBezTo>
                    <a:pt x="2300" y="725"/>
                    <a:pt x="2678" y="977"/>
                    <a:pt x="2804" y="1418"/>
                  </a:cubicBezTo>
                  <a:lnTo>
                    <a:pt x="1827" y="1418"/>
                  </a:lnTo>
                  <a:cubicBezTo>
                    <a:pt x="1607" y="1418"/>
                    <a:pt x="1481" y="1576"/>
                    <a:pt x="1481" y="1765"/>
                  </a:cubicBezTo>
                  <a:lnTo>
                    <a:pt x="1481" y="2773"/>
                  </a:lnTo>
                  <a:cubicBezTo>
                    <a:pt x="1071" y="2615"/>
                    <a:pt x="756" y="2206"/>
                    <a:pt x="756" y="1765"/>
                  </a:cubicBezTo>
                  <a:cubicBezTo>
                    <a:pt x="756" y="1197"/>
                    <a:pt x="1229" y="725"/>
                    <a:pt x="1827" y="725"/>
                  </a:cubicBezTo>
                  <a:close/>
                  <a:moveTo>
                    <a:pt x="4253" y="2080"/>
                  </a:moveTo>
                  <a:lnTo>
                    <a:pt x="4253" y="4222"/>
                  </a:lnTo>
                  <a:lnTo>
                    <a:pt x="2142" y="4222"/>
                  </a:lnTo>
                  <a:lnTo>
                    <a:pt x="2142" y="3466"/>
                  </a:lnTo>
                  <a:cubicBezTo>
                    <a:pt x="2804" y="3308"/>
                    <a:pt x="3371" y="2804"/>
                    <a:pt x="3529" y="2080"/>
                  </a:cubicBezTo>
                  <a:close/>
                  <a:moveTo>
                    <a:pt x="1764" y="0"/>
                  </a:moveTo>
                  <a:cubicBezTo>
                    <a:pt x="788" y="0"/>
                    <a:pt x="0" y="788"/>
                    <a:pt x="0" y="1765"/>
                  </a:cubicBezTo>
                  <a:cubicBezTo>
                    <a:pt x="0" y="2647"/>
                    <a:pt x="599" y="3340"/>
                    <a:pt x="1418" y="3497"/>
                  </a:cubicBezTo>
                  <a:lnTo>
                    <a:pt x="1418" y="4600"/>
                  </a:lnTo>
                  <a:cubicBezTo>
                    <a:pt x="1418" y="4821"/>
                    <a:pt x="1575" y="4978"/>
                    <a:pt x="1764" y="4978"/>
                  </a:cubicBezTo>
                  <a:lnTo>
                    <a:pt x="4568" y="4978"/>
                  </a:lnTo>
                  <a:cubicBezTo>
                    <a:pt x="4757" y="4978"/>
                    <a:pt x="4915" y="4821"/>
                    <a:pt x="4915" y="4600"/>
                  </a:cubicBezTo>
                  <a:lnTo>
                    <a:pt x="4915" y="1828"/>
                  </a:lnTo>
                  <a:cubicBezTo>
                    <a:pt x="4978" y="1576"/>
                    <a:pt x="4820" y="1418"/>
                    <a:pt x="4600" y="1418"/>
                  </a:cubicBezTo>
                  <a:lnTo>
                    <a:pt x="3497" y="1418"/>
                  </a:lnTo>
                  <a:cubicBezTo>
                    <a:pt x="3340" y="630"/>
                    <a:pt x="2646" y="0"/>
                    <a:pt x="1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7" name="Google Shape;10427;p78"/>
            <p:cNvSpPr/>
            <p:nvPr/>
          </p:nvSpPr>
          <p:spPr>
            <a:xfrm>
              <a:off x="-47333600" y="2782275"/>
              <a:ext cx="53600" cy="18125"/>
            </a:xfrm>
            <a:custGeom>
              <a:avLst/>
              <a:gdLst/>
              <a:ahLst/>
              <a:cxnLst/>
              <a:rect l="l" t="t" r="r" b="b"/>
              <a:pathLst>
                <a:path w="2144" h="725" extrusionOk="0">
                  <a:moveTo>
                    <a:pt x="347" y="0"/>
                  </a:moveTo>
                  <a:cubicBezTo>
                    <a:pt x="158" y="0"/>
                    <a:pt x="1" y="158"/>
                    <a:pt x="1" y="347"/>
                  </a:cubicBezTo>
                  <a:cubicBezTo>
                    <a:pt x="1" y="567"/>
                    <a:pt x="158" y="725"/>
                    <a:pt x="347" y="725"/>
                  </a:cubicBezTo>
                  <a:lnTo>
                    <a:pt x="1797" y="725"/>
                  </a:lnTo>
                  <a:cubicBezTo>
                    <a:pt x="1986" y="725"/>
                    <a:pt x="2143" y="567"/>
                    <a:pt x="2143" y="347"/>
                  </a:cubicBezTo>
                  <a:cubicBezTo>
                    <a:pt x="2143" y="158"/>
                    <a:pt x="1986" y="0"/>
                    <a:pt x="1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8" name="Google Shape;10428;p78"/>
            <p:cNvSpPr/>
            <p:nvPr/>
          </p:nvSpPr>
          <p:spPr>
            <a:xfrm>
              <a:off x="-47333600" y="2817725"/>
              <a:ext cx="53600" cy="18125"/>
            </a:xfrm>
            <a:custGeom>
              <a:avLst/>
              <a:gdLst/>
              <a:ahLst/>
              <a:cxnLst/>
              <a:rect l="l" t="t" r="r" b="b"/>
              <a:pathLst>
                <a:path w="2144" h="725" extrusionOk="0">
                  <a:moveTo>
                    <a:pt x="347" y="0"/>
                  </a:moveTo>
                  <a:cubicBezTo>
                    <a:pt x="158" y="0"/>
                    <a:pt x="1" y="158"/>
                    <a:pt x="1" y="347"/>
                  </a:cubicBezTo>
                  <a:cubicBezTo>
                    <a:pt x="1" y="567"/>
                    <a:pt x="158" y="725"/>
                    <a:pt x="347" y="725"/>
                  </a:cubicBezTo>
                  <a:lnTo>
                    <a:pt x="1797" y="725"/>
                  </a:lnTo>
                  <a:cubicBezTo>
                    <a:pt x="1986" y="725"/>
                    <a:pt x="2143" y="567"/>
                    <a:pt x="2143" y="347"/>
                  </a:cubicBezTo>
                  <a:cubicBezTo>
                    <a:pt x="2143" y="158"/>
                    <a:pt x="1986" y="0"/>
                    <a:pt x="1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9" name="Google Shape;10429;p78"/>
            <p:cNvSpPr/>
            <p:nvPr/>
          </p:nvSpPr>
          <p:spPr>
            <a:xfrm>
              <a:off x="-47333600" y="2852375"/>
              <a:ext cx="53600" cy="17350"/>
            </a:xfrm>
            <a:custGeom>
              <a:avLst/>
              <a:gdLst/>
              <a:ahLst/>
              <a:cxnLst/>
              <a:rect l="l" t="t" r="r" b="b"/>
              <a:pathLst>
                <a:path w="2144" h="694" extrusionOk="0">
                  <a:moveTo>
                    <a:pt x="347" y="0"/>
                  </a:moveTo>
                  <a:cubicBezTo>
                    <a:pt x="158" y="0"/>
                    <a:pt x="1" y="158"/>
                    <a:pt x="1" y="347"/>
                  </a:cubicBezTo>
                  <a:cubicBezTo>
                    <a:pt x="1" y="536"/>
                    <a:pt x="158" y="693"/>
                    <a:pt x="347" y="693"/>
                  </a:cubicBezTo>
                  <a:lnTo>
                    <a:pt x="1797" y="693"/>
                  </a:lnTo>
                  <a:cubicBezTo>
                    <a:pt x="1986" y="693"/>
                    <a:pt x="2143" y="536"/>
                    <a:pt x="2143" y="347"/>
                  </a:cubicBezTo>
                  <a:cubicBezTo>
                    <a:pt x="2143" y="158"/>
                    <a:pt x="1986" y="0"/>
                    <a:pt x="1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0" name="Google Shape;10430;p78"/>
            <p:cNvSpPr/>
            <p:nvPr/>
          </p:nvSpPr>
          <p:spPr>
            <a:xfrm>
              <a:off x="-47333600" y="2887800"/>
              <a:ext cx="53600" cy="17375"/>
            </a:xfrm>
            <a:custGeom>
              <a:avLst/>
              <a:gdLst/>
              <a:ahLst/>
              <a:cxnLst/>
              <a:rect l="l" t="t" r="r" b="b"/>
              <a:pathLst>
                <a:path w="2144" h="695" extrusionOk="0">
                  <a:moveTo>
                    <a:pt x="347" y="1"/>
                  </a:moveTo>
                  <a:cubicBezTo>
                    <a:pt x="158" y="1"/>
                    <a:pt x="1" y="158"/>
                    <a:pt x="1" y="347"/>
                  </a:cubicBezTo>
                  <a:cubicBezTo>
                    <a:pt x="1" y="537"/>
                    <a:pt x="158" y="694"/>
                    <a:pt x="347" y="694"/>
                  </a:cubicBezTo>
                  <a:lnTo>
                    <a:pt x="1797" y="694"/>
                  </a:lnTo>
                  <a:cubicBezTo>
                    <a:pt x="1986" y="694"/>
                    <a:pt x="2143" y="537"/>
                    <a:pt x="2143" y="347"/>
                  </a:cubicBezTo>
                  <a:cubicBezTo>
                    <a:pt x="2143" y="158"/>
                    <a:pt x="1986" y="1"/>
                    <a:pt x="1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1" name="Google Shape;10431;p78"/>
            <p:cNvSpPr/>
            <p:nvPr/>
          </p:nvSpPr>
          <p:spPr>
            <a:xfrm>
              <a:off x="-47527350" y="2747625"/>
              <a:ext cx="300100" cy="228425"/>
            </a:xfrm>
            <a:custGeom>
              <a:avLst/>
              <a:gdLst/>
              <a:ahLst/>
              <a:cxnLst/>
              <a:rect l="l" t="t" r="r" b="b"/>
              <a:pathLst>
                <a:path w="12004" h="9137" extrusionOk="0">
                  <a:moveTo>
                    <a:pt x="10586" y="693"/>
                  </a:moveTo>
                  <a:lnTo>
                    <a:pt x="10586" y="7026"/>
                  </a:lnTo>
                  <a:lnTo>
                    <a:pt x="1418" y="7026"/>
                  </a:lnTo>
                  <a:lnTo>
                    <a:pt x="1418" y="693"/>
                  </a:lnTo>
                  <a:close/>
                  <a:moveTo>
                    <a:pt x="11311" y="7687"/>
                  </a:moveTo>
                  <a:lnTo>
                    <a:pt x="11311" y="8412"/>
                  </a:lnTo>
                  <a:lnTo>
                    <a:pt x="725" y="8412"/>
                  </a:lnTo>
                  <a:lnTo>
                    <a:pt x="725" y="7687"/>
                  </a:lnTo>
                  <a:close/>
                  <a:moveTo>
                    <a:pt x="1072" y="0"/>
                  </a:moveTo>
                  <a:cubicBezTo>
                    <a:pt x="883" y="0"/>
                    <a:pt x="725" y="158"/>
                    <a:pt x="725" y="378"/>
                  </a:cubicBezTo>
                  <a:lnTo>
                    <a:pt x="725" y="7026"/>
                  </a:lnTo>
                  <a:lnTo>
                    <a:pt x="347" y="7026"/>
                  </a:lnTo>
                  <a:cubicBezTo>
                    <a:pt x="158" y="7026"/>
                    <a:pt x="1" y="7183"/>
                    <a:pt x="1" y="7372"/>
                  </a:cubicBezTo>
                  <a:lnTo>
                    <a:pt x="1" y="8790"/>
                  </a:lnTo>
                  <a:cubicBezTo>
                    <a:pt x="1" y="8979"/>
                    <a:pt x="158" y="9136"/>
                    <a:pt x="347" y="9136"/>
                  </a:cubicBezTo>
                  <a:lnTo>
                    <a:pt x="11658" y="9136"/>
                  </a:lnTo>
                  <a:cubicBezTo>
                    <a:pt x="11847" y="9136"/>
                    <a:pt x="12004" y="8979"/>
                    <a:pt x="12004" y="8790"/>
                  </a:cubicBezTo>
                  <a:lnTo>
                    <a:pt x="12004" y="7372"/>
                  </a:lnTo>
                  <a:cubicBezTo>
                    <a:pt x="12004" y="7183"/>
                    <a:pt x="11847" y="7026"/>
                    <a:pt x="11658" y="7026"/>
                  </a:cubicBezTo>
                  <a:lnTo>
                    <a:pt x="11311" y="7026"/>
                  </a:lnTo>
                  <a:lnTo>
                    <a:pt x="11311" y="378"/>
                  </a:lnTo>
                  <a:cubicBezTo>
                    <a:pt x="11311" y="158"/>
                    <a:pt x="11153" y="0"/>
                    <a:pt x="10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32" name="Google Shape;10432;p78"/>
          <p:cNvSpPr/>
          <p:nvPr/>
        </p:nvSpPr>
        <p:spPr>
          <a:xfrm>
            <a:off x="3077474" y="2687082"/>
            <a:ext cx="356319" cy="360795"/>
          </a:xfrm>
          <a:custGeom>
            <a:avLst/>
            <a:gdLst/>
            <a:ahLst/>
            <a:cxnLst/>
            <a:rect l="l" t="t" r="r" b="b"/>
            <a:pathLst>
              <a:path w="11941" h="12091" extrusionOk="0">
                <a:moveTo>
                  <a:pt x="5955" y="796"/>
                </a:moveTo>
                <a:lnTo>
                  <a:pt x="10933" y="3915"/>
                </a:lnTo>
                <a:lnTo>
                  <a:pt x="5955" y="7034"/>
                </a:lnTo>
                <a:lnTo>
                  <a:pt x="977" y="3915"/>
                </a:lnTo>
                <a:lnTo>
                  <a:pt x="5955" y="796"/>
                </a:lnTo>
                <a:close/>
                <a:moveTo>
                  <a:pt x="9924" y="5428"/>
                </a:moveTo>
                <a:lnTo>
                  <a:pt x="10964" y="6058"/>
                </a:lnTo>
                <a:lnTo>
                  <a:pt x="5955" y="9145"/>
                </a:lnTo>
                <a:lnTo>
                  <a:pt x="977" y="6058"/>
                </a:lnTo>
                <a:lnTo>
                  <a:pt x="2017" y="5428"/>
                </a:lnTo>
                <a:lnTo>
                  <a:pt x="5797" y="7790"/>
                </a:lnTo>
                <a:cubicBezTo>
                  <a:pt x="5860" y="7822"/>
                  <a:pt x="5931" y="7838"/>
                  <a:pt x="5994" y="7838"/>
                </a:cubicBezTo>
                <a:cubicBezTo>
                  <a:pt x="6057" y="7838"/>
                  <a:pt x="6112" y="7822"/>
                  <a:pt x="6144" y="7790"/>
                </a:cubicBezTo>
                <a:lnTo>
                  <a:pt x="9924" y="5428"/>
                </a:lnTo>
                <a:close/>
                <a:moveTo>
                  <a:pt x="9956" y="7538"/>
                </a:moveTo>
                <a:lnTo>
                  <a:pt x="10964" y="8169"/>
                </a:lnTo>
                <a:lnTo>
                  <a:pt x="5986" y="11288"/>
                </a:lnTo>
                <a:lnTo>
                  <a:pt x="1040" y="8169"/>
                </a:lnTo>
                <a:lnTo>
                  <a:pt x="2048" y="7538"/>
                </a:lnTo>
                <a:lnTo>
                  <a:pt x="5829" y="9901"/>
                </a:lnTo>
                <a:cubicBezTo>
                  <a:pt x="5892" y="9949"/>
                  <a:pt x="5963" y="9972"/>
                  <a:pt x="6026" y="9972"/>
                </a:cubicBezTo>
                <a:cubicBezTo>
                  <a:pt x="6089" y="9972"/>
                  <a:pt x="6144" y="9949"/>
                  <a:pt x="6175" y="9901"/>
                </a:cubicBezTo>
                <a:lnTo>
                  <a:pt x="9956" y="7538"/>
                </a:lnTo>
                <a:close/>
                <a:moveTo>
                  <a:pt x="5959" y="1"/>
                </a:moveTo>
                <a:cubicBezTo>
                  <a:pt x="5900" y="1"/>
                  <a:pt x="5845" y="25"/>
                  <a:pt x="5797" y="72"/>
                </a:cubicBezTo>
                <a:lnTo>
                  <a:pt x="158" y="3600"/>
                </a:lnTo>
                <a:cubicBezTo>
                  <a:pt x="32" y="3695"/>
                  <a:pt x="0" y="3758"/>
                  <a:pt x="0" y="3915"/>
                </a:cubicBezTo>
                <a:cubicBezTo>
                  <a:pt x="0" y="4073"/>
                  <a:pt x="95" y="4136"/>
                  <a:pt x="158" y="4230"/>
                </a:cubicBezTo>
                <a:lnTo>
                  <a:pt x="1387" y="4987"/>
                </a:lnTo>
                <a:lnTo>
                  <a:pt x="158" y="5743"/>
                </a:lnTo>
                <a:cubicBezTo>
                  <a:pt x="32" y="5806"/>
                  <a:pt x="0" y="5869"/>
                  <a:pt x="0" y="6058"/>
                </a:cubicBezTo>
                <a:cubicBezTo>
                  <a:pt x="0" y="6152"/>
                  <a:pt x="95" y="6278"/>
                  <a:pt x="158" y="6373"/>
                </a:cubicBezTo>
                <a:lnTo>
                  <a:pt x="1387" y="7097"/>
                </a:lnTo>
                <a:lnTo>
                  <a:pt x="158" y="7854"/>
                </a:lnTo>
                <a:cubicBezTo>
                  <a:pt x="32" y="7948"/>
                  <a:pt x="0" y="8011"/>
                  <a:pt x="0" y="8169"/>
                </a:cubicBezTo>
                <a:cubicBezTo>
                  <a:pt x="0" y="8295"/>
                  <a:pt x="95" y="8421"/>
                  <a:pt x="158" y="8484"/>
                </a:cubicBezTo>
                <a:lnTo>
                  <a:pt x="5797" y="12044"/>
                </a:lnTo>
                <a:cubicBezTo>
                  <a:pt x="5860" y="12075"/>
                  <a:pt x="5931" y="12091"/>
                  <a:pt x="5994" y="12091"/>
                </a:cubicBezTo>
                <a:cubicBezTo>
                  <a:pt x="6057" y="12091"/>
                  <a:pt x="6112" y="12075"/>
                  <a:pt x="6144" y="12044"/>
                </a:cubicBezTo>
                <a:lnTo>
                  <a:pt x="11783" y="8484"/>
                </a:lnTo>
                <a:cubicBezTo>
                  <a:pt x="11909" y="8421"/>
                  <a:pt x="11941" y="8326"/>
                  <a:pt x="11941" y="8169"/>
                </a:cubicBezTo>
                <a:cubicBezTo>
                  <a:pt x="11941" y="8043"/>
                  <a:pt x="11846" y="7948"/>
                  <a:pt x="11783" y="7854"/>
                </a:cubicBezTo>
                <a:lnTo>
                  <a:pt x="10555" y="7097"/>
                </a:lnTo>
                <a:lnTo>
                  <a:pt x="11783" y="6373"/>
                </a:lnTo>
                <a:cubicBezTo>
                  <a:pt x="11909" y="6278"/>
                  <a:pt x="11941" y="6152"/>
                  <a:pt x="11941" y="6058"/>
                </a:cubicBezTo>
                <a:cubicBezTo>
                  <a:pt x="11941" y="5932"/>
                  <a:pt x="11846" y="5806"/>
                  <a:pt x="11783" y="5743"/>
                </a:cubicBezTo>
                <a:lnTo>
                  <a:pt x="10555" y="4987"/>
                </a:lnTo>
                <a:lnTo>
                  <a:pt x="11783" y="4230"/>
                </a:lnTo>
                <a:cubicBezTo>
                  <a:pt x="11909" y="4136"/>
                  <a:pt x="11941" y="4073"/>
                  <a:pt x="11941" y="3915"/>
                </a:cubicBezTo>
                <a:cubicBezTo>
                  <a:pt x="11941" y="3758"/>
                  <a:pt x="11846" y="3695"/>
                  <a:pt x="11783" y="3600"/>
                </a:cubicBezTo>
                <a:lnTo>
                  <a:pt x="6144" y="72"/>
                </a:lnTo>
                <a:cubicBezTo>
                  <a:pt x="6081" y="25"/>
                  <a:pt x="6018" y="1"/>
                  <a:pt x="59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33" name="Google Shape;10433;p78"/>
          <p:cNvGrpSpPr/>
          <p:nvPr/>
        </p:nvGrpSpPr>
        <p:grpSpPr>
          <a:xfrm>
            <a:off x="3073924" y="3158422"/>
            <a:ext cx="358229" cy="314961"/>
            <a:chOff x="-45664625" y="2352225"/>
            <a:chExt cx="300125" cy="263875"/>
          </a:xfrm>
        </p:grpSpPr>
        <p:sp>
          <p:nvSpPr>
            <p:cNvPr id="10434" name="Google Shape;10434;p78"/>
            <p:cNvSpPr/>
            <p:nvPr/>
          </p:nvSpPr>
          <p:spPr>
            <a:xfrm>
              <a:off x="-45664625" y="2352225"/>
              <a:ext cx="300125" cy="263875"/>
            </a:xfrm>
            <a:custGeom>
              <a:avLst/>
              <a:gdLst/>
              <a:ahLst/>
              <a:cxnLst/>
              <a:rect l="l" t="t" r="r" b="b"/>
              <a:pathLst>
                <a:path w="12005" h="10555" extrusionOk="0">
                  <a:moveTo>
                    <a:pt x="10965" y="694"/>
                  </a:moveTo>
                  <a:cubicBezTo>
                    <a:pt x="11154" y="694"/>
                    <a:pt x="11311" y="851"/>
                    <a:pt x="11311" y="1072"/>
                  </a:cubicBezTo>
                  <a:lnTo>
                    <a:pt x="11311" y="2836"/>
                  </a:lnTo>
                  <a:lnTo>
                    <a:pt x="726" y="2836"/>
                  </a:lnTo>
                  <a:lnTo>
                    <a:pt x="726" y="1072"/>
                  </a:lnTo>
                  <a:cubicBezTo>
                    <a:pt x="694" y="851"/>
                    <a:pt x="852" y="694"/>
                    <a:pt x="1072" y="694"/>
                  </a:cubicBezTo>
                  <a:close/>
                  <a:moveTo>
                    <a:pt x="11311" y="3498"/>
                  </a:moveTo>
                  <a:lnTo>
                    <a:pt x="11311" y="9484"/>
                  </a:lnTo>
                  <a:cubicBezTo>
                    <a:pt x="11311" y="9673"/>
                    <a:pt x="11154" y="9830"/>
                    <a:pt x="10933" y="9830"/>
                  </a:cubicBezTo>
                  <a:lnTo>
                    <a:pt x="1072" y="9830"/>
                  </a:lnTo>
                  <a:cubicBezTo>
                    <a:pt x="852" y="9830"/>
                    <a:pt x="694" y="9673"/>
                    <a:pt x="694" y="9484"/>
                  </a:cubicBezTo>
                  <a:lnTo>
                    <a:pt x="694" y="3498"/>
                  </a:lnTo>
                  <a:close/>
                  <a:moveTo>
                    <a:pt x="1072" y="1"/>
                  </a:moveTo>
                  <a:cubicBezTo>
                    <a:pt x="473" y="1"/>
                    <a:pt x="1" y="473"/>
                    <a:pt x="1" y="1040"/>
                  </a:cubicBezTo>
                  <a:lnTo>
                    <a:pt x="1" y="9484"/>
                  </a:lnTo>
                  <a:cubicBezTo>
                    <a:pt x="1" y="10082"/>
                    <a:pt x="473" y="10555"/>
                    <a:pt x="1072" y="10555"/>
                  </a:cubicBezTo>
                  <a:lnTo>
                    <a:pt x="10933" y="10555"/>
                  </a:lnTo>
                  <a:cubicBezTo>
                    <a:pt x="11532" y="10555"/>
                    <a:pt x="12004" y="10082"/>
                    <a:pt x="12004" y="9484"/>
                  </a:cubicBezTo>
                  <a:lnTo>
                    <a:pt x="12004" y="1040"/>
                  </a:lnTo>
                  <a:cubicBezTo>
                    <a:pt x="11973" y="473"/>
                    <a:pt x="11500" y="1"/>
                    <a:pt x="109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5" name="Google Shape;10435;p78"/>
            <p:cNvSpPr/>
            <p:nvPr/>
          </p:nvSpPr>
          <p:spPr>
            <a:xfrm>
              <a:off x="-45612625" y="2475100"/>
              <a:ext cx="55150" cy="88225"/>
            </a:xfrm>
            <a:custGeom>
              <a:avLst/>
              <a:gdLst/>
              <a:ahLst/>
              <a:cxnLst/>
              <a:rect l="l" t="t" r="r" b="b"/>
              <a:pathLst>
                <a:path w="2206" h="3529" extrusionOk="0">
                  <a:moveTo>
                    <a:pt x="1808" y="0"/>
                  </a:moveTo>
                  <a:cubicBezTo>
                    <a:pt x="1717" y="0"/>
                    <a:pt x="1623" y="32"/>
                    <a:pt x="1544" y="95"/>
                  </a:cubicBezTo>
                  <a:lnTo>
                    <a:pt x="126" y="1513"/>
                  </a:lnTo>
                  <a:cubicBezTo>
                    <a:pt x="0" y="1607"/>
                    <a:pt x="0" y="1859"/>
                    <a:pt x="126" y="2017"/>
                  </a:cubicBezTo>
                  <a:lnTo>
                    <a:pt x="1544" y="3434"/>
                  </a:lnTo>
                  <a:cubicBezTo>
                    <a:pt x="1607" y="3497"/>
                    <a:pt x="1694" y="3529"/>
                    <a:pt x="1784" y="3529"/>
                  </a:cubicBezTo>
                  <a:cubicBezTo>
                    <a:pt x="1875" y="3529"/>
                    <a:pt x="1969" y="3497"/>
                    <a:pt x="2048" y="3434"/>
                  </a:cubicBezTo>
                  <a:cubicBezTo>
                    <a:pt x="2174" y="3308"/>
                    <a:pt x="2174" y="3088"/>
                    <a:pt x="2048" y="2930"/>
                  </a:cubicBezTo>
                  <a:lnTo>
                    <a:pt x="914" y="1765"/>
                  </a:lnTo>
                  <a:lnTo>
                    <a:pt x="2048" y="631"/>
                  </a:lnTo>
                  <a:cubicBezTo>
                    <a:pt x="2206" y="473"/>
                    <a:pt x="2206" y="252"/>
                    <a:pt x="2048" y="95"/>
                  </a:cubicBezTo>
                  <a:cubicBezTo>
                    <a:pt x="1985" y="32"/>
                    <a:pt x="1898" y="0"/>
                    <a:pt x="18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6" name="Google Shape;10436;p78"/>
            <p:cNvSpPr/>
            <p:nvPr/>
          </p:nvSpPr>
          <p:spPr>
            <a:xfrm>
              <a:off x="-45471650" y="2475100"/>
              <a:ext cx="54375" cy="86850"/>
            </a:xfrm>
            <a:custGeom>
              <a:avLst/>
              <a:gdLst/>
              <a:ahLst/>
              <a:cxnLst/>
              <a:rect l="l" t="t" r="r" b="b"/>
              <a:pathLst>
                <a:path w="2175" h="3474" extrusionOk="0">
                  <a:moveTo>
                    <a:pt x="391" y="0"/>
                  </a:moveTo>
                  <a:cubicBezTo>
                    <a:pt x="300" y="0"/>
                    <a:pt x="205" y="32"/>
                    <a:pt x="127" y="95"/>
                  </a:cubicBezTo>
                  <a:cubicBezTo>
                    <a:pt x="1" y="189"/>
                    <a:pt x="1" y="441"/>
                    <a:pt x="127" y="599"/>
                  </a:cubicBezTo>
                  <a:lnTo>
                    <a:pt x="1261" y="1733"/>
                  </a:lnTo>
                  <a:lnTo>
                    <a:pt x="127" y="2867"/>
                  </a:lnTo>
                  <a:cubicBezTo>
                    <a:pt x="1" y="2993"/>
                    <a:pt x="1" y="3245"/>
                    <a:pt x="127" y="3403"/>
                  </a:cubicBezTo>
                  <a:cubicBezTo>
                    <a:pt x="174" y="3450"/>
                    <a:pt x="261" y="3474"/>
                    <a:pt x="355" y="3474"/>
                  </a:cubicBezTo>
                  <a:cubicBezTo>
                    <a:pt x="450" y="3474"/>
                    <a:pt x="552" y="3450"/>
                    <a:pt x="631" y="3403"/>
                  </a:cubicBezTo>
                  <a:lnTo>
                    <a:pt x="2048" y="1985"/>
                  </a:lnTo>
                  <a:cubicBezTo>
                    <a:pt x="2174" y="1859"/>
                    <a:pt x="2174" y="1607"/>
                    <a:pt x="2048" y="1450"/>
                  </a:cubicBezTo>
                  <a:lnTo>
                    <a:pt x="631" y="95"/>
                  </a:lnTo>
                  <a:cubicBezTo>
                    <a:pt x="568" y="32"/>
                    <a:pt x="481" y="0"/>
                    <a:pt x="3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7" name="Google Shape;10437;p78"/>
            <p:cNvSpPr/>
            <p:nvPr/>
          </p:nvSpPr>
          <p:spPr>
            <a:xfrm>
              <a:off x="-45542525" y="2456975"/>
              <a:ext cx="55150" cy="123300"/>
            </a:xfrm>
            <a:custGeom>
              <a:avLst/>
              <a:gdLst/>
              <a:ahLst/>
              <a:cxnLst/>
              <a:rect l="l" t="t" r="r" b="b"/>
              <a:pathLst>
                <a:path w="2206" h="4932" extrusionOk="0">
                  <a:moveTo>
                    <a:pt x="1791" y="0"/>
                  </a:moveTo>
                  <a:cubicBezTo>
                    <a:pt x="1651" y="0"/>
                    <a:pt x="1529" y="108"/>
                    <a:pt x="1481" y="253"/>
                  </a:cubicBezTo>
                  <a:lnTo>
                    <a:pt x="63" y="4474"/>
                  </a:lnTo>
                  <a:cubicBezTo>
                    <a:pt x="0" y="4664"/>
                    <a:pt x="126" y="4853"/>
                    <a:pt x="315" y="4916"/>
                  </a:cubicBezTo>
                  <a:cubicBezTo>
                    <a:pt x="349" y="4927"/>
                    <a:pt x="382" y="4932"/>
                    <a:pt x="415" y="4932"/>
                  </a:cubicBezTo>
                  <a:cubicBezTo>
                    <a:pt x="567" y="4932"/>
                    <a:pt x="704" y="4819"/>
                    <a:pt x="756" y="4664"/>
                  </a:cubicBezTo>
                  <a:lnTo>
                    <a:pt x="2174" y="442"/>
                  </a:lnTo>
                  <a:cubicBezTo>
                    <a:pt x="2206" y="284"/>
                    <a:pt x="2111" y="95"/>
                    <a:pt x="1922" y="32"/>
                  </a:cubicBezTo>
                  <a:cubicBezTo>
                    <a:pt x="1878" y="10"/>
                    <a:pt x="1834" y="0"/>
                    <a:pt x="17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8" name="Google Shape;10438;p78"/>
            <p:cNvSpPr/>
            <p:nvPr/>
          </p:nvSpPr>
          <p:spPr>
            <a:xfrm>
              <a:off x="-45541750" y="2386100"/>
              <a:ext cx="35475" cy="18125"/>
            </a:xfrm>
            <a:custGeom>
              <a:avLst/>
              <a:gdLst/>
              <a:ahLst/>
              <a:cxnLst/>
              <a:rect l="l" t="t" r="r" b="b"/>
              <a:pathLst>
                <a:path w="1419" h="725" extrusionOk="0">
                  <a:moveTo>
                    <a:pt x="347" y="0"/>
                  </a:moveTo>
                  <a:cubicBezTo>
                    <a:pt x="158" y="0"/>
                    <a:pt x="1" y="189"/>
                    <a:pt x="1" y="378"/>
                  </a:cubicBezTo>
                  <a:cubicBezTo>
                    <a:pt x="32" y="567"/>
                    <a:pt x="221" y="725"/>
                    <a:pt x="347" y="725"/>
                  </a:cubicBezTo>
                  <a:lnTo>
                    <a:pt x="1072" y="725"/>
                  </a:lnTo>
                  <a:cubicBezTo>
                    <a:pt x="1261" y="725"/>
                    <a:pt x="1418" y="567"/>
                    <a:pt x="1418" y="378"/>
                  </a:cubicBezTo>
                  <a:cubicBezTo>
                    <a:pt x="1418" y="189"/>
                    <a:pt x="1261" y="0"/>
                    <a:pt x="1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9" name="Google Shape;10439;p78"/>
            <p:cNvSpPr/>
            <p:nvPr/>
          </p:nvSpPr>
          <p:spPr>
            <a:xfrm>
              <a:off x="-45488175" y="2386100"/>
              <a:ext cx="35450" cy="18125"/>
            </a:xfrm>
            <a:custGeom>
              <a:avLst/>
              <a:gdLst/>
              <a:ahLst/>
              <a:cxnLst/>
              <a:rect l="l" t="t" r="r" b="b"/>
              <a:pathLst>
                <a:path w="1418" h="725" extrusionOk="0">
                  <a:moveTo>
                    <a:pt x="347" y="0"/>
                  </a:moveTo>
                  <a:cubicBezTo>
                    <a:pt x="158" y="0"/>
                    <a:pt x="0" y="189"/>
                    <a:pt x="0" y="378"/>
                  </a:cubicBezTo>
                  <a:cubicBezTo>
                    <a:pt x="0" y="567"/>
                    <a:pt x="158" y="725"/>
                    <a:pt x="347" y="725"/>
                  </a:cubicBezTo>
                  <a:lnTo>
                    <a:pt x="1040" y="725"/>
                  </a:lnTo>
                  <a:cubicBezTo>
                    <a:pt x="1260" y="725"/>
                    <a:pt x="1418" y="567"/>
                    <a:pt x="1418" y="378"/>
                  </a:cubicBezTo>
                  <a:cubicBezTo>
                    <a:pt x="1418" y="189"/>
                    <a:pt x="1260" y="0"/>
                    <a:pt x="10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0" name="Google Shape;10440;p78"/>
            <p:cNvSpPr/>
            <p:nvPr/>
          </p:nvSpPr>
          <p:spPr>
            <a:xfrm>
              <a:off x="-45436200" y="2386100"/>
              <a:ext cx="35450" cy="18125"/>
            </a:xfrm>
            <a:custGeom>
              <a:avLst/>
              <a:gdLst/>
              <a:ahLst/>
              <a:cxnLst/>
              <a:rect l="l" t="t" r="r" b="b"/>
              <a:pathLst>
                <a:path w="1418" h="725" extrusionOk="0">
                  <a:moveTo>
                    <a:pt x="347" y="0"/>
                  </a:moveTo>
                  <a:cubicBezTo>
                    <a:pt x="158" y="0"/>
                    <a:pt x="0" y="189"/>
                    <a:pt x="0" y="378"/>
                  </a:cubicBezTo>
                  <a:cubicBezTo>
                    <a:pt x="32" y="567"/>
                    <a:pt x="189" y="725"/>
                    <a:pt x="347" y="725"/>
                  </a:cubicBezTo>
                  <a:lnTo>
                    <a:pt x="1072" y="725"/>
                  </a:lnTo>
                  <a:cubicBezTo>
                    <a:pt x="1261" y="725"/>
                    <a:pt x="1418" y="567"/>
                    <a:pt x="1418" y="378"/>
                  </a:cubicBezTo>
                  <a:cubicBezTo>
                    <a:pt x="1418" y="189"/>
                    <a:pt x="1261" y="0"/>
                    <a:pt x="1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41" name="Google Shape;10441;p78"/>
          <p:cNvGrpSpPr/>
          <p:nvPr/>
        </p:nvGrpSpPr>
        <p:grpSpPr>
          <a:xfrm>
            <a:off x="3073103" y="3592401"/>
            <a:ext cx="359870" cy="357573"/>
            <a:chOff x="-45665400" y="2703250"/>
            <a:chExt cx="301500" cy="299575"/>
          </a:xfrm>
        </p:grpSpPr>
        <p:sp>
          <p:nvSpPr>
            <p:cNvPr id="10442" name="Google Shape;10442;p78"/>
            <p:cNvSpPr/>
            <p:nvPr/>
          </p:nvSpPr>
          <p:spPr>
            <a:xfrm>
              <a:off x="-45664625" y="2703250"/>
              <a:ext cx="300725" cy="299575"/>
            </a:xfrm>
            <a:custGeom>
              <a:avLst/>
              <a:gdLst/>
              <a:ahLst/>
              <a:cxnLst/>
              <a:rect l="l" t="t" r="r" b="b"/>
              <a:pathLst>
                <a:path w="12029" h="11983" extrusionOk="0">
                  <a:moveTo>
                    <a:pt x="9799" y="1271"/>
                  </a:moveTo>
                  <a:lnTo>
                    <a:pt x="4947" y="4926"/>
                  </a:lnTo>
                  <a:lnTo>
                    <a:pt x="1482" y="3823"/>
                  </a:lnTo>
                  <a:lnTo>
                    <a:pt x="9799" y="1271"/>
                  </a:lnTo>
                  <a:close/>
                  <a:moveTo>
                    <a:pt x="9830" y="2153"/>
                  </a:moveTo>
                  <a:lnTo>
                    <a:pt x="6459" y="6627"/>
                  </a:lnTo>
                  <a:lnTo>
                    <a:pt x="4727" y="7257"/>
                  </a:lnTo>
                  <a:lnTo>
                    <a:pt x="5357" y="5524"/>
                  </a:lnTo>
                  <a:lnTo>
                    <a:pt x="9830" y="2153"/>
                  </a:lnTo>
                  <a:close/>
                  <a:moveTo>
                    <a:pt x="10681" y="2153"/>
                  </a:moveTo>
                  <a:lnTo>
                    <a:pt x="8098" y="10439"/>
                  </a:lnTo>
                  <a:lnTo>
                    <a:pt x="6995" y="6973"/>
                  </a:lnTo>
                  <a:lnTo>
                    <a:pt x="10681" y="2153"/>
                  </a:lnTo>
                  <a:close/>
                  <a:moveTo>
                    <a:pt x="11627" y="0"/>
                  </a:moveTo>
                  <a:cubicBezTo>
                    <a:pt x="11596" y="0"/>
                    <a:pt x="11564" y="4"/>
                    <a:pt x="11532" y="11"/>
                  </a:cubicBezTo>
                  <a:lnTo>
                    <a:pt x="221" y="3508"/>
                  </a:lnTo>
                  <a:cubicBezTo>
                    <a:pt x="64" y="3571"/>
                    <a:pt x="1" y="3728"/>
                    <a:pt x="1" y="3886"/>
                  </a:cubicBezTo>
                  <a:cubicBezTo>
                    <a:pt x="1" y="4043"/>
                    <a:pt x="127" y="4138"/>
                    <a:pt x="221" y="4232"/>
                  </a:cubicBezTo>
                  <a:lnTo>
                    <a:pt x="4569" y="5619"/>
                  </a:lnTo>
                  <a:lnTo>
                    <a:pt x="3750" y="7824"/>
                  </a:lnTo>
                  <a:cubicBezTo>
                    <a:pt x="3687" y="7919"/>
                    <a:pt x="3750" y="8076"/>
                    <a:pt x="3813" y="8171"/>
                  </a:cubicBezTo>
                  <a:cubicBezTo>
                    <a:pt x="3880" y="8215"/>
                    <a:pt x="3978" y="8260"/>
                    <a:pt x="4063" y="8260"/>
                  </a:cubicBezTo>
                  <a:cubicBezTo>
                    <a:pt x="4099" y="8260"/>
                    <a:pt x="4132" y="8252"/>
                    <a:pt x="4160" y="8234"/>
                  </a:cubicBezTo>
                  <a:lnTo>
                    <a:pt x="6365" y="7414"/>
                  </a:lnTo>
                  <a:lnTo>
                    <a:pt x="7751" y="11762"/>
                  </a:lnTo>
                  <a:cubicBezTo>
                    <a:pt x="7783" y="11920"/>
                    <a:pt x="7940" y="11983"/>
                    <a:pt x="8098" y="11983"/>
                  </a:cubicBezTo>
                  <a:cubicBezTo>
                    <a:pt x="8255" y="11983"/>
                    <a:pt x="8381" y="11857"/>
                    <a:pt x="8476" y="11762"/>
                  </a:cubicBezTo>
                  <a:lnTo>
                    <a:pt x="11973" y="483"/>
                  </a:lnTo>
                  <a:cubicBezTo>
                    <a:pt x="12029" y="205"/>
                    <a:pt x="11862" y="0"/>
                    <a:pt x="116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3" name="Google Shape;10443;p78"/>
            <p:cNvSpPr/>
            <p:nvPr/>
          </p:nvSpPr>
          <p:spPr>
            <a:xfrm>
              <a:off x="-45663825" y="2879150"/>
              <a:ext cx="71700" cy="71500"/>
            </a:xfrm>
            <a:custGeom>
              <a:avLst/>
              <a:gdLst/>
              <a:ahLst/>
              <a:cxnLst/>
              <a:rect l="l" t="t" r="r" b="b"/>
              <a:pathLst>
                <a:path w="2868" h="2860" extrusionOk="0">
                  <a:moveTo>
                    <a:pt x="2517" y="0"/>
                  </a:moveTo>
                  <a:cubicBezTo>
                    <a:pt x="2418" y="0"/>
                    <a:pt x="2316" y="32"/>
                    <a:pt x="2237" y="95"/>
                  </a:cubicBezTo>
                  <a:lnTo>
                    <a:pt x="126" y="2237"/>
                  </a:lnTo>
                  <a:cubicBezTo>
                    <a:pt x="0" y="2363"/>
                    <a:pt x="0" y="2584"/>
                    <a:pt x="126" y="2741"/>
                  </a:cubicBezTo>
                  <a:cubicBezTo>
                    <a:pt x="205" y="2820"/>
                    <a:pt x="300" y="2859"/>
                    <a:pt x="390" y="2859"/>
                  </a:cubicBezTo>
                  <a:cubicBezTo>
                    <a:pt x="481" y="2859"/>
                    <a:pt x="568" y="2820"/>
                    <a:pt x="631" y="2741"/>
                  </a:cubicBezTo>
                  <a:lnTo>
                    <a:pt x="2773" y="630"/>
                  </a:lnTo>
                  <a:cubicBezTo>
                    <a:pt x="2867" y="504"/>
                    <a:pt x="2867" y="252"/>
                    <a:pt x="2773" y="95"/>
                  </a:cubicBezTo>
                  <a:cubicBezTo>
                    <a:pt x="2710" y="32"/>
                    <a:pt x="2615" y="0"/>
                    <a:pt x="25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4" name="Google Shape;10444;p78"/>
            <p:cNvSpPr/>
            <p:nvPr/>
          </p:nvSpPr>
          <p:spPr>
            <a:xfrm>
              <a:off x="-45613425" y="2929750"/>
              <a:ext cx="71700" cy="71500"/>
            </a:xfrm>
            <a:custGeom>
              <a:avLst/>
              <a:gdLst/>
              <a:ahLst/>
              <a:cxnLst/>
              <a:rect l="l" t="t" r="r" b="b"/>
              <a:pathLst>
                <a:path w="2868" h="2860" extrusionOk="0">
                  <a:moveTo>
                    <a:pt x="2478" y="1"/>
                  </a:moveTo>
                  <a:cubicBezTo>
                    <a:pt x="2387" y="1"/>
                    <a:pt x="2301" y="40"/>
                    <a:pt x="2238" y="119"/>
                  </a:cubicBezTo>
                  <a:lnTo>
                    <a:pt x="127" y="2261"/>
                  </a:lnTo>
                  <a:cubicBezTo>
                    <a:pt x="1" y="2387"/>
                    <a:pt x="1" y="2608"/>
                    <a:pt x="127" y="2765"/>
                  </a:cubicBezTo>
                  <a:cubicBezTo>
                    <a:pt x="190" y="2828"/>
                    <a:pt x="276" y="2860"/>
                    <a:pt x="367" y="2860"/>
                  </a:cubicBezTo>
                  <a:cubicBezTo>
                    <a:pt x="458" y="2860"/>
                    <a:pt x="552" y="2828"/>
                    <a:pt x="631" y="2765"/>
                  </a:cubicBezTo>
                  <a:lnTo>
                    <a:pt x="2742" y="654"/>
                  </a:lnTo>
                  <a:cubicBezTo>
                    <a:pt x="2868" y="528"/>
                    <a:pt x="2868" y="276"/>
                    <a:pt x="2742" y="119"/>
                  </a:cubicBezTo>
                  <a:cubicBezTo>
                    <a:pt x="2663" y="40"/>
                    <a:pt x="2568" y="1"/>
                    <a:pt x="24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5" name="Google Shape;10445;p78"/>
            <p:cNvSpPr/>
            <p:nvPr/>
          </p:nvSpPr>
          <p:spPr>
            <a:xfrm>
              <a:off x="-45665400" y="2923050"/>
              <a:ext cx="81150" cy="79000"/>
            </a:xfrm>
            <a:custGeom>
              <a:avLst/>
              <a:gdLst/>
              <a:ahLst/>
              <a:cxnLst/>
              <a:rect l="l" t="t" r="r" b="b"/>
              <a:pathLst>
                <a:path w="3246" h="3160" extrusionOk="0">
                  <a:moveTo>
                    <a:pt x="2859" y="1"/>
                  </a:moveTo>
                  <a:cubicBezTo>
                    <a:pt x="2765" y="1"/>
                    <a:pt x="2663" y="24"/>
                    <a:pt x="2584" y="72"/>
                  </a:cubicBezTo>
                  <a:lnTo>
                    <a:pt x="95" y="2561"/>
                  </a:lnTo>
                  <a:cubicBezTo>
                    <a:pt x="0" y="2687"/>
                    <a:pt x="0" y="2907"/>
                    <a:pt x="95" y="3065"/>
                  </a:cubicBezTo>
                  <a:cubicBezTo>
                    <a:pt x="158" y="3128"/>
                    <a:pt x="252" y="3159"/>
                    <a:pt x="351" y="3159"/>
                  </a:cubicBezTo>
                  <a:cubicBezTo>
                    <a:pt x="449" y="3159"/>
                    <a:pt x="552" y="3128"/>
                    <a:pt x="631" y="3065"/>
                  </a:cubicBezTo>
                  <a:lnTo>
                    <a:pt x="3088" y="607"/>
                  </a:lnTo>
                  <a:cubicBezTo>
                    <a:pt x="3245" y="450"/>
                    <a:pt x="3245" y="229"/>
                    <a:pt x="3088" y="72"/>
                  </a:cubicBezTo>
                  <a:cubicBezTo>
                    <a:pt x="3041" y="24"/>
                    <a:pt x="2954" y="1"/>
                    <a:pt x="2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46" name="Google Shape;10446;p78"/>
          <p:cNvGrpSpPr/>
          <p:nvPr/>
        </p:nvGrpSpPr>
        <p:grpSpPr>
          <a:xfrm>
            <a:off x="2174760" y="4033337"/>
            <a:ext cx="359154" cy="360109"/>
            <a:chOff x="-44528075" y="1982825"/>
            <a:chExt cx="300900" cy="301700"/>
          </a:xfrm>
        </p:grpSpPr>
        <p:sp>
          <p:nvSpPr>
            <p:cNvPr id="10447" name="Google Shape;10447;p78"/>
            <p:cNvSpPr/>
            <p:nvPr/>
          </p:nvSpPr>
          <p:spPr>
            <a:xfrm>
              <a:off x="-44528075" y="1982825"/>
              <a:ext cx="300900" cy="301700"/>
            </a:xfrm>
            <a:custGeom>
              <a:avLst/>
              <a:gdLst/>
              <a:ahLst/>
              <a:cxnLst/>
              <a:rect l="l" t="t" r="r" b="b"/>
              <a:pathLst>
                <a:path w="12036" h="12068" extrusionOk="0">
                  <a:moveTo>
                    <a:pt x="9547" y="2175"/>
                  </a:moveTo>
                  <a:cubicBezTo>
                    <a:pt x="9736" y="2175"/>
                    <a:pt x="9893" y="2332"/>
                    <a:pt x="9893" y="2521"/>
                  </a:cubicBezTo>
                  <a:lnTo>
                    <a:pt x="9893" y="9547"/>
                  </a:lnTo>
                  <a:cubicBezTo>
                    <a:pt x="9893" y="9736"/>
                    <a:pt x="9736" y="9893"/>
                    <a:pt x="9547" y="9893"/>
                  </a:cubicBezTo>
                  <a:lnTo>
                    <a:pt x="2552" y="9893"/>
                  </a:lnTo>
                  <a:cubicBezTo>
                    <a:pt x="2332" y="9893"/>
                    <a:pt x="2206" y="9736"/>
                    <a:pt x="2206" y="9547"/>
                  </a:cubicBezTo>
                  <a:lnTo>
                    <a:pt x="2206" y="2521"/>
                  </a:lnTo>
                  <a:cubicBezTo>
                    <a:pt x="2206" y="2332"/>
                    <a:pt x="2332" y="2175"/>
                    <a:pt x="2552" y="2175"/>
                  </a:cubicBezTo>
                  <a:close/>
                  <a:moveTo>
                    <a:pt x="3183" y="1"/>
                  </a:moveTo>
                  <a:cubicBezTo>
                    <a:pt x="2994" y="1"/>
                    <a:pt x="2836" y="158"/>
                    <a:pt x="2836" y="347"/>
                  </a:cubicBezTo>
                  <a:lnTo>
                    <a:pt x="2836" y="1419"/>
                  </a:lnTo>
                  <a:lnTo>
                    <a:pt x="2458" y="1419"/>
                  </a:lnTo>
                  <a:cubicBezTo>
                    <a:pt x="1891" y="1419"/>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2"/>
                    <a:pt x="1" y="4601"/>
                  </a:cubicBezTo>
                  <a:cubicBezTo>
                    <a:pt x="1" y="4821"/>
                    <a:pt x="158" y="4979"/>
                    <a:pt x="347" y="4979"/>
                  </a:cubicBezTo>
                  <a:lnTo>
                    <a:pt x="1418" y="4979"/>
                  </a:lnTo>
                  <a:lnTo>
                    <a:pt x="1418" y="5672"/>
                  </a:lnTo>
                  <a:lnTo>
                    <a:pt x="347" y="5672"/>
                  </a:lnTo>
                  <a:cubicBezTo>
                    <a:pt x="158" y="5672"/>
                    <a:pt x="1" y="5829"/>
                    <a:pt x="1" y="6018"/>
                  </a:cubicBezTo>
                  <a:cubicBezTo>
                    <a:pt x="1" y="6239"/>
                    <a:pt x="158" y="6396"/>
                    <a:pt x="347" y="6396"/>
                  </a:cubicBezTo>
                  <a:lnTo>
                    <a:pt x="1418" y="6396"/>
                  </a:lnTo>
                  <a:lnTo>
                    <a:pt x="1418" y="7090"/>
                  </a:lnTo>
                  <a:lnTo>
                    <a:pt x="347" y="7090"/>
                  </a:lnTo>
                  <a:cubicBezTo>
                    <a:pt x="158" y="7090"/>
                    <a:pt x="1" y="7247"/>
                    <a:pt x="1" y="7436"/>
                  </a:cubicBezTo>
                  <a:cubicBezTo>
                    <a:pt x="1" y="7657"/>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50"/>
                    <a:pt x="2458" y="10650"/>
                  </a:cubicBezTo>
                  <a:lnTo>
                    <a:pt x="2836" y="10650"/>
                  </a:lnTo>
                  <a:lnTo>
                    <a:pt x="2836" y="11689"/>
                  </a:lnTo>
                  <a:cubicBezTo>
                    <a:pt x="2836" y="11910"/>
                    <a:pt x="2994" y="12067"/>
                    <a:pt x="3183" y="12067"/>
                  </a:cubicBezTo>
                  <a:cubicBezTo>
                    <a:pt x="3372" y="12067"/>
                    <a:pt x="3529" y="11910"/>
                    <a:pt x="3529" y="11689"/>
                  </a:cubicBezTo>
                  <a:lnTo>
                    <a:pt x="3529" y="10555"/>
                  </a:lnTo>
                  <a:lnTo>
                    <a:pt x="4254" y="10555"/>
                  </a:lnTo>
                  <a:lnTo>
                    <a:pt x="4254" y="11626"/>
                  </a:lnTo>
                  <a:cubicBezTo>
                    <a:pt x="4254" y="11815"/>
                    <a:pt x="4411" y="11973"/>
                    <a:pt x="4600" y="11973"/>
                  </a:cubicBezTo>
                  <a:cubicBezTo>
                    <a:pt x="4789" y="11973"/>
                    <a:pt x="4947" y="11815"/>
                    <a:pt x="4947" y="11626"/>
                  </a:cubicBezTo>
                  <a:lnTo>
                    <a:pt x="4947" y="10555"/>
                  </a:lnTo>
                  <a:lnTo>
                    <a:pt x="5671" y="10555"/>
                  </a:lnTo>
                  <a:lnTo>
                    <a:pt x="5671" y="11626"/>
                  </a:lnTo>
                  <a:cubicBezTo>
                    <a:pt x="5671" y="11815"/>
                    <a:pt x="5829" y="11973"/>
                    <a:pt x="6018" y="11973"/>
                  </a:cubicBezTo>
                  <a:cubicBezTo>
                    <a:pt x="6207" y="11973"/>
                    <a:pt x="6365" y="11815"/>
                    <a:pt x="6365" y="11626"/>
                  </a:cubicBezTo>
                  <a:lnTo>
                    <a:pt x="6365" y="10555"/>
                  </a:lnTo>
                  <a:lnTo>
                    <a:pt x="7089" y="10555"/>
                  </a:lnTo>
                  <a:lnTo>
                    <a:pt x="7089" y="11626"/>
                  </a:lnTo>
                  <a:cubicBezTo>
                    <a:pt x="7089" y="11815"/>
                    <a:pt x="7247" y="11973"/>
                    <a:pt x="7436" y="11973"/>
                  </a:cubicBezTo>
                  <a:cubicBezTo>
                    <a:pt x="7625" y="11973"/>
                    <a:pt x="7782" y="11815"/>
                    <a:pt x="7782" y="11626"/>
                  </a:cubicBezTo>
                  <a:lnTo>
                    <a:pt x="7782" y="10555"/>
                  </a:lnTo>
                  <a:lnTo>
                    <a:pt x="8507" y="10555"/>
                  </a:lnTo>
                  <a:lnTo>
                    <a:pt x="8507" y="11626"/>
                  </a:lnTo>
                  <a:cubicBezTo>
                    <a:pt x="8507" y="11815"/>
                    <a:pt x="8664" y="11973"/>
                    <a:pt x="8853" y="11973"/>
                  </a:cubicBezTo>
                  <a:cubicBezTo>
                    <a:pt x="9042" y="11973"/>
                    <a:pt x="9200" y="11815"/>
                    <a:pt x="9200" y="11626"/>
                  </a:cubicBezTo>
                  <a:lnTo>
                    <a:pt x="9200" y="10555"/>
                  </a:lnTo>
                  <a:lnTo>
                    <a:pt x="9547" y="10555"/>
                  </a:lnTo>
                  <a:cubicBezTo>
                    <a:pt x="10145" y="10555"/>
                    <a:pt x="10618" y="10082"/>
                    <a:pt x="10618" y="9484"/>
                  </a:cubicBezTo>
                  <a:lnTo>
                    <a:pt x="10618" y="9137"/>
                  </a:lnTo>
                  <a:lnTo>
                    <a:pt x="11689" y="9137"/>
                  </a:lnTo>
                  <a:cubicBezTo>
                    <a:pt x="11878" y="9137"/>
                    <a:pt x="12035" y="8980"/>
                    <a:pt x="12035" y="8791"/>
                  </a:cubicBezTo>
                  <a:cubicBezTo>
                    <a:pt x="12035" y="8602"/>
                    <a:pt x="11878" y="8444"/>
                    <a:pt x="11689" y="8444"/>
                  </a:cubicBezTo>
                  <a:lnTo>
                    <a:pt x="10618" y="8444"/>
                  </a:lnTo>
                  <a:lnTo>
                    <a:pt x="10618" y="7720"/>
                  </a:lnTo>
                  <a:lnTo>
                    <a:pt x="11689" y="7720"/>
                  </a:lnTo>
                  <a:cubicBezTo>
                    <a:pt x="11878" y="7720"/>
                    <a:pt x="12035" y="7562"/>
                    <a:pt x="12035" y="7373"/>
                  </a:cubicBezTo>
                  <a:cubicBezTo>
                    <a:pt x="12035" y="7153"/>
                    <a:pt x="11878" y="6995"/>
                    <a:pt x="11689" y="6995"/>
                  </a:cubicBezTo>
                  <a:lnTo>
                    <a:pt x="10618" y="6995"/>
                  </a:lnTo>
                  <a:lnTo>
                    <a:pt x="10618" y="6302"/>
                  </a:lnTo>
                  <a:lnTo>
                    <a:pt x="11689" y="6302"/>
                  </a:lnTo>
                  <a:cubicBezTo>
                    <a:pt x="11878" y="6302"/>
                    <a:pt x="12035" y="6144"/>
                    <a:pt x="12035" y="5955"/>
                  </a:cubicBezTo>
                  <a:cubicBezTo>
                    <a:pt x="12035" y="5735"/>
                    <a:pt x="11878" y="5577"/>
                    <a:pt x="11689" y="5577"/>
                  </a:cubicBezTo>
                  <a:lnTo>
                    <a:pt x="10618" y="5577"/>
                  </a:lnTo>
                  <a:lnTo>
                    <a:pt x="10618" y="4884"/>
                  </a:lnTo>
                  <a:lnTo>
                    <a:pt x="11689" y="4884"/>
                  </a:lnTo>
                  <a:lnTo>
                    <a:pt x="11689" y="4979"/>
                  </a:lnTo>
                  <a:cubicBezTo>
                    <a:pt x="11878" y="4979"/>
                    <a:pt x="12035" y="4821"/>
                    <a:pt x="12035" y="4601"/>
                  </a:cubicBezTo>
                  <a:cubicBezTo>
                    <a:pt x="12035" y="4412"/>
                    <a:pt x="11878" y="4254"/>
                    <a:pt x="11689" y="4254"/>
                  </a:cubicBezTo>
                  <a:lnTo>
                    <a:pt x="10618" y="4254"/>
                  </a:lnTo>
                  <a:lnTo>
                    <a:pt x="10618" y="3529"/>
                  </a:lnTo>
                  <a:lnTo>
                    <a:pt x="11689" y="3529"/>
                  </a:lnTo>
                  <a:cubicBezTo>
                    <a:pt x="11878" y="3529"/>
                    <a:pt x="12035" y="3372"/>
                    <a:pt x="12035" y="3183"/>
                  </a:cubicBezTo>
                  <a:cubicBezTo>
                    <a:pt x="12035" y="2994"/>
                    <a:pt x="11878" y="2836"/>
                    <a:pt x="11689" y="2836"/>
                  </a:cubicBezTo>
                  <a:lnTo>
                    <a:pt x="10618" y="2836"/>
                  </a:lnTo>
                  <a:lnTo>
                    <a:pt x="10618" y="2490"/>
                  </a:lnTo>
                  <a:cubicBezTo>
                    <a:pt x="10618" y="1891"/>
                    <a:pt x="10145" y="1419"/>
                    <a:pt x="9547" y="1419"/>
                  </a:cubicBezTo>
                  <a:lnTo>
                    <a:pt x="9200" y="1419"/>
                  </a:lnTo>
                  <a:lnTo>
                    <a:pt x="9200" y="347"/>
                  </a:lnTo>
                  <a:cubicBezTo>
                    <a:pt x="9200" y="158"/>
                    <a:pt x="9042" y="1"/>
                    <a:pt x="8853" y="1"/>
                  </a:cubicBezTo>
                  <a:cubicBezTo>
                    <a:pt x="8664" y="1"/>
                    <a:pt x="8507" y="158"/>
                    <a:pt x="8507" y="347"/>
                  </a:cubicBezTo>
                  <a:lnTo>
                    <a:pt x="8507" y="1419"/>
                  </a:lnTo>
                  <a:lnTo>
                    <a:pt x="7782" y="1419"/>
                  </a:lnTo>
                  <a:lnTo>
                    <a:pt x="7782" y="347"/>
                  </a:lnTo>
                  <a:cubicBezTo>
                    <a:pt x="7782" y="158"/>
                    <a:pt x="7625" y="1"/>
                    <a:pt x="7436" y="1"/>
                  </a:cubicBezTo>
                  <a:cubicBezTo>
                    <a:pt x="7247" y="1"/>
                    <a:pt x="7089" y="158"/>
                    <a:pt x="7089" y="347"/>
                  </a:cubicBezTo>
                  <a:lnTo>
                    <a:pt x="7089" y="1419"/>
                  </a:lnTo>
                  <a:lnTo>
                    <a:pt x="6365" y="1419"/>
                  </a:lnTo>
                  <a:lnTo>
                    <a:pt x="6365" y="347"/>
                  </a:lnTo>
                  <a:cubicBezTo>
                    <a:pt x="6365" y="158"/>
                    <a:pt x="6207" y="1"/>
                    <a:pt x="6018" y="1"/>
                  </a:cubicBezTo>
                  <a:cubicBezTo>
                    <a:pt x="5829" y="1"/>
                    <a:pt x="5671" y="158"/>
                    <a:pt x="5671" y="347"/>
                  </a:cubicBezTo>
                  <a:lnTo>
                    <a:pt x="5671" y="1419"/>
                  </a:lnTo>
                  <a:lnTo>
                    <a:pt x="4947" y="1419"/>
                  </a:lnTo>
                  <a:lnTo>
                    <a:pt x="4947" y="347"/>
                  </a:lnTo>
                  <a:cubicBezTo>
                    <a:pt x="4947" y="158"/>
                    <a:pt x="4789" y="1"/>
                    <a:pt x="4600" y="1"/>
                  </a:cubicBezTo>
                  <a:cubicBezTo>
                    <a:pt x="4411" y="1"/>
                    <a:pt x="4254" y="158"/>
                    <a:pt x="4254" y="347"/>
                  </a:cubicBezTo>
                  <a:lnTo>
                    <a:pt x="4254" y="1419"/>
                  </a:lnTo>
                  <a:lnTo>
                    <a:pt x="3529" y="1419"/>
                  </a:lnTo>
                  <a:lnTo>
                    <a:pt x="3529" y="347"/>
                  </a:lnTo>
                  <a:cubicBezTo>
                    <a:pt x="3529" y="158"/>
                    <a:pt x="3372" y="1"/>
                    <a:pt x="3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8" name="Google Shape;10448;p78"/>
            <p:cNvSpPr/>
            <p:nvPr/>
          </p:nvSpPr>
          <p:spPr>
            <a:xfrm>
              <a:off x="-44455600" y="2053725"/>
              <a:ext cx="17350" cy="18125"/>
            </a:xfrm>
            <a:custGeom>
              <a:avLst/>
              <a:gdLst/>
              <a:ahLst/>
              <a:cxnLst/>
              <a:rect l="l" t="t" r="r" b="b"/>
              <a:pathLst>
                <a:path w="694" h="725" extrusionOk="0">
                  <a:moveTo>
                    <a:pt x="347" y="0"/>
                  </a:moveTo>
                  <a:cubicBezTo>
                    <a:pt x="158" y="0"/>
                    <a:pt x="0" y="158"/>
                    <a:pt x="0" y="347"/>
                  </a:cubicBezTo>
                  <a:cubicBezTo>
                    <a:pt x="0" y="567"/>
                    <a:pt x="158" y="725"/>
                    <a:pt x="347" y="725"/>
                  </a:cubicBezTo>
                  <a:cubicBezTo>
                    <a:pt x="536" y="725"/>
                    <a:pt x="693" y="567"/>
                    <a:pt x="693" y="347"/>
                  </a:cubicBezTo>
                  <a:cubicBezTo>
                    <a:pt x="693"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9" name="Google Shape;10449;p78"/>
            <p:cNvSpPr/>
            <p:nvPr/>
          </p:nvSpPr>
          <p:spPr>
            <a:xfrm>
              <a:off x="-44455600" y="21947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0" name="Google Shape;10450;p78"/>
            <p:cNvSpPr/>
            <p:nvPr/>
          </p:nvSpPr>
          <p:spPr>
            <a:xfrm>
              <a:off x="-44314625" y="21947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4" y="536"/>
                    <a:pt x="694" y="347"/>
                  </a:cubicBezTo>
                  <a:cubicBezTo>
                    <a:pt x="694" y="158"/>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1" name="Google Shape;10451;p78"/>
            <p:cNvSpPr/>
            <p:nvPr/>
          </p:nvSpPr>
          <p:spPr>
            <a:xfrm>
              <a:off x="-44314625" y="2053725"/>
              <a:ext cx="17350" cy="18125"/>
            </a:xfrm>
            <a:custGeom>
              <a:avLst/>
              <a:gdLst/>
              <a:ahLst/>
              <a:cxnLst/>
              <a:rect l="l" t="t" r="r" b="b"/>
              <a:pathLst>
                <a:path w="694" h="725" extrusionOk="0">
                  <a:moveTo>
                    <a:pt x="347" y="0"/>
                  </a:moveTo>
                  <a:cubicBezTo>
                    <a:pt x="158" y="0"/>
                    <a:pt x="0" y="158"/>
                    <a:pt x="0" y="347"/>
                  </a:cubicBezTo>
                  <a:cubicBezTo>
                    <a:pt x="0" y="536"/>
                    <a:pt x="158" y="725"/>
                    <a:pt x="347" y="725"/>
                  </a:cubicBezTo>
                  <a:cubicBezTo>
                    <a:pt x="536" y="725"/>
                    <a:pt x="694" y="536"/>
                    <a:pt x="694" y="347"/>
                  </a:cubicBezTo>
                  <a:cubicBezTo>
                    <a:pt x="694"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2" name="Google Shape;10452;p78"/>
            <p:cNvSpPr/>
            <p:nvPr/>
          </p:nvSpPr>
          <p:spPr>
            <a:xfrm>
              <a:off x="-44447725" y="2062375"/>
              <a:ext cx="143350" cy="140225"/>
            </a:xfrm>
            <a:custGeom>
              <a:avLst/>
              <a:gdLst/>
              <a:ahLst/>
              <a:cxnLst/>
              <a:rect l="l" t="t" r="r" b="b"/>
              <a:pathLst>
                <a:path w="5734" h="5609" extrusionOk="0">
                  <a:moveTo>
                    <a:pt x="3182" y="757"/>
                  </a:moveTo>
                  <a:lnTo>
                    <a:pt x="3182" y="883"/>
                  </a:lnTo>
                  <a:cubicBezTo>
                    <a:pt x="3182" y="1041"/>
                    <a:pt x="3277" y="1167"/>
                    <a:pt x="3434" y="1198"/>
                  </a:cubicBezTo>
                  <a:cubicBezTo>
                    <a:pt x="3623" y="1261"/>
                    <a:pt x="3812" y="1387"/>
                    <a:pt x="3970" y="1513"/>
                  </a:cubicBezTo>
                  <a:cubicBezTo>
                    <a:pt x="4049" y="1553"/>
                    <a:pt x="4142" y="1593"/>
                    <a:pt x="4231" y="1593"/>
                  </a:cubicBezTo>
                  <a:cubicBezTo>
                    <a:pt x="4282" y="1593"/>
                    <a:pt x="4333" y="1579"/>
                    <a:pt x="4379" y="1545"/>
                  </a:cubicBezTo>
                  <a:lnTo>
                    <a:pt x="4505" y="1482"/>
                  </a:lnTo>
                  <a:lnTo>
                    <a:pt x="4852" y="2049"/>
                  </a:lnTo>
                  <a:lnTo>
                    <a:pt x="4726" y="2143"/>
                  </a:lnTo>
                  <a:cubicBezTo>
                    <a:pt x="4600" y="2206"/>
                    <a:pt x="4537" y="2364"/>
                    <a:pt x="4568" y="2490"/>
                  </a:cubicBezTo>
                  <a:cubicBezTo>
                    <a:pt x="4600" y="2710"/>
                    <a:pt x="4600" y="2899"/>
                    <a:pt x="4568" y="3120"/>
                  </a:cubicBezTo>
                  <a:cubicBezTo>
                    <a:pt x="4537" y="3277"/>
                    <a:pt x="4600" y="3403"/>
                    <a:pt x="4726" y="3466"/>
                  </a:cubicBezTo>
                  <a:lnTo>
                    <a:pt x="4852" y="3561"/>
                  </a:lnTo>
                  <a:lnTo>
                    <a:pt x="4505" y="4128"/>
                  </a:lnTo>
                  <a:lnTo>
                    <a:pt x="4379" y="4065"/>
                  </a:lnTo>
                  <a:cubicBezTo>
                    <a:pt x="4323" y="4037"/>
                    <a:pt x="4260" y="4021"/>
                    <a:pt x="4196" y="4021"/>
                  </a:cubicBezTo>
                  <a:cubicBezTo>
                    <a:pt x="4118" y="4021"/>
                    <a:pt x="4039" y="4044"/>
                    <a:pt x="3970" y="4097"/>
                  </a:cubicBezTo>
                  <a:cubicBezTo>
                    <a:pt x="3812" y="4254"/>
                    <a:pt x="3623" y="4349"/>
                    <a:pt x="3434" y="4412"/>
                  </a:cubicBezTo>
                  <a:cubicBezTo>
                    <a:pt x="3277" y="4475"/>
                    <a:pt x="3182" y="4632"/>
                    <a:pt x="3182" y="4727"/>
                  </a:cubicBezTo>
                  <a:lnTo>
                    <a:pt x="3182" y="4853"/>
                  </a:lnTo>
                  <a:lnTo>
                    <a:pt x="2489" y="4853"/>
                  </a:lnTo>
                  <a:lnTo>
                    <a:pt x="2489" y="4727"/>
                  </a:lnTo>
                  <a:cubicBezTo>
                    <a:pt x="2489" y="4569"/>
                    <a:pt x="2394" y="4475"/>
                    <a:pt x="2237" y="4412"/>
                  </a:cubicBezTo>
                  <a:cubicBezTo>
                    <a:pt x="2048" y="4349"/>
                    <a:pt x="1859" y="4223"/>
                    <a:pt x="1701" y="4097"/>
                  </a:cubicBezTo>
                  <a:cubicBezTo>
                    <a:pt x="1622" y="4057"/>
                    <a:pt x="1529" y="4017"/>
                    <a:pt x="1440" y="4017"/>
                  </a:cubicBezTo>
                  <a:cubicBezTo>
                    <a:pt x="1389" y="4017"/>
                    <a:pt x="1338" y="4030"/>
                    <a:pt x="1292" y="4065"/>
                  </a:cubicBezTo>
                  <a:lnTo>
                    <a:pt x="1166" y="4128"/>
                  </a:lnTo>
                  <a:lnTo>
                    <a:pt x="819" y="3561"/>
                  </a:lnTo>
                  <a:lnTo>
                    <a:pt x="945" y="3466"/>
                  </a:lnTo>
                  <a:cubicBezTo>
                    <a:pt x="1071" y="3403"/>
                    <a:pt x="1134" y="3246"/>
                    <a:pt x="1103" y="3120"/>
                  </a:cubicBezTo>
                  <a:cubicBezTo>
                    <a:pt x="1071" y="2899"/>
                    <a:pt x="1071" y="2710"/>
                    <a:pt x="1103" y="2490"/>
                  </a:cubicBezTo>
                  <a:cubicBezTo>
                    <a:pt x="1134" y="2332"/>
                    <a:pt x="1071" y="2206"/>
                    <a:pt x="945" y="2143"/>
                  </a:cubicBezTo>
                  <a:lnTo>
                    <a:pt x="819" y="2049"/>
                  </a:lnTo>
                  <a:lnTo>
                    <a:pt x="1166" y="1482"/>
                  </a:lnTo>
                  <a:lnTo>
                    <a:pt x="1292" y="1545"/>
                  </a:lnTo>
                  <a:cubicBezTo>
                    <a:pt x="1350" y="1589"/>
                    <a:pt x="1416" y="1612"/>
                    <a:pt x="1481" y="1612"/>
                  </a:cubicBezTo>
                  <a:cubicBezTo>
                    <a:pt x="1557" y="1612"/>
                    <a:pt x="1634" y="1581"/>
                    <a:pt x="1701" y="1513"/>
                  </a:cubicBezTo>
                  <a:cubicBezTo>
                    <a:pt x="1859" y="1356"/>
                    <a:pt x="2048" y="1261"/>
                    <a:pt x="2237" y="1198"/>
                  </a:cubicBezTo>
                  <a:cubicBezTo>
                    <a:pt x="2394" y="1167"/>
                    <a:pt x="2489" y="1009"/>
                    <a:pt x="2489" y="883"/>
                  </a:cubicBezTo>
                  <a:lnTo>
                    <a:pt x="2489" y="757"/>
                  </a:lnTo>
                  <a:close/>
                  <a:moveTo>
                    <a:pt x="2174" y="1"/>
                  </a:moveTo>
                  <a:cubicBezTo>
                    <a:pt x="1953" y="1"/>
                    <a:pt x="1796" y="158"/>
                    <a:pt x="1796" y="347"/>
                  </a:cubicBezTo>
                  <a:lnTo>
                    <a:pt x="1796" y="599"/>
                  </a:lnTo>
                  <a:cubicBezTo>
                    <a:pt x="1701" y="631"/>
                    <a:pt x="1575" y="726"/>
                    <a:pt x="1481" y="789"/>
                  </a:cubicBezTo>
                  <a:lnTo>
                    <a:pt x="1292" y="663"/>
                  </a:lnTo>
                  <a:cubicBezTo>
                    <a:pt x="1242" y="643"/>
                    <a:pt x="1186" y="632"/>
                    <a:pt x="1129" y="632"/>
                  </a:cubicBezTo>
                  <a:cubicBezTo>
                    <a:pt x="1007" y="632"/>
                    <a:pt x="884" y="681"/>
                    <a:pt x="819" y="789"/>
                  </a:cubicBezTo>
                  <a:lnTo>
                    <a:pt x="126" y="2017"/>
                  </a:lnTo>
                  <a:cubicBezTo>
                    <a:pt x="32" y="2175"/>
                    <a:pt x="63" y="2395"/>
                    <a:pt x="221" y="2490"/>
                  </a:cubicBezTo>
                  <a:lnTo>
                    <a:pt x="441" y="2616"/>
                  </a:lnTo>
                  <a:lnTo>
                    <a:pt x="441" y="2994"/>
                  </a:lnTo>
                  <a:lnTo>
                    <a:pt x="221" y="3120"/>
                  </a:lnTo>
                  <a:cubicBezTo>
                    <a:pt x="95" y="3183"/>
                    <a:pt x="0" y="3435"/>
                    <a:pt x="126" y="3592"/>
                  </a:cubicBezTo>
                  <a:lnTo>
                    <a:pt x="819" y="4821"/>
                  </a:lnTo>
                  <a:cubicBezTo>
                    <a:pt x="879" y="4921"/>
                    <a:pt x="989" y="4983"/>
                    <a:pt x="1102" y="4983"/>
                  </a:cubicBezTo>
                  <a:cubicBezTo>
                    <a:pt x="1168" y="4983"/>
                    <a:pt x="1234" y="4962"/>
                    <a:pt x="1292" y="4916"/>
                  </a:cubicBezTo>
                  <a:lnTo>
                    <a:pt x="1481" y="4821"/>
                  </a:lnTo>
                  <a:cubicBezTo>
                    <a:pt x="1607" y="4884"/>
                    <a:pt x="1733" y="4979"/>
                    <a:pt x="1796" y="5010"/>
                  </a:cubicBezTo>
                  <a:lnTo>
                    <a:pt x="1796" y="5231"/>
                  </a:lnTo>
                  <a:cubicBezTo>
                    <a:pt x="1796" y="5451"/>
                    <a:pt x="1953" y="5609"/>
                    <a:pt x="2174" y="5609"/>
                  </a:cubicBezTo>
                  <a:lnTo>
                    <a:pt x="3592" y="5609"/>
                  </a:lnTo>
                  <a:cubicBezTo>
                    <a:pt x="3781" y="5609"/>
                    <a:pt x="3938" y="5451"/>
                    <a:pt x="3938" y="5231"/>
                  </a:cubicBezTo>
                  <a:lnTo>
                    <a:pt x="3938" y="5010"/>
                  </a:lnTo>
                  <a:cubicBezTo>
                    <a:pt x="4064" y="4979"/>
                    <a:pt x="4159" y="4884"/>
                    <a:pt x="4253" y="4821"/>
                  </a:cubicBezTo>
                  <a:lnTo>
                    <a:pt x="4442" y="4916"/>
                  </a:lnTo>
                  <a:cubicBezTo>
                    <a:pt x="4501" y="4951"/>
                    <a:pt x="4574" y="4969"/>
                    <a:pt x="4644" y="4969"/>
                  </a:cubicBezTo>
                  <a:cubicBezTo>
                    <a:pt x="4762" y="4969"/>
                    <a:pt x="4875" y="4920"/>
                    <a:pt x="4915" y="4821"/>
                  </a:cubicBezTo>
                  <a:lnTo>
                    <a:pt x="5639" y="3592"/>
                  </a:lnTo>
                  <a:cubicBezTo>
                    <a:pt x="5702" y="3435"/>
                    <a:pt x="5671" y="3246"/>
                    <a:pt x="5513" y="3120"/>
                  </a:cubicBezTo>
                  <a:lnTo>
                    <a:pt x="5324" y="2994"/>
                  </a:lnTo>
                  <a:lnTo>
                    <a:pt x="5324" y="2616"/>
                  </a:lnTo>
                  <a:lnTo>
                    <a:pt x="5513" y="2490"/>
                  </a:lnTo>
                  <a:cubicBezTo>
                    <a:pt x="5671" y="2395"/>
                    <a:pt x="5734" y="2175"/>
                    <a:pt x="5639" y="2017"/>
                  </a:cubicBezTo>
                  <a:lnTo>
                    <a:pt x="4915" y="789"/>
                  </a:lnTo>
                  <a:cubicBezTo>
                    <a:pt x="4872" y="681"/>
                    <a:pt x="4742" y="618"/>
                    <a:pt x="4614" y="618"/>
                  </a:cubicBezTo>
                  <a:cubicBezTo>
                    <a:pt x="4553" y="618"/>
                    <a:pt x="4493" y="632"/>
                    <a:pt x="4442" y="663"/>
                  </a:cubicBezTo>
                  <a:lnTo>
                    <a:pt x="4253" y="789"/>
                  </a:lnTo>
                  <a:cubicBezTo>
                    <a:pt x="4127" y="726"/>
                    <a:pt x="4001" y="631"/>
                    <a:pt x="3938" y="599"/>
                  </a:cubicBezTo>
                  <a:lnTo>
                    <a:pt x="3938" y="347"/>
                  </a:lnTo>
                  <a:cubicBezTo>
                    <a:pt x="3938" y="158"/>
                    <a:pt x="3781" y="1"/>
                    <a:pt x="35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3" name="Google Shape;10453;p78"/>
            <p:cNvSpPr/>
            <p:nvPr/>
          </p:nvSpPr>
          <p:spPr>
            <a:xfrm>
              <a:off x="-44403625" y="2107275"/>
              <a:ext cx="53575" cy="52800"/>
            </a:xfrm>
            <a:custGeom>
              <a:avLst/>
              <a:gdLst/>
              <a:ahLst/>
              <a:cxnLst/>
              <a:rect l="l" t="t" r="r" b="b"/>
              <a:pathLst>
                <a:path w="2143" h="2112" extrusionOk="0">
                  <a:moveTo>
                    <a:pt x="1072" y="662"/>
                  </a:moveTo>
                  <a:cubicBezTo>
                    <a:pt x="1261" y="662"/>
                    <a:pt x="1418" y="820"/>
                    <a:pt x="1418" y="1009"/>
                  </a:cubicBezTo>
                  <a:cubicBezTo>
                    <a:pt x="1418" y="1198"/>
                    <a:pt x="1261" y="1355"/>
                    <a:pt x="1072" y="1355"/>
                  </a:cubicBezTo>
                  <a:cubicBezTo>
                    <a:pt x="882" y="1355"/>
                    <a:pt x="725" y="1198"/>
                    <a:pt x="725" y="1009"/>
                  </a:cubicBezTo>
                  <a:cubicBezTo>
                    <a:pt x="725" y="820"/>
                    <a:pt x="882" y="662"/>
                    <a:pt x="1072" y="662"/>
                  </a:cubicBezTo>
                  <a:close/>
                  <a:moveTo>
                    <a:pt x="1072" y="1"/>
                  </a:moveTo>
                  <a:cubicBezTo>
                    <a:pt x="473" y="1"/>
                    <a:pt x="0" y="473"/>
                    <a:pt x="0" y="1040"/>
                  </a:cubicBezTo>
                  <a:cubicBezTo>
                    <a:pt x="0" y="1639"/>
                    <a:pt x="473" y="2112"/>
                    <a:pt x="1072" y="2112"/>
                  </a:cubicBezTo>
                  <a:cubicBezTo>
                    <a:pt x="1670" y="2112"/>
                    <a:pt x="2143" y="1639"/>
                    <a:pt x="2143" y="1040"/>
                  </a:cubicBezTo>
                  <a:cubicBezTo>
                    <a:pt x="2143" y="473"/>
                    <a:pt x="1670"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54" name="Google Shape;10454;p78"/>
          <p:cNvSpPr/>
          <p:nvPr/>
        </p:nvSpPr>
        <p:spPr>
          <a:xfrm>
            <a:off x="2628711" y="1302875"/>
            <a:ext cx="358199" cy="358199"/>
          </a:xfrm>
          <a:custGeom>
            <a:avLst/>
            <a:gdLst/>
            <a:ahLst/>
            <a:cxnLst/>
            <a:rect l="l" t="t" r="r" b="b"/>
            <a:pathLst>
              <a:path w="12004" h="12004" extrusionOk="0">
                <a:moveTo>
                  <a:pt x="5671" y="725"/>
                </a:moveTo>
                <a:lnTo>
                  <a:pt x="5671" y="2395"/>
                </a:lnTo>
                <a:cubicBezTo>
                  <a:pt x="5671" y="2616"/>
                  <a:pt x="5843" y="2760"/>
                  <a:pt x="6021" y="2760"/>
                </a:cubicBezTo>
                <a:cubicBezTo>
                  <a:pt x="6097" y="2760"/>
                  <a:pt x="6173" y="2734"/>
                  <a:pt x="6239" y="2678"/>
                </a:cubicBezTo>
                <a:cubicBezTo>
                  <a:pt x="6365" y="2552"/>
                  <a:pt x="6554" y="2489"/>
                  <a:pt x="6711" y="2489"/>
                </a:cubicBezTo>
                <a:cubicBezTo>
                  <a:pt x="7121" y="2489"/>
                  <a:pt x="7436" y="2804"/>
                  <a:pt x="7436" y="3182"/>
                </a:cubicBezTo>
                <a:cubicBezTo>
                  <a:pt x="7436" y="3592"/>
                  <a:pt x="7121" y="3907"/>
                  <a:pt x="6711" y="3907"/>
                </a:cubicBezTo>
                <a:cubicBezTo>
                  <a:pt x="6554" y="3907"/>
                  <a:pt x="6365" y="3812"/>
                  <a:pt x="6239" y="3686"/>
                </a:cubicBezTo>
                <a:cubicBezTo>
                  <a:pt x="6173" y="3630"/>
                  <a:pt x="6097" y="3605"/>
                  <a:pt x="6021" y="3605"/>
                </a:cubicBezTo>
                <a:cubicBezTo>
                  <a:pt x="5843" y="3605"/>
                  <a:pt x="5671" y="3748"/>
                  <a:pt x="5671" y="3970"/>
                </a:cubicBezTo>
                <a:lnTo>
                  <a:pt x="5671" y="5640"/>
                </a:lnTo>
                <a:lnTo>
                  <a:pt x="4569" y="5640"/>
                </a:lnTo>
                <a:cubicBezTo>
                  <a:pt x="4600" y="5514"/>
                  <a:pt x="4600" y="5388"/>
                  <a:pt x="4600" y="5262"/>
                </a:cubicBezTo>
                <a:cubicBezTo>
                  <a:pt x="4600" y="4474"/>
                  <a:pt x="3970" y="3875"/>
                  <a:pt x="3183" y="3875"/>
                </a:cubicBezTo>
                <a:cubicBezTo>
                  <a:pt x="2395" y="3875"/>
                  <a:pt x="1765" y="4474"/>
                  <a:pt x="1765" y="5262"/>
                </a:cubicBezTo>
                <a:cubicBezTo>
                  <a:pt x="1765" y="5388"/>
                  <a:pt x="1765" y="5514"/>
                  <a:pt x="1796" y="5640"/>
                </a:cubicBezTo>
                <a:lnTo>
                  <a:pt x="694" y="5640"/>
                </a:lnTo>
                <a:lnTo>
                  <a:pt x="694" y="1071"/>
                </a:lnTo>
                <a:cubicBezTo>
                  <a:pt x="694" y="882"/>
                  <a:pt x="851" y="725"/>
                  <a:pt x="1040" y="725"/>
                </a:cubicBezTo>
                <a:close/>
                <a:moveTo>
                  <a:pt x="10964" y="725"/>
                </a:moveTo>
                <a:cubicBezTo>
                  <a:pt x="11122" y="725"/>
                  <a:pt x="11311" y="882"/>
                  <a:pt x="11311" y="1071"/>
                </a:cubicBezTo>
                <a:lnTo>
                  <a:pt x="11311" y="5671"/>
                </a:lnTo>
                <a:lnTo>
                  <a:pt x="9610" y="5671"/>
                </a:lnTo>
                <a:cubicBezTo>
                  <a:pt x="9295" y="5671"/>
                  <a:pt x="9169" y="6018"/>
                  <a:pt x="9326" y="6270"/>
                </a:cubicBezTo>
                <a:cubicBezTo>
                  <a:pt x="9452" y="6396"/>
                  <a:pt x="9515" y="6585"/>
                  <a:pt x="9515" y="6742"/>
                </a:cubicBezTo>
                <a:cubicBezTo>
                  <a:pt x="9515" y="7120"/>
                  <a:pt x="9200" y="7435"/>
                  <a:pt x="8822" y="7435"/>
                </a:cubicBezTo>
                <a:cubicBezTo>
                  <a:pt x="8412" y="7435"/>
                  <a:pt x="8097" y="7120"/>
                  <a:pt x="8097" y="6742"/>
                </a:cubicBezTo>
                <a:cubicBezTo>
                  <a:pt x="8097" y="6585"/>
                  <a:pt x="8192" y="6364"/>
                  <a:pt x="8286" y="6270"/>
                </a:cubicBezTo>
                <a:cubicBezTo>
                  <a:pt x="8507" y="6018"/>
                  <a:pt x="8349" y="5671"/>
                  <a:pt x="8034" y="5671"/>
                </a:cubicBezTo>
                <a:lnTo>
                  <a:pt x="6365" y="5671"/>
                </a:lnTo>
                <a:lnTo>
                  <a:pt x="6365" y="4568"/>
                </a:lnTo>
                <a:cubicBezTo>
                  <a:pt x="6491" y="4600"/>
                  <a:pt x="6617" y="4600"/>
                  <a:pt x="6711" y="4600"/>
                </a:cubicBezTo>
                <a:cubicBezTo>
                  <a:pt x="7499" y="4600"/>
                  <a:pt x="8160" y="3970"/>
                  <a:pt x="8160" y="3182"/>
                </a:cubicBezTo>
                <a:cubicBezTo>
                  <a:pt x="8160" y="2395"/>
                  <a:pt x="7499" y="1764"/>
                  <a:pt x="6711" y="1764"/>
                </a:cubicBezTo>
                <a:cubicBezTo>
                  <a:pt x="6617" y="1764"/>
                  <a:pt x="6491" y="1764"/>
                  <a:pt x="6365" y="1796"/>
                </a:cubicBezTo>
                <a:lnTo>
                  <a:pt x="6365" y="725"/>
                </a:lnTo>
                <a:close/>
                <a:moveTo>
                  <a:pt x="3183" y="4568"/>
                </a:moveTo>
                <a:cubicBezTo>
                  <a:pt x="3561" y="4568"/>
                  <a:pt x="3876" y="4883"/>
                  <a:pt x="3876" y="5293"/>
                </a:cubicBezTo>
                <a:cubicBezTo>
                  <a:pt x="3876" y="5451"/>
                  <a:pt x="3813" y="5640"/>
                  <a:pt x="3687" y="5766"/>
                </a:cubicBezTo>
                <a:cubicBezTo>
                  <a:pt x="3498" y="5986"/>
                  <a:pt x="3655" y="6333"/>
                  <a:pt x="3970" y="6333"/>
                </a:cubicBezTo>
                <a:lnTo>
                  <a:pt x="5608" y="6333"/>
                </a:lnTo>
                <a:lnTo>
                  <a:pt x="5608" y="7435"/>
                </a:lnTo>
                <a:cubicBezTo>
                  <a:pt x="5514" y="7404"/>
                  <a:pt x="5388" y="7404"/>
                  <a:pt x="5262" y="7404"/>
                </a:cubicBezTo>
                <a:cubicBezTo>
                  <a:pt x="4474" y="7404"/>
                  <a:pt x="3844" y="8034"/>
                  <a:pt x="3844" y="8822"/>
                </a:cubicBezTo>
                <a:cubicBezTo>
                  <a:pt x="3844" y="9609"/>
                  <a:pt x="4474" y="10239"/>
                  <a:pt x="5262" y="10239"/>
                </a:cubicBezTo>
                <a:cubicBezTo>
                  <a:pt x="5388" y="10239"/>
                  <a:pt x="5514" y="10239"/>
                  <a:pt x="5608" y="10208"/>
                </a:cubicBezTo>
                <a:lnTo>
                  <a:pt x="5608" y="11310"/>
                </a:lnTo>
                <a:lnTo>
                  <a:pt x="1009" y="11310"/>
                </a:lnTo>
                <a:cubicBezTo>
                  <a:pt x="851" y="11310"/>
                  <a:pt x="694" y="11153"/>
                  <a:pt x="694" y="10964"/>
                </a:cubicBezTo>
                <a:lnTo>
                  <a:pt x="694" y="6333"/>
                </a:lnTo>
                <a:lnTo>
                  <a:pt x="2395" y="6333"/>
                </a:lnTo>
                <a:cubicBezTo>
                  <a:pt x="2710" y="6333"/>
                  <a:pt x="2868" y="5986"/>
                  <a:pt x="2679" y="5766"/>
                </a:cubicBezTo>
                <a:cubicBezTo>
                  <a:pt x="2552" y="5640"/>
                  <a:pt x="2458" y="5482"/>
                  <a:pt x="2458" y="5293"/>
                </a:cubicBezTo>
                <a:cubicBezTo>
                  <a:pt x="2458" y="4883"/>
                  <a:pt x="2773" y="4568"/>
                  <a:pt x="3183" y="4568"/>
                </a:cubicBezTo>
                <a:close/>
                <a:moveTo>
                  <a:pt x="11311" y="6333"/>
                </a:moveTo>
                <a:lnTo>
                  <a:pt x="11311" y="10964"/>
                </a:lnTo>
                <a:cubicBezTo>
                  <a:pt x="11311" y="11153"/>
                  <a:pt x="11153" y="11310"/>
                  <a:pt x="10933" y="11310"/>
                </a:cubicBezTo>
                <a:lnTo>
                  <a:pt x="6333" y="11310"/>
                </a:lnTo>
                <a:lnTo>
                  <a:pt x="6333" y="9609"/>
                </a:lnTo>
                <a:cubicBezTo>
                  <a:pt x="6333" y="9388"/>
                  <a:pt x="6162" y="9244"/>
                  <a:pt x="5972" y="9244"/>
                </a:cubicBezTo>
                <a:cubicBezTo>
                  <a:pt x="5892" y="9244"/>
                  <a:pt x="5809" y="9270"/>
                  <a:pt x="5735" y="9326"/>
                </a:cubicBezTo>
                <a:cubicBezTo>
                  <a:pt x="5640" y="9452"/>
                  <a:pt x="5482" y="9546"/>
                  <a:pt x="5262" y="9546"/>
                </a:cubicBezTo>
                <a:cubicBezTo>
                  <a:pt x="4884" y="9546"/>
                  <a:pt x="4569" y="9231"/>
                  <a:pt x="4569" y="8822"/>
                </a:cubicBezTo>
                <a:cubicBezTo>
                  <a:pt x="4569" y="8443"/>
                  <a:pt x="4884" y="8097"/>
                  <a:pt x="5262" y="8097"/>
                </a:cubicBezTo>
                <a:cubicBezTo>
                  <a:pt x="5419" y="8097"/>
                  <a:pt x="5640" y="8191"/>
                  <a:pt x="5735" y="8317"/>
                </a:cubicBezTo>
                <a:cubicBezTo>
                  <a:pt x="5809" y="8374"/>
                  <a:pt x="5892" y="8399"/>
                  <a:pt x="5972" y="8399"/>
                </a:cubicBezTo>
                <a:cubicBezTo>
                  <a:pt x="6162" y="8399"/>
                  <a:pt x="6333" y="8255"/>
                  <a:pt x="6333" y="8034"/>
                </a:cubicBezTo>
                <a:lnTo>
                  <a:pt x="6333" y="6333"/>
                </a:lnTo>
                <a:lnTo>
                  <a:pt x="7436" y="6333"/>
                </a:lnTo>
                <a:cubicBezTo>
                  <a:pt x="7404" y="6459"/>
                  <a:pt x="7404" y="6585"/>
                  <a:pt x="7404" y="6711"/>
                </a:cubicBezTo>
                <a:cubicBezTo>
                  <a:pt x="7404" y="7498"/>
                  <a:pt x="8034" y="8097"/>
                  <a:pt x="8822" y="8097"/>
                </a:cubicBezTo>
                <a:cubicBezTo>
                  <a:pt x="9610" y="8097"/>
                  <a:pt x="10240" y="7498"/>
                  <a:pt x="10240" y="6711"/>
                </a:cubicBezTo>
                <a:cubicBezTo>
                  <a:pt x="10240" y="6585"/>
                  <a:pt x="10240" y="6459"/>
                  <a:pt x="10208" y="6333"/>
                </a:cubicBezTo>
                <a:close/>
                <a:moveTo>
                  <a:pt x="1040" y="0"/>
                </a:moveTo>
                <a:cubicBezTo>
                  <a:pt x="473" y="0"/>
                  <a:pt x="1" y="473"/>
                  <a:pt x="1" y="1071"/>
                </a:cubicBezTo>
                <a:lnTo>
                  <a:pt x="1" y="10964"/>
                </a:lnTo>
                <a:cubicBezTo>
                  <a:pt x="1" y="11531"/>
                  <a:pt x="473" y="12004"/>
                  <a:pt x="1040" y="12004"/>
                </a:cubicBezTo>
                <a:lnTo>
                  <a:pt x="10933" y="12004"/>
                </a:lnTo>
                <a:cubicBezTo>
                  <a:pt x="11531" y="12004"/>
                  <a:pt x="12004" y="11531"/>
                  <a:pt x="12004" y="10964"/>
                </a:cubicBezTo>
                <a:lnTo>
                  <a:pt x="12004" y="1071"/>
                </a:lnTo>
                <a:cubicBezTo>
                  <a:pt x="11972" y="473"/>
                  <a:pt x="11500" y="0"/>
                  <a:pt x="109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55" name="Google Shape;10455;p78"/>
          <p:cNvGrpSpPr/>
          <p:nvPr/>
        </p:nvGrpSpPr>
        <p:grpSpPr>
          <a:xfrm>
            <a:off x="2625923" y="1758885"/>
            <a:ext cx="358199" cy="358229"/>
            <a:chOff x="-49048250" y="2316775"/>
            <a:chExt cx="300100" cy="300125"/>
          </a:xfrm>
        </p:grpSpPr>
        <p:sp>
          <p:nvSpPr>
            <p:cNvPr id="10456" name="Google Shape;10456;p78"/>
            <p:cNvSpPr/>
            <p:nvPr/>
          </p:nvSpPr>
          <p:spPr>
            <a:xfrm>
              <a:off x="-49048250" y="2316775"/>
              <a:ext cx="300100" cy="300125"/>
            </a:xfrm>
            <a:custGeom>
              <a:avLst/>
              <a:gdLst/>
              <a:ahLst/>
              <a:cxnLst/>
              <a:rect l="l" t="t" r="r" b="b"/>
              <a:pathLst>
                <a:path w="12004" h="12005" extrusionOk="0">
                  <a:moveTo>
                    <a:pt x="10933" y="663"/>
                  </a:moveTo>
                  <a:cubicBezTo>
                    <a:pt x="11122" y="694"/>
                    <a:pt x="11311" y="852"/>
                    <a:pt x="11311" y="1009"/>
                  </a:cubicBezTo>
                  <a:lnTo>
                    <a:pt x="11311" y="1734"/>
                  </a:lnTo>
                  <a:lnTo>
                    <a:pt x="10366" y="1734"/>
                  </a:lnTo>
                  <a:lnTo>
                    <a:pt x="9106" y="663"/>
                  </a:lnTo>
                  <a:close/>
                  <a:moveTo>
                    <a:pt x="5136" y="694"/>
                  </a:moveTo>
                  <a:lnTo>
                    <a:pt x="6396" y="1765"/>
                  </a:lnTo>
                  <a:lnTo>
                    <a:pt x="4726" y="1765"/>
                  </a:lnTo>
                  <a:lnTo>
                    <a:pt x="3466" y="694"/>
                  </a:lnTo>
                  <a:close/>
                  <a:moveTo>
                    <a:pt x="7971" y="694"/>
                  </a:moveTo>
                  <a:lnTo>
                    <a:pt x="9232" y="1765"/>
                  </a:lnTo>
                  <a:lnTo>
                    <a:pt x="7562" y="1765"/>
                  </a:lnTo>
                  <a:lnTo>
                    <a:pt x="6302" y="694"/>
                  </a:lnTo>
                  <a:close/>
                  <a:moveTo>
                    <a:pt x="2363" y="663"/>
                  </a:moveTo>
                  <a:lnTo>
                    <a:pt x="4033" y="2080"/>
                  </a:lnTo>
                  <a:lnTo>
                    <a:pt x="2363" y="3498"/>
                  </a:lnTo>
                  <a:lnTo>
                    <a:pt x="694" y="3498"/>
                  </a:lnTo>
                  <a:lnTo>
                    <a:pt x="694" y="1009"/>
                  </a:lnTo>
                  <a:cubicBezTo>
                    <a:pt x="694" y="820"/>
                    <a:pt x="851" y="663"/>
                    <a:pt x="1040" y="663"/>
                  </a:cubicBezTo>
                  <a:close/>
                  <a:moveTo>
                    <a:pt x="6396" y="2427"/>
                  </a:moveTo>
                  <a:lnTo>
                    <a:pt x="5136" y="3498"/>
                  </a:lnTo>
                  <a:lnTo>
                    <a:pt x="3466" y="3498"/>
                  </a:lnTo>
                  <a:lnTo>
                    <a:pt x="4726" y="2427"/>
                  </a:lnTo>
                  <a:close/>
                  <a:moveTo>
                    <a:pt x="9200" y="2427"/>
                  </a:moveTo>
                  <a:lnTo>
                    <a:pt x="7940" y="3498"/>
                  </a:lnTo>
                  <a:lnTo>
                    <a:pt x="6239" y="3498"/>
                  </a:lnTo>
                  <a:lnTo>
                    <a:pt x="7499" y="2427"/>
                  </a:lnTo>
                  <a:close/>
                  <a:moveTo>
                    <a:pt x="11248" y="2427"/>
                  </a:moveTo>
                  <a:lnTo>
                    <a:pt x="11248" y="3498"/>
                  </a:lnTo>
                  <a:lnTo>
                    <a:pt x="9043" y="3498"/>
                  </a:lnTo>
                  <a:lnTo>
                    <a:pt x="10303" y="2427"/>
                  </a:lnTo>
                  <a:close/>
                  <a:moveTo>
                    <a:pt x="11311" y="4160"/>
                  </a:moveTo>
                  <a:lnTo>
                    <a:pt x="11311" y="10902"/>
                  </a:lnTo>
                  <a:cubicBezTo>
                    <a:pt x="11311" y="11091"/>
                    <a:pt x="11153" y="11248"/>
                    <a:pt x="10933" y="11248"/>
                  </a:cubicBezTo>
                  <a:lnTo>
                    <a:pt x="1072" y="11248"/>
                  </a:lnTo>
                  <a:cubicBezTo>
                    <a:pt x="851" y="11248"/>
                    <a:pt x="694" y="11091"/>
                    <a:pt x="694" y="10902"/>
                  </a:cubicBezTo>
                  <a:lnTo>
                    <a:pt x="694" y="4160"/>
                  </a:lnTo>
                  <a:close/>
                  <a:moveTo>
                    <a:pt x="1040" y="1"/>
                  </a:moveTo>
                  <a:cubicBezTo>
                    <a:pt x="473" y="1"/>
                    <a:pt x="1" y="474"/>
                    <a:pt x="1" y="1041"/>
                  </a:cubicBezTo>
                  <a:lnTo>
                    <a:pt x="1" y="10933"/>
                  </a:lnTo>
                  <a:cubicBezTo>
                    <a:pt x="1" y="11532"/>
                    <a:pt x="473" y="12004"/>
                    <a:pt x="1040" y="12004"/>
                  </a:cubicBezTo>
                  <a:lnTo>
                    <a:pt x="10933" y="12004"/>
                  </a:lnTo>
                  <a:cubicBezTo>
                    <a:pt x="11531" y="12004"/>
                    <a:pt x="12004" y="11532"/>
                    <a:pt x="12004" y="10933"/>
                  </a:cubicBezTo>
                  <a:lnTo>
                    <a:pt x="12004" y="3845"/>
                  </a:lnTo>
                  <a:lnTo>
                    <a:pt x="12004" y="1041"/>
                  </a:lnTo>
                  <a:cubicBezTo>
                    <a:pt x="11972" y="474"/>
                    <a:pt x="11500" y="1"/>
                    <a:pt x="109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7" name="Google Shape;10457;p78"/>
            <p:cNvSpPr/>
            <p:nvPr/>
          </p:nvSpPr>
          <p:spPr>
            <a:xfrm>
              <a:off x="-49004150" y="2360100"/>
              <a:ext cx="17350" cy="17350"/>
            </a:xfrm>
            <a:custGeom>
              <a:avLst/>
              <a:gdLst/>
              <a:ahLst/>
              <a:cxnLst/>
              <a:rect l="l" t="t" r="r" b="b"/>
              <a:pathLst>
                <a:path w="694" h="694" extrusionOk="0">
                  <a:moveTo>
                    <a:pt x="347" y="1"/>
                  </a:moveTo>
                  <a:cubicBezTo>
                    <a:pt x="158" y="1"/>
                    <a:pt x="1" y="158"/>
                    <a:pt x="1" y="347"/>
                  </a:cubicBezTo>
                  <a:cubicBezTo>
                    <a:pt x="1" y="536"/>
                    <a:pt x="158" y="694"/>
                    <a:pt x="347" y="694"/>
                  </a:cubicBezTo>
                  <a:cubicBezTo>
                    <a:pt x="536" y="694"/>
                    <a:pt x="694" y="536"/>
                    <a:pt x="694" y="347"/>
                  </a:cubicBezTo>
                  <a:cubicBezTo>
                    <a:pt x="694" y="158"/>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8" name="Google Shape;10458;p78"/>
            <p:cNvSpPr/>
            <p:nvPr/>
          </p:nvSpPr>
          <p:spPr>
            <a:xfrm>
              <a:off x="-48925375" y="2465650"/>
              <a:ext cx="71700" cy="86650"/>
            </a:xfrm>
            <a:custGeom>
              <a:avLst/>
              <a:gdLst/>
              <a:ahLst/>
              <a:cxnLst/>
              <a:rect l="l" t="t" r="r" b="b"/>
              <a:pathLst>
                <a:path w="2868" h="3466" extrusionOk="0">
                  <a:moveTo>
                    <a:pt x="693" y="1040"/>
                  </a:moveTo>
                  <a:lnTo>
                    <a:pt x="1859" y="1796"/>
                  </a:lnTo>
                  <a:lnTo>
                    <a:pt x="693" y="2552"/>
                  </a:lnTo>
                  <a:lnTo>
                    <a:pt x="693" y="1040"/>
                  </a:lnTo>
                  <a:close/>
                  <a:moveTo>
                    <a:pt x="343" y="1"/>
                  </a:moveTo>
                  <a:cubicBezTo>
                    <a:pt x="167" y="1"/>
                    <a:pt x="0" y="141"/>
                    <a:pt x="0" y="347"/>
                  </a:cubicBezTo>
                  <a:lnTo>
                    <a:pt x="0" y="3151"/>
                  </a:lnTo>
                  <a:cubicBezTo>
                    <a:pt x="0" y="3333"/>
                    <a:pt x="165" y="3466"/>
                    <a:pt x="340" y="3466"/>
                  </a:cubicBezTo>
                  <a:cubicBezTo>
                    <a:pt x="407" y="3466"/>
                    <a:pt x="475" y="3446"/>
                    <a:pt x="536" y="3403"/>
                  </a:cubicBezTo>
                  <a:lnTo>
                    <a:pt x="2678" y="1985"/>
                  </a:lnTo>
                  <a:cubicBezTo>
                    <a:pt x="2867" y="1922"/>
                    <a:pt x="2867" y="1639"/>
                    <a:pt x="2678" y="1481"/>
                  </a:cubicBezTo>
                  <a:lnTo>
                    <a:pt x="536" y="63"/>
                  </a:lnTo>
                  <a:cubicBezTo>
                    <a:pt x="476" y="20"/>
                    <a:pt x="409" y="1"/>
                    <a:pt x="3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9" name="Google Shape;10459;p78"/>
            <p:cNvSpPr/>
            <p:nvPr/>
          </p:nvSpPr>
          <p:spPr>
            <a:xfrm>
              <a:off x="-48977350" y="2431000"/>
              <a:ext cx="157525" cy="157550"/>
            </a:xfrm>
            <a:custGeom>
              <a:avLst/>
              <a:gdLst/>
              <a:ahLst/>
              <a:cxnLst/>
              <a:rect l="l" t="t" r="r" b="b"/>
              <a:pathLst>
                <a:path w="6301" h="6302" extrusionOk="0">
                  <a:moveTo>
                    <a:pt x="3151" y="756"/>
                  </a:moveTo>
                  <a:cubicBezTo>
                    <a:pt x="4474" y="756"/>
                    <a:pt x="5576" y="1859"/>
                    <a:pt x="5576" y="3182"/>
                  </a:cubicBezTo>
                  <a:cubicBezTo>
                    <a:pt x="5608" y="4537"/>
                    <a:pt x="4537" y="5640"/>
                    <a:pt x="3151" y="5640"/>
                  </a:cubicBezTo>
                  <a:cubicBezTo>
                    <a:pt x="1796" y="5640"/>
                    <a:pt x="693" y="4537"/>
                    <a:pt x="693" y="3182"/>
                  </a:cubicBezTo>
                  <a:cubicBezTo>
                    <a:pt x="693" y="1859"/>
                    <a:pt x="1796" y="756"/>
                    <a:pt x="3151" y="756"/>
                  </a:cubicBezTo>
                  <a:close/>
                  <a:moveTo>
                    <a:pt x="3151" y="0"/>
                  </a:moveTo>
                  <a:cubicBezTo>
                    <a:pt x="1418" y="0"/>
                    <a:pt x="0" y="1418"/>
                    <a:pt x="0" y="3151"/>
                  </a:cubicBezTo>
                  <a:cubicBezTo>
                    <a:pt x="0" y="4883"/>
                    <a:pt x="1418" y="6301"/>
                    <a:pt x="3151" y="6301"/>
                  </a:cubicBezTo>
                  <a:cubicBezTo>
                    <a:pt x="4883" y="6301"/>
                    <a:pt x="6301" y="4883"/>
                    <a:pt x="6301" y="3151"/>
                  </a:cubicBezTo>
                  <a:cubicBezTo>
                    <a:pt x="6301" y="1418"/>
                    <a:pt x="4915" y="0"/>
                    <a:pt x="31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60" name="Google Shape;10460;p78"/>
          <p:cNvSpPr/>
          <p:nvPr/>
        </p:nvSpPr>
        <p:spPr>
          <a:xfrm>
            <a:off x="2627309" y="2206525"/>
            <a:ext cx="361004" cy="357871"/>
          </a:xfrm>
          <a:custGeom>
            <a:avLst/>
            <a:gdLst/>
            <a:ahLst/>
            <a:cxnLst/>
            <a:rect l="l" t="t" r="r" b="b"/>
            <a:pathLst>
              <a:path w="12098" h="11993" extrusionOk="0">
                <a:moveTo>
                  <a:pt x="9042" y="4337"/>
                </a:moveTo>
                <a:lnTo>
                  <a:pt x="10208" y="4935"/>
                </a:lnTo>
                <a:lnTo>
                  <a:pt x="8695" y="4935"/>
                </a:lnTo>
                <a:lnTo>
                  <a:pt x="9042" y="4337"/>
                </a:lnTo>
                <a:close/>
                <a:moveTo>
                  <a:pt x="5167" y="1753"/>
                </a:moveTo>
                <a:lnTo>
                  <a:pt x="7593" y="5534"/>
                </a:lnTo>
                <a:lnTo>
                  <a:pt x="7026" y="6574"/>
                </a:lnTo>
                <a:lnTo>
                  <a:pt x="5356" y="4022"/>
                </a:lnTo>
                <a:lnTo>
                  <a:pt x="5167" y="1753"/>
                </a:lnTo>
                <a:close/>
                <a:moveTo>
                  <a:pt x="9105" y="5629"/>
                </a:moveTo>
                <a:lnTo>
                  <a:pt x="8664" y="9189"/>
                </a:lnTo>
                <a:lnTo>
                  <a:pt x="7435" y="7298"/>
                </a:lnTo>
                <a:cubicBezTo>
                  <a:pt x="7593" y="7015"/>
                  <a:pt x="8223" y="5849"/>
                  <a:pt x="8349" y="5629"/>
                </a:cubicBezTo>
                <a:close/>
                <a:moveTo>
                  <a:pt x="3088" y="1753"/>
                </a:moveTo>
                <a:lnTo>
                  <a:pt x="8034" y="9504"/>
                </a:lnTo>
                <a:lnTo>
                  <a:pt x="3623" y="7834"/>
                </a:lnTo>
                <a:lnTo>
                  <a:pt x="3088" y="1753"/>
                </a:lnTo>
                <a:close/>
                <a:moveTo>
                  <a:pt x="1355" y="9378"/>
                </a:moveTo>
                <a:lnTo>
                  <a:pt x="4096" y="10134"/>
                </a:lnTo>
                <a:lnTo>
                  <a:pt x="4757" y="11268"/>
                </a:lnTo>
                <a:lnTo>
                  <a:pt x="2773" y="11268"/>
                </a:lnTo>
                <a:lnTo>
                  <a:pt x="1355" y="9378"/>
                </a:lnTo>
                <a:close/>
                <a:moveTo>
                  <a:pt x="4064" y="8748"/>
                </a:moveTo>
                <a:lnTo>
                  <a:pt x="8380" y="10354"/>
                </a:lnTo>
                <a:lnTo>
                  <a:pt x="7971" y="11268"/>
                </a:lnTo>
                <a:lnTo>
                  <a:pt x="5545" y="11268"/>
                </a:lnTo>
                <a:cubicBezTo>
                  <a:pt x="5387" y="10984"/>
                  <a:pt x="4253" y="9063"/>
                  <a:pt x="4064" y="8748"/>
                </a:cubicBezTo>
                <a:close/>
                <a:moveTo>
                  <a:pt x="2485" y="1"/>
                </a:moveTo>
                <a:cubicBezTo>
                  <a:pt x="2453" y="1"/>
                  <a:pt x="2422" y="7"/>
                  <a:pt x="2394" y="21"/>
                </a:cubicBezTo>
                <a:cubicBezTo>
                  <a:pt x="2237" y="52"/>
                  <a:pt x="2174" y="210"/>
                  <a:pt x="2174" y="367"/>
                </a:cubicBezTo>
                <a:cubicBezTo>
                  <a:pt x="2930" y="8527"/>
                  <a:pt x="2836" y="8117"/>
                  <a:pt x="2930" y="8243"/>
                </a:cubicBezTo>
                <a:lnTo>
                  <a:pt x="3497" y="9252"/>
                </a:lnTo>
                <a:lnTo>
                  <a:pt x="473" y="8432"/>
                </a:lnTo>
                <a:cubicBezTo>
                  <a:pt x="437" y="8425"/>
                  <a:pt x="402" y="8422"/>
                  <a:pt x="368" y="8422"/>
                </a:cubicBezTo>
                <a:cubicBezTo>
                  <a:pt x="249" y="8422"/>
                  <a:pt x="143" y="8468"/>
                  <a:pt x="95" y="8590"/>
                </a:cubicBezTo>
                <a:cubicBezTo>
                  <a:pt x="0" y="8716"/>
                  <a:pt x="0" y="8874"/>
                  <a:pt x="95" y="9000"/>
                </a:cubicBezTo>
                <a:lnTo>
                  <a:pt x="2205" y="11835"/>
                </a:lnTo>
                <a:cubicBezTo>
                  <a:pt x="2300" y="11898"/>
                  <a:pt x="2363" y="11993"/>
                  <a:pt x="2489" y="11993"/>
                </a:cubicBezTo>
                <a:lnTo>
                  <a:pt x="8128" y="11993"/>
                </a:lnTo>
                <a:cubicBezTo>
                  <a:pt x="8223" y="11993"/>
                  <a:pt x="8380" y="11898"/>
                  <a:pt x="8443" y="11772"/>
                </a:cubicBezTo>
                <a:lnTo>
                  <a:pt x="9137" y="10354"/>
                </a:lnTo>
                <a:cubicBezTo>
                  <a:pt x="9137" y="10323"/>
                  <a:pt x="9168" y="10291"/>
                  <a:pt x="9168" y="10260"/>
                </a:cubicBezTo>
                <a:lnTo>
                  <a:pt x="9735" y="5629"/>
                </a:lnTo>
                <a:lnTo>
                  <a:pt x="11657" y="5629"/>
                </a:lnTo>
                <a:cubicBezTo>
                  <a:pt x="11814" y="5629"/>
                  <a:pt x="11972" y="5534"/>
                  <a:pt x="12003" y="5377"/>
                </a:cubicBezTo>
                <a:cubicBezTo>
                  <a:pt x="12098" y="5219"/>
                  <a:pt x="12003" y="4998"/>
                  <a:pt x="11846" y="4967"/>
                </a:cubicBezTo>
                <a:lnTo>
                  <a:pt x="9042" y="3549"/>
                </a:lnTo>
                <a:cubicBezTo>
                  <a:pt x="9001" y="3533"/>
                  <a:pt x="8954" y="3525"/>
                  <a:pt x="8906" y="3525"/>
                </a:cubicBezTo>
                <a:cubicBezTo>
                  <a:pt x="8767" y="3525"/>
                  <a:pt x="8616" y="3590"/>
                  <a:pt x="8569" y="3707"/>
                </a:cubicBezTo>
                <a:lnTo>
                  <a:pt x="7908" y="4841"/>
                </a:lnTo>
                <a:lnTo>
                  <a:pt x="4915" y="178"/>
                </a:lnTo>
                <a:cubicBezTo>
                  <a:pt x="4866" y="80"/>
                  <a:pt x="4740" y="1"/>
                  <a:pt x="4627" y="1"/>
                </a:cubicBezTo>
                <a:cubicBezTo>
                  <a:pt x="4595" y="1"/>
                  <a:pt x="4564" y="7"/>
                  <a:pt x="4537" y="21"/>
                </a:cubicBezTo>
                <a:cubicBezTo>
                  <a:pt x="4411" y="52"/>
                  <a:pt x="4285" y="210"/>
                  <a:pt x="4285" y="367"/>
                </a:cubicBezTo>
                <a:lnTo>
                  <a:pt x="4505" y="2762"/>
                </a:lnTo>
                <a:lnTo>
                  <a:pt x="2804" y="178"/>
                </a:lnTo>
                <a:cubicBezTo>
                  <a:pt x="2730" y="80"/>
                  <a:pt x="2599" y="1"/>
                  <a:pt x="24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61" name="Google Shape;10461;p78"/>
          <p:cNvGrpSpPr/>
          <p:nvPr/>
        </p:nvGrpSpPr>
        <p:grpSpPr>
          <a:xfrm>
            <a:off x="1290494" y="2699684"/>
            <a:ext cx="360109" cy="358199"/>
            <a:chOff x="-47160325" y="1974175"/>
            <a:chExt cx="301700" cy="300100"/>
          </a:xfrm>
        </p:grpSpPr>
        <p:sp>
          <p:nvSpPr>
            <p:cNvPr id="10462" name="Google Shape;10462;p78"/>
            <p:cNvSpPr/>
            <p:nvPr/>
          </p:nvSpPr>
          <p:spPr>
            <a:xfrm>
              <a:off x="-47160325" y="1974175"/>
              <a:ext cx="301700" cy="300100"/>
            </a:xfrm>
            <a:custGeom>
              <a:avLst/>
              <a:gdLst/>
              <a:ahLst/>
              <a:cxnLst/>
              <a:rect l="l" t="t" r="r" b="b"/>
              <a:pathLst>
                <a:path w="12068" h="12004" extrusionOk="0">
                  <a:moveTo>
                    <a:pt x="8539" y="1166"/>
                  </a:moveTo>
                  <a:lnTo>
                    <a:pt x="9452" y="2080"/>
                  </a:lnTo>
                  <a:lnTo>
                    <a:pt x="8539" y="2080"/>
                  </a:lnTo>
                  <a:lnTo>
                    <a:pt x="8539" y="1166"/>
                  </a:lnTo>
                  <a:close/>
                  <a:moveTo>
                    <a:pt x="7846" y="693"/>
                  </a:moveTo>
                  <a:lnTo>
                    <a:pt x="7846" y="2489"/>
                  </a:lnTo>
                  <a:cubicBezTo>
                    <a:pt x="7846" y="2678"/>
                    <a:pt x="8003" y="2836"/>
                    <a:pt x="8192" y="2836"/>
                  </a:cubicBezTo>
                  <a:lnTo>
                    <a:pt x="9957" y="2836"/>
                  </a:lnTo>
                  <a:lnTo>
                    <a:pt x="9957" y="4254"/>
                  </a:lnTo>
                  <a:lnTo>
                    <a:pt x="4916" y="4254"/>
                  </a:lnTo>
                  <a:lnTo>
                    <a:pt x="4538" y="3434"/>
                  </a:lnTo>
                  <a:cubicBezTo>
                    <a:pt x="4349" y="3056"/>
                    <a:pt x="3971" y="2836"/>
                    <a:pt x="3593" y="2836"/>
                  </a:cubicBezTo>
                  <a:lnTo>
                    <a:pt x="2206" y="2836"/>
                  </a:lnTo>
                  <a:lnTo>
                    <a:pt x="2206" y="693"/>
                  </a:lnTo>
                  <a:close/>
                  <a:moveTo>
                    <a:pt x="3561" y="3529"/>
                  </a:moveTo>
                  <a:cubicBezTo>
                    <a:pt x="3656" y="3529"/>
                    <a:pt x="3782" y="3623"/>
                    <a:pt x="3876" y="3718"/>
                  </a:cubicBezTo>
                  <a:lnTo>
                    <a:pt x="4380" y="4758"/>
                  </a:lnTo>
                  <a:cubicBezTo>
                    <a:pt x="4443" y="4884"/>
                    <a:pt x="4569" y="4947"/>
                    <a:pt x="4695" y="4947"/>
                  </a:cubicBezTo>
                  <a:lnTo>
                    <a:pt x="11028" y="4947"/>
                  </a:lnTo>
                  <a:cubicBezTo>
                    <a:pt x="11248" y="4947"/>
                    <a:pt x="11406" y="5104"/>
                    <a:pt x="11406" y="5293"/>
                  </a:cubicBezTo>
                  <a:lnTo>
                    <a:pt x="11406" y="10933"/>
                  </a:lnTo>
                  <a:lnTo>
                    <a:pt x="11343" y="10933"/>
                  </a:lnTo>
                  <a:cubicBezTo>
                    <a:pt x="11343" y="11153"/>
                    <a:pt x="11185" y="11311"/>
                    <a:pt x="10996" y="11311"/>
                  </a:cubicBezTo>
                  <a:lnTo>
                    <a:pt x="1104" y="11311"/>
                  </a:lnTo>
                  <a:cubicBezTo>
                    <a:pt x="915" y="11311"/>
                    <a:pt x="757" y="11153"/>
                    <a:pt x="757" y="10933"/>
                  </a:cubicBezTo>
                  <a:lnTo>
                    <a:pt x="757" y="3875"/>
                  </a:lnTo>
                  <a:cubicBezTo>
                    <a:pt x="757" y="3686"/>
                    <a:pt x="915" y="3529"/>
                    <a:pt x="1104" y="3529"/>
                  </a:cubicBezTo>
                  <a:close/>
                  <a:moveTo>
                    <a:pt x="1797" y="0"/>
                  </a:moveTo>
                  <a:cubicBezTo>
                    <a:pt x="1576" y="0"/>
                    <a:pt x="1419" y="158"/>
                    <a:pt x="1419" y="347"/>
                  </a:cubicBezTo>
                  <a:lnTo>
                    <a:pt x="1419" y="2836"/>
                  </a:lnTo>
                  <a:lnTo>
                    <a:pt x="1072" y="2836"/>
                  </a:lnTo>
                  <a:cubicBezTo>
                    <a:pt x="474" y="2836"/>
                    <a:pt x="1" y="3308"/>
                    <a:pt x="1" y="3907"/>
                  </a:cubicBezTo>
                  <a:lnTo>
                    <a:pt x="1" y="10933"/>
                  </a:lnTo>
                  <a:cubicBezTo>
                    <a:pt x="1" y="11531"/>
                    <a:pt x="474" y="12004"/>
                    <a:pt x="1072" y="12004"/>
                  </a:cubicBezTo>
                  <a:lnTo>
                    <a:pt x="10965" y="12004"/>
                  </a:lnTo>
                  <a:cubicBezTo>
                    <a:pt x="11563" y="12004"/>
                    <a:pt x="12036" y="11531"/>
                    <a:pt x="12036" y="10933"/>
                  </a:cubicBezTo>
                  <a:lnTo>
                    <a:pt x="12036" y="5325"/>
                  </a:lnTo>
                  <a:cubicBezTo>
                    <a:pt x="12067" y="4726"/>
                    <a:pt x="11595" y="4254"/>
                    <a:pt x="10996" y="4254"/>
                  </a:cubicBezTo>
                  <a:lnTo>
                    <a:pt x="10650" y="4254"/>
                  </a:lnTo>
                  <a:lnTo>
                    <a:pt x="10650" y="2489"/>
                  </a:lnTo>
                  <a:cubicBezTo>
                    <a:pt x="10650" y="2395"/>
                    <a:pt x="10618" y="2269"/>
                    <a:pt x="10524" y="2237"/>
                  </a:cubicBezTo>
                  <a:lnTo>
                    <a:pt x="8413" y="126"/>
                  </a:lnTo>
                  <a:cubicBezTo>
                    <a:pt x="8318" y="32"/>
                    <a:pt x="8255" y="0"/>
                    <a:pt x="8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3" name="Google Shape;10463;p78"/>
            <p:cNvSpPr/>
            <p:nvPr/>
          </p:nvSpPr>
          <p:spPr>
            <a:xfrm>
              <a:off x="-47070525" y="2115150"/>
              <a:ext cx="123675" cy="123675"/>
            </a:xfrm>
            <a:custGeom>
              <a:avLst/>
              <a:gdLst/>
              <a:ahLst/>
              <a:cxnLst/>
              <a:rect l="l" t="t" r="r" b="b"/>
              <a:pathLst>
                <a:path w="4947" h="4947" extrusionOk="0">
                  <a:moveTo>
                    <a:pt x="1796" y="694"/>
                  </a:moveTo>
                  <a:cubicBezTo>
                    <a:pt x="2269" y="694"/>
                    <a:pt x="2678" y="977"/>
                    <a:pt x="2804" y="1418"/>
                  </a:cubicBezTo>
                  <a:lnTo>
                    <a:pt x="1796" y="1418"/>
                  </a:lnTo>
                  <a:cubicBezTo>
                    <a:pt x="1607" y="1418"/>
                    <a:pt x="1450" y="1576"/>
                    <a:pt x="1450" y="1765"/>
                  </a:cubicBezTo>
                  <a:lnTo>
                    <a:pt x="1450" y="2742"/>
                  </a:lnTo>
                  <a:cubicBezTo>
                    <a:pt x="1009" y="2584"/>
                    <a:pt x="757" y="2175"/>
                    <a:pt x="757" y="1765"/>
                  </a:cubicBezTo>
                  <a:cubicBezTo>
                    <a:pt x="757" y="1166"/>
                    <a:pt x="1229" y="694"/>
                    <a:pt x="1796" y="694"/>
                  </a:cubicBezTo>
                  <a:close/>
                  <a:moveTo>
                    <a:pt x="2804" y="2112"/>
                  </a:moveTo>
                  <a:cubicBezTo>
                    <a:pt x="2678" y="2427"/>
                    <a:pt x="2426" y="2679"/>
                    <a:pt x="2174" y="2742"/>
                  </a:cubicBezTo>
                  <a:lnTo>
                    <a:pt x="2174" y="2112"/>
                  </a:lnTo>
                  <a:close/>
                  <a:moveTo>
                    <a:pt x="4254" y="2080"/>
                  </a:moveTo>
                  <a:lnTo>
                    <a:pt x="4254" y="4191"/>
                  </a:lnTo>
                  <a:lnTo>
                    <a:pt x="2143" y="4191"/>
                  </a:lnTo>
                  <a:lnTo>
                    <a:pt x="2143" y="3466"/>
                  </a:lnTo>
                  <a:cubicBezTo>
                    <a:pt x="2804" y="3309"/>
                    <a:pt x="3340" y="2773"/>
                    <a:pt x="3498" y="2080"/>
                  </a:cubicBezTo>
                  <a:close/>
                  <a:moveTo>
                    <a:pt x="1765" y="1"/>
                  </a:moveTo>
                  <a:cubicBezTo>
                    <a:pt x="788" y="1"/>
                    <a:pt x="1" y="788"/>
                    <a:pt x="1" y="1765"/>
                  </a:cubicBezTo>
                  <a:cubicBezTo>
                    <a:pt x="1" y="2616"/>
                    <a:pt x="599" y="3340"/>
                    <a:pt x="1418" y="3498"/>
                  </a:cubicBezTo>
                  <a:lnTo>
                    <a:pt x="1418" y="4600"/>
                  </a:lnTo>
                  <a:cubicBezTo>
                    <a:pt x="1418" y="4789"/>
                    <a:pt x="1576" y="4947"/>
                    <a:pt x="1765" y="4947"/>
                  </a:cubicBezTo>
                  <a:lnTo>
                    <a:pt x="4569" y="4947"/>
                  </a:lnTo>
                  <a:cubicBezTo>
                    <a:pt x="4758" y="4947"/>
                    <a:pt x="4915" y="4789"/>
                    <a:pt x="4915" y="4600"/>
                  </a:cubicBezTo>
                  <a:lnTo>
                    <a:pt x="4915" y="1797"/>
                  </a:lnTo>
                  <a:cubicBezTo>
                    <a:pt x="4947" y="1576"/>
                    <a:pt x="4789" y="1387"/>
                    <a:pt x="4600" y="1387"/>
                  </a:cubicBezTo>
                  <a:lnTo>
                    <a:pt x="3498" y="1387"/>
                  </a:lnTo>
                  <a:cubicBezTo>
                    <a:pt x="3340" y="599"/>
                    <a:pt x="2647" y="1"/>
                    <a:pt x="17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64" name="Google Shape;10464;p78"/>
          <p:cNvGrpSpPr/>
          <p:nvPr/>
        </p:nvGrpSpPr>
        <p:grpSpPr>
          <a:xfrm>
            <a:off x="1290971" y="3146218"/>
            <a:ext cx="359154" cy="359124"/>
            <a:chOff x="-47159525" y="2342000"/>
            <a:chExt cx="300900" cy="300875"/>
          </a:xfrm>
        </p:grpSpPr>
        <p:sp>
          <p:nvSpPr>
            <p:cNvPr id="10465" name="Google Shape;10465;p78"/>
            <p:cNvSpPr/>
            <p:nvPr/>
          </p:nvSpPr>
          <p:spPr>
            <a:xfrm>
              <a:off x="-47122500" y="2376650"/>
              <a:ext cx="123675" cy="125250"/>
            </a:xfrm>
            <a:custGeom>
              <a:avLst/>
              <a:gdLst/>
              <a:ahLst/>
              <a:cxnLst/>
              <a:rect l="l" t="t" r="r" b="b"/>
              <a:pathLst>
                <a:path w="4947" h="5010" extrusionOk="0">
                  <a:moveTo>
                    <a:pt x="1765" y="756"/>
                  </a:moveTo>
                  <a:cubicBezTo>
                    <a:pt x="2237" y="756"/>
                    <a:pt x="2615" y="1008"/>
                    <a:pt x="2741" y="1450"/>
                  </a:cubicBezTo>
                  <a:lnTo>
                    <a:pt x="1765" y="1450"/>
                  </a:lnTo>
                  <a:cubicBezTo>
                    <a:pt x="1575" y="1450"/>
                    <a:pt x="1418" y="1607"/>
                    <a:pt x="1418" y="1828"/>
                  </a:cubicBezTo>
                  <a:lnTo>
                    <a:pt x="1418" y="2804"/>
                  </a:lnTo>
                  <a:cubicBezTo>
                    <a:pt x="1008" y="2647"/>
                    <a:pt x="693" y="2237"/>
                    <a:pt x="693" y="1828"/>
                  </a:cubicBezTo>
                  <a:cubicBezTo>
                    <a:pt x="693" y="1229"/>
                    <a:pt x="1166" y="756"/>
                    <a:pt x="1765" y="756"/>
                  </a:cubicBezTo>
                  <a:close/>
                  <a:moveTo>
                    <a:pt x="2741" y="2174"/>
                  </a:moveTo>
                  <a:cubicBezTo>
                    <a:pt x="2615" y="2458"/>
                    <a:pt x="2395" y="2678"/>
                    <a:pt x="2111" y="2804"/>
                  </a:cubicBezTo>
                  <a:lnTo>
                    <a:pt x="2111" y="2174"/>
                  </a:lnTo>
                  <a:close/>
                  <a:moveTo>
                    <a:pt x="4253" y="2143"/>
                  </a:moveTo>
                  <a:lnTo>
                    <a:pt x="4253" y="4285"/>
                  </a:lnTo>
                  <a:lnTo>
                    <a:pt x="2111" y="4285"/>
                  </a:lnTo>
                  <a:lnTo>
                    <a:pt x="2111" y="3497"/>
                  </a:lnTo>
                  <a:cubicBezTo>
                    <a:pt x="2804" y="3340"/>
                    <a:pt x="3340" y="2836"/>
                    <a:pt x="3497" y="2143"/>
                  </a:cubicBezTo>
                  <a:close/>
                  <a:moveTo>
                    <a:pt x="1765" y="0"/>
                  </a:moveTo>
                  <a:cubicBezTo>
                    <a:pt x="788" y="0"/>
                    <a:pt x="0" y="788"/>
                    <a:pt x="0" y="1765"/>
                  </a:cubicBezTo>
                  <a:cubicBezTo>
                    <a:pt x="0" y="2647"/>
                    <a:pt x="567" y="3340"/>
                    <a:pt x="1418" y="3497"/>
                  </a:cubicBezTo>
                  <a:lnTo>
                    <a:pt x="1418" y="4663"/>
                  </a:lnTo>
                  <a:cubicBezTo>
                    <a:pt x="1418" y="4852"/>
                    <a:pt x="1575" y="5010"/>
                    <a:pt x="1765" y="5010"/>
                  </a:cubicBezTo>
                  <a:lnTo>
                    <a:pt x="4600" y="5010"/>
                  </a:lnTo>
                  <a:cubicBezTo>
                    <a:pt x="4789" y="5010"/>
                    <a:pt x="4947" y="4852"/>
                    <a:pt x="4947" y="4663"/>
                  </a:cubicBezTo>
                  <a:lnTo>
                    <a:pt x="4947" y="1765"/>
                  </a:lnTo>
                  <a:cubicBezTo>
                    <a:pt x="4947" y="1576"/>
                    <a:pt x="4789" y="1418"/>
                    <a:pt x="4600" y="1418"/>
                  </a:cubicBezTo>
                  <a:lnTo>
                    <a:pt x="3497" y="1418"/>
                  </a:lnTo>
                  <a:cubicBezTo>
                    <a:pt x="3340" y="630"/>
                    <a:pt x="2615" y="0"/>
                    <a:pt x="17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6" name="Google Shape;10466;p78"/>
            <p:cNvSpPr/>
            <p:nvPr/>
          </p:nvSpPr>
          <p:spPr>
            <a:xfrm>
              <a:off x="-47159525" y="2342000"/>
              <a:ext cx="300900" cy="300875"/>
            </a:xfrm>
            <a:custGeom>
              <a:avLst/>
              <a:gdLst/>
              <a:ahLst/>
              <a:cxnLst/>
              <a:rect l="l" t="t" r="r" b="b"/>
              <a:pathLst>
                <a:path w="12036" h="12035" extrusionOk="0">
                  <a:moveTo>
                    <a:pt x="7089" y="1229"/>
                  </a:moveTo>
                  <a:lnTo>
                    <a:pt x="8003" y="2142"/>
                  </a:lnTo>
                  <a:lnTo>
                    <a:pt x="7089" y="2142"/>
                  </a:lnTo>
                  <a:lnTo>
                    <a:pt x="7089" y="1229"/>
                  </a:lnTo>
                  <a:close/>
                  <a:moveTo>
                    <a:pt x="8538" y="6396"/>
                  </a:moveTo>
                  <a:lnTo>
                    <a:pt x="8538" y="6711"/>
                  </a:lnTo>
                  <a:cubicBezTo>
                    <a:pt x="8538" y="6900"/>
                    <a:pt x="8664" y="7057"/>
                    <a:pt x="8885" y="7057"/>
                  </a:cubicBezTo>
                  <a:cubicBezTo>
                    <a:pt x="9074" y="7057"/>
                    <a:pt x="9231" y="6900"/>
                    <a:pt x="9231" y="6711"/>
                  </a:cubicBezTo>
                  <a:lnTo>
                    <a:pt x="9231" y="6427"/>
                  </a:lnTo>
                  <a:cubicBezTo>
                    <a:pt x="10303" y="6585"/>
                    <a:pt x="11153" y="7467"/>
                    <a:pt x="11311" y="8506"/>
                  </a:cubicBezTo>
                  <a:lnTo>
                    <a:pt x="10996" y="8506"/>
                  </a:lnTo>
                  <a:cubicBezTo>
                    <a:pt x="10807" y="8506"/>
                    <a:pt x="10649" y="8664"/>
                    <a:pt x="10649" y="8884"/>
                  </a:cubicBezTo>
                  <a:cubicBezTo>
                    <a:pt x="10649" y="9073"/>
                    <a:pt x="10807" y="9231"/>
                    <a:pt x="10996" y="9231"/>
                  </a:cubicBezTo>
                  <a:lnTo>
                    <a:pt x="11311" y="9231"/>
                  </a:lnTo>
                  <a:cubicBezTo>
                    <a:pt x="11153" y="10302"/>
                    <a:pt x="10303" y="11121"/>
                    <a:pt x="9231" y="11279"/>
                  </a:cubicBezTo>
                  <a:lnTo>
                    <a:pt x="9231" y="10964"/>
                  </a:lnTo>
                  <a:cubicBezTo>
                    <a:pt x="9231" y="10775"/>
                    <a:pt x="9074" y="10617"/>
                    <a:pt x="8885" y="10617"/>
                  </a:cubicBezTo>
                  <a:cubicBezTo>
                    <a:pt x="8664" y="10617"/>
                    <a:pt x="8538" y="10775"/>
                    <a:pt x="8538" y="10964"/>
                  </a:cubicBezTo>
                  <a:lnTo>
                    <a:pt x="8538" y="11279"/>
                  </a:lnTo>
                  <a:cubicBezTo>
                    <a:pt x="7467" y="11121"/>
                    <a:pt x="6585" y="10239"/>
                    <a:pt x="6428" y="9200"/>
                  </a:cubicBezTo>
                  <a:lnTo>
                    <a:pt x="6743" y="9200"/>
                  </a:lnTo>
                  <a:cubicBezTo>
                    <a:pt x="6963" y="9200"/>
                    <a:pt x="7089" y="9042"/>
                    <a:pt x="7089" y="8821"/>
                  </a:cubicBezTo>
                  <a:cubicBezTo>
                    <a:pt x="7089" y="8632"/>
                    <a:pt x="6963" y="8475"/>
                    <a:pt x="6743" y="8475"/>
                  </a:cubicBezTo>
                  <a:lnTo>
                    <a:pt x="6428" y="8475"/>
                  </a:lnTo>
                  <a:cubicBezTo>
                    <a:pt x="6585" y="7404"/>
                    <a:pt x="7467" y="6553"/>
                    <a:pt x="8538" y="6396"/>
                  </a:cubicBezTo>
                  <a:close/>
                  <a:moveTo>
                    <a:pt x="6428" y="725"/>
                  </a:moveTo>
                  <a:lnTo>
                    <a:pt x="6428" y="2489"/>
                  </a:lnTo>
                  <a:cubicBezTo>
                    <a:pt x="6428" y="2678"/>
                    <a:pt x="6585" y="2836"/>
                    <a:pt x="6774" y="2836"/>
                  </a:cubicBezTo>
                  <a:lnTo>
                    <a:pt x="8570" y="2836"/>
                  </a:lnTo>
                  <a:lnTo>
                    <a:pt x="8570" y="5734"/>
                  </a:lnTo>
                  <a:cubicBezTo>
                    <a:pt x="6995" y="5892"/>
                    <a:pt x="5766" y="7246"/>
                    <a:pt x="5766" y="8884"/>
                  </a:cubicBezTo>
                  <a:cubicBezTo>
                    <a:pt x="5766" y="9861"/>
                    <a:pt x="6238" y="10775"/>
                    <a:pt x="6932" y="11310"/>
                  </a:cubicBezTo>
                  <a:lnTo>
                    <a:pt x="757" y="11310"/>
                  </a:lnTo>
                  <a:lnTo>
                    <a:pt x="757" y="725"/>
                  </a:lnTo>
                  <a:close/>
                  <a:moveTo>
                    <a:pt x="379" y="0"/>
                  </a:moveTo>
                  <a:cubicBezTo>
                    <a:pt x="158" y="0"/>
                    <a:pt x="0" y="158"/>
                    <a:pt x="0" y="378"/>
                  </a:cubicBezTo>
                  <a:lnTo>
                    <a:pt x="0" y="11657"/>
                  </a:lnTo>
                  <a:cubicBezTo>
                    <a:pt x="0" y="11877"/>
                    <a:pt x="158" y="12035"/>
                    <a:pt x="379" y="12035"/>
                  </a:cubicBezTo>
                  <a:lnTo>
                    <a:pt x="8822" y="12035"/>
                  </a:lnTo>
                  <a:cubicBezTo>
                    <a:pt x="10555" y="12035"/>
                    <a:pt x="11972" y="10617"/>
                    <a:pt x="11972" y="8884"/>
                  </a:cubicBezTo>
                  <a:cubicBezTo>
                    <a:pt x="12035" y="7215"/>
                    <a:pt x="10807" y="5892"/>
                    <a:pt x="9231" y="5734"/>
                  </a:cubicBezTo>
                  <a:lnTo>
                    <a:pt x="9231" y="2489"/>
                  </a:lnTo>
                  <a:cubicBezTo>
                    <a:pt x="9231" y="2426"/>
                    <a:pt x="9200" y="2300"/>
                    <a:pt x="9105" y="2268"/>
                  </a:cubicBezTo>
                  <a:lnTo>
                    <a:pt x="6995" y="126"/>
                  </a:lnTo>
                  <a:cubicBezTo>
                    <a:pt x="6900" y="63"/>
                    <a:pt x="6837" y="0"/>
                    <a:pt x="67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7" name="Google Shape;10467;p78"/>
            <p:cNvSpPr/>
            <p:nvPr/>
          </p:nvSpPr>
          <p:spPr>
            <a:xfrm>
              <a:off x="-46946075" y="2537325"/>
              <a:ext cx="35450" cy="35475"/>
            </a:xfrm>
            <a:custGeom>
              <a:avLst/>
              <a:gdLst/>
              <a:ahLst/>
              <a:cxnLst/>
              <a:rect l="l" t="t" r="r" b="b"/>
              <a:pathLst>
                <a:path w="1418" h="1419" extrusionOk="0">
                  <a:moveTo>
                    <a:pt x="347" y="0"/>
                  </a:moveTo>
                  <a:cubicBezTo>
                    <a:pt x="158" y="0"/>
                    <a:pt x="0" y="158"/>
                    <a:pt x="0" y="347"/>
                  </a:cubicBezTo>
                  <a:lnTo>
                    <a:pt x="0" y="1071"/>
                  </a:lnTo>
                  <a:cubicBezTo>
                    <a:pt x="0" y="1260"/>
                    <a:pt x="158" y="1418"/>
                    <a:pt x="347" y="1418"/>
                  </a:cubicBezTo>
                  <a:lnTo>
                    <a:pt x="1040" y="1418"/>
                  </a:lnTo>
                  <a:cubicBezTo>
                    <a:pt x="1261" y="1418"/>
                    <a:pt x="1418" y="1260"/>
                    <a:pt x="1418" y="1071"/>
                  </a:cubicBezTo>
                  <a:cubicBezTo>
                    <a:pt x="1387" y="851"/>
                    <a:pt x="1261" y="693"/>
                    <a:pt x="1040" y="693"/>
                  </a:cubicBezTo>
                  <a:lnTo>
                    <a:pt x="693" y="693"/>
                  </a:lnTo>
                  <a:lnTo>
                    <a:pt x="693" y="347"/>
                  </a:lnTo>
                  <a:cubicBezTo>
                    <a:pt x="693"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8" name="Google Shape;10468;p78"/>
            <p:cNvSpPr/>
            <p:nvPr/>
          </p:nvSpPr>
          <p:spPr>
            <a:xfrm>
              <a:off x="-47122500" y="2537325"/>
              <a:ext cx="87450" cy="17350"/>
            </a:xfrm>
            <a:custGeom>
              <a:avLst/>
              <a:gdLst/>
              <a:ahLst/>
              <a:cxnLst/>
              <a:rect l="l" t="t" r="r" b="b"/>
              <a:pathLst>
                <a:path w="3498" h="694" extrusionOk="0">
                  <a:moveTo>
                    <a:pt x="347" y="0"/>
                  </a:moveTo>
                  <a:cubicBezTo>
                    <a:pt x="158" y="0"/>
                    <a:pt x="0" y="158"/>
                    <a:pt x="0" y="347"/>
                  </a:cubicBezTo>
                  <a:cubicBezTo>
                    <a:pt x="0" y="536"/>
                    <a:pt x="158" y="693"/>
                    <a:pt x="347" y="693"/>
                  </a:cubicBezTo>
                  <a:lnTo>
                    <a:pt x="3151" y="693"/>
                  </a:lnTo>
                  <a:cubicBezTo>
                    <a:pt x="3340" y="693"/>
                    <a:pt x="3497" y="536"/>
                    <a:pt x="3497" y="347"/>
                  </a:cubicBezTo>
                  <a:cubicBezTo>
                    <a:pt x="3497" y="158"/>
                    <a:pt x="3340" y="0"/>
                    <a:pt x="31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9" name="Google Shape;10469;p78"/>
            <p:cNvSpPr/>
            <p:nvPr/>
          </p:nvSpPr>
          <p:spPr>
            <a:xfrm>
              <a:off x="-47122500" y="2572775"/>
              <a:ext cx="87450" cy="17350"/>
            </a:xfrm>
            <a:custGeom>
              <a:avLst/>
              <a:gdLst/>
              <a:ahLst/>
              <a:cxnLst/>
              <a:rect l="l" t="t" r="r" b="b"/>
              <a:pathLst>
                <a:path w="3498" h="694" extrusionOk="0">
                  <a:moveTo>
                    <a:pt x="347" y="0"/>
                  </a:moveTo>
                  <a:cubicBezTo>
                    <a:pt x="158" y="0"/>
                    <a:pt x="0" y="158"/>
                    <a:pt x="0" y="347"/>
                  </a:cubicBezTo>
                  <a:cubicBezTo>
                    <a:pt x="0" y="536"/>
                    <a:pt x="158" y="693"/>
                    <a:pt x="347" y="693"/>
                  </a:cubicBezTo>
                  <a:lnTo>
                    <a:pt x="3151" y="693"/>
                  </a:lnTo>
                  <a:cubicBezTo>
                    <a:pt x="3340" y="693"/>
                    <a:pt x="3497" y="536"/>
                    <a:pt x="3497" y="347"/>
                  </a:cubicBezTo>
                  <a:cubicBezTo>
                    <a:pt x="3497" y="158"/>
                    <a:pt x="3340" y="0"/>
                    <a:pt x="31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70" name="Google Shape;10470;p78"/>
          <p:cNvGrpSpPr/>
          <p:nvPr/>
        </p:nvGrpSpPr>
        <p:grpSpPr>
          <a:xfrm>
            <a:off x="1291448" y="3603054"/>
            <a:ext cx="358199" cy="359154"/>
            <a:chOff x="-47157950" y="2712175"/>
            <a:chExt cx="300100" cy="300900"/>
          </a:xfrm>
        </p:grpSpPr>
        <p:sp>
          <p:nvSpPr>
            <p:cNvPr id="10471" name="Google Shape;10471;p78"/>
            <p:cNvSpPr/>
            <p:nvPr/>
          </p:nvSpPr>
          <p:spPr>
            <a:xfrm>
              <a:off x="-47157950" y="2712175"/>
              <a:ext cx="300100" cy="300900"/>
            </a:xfrm>
            <a:custGeom>
              <a:avLst/>
              <a:gdLst/>
              <a:ahLst/>
              <a:cxnLst/>
              <a:rect l="l" t="t" r="r" b="b"/>
              <a:pathLst>
                <a:path w="12004" h="12036" extrusionOk="0">
                  <a:moveTo>
                    <a:pt x="7026" y="1166"/>
                  </a:moveTo>
                  <a:lnTo>
                    <a:pt x="7940" y="2048"/>
                  </a:lnTo>
                  <a:lnTo>
                    <a:pt x="7026" y="2048"/>
                  </a:lnTo>
                  <a:lnTo>
                    <a:pt x="7026" y="1166"/>
                  </a:lnTo>
                  <a:close/>
                  <a:moveTo>
                    <a:pt x="6333" y="693"/>
                  </a:moveTo>
                  <a:lnTo>
                    <a:pt x="6333" y="2458"/>
                  </a:lnTo>
                  <a:cubicBezTo>
                    <a:pt x="6333" y="2647"/>
                    <a:pt x="6491" y="2804"/>
                    <a:pt x="6680" y="2804"/>
                  </a:cubicBezTo>
                  <a:lnTo>
                    <a:pt x="8444" y="2804"/>
                  </a:lnTo>
                  <a:lnTo>
                    <a:pt x="8444" y="4222"/>
                  </a:lnTo>
                  <a:lnTo>
                    <a:pt x="3529" y="4222"/>
                  </a:lnTo>
                  <a:lnTo>
                    <a:pt x="3529" y="693"/>
                  </a:lnTo>
                  <a:close/>
                  <a:moveTo>
                    <a:pt x="10933" y="4222"/>
                  </a:moveTo>
                  <a:cubicBezTo>
                    <a:pt x="11122" y="4222"/>
                    <a:pt x="11279" y="4380"/>
                    <a:pt x="11279" y="4569"/>
                  </a:cubicBezTo>
                  <a:lnTo>
                    <a:pt x="11279" y="8097"/>
                  </a:lnTo>
                  <a:lnTo>
                    <a:pt x="11248" y="8097"/>
                  </a:lnTo>
                  <a:cubicBezTo>
                    <a:pt x="11248" y="8286"/>
                    <a:pt x="11090" y="8444"/>
                    <a:pt x="10901" y="8444"/>
                  </a:cubicBezTo>
                  <a:lnTo>
                    <a:pt x="9137" y="8444"/>
                  </a:lnTo>
                  <a:lnTo>
                    <a:pt x="9137" y="7719"/>
                  </a:lnTo>
                  <a:lnTo>
                    <a:pt x="9483" y="7719"/>
                  </a:lnTo>
                  <a:cubicBezTo>
                    <a:pt x="9673" y="7719"/>
                    <a:pt x="9830" y="7562"/>
                    <a:pt x="9830" y="7372"/>
                  </a:cubicBezTo>
                  <a:cubicBezTo>
                    <a:pt x="9830" y="7183"/>
                    <a:pt x="9673" y="7026"/>
                    <a:pt x="9483" y="7026"/>
                  </a:cubicBezTo>
                  <a:lnTo>
                    <a:pt x="2458" y="7026"/>
                  </a:lnTo>
                  <a:cubicBezTo>
                    <a:pt x="2269" y="7026"/>
                    <a:pt x="2111" y="7183"/>
                    <a:pt x="2111" y="7372"/>
                  </a:cubicBezTo>
                  <a:cubicBezTo>
                    <a:pt x="2111" y="7562"/>
                    <a:pt x="2269" y="7719"/>
                    <a:pt x="2458" y="7719"/>
                  </a:cubicBezTo>
                  <a:lnTo>
                    <a:pt x="2836" y="7719"/>
                  </a:lnTo>
                  <a:lnTo>
                    <a:pt x="2836" y="8444"/>
                  </a:lnTo>
                  <a:lnTo>
                    <a:pt x="1040" y="8444"/>
                  </a:lnTo>
                  <a:cubicBezTo>
                    <a:pt x="851" y="8444"/>
                    <a:pt x="694" y="8286"/>
                    <a:pt x="694" y="8097"/>
                  </a:cubicBezTo>
                  <a:lnTo>
                    <a:pt x="694" y="4569"/>
                  </a:lnTo>
                  <a:cubicBezTo>
                    <a:pt x="694" y="4380"/>
                    <a:pt x="851" y="4222"/>
                    <a:pt x="1040" y="4222"/>
                  </a:cubicBezTo>
                  <a:lnTo>
                    <a:pt x="2836" y="4222"/>
                  </a:lnTo>
                  <a:lnTo>
                    <a:pt x="2836" y="4569"/>
                  </a:lnTo>
                  <a:cubicBezTo>
                    <a:pt x="2836" y="4789"/>
                    <a:pt x="2993" y="4947"/>
                    <a:pt x="3183" y="4947"/>
                  </a:cubicBezTo>
                  <a:lnTo>
                    <a:pt x="8822" y="4947"/>
                  </a:lnTo>
                  <a:cubicBezTo>
                    <a:pt x="9011" y="4947"/>
                    <a:pt x="9168" y="4789"/>
                    <a:pt x="9168" y="4569"/>
                  </a:cubicBezTo>
                  <a:lnTo>
                    <a:pt x="9168" y="4222"/>
                  </a:lnTo>
                  <a:close/>
                  <a:moveTo>
                    <a:pt x="8412" y="7719"/>
                  </a:moveTo>
                  <a:lnTo>
                    <a:pt x="8412" y="11279"/>
                  </a:lnTo>
                  <a:lnTo>
                    <a:pt x="3498" y="11279"/>
                  </a:lnTo>
                  <a:lnTo>
                    <a:pt x="3498" y="7719"/>
                  </a:lnTo>
                  <a:close/>
                  <a:moveTo>
                    <a:pt x="3183" y="0"/>
                  </a:moveTo>
                  <a:cubicBezTo>
                    <a:pt x="2993" y="0"/>
                    <a:pt x="2836" y="158"/>
                    <a:pt x="2836" y="378"/>
                  </a:cubicBezTo>
                  <a:lnTo>
                    <a:pt x="2836" y="3560"/>
                  </a:lnTo>
                  <a:lnTo>
                    <a:pt x="1072" y="3560"/>
                  </a:lnTo>
                  <a:cubicBezTo>
                    <a:pt x="473" y="3560"/>
                    <a:pt x="1" y="4033"/>
                    <a:pt x="1" y="4600"/>
                  </a:cubicBezTo>
                  <a:lnTo>
                    <a:pt x="1" y="8129"/>
                  </a:lnTo>
                  <a:cubicBezTo>
                    <a:pt x="1" y="8696"/>
                    <a:pt x="473" y="9168"/>
                    <a:pt x="1072" y="9168"/>
                  </a:cubicBezTo>
                  <a:lnTo>
                    <a:pt x="2836" y="9168"/>
                  </a:lnTo>
                  <a:lnTo>
                    <a:pt x="2836" y="11657"/>
                  </a:lnTo>
                  <a:cubicBezTo>
                    <a:pt x="2836" y="11846"/>
                    <a:pt x="2993" y="12035"/>
                    <a:pt x="3183" y="12035"/>
                  </a:cubicBezTo>
                  <a:lnTo>
                    <a:pt x="8822" y="12035"/>
                  </a:lnTo>
                  <a:cubicBezTo>
                    <a:pt x="9011" y="12035"/>
                    <a:pt x="9168" y="11846"/>
                    <a:pt x="9168" y="11657"/>
                  </a:cubicBezTo>
                  <a:lnTo>
                    <a:pt x="9168" y="9168"/>
                  </a:lnTo>
                  <a:lnTo>
                    <a:pt x="10933" y="9168"/>
                  </a:lnTo>
                  <a:cubicBezTo>
                    <a:pt x="11531" y="9168"/>
                    <a:pt x="12004" y="8696"/>
                    <a:pt x="12004" y="8129"/>
                  </a:cubicBezTo>
                  <a:lnTo>
                    <a:pt x="12004" y="4600"/>
                  </a:lnTo>
                  <a:cubicBezTo>
                    <a:pt x="11972" y="4001"/>
                    <a:pt x="11500" y="3529"/>
                    <a:pt x="10901" y="3529"/>
                  </a:cubicBezTo>
                  <a:lnTo>
                    <a:pt x="9137" y="3529"/>
                  </a:lnTo>
                  <a:lnTo>
                    <a:pt x="9137" y="2458"/>
                  </a:lnTo>
                  <a:cubicBezTo>
                    <a:pt x="9137" y="2363"/>
                    <a:pt x="9074" y="2269"/>
                    <a:pt x="9011" y="2206"/>
                  </a:cubicBezTo>
                  <a:lnTo>
                    <a:pt x="6932" y="126"/>
                  </a:lnTo>
                  <a:cubicBezTo>
                    <a:pt x="6837" y="63"/>
                    <a:pt x="6774" y="0"/>
                    <a:pt x="6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2" name="Google Shape;10472;p78"/>
            <p:cNvSpPr/>
            <p:nvPr/>
          </p:nvSpPr>
          <p:spPr>
            <a:xfrm>
              <a:off x="-47087075" y="2852375"/>
              <a:ext cx="17350" cy="17350"/>
            </a:xfrm>
            <a:custGeom>
              <a:avLst/>
              <a:gdLst/>
              <a:ahLst/>
              <a:cxnLst/>
              <a:rect l="l" t="t" r="r" b="b"/>
              <a:pathLst>
                <a:path w="694" h="694" extrusionOk="0">
                  <a:moveTo>
                    <a:pt x="348" y="0"/>
                  </a:moveTo>
                  <a:cubicBezTo>
                    <a:pt x="158" y="0"/>
                    <a:pt x="1" y="158"/>
                    <a:pt x="1" y="347"/>
                  </a:cubicBezTo>
                  <a:cubicBezTo>
                    <a:pt x="1" y="536"/>
                    <a:pt x="158" y="693"/>
                    <a:pt x="348" y="693"/>
                  </a:cubicBezTo>
                  <a:cubicBezTo>
                    <a:pt x="537" y="693"/>
                    <a:pt x="694" y="536"/>
                    <a:pt x="694" y="347"/>
                  </a:cubicBezTo>
                  <a:cubicBezTo>
                    <a:pt x="694" y="158"/>
                    <a:pt x="537" y="0"/>
                    <a:pt x="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3" name="Google Shape;10473;p78"/>
            <p:cNvSpPr/>
            <p:nvPr/>
          </p:nvSpPr>
          <p:spPr>
            <a:xfrm>
              <a:off x="-47052400" y="2852375"/>
              <a:ext cx="17350" cy="17350"/>
            </a:xfrm>
            <a:custGeom>
              <a:avLst/>
              <a:gdLst/>
              <a:ahLst/>
              <a:cxnLst/>
              <a:rect l="l" t="t" r="r" b="b"/>
              <a:pathLst>
                <a:path w="694" h="694" extrusionOk="0">
                  <a:moveTo>
                    <a:pt x="347" y="0"/>
                  </a:moveTo>
                  <a:cubicBezTo>
                    <a:pt x="126" y="0"/>
                    <a:pt x="0" y="158"/>
                    <a:pt x="0" y="347"/>
                  </a:cubicBezTo>
                  <a:cubicBezTo>
                    <a:pt x="0" y="536"/>
                    <a:pt x="126" y="693"/>
                    <a:pt x="347" y="693"/>
                  </a:cubicBezTo>
                  <a:cubicBezTo>
                    <a:pt x="536" y="693"/>
                    <a:pt x="693" y="536"/>
                    <a:pt x="693" y="347"/>
                  </a:cubicBezTo>
                  <a:cubicBezTo>
                    <a:pt x="693"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4" name="Google Shape;10474;p78"/>
            <p:cNvSpPr/>
            <p:nvPr/>
          </p:nvSpPr>
          <p:spPr>
            <a:xfrm>
              <a:off x="-47051625" y="2957900"/>
              <a:ext cx="87450" cy="17350"/>
            </a:xfrm>
            <a:custGeom>
              <a:avLst/>
              <a:gdLst/>
              <a:ahLst/>
              <a:cxnLst/>
              <a:rect l="l" t="t" r="r" b="b"/>
              <a:pathLst>
                <a:path w="3498" h="694" extrusionOk="0">
                  <a:moveTo>
                    <a:pt x="347" y="1"/>
                  </a:moveTo>
                  <a:cubicBezTo>
                    <a:pt x="158" y="1"/>
                    <a:pt x="1" y="158"/>
                    <a:pt x="1" y="347"/>
                  </a:cubicBezTo>
                  <a:cubicBezTo>
                    <a:pt x="1" y="536"/>
                    <a:pt x="158" y="694"/>
                    <a:pt x="347" y="694"/>
                  </a:cubicBezTo>
                  <a:lnTo>
                    <a:pt x="3151" y="694"/>
                  </a:lnTo>
                  <a:cubicBezTo>
                    <a:pt x="3340" y="694"/>
                    <a:pt x="3498" y="536"/>
                    <a:pt x="3498" y="347"/>
                  </a:cubicBezTo>
                  <a:cubicBezTo>
                    <a:pt x="3498" y="158"/>
                    <a:pt x="3340" y="1"/>
                    <a:pt x="3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5" name="Google Shape;10475;p78"/>
            <p:cNvSpPr/>
            <p:nvPr/>
          </p:nvSpPr>
          <p:spPr>
            <a:xfrm>
              <a:off x="-47051625" y="2923250"/>
              <a:ext cx="87450" cy="17350"/>
            </a:xfrm>
            <a:custGeom>
              <a:avLst/>
              <a:gdLst/>
              <a:ahLst/>
              <a:cxnLst/>
              <a:rect l="l" t="t" r="r" b="b"/>
              <a:pathLst>
                <a:path w="3498" h="694" extrusionOk="0">
                  <a:moveTo>
                    <a:pt x="347" y="1"/>
                  </a:moveTo>
                  <a:cubicBezTo>
                    <a:pt x="158" y="1"/>
                    <a:pt x="1" y="158"/>
                    <a:pt x="1" y="347"/>
                  </a:cubicBezTo>
                  <a:cubicBezTo>
                    <a:pt x="1" y="536"/>
                    <a:pt x="158" y="694"/>
                    <a:pt x="347" y="694"/>
                  </a:cubicBezTo>
                  <a:lnTo>
                    <a:pt x="3151" y="694"/>
                  </a:lnTo>
                  <a:cubicBezTo>
                    <a:pt x="3340" y="694"/>
                    <a:pt x="3498" y="536"/>
                    <a:pt x="3498" y="347"/>
                  </a:cubicBezTo>
                  <a:cubicBezTo>
                    <a:pt x="3498" y="158"/>
                    <a:pt x="3340" y="1"/>
                    <a:pt x="3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6" name="Google Shape;10476;p78"/>
            <p:cNvSpPr/>
            <p:nvPr/>
          </p:nvSpPr>
          <p:spPr>
            <a:xfrm>
              <a:off x="-47017750" y="2852375"/>
              <a:ext cx="35450" cy="17350"/>
            </a:xfrm>
            <a:custGeom>
              <a:avLst/>
              <a:gdLst/>
              <a:ahLst/>
              <a:cxnLst/>
              <a:rect l="l" t="t" r="r" b="b"/>
              <a:pathLst>
                <a:path w="1418" h="694" extrusionOk="0">
                  <a:moveTo>
                    <a:pt x="378" y="0"/>
                  </a:moveTo>
                  <a:cubicBezTo>
                    <a:pt x="158" y="0"/>
                    <a:pt x="0" y="158"/>
                    <a:pt x="0" y="347"/>
                  </a:cubicBezTo>
                  <a:cubicBezTo>
                    <a:pt x="0" y="536"/>
                    <a:pt x="158" y="693"/>
                    <a:pt x="378" y="693"/>
                  </a:cubicBezTo>
                  <a:lnTo>
                    <a:pt x="1072" y="693"/>
                  </a:lnTo>
                  <a:cubicBezTo>
                    <a:pt x="1261" y="693"/>
                    <a:pt x="1418" y="536"/>
                    <a:pt x="1418" y="347"/>
                  </a:cubicBezTo>
                  <a:cubicBezTo>
                    <a:pt x="1418" y="158"/>
                    <a:pt x="1261" y="0"/>
                    <a:pt x="1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7" name="Google Shape;10477;p78"/>
            <p:cNvSpPr/>
            <p:nvPr/>
          </p:nvSpPr>
          <p:spPr>
            <a:xfrm>
              <a:off x="-46964975" y="2852375"/>
              <a:ext cx="35450" cy="17350"/>
            </a:xfrm>
            <a:custGeom>
              <a:avLst/>
              <a:gdLst/>
              <a:ahLst/>
              <a:cxnLst/>
              <a:rect l="l" t="t" r="r" b="b"/>
              <a:pathLst>
                <a:path w="1418" h="694" extrusionOk="0">
                  <a:moveTo>
                    <a:pt x="347" y="0"/>
                  </a:moveTo>
                  <a:cubicBezTo>
                    <a:pt x="158" y="0"/>
                    <a:pt x="0" y="158"/>
                    <a:pt x="0" y="347"/>
                  </a:cubicBezTo>
                  <a:cubicBezTo>
                    <a:pt x="0" y="536"/>
                    <a:pt x="158" y="693"/>
                    <a:pt x="347" y="693"/>
                  </a:cubicBezTo>
                  <a:lnTo>
                    <a:pt x="1040" y="693"/>
                  </a:lnTo>
                  <a:cubicBezTo>
                    <a:pt x="1260" y="693"/>
                    <a:pt x="1418" y="536"/>
                    <a:pt x="1418" y="347"/>
                  </a:cubicBezTo>
                  <a:cubicBezTo>
                    <a:pt x="1418" y="158"/>
                    <a:pt x="1260" y="0"/>
                    <a:pt x="10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78" name="Google Shape;10478;p78"/>
          <p:cNvSpPr/>
          <p:nvPr/>
        </p:nvSpPr>
        <p:spPr>
          <a:xfrm>
            <a:off x="3538211" y="2689200"/>
            <a:ext cx="314961" cy="357274"/>
          </a:xfrm>
          <a:custGeom>
            <a:avLst/>
            <a:gdLst/>
            <a:ahLst/>
            <a:cxnLst/>
            <a:rect l="l" t="t" r="r" b="b"/>
            <a:pathLst>
              <a:path w="10555" h="11973" extrusionOk="0">
                <a:moveTo>
                  <a:pt x="3151" y="2836"/>
                </a:moveTo>
                <a:cubicBezTo>
                  <a:pt x="3340" y="2836"/>
                  <a:pt x="3498" y="2994"/>
                  <a:pt x="3498" y="3183"/>
                </a:cubicBezTo>
                <a:lnTo>
                  <a:pt x="3498" y="3529"/>
                </a:lnTo>
                <a:lnTo>
                  <a:pt x="2805" y="3529"/>
                </a:lnTo>
                <a:lnTo>
                  <a:pt x="2805" y="3183"/>
                </a:lnTo>
                <a:cubicBezTo>
                  <a:pt x="2805" y="2994"/>
                  <a:pt x="2962" y="2836"/>
                  <a:pt x="3151" y="2836"/>
                </a:cubicBezTo>
                <a:close/>
                <a:moveTo>
                  <a:pt x="9862" y="4191"/>
                </a:moveTo>
                <a:lnTo>
                  <a:pt x="9862" y="5262"/>
                </a:lnTo>
                <a:cubicBezTo>
                  <a:pt x="9862" y="5451"/>
                  <a:pt x="9704" y="5609"/>
                  <a:pt x="9484" y="5609"/>
                </a:cubicBezTo>
                <a:cubicBezTo>
                  <a:pt x="9295" y="5609"/>
                  <a:pt x="9137" y="5451"/>
                  <a:pt x="9137" y="5262"/>
                </a:cubicBezTo>
                <a:lnTo>
                  <a:pt x="9137" y="4191"/>
                </a:lnTo>
                <a:close/>
                <a:moveTo>
                  <a:pt x="3151" y="5609"/>
                </a:moveTo>
                <a:cubicBezTo>
                  <a:pt x="3340" y="5609"/>
                  <a:pt x="3498" y="5766"/>
                  <a:pt x="3498" y="5987"/>
                </a:cubicBezTo>
                <a:cubicBezTo>
                  <a:pt x="3498" y="6176"/>
                  <a:pt x="3340" y="6333"/>
                  <a:pt x="3151" y="6333"/>
                </a:cubicBezTo>
                <a:cubicBezTo>
                  <a:pt x="2962" y="6333"/>
                  <a:pt x="2805" y="6176"/>
                  <a:pt x="2805" y="5987"/>
                </a:cubicBezTo>
                <a:cubicBezTo>
                  <a:pt x="2805" y="5766"/>
                  <a:pt x="2962" y="5609"/>
                  <a:pt x="3151" y="5609"/>
                </a:cubicBezTo>
                <a:close/>
                <a:moveTo>
                  <a:pt x="3592" y="4254"/>
                </a:moveTo>
                <a:cubicBezTo>
                  <a:pt x="4695" y="4443"/>
                  <a:pt x="5640" y="5451"/>
                  <a:pt x="5640" y="6680"/>
                </a:cubicBezTo>
                <a:lnTo>
                  <a:pt x="5640" y="8822"/>
                </a:lnTo>
                <a:cubicBezTo>
                  <a:pt x="5640" y="10145"/>
                  <a:pt x="4538" y="11248"/>
                  <a:pt x="3183" y="11248"/>
                </a:cubicBezTo>
                <a:cubicBezTo>
                  <a:pt x="1860" y="11248"/>
                  <a:pt x="757" y="10145"/>
                  <a:pt x="757" y="8822"/>
                </a:cubicBezTo>
                <a:lnTo>
                  <a:pt x="757" y="6680"/>
                </a:lnTo>
                <a:cubicBezTo>
                  <a:pt x="757" y="5451"/>
                  <a:pt x="1671" y="4443"/>
                  <a:pt x="2868" y="4254"/>
                </a:cubicBezTo>
                <a:lnTo>
                  <a:pt x="2868" y="4979"/>
                </a:lnTo>
                <a:cubicBezTo>
                  <a:pt x="2490" y="5136"/>
                  <a:pt x="2175" y="5546"/>
                  <a:pt x="2175" y="5987"/>
                </a:cubicBezTo>
                <a:cubicBezTo>
                  <a:pt x="2175" y="6396"/>
                  <a:pt x="2458" y="6837"/>
                  <a:pt x="2868" y="6963"/>
                </a:cubicBezTo>
                <a:lnTo>
                  <a:pt x="2868" y="7341"/>
                </a:lnTo>
                <a:cubicBezTo>
                  <a:pt x="2868" y="7562"/>
                  <a:pt x="3025" y="7719"/>
                  <a:pt x="3246" y="7719"/>
                </a:cubicBezTo>
                <a:cubicBezTo>
                  <a:pt x="3435" y="7719"/>
                  <a:pt x="3592" y="7562"/>
                  <a:pt x="3592" y="7341"/>
                </a:cubicBezTo>
                <a:lnTo>
                  <a:pt x="3592" y="6963"/>
                </a:lnTo>
                <a:cubicBezTo>
                  <a:pt x="3970" y="6806"/>
                  <a:pt x="4286" y="6396"/>
                  <a:pt x="4286" y="5987"/>
                </a:cubicBezTo>
                <a:cubicBezTo>
                  <a:pt x="4286" y="5546"/>
                  <a:pt x="4033" y="5105"/>
                  <a:pt x="3592" y="4979"/>
                </a:cubicBezTo>
                <a:lnTo>
                  <a:pt x="3592" y="4254"/>
                </a:lnTo>
                <a:close/>
                <a:moveTo>
                  <a:pt x="5294" y="1"/>
                </a:moveTo>
                <a:cubicBezTo>
                  <a:pt x="4033" y="1"/>
                  <a:pt x="2994" y="946"/>
                  <a:pt x="2836" y="2143"/>
                </a:cubicBezTo>
                <a:cubicBezTo>
                  <a:pt x="2427" y="2301"/>
                  <a:pt x="2143" y="2710"/>
                  <a:pt x="2143" y="3151"/>
                </a:cubicBezTo>
                <a:lnTo>
                  <a:pt x="2143" y="3687"/>
                </a:lnTo>
                <a:cubicBezTo>
                  <a:pt x="914" y="4128"/>
                  <a:pt x="1" y="5294"/>
                  <a:pt x="1" y="6680"/>
                </a:cubicBezTo>
                <a:lnTo>
                  <a:pt x="1" y="8822"/>
                </a:lnTo>
                <a:cubicBezTo>
                  <a:pt x="1" y="10555"/>
                  <a:pt x="1419" y="11973"/>
                  <a:pt x="3151" y="11973"/>
                </a:cubicBezTo>
                <a:cubicBezTo>
                  <a:pt x="4884" y="11973"/>
                  <a:pt x="6302" y="10555"/>
                  <a:pt x="6302" y="8822"/>
                </a:cubicBezTo>
                <a:lnTo>
                  <a:pt x="6302" y="6680"/>
                </a:lnTo>
                <a:cubicBezTo>
                  <a:pt x="6302" y="5294"/>
                  <a:pt x="5451" y="4128"/>
                  <a:pt x="4191" y="3687"/>
                </a:cubicBezTo>
                <a:lnTo>
                  <a:pt x="4191" y="3151"/>
                </a:lnTo>
                <a:cubicBezTo>
                  <a:pt x="4191" y="2710"/>
                  <a:pt x="3907" y="2301"/>
                  <a:pt x="3529" y="2143"/>
                </a:cubicBezTo>
                <a:cubicBezTo>
                  <a:pt x="3624" y="1293"/>
                  <a:pt x="4380" y="662"/>
                  <a:pt x="5262" y="662"/>
                </a:cubicBezTo>
                <a:cubicBezTo>
                  <a:pt x="6239" y="662"/>
                  <a:pt x="7026" y="1450"/>
                  <a:pt x="7026" y="2427"/>
                </a:cubicBezTo>
                <a:lnTo>
                  <a:pt x="7026" y="8413"/>
                </a:lnTo>
                <a:cubicBezTo>
                  <a:pt x="7026" y="9200"/>
                  <a:pt x="7657" y="9830"/>
                  <a:pt x="8444" y="9830"/>
                </a:cubicBezTo>
                <a:cubicBezTo>
                  <a:pt x="9232" y="9830"/>
                  <a:pt x="9862" y="9200"/>
                  <a:pt x="9862" y="8413"/>
                </a:cubicBezTo>
                <a:lnTo>
                  <a:pt x="9862" y="6239"/>
                </a:lnTo>
                <a:cubicBezTo>
                  <a:pt x="10240" y="6081"/>
                  <a:pt x="10555" y="5703"/>
                  <a:pt x="10555" y="5262"/>
                </a:cubicBezTo>
                <a:lnTo>
                  <a:pt x="10555" y="3844"/>
                </a:lnTo>
                <a:cubicBezTo>
                  <a:pt x="10555" y="3687"/>
                  <a:pt x="10397" y="3529"/>
                  <a:pt x="10208" y="3529"/>
                </a:cubicBezTo>
                <a:lnTo>
                  <a:pt x="9862" y="3529"/>
                </a:lnTo>
                <a:lnTo>
                  <a:pt x="9862" y="2458"/>
                </a:lnTo>
                <a:cubicBezTo>
                  <a:pt x="9862" y="2269"/>
                  <a:pt x="9704" y="2112"/>
                  <a:pt x="9515" y="2112"/>
                </a:cubicBezTo>
                <a:cubicBezTo>
                  <a:pt x="9295" y="2112"/>
                  <a:pt x="9137" y="2269"/>
                  <a:pt x="9137" y="2458"/>
                </a:cubicBezTo>
                <a:lnTo>
                  <a:pt x="9137" y="3529"/>
                </a:lnTo>
                <a:lnTo>
                  <a:pt x="8791" y="3529"/>
                </a:lnTo>
                <a:cubicBezTo>
                  <a:pt x="8602" y="3529"/>
                  <a:pt x="8444" y="3687"/>
                  <a:pt x="8444" y="3876"/>
                </a:cubicBezTo>
                <a:lnTo>
                  <a:pt x="8444" y="5294"/>
                </a:lnTo>
                <a:cubicBezTo>
                  <a:pt x="8444" y="5766"/>
                  <a:pt x="8728" y="6176"/>
                  <a:pt x="9137" y="6302"/>
                </a:cubicBezTo>
                <a:lnTo>
                  <a:pt x="9137" y="8444"/>
                </a:lnTo>
                <a:cubicBezTo>
                  <a:pt x="9137" y="8854"/>
                  <a:pt x="8822" y="9169"/>
                  <a:pt x="8444" y="9169"/>
                </a:cubicBezTo>
                <a:cubicBezTo>
                  <a:pt x="8035" y="9169"/>
                  <a:pt x="7720" y="8854"/>
                  <a:pt x="7720" y="8444"/>
                </a:cubicBezTo>
                <a:lnTo>
                  <a:pt x="7720" y="2458"/>
                </a:lnTo>
                <a:cubicBezTo>
                  <a:pt x="7720" y="1103"/>
                  <a:pt x="6617" y="1"/>
                  <a:pt x="52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79" name="Google Shape;10479;p78"/>
          <p:cNvGrpSpPr/>
          <p:nvPr/>
        </p:nvGrpSpPr>
        <p:grpSpPr>
          <a:xfrm>
            <a:off x="3535175" y="3135863"/>
            <a:ext cx="315886" cy="358199"/>
            <a:chOff x="-45278675" y="2333325"/>
            <a:chExt cx="264650" cy="300100"/>
          </a:xfrm>
        </p:grpSpPr>
        <p:sp>
          <p:nvSpPr>
            <p:cNvPr id="10480" name="Google Shape;10480;p78"/>
            <p:cNvSpPr/>
            <p:nvPr/>
          </p:nvSpPr>
          <p:spPr>
            <a:xfrm>
              <a:off x="-45243225" y="2475100"/>
              <a:ext cx="52775" cy="87450"/>
            </a:xfrm>
            <a:custGeom>
              <a:avLst/>
              <a:gdLst/>
              <a:ahLst/>
              <a:cxnLst/>
              <a:rect l="l" t="t" r="r" b="b"/>
              <a:pathLst>
                <a:path w="2111" h="3498" extrusionOk="0">
                  <a:moveTo>
                    <a:pt x="1071" y="725"/>
                  </a:moveTo>
                  <a:cubicBezTo>
                    <a:pt x="1260" y="725"/>
                    <a:pt x="1418" y="883"/>
                    <a:pt x="1418" y="1072"/>
                  </a:cubicBezTo>
                  <a:cubicBezTo>
                    <a:pt x="1418" y="1261"/>
                    <a:pt x="1260" y="1418"/>
                    <a:pt x="1071" y="1418"/>
                  </a:cubicBezTo>
                  <a:lnTo>
                    <a:pt x="725" y="1418"/>
                  </a:lnTo>
                  <a:lnTo>
                    <a:pt x="725" y="725"/>
                  </a:lnTo>
                  <a:close/>
                  <a:moveTo>
                    <a:pt x="347" y="0"/>
                  </a:moveTo>
                  <a:cubicBezTo>
                    <a:pt x="158" y="0"/>
                    <a:pt x="0" y="158"/>
                    <a:pt x="0" y="347"/>
                  </a:cubicBezTo>
                  <a:lnTo>
                    <a:pt x="0" y="3151"/>
                  </a:lnTo>
                  <a:cubicBezTo>
                    <a:pt x="0" y="3340"/>
                    <a:pt x="158" y="3497"/>
                    <a:pt x="347" y="3497"/>
                  </a:cubicBezTo>
                  <a:cubicBezTo>
                    <a:pt x="536" y="3497"/>
                    <a:pt x="693" y="3340"/>
                    <a:pt x="693" y="3151"/>
                  </a:cubicBezTo>
                  <a:lnTo>
                    <a:pt x="693" y="2080"/>
                  </a:lnTo>
                  <a:lnTo>
                    <a:pt x="1071" y="2080"/>
                  </a:lnTo>
                  <a:cubicBezTo>
                    <a:pt x="1638" y="2080"/>
                    <a:pt x="2111" y="1607"/>
                    <a:pt x="2111" y="1040"/>
                  </a:cubicBezTo>
                  <a:cubicBezTo>
                    <a:pt x="2111" y="473"/>
                    <a:pt x="1670" y="0"/>
                    <a:pt x="10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1" name="Google Shape;10481;p78"/>
            <p:cNvSpPr/>
            <p:nvPr/>
          </p:nvSpPr>
          <p:spPr>
            <a:xfrm>
              <a:off x="-45172350" y="2475100"/>
              <a:ext cx="52800" cy="89025"/>
            </a:xfrm>
            <a:custGeom>
              <a:avLst/>
              <a:gdLst/>
              <a:ahLst/>
              <a:cxnLst/>
              <a:rect l="l" t="t" r="r" b="b"/>
              <a:pathLst>
                <a:path w="2112" h="3561" extrusionOk="0">
                  <a:moveTo>
                    <a:pt x="1072" y="0"/>
                  </a:moveTo>
                  <a:cubicBezTo>
                    <a:pt x="473" y="0"/>
                    <a:pt x="1" y="473"/>
                    <a:pt x="1" y="1072"/>
                  </a:cubicBezTo>
                  <a:cubicBezTo>
                    <a:pt x="1" y="1670"/>
                    <a:pt x="473" y="2143"/>
                    <a:pt x="1072" y="2143"/>
                  </a:cubicBezTo>
                  <a:cubicBezTo>
                    <a:pt x="1261" y="2143"/>
                    <a:pt x="1418" y="2300"/>
                    <a:pt x="1418" y="2489"/>
                  </a:cubicBezTo>
                  <a:cubicBezTo>
                    <a:pt x="1418" y="2678"/>
                    <a:pt x="1261" y="2836"/>
                    <a:pt x="1072" y="2836"/>
                  </a:cubicBezTo>
                  <a:cubicBezTo>
                    <a:pt x="851" y="2836"/>
                    <a:pt x="694" y="2678"/>
                    <a:pt x="694" y="2489"/>
                  </a:cubicBezTo>
                  <a:cubicBezTo>
                    <a:pt x="694" y="2300"/>
                    <a:pt x="536" y="2143"/>
                    <a:pt x="347" y="2143"/>
                  </a:cubicBezTo>
                  <a:cubicBezTo>
                    <a:pt x="158" y="2143"/>
                    <a:pt x="1" y="2300"/>
                    <a:pt x="1" y="2489"/>
                  </a:cubicBezTo>
                  <a:cubicBezTo>
                    <a:pt x="1" y="3088"/>
                    <a:pt x="473" y="3560"/>
                    <a:pt x="1072" y="3560"/>
                  </a:cubicBezTo>
                  <a:cubicBezTo>
                    <a:pt x="1639" y="3560"/>
                    <a:pt x="2111" y="3088"/>
                    <a:pt x="2111" y="2489"/>
                  </a:cubicBezTo>
                  <a:cubicBezTo>
                    <a:pt x="2111" y="1891"/>
                    <a:pt x="1639" y="1418"/>
                    <a:pt x="1072" y="1418"/>
                  </a:cubicBezTo>
                  <a:cubicBezTo>
                    <a:pt x="851" y="1418"/>
                    <a:pt x="725" y="1261"/>
                    <a:pt x="725" y="1072"/>
                  </a:cubicBezTo>
                  <a:cubicBezTo>
                    <a:pt x="725" y="883"/>
                    <a:pt x="851" y="725"/>
                    <a:pt x="1072" y="725"/>
                  </a:cubicBezTo>
                  <a:cubicBezTo>
                    <a:pt x="1261" y="725"/>
                    <a:pt x="1418" y="883"/>
                    <a:pt x="1418" y="1072"/>
                  </a:cubicBezTo>
                  <a:cubicBezTo>
                    <a:pt x="1418" y="1261"/>
                    <a:pt x="1576" y="1418"/>
                    <a:pt x="1765" y="1418"/>
                  </a:cubicBezTo>
                  <a:cubicBezTo>
                    <a:pt x="1954" y="1418"/>
                    <a:pt x="2111" y="1261"/>
                    <a:pt x="2111" y="1072"/>
                  </a:cubicBezTo>
                  <a:cubicBezTo>
                    <a:pt x="2111" y="473"/>
                    <a:pt x="1639" y="0"/>
                    <a:pt x="1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2" name="Google Shape;10482;p78"/>
            <p:cNvSpPr/>
            <p:nvPr/>
          </p:nvSpPr>
          <p:spPr>
            <a:xfrm>
              <a:off x="-45102250" y="2475100"/>
              <a:ext cx="52800" cy="87450"/>
            </a:xfrm>
            <a:custGeom>
              <a:avLst/>
              <a:gdLst/>
              <a:ahLst/>
              <a:cxnLst/>
              <a:rect l="l" t="t" r="r" b="b"/>
              <a:pathLst>
                <a:path w="2112" h="3498" extrusionOk="0">
                  <a:moveTo>
                    <a:pt x="1072" y="725"/>
                  </a:moveTo>
                  <a:cubicBezTo>
                    <a:pt x="1261" y="725"/>
                    <a:pt x="1418" y="883"/>
                    <a:pt x="1418" y="1072"/>
                  </a:cubicBezTo>
                  <a:lnTo>
                    <a:pt x="1418" y="2458"/>
                  </a:lnTo>
                  <a:cubicBezTo>
                    <a:pt x="1418" y="2647"/>
                    <a:pt x="1261" y="2804"/>
                    <a:pt x="1072" y="2804"/>
                  </a:cubicBezTo>
                  <a:lnTo>
                    <a:pt x="694" y="2804"/>
                  </a:lnTo>
                  <a:lnTo>
                    <a:pt x="694" y="725"/>
                  </a:lnTo>
                  <a:close/>
                  <a:moveTo>
                    <a:pt x="347" y="0"/>
                  </a:moveTo>
                  <a:cubicBezTo>
                    <a:pt x="158" y="0"/>
                    <a:pt x="0" y="158"/>
                    <a:pt x="0" y="347"/>
                  </a:cubicBezTo>
                  <a:lnTo>
                    <a:pt x="0" y="3151"/>
                  </a:lnTo>
                  <a:cubicBezTo>
                    <a:pt x="0" y="3340"/>
                    <a:pt x="158" y="3497"/>
                    <a:pt x="347" y="3497"/>
                  </a:cubicBezTo>
                  <a:lnTo>
                    <a:pt x="1040" y="3497"/>
                  </a:lnTo>
                  <a:cubicBezTo>
                    <a:pt x="1639" y="3497"/>
                    <a:pt x="2111" y="3025"/>
                    <a:pt x="2111" y="2458"/>
                  </a:cubicBezTo>
                  <a:lnTo>
                    <a:pt x="2111" y="1040"/>
                  </a:lnTo>
                  <a:cubicBezTo>
                    <a:pt x="2111" y="473"/>
                    <a:pt x="1639" y="0"/>
                    <a:pt x="10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3" name="Google Shape;10483;p78"/>
            <p:cNvSpPr/>
            <p:nvPr/>
          </p:nvSpPr>
          <p:spPr>
            <a:xfrm>
              <a:off x="-45278675" y="2333325"/>
              <a:ext cx="264650" cy="300100"/>
            </a:xfrm>
            <a:custGeom>
              <a:avLst/>
              <a:gdLst/>
              <a:ahLst/>
              <a:cxnLst/>
              <a:rect l="l" t="t" r="r" b="b"/>
              <a:pathLst>
                <a:path w="10586" h="12004" extrusionOk="0">
                  <a:moveTo>
                    <a:pt x="7751" y="1229"/>
                  </a:moveTo>
                  <a:lnTo>
                    <a:pt x="8664" y="2143"/>
                  </a:lnTo>
                  <a:lnTo>
                    <a:pt x="7751" y="2143"/>
                  </a:lnTo>
                  <a:lnTo>
                    <a:pt x="7751" y="1229"/>
                  </a:lnTo>
                  <a:close/>
                  <a:moveTo>
                    <a:pt x="7089" y="725"/>
                  </a:moveTo>
                  <a:lnTo>
                    <a:pt x="7089" y="2489"/>
                  </a:lnTo>
                  <a:cubicBezTo>
                    <a:pt x="7089" y="2678"/>
                    <a:pt x="7246" y="2836"/>
                    <a:pt x="7436" y="2836"/>
                  </a:cubicBezTo>
                  <a:lnTo>
                    <a:pt x="9200" y="2836"/>
                  </a:lnTo>
                  <a:lnTo>
                    <a:pt x="9200" y="4254"/>
                  </a:lnTo>
                  <a:lnTo>
                    <a:pt x="1481" y="4254"/>
                  </a:lnTo>
                  <a:lnTo>
                    <a:pt x="1481" y="725"/>
                  </a:lnTo>
                  <a:close/>
                  <a:moveTo>
                    <a:pt x="9893" y="4978"/>
                  </a:moveTo>
                  <a:lnTo>
                    <a:pt x="9893" y="9893"/>
                  </a:lnTo>
                  <a:lnTo>
                    <a:pt x="756" y="9893"/>
                  </a:lnTo>
                  <a:lnTo>
                    <a:pt x="756" y="4978"/>
                  </a:lnTo>
                  <a:close/>
                  <a:moveTo>
                    <a:pt x="9168" y="10586"/>
                  </a:moveTo>
                  <a:lnTo>
                    <a:pt x="9168" y="11311"/>
                  </a:lnTo>
                  <a:lnTo>
                    <a:pt x="1450" y="11311"/>
                  </a:lnTo>
                  <a:lnTo>
                    <a:pt x="1450" y="10586"/>
                  </a:lnTo>
                  <a:close/>
                  <a:moveTo>
                    <a:pt x="1072" y="1"/>
                  </a:moveTo>
                  <a:cubicBezTo>
                    <a:pt x="851" y="1"/>
                    <a:pt x="725" y="158"/>
                    <a:pt x="725" y="347"/>
                  </a:cubicBezTo>
                  <a:lnTo>
                    <a:pt x="725" y="4254"/>
                  </a:lnTo>
                  <a:lnTo>
                    <a:pt x="347" y="4254"/>
                  </a:lnTo>
                  <a:cubicBezTo>
                    <a:pt x="158" y="4254"/>
                    <a:pt x="0" y="4411"/>
                    <a:pt x="0" y="4600"/>
                  </a:cubicBezTo>
                  <a:lnTo>
                    <a:pt x="0" y="10240"/>
                  </a:lnTo>
                  <a:cubicBezTo>
                    <a:pt x="0" y="10429"/>
                    <a:pt x="158" y="10586"/>
                    <a:pt x="347" y="10586"/>
                  </a:cubicBezTo>
                  <a:lnTo>
                    <a:pt x="725" y="10586"/>
                  </a:lnTo>
                  <a:lnTo>
                    <a:pt x="725" y="11657"/>
                  </a:lnTo>
                  <a:cubicBezTo>
                    <a:pt x="725" y="11846"/>
                    <a:pt x="851" y="12004"/>
                    <a:pt x="1072" y="12004"/>
                  </a:cubicBezTo>
                  <a:lnTo>
                    <a:pt x="9483" y="12004"/>
                  </a:lnTo>
                  <a:cubicBezTo>
                    <a:pt x="9672" y="12004"/>
                    <a:pt x="9830" y="11846"/>
                    <a:pt x="9830" y="11657"/>
                  </a:cubicBezTo>
                  <a:lnTo>
                    <a:pt x="9830" y="10586"/>
                  </a:lnTo>
                  <a:lnTo>
                    <a:pt x="10208" y="10586"/>
                  </a:lnTo>
                  <a:cubicBezTo>
                    <a:pt x="10397" y="10586"/>
                    <a:pt x="10555" y="10429"/>
                    <a:pt x="10555" y="10240"/>
                  </a:cubicBezTo>
                  <a:lnTo>
                    <a:pt x="10555" y="4600"/>
                  </a:lnTo>
                  <a:cubicBezTo>
                    <a:pt x="10586" y="4411"/>
                    <a:pt x="10428" y="4254"/>
                    <a:pt x="10239" y="4254"/>
                  </a:cubicBezTo>
                  <a:lnTo>
                    <a:pt x="9893" y="4254"/>
                  </a:lnTo>
                  <a:lnTo>
                    <a:pt x="9893" y="2489"/>
                  </a:lnTo>
                  <a:cubicBezTo>
                    <a:pt x="9893" y="2395"/>
                    <a:pt x="9830" y="2300"/>
                    <a:pt x="9767" y="2237"/>
                  </a:cubicBezTo>
                  <a:lnTo>
                    <a:pt x="7656" y="127"/>
                  </a:lnTo>
                  <a:cubicBezTo>
                    <a:pt x="7562" y="32"/>
                    <a:pt x="7499" y="1"/>
                    <a:pt x="74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84" name="Google Shape;10484;p78"/>
          <p:cNvGrpSpPr/>
          <p:nvPr/>
        </p:nvGrpSpPr>
        <p:grpSpPr>
          <a:xfrm>
            <a:off x="3545500" y="3590820"/>
            <a:ext cx="295237" cy="358229"/>
            <a:chOff x="-45270025" y="2701925"/>
            <a:chExt cx="247350" cy="300125"/>
          </a:xfrm>
        </p:grpSpPr>
        <p:sp>
          <p:nvSpPr>
            <p:cNvPr id="10485" name="Google Shape;10485;p78"/>
            <p:cNvSpPr/>
            <p:nvPr/>
          </p:nvSpPr>
          <p:spPr>
            <a:xfrm>
              <a:off x="-45128250" y="2843700"/>
              <a:ext cx="18150" cy="17350"/>
            </a:xfrm>
            <a:custGeom>
              <a:avLst/>
              <a:gdLst/>
              <a:ahLst/>
              <a:cxnLst/>
              <a:rect l="l" t="t" r="r" b="b"/>
              <a:pathLst>
                <a:path w="726" h="694" extrusionOk="0">
                  <a:moveTo>
                    <a:pt x="347" y="1"/>
                  </a:moveTo>
                  <a:cubicBezTo>
                    <a:pt x="158" y="1"/>
                    <a:pt x="1" y="158"/>
                    <a:pt x="1" y="347"/>
                  </a:cubicBezTo>
                  <a:cubicBezTo>
                    <a:pt x="1" y="536"/>
                    <a:pt x="158" y="694"/>
                    <a:pt x="347" y="694"/>
                  </a:cubicBezTo>
                  <a:cubicBezTo>
                    <a:pt x="568" y="694"/>
                    <a:pt x="725" y="536"/>
                    <a:pt x="725" y="347"/>
                  </a:cubicBezTo>
                  <a:cubicBezTo>
                    <a:pt x="725" y="158"/>
                    <a:pt x="568"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 name="Google Shape;10486;p78"/>
            <p:cNvSpPr/>
            <p:nvPr/>
          </p:nvSpPr>
          <p:spPr>
            <a:xfrm>
              <a:off x="-45270025" y="2701925"/>
              <a:ext cx="247350" cy="300125"/>
            </a:xfrm>
            <a:custGeom>
              <a:avLst/>
              <a:gdLst/>
              <a:ahLst/>
              <a:cxnLst/>
              <a:rect l="l" t="t" r="r" b="b"/>
              <a:pathLst>
                <a:path w="9894" h="12005" extrusionOk="0">
                  <a:moveTo>
                    <a:pt x="7751" y="1261"/>
                  </a:moveTo>
                  <a:lnTo>
                    <a:pt x="8665" y="2143"/>
                  </a:lnTo>
                  <a:lnTo>
                    <a:pt x="7751" y="2143"/>
                  </a:lnTo>
                  <a:lnTo>
                    <a:pt x="7751" y="1261"/>
                  </a:lnTo>
                  <a:close/>
                  <a:moveTo>
                    <a:pt x="7090" y="4979"/>
                  </a:moveTo>
                  <a:lnTo>
                    <a:pt x="7090" y="9925"/>
                  </a:lnTo>
                  <a:lnTo>
                    <a:pt x="757" y="9925"/>
                  </a:lnTo>
                  <a:lnTo>
                    <a:pt x="757" y="4979"/>
                  </a:lnTo>
                  <a:close/>
                  <a:moveTo>
                    <a:pt x="7090" y="725"/>
                  </a:moveTo>
                  <a:lnTo>
                    <a:pt x="7090" y="2521"/>
                  </a:lnTo>
                  <a:cubicBezTo>
                    <a:pt x="7090" y="2710"/>
                    <a:pt x="7247" y="2868"/>
                    <a:pt x="7436" y="2868"/>
                  </a:cubicBezTo>
                  <a:lnTo>
                    <a:pt x="9232" y="2868"/>
                  </a:lnTo>
                  <a:lnTo>
                    <a:pt x="9232" y="11343"/>
                  </a:lnTo>
                  <a:lnTo>
                    <a:pt x="1450" y="11343"/>
                  </a:lnTo>
                  <a:lnTo>
                    <a:pt x="1450" y="10618"/>
                  </a:lnTo>
                  <a:lnTo>
                    <a:pt x="7436" y="10618"/>
                  </a:lnTo>
                  <a:cubicBezTo>
                    <a:pt x="7657" y="10618"/>
                    <a:pt x="7814" y="10460"/>
                    <a:pt x="7814" y="10271"/>
                  </a:cubicBezTo>
                  <a:lnTo>
                    <a:pt x="7814" y="4632"/>
                  </a:lnTo>
                  <a:cubicBezTo>
                    <a:pt x="7814" y="4443"/>
                    <a:pt x="7657" y="4285"/>
                    <a:pt x="7436" y="4285"/>
                  </a:cubicBezTo>
                  <a:lnTo>
                    <a:pt x="1450" y="4285"/>
                  </a:lnTo>
                  <a:lnTo>
                    <a:pt x="1450" y="725"/>
                  </a:lnTo>
                  <a:close/>
                  <a:moveTo>
                    <a:pt x="1072" y="1"/>
                  </a:moveTo>
                  <a:cubicBezTo>
                    <a:pt x="883" y="1"/>
                    <a:pt x="726" y="158"/>
                    <a:pt x="726" y="347"/>
                  </a:cubicBezTo>
                  <a:lnTo>
                    <a:pt x="726" y="4254"/>
                  </a:lnTo>
                  <a:lnTo>
                    <a:pt x="379" y="4254"/>
                  </a:lnTo>
                  <a:cubicBezTo>
                    <a:pt x="158" y="4254"/>
                    <a:pt x="1" y="4411"/>
                    <a:pt x="1" y="4601"/>
                  </a:cubicBezTo>
                  <a:lnTo>
                    <a:pt x="1" y="10240"/>
                  </a:lnTo>
                  <a:cubicBezTo>
                    <a:pt x="1" y="10429"/>
                    <a:pt x="158" y="10586"/>
                    <a:pt x="379" y="10586"/>
                  </a:cubicBezTo>
                  <a:lnTo>
                    <a:pt x="726" y="10586"/>
                  </a:lnTo>
                  <a:lnTo>
                    <a:pt x="726" y="11658"/>
                  </a:lnTo>
                  <a:cubicBezTo>
                    <a:pt x="726" y="11847"/>
                    <a:pt x="883" y="12004"/>
                    <a:pt x="1072" y="12004"/>
                  </a:cubicBezTo>
                  <a:lnTo>
                    <a:pt x="9484" y="12004"/>
                  </a:lnTo>
                  <a:cubicBezTo>
                    <a:pt x="9704" y="12004"/>
                    <a:pt x="9862" y="11847"/>
                    <a:pt x="9862" y="11658"/>
                  </a:cubicBezTo>
                  <a:lnTo>
                    <a:pt x="9893" y="2458"/>
                  </a:lnTo>
                  <a:cubicBezTo>
                    <a:pt x="9893" y="2395"/>
                    <a:pt x="9862" y="2269"/>
                    <a:pt x="9767" y="2238"/>
                  </a:cubicBezTo>
                  <a:lnTo>
                    <a:pt x="7657" y="95"/>
                  </a:lnTo>
                  <a:cubicBezTo>
                    <a:pt x="7562" y="32"/>
                    <a:pt x="7499" y="1"/>
                    <a:pt x="74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 name="Google Shape;10487;p78"/>
            <p:cNvSpPr/>
            <p:nvPr/>
          </p:nvSpPr>
          <p:spPr>
            <a:xfrm>
              <a:off x="-45235350" y="2844500"/>
              <a:ext cx="89800" cy="87450"/>
            </a:xfrm>
            <a:custGeom>
              <a:avLst/>
              <a:gdLst/>
              <a:ahLst/>
              <a:cxnLst/>
              <a:rect l="l" t="t" r="r" b="b"/>
              <a:pathLst>
                <a:path w="3592" h="3498" extrusionOk="0">
                  <a:moveTo>
                    <a:pt x="1796" y="1103"/>
                  </a:moveTo>
                  <a:lnTo>
                    <a:pt x="2268" y="2079"/>
                  </a:lnTo>
                  <a:lnTo>
                    <a:pt x="1292" y="2079"/>
                  </a:lnTo>
                  <a:lnTo>
                    <a:pt x="1796" y="1103"/>
                  </a:lnTo>
                  <a:close/>
                  <a:moveTo>
                    <a:pt x="1764" y="0"/>
                  </a:moveTo>
                  <a:cubicBezTo>
                    <a:pt x="1638" y="0"/>
                    <a:pt x="1544" y="63"/>
                    <a:pt x="1449" y="189"/>
                  </a:cubicBezTo>
                  <a:lnTo>
                    <a:pt x="32" y="2993"/>
                  </a:lnTo>
                  <a:cubicBezTo>
                    <a:pt x="0" y="3151"/>
                    <a:pt x="63" y="3340"/>
                    <a:pt x="284" y="3466"/>
                  </a:cubicBezTo>
                  <a:cubicBezTo>
                    <a:pt x="324" y="3482"/>
                    <a:pt x="369" y="3490"/>
                    <a:pt x="415" y="3490"/>
                  </a:cubicBezTo>
                  <a:cubicBezTo>
                    <a:pt x="547" y="3490"/>
                    <a:pt x="686" y="3425"/>
                    <a:pt x="756" y="3308"/>
                  </a:cubicBezTo>
                  <a:lnTo>
                    <a:pt x="977" y="2804"/>
                  </a:lnTo>
                  <a:lnTo>
                    <a:pt x="2647" y="2804"/>
                  </a:lnTo>
                  <a:lnTo>
                    <a:pt x="2867" y="3308"/>
                  </a:lnTo>
                  <a:cubicBezTo>
                    <a:pt x="2962" y="3434"/>
                    <a:pt x="3056" y="3497"/>
                    <a:pt x="3182" y="3497"/>
                  </a:cubicBezTo>
                  <a:cubicBezTo>
                    <a:pt x="3245" y="3497"/>
                    <a:pt x="3308" y="3497"/>
                    <a:pt x="3340" y="3466"/>
                  </a:cubicBezTo>
                  <a:cubicBezTo>
                    <a:pt x="3497" y="3371"/>
                    <a:pt x="3592" y="3151"/>
                    <a:pt x="3497" y="2993"/>
                  </a:cubicBezTo>
                  <a:lnTo>
                    <a:pt x="2079" y="189"/>
                  </a:lnTo>
                  <a:cubicBezTo>
                    <a:pt x="2016" y="63"/>
                    <a:pt x="1890" y="0"/>
                    <a:pt x="1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8" name="Google Shape;10488;p78"/>
            <p:cNvSpPr/>
            <p:nvPr/>
          </p:nvSpPr>
          <p:spPr>
            <a:xfrm>
              <a:off x="-45128250" y="2879150"/>
              <a:ext cx="18150" cy="52800"/>
            </a:xfrm>
            <a:custGeom>
              <a:avLst/>
              <a:gdLst/>
              <a:ahLst/>
              <a:cxnLst/>
              <a:rect l="l" t="t" r="r" b="b"/>
              <a:pathLst>
                <a:path w="726" h="2112" extrusionOk="0">
                  <a:moveTo>
                    <a:pt x="347" y="0"/>
                  </a:moveTo>
                  <a:cubicBezTo>
                    <a:pt x="158" y="0"/>
                    <a:pt x="1" y="158"/>
                    <a:pt x="1" y="347"/>
                  </a:cubicBezTo>
                  <a:lnTo>
                    <a:pt x="1" y="1765"/>
                  </a:lnTo>
                  <a:cubicBezTo>
                    <a:pt x="1" y="1954"/>
                    <a:pt x="158" y="2111"/>
                    <a:pt x="347" y="2111"/>
                  </a:cubicBezTo>
                  <a:cubicBezTo>
                    <a:pt x="568" y="2111"/>
                    <a:pt x="725" y="1954"/>
                    <a:pt x="725" y="1765"/>
                  </a:cubicBezTo>
                  <a:lnTo>
                    <a:pt x="725" y="347"/>
                  </a:lnTo>
                  <a:cubicBezTo>
                    <a:pt x="725" y="158"/>
                    <a:pt x="56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9" name="Google Shape;10489;p78"/>
          <p:cNvSpPr/>
          <p:nvPr/>
        </p:nvSpPr>
        <p:spPr>
          <a:xfrm>
            <a:off x="2628699" y="4061314"/>
            <a:ext cx="358199" cy="358199"/>
          </a:xfrm>
          <a:custGeom>
            <a:avLst/>
            <a:gdLst/>
            <a:ahLst/>
            <a:cxnLst/>
            <a:rect l="l" t="t" r="r" b="b"/>
            <a:pathLst>
              <a:path w="12004" h="12004" extrusionOk="0">
                <a:moveTo>
                  <a:pt x="2867" y="725"/>
                </a:moveTo>
                <a:lnTo>
                  <a:pt x="2867" y="1449"/>
                </a:lnTo>
                <a:lnTo>
                  <a:pt x="2174" y="1449"/>
                </a:lnTo>
                <a:lnTo>
                  <a:pt x="2174" y="725"/>
                </a:lnTo>
                <a:close/>
                <a:moveTo>
                  <a:pt x="7971" y="3592"/>
                </a:moveTo>
                <a:lnTo>
                  <a:pt x="3560" y="8002"/>
                </a:lnTo>
                <a:lnTo>
                  <a:pt x="3560" y="3592"/>
                </a:lnTo>
                <a:close/>
                <a:moveTo>
                  <a:pt x="8506" y="4064"/>
                </a:moveTo>
                <a:lnTo>
                  <a:pt x="8506" y="8475"/>
                </a:lnTo>
                <a:lnTo>
                  <a:pt x="4096" y="8475"/>
                </a:lnTo>
                <a:lnTo>
                  <a:pt x="8506" y="4064"/>
                </a:lnTo>
                <a:close/>
                <a:moveTo>
                  <a:pt x="2867" y="3529"/>
                </a:moveTo>
                <a:lnTo>
                  <a:pt x="2867" y="8821"/>
                </a:lnTo>
                <a:cubicBezTo>
                  <a:pt x="2867" y="9011"/>
                  <a:pt x="3025" y="9168"/>
                  <a:pt x="3214" y="9168"/>
                </a:cubicBezTo>
                <a:lnTo>
                  <a:pt x="8506" y="9168"/>
                </a:lnTo>
                <a:lnTo>
                  <a:pt x="8506" y="9893"/>
                </a:lnTo>
                <a:lnTo>
                  <a:pt x="2174" y="9893"/>
                </a:lnTo>
                <a:lnTo>
                  <a:pt x="2174" y="3529"/>
                </a:lnTo>
                <a:close/>
                <a:moveTo>
                  <a:pt x="11342" y="9168"/>
                </a:moveTo>
                <a:lnTo>
                  <a:pt x="11342" y="9893"/>
                </a:lnTo>
                <a:lnTo>
                  <a:pt x="10617" y="9893"/>
                </a:lnTo>
                <a:lnTo>
                  <a:pt x="10617" y="9168"/>
                </a:lnTo>
                <a:close/>
                <a:moveTo>
                  <a:pt x="9830" y="2111"/>
                </a:moveTo>
                <a:lnTo>
                  <a:pt x="9830" y="11310"/>
                </a:lnTo>
                <a:lnTo>
                  <a:pt x="9168" y="11310"/>
                </a:lnTo>
                <a:lnTo>
                  <a:pt x="9168" y="3182"/>
                </a:lnTo>
                <a:lnTo>
                  <a:pt x="9168" y="3151"/>
                </a:lnTo>
                <a:cubicBezTo>
                  <a:pt x="9168" y="2993"/>
                  <a:pt x="9010" y="2836"/>
                  <a:pt x="8821" y="2836"/>
                </a:cubicBezTo>
                <a:lnTo>
                  <a:pt x="693" y="2836"/>
                </a:lnTo>
                <a:lnTo>
                  <a:pt x="693" y="2111"/>
                </a:lnTo>
                <a:close/>
                <a:moveTo>
                  <a:pt x="1764" y="0"/>
                </a:moveTo>
                <a:cubicBezTo>
                  <a:pt x="1575" y="0"/>
                  <a:pt x="1418" y="158"/>
                  <a:pt x="1418" y="347"/>
                </a:cubicBezTo>
                <a:lnTo>
                  <a:pt x="1418" y="1418"/>
                </a:lnTo>
                <a:lnTo>
                  <a:pt x="347" y="1418"/>
                </a:lnTo>
                <a:cubicBezTo>
                  <a:pt x="158" y="1418"/>
                  <a:pt x="0" y="1575"/>
                  <a:pt x="0" y="1764"/>
                </a:cubicBezTo>
                <a:lnTo>
                  <a:pt x="0" y="3182"/>
                </a:lnTo>
                <a:cubicBezTo>
                  <a:pt x="0" y="3371"/>
                  <a:pt x="158" y="3529"/>
                  <a:pt x="347" y="3529"/>
                </a:cubicBezTo>
                <a:lnTo>
                  <a:pt x="1418" y="3529"/>
                </a:lnTo>
                <a:lnTo>
                  <a:pt x="1418" y="10082"/>
                </a:lnTo>
                <a:lnTo>
                  <a:pt x="819" y="10680"/>
                </a:lnTo>
                <a:cubicBezTo>
                  <a:pt x="693" y="10775"/>
                  <a:pt x="693" y="11027"/>
                  <a:pt x="819" y="11184"/>
                </a:cubicBezTo>
                <a:cubicBezTo>
                  <a:pt x="882" y="11247"/>
                  <a:pt x="969" y="11279"/>
                  <a:pt x="1059" y="11279"/>
                </a:cubicBezTo>
                <a:cubicBezTo>
                  <a:pt x="1150" y="11279"/>
                  <a:pt x="1245" y="11247"/>
                  <a:pt x="1323" y="11184"/>
                </a:cubicBezTo>
                <a:lnTo>
                  <a:pt x="1922" y="10586"/>
                </a:lnTo>
                <a:lnTo>
                  <a:pt x="8475" y="10586"/>
                </a:lnTo>
                <a:lnTo>
                  <a:pt x="8475" y="11657"/>
                </a:lnTo>
                <a:cubicBezTo>
                  <a:pt x="8475" y="11846"/>
                  <a:pt x="8601" y="12003"/>
                  <a:pt x="8821" y="12003"/>
                </a:cubicBezTo>
                <a:lnTo>
                  <a:pt x="10239" y="12003"/>
                </a:lnTo>
                <a:cubicBezTo>
                  <a:pt x="10428" y="12003"/>
                  <a:pt x="10586" y="11846"/>
                  <a:pt x="10586" y="11657"/>
                </a:cubicBezTo>
                <a:lnTo>
                  <a:pt x="10586" y="10586"/>
                </a:lnTo>
                <a:lnTo>
                  <a:pt x="11657" y="10586"/>
                </a:lnTo>
                <a:cubicBezTo>
                  <a:pt x="11846" y="10586"/>
                  <a:pt x="12003" y="10428"/>
                  <a:pt x="12003" y="10239"/>
                </a:cubicBezTo>
                <a:lnTo>
                  <a:pt x="12003" y="8821"/>
                </a:lnTo>
                <a:cubicBezTo>
                  <a:pt x="12003" y="8632"/>
                  <a:pt x="11846" y="8475"/>
                  <a:pt x="11657" y="8475"/>
                </a:cubicBezTo>
                <a:lnTo>
                  <a:pt x="10586" y="8475"/>
                </a:lnTo>
                <a:lnTo>
                  <a:pt x="10586" y="1922"/>
                </a:lnTo>
                <a:lnTo>
                  <a:pt x="11184" y="1323"/>
                </a:lnTo>
                <a:cubicBezTo>
                  <a:pt x="11279" y="1229"/>
                  <a:pt x="11279" y="977"/>
                  <a:pt x="11184" y="819"/>
                </a:cubicBezTo>
                <a:cubicBezTo>
                  <a:pt x="11121" y="756"/>
                  <a:pt x="11035" y="725"/>
                  <a:pt x="10940" y="725"/>
                </a:cubicBezTo>
                <a:cubicBezTo>
                  <a:pt x="10846" y="725"/>
                  <a:pt x="10743" y="756"/>
                  <a:pt x="10649" y="819"/>
                </a:cubicBezTo>
                <a:lnTo>
                  <a:pt x="10082" y="1418"/>
                </a:lnTo>
                <a:lnTo>
                  <a:pt x="3529" y="1418"/>
                </a:lnTo>
                <a:lnTo>
                  <a:pt x="3529" y="347"/>
                </a:lnTo>
                <a:cubicBezTo>
                  <a:pt x="3529" y="158"/>
                  <a:pt x="3371" y="0"/>
                  <a:pt x="3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90" name="Google Shape;10490;p78"/>
          <p:cNvGrpSpPr/>
          <p:nvPr/>
        </p:nvGrpSpPr>
        <p:grpSpPr>
          <a:xfrm>
            <a:off x="2209567" y="1743737"/>
            <a:ext cx="307444" cy="366556"/>
            <a:chOff x="2209567" y="1972337"/>
            <a:chExt cx="307444" cy="366556"/>
          </a:xfrm>
        </p:grpSpPr>
        <p:sp>
          <p:nvSpPr>
            <p:cNvPr id="10491" name="Google Shape;10491;p78"/>
            <p:cNvSpPr/>
            <p:nvPr/>
          </p:nvSpPr>
          <p:spPr>
            <a:xfrm>
              <a:off x="2345143" y="1972337"/>
              <a:ext cx="20709" cy="62097"/>
            </a:xfrm>
            <a:custGeom>
              <a:avLst/>
              <a:gdLst/>
              <a:ahLst/>
              <a:cxnLst/>
              <a:rect l="l" t="t" r="r" b="b"/>
              <a:pathLst>
                <a:path w="694" h="2081" extrusionOk="0">
                  <a:moveTo>
                    <a:pt x="347" y="1"/>
                  </a:moveTo>
                  <a:cubicBezTo>
                    <a:pt x="158" y="1"/>
                    <a:pt x="1" y="158"/>
                    <a:pt x="1" y="348"/>
                  </a:cubicBezTo>
                  <a:lnTo>
                    <a:pt x="1" y="1765"/>
                  </a:lnTo>
                  <a:cubicBezTo>
                    <a:pt x="1" y="1923"/>
                    <a:pt x="158" y="2080"/>
                    <a:pt x="347" y="2080"/>
                  </a:cubicBezTo>
                  <a:cubicBezTo>
                    <a:pt x="536" y="2080"/>
                    <a:pt x="694" y="1923"/>
                    <a:pt x="694" y="1734"/>
                  </a:cubicBezTo>
                  <a:lnTo>
                    <a:pt x="694" y="348"/>
                  </a:lnTo>
                  <a:cubicBezTo>
                    <a:pt x="694" y="158"/>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 name="Google Shape;10492;p78"/>
            <p:cNvSpPr/>
            <p:nvPr/>
          </p:nvSpPr>
          <p:spPr>
            <a:xfrm>
              <a:off x="2265235" y="1998803"/>
              <a:ext cx="55502" cy="39389"/>
            </a:xfrm>
            <a:custGeom>
              <a:avLst/>
              <a:gdLst/>
              <a:ahLst/>
              <a:cxnLst/>
              <a:rect l="l" t="t" r="r" b="b"/>
              <a:pathLst>
                <a:path w="1860" h="1320" extrusionOk="0">
                  <a:moveTo>
                    <a:pt x="465" y="1"/>
                  </a:moveTo>
                  <a:cubicBezTo>
                    <a:pt x="344" y="1"/>
                    <a:pt x="222" y="78"/>
                    <a:pt x="158" y="185"/>
                  </a:cubicBezTo>
                  <a:cubicBezTo>
                    <a:pt x="1" y="311"/>
                    <a:pt x="64" y="563"/>
                    <a:pt x="253" y="658"/>
                  </a:cubicBezTo>
                  <a:lnTo>
                    <a:pt x="1229" y="1288"/>
                  </a:lnTo>
                  <a:cubicBezTo>
                    <a:pt x="1261" y="1319"/>
                    <a:pt x="1355" y="1319"/>
                    <a:pt x="1418" y="1319"/>
                  </a:cubicBezTo>
                  <a:cubicBezTo>
                    <a:pt x="1544" y="1319"/>
                    <a:pt x="1671" y="1288"/>
                    <a:pt x="1734" y="1162"/>
                  </a:cubicBezTo>
                  <a:cubicBezTo>
                    <a:pt x="1860" y="1004"/>
                    <a:pt x="1765" y="752"/>
                    <a:pt x="1607" y="689"/>
                  </a:cubicBezTo>
                  <a:lnTo>
                    <a:pt x="631" y="59"/>
                  </a:lnTo>
                  <a:cubicBezTo>
                    <a:pt x="580" y="18"/>
                    <a:pt x="523" y="1"/>
                    <a:pt x="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 name="Google Shape;10493;p78"/>
            <p:cNvSpPr/>
            <p:nvPr/>
          </p:nvSpPr>
          <p:spPr>
            <a:xfrm>
              <a:off x="2393093" y="2000594"/>
              <a:ext cx="51743" cy="38523"/>
            </a:xfrm>
            <a:custGeom>
              <a:avLst/>
              <a:gdLst/>
              <a:ahLst/>
              <a:cxnLst/>
              <a:rect l="l" t="t" r="r" b="b"/>
              <a:pathLst>
                <a:path w="1734" h="1291" extrusionOk="0">
                  <a:moveTo>
                    <a:pt x="1354" y="0"/>
                  </a:moveTo>
                  <a:cubicBezTo>
                    <a:pt x="1301" y="0"/>
                    <a:pt x="1247" y="11"/>
                    <a:pt x="1198" y="31"/>
                  </a:cubicBezTo>
                  <a:lnTo>
                    <a:pt x="221" y="661"/>
                  </a:lnTo>
                  <a:cubicBezTo>
                    <a:pt x="63" y="787"/>
                    <a:pt x="0" y="976"/>
                    <a:pt x="95" y="1133"/>
                  </a:cubicBezTo>
                  <a:cubicBezTo>
                    <a:pt x="126" y="1228"/>
                    <a:pt x="252" y="1291"/>
                    <a:pt x="347" y="1291"/>
                  </a:cubicBezTo>
                  <a:cubicBezTo>
                    <a:pt x="441" y="1291"/>
                    <a:pt x="473" y="1291"/>
                    <a:pt x="568" y="1259"/>
                  </a:cubicBezTo>
                  <a:lnTo>
                    <a:pt x="1544" y="629"/>
                  </a:lnTo>
                  <a:cubicBezTo>
                    <a:pt x="1702" y="503"/>
                    <a:pt x="1733" y="314"/>
                    <a:pt x="1670" y="157"/>
                  </a:cubicBezTo>
                  <a:cubicBezTo>
                    <a:pt x="1584" y="49"/>
                    <a:pt x="1469" y="0"/>
                    <a:pt x="13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94" name="Google Shape;10494;p78"/>
            <p:cNvGrpSpPr/>
            <p:nvPr/>
          </p:nvGrpSpPr>
          <p:grpSpPr>
            <a:xfrm>
              <a:off x="2209567" y="2078266"/>
              <a:ext cx="307444" cy="260626"/>
              <a:chOff x="1636184" y="2959225"/>
              <a:chExt cx="232666" cy="197250"/>
            </a:xfrm>
          </p:grpSpPr>
          <p:sp>
            <p:nvSpPr>
              <p:cNvPr id="10495" name="Google Shape;10495;p78"/>
              <p:cNvSpPr/>
              <p:nvPr/>
            </p:nvSpPr>
            <p:spPr>
              <a:xfrm>
                <a:off x="1649300" y="2959225"/>
                <a:ext cx="219550" cy="197250"/>
              </a:xfrm>
              <a:custGeom>
                <a:avLst/>
                <a:gdLst/>
                <a:ahLst/>
                <a:cxnLst/>
                <a:rect l="l" t="t" r="r" b="b"/>
                <a:pathLst>
                  <a:path w="8782" h="7890" extrusionOk="0">
                    <a:moveTo>
                      <a:pt x="3485" y="419"/>
                    </a:moveTo>
                    <a:lnTo>
                      <a:pt x="2342" y="1952"/>
                    </a:lnTo>
                    <a:lnTo>
                      <a:pt x="1757" y="419"/>
                    </a:lnTo>
                    <a:close/>
                    <a:moveTo>
                      <a:pt x="6495" y="419"/>
                    </a:moveTo>
                    <a:lnTo>
                      <a:pt x="5882" y="1952"/>
                    </a:lnTo>
                    <a:lnTo>
                      <a:pt x="4739" y="419"/>
                    </a:lnTo>
                    <a:close/>
                    <a:moveTo>
                      <a:pt x="1255" y="809"/>
                    </a:moveTo>
                    <a:lnTo>
                      <a:pt x="1812" y="2314"/>
                    </a:lnTo>
                    <a:lnTo>
                      <a:pt x="307" y="2314"/>
                    </a:lnTo>
                    <a:lnTo>
                      <a:pt x="1255" y="809"/>
                    </a:lnTo>
                    <a:close/>
                    <a:moveTo>
                      <a:pt x="4154" y="614"/>
                    </a:moveTo>
                    <a:lnTo>
                      <a:pt x="5408" y="2314"/>
                    </a:lnTo>
                    <a:lnTo>
                      <a:pt x="2900" y="2314"/>
                    </a:lnTo>
                    <a:lnTo>
                      <a:pt x="4154" y="614"/>
                    </a:lnTo>
                    <a:close/>
                    <a:moveTo>
                      <a:pt x="6997" y="809"/>
                    </a:moveTo>
                    <a:lnTo>
                      <a:pt x="7945" y="2314"/>
                    </a:lnTo>
                    <a:lnTo>
                      <a:pt x="6440" y="2314"/>
                    </a:lnTo>
                    <a:lnTo>
                      <a:pt x="6997" y="809"/>
                    </a:lnTo>
                    <a:close/>
                    <a:moveTo>
                      <a:pt x="2035" y="2928"/>
                    </a:moveTo>
                    <a:lnTo>
                      <a:pt x="3206" y="6133"/>
                    </a:lnTo>
                    <a:lnTo>
                      <a:pt x="419" y="2928"/>
                    </a:lnTo>
                    <a:close/>
                    <a:moveTo>
                      <a:pt x="7806" y="2928"/>
                    </a:moveTo>
                    <a:lnTo>
                      <a:pt x="5018" y="6133"/>
                    </a:lnTo>
                    <a:lnTo>
                      <a:pt x="6217" y="2928"/>
                    </a:lnTo>
                    <a:close/>
                    <a:moveTo>
                      <a:pt x="5548" y="2928"/>
                    </a:moveTo>
                    <a:lnTo>
                      <a:pt x="4126" y="6719"/>
                    </a:lnTo>
                    <a:lnTo>
                      <a:pt x="2677" y="2928"/>
                    </a:lnTo>
                    <a:close/>
                    <a:moveTo>
                      <a:pt x="1562" y="1"/>
                    </a:moveTo>
                    <a:lnTo>
                      <a:pt x="1" y="2482"/>
                    </a:lnTo>
                    <a:lnTo>
                      <a:pt x="1" y="2510"/>
                    </a:lnTo>
                    <a:lnTo>
                      <a:pt x="1" y="2537"/>
                    </a:lnTo>
                    <a:lnTo>
                      <a:pt x="1" y="2593"/>
                    </a:lnTo>
                    <a:lnTo>
                      <a:pt x="1" y="2621"/>
                    </a:lnTo>
                    <a:lnTo>
                      <a:pt x="1" y="2649"/>
                    </a:lnTo>
                    <a:lnTo>
                      <a:pt x="1" y="2677"/>
                    </a:lnTo>
                    <a:lnTo>
                      <a:pt x="1" y="2733"/>
                    </a:lnTo>
                    <a:lnTo>
                      <a:pt x="1" y="2760"/>
                    </a:lnTo>
                    <a:lnTo>
                      <a:pt x="1" y="2788"/>
                    </a:lnTo>
                    <a:lnTo>
                      <a:pt x="1" y="2816"/>
                    </a:lnTo>
                    <a:lnTo>
                      <a:pt x="1" y="2872"/>
                    </a:lnTo>
                    <a:lnTo>
                      <a:pt x="4349" y="7834"/>
                    </a:lnTo>
                    <a:lnTo>
                      <a:pt x="4405" y="7890"/>
                    </a:lnTo>
                    <a:lnTo>
                      <a:pt x="4879" y="7890"/>
                    </a:lnTo>
                    <a:lnTo>
                      <a:pt x="4907" y="7834"/>
                    </a:lnTo>
                    <a:lnTo>
                      <a:pt x="8753" y="2788"/>
                    </a:lnTo>
                    <a:lnTo>
                      <a:pt x="8753" y="2788"/>
                    </a:lnTo>
                    <a:cubicBezTo>
                      <a:pt x="8744" y="2798"/>
                      <a:pt x="8738" y="2801"/>
                      <a:pt x="8735" y="2801"/>
                    </a:cubicBezTo>
                    <a:cubicBezTo>
                      <a:pt x="8729" y="2801"/>
                      <a:pt x="8735" y="2788"/>
                      <a:pt x="8753" y="2788"/>
                    </a:cubicBezTo>
                    <a:lnTo>
                      <a:pt x="8781" y="2760"/>
                    </a:lnTo>
                    <a:lnTo>
                      <a:pt x="8781" y="2733"/>
                    </a:lnTo>
                    <a:lnTo>
                      <a:pt x="8781" y="2677"/>
                    </a:lnTo>
                    <a:lnTo>
                      <a:pt x="8781" y="2649"/>
                    </a:lnTo>
                    <a:lnTo>
                      <a:pt x="8781" y="2621"/>
                    </a:lnTo>
                    <a:lnTo>
                      <a:pt x="8781" y="2593"/>
                    </a:lnTo>
                    <a:lnTo>
                      <a:pt x="8781" y="2537"/>
                    </a:lnTo>
                    <a:lnTo>
                      <a:pt x="8781" y="2510"/>
                    </a:lnTo>
                    <a:lnTo>
                      <a:pt x="8781" y="2482"/>
                    </a:lnTo>
                    <a:lnTo>
                      <a:pt x="72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6" name="Google Shape;10496;p78"/>
              <p:cNvSpPr/>
              <p:nvPr/>
            </p:nvSpPr>
            <p:spPr>
              <a:xfrm flipH="1">
                <a:off x="1636184" y="2959225"/>
                <a:ext cx="219550" cy="197250"/>
              </a:xfrm>
              <a:custGeom>
                <a:avLst/>
                <a:gdLst/>
                <a:ahLst/>
                <a:cxnLst/>
                <a:rect l="l" t="t" r="r" b="b"/>
                <a:pathLst>
                  <a:path w="8782" h="7890" extrusionOk="0">
                    <a:moveTo>
                      <a:pt x="3485" y="419"/>
                    </a:moveTo>
                    <a:lnTo>
                      <a:pt x="2342" y="1952"/>
                    </a:lnTo>
                    <a:lnTo>
                      <a:pt x="1757" y="419"/>
                    </a:lnTo>
                    <a:close/>
                    <a:moveTo>
                      <a:pt x="6495" y="419"/>
                    </a:moveTo>
                    <a:lnTo>
                      <a:pt x="5882" y="1952"/>
                    </a:lnTo>
                    <a:lnTo>
                      <a:pt x="4739" y="419"/>
                    </a:lnTo>
                    <a:close/>
                    <a:moveTo>
                      <a:pt x="1255" y="809"/>
                    </a:moveTo>
                    <a:lnTo>
                      <a:pt x="1812" y="2314"/>
                    </a:lnTo>
                    <a:lnTo>
                      <a:pt x="307" y="2314"/>
                    </a:lnTo>
                    <a:lnTo>
                      <a:pt x="1255" y="809"/>
                    </a:lnTo>
                    <a:close/>
                    <a:moveTo>
                      <a:pt x="4154" y="614"/>
                    </a:moveTo>
                    <a:lnTo>
                      <a:pt x="5408" y="2314"/>
                    </a:lnTo>
                    <a:lnTo>
                      <a:pt x="2900" y="2314"/>
                    </a:lnTo>
                    <a:lnTo>
                      <a:pt x="4154" y="614"/>
                    </a:lnTo>
                    <a:close/>
                    <a:moveTo>
                      <a:pt x="6997" y="809"/>
                    </a:moveTo>
                    <a:lnTo>
                      <a:pt x="7945" y="2314"/>
                    </a:lnTo>
                    <a:lnTo>
                      <a:pt x="6440" y="2314"/>
                    </a:lnTo>
                    <a:lnTo>
                      <a:pt x="6997" y="809"/>
                    </a:lnTo>
                    <a:close/>
                    <a:moveTo>
                      <a:pt x="2035" y="2928"/>
                    </a:moveTo>
                    <a:lnTo>
                      <a:pt x="3206" y="6133"/>
                    </a:lnTo>
                    <a:lnTo>
                      <a:pt x="419" y="2928"/>
                    </a:lnTo>
                    <a:close/>
                    <a:moveTo>
                      <a:pt x="7806" y="2928"/>
                    </a:moveTo>
                    <a:lnTo>
                      <a:pt x="5018" y="6133"/>
                    </a:lnTo>
                    <a:lnTo>
                      <a:pt x="6217" y="2928"/>
                    </a:lnTo>
                    <a:close/>
                    <a:moveTo>
                      <a:pt x="5548" y="2928"/>
                    </a:moveTo>
                    <a:lnTo>
                      <a:pt x="4126" y="6719"/>
                    </a:lnTo>
                    <a:lnTo>
                      <a:pt x="2677" y="2928"/>
                    </a:lnTo>
                    <a:close/>
                    <a:moveTo>
                      <a:pt x="1562" y="1"/>
                    </a:moveTo>
                    <a:lnTo>
                      <a:pt x="1" y="2482"/>
                    </a:lnTo>
                    <a:lnTo>
                      <a:pt x="1" y="2510"/>
                    </a:lnTo>
                    <a:lnTo>
                      <a:pt x="1" y="2537"/>
                    </a:lnTo>
                    <a:lnTo>
                      <a:pt x="1" y="2593"/>
                    </a:lnTo>
                    <a:lnTo>
                      <a:pt x="1" y="2621"/>
                    </a:lnTo>
                    <a:lnTo>
                      <a:pt x="1" y="2649"/>
                    </a:lnTo>
                    <a:lnTo>
                      <a:pt x="1" y="2677"/>
                    </a:lnTo>
                    <a:lnTo>
                      <a:pt x="1" y="2733"/>
                    </a:lnTo>
                    <a:lnTo>
                      <a:pt x="1" y="2760"/>
                    </a:lnTo>
                    <a:lnTo>
                      <a:pt x="1" y="2788"/>
                    </a:lnTo>
                    <a:lnTo>
                      <a:pt x="1" y="2816"/>
                    </a:lnTo>
                    <a:lnTo>
                      <a:pt x="1" y="2872"/>
                    </a:lnTo>
                    <a:lnTo>
                      <a:pt x="4349" y="7834"/>
                    </a:lnTo>
                    <a:lnTo>
                      <a:pt x="4405" y="7890"/>
                    </a:lnTo>
                    <a:lnTo>
                      <a:pt x="4879" y="7890"/>
                    </a:lnTo>
                    <a:lnTo>
                      <a:pt x="4907" y="7834"/>
                    </a:lnTo>
                    <a:lnTo>
                      <a:pt x="8753" y="2788"/>
                    </a:lnTo>
                    <a:lnTo>
                      <a:pt x="8753" y="2788"/>
                    </a:lnTo>
                    <a:cubicBezTo>
                      <a:pt x="8744" y="2798"/>
                      <a:pt x="8738" y="2801"/>
                      <a:pt x="8735" y="2801"/>
                    </a:cubicBezTo>
                    <a:cubicBezTo>
                      <a:pt x="8729" y="2801"/>
                      <a:pt x="8735" y="2788"/>
                      <a:pt x="8753" y="2788"/>
                    </a:cubicBezTo>
                    <a:lnTo>
                      <a:pt x="8781" y="2760"/>
                    </a:lnTo>
                    <a:lnTo>
                      <a:pt x="8781" y="2733"/>
                    </a:lnTo>
                    <a:lnTo>
                      <a:pt x="8781" y="2677"/>
                    </a:lnTo>
                    <a:lnTo>
                      <a:pt x="8781" y="2649"/>
                    </a:lnTo>
                    <a:lnTo>
                      <a:pt x="8781" y="2621"/>
                    </a:lnTo>
                    <a:lnTo>
                      <a:pt x="8781" y="2593"/>
                    </a:lnTo>
                    <a:lnTo>
                      <a:pt x="8781" y="2537"/>
                    </a:lnTo>
                    <a:lnTo>
                      <a:pt x="8781" y="2510"/>
                    </a:lnTo>
                    <a:lnTo>
                      <a:pt x="8781" y="2482"/>
                    </a:lnTo>
                    <a:lnTo>
                      <a:pt x="72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 name="Google Shape;10497;p78"/>
              <p:cNvSpPr/>
              <p:nvPr/>
            </p:nvSpPr>
            <p:spPr>
              <a:xfrm>
                <a:off x="1734750" y="3136775"/>
                <a:ext cx="36900" cy="19650"/>
              </a:xfrm>
              <a:custGeom>
                <a:avLst/>
                <a:gdLst/>
                <a:ahLst/>
                <a:cxnLst/>
                <a:rect l="l" t="t" r="r" b="b"/>
                <a:pathLst>
                  <a:path w="1476" h="786" extrusionOk="0">
                    <a:moveTo>
                      <a:pt x="0" y="786"/>
                    </a:moveTo>
                    <a:lnTo>
                      <a:pt x="1476" y="786"/>
                    </a:lnTo>
                    <a:lnTo>
                      <a:pt x="762" y="0"/>
                    </a:lnTo>
                    <a:close/>
                  </a:path>
                </a:pathLst>
              </a:custGeom>
              <a:solidFill>
                <a:schemeClr val="dk2"/>
              </a:solidFill>
              <a:ln>
                <a:noFill/>
              </a:ln>
            </p:spPr>
            <p:txBody>
              <a:bodyPr/>
              <a:lstStyle/>
              <a:p>
                <a:endParaRPr lang="en-US"/>
              </a:p>
            </p:txBody>
          </p:sp>
          <p:sp>
            <p:nvSpPr>
              <p:cNvPr id="10498" name="Google Shape;10498;p78"/>
              <p:cNvSpPr/>
              <p:nvPr/>
            </p:nvSpPr>
            <p:spPr>
              <a:xfrm>
                <a:off x="1684150" y="2963550"/>
                <a:ext cx="139900" cy="11300"/>
              </a:xfrm>
              <a:custGeom>
                <a:avLst/>
                <a:gdLst/>
                <a:ahLst/>
                <a:cxnLst/>
                <a:rect l="l" t="t" r="r" b="b"/>
                <a:pathLst>
                  <a:path w="5596" h="452" extrusionOk="0">
                    <a:moveTo>
                      <a:pt x="0" y="452"/>
                    </a:moveTo>
                    <a:lnTo>
                      <a:pt x="5596" y="452"/>
                    </a:lnTo>
                    <a:lnTo>
                      <a:pt x="5500" y="0"/>
                    </a:lnTo>
                    <a:lnTo>
                      <a:pt x="238" y="47"/>
                    </a:lnTo>
                    <a:close/>
                  </a:path>
                </a:pathLst>
              </a:custGeom>
              <a:solidFill>
                <a:schemeClr val="dk2"/>
              </a:solidFill>
              <a:ln>
                <a:noFill/>
              </a:ln>
            </p:spPr>
            <p:txBody>
              <a:bodyPr/>
              <a:lstStyle/>
              <a:p>
                <a:endParaRPr lang="en-US"/>
              </a:p>
            </p:txBody>
          </p:sp>
        </p:grpSp>
      </p:grpSp>
      <p:grpSp>
        <p:nvGrpSpPr>
          <p:cNvPr id="10499" name="Google Shape;10499;p78"/>
          <p:cNvGrpSpPr/>
          <p:nvPr/>
        </p:nvGrpSpPr>
        <p:grpSpPr>
          <a:xfrm>
            <a:off x="3577265" y="2235011"/>
            <a:ext cx="258542" cy="365154"/>
            <a:chOff x="-47300587" y="123275"/>
            <a:chExt cx="190975" cy="269725"/>
          </a:xfrm>
        </p:grpSpPr>
        <p:sp>
          <p:nvSpPr>
            <p:cNvPr id="10500" name="Google Shape;10500;p78"/>
            <p:cNvSpPr/>
            <p:nvPr/>
          </p:nvSpPr>
          <p:spPr>
            <a:xfrm>
              <a:off x="-47300587" y="123275"/>
              <a:ext cx="190975" cy="269725"/>
            </a:xfrm>
            <a:custGeom>
              <a:avLst/>
              <a:gdLst/>
              <a:ahLst/>
              <a:cxnLst/>
              <a:rect l="l" t="t" r="r" b="b"/>
              <a:pathLst>
                <a:path w="7639" h="10789" extrusionOk="0">
                  <a:moveTo>
                    <a:pt x="5130" y="1283"/>
                  </a:moveTo>
                  <a:cubicBezTo>
                    <a:pt x="5659" y="1283"/>
                    <a:pt x="6050" y="1701"/>
                    <a:pt x="6050" y="2231"/>
                  </a:cubicBezTo>
                  <a:lnTo>
                    <a:pt x="6050" y="6273"/>
                  </a:lnTo>
                  <a:lnTo>
                    <a:pt x="4182" y="6273"/>
                  </a:lnTo>
                  <a:lnTo>
                    <a:pt x="4182" y="5687"/>
                  </a:lnTo>
                  <a:lnTo>
                    <a:pt x="4489" y="5687"/>
                  </a:lnTo>
                  <a:cubicBezTo>
                    <a:pt x="4684" y="5687"/>
                    <a:pt x="4823" y="5548"/>
                    <a:pt x="4823" y="5381"/>
                  </a:cubicBezTo>
                  <a:cubicBezTo>
                    <a:pt x="4823" y="5213"/>
                    <a:pt x="4684" y="5074"/>
                    <a:pt x="4489" y="5074"/>
                  </a:cubicBezTo>
                  <a:lnTo>
                    <a:pt x="4182" y="5074"/>
                  </a:lnTo>
                  <a:lnTo>
                    <a:pt x="4182" y="4433"/>
                  </a:lnTo>
                  <a:lnTo>
                    <a:pt x="4489" y="4433"/>
                  </a:lnTo>
                  <a:cubicBezTo>
                    <a:pt x="4684" y="4433"/>
                    <a:pt x="4823" y="4294"/>
                    <a:pt x="4823" y="4126"/>
                  </a:cubicBezTo>
                  <a:cubicBezTo>
                    <a:pt x="4823" y="3931"/>
                    <a:pt x="4684" y="3792"/>
                    <a:pt x="4489" y="3792"/>
                  </a:cubicBezTo>
                  <a:lnTo>
                    <a:pt x="4182" y="3792"/>
                  </a:lnTo>
                  <a:lnTo>
                    <a:pt x="4182" y="3179"/>
                  </a:lnTo>
                  <a:lnTo>
                    <a:pt x="4489" y="3179"/>
                  </a:lnTo>
                  <a:cubicBezTo>
                    <a:pt x="4684" y="3179"/>
                    <a:pt x="4823" y="3039"/>
                    <a:pt x="4823" y="2872"/>
                  </a:cubicBezTo>
                  <a:cubicBezTo>
                    <a:pt x="4823" y="2677"/>
                    <a:pt x="4684" y="2537"/>
                    <a:pt x="4489" y="2537"/>
                  </a:cubicBezTo>
                  <a:lnTo>
                    <a:pt x="4182" y="2537"/>
                  </a:lnTo>
                  <a:lnTo>
                    <a:pt x="4182" y="2231"/>
                  </a:lnTo>
                  <a:cubicBezTo>
                    <a:pt x="4182" y="1701"/>
                    <a:pt x="4600" y="1283"/>
                    <a:pt x="5130" y="1283"/>
                  </a:cubicBezTo>
                  <a:close/>
                  <a:moveTo>
                    <a:pt x="2649" y="1952"/>
                  </a:moveTo>
                  <a:cubicBezTo>
                    <a:pt x="3178" y="1952"/>
                    <a:pt x="3597" y="2370"/>
                    <a:pt x="3597" y="2900"/>
                  </a:cubicBezTo>
                  <a:lnTo>
                    <a:pt x="3597" y="6328"/>
                  </a:lnTo>
                  <a:lnTo>
                    <a:pt x="1701" y="6328"/>
                  </a:lnTo>
                  <a:lnTo>
                    <a:pt x="1701" y="2900"/>
                  </a:lnTo>
                  <a:cubicBezTo>
                    <a:pt x="1701" y="2370"/>
                    <a:pt x="2119" y="1952"/>
                    <a:pt x="2649" y="1952"/>
                  </a:cubicBezTo>
                  <a:close/>
                  <a:moveTo>
                    <a:pt x="6969" y="6942"/>
                  </a:moveTo>
                  <a:lnTo>
                    <a:pt x="6969" y="7248"/>
                  </a:lnTo>
                  <a:lnTo>
                    <a:pt x="6997" y="7248"/>
                  </a:lnTo>
                  <a:cubicBezTo>
                    <a:pt x="6997" y="7443"/>
                    <a:pt x="6858" y="7583"/>
                    <a:pt x="6691" y="7583"/>
                  </a:cubicBezTo>
                  <a:lnTo>
                    <a:pt x="1088" y="7583"/>
                  </a:lnTo>
                  <a:cubicBezTo>
                    <a:pt x="920" y="7583"/>
                    <a:pt x="781" y="7443"/>
                    <a:pt x="781" y="7248"/>
                  </a:cubicBezTo>
                  <a:lnTo>
                    <a:pt x="781" y="6942"/>
                  </a:lnTo>
                  <a:close/>
                  <a:moveTo>
                    <a:pt x="6273" y="8168"/>
                  </a:moveTo>
                  <a:lnTo>
                    <a:pt x="5827" y="10092"/>
                  </a:lnTo>
                  <a:lnTo>
                    <a:pt x="1952" y="10092"/>
                  </a:lnTo>
                  <a:lnTo>
                    <a:pt x="1506" y="8168"/>
                  </a:lnTo>
                  <a:close/>
                  <a:moveTo>
                    <a:pt x="5102" y="1"/>
                  </a:moveTo>
                  <a:cubicBezTo>
                    <a:pt x="4907" y="1"/>
                    <a:pt x="4767" y="140"/>
                    <a:pt x="4767" y="307"/>
                  </a:cubicBezTo>
                  <a:lnTo>
                    <a:pt x="4767" y="670"/>
                  </a:lnTo>
                  <a:cubicBezTo>
                    <a:pt x="4572" y="698"/>
                    <a:pt x="4405" y="781"/>
                    <a:pt x="4210" y="921"/>
                  </a:cubicBezTo>
                  <a:lnTo>
                    <a:pt x="3987" y="670"/>
                  </a:lnTo>
                  <a:cubicBezTo>
                    <a:pt x="3931" y="614"/>
                    <a:pt x="3847" y="586"/>
                    <a:pt x="3760" y="586"/>
                  </a:cubicBezTo>
                  <a:cubicBezTo>
                    <a:pt x="3673" y="586"/>
                    <a:pt x="3583" y="614"/>
                    <a:pt x="3513" y="670"/>
                  </a:cubicBezTo>
                  <a:cubicBezTo>
                    <a:pt x="3429" y="781"/>
                    <a:pt x="3429" y="976"/>
                    <a:pt x="3513" y="1116"/>
                  </a:cubicBezTo>
                  <a:lnTo>
                    <a:pt x="3764" y="1367"/>
                  </a:lnTo>
                  <a:cubicBezTo>
                    <a:pt x="3708" y="1478"/>
                    <a:pt x="3652" y="1562"/>
                    <a:pt x="3597" y="1673"/>
                  </a:cubicBezTo>
                  <a:cubicBezTo>
                    <a:pt x="3374" y="1506"/>
                    <a:pt x="3123" y="1367"/>
                    <a:pt x="2872" y="1339"/>
                  </a:cubicBezTo>
                  <a:lnTo>
                    <a:pt x="2872" y="976"/>
                  </a:lnTo>
                  <a:cubicBezTo>
                    <a:pt x="2872" y="809"/>
                    <a:pt x="2732" y="670"/>
                    <a:pt x="2537" y="670"/>
                  </a:cubicBezTo>
                  <a:cubicBezTo>
                    <a:pt x="2370" y="670"/>
                    <a:pt x="2231" y="809"/>
                    <a:pt x="2231" y="976"/>
                  </a:cubicBezTo>
                  <a:lnTo>
                    <a:pt x="2231" y="1339"/>
                  </a:lnTo>
                  <a:cubicBezTo>
                    <a:pt x="2036" y="1367"/>
                    <a:pt x="1840" y="1450"/>
                    <a:pt x="1673" y="1562"/>
                  </a:cubicBezTo>
                  <a:lnTo>
                    <a:pt x="1422" y="1339"/>
                  </a:lnTo>
                  <a:cubicBezTo>
                    <a:pt x="1380" y="1283"/>
                    <a:pt x="1304" y="1255"/>
                    <a:pt x="1220" y="1255"/>
                  </a:cubicBezTo>
                  <a:cubicBezTo>
                    <a:pt x="1137" y="1255"/>
                    <a:pt x="1046" y="1283"/>
                    <a:pt x="976" y="1339"/>
                  </a:cubicBezTo>
                  <a:cubicBezTo>
                    <a:pt x="865" y="1450"/>
                    <a:pt x="865" y="1645"/>
                    <a:pt x="976" y="1785"/>
                  </a:cubicBezTo>
                  <a:lnTo>
                    <a:pt x="1227" y="2036"/>
                  </a:lnTo>
                  <a:cubicBezTo>
                    <a:pt x="1116" y="2203"/>
                    <a:pt x="1032" y="2370"/>
                    <a:pt x="976" y="2593"/>
                  </a:cubicBezTo>
                  <a:lnTo>
                    <a:pt x="642" y="2593"/>
                  </a:lnTo>
                  <a:cubicBezTo>
                    <a:pt x="447" y="2593"/>
                    <a:pt x="307" y="2733"/>
                    <a:pt x="307" y="2900"/>
                  </a:cubicBezTo>
                  <a:cubicBezTo>
                    <a:pt x="307" y="3067"/>
                    <a:pt x="447" y="3206"/>
                    <a:pt x="642" y="3206"/>
                  </a:cubicBezTo>
                  <a:lnTo>
                    <a:pt x="948" y="3206"/>
                  </a:lnTo>
                  <a:lnTo>
                    <a:pt x="948" y="3848"/>
                  </a:lnTo>
                  <a:lnTo>
                    <a:pt x="642" y="3848"/>
                  </a:lnTo>
                  <a:cubicBezTo>
                    <a:pt x="447" y="3848"/>
                    <a:pt x="307" y="3987"/>
                    <a:pt x="307" y="4154"/>
                  </a:cubicBezTo>
                  <a:cubicBezTo>
                    <a:pt x="307" y="4321"/>
                    <a:pt x="447" y="4461"/>
                    <a:pt x="642" y="4461"/>
                  </a:cubicBezTo>
                  <a:lnTo>
                    <a:pt x="948" y="4461"/>
                  </a:lnTo>
                  <a:lnTo>
                    <a:pt x="948" y="5102"/>
                  </a:lnTo>
                  <a:lnTo>
                    <a:pt x="642" y="5102"/>
                  </a:lnTo>
                  <a:cubicBezTo>
                    <a:pt x="447" y="5102"/>
                    <a:pt x="307" y="5241"/>
                    <a:pt x="307" y="5409"/>
                  </a:cubicBezTo>
                  <a:cubicBezTo>
                    <a:pt x="307" y="5576"/>
                    <a:pt x="447" y="5715"/>
                    <a:pt x="642" y="5715"/>
                  </a:cubicBezTo>
                  <a:lnTo>
                    <a:pt x="948" y="5715"/>
                  </a:lnTo>
                  <a:lnTo>
                    <a:pt x="948" y="6356"/>
                  </a:lnTo>
                  <a:lnTo>
                    <a:pt x="307" y="6356"/>
                  </a:lnTo>
                  <a:cubicBezTo>
                    <a:pt x="140" y="6356"/>
                    <a:pt x="1" y="6496"/>
                    <a:pt x="1" y="6663"/>
                  </a:cubicBezTo>
                  <a:lnTo>
                    <a:pt x="1" y="7304"/>
                  </a:lnTo>
                  <a:cubicBezTo>
                    <a:pt x="1" y="7722"/>
                    <a:pt x="279" y="8085"/>
                    <a:pt x="697" y="8196"/>
                  </a:cubicBezTo>
                  <a:lnTo>
                    <a:pt x="1255" y="10538"/>
                  </a:lnTo>
                  <a:cubicBezTo>
                    <a:pt x="1283" y="10677"/>
                    <a:pt x="1422" y="10789"/>
                    <a:pt x="1562" y="10789"/>
                  </a:cubicBezTo>
                  <a:lnTo>
                    <a:pt x="5910" y="10789"/>
                  </a:lnTo>
                  <a:cubicBezTo>
                    <a:pt x="6050" y="10789"/>
                    <a:pt x="6217" y="10677"/>
                    <a:pt x="6245" y="10538"/>
                  </a:cubicBezTo>
                  <a:lnTo>
                    <a:pt x="6802" y="8196"/>
                  </a:lnTo>
                  <a:cubicBezTo>
                    <a:pt x="7165" y="8085"/>
                    <a:pt x="7499" y="7722"/>
                    <a:pt x="7499" y="7304"/>
                  </a:cubicBezTo>
                  <a:lnTo>
                    <a:pt x="7499" y="6663"/>
                  </a:lnTo>
                  <a:cubicBezTo>
                    <a:pt x="7638" y="6468"/>
                    <a:pt x="7499" y="6328"/>
                    <a:pt x="7332" y="6328"/>
                  </a:cubicBezTo>
                  <a:lnTo>
                    <a:pt x="6691" y="6328"/>
                  </a:lnTo>
                  <a:lnTo>
                    <a:pt x="6691" y="5074"/>
                  </a:lnTo>
                  <a:lnTo>
                    <a:pt x="6997" y="5074"/>
                  </a:lnTo>
                  <a:cubicBezTo>
                    <a:pt x="7192" y="5074"/>
                    <a:pt x="7332" y="4935"/>
                    <a:pt x="7332" y="4740"/>
                  </a:cubicBezTo>
                  <a:cubicBezTo>
                    <a:pt x="7332" y="4572"/>
                    <a:pt x="7192" y="4433"/>
                    <a:pt x="6997" y="4433"/>
                  </a:cubicBezTo>
                  <a:lnTo>
                    <a:pt x="6691" y="4433"/>
                  </a:lnTo>
                  <a:lnTo>
                    <a:pt x="6691" y="3820"/>
                  </a:lnTo>
                  <a:lnTo>
                    <a:pt x="6997" y="3820"/>
                  </a:lnTo>
                  <a:cubicBezTo>
                    <a:pt x="7192" y="3820"/>
                    <a:pt x="7332" y="3680"/>
                    <a:pt x="7332" y="3485"/>
                  </a:cubicBezTo>
                  <a:cubicBezTo>
                    <a:pt x="7332" y="3318"/>
                    <a:pt x="7192" y="3179"/>
                    <a:pt x="6997" y="3179"/>
                  </a:cubicBezTo>
                  <a:lnTo>
                    <a:pt x="6691" y="3179"/>
                  </a:lnTo>
                  <a:lnTo>
                    <a:pt x="6691" y="2537"/>
                  </a:lnTo>
                  <a:lnTo>
                    <a:pt x="6997" y="2537"/>
                  </a:lnTo>
                  <a:cubicBezTo>
                    <a:pt x="7192" y="2537"/>
                    <a:pt x="7332" y="2398"/>
                    <a:pt x="7332" y="2231"/>
                  </a:cubicBezTo>
                  <a:cubicBezTo>
                    <a:pt x="7332" y="2064"/>
                    <a:pt x="7192" y="1924"/>
                    <a:pt x="6997" y="1924"/>
                  </a:cubicBezTo>
                  <a:lnTo>
                    <a:pt x="6663" y="1924"/>
                  </a:lnTo>
                  <a:cubicBezTo>
                    <a:pt x="6635" y="1701"/>
                    <a:pt x="6551" y="1534"/>
                    <a:pt x="6412" y="1367"/>
                  </a:cubicBezTo>
                  <a:lnTo>
                    <a:pt x="6663" y="1116"/>
                  </a:lnTo>
                  <a:cubicBezTo>
                    <a:pt x="6774" y="1004"/>
                    <a:pt x="6774" y="809"/>
                    <a:pt x="6663" y="670"/>
                  </a:cubicBezTo>
                  <a:cubicBezTo>
                    <a:pt x="6607" y="614"/>
                    <a:pt x="6530" y="586"/>
                    <a:pt x="6450" y="586"/>
                  </a:cubicBezTo>
                  <a:cubicBezTo>
                    <a:pt x="6370" y="586"/>
                    <a:pt x="6286" y="614"/>
                    <a:pt x="6217" y="670"/>
                  </a:cubicBezTo>
                  <a:lnTo>
                    <a:pt x="5966" y="921"/>
                  </a:lnTo>
                  <a:cubicBezTo>
                    <a:pt x="5799" y="809"/>
                    <a:pt x="5604" y="726"/>
                    <a:pt x="5408" y="670"/>
                  </a:cubicBezTo>
                  <a:lnTo>
                    <a:pt x="5408" y="307"/>
                  </a:lnTo>
                  <a:cubicBezTo>
                    <a:pt x="5408" y="140"/>
                    <a:pt x="5269" y="1"/>
                    <a:pt x="51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1" name="Google Shape;10501;p78"/>
            <p:cNvSpPr/>
            <p:nvPr/>
          </p:nvSpPr>
          <p:spPr>
            <a:xfrm>
              <a:off x="-47242037" y="188100"/>
              <a:ext cx="15350" cy="31375"/>
            </a:xfrm>
            <a:custGeom>
              <a:avLst/>
              <a:gdLst/>
              <a:ahLst/>
              <a:cxnLst/>
              <a:rect l="l" t="t" r="r" b="b"/>
              <a:pathLst>
                <a:path w="614" h="1255" extrusionOk="0">
                  <a:moveTo>
                    <a:pt x="307" y="0"/>
                  </a:moveTo>
                  <a:cubicBezTo>
                    <a:pt x="140" y="0"/>
                    <a:pt x="0" y="140"/>
                    <a:pt x="0" y="307"/>
                  </a:cubicBezTo>
                  <a:lnTo>
                    <a:pt x="0" y="948"/>
                  </a:lnTo>
                  <a:cubicBezTo>
                    <a:pt x="0" y="1115"/>
                    <a:pt x="140" y="1255"/>
                    <a:pt x="307" y="1255"/>
                  </a:cubicBezTo>
                  <a:cubicBezTo>
                    <a:pt x="474" y="1255"/>
                    <a:pt x="613" y="1115"/>
                    <a:pt x="613" y="948"/>
                  </a:cubicBezTo>
                  <a:lnTo>
                    <a:pt x="613" y="307"/>
                  </a:lnTo>
                  <a:cubicBezTo>
                    <a:pt x="613" y="140"/>
                    <a:pt x="474" y="0"/>
                    <a:pt x="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2" name="Google Shape;10502;p78"/>
            <p:cNvSpPr/>
            <p:nvPr/>
          </p:nvSpPr>
          <p:spPr>
            <a:xfrm>
              <a:off x="-47242037" y="234775"/>
              <a:ext cx="15350" cy="31400"/>
            </a:xfrm>
            <a:custGeom>
              <a:avLst/>
              <a:gdLst/>
              <a:ahLst/>
              <a:cxnLst/>
              <a:rect l="l" t="t" r="r" b="b"/>
              <a:pathLst>
                <a:path w="614" h="1256" extrusionOk="0">
                  <a:moveTo>
                    <a:pt x="307" y="1"/>
                  </a:moveTo>
                  <a:cubicBezTo>
                    <a:pt x="140" y="1"/>
                    <a:pt x="0" y="140"/>
                    <a:pt x="0" y="335"/>
                  </a:cubicBezTo>
                  <a:lnTo>
                    <a:pt x="0" y="949"/>
                  </a:lnTo>
                  <a:cubicBezTo>
                    <a:pt x="0" y="1116"/>
                    <a:pt x="140" y="1255"/>
                    <a:pt x="307" y="1255"/>
                  </a:cubicBezTo>
                  <a:cubicBezTo>
                    <a:pt x="474" y="1255"/>
                    <a:pt x="613" y="1116"/>
                    <a:pt x="613" y="949"/>
                  </a:cubicBezTo>
                  <a:lnTo>
                    <a:pt x="613" y="335"/>
                  </a:lnTo>
                  <a:cubicBezTo>
                    <a:pt x="613" y="140"/>
                    <a:pt x="474" y="1"/>
                    <a:pt x="3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3" name="Google Shape;10503;p78"/>
            <p:cNvSpPr/>
            <p:nvPr/>
          </p:nvSpPr>
          <p:spPr>
            <a:xfrm>
              <a:off x="-47180012" y="172075"/>
              <a:ext cx="15350" cy="31375"/>
            </a:xfrm>
            <a:custGeom>
              <a:avLst/>
              <a:gdLst/>
              <a:ahLst/>
              <a:cxnLst/>
              <a:rect l="l" t="t" r="r" b="b"/>
              <a:pathLst>
                <a:path w="614" h="1255" extrusionOk="0">
                  <a:moveTo>
                    <a:pt x="307" y="0"/>
                  </a:moveTo>
                  <a:cubicBezTo>
                    <a:pt x="139" y="0"/>
                    <a:pt x="0" y="139"/>
                    <a:pt x="0" y="335"/>
                  </a:cubicBezTo>
                  <a:lnTo>
                    <a:pt x="0" y="948"/>
                  </a:lnTo>
                  <a:cubicBezTo>
                    <a:pt x="0" y="1115"/>
                    <a:pt x="139" y="1254"/>
                    <a:pt x="307" y="1254"/>
                  </a:cubicBezTo>
                  <a:cubicBezTo>
                    <a:pt x="474" y="1254"/>
                    <a:pt x="613" y="1115"/>
                    <a:pt x="613" y="948"/>
                  </a:cubicBezTo>
                  <a:lnTo>
                    <a:pt x="613" y="335"/>
                  </a:lnTo>
                  <a:cubicBezTo>
                    <a:pt x="613" y="139"/>
                    <a:pt x="474" y="0"/>
                    <a:pt x="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4" name="Google Shape;10504;p78"/>
            <p:cNvSpPr/>
            <p:nvPr/>
          </p:nvSpPr>
          <p:spPr>
            <a:xfrm>
              <a:off x="-47180012" y="218050"/>
              <a:ext cx="15350" cy="32100"/>
            </a:xfrm>
            <a:custGeom>
              <a:avLst/>
              <a:gdLst/>
              <a:ahLst/>
              <a:cxnLst/>
              <a:rect l="l" t="t" r="r" b="b"/>
              <a:pathLst>
                <a:path w="614" h="1284" extrusionOk="0">
                  <a:moveTo>
                    <a:pt x="307" y="1"/>
                  </a:moveTo>
                  <a:cubicBezTo>
                    <a:pt x="139" y="1"/>
                    <a:pt x="0" y="140"/>
                    <a:pt x="0" y="335"/>
                  </a:cubicBezTo>
                  <a:lnTo>
                    <a:pt x="0" y="949"/>
                  </a:lnTo>
                  <a:cubicBezTo>
                    <a:pt x="0" y="1144"/>
                    <a:pt x="139" y="1283"/>
                    <a:pt x="307" y="1283"/>
                  </a:cubicBezTo>
                  <a:cubicBezTo>
                    <a:pt x="474" y="1283"/>
                    <a:pt x="613" y="1144"/>
                    <a:pt x="613" y="949"/>
                  </a:cubicBezTo>
                  <a:lnTo>
                    <a:pt x="613" y="335"/>
                  </a:lnTo>
                  <a:cubicBezTo>
                    <a:pt x="613" y="140"/>
                    <a:pt x="474" y="1"/>
                    <a:pt x="3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05" name="Google Shape;10505;p78"/>
          <p:cNvGrpSpPr/>
          <p:nvPr/>
        </p:nvGrpSpPr>
        <p:grpSpPr>
          <a:xfrm>
            <a:off x="4870788" y="1304201"/>
            <a:ext cx="342328" cy="339793"/>
            <a:chOff x="-13966675" y="1639700"/>
            <a:chExt cx="354450" cy="351825"/>
          </a:xfrm>
        </p:grpSpPr>
        <p:sp>
          <p:nvSpPr>
            <p:cNvPr id="10506" name="Google Shape;10506;p78"/>
            <p:cNvSpPr/>
            <p:nvPr/>
          </p:nvSpPr>
          <p:spPr>
            <a:xfrm>
              <a:off x="-13776875" y="1888525"/>
              <a:ext cx="104775" cy="37625"/>
            </a:xfrm>
            <a:custGeom>
              <a:avLst/>
              <a:gdLst/>
              <a:ahLst/>
              <a:cxnLst/>
              <a:rect l="l" t="t" r="r" b="b"/>
              <a:pathLst>
                <a:path w="4191" h="1505" extrusionOk="0">
                  <a:moveTo>
                    <a:pt x="442" y="0"/>
                  </a:moveTo>
                  <a:cubicBezTo>
                    <a:pt x="339" y="0"/>
                    <a:pt x="237" y="40"/>
                    <a:pt x="158" y="118"/>
                  </a:cubicBezTo>
                  <a:cubicBezTo>
                    <a:pt x="1" y="276"/>
                    <a:pt x="1" y="559"/>
                    <a:pt x="158" y="717"/>
                  </a:cubicBezTo>
                  <a:cubicBezTo>
                    <a:pt x="725" y="1253"/>
                    <a:pt x="1418" y="1505"/>
                    <a:pt x="2112" y="1505"/>
                  </a:cubicBezTo>
                  <a:cubicBezTo>
                    <a:pt x="2805" y="1505"/>
                    <a:pt x="3498" y="1221"/>
                    <a:pt x="4033" y="717"/>
                  </a:cubicBezTo>
                  <a:cubicBezTo>
                    <a:pt x="4191" y="559"/>
                    <a:pt x="4191" y="276"/>
                    <a:pt x="4033" y="118"/>
                  </a:cubicBezTo>
                  <a:cubicBezTo>
                    <a:pt x="3955" y="40"/>
                    <a:pt x="3844" y="0"/>
                    <a:pt x="3734" y="0"/>
                  </a:cubicBezTo>
                  <a:cubicBezTo>
                    <a:pt x="3624" y="0"/>
                    <a:pt x="3514" y="40"/>
                    <a:pt x="3435" y="118"/>
                  </a:cubicBezTo>
                  <a:cubicBezTo>
                    <a:pt x="3057" y="496"/>
                    <a:pt x="2568" y="685"/>
                    <a:pt x="2080" y="685"/>
                  </a:cubicBezTo>
                  <a:cubicBezTo>
                    <a:pt x="1592" y="685"/>
                    <a:pt x="1103" y="496"/>
                    <a:pt x="725" y="118"/>
                  </a:cubicBezTo>
                  <a:cubicBezTo>
                    <a:pt x="647" y="40"/>
                    <a:pt x="544" y="0"/>
                    <a:pt x="4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7" name="Google Shape;10507;p78"/>
            <p:cNvSpPr/>
            <p:nvPr/>
          </p:nvSpPr>
          <p:spPr>
            <a:xfrm>
              <a:off x="-13966675" y="1639700"/>
              <a:ext cx="354450" cy="351825"/>
            </a:xfrm>
            <a:custGeom>
              <a:avLst/>
              <a:gdLst/>
              <a:ahLst/>
              <a:cxnLst/>
              <a:rect l="l" t="t" r="r" b="b"/>
              <a:pathLst>
                <a:path w="14178" h="14073" extrusionOk="0">
                  <a:moveTo>
                    <a:pt x="8412" y="998"/>
                  </a:moveTo>
                  <a:lnTo>
                    <a:pt x="8412" y="4085"/>
                  </a:lnTo>
                  <a:cubicBezTo>
                    <a:pt x="7467" y="3959"/>
                    <a:pt x="6585" y="3739"/>
                    <a:pt x="5671" y="3361"/>
                  </a:cubicBezTo>
                  <a:cubicBezTo>
                    <a:pt x="5625" y="3349"/>
                    <a:pt x="5574" y="3342"/>
                    <a:pt x="5523" y="3342"/>
                  </a:cubicBezTo>
                  <a:cubicBezTo>
                    <a:pt x="5434" y="3342"/>
                    <a:pt x="5341" y="3364"/>
                    <a:pt x="5261" y="3424"/>
                  </a:cubicBezTo>
                  <a:cubicBezTo>
                    <a:pt x="5167" y="3487"/>
                    <a:pt x="5072" y="3613"/>
                    <a:pt x="5072" y="3770"/>
                  </a:cubicBezTo>
                  <a:lnTo>
                    <a:pt x="5072" y="6669"/>
                  </a:lnTo>
                  <a:cubicBezTo>
                    <a:pt x="4957" y="6656"/>
                    <a:pt x="4841" y="6650"/>
                    <a:pt x="4724" y="6650"/>
                  </a:cubicBezTo>
                  <a:cubicBezTo>
                    <a:pt x="3979" y="6650"/>
                    <a:pt x="3223" y="6912"/>
                    <a:pt x="2678" y="7456"/>
                  </a:cubicBezTo>
                  <a:cubicBezTo>
                    <a:pt x="2520" y="7614"/>
                    <a:pt x="2520" y="7898"/>
                    <a:pt x="2678" y="8055"/>
                  </a:cubicBezTo>
                  <a:cubicBezTo>
                    <a:pt x="2757" y="8134"/>
                    <a:pt x="2867" y="8173"/>
                    <a:pt x="2977" y="8173"/>
                  </a:cubicBezTo>
                  <a:cubicBezTo>
                    <a:pt x="3088" y="8173"/>
                    <a:pt x="3198" y="8134"/>
                    <a:pt x="3277" y="8055"/>
                  </a:cubicBezTo>
                  <a:cubicBezTo>
                    <a:pt x="3639" y="7692"/>
                    <a:pt x="4132" y="7497"/>
                    <a:pt x="4627" y="7497"/>
                  </a:cubicBezTo>
                  <a:cubicBezTo>
                    <a:pt x="4776" y="7497"/>
                    <a:pt x="4926" y="7514"/>
                    <a:pt x="5072" y="7551"/>
                  </a:cubicBezTo>
                  <a:lnTo>
                    <a:pt x="5072" y="8654"/>
                  </a:lnTo>
                  <a:cubicBezTo>
                    <a:pt x="5072" y="9032"/>
                    <a:pt x="5104" y="9441"/>
                    <a:pt x="5198" y="9788"/>
                  </a:cubicBezTo>
                  <a:cubicBezTo>
                    <a:pt x="5041" y="9819"/>
                    <a:pt x="4852" y="9914"/>
                    <a:pt x="4631" y="9945"/>
                  </a:cubicBezTo>
                  <a:cubicBezTo>
                    <a:pt x="2489" y="9473"/>
                    <a:pt x="914" y="7551"/>
                    <a:pt x="914" y="5346"/>
                  </a:cubicBezTo>
                  <a:lnTo>
                    <a:pt x="914" y="998"/>
                  </a:lnTo>
                  <a:lnTo>
                    <a:pt x="945" y="998"/>
                  </a:lnTo>
                  <a:cubicBezTo>
                    <a:pt x="2111" y="1408"/>
                    <a:pt x="3434" y="1628"/>
                    <a:pt x="4694" y="1628"/>
                  </a:cubicBezTo>
                  <a:cubicBezTo>
                    <a:pt x="5954" y="1628"/>
                    <a:pt x="7246" y="1439"/>
                    <a:pt x="8412" y="998"/>
                  </a:cubicBezTo>
                  <a:close/>
                  <a:moveTo>
                    <a:pt x="13421" y="4369"/>
                  </a:moveTo>
                  <a:lnTo>
                    <a:pt x="13421" y="8654"/>
                  </a:lnTo>
                  <a:cubicBezTo>
                    <a:pt x="13421" y="10890"/>
                    <a:pt x="11846" y="12812"/>
                    <a:pt x="9672" y="13285"/>
                  </a:cubicBezTo>
                  <a:cubicBezTo>
                    <a:pt x="7530" y="12812"/>
                    <a:pt x="5986" y="10859"/>
                    <a:pt x="5986" y="8654"/>
                  </a:cubicBezTo>
                  <a:lnTo>
                    <a:pt x="5986" y="4369"/>
                  </a:lnTo>
                  <a:cubicBezTo>
                    <a:pt x="7215" y="4779"/>
                    <a:pt x="8475" y="4999"/>
                    <a:pt x="9672" y="4999"/>
                  </a:cubicBezTo>
                  <a:cubicBezTo>
                    <a:pt x="10932" y="4936"/>
                    <a:pt x="12192" y="4747"/>
                    <a:pt x="13421" y="4369"/>
                  </a:cubicBezTo>
                  <a:close/>
                  <a:moveTo>
                    <a:pt x="430" y="1"/>
                  </a:moveTo>
                  <a:cubicBezTo>
                    <a:pt x="348" y="1"/>
                    <a:pt x="263" y="16"/>
                    <a:pt x="189" y="53"/>
                  </a:cubicBezTo>
                  <a:cubicBezTo>
                    <a:pt x="95" y="147"/>
                    <a:pt x="0" y="273"/>
                    <a:pt x="0" y="431"/>
                  </a:cubicBezTo>
                  <a:lnTo>
                    <a:pt x="0" y="5346"/>
                  </a:lnTo>
                  <a:cubicBezTo>
                    <a:pt x="126" y="7929"/>
                    <a:pt x="2016" y="10260"/>
                    <a:pt x="4600" y="10764"/>
                  </a:cubicBezTo>
                  <a:lnTo>
                    <a:pt x="4757" y="10764"/>
                  </a:lnTo>
                  <a:cubicBezTo>
                    <a:pt x="5009" y="10733"/>
                    <a:pt x="5230" y="10670"/>
                    <a:pt x="5482" y="10575"/>
                  </a:cubicBezTo>
                  <a:cubicBezTo>
                    <a:pt x="6144" y="12340"/>
                    <a:pt x="7687" y="13726"/>
                    <a:pt x="9578" y="14072"/>
                  </a:cubicBezTo>
                  <a:lnTo>
                    <a:pt x="9735" y="14072"/>
                  </a:lnTo>
                  <a:cubicBezTo>
                    <a:pt x="12318" y="13568"/>
                    <a:pt x="14177" y="11237"/>
                    <a:pt x="14177" y="8622"/>
                  </a:cubicBezTo>
                  <a:lnTo>
                    <a:pt x="14177" y="3770"/>
                  </a:lnTo>
                  <a:cubicBezTo>
                    <a:pt x="14177" y="3644"/>
                    <a:pt x="14114" y="3487"/>
                    <a:pt x="13988" y="3424"/>
                  </a:cubicBezTo>
                  <a:cubicBezTo>
                    <a:pt x="13908" y="3364"/>
                    <a:pt x="13816" y="3342"/>
                    <a:pt x="13727" y="3342"/>
                  </a:cubicBezTo>
                  <a:cubicBezTo>
                    <a:pt x="13675" y="3342"/>
                    <a:pt x="13625" y="3349"/>
                    <a:pt x="13579" y="3361"/>
                  </a:cubicBezTo>
                  <a:cubicBezTo>
                    <a:pt x="12318" y="3896"/>
                    <a:pt x="10995" y="4117"/>
                    <a:pt x="9609" y="4117"/>
                  </a:cubicBezTo>
                  <a:lnTo>
                    <a:pt x="9231" y="4117"/>
                  </a:lnTo>
                  <a:lnTo>
                    <a:pt x="9231" y="431"/>
                  </a:lnTo>
                  <a:cubicBezTo>
                    <a:pt x="9231" y="305"/>
                    <a:pt x="9136" y="147"/>
                    <a:pt x="9010" y="53"/>
                  </a:cubicBezTo>
                  <a:cubicBezTo>
                    <a:pt x="8955" y="16"/>
                    <a:pt x="8878" y="1"/>
                    <a:pt x="8799" y="1"/>
                  </a:cubicBezTo>
                  <a:cubicBezTo>
                    <a:pt x="8742" y="1"/>
                    <a:pt x="8685" y="8"/>
                    <a:pt x="8632" y="21"/>
                  </a:cubicBezTo>
                  <a:cubicBezTo>
                    <a:pt x="7372" y="525"/>
                    <a:pt x="5986" y="777"/>
                    <a:pt x="4600" y="777"/>
                  </a:cubicBezTo>
                  <a:cubicBezTo>
                    <a:pt x="3245" y="777"/>
                    <a:pt x="1859" y="494"/>
                    <a:pt x="599" y="21"/>
                  </a:cubicBezTo>
                  <a:cubicBezTo>
                    <a:pt x="546" y="8"/>
                    <a:pt x="489" y="1"/>
                    <a:pt x="4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8" name="Google Shape;10508;p78"/>
            <p:cNvSpPr/>
            <p:nvPr/>
          </p:nvSpPr>
          <p:spPr>
            <a:xfrm>
              <a:off x="-13923375" y="1723125"/>
              <a:ext cx="64625" cy="40925"/>
            </a:xfrm>
            <a:custGeom>
              <a:avLst/>
              <a:gdLst/>
              <a:ahLst/>
              <a:cxnLst/>
              <a:rect l="l" t="t" r="r" b="b"/>
              <a:pathLst>
                <a:path w="2585" h="1637" extrusionOk="0">
                  <a:moveTo>
                    <a:pt x="2113" y="1"/>
                  </a:moveTo>
                  <a:cubicBezTo>
                    <a:pt x="2061" y="1"/>
                    <a:pt x="2008" y="9"/>
                    <a:pt x="1954" y="24"/>
                  </a:cubicBezTo>
                  <a:lnTo>
                    <a:pt x="284" y="843"/>
                  </a:lnTo>
                  <a:cubicBezTo>
                    <a:pt x="64" y="969"/>
                    <a:pt x="1" y="1221"/>
                    <a:pt x="64" y="1410"/>
                  </a:cubicBezTo>
                  <a:cubicBezTo>
                    <a:pt x="156" y="1548"/>
                    <a:pt x="316" y="1636"/>
                    <a:pt x="469" y="1636"/>
                  </a:cubicBezTo>
                  <a:cubicBezTo>
                    <a:pt x="525" y="1636"/>
                    <a:pt x="580" y="1624"/>
                    <a:pt x="631" y="1599"/>
                  </a:cubicBezTo>
                  <a:lnTo>
                    <a:pt x="2332" y="780"/>
                  </a:lnTo>
                  <a:cubicBezTo>
                    <a:pt x="2521" y="654"/>
                    <a:pt x="2584" y="433"/>
                    <a:pt x="2521" y="244"/>
                  </a:cubicBezTo>
                  <a:cubicBezTo>
                    <a:pt x="2426" y="77"/>
                    <a:pt x="2276" y="1"/>
                    <a:pt x="21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9" name="Google Shape;10509;p78"/>
            <p:cNvSpPr/>
            <p:nvPr/>
          </p:nvSpPr>
          <p:spPr>
            <a:xfrm>
              <a:off x="-13798125" y="1805500"/>
              <a:ext cx="66175" cy="41575"/>
            </a:xfrm>
            <a:custGeom>
              <a:avLst/>
              <a:gdLst/>
              <a:ahLst/>
              <a:cxnLst/>
              <a:rect l="l" t="t" r="r" b="b"/>
              <a:pathLst>
                <a:path w="2647" h="1663" extrusionOk="0">
                  <a:moveTo>
                    <a:pt x="504" y="0"/>
                  </a:moveTo>
                  <a:cubicBezTo>
                    <a:pt x="350" y="0"/>
                    <a:pt x="188" y="94"/>
                    <a:pt x="95" y="257"/>
                  </a:cubicBezTo>
                  <a:cubicBezTo>
                    <a:pt x="0" y="446"/>
                    <a:pt x="95" y="667"/>
                    <a:pt x="315" y="793"/>
                  </a:cubicBezTo>
                  <a:lnTo>
                    <a:pt x="1953" y="1612"/>
                  </a:lnTo>
                  <a:cubicBezTo>
                    <a:pt x="2006" y="1647"/>
                    <a:pt x="2064" y="1663"/>
                    <a:pt x="2122" y="1663"/>
                  </a:cubicBezTo>
                  <a:cubicBezTo>
                    <a:pt x="2273" y="1663"/>
                    <a:pt x="2430" y="1559"/>
                    <a:pt x="2521" y="1423"/>
                  </a:cubicBezTo>
                  <a:cubicBezTo>
                    <a:pt x="2647" y="1234"/>
                    <a:pt x="2521" y="982"/>
                    <a:pt x="2300" y="887"/>
                  </a:cubicBezTo>
                  <a:lnTo>
                    <a:pt x="662" y="37"/>
                  </a:lnTo>
                  <a:cubicBezTo>
                    <a:pt x="612" y="12"/>
                    <a:pt x="559" y="0"/>
                    <a:pt x="5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0" name="Google Shape;10510;p78"/>
            <p:cNvSpPr/>
            <p:nvPr/>
          </p:nvSpPr>
          <p:spPr>
            <a:xfrm>
              <a:off x="-13714650" y="1805825"/>
              <a:ext cx="63825" cy="41250"/>
            </a:xfrm>
            <a:custGeom>
              <a:avLst/>
              <a:gdLst/>
              <a:ahLst/>
              <a:cxnLst/>
              <a:rect l="l" t="t" r="r" b="b"/>
              <a:pathLst>
                <a:path w="2553" h="1650" extrusionOk="0">
                  <a:moveTo>
                    <a:pt x="2068" y="1"/>
                  </a:moveTo>
                  <a:cubicBezTo>
                    <a:pt x="2018" y="1"/>
                    <a:pt x="1968" y="9"/>
                    <a:pt x="1922" y="24"/>
                  </a:cubicBezTo>
                  <a:lnTo>
                    <a:pt x="284" y="874"/>
                  </a:lnTo>
                  <a:cubicBezTo>
                    <a:pt x="64" y="969"/>
                    <a:pt x="1" y="1221"/>
                    <a:pt x="64" y="1410"/>
                  </a:cubicBezTo>
                  <a:cubicBezTo>
                    <a:pt x="132" y="1546"/>
                    <a:pt x="298" y="1650"/>
                    <a:pt x="456" y="1650"/>
                  </a:cubicBezTo>
                  <a:cubicBezTo>
                    <a:pt x="518" y="1650"/>
                    <a:pt x="578" y="1634"/>
                    <a:pt x="631" y="1599"/>
                  </a:cubicBezTo>
                  <a:lnTo>
                    <a:pt x="2269" y="780"/>
                  </a:lnTo>
                  <a:cubicBezTo>
                    <a:pt x="2490" y="654"/>
                    <a:pt x="2553" y="433"/>
                    <a:pt x="2490" y="244"/>
                  </a:cubicBezTo>
                  <a:cubicBezTo>
                    <a:pt x="2394" y="77"/>
                    <a:pt x="2226" y="1"/>
                    <a:pt x="20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11" name="Google Shape;10511;p78"/>
          <p:cNvSpPr/>
          <p:nvPr/>
        </p:nvSpPr>
        <p:spPr>
          <a:xfrm>
            <a:off x="4871549" y="1711132"/>
            <a:ext cx="340807" cy="341579"/>
          </a:xfrm>
          <a:custGeom>
            <a:avLst/>
            <a:gdLst/>
            <a:ahLst/>
            <a:cxnLst/>
            <a:rect l="l" t="t" r="r" b="b"/>
            <a:pathLst>
              <a:path w="14115" h="14147" extrusionOk="0">
                <a:moveTo>
                  <a:pt x="8349" y="883"/>
                </a:moveTo>
                <a:lnTo>
                  <a:pt x="8349" y="2080"/>
                </a:lnTo>
                <a:cubicBezTo>
                  <a:pt x="7971" y="2364"/>
                  <a:pt x="7498" y="2521"/>
                  <a:pt x="7089" y="2521"/>
                </a:cubicBezTo>
                <a:cubicBezTo>
                  <a:pt x="6616" y="2521"/>
                  <a:pt x="6175" y="2364"/>
                  <a:pt x="5828" y="2080"/>
                </a:cubicBezTo>
                <a:lnTo>
                  <a:pt x="5828" y="883"/>
                </a:lnTo>
                <a:close/>
                <a:moveTo>
                  <a:pt x="4946" y="820"/>
                </a:moveTo>
                <a:lnTo>
                  <a:pt x="4946" y="2931"/>
                </a:lnTo>
                <a:cubicBezTo>
                  <a:pt x="4946" y="4380"/>
                  <a:pt x="3844" y="5609"/>
                  <a:pt x="2457" y="5798"/>
                </a:cubicBezTo>
                <a:cubicBezTo>
                  <a:pt x="2993" y="5294"/>
                  <a:pt x="3308" y="4538"/>
                  <a:pt x="3308" y="3750"/>
                </a:cubicBezTo>
                <a:lnTo>
                  <a:pt x="3308" y="2080"/>
                </a:lnTo>
                <a:cubicBezTo>
                  <a:pt x="3308" y="1860"/>
                  <a:pt x="3088" y="1671"/>
                  <a:pt x="2899" y="1671"/>
                </a:cubicBezTo>
                <a:cubicBezTo>
                  <a:pt x="2678" y="1671"/>
                  <a:pt x="2457" y="1860"/>
                  <a:pt x="2457" y="2080"/>
                </a:cubicBezTo>
                <a:lnTo>
                  <a:pt x="2457" y="3750"/>
                </a:lnTo>
                <a:cubicBezTo>
                  <a:pt x="2457" y="4727"/>
                  <a:pt x="1764" y="5609"/>
                  <a:pt x="819" y="5766"/>
                </a:cubicBezTo>
                <a:lnTo>
                  <a:pt x="819" y="820"/>
                </a:lnTo>
                <a:close/>
                <a:moveTo>
                  <a:pt x="13295" y="820"/>
                </a:moveTo>
                <a:lnTo>
                  <a:pt x="13295" y="5766"/>
                </a:lnTo>
                <a:cubicBezTo>
                  <a:pt x="12350" y="5546"/>
                  <a:pt x="11657" y="4727"/>
                  <a:pt x="11657" y="3750"/>
                </a:cubicBezTo>
                <a:lnTo>
                  <a:pt x="11657" y="2080"/>
                </a:lnTo>
                <a:cubicBezTo>
                  <a:pt x="11657" y="1860"/>
                  <a:pt x="11436" y="1671"/>
                  <a:pt x="11247" y="1671"/>
                </a:cubicBezTo>
                <a:cubicBezTo>
                  <a:pt x="11027" y="1671"/>
                  <a:pt x="10806" y="1860"/>
                  <a:pt x="10806" y="2080"/>
                </a:cubicBezTo>
                <a:lnTo>
                  <a:pt x="10806" y="3750"/>
                </a:lnTo>
                <a:cubicBezTo>
                  <a:pt x="10806" y="4538"/>
                  <a:pt x="11121" y="5294"/>
                  <a:pt x="11657" y="5798"/>
                </a:cubicBezTo>
                <a:cubicBezTo>
                  <a:pt x="10239" y="5609"/>
                  <a:pt x="9168" y="4380"/>
                  <a:pt x="9168" y="2899"/>
                </a:cubicBezTo>
                <a:lnTo>
                  <a:pt x="9168" y="820"/>
                </a:lnTo>
                <a:close/>
                <a:moveTo>
                  <a:pt x="8286" y="3025"/>
                </a:moveTo>
                <a:cubicBezTo>
                  <a:pt x="8349" y="4538"/>
                  <a:pt x="9326" y="5829"/>
                  <a:pt x="10649" y="6396"/>
                </a:cubicBezTo>
                <a:lnTo>
                  <a:pt x="9704" y="8318"/>
                </a:lnTo>
                <a:lnTo>
                  <a:pt x="4411" y="8318"/>
                </a:lnTo>
                <a:lnTo>
                  <a:pt x="3466" y="6396"/>
                </a:lnTo>
                <a:cubicBezTo>
                  <a:pt x="4757" y="5829"/>
                  <a:pt x="5734" y="4569"/>
                  <a:pt x="5765" y="3025"/>
                </a:cubicBezTo>
                <a:cubicBezTo>
                  <a:pt x="6175" y="3246"/>
                  <a:pt x="6616" y="3309"/>
                  <a:pt x="7026" y="3309"/>
                </a:cubicBezTo>
                <a:cubicBezTo>
                  <a:pt x="7467" y="3309"/>
                  <a:pt x="7908" y="3183"/>
                  <a:pt x="8286" y="3025"/>
                </a:cubicBezTo>
                <a:close/>
                <a:moveTo>
                  <a:pt x="13295" y="6617"/>
                </a:moveTo>
                <a:lnTo>
                  <a:pt x="13295" y="10555"/>
                </a:lnTo>
                <a:cubicBezTo>
                  <a:pt x="13169" y="10681"/>
                  <a:pt x="13012" y="10744"/>
                  <a:pt x="12854" y="10744"/>
                </a:cubicBezTo>
                <a:cubicBezTo>
                  <a:pt x="12665" y="10744"/>
                  <a:pt x="12508" y="10681"/>
                  <a:pt x="12382" y="10492"/>
                </a:cubicBezTo>
                <a:cubicBezTo>
                  <a:pt x="12129" y="10083"/>
                  <a:pt x="11688" y="9862"/>
                  <a:pt x="11216" y="9862"/>
                </a:cubicBezTo>
                <a:cubicBezTo>
                  <a:pt x="10743" y="9862"/>
                  <a:pt x="10302" y="10083"/>
                  <a:pt x="10019" y="10492"/>
                </a:cubicBezTo>
                <a:cubicBezTo>
                  <a:pt x="9956" y="10650"/>
                  <a:pt x="9798" y="10713"/>
                  <a:pt x="9609" y="10713"/>
                </a:cubicBezTo>
                <a:lnTo>
                  <a:pt x="9389" y="10713"/>
                </a:lnTo>
                <a:lnTo>
                  <a:pt x="11499" y="6617"/>
                </a:lnTo>
                <a:close/>
                <a:moveTo>
                  <a:pt x="2615" y="6617"/>
                </a:moveTo>
                <a:lnTo>
                  <a:pt x="4663" y="10744"/>
                </a:lnTo>
                <a:lnTo>
                  <a:pt x="4474" y="10744"/>
                </a:lnTo>
                <a:cubicBezTo>
                  <a:pt x="4316" y="10713"/>
                  <a:pt x="4159" y="10618"/>
                  <a:pt x="4033" y="10524"/>
                </a:cubicBezTo>
                <a:cubicBezTo>
                  <a:pt x="3781" y="10114"/>
                  <a:pt x="3340" y="9893"/>
                  <a:pt x="2867" y="9893"/>
                </a:cubicBezTo>
                <a:cubicBezTo>
                  <a:pt x="2394" y="9893"/>
                  <a:pt x="1953" y="10114"/>
                  <a:pt x="1670" y="10524"/>
                </a:cubicBezTo>
                <a:cubicBezTo>
                  <a:pt x="1575" y="10681"/>
                  <a:pt x="1418" y="10776"/>
                  <a:pt x="1197" y="10776"/>
                </a:cubicBezTo>
                <a:cubicBezTo>
                  <a:pt x="1040" y="10776"/>
                  <a:pt x="882" y="10713"/>
                  <a:pt x="788" y="10587"/>
                </a:cubicBezTo>
                <a:lnTo>
                  <a:pt x="788" y="6617"/>
                </a:lnTo>
                <a:close/>
                <a:moveTo>
                  <a:pt x="9263" y="9169"/>
                </a:moveTo>
                <a:lnTo>
                  <a:pt x="8412" y="10776"/>
                </a:lnTo>
                <a:cubicBezTo>
                  <a:pt x="8349" y="10933"/>
                  <a:pt x="8380" y="11154"/>
                  <a:pt x="8506" y="11248"/>
                </a:cubicBezTo>
                <a:cubicBezTo>
                  <a:pt x="8790" y="11500"/>
                  <a:pt x="9105" y="11626"/>
                  <a:pt x="9452" y="11626"/>
                </a:cubicBezTo>
                <a:cubicBezTo>
                  <a:pt x="9924" y="11626"/>
                  <a:pt x="10365" y="11374"/>
                  <a:pt x="10617" y="10996"/>
                </a:cubicBezTo>
                <a:cubicBezTo>
                  <a:pt x="10743" y="10839"/>
                  <a:pt x="10901" y="10713"/>
                  <a:pt x="11090" y="10713"/>
                </a:cubicBezTo>
                <a:cubicBezTo>
                  <a:pt x="11310" y="10713"/>
                  <a:pt x="11468" y="10776"/>
                  <a:pt x="11562" y="10996"/>
                </a:cubicBezTo>
                <a:cubicBezTo>
                  <a:pt x="11846" y="11374"/>
                  <a:pt x="12287" y="11626"/>
                  <a:pt x="12760" y="11626"/>
                </a:cubicBezTo>
                <a:cubicBezTo>
                  <a:pt x="12917" y="11626"/>
                  <a:pt x="13075" y="11563"/>
                  <a:pt x="13201" y="11532"/>
                </a:cubicBezTo>
                <a:lnTo>
                  <a:pt x="13201" y="13296"/>
                </a:lnTo>
                <a:lnTo>
                  <a:pt x="819" y="13296"/>
                </a:lnTo>
                <a:lnTo>
                  <a:pt x="819" y="11532"/>
                </a:lnTo>
                <a:cubicBezTo>
                  <a:pt x="977" y="11563"/>
                  <a:pt x="1103" y="11626"/>
                  <a:pt x="1260" y="11626"/>
                </a:cubicBezTo>
                <a:cubicBezTo>
                  <a:pt x="1733" y="11626"/>
                  <a:pt x="2142" y="11374"/>
                  <a:pt x="2426" y="10996"/>
                </a:cubicBezTo>
                <a:cubicBezTo>
                  <a:pt x="2552" y="10839"/>
                  <a:pt x="2709" y="10713"/>
                  <a:pt x="2899" y="10713"/>
                </a:cubicBezTo>
                <a:cubicBezTo>
                  <a:pt x="3088" y="10713"/>
                  <a:pt x="3245" y="10776"/>
                  <a:pt x="3371" y="10996"/>
                </a:cubicBezTo>
                <a:cubicBezTo>
                  <a:pt x="3655" y="11374"/>
                  <a:pt x="4096" y="11626"/>
                  <a:pt x="4568" y="11626"/>
                </a:cubicBezTo>
                <a:cubicBezTo>
                  <a:pt x="4915" y="11626"/>
                  <a:pt x="5261" y="11500"/>
                  <a:pt x="5513" y="11248"/>
                </a:cubicBezTo>
                <a:cubicBezTo>
                  <a:pt x="5608" y="11154"/>
                  <a:pt x="5671" y="10933"/>
                  <a:pt x="5576" y="10776"/>
                </a:cubicBezTo>
                <a:lnTo>
                  <a:pt x="4757" y="9169"/>
                </a:lnTo>
                <a:close/>
                <a:moveTo>
                  <a:pt x="410" y="1"/>
                </a:moveTo>
                <a:cubicBezTo>
                  <a:pt x="189" y="1"/>
                  <a:pt x="0" y="190"/>
                  <a:pt x="0" y="442"/>
                </a:cubicBezTo>
                <a:lnTo>
                  <a:pt x="0" y="13706"/>
                </a:lnTo>
                <a:cubicBezTo>
                  <a:pt x="0" y="13958"/>
                  <a:pt x="189" y="14147"/>
                  <a:pt x="410" y="14147"/>
                </a:cubicBezTo>
                <a:lnTo>
                  <a:pt x="13705" y="14147"/>
                </a:lnTo>
                <a:cubicBezTo>
                  <a:pt x="13925" y="14147"/>
                  <a:pt x="14114" y="13958"/>
                  <a:pt x="14114" y="13706"/>
                </a:cubicBezTo>
                <a:lnTo>
                  <a:pt x="14114" y="442"/>
                </a:lnTo>
                <a:cubicBezTo>
                  <a:pt x="14114" y="190"/>
                  <a:pt x="13925" y="1"/>
                  <a:pt x="137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2" name="Google Shape;10512;p78"/>
          <p:cNvSpPr/>
          <p:nvPr/>
        </p:nvSpPr>
        <p:spPr>
          <a:xfrm>
            <a:off x="4932020" y="2120859"/>
            <a:ext cx="219864" cy="339286"/>
          </a:xfrm>
          <a:custGeom>
            <a:avLst/>
            <a:gdLst/>
            <a:ahLst/>
            <a:cxnLst/>
            <a:rect l="l" t="t" r="r" b="b"/>
            <a:pathLst>
              <a:path w="9106" h="14052" extrusionOk="0">
                <a:moveTo>
                  <a:pt x="1230" y="4096"/>
                </a:moveTo>
                <a:cubicBezTo>
                  <a:pt x="1450" y="4096"/>
                  <a:pt x="1608" y="4285"/>
                  <a:pt x="1608" y="4474"/>
                </a:cubicBezTo>
                <a:cubicBezTo>
                  <a:pt x="1608" y="4726"/>
                  <a:pt x="1419" y="4915"/>
                  <a:pt x="1230" y="4915"/>
                </a:cubicBezTo>
                <a:cubicBezTo>
                  <a:pt x="978" y="4915"/>
                  <a:pt x="789" y="4726"/>
                  <a:pt x="789" y="4474"/>
                </a:cubicBezTo>
                <a:cubicBezTo>
                  <a:pt x="820" y="4285"/>
                  <a:pt x="978" y="4096"/>
                  <a:pt x="1230" y="4096"/>
                </a:cubicBezTo>
                <a:close/>
                <a:moveTo>
                  <a:pt x="7846" y="4096"/>
                </a:moveTo>
                <a:cubicBezTo>
                  <a:pt x="8066" y="4096"/>
                  <a:pt x="8255" y="4285"/>
                  <a:pt x="8255" y="4474"/>
                </a:cubicBezTo>
                <a:cubicBezTo>
                  <a:pt x="8255" y="4726"/>
                  <a:pt x="8066" y="4915"/>
                  <a:pt x="7846" y="4915"/>
                </a:cubicBezTo>
                <a:cubicBezTo>
                  <a:pt x="7594" y="4915"/>
                  <a:pt x="7436" y="4726"/>
                  <a:pt x="7436" y="4474"/>
                </a:cubicBezTo>
                <a:cubicBezTo>
                  <a:pt x="7436" y="4285"/>
                  <a:pt x="7594" y="4096"/>
                  <a:pt x="7846" y="4096"/>
                </a:cubicBezTo>
                <a:close/>
                <a:moveTo>
                  <a:pt x="4538" y="788"/>
                </a:moveTo>
                <a:cubicBezTo>
                  <a:pt x="5514" y="788"/>
                  <a:pt x="6365" y="1481"/>
                  <a:pt x="6523" y="2427"/>
                </a:cubicBezTo>
                <a:lnTo>
                  <a:pt x="5357" y="2427"/>
                </a:lnTo>
                <a:cubicBezTo>
                  <a:pt x="5105" y="2427"/>
                  <a:pt x="4916" y="2616"/>
                  <a:pt x="4916" y="2868"/>
                </a:cubicBezTo>
                <a:cubicBezTo>
                  <a:pt x="4916" y="3088"/>
                  <a:pt x="5105" y="3309"/>
                  <a:pt x="5357" y="3309"/>
                </a:cubicBezTo>
                <a:lnTo>
                  <a:pt x="6617" y="3309"/>
                </a:lnTo>
                <a:lnTo>
                  <a:pt x="6617" y="4128"/>
                </a:lnTo>
                <a:lnTo>
                  <a:pt x="5357" y="4128"/>
                </a:lnTo>
                <a:cubicBezTo>
                  <a:pt x="5105" y="4128"/>
                  <a:pt x="4916" y="4317"/>
                  <a:pt x="4916" y="4506"/>
                </a:cubicBezTo>
                <a:cubicBezTo>
                  <a:pt x="4916" y="4758"/>
                  <a:pt x="5105" y="4947"/>
                  <a:pt x="5357" y="4947"/>
                </a:cubicBezTo>
                <a:lnTo>
                  <a:pt x="6617" y="4947"/>
                </a:lnTo>
                <a:lnTo>
                  <a:pt x="6617" y="5766"/>
                </a:lnTo>
                <a:lnTo>
                  <a:pt x="5357" y="5766"/>
                </a:lnTo>
                <a:cubicBezTo>
                  <a:pt x="5105" y="5766"/>
                  <a:pt x="4916" y="5987"/>
                  <a:pt x="4916" y="6207"/>
                </a:cubicBezTo>
                <a:cubicBezTo>
                  <a:pt x="4916" y="6459"/>
                  <a:pt x="5105" y="6617"/>
                  <a:pt x="5357" y="6617"/>
                </a:cubicBezTo>
                <a:lnTo>
                  <a:pt x="6523" y="6617"/>
                </a:lnTo>
                <a:cubicBezTo>
                  <a:pt x="6333" y="7562"/>
                  <a:pt x="5514" y="8255"/>
                  <a:pt x="4538" y="8255"/>
                </a:cubicBezTo>
                <a:cubicBezTo>
                  <a:pt x="3530" y="8255"/>
                  <a:pt x="2679" y="7562"/>
                  <a:pt x="2521" y="6617"/>
                </a:cubicBezTo>
                <a:lnTo>
                  <a:pt x="3687" y="6617"/>
                </a:lnTo>
                <a:cubicBezTo>
                  <a:pt x="3939" y="6617"/>
                  <a:pt x="4128" y="6396"/>
                  <a:pt x="4128" y="6207"/>
                </a:cubicBezTo>
                <a:cubicBezTo>
                  <a:pt x="4128" y="5987"/>
                  <a:pt x="3939" y="5766"/>
                  <a:pt x="3687" y="5766"/>
                </a:cubicBezTo>
                <a:lnTo>
                  <a:pt x="2490" y="5766"/>
                </a:lnTo>
                <a:lnTo>
                  <a:pt x="2490" y="4947"/>
                </a:lnTo>
                <a:lnTo>
                  <a:pt x="3687" y="4947"/>
                </a:lnTo>
                <a:cubicBezTo>
                  <a:pt x="3939" y="4947"/>
                  <a:pt x="4128" y="4758"/>
                  <a:pt x="4128" y="4506"/>
                </a:cubicBezTo>
                <a:cubicBezTo>
                  <a:pt x="4128" y="4285"/>
                  <a:pt x="3939" y="4128"/>
                  <a:pt x="3687" y="4128"/>
                </a:cubicBezTo>
                <a:lnTo>
                  <a:pt x="2490" y="4128"/>
                </a:lnTo>
                <a:lnTo>
                  <a:pt x="2490" y="3277"/>
                </a:lnTo>
                <a:lnTo>
                  <a:pt x="3687" y="3277"/>
                </a:lnTo>
                <a:cubicBezTo>
                  <a:pt x="3939" y="3277"/>
                  <a:pt x="4128" y="3057"/>
                  <a:pt x="4128" y="2836"/>
                </a:cubicBezTo>
                <a:cubicBezTo>
                  <a:pt x="4128" y="2584"/>
                  <a:pt x="3939" y="2395"/>
                  <a:pt x="3687" y="2395"/>
                </a:cubicBezTo>
                <a:lnTo>
                  <a:pt x="2521" y="2395"/>
                </a:lnTo>
                <a:cubicBezTo>
                  <a:pt x="2710" y="1481"/>
                  <a:pt x="3530" y="788"/>
                  <a:pt x="4538" y="788"/>
                </a:cubicBezTo>
                <a:close/>
                <a:moveTo>
                  <a:pt x="8255" y="5671"/>
                </a:moveTo>
                <a:lnTo>
                  <a:pt x="8255" y="6144"/>
                </a:lnTo>
                <a:cubicBezTo>
                  <a:pt x="8255" y="8066"/>
                  <a:pt x="6806" y="9641"/>
                  <a:pt x="4947" y="9830"/>
                </a:cubicBezTo>
                <a:lnTo>
                  <a:pt x="4947" y="9011"/>
                </a:lnTo>
                <a:cubicBezTo>
                  <a:pt x="6365" y="8822"/>
                  <a:pt x="7436" y="7593"/>
                  <a:pt x="7436" y="6144"/>
                </a:cubicBezTo>
                <a:lnTo>
                  <a:pt x="7436" y="5671"/>
                </a:lnTo>
                <a:cubicBezTo>
                  <a:pt x="7562" y="5703"/>
                  <a:pt x="7720" y="5735"/>
                  <a:pt x="7846" y="5735"/>
                </a:cubicBezTo>
                <a:cubicBezTo>
                  <a:pt x="7940" y="5735"/>
                  <a:pt x="8098" y="5703"/>
                  <a:pt x="8255" y="5671"/>
                </a:cubicBezTo>
                <a:close/>
                <a:moveTo>
                  <a:pt x="1639" y="5703"/>
                </a:moveTo>
                <a:lnTo>
                  <a:pt x="1639" y="6176"/>
                </a:lnTo>
                <a:cubicBezTo>
                  <a:pt x="1639" y="7625"/>
                  <a:pt x="2710" y="8853"/>
                  <a:pt x="4128" y="9043"/>
                </a:cubicBezTo>
                <a:lnTo>
                  <a:pt x="4128" y="9893"/>
                </a:lnTo>
                <a:cubicBezTo>
                  <a:pt x="2238" y="9641"/>
                  <a:pt x="820" y="8066"/>
                  <a:pt x="820" y="6176"/>
                </a:cubicBezTo>
                <a:lnTo>
                  <a:pt x="820" y="5703"/>
                </a:lnTo>
                <a:cubicBezTo>
                  <a:pt x="946" y="5735"/>
                  <a:pt x="1104" y="5798"/>
                  <a:pt x="1261" y="5798"/>
                </a:cubicBezTo>
                <a:cubicBezTo>
                  <a:pt x="1419" y="5798"/>
                  <a:pt x="1545" y="5735"/>
                  <a:pt x="1639" y="5703"/>
                </a:cubicBezTo>
                <a:close/>
                <a:moveTo>
                  <a:pt x="4569" y="12414"/>
                </a:moveTo>
                <a:cubicBezTo>
                  <a:pt x="5073" y="12414"/>
                  <a:pt x="5546" y="12760"/>
                  <a:pt x="5703" y="13233"/>
                </a:cubicBezTo>
                <a:lnTo>
                  <a:pt x="3372" y="13233"/>
                </a:lnTo>
                <a:cubicBezTo>
                  <a:pt x="3530" y="12760"/>
                  <a:pt x="4002" y="12414"/>
                  <a:pt x="4569" y="12414"/>
                </a:cubicBezTo>
                <a:close/>
                <a:moveTo>
                  <a:pt x="4569" y="1"/>
                </a:moveTo>
                <a:cubicBezTo>
                  <a:pt x="2962" y="1"/>
                  <a:pt x="1639" y="1292"/>
                  <a:pt x="1639" y="2868"/>
                </a:cubicBezTo>
                <a:lnTo>
                  <a:pt x="1639" y="3340"/>
                </a:lnTo>
                <a:cubicBezTo>
                  <a:pt x="1545" y="3309"/>
                  <a:pt x="1387" y="3277"/>
                  <a:pt x="1261" y="3277"/>
                </a:cubicBezTo>
                <a:cubicBezTo>
                  <a:pt x="600" y="3277"/>
                  <a:pt x="1" y="3813"/>
                  <a:pt x="1" y="4474"/>
                </a:cubicBezTo>
                <a:lnTo>
                  <a:pt x="1" y="6144"/>
                </a:lnTo>
                <a:cubicBezTo>
                  <a:pt x="1" y="8507"/>
                  <a:pt x="1797" y="10460"/>
                  <a:pt x="4128" y="10681"/>
                </a:cubicBezTo>
                <a:lnTo>
                  <a:pt x="4128" y="11626"/>
                </a:lnTo>
                <a:cubicBezTo>
                  <a:pt x="3183" y="11815"/>
                  <a:pt x="2490" y="12634"/>
                  <a:pt x="2490" y="13611"/>
                </a:cubicBezTo>
                <a:cubicBezTo>
                  <a:pt x="2490" y="13863"/>
                  <a:pt x="2679" y="14052"/>
                  <a:pt x="2868" y="14052"/>
                </a:cubicBezTo>
                <a:lnTo>
                  <a:pt x="6176" y="14052"/>
                </a:lnTo>
                <a:cubicBezTo>
                  <a:pt x="6428" y="14052"/>
                  <a:pt x="6617" y="13863"/>
                  <a:pt x="6617" y="13611"/>
                </a:cubicBezTo>
                <a:cubicBezTo>
                  <a:pt x="6617" y="12634"/>
                  <a:pt x="5892" y="11783"/>
                  <a:pt x="4947" y="11626"/>
                </a:cubicBezTo>
                <a:lnTo>
                  <a:pt x="4947" y="10681"/>
                </a:lnTo>
                <a:cubicBezTo>
                  <a:pt x="7247" y="10460"/>
                  <a:pt x="9106" y="8538"/>
                  <a:pt x="9106" y="6176"/>
                </a:cubicBezTo>
                <a:lnTo>
                  <a:pt x="9106" y="4537"/>
                </a:lnTo>
                <a:cubicBezTo>
                  <a:pt x="9106" y="3844"/>
                  <a:pt x="8539" y="3309"/>
                  <a:pt x="7846" y="3309"/>
                </a:cubicBezTo>
                <a:cubicBezTo>
                  <a:pt x="7688" y="3309"/>
                  <a:pt x="7562" y="3340"/>
                  <a:pt x="7436" y="3372"/>
                </a:cubicBezTo>
                <a:lnTo>
                  <a:pt x="7436" y="2868"/>
                </a:lnTo>
                <a:cubicBezTo>
                  <a:pt x="7436" y="1261"/>
                  <a:pt x="6144" y="1"/>
                  <a:pt x="45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13" name="Google Shape;10513;p78"/>
          <p:cNvGrpSpPr/>
          <p:nvPr/>
        </p:nvGrpSpPr>
        <p:grpSpPr>
          <a:xfrm>
            <a:off x="6667277" y="1303887"/>
            <a:ext cx="340034" cy="340420"/>
            <a:chOff x="-12199250" y="1662675"/>
            <a:chExt cx="352075" cy="352475"/>
          </a:xfrm>
        </p:grpSpPr>
        <p:sp>
          <p:nvSpPr>
            <p:cNvPr id="10514" name="Google Shape;10514;p78"/>
            <p:cNvSpPr/>
            <p:nvPr/>
          </p:nvSpPr>
          <p:spPr>
            <a:xfrm>
              <a:off x="-12004725" y="1710325"/>
              <a:ext cx="116600" cy="76425"/>
            </a:xfrm>
            <a:custGeom>
              <a:avLst/>
              <a:gdLst/>
              <a:ahLst/>
              <a:cxnLst/>
              <a:rect l="l" t="t" r="r" b="b"/>
              <a:pathLst>
                <a:path w="4664" h="3057" extrusionOk="0">
                  <a:moveTo>
                    <a:pt x="2395" y="788"/>
                  </a:moveTo>
                  <a:cubicBezTo>
                    <a:pt x="2679" y="788"/>
                    <a:pt x="2962" y="819"/>
                    <a:pt x="3246" y="914"/>
                  </a:cubicBezTo>
                  <a:cubicBezTo>
                    <a:pt x="3435" y="945"/>
                    <a:pt x="3624" y="1008"/>
                    <a:pt x="3813" y="1008"/>
                  </a:cubicBezTo>
                  <a:cubicBezTo>
                    <a:pt x="3781" y="1702"/>
                    <a:pt x="3246" y="2206"/>
                    <a:pt x="2616" y="2206"/>
                  </a:cubicBezTo>
                  <a:lnTo>
                    <a:pt x="1986" y="2206"/>
                  </a:lnTo>
                  <a:cubicBezTo>
                    <a:pt x="1608" y="2206"/>
                    <a:pt x="1261" y="2017"/>
                    <a:pt x="1104" y="1702"/>
                  </a:cubicBezTo>
                  <a:lnTo>
                    <a:pt x="946" y="1386"/>
                  </a:lnTo>
                  <a:lnTo>
                    <a:pt x="1041" y="1292"/>
                  </a:lnTo>
                  <a:cubicBezTo>
                    <a:pt x="1450" y="851"/>
                    <a:pt x="2017" y="788"/>
                    <a:pt x="2395" y="788"/>
                  </a:cubicBezTo>
                  <a:close/>
                  <a:moveTo>
                    <a:pt x="2458" y="0"/>
                  </a:moveTo>
                  <a:cubicBezTo>
                    <a:pt x="2017" y="0"/>
                    <a:pt x="1167" y="63"/>
                    <a:pt x="473" y="756"/>
                  </a:cubicBezTo>
                  <a:lnTo>
                    <a:pt x="158" y="1071"/>
                  </a:lnTo>
                  <a:cubicBezTo>
                    <a:pt x="64" y="1166"/>
                    <a:pt x="1" y="1386"/>
                    <a:pt x="95" y="1544"/>
                  </a:cubicBezTo>
                  <a:lnTo>
                    <a:pt x="379" y="2080"/>
                  </a:lnTo>
                  <a:cubicBezTo>
                    <a:pt x="631" y="2678"/>
                    <a:pt x="1261" y="3056"/>
                    <a:pt x="1954" y="3056"/>
                  </a:cubicBezTo>
                  <a:lnTo>
                    <a:pt x="2553" y="3056"/>
                  </a:lnTo>
                  <a:cubicBezTo>
                    <a:pt x="3718" y="3056"/>
                    <a:pt x="4664" y="2111"/>
                    <a:pt x="4664" y="977"/>
                  </a:cubicBezTo>
                  <a:lnTo>
                    <a:pt x="4664" y="662"/>
                  </a:lnTo>
                  <a:cubicBezTo>
                    <a:pt x="4664" y="441"/>
                    <a:pt x="4506" y="284"/>
                    <a:pt x="4254" y="284"/>
                  </a:cubicBezTo>
                  <a:cubicBezTo>
                    <a:pt x="3971" y="284"/>
                    <a:pt x="3718" y="221"/>
                    <a:pt x="3466" y="158"/>
                  </a:cubicBezTo>
                  <a:cubicBezTo>
                    <a:pt x="3120" y="32"/>
                    <a:pt x="2773" y="0"/>
                    <a:pt x="24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5" name="Google Shape;10515;p78"/>
            <p:cNvSpPr/>
            <p:nvPr/>
          </p:nvSpPr>
          <p:spPr>
            <a:xfrm>
              <a:off x="-12158300" y="1709525"/>
              <a:ext cx="116600" cy="77225"/>
            </a:xfrm>
            <a:custGeom>
              <a:avLst/>
              <a:gdLst/>
              <a:ahLst/>
              <a:cxnLst/>
              <a:rect l="l" t="t" r="r" b="b"/>
              <a:pathLst>
                <a:path w="4664" h="3089" extrusionOk="0">
                  <a:moveTo>
                    <a:pt x="2237" y="820"/>
                  </a:moveTo>
                  <a:cubicBezTo>
                    <a:pt x="2647" y="820"/>
                    <a:pt x="3182" y="883"/>
                    <a:pt x="3592" y="1324"/>
                  </a:cubicBezTo>
                  <a:lnTo>
                    <a:pt x="3718" y="1450"/>
                  </a:lnTo>
                  <a:lnTo>
                    <a:pt x="3560" y="1765"/>
                  </a:lnTo>
                  <a:cubicBezTo>
                    <a:pt x="3403" y="2080"/>
                    <a:pt x="3088" y="2269"/>
                    <a:pt x="2710" y="2269"/>
                  </a:cubicBezTo>
                  <a:lnTo>
                    <a:pt x="2048" y="2269"/>
                  </a:lnTo>
                  <a:cubicBezTo>
                    <a:pt x="1387" y="2269"/>
                    <a:pt x="820" y="1765"/>
                    <a:pt x="820" y="1072"/>
                  </a:cubicBezTo>
                  <a:cubicBezTo>
                    <a:pt x="1040" y="1040"/>
                    <a:pt x="1229" y="977"/>
                    <a:pt x="1418" y="946"/>
                  </a:cubicBezTo>
                  <a:cubicBezTo>
                    <a:pt x="1702" y="851"/>
                    <a:pt x="1985" y="820"/>
                    <a:pt x="2237" y="820"/>
                  </a:cubicBezTo>
                  <a:close/>
                  <a:moveTo>
                    <a:pt x="2237" y="1"/>
                  </a:moveTo>
                  <a:cubicBezTo>
                    <a:pt x="1891" y="1"/>
                    <a:pt x="1513" y="32"/>
                    <a:pt x="1198" y="158"/>
                  </a:cubicBezTo>
                  <a:cubicBezTo>
                    <a:pt x="914" y="221"/>
                    <a:pt x="662" y="253"/>
                    <a:pt x="410" y="253"/>
                  </a:cubicBezTo>
                  <a:cubicBezTo>
                    <a:pt x="158" y="253"/>
                    <a:pt x="0" y="473"/>
                    <a:pt x="0" y="662"/>
                  </a:cubicBezTo>
                  <a:lnTo>
                    <a:pt x="0" y="1009"/>
                  </a:lnTo>
                  <a:cubicBezTo>
                    <a:pt x="0" y="2143"/>
                    <a:pt x="914" y="3088"/>
                    <a:pt x="2048" y="3088"/>
                  </a:cubicBezTo>
                  <a:lnTo>
                    <a:pt x="2710" y="3088"/>
                  </a:lnTo>
                  <a:cubicBezTo>
                    <a:pt x="3403" y="3088"/>
                    <a:pt x="3970" y="2742"/>
                    <a:pt x="4285" y="2112"/>
                  </a:cubicBezTo>
                  <a:lnTo>
                    <a:pt x="4569" y="1513"/>
                  </a:lnTo>
                  <a:cubicBezTo>
                    <a:pt x="4663" y="1355"/>
                    <a:pt x="4600" y="1166"/>
                    <a:pt x="4506" y="1040"/>
                  </a:cubicBezTo>
                  <a:lnTo>
                    <a:pt x="4191" y="725"/>
                  </a:lnTo>
                  <a:cubicBezTo>
                    <a:pt x="3560" y="95"/>
                    <a:pt x="2804" y="1"/>
                    <a:pt x="22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6" name="Google Shape;10516;p78"/>
            <p:cNvSpPr/>
            <p:nvPr/>
          </p:nvSpPr>
          <p:spPr>
            <a:xfrm>
              <a:off x="-12199250" y="1662675"/>
              <a:ext cx="352075" cy="352475"/>
            </a:xfrm>
            <a:custGeom>
              <a:avLst/>
              <a:gdLst/>
              <a:ahLst/>
              <a:cxnLst/>
              <a:rect l="l" t="t" r="r" b="b"/>
              <a:pathLst>
                <a:path w="14083" h="14099" extrusionOk="0">
                  <a:moveTo>
                    <a:pt x="3916" y="1048"/>
                  </a:moveTo>
                  <a:cubicBezTo>
                    <a:pt x="4902" y="1048"/>
                    <a:pt x="5796" y="1401"/>
                    <a:pt x="6459" y="2064"/>
                  </a:cubicBezTo>
                  <a:lnTo>
                    <a:pt x="6774" y="2379"/>
                  </a:lnTo>
                  <a:cubicBezTo>
                    <a:pt x="6837" y="2442"/>
                    <a:pt x="6963" y="2505"/>
                    <a:pt x="7026" y="2505"/>
                  </a:cubicBezTo>
                  <a:cubicBezTo>
                    <a:pt x="7152" y="2505"/>
                    <a:pt x="7246" y="2442"/>
                    <a:pt x="7309" y="2379"/>
                  </a:cubicBezTo>
                  <a:lnTo>
                    <a:pt x="7624" y="2064"/>
                  </a:lnTo>
                  <a:cubicBezTo>
                    <a:pt x="8288" y="1400"/>
                    <a:pt x="9186" y="1062"/>
                    <a:pt x="10163" y="1062"/>
                  </a:cubicBezTo>
                  <a:cubicBezTo>
                    <a:pt x="10577" y="1062"/>
                    <a:pt x="11005" y="1123"/>
                    <a:pt x="11436" y="1245"/>
                  </a:cubicBezTo>
                  <a:cubicBezTo>
                    <a:pt x="11656" y="1302"/>
                    <a:pt x="11880" y="1331"/>
                    <a:pt x="12105" y="1331"/>
                  </a:cubicBezTo>
                  <a:cubicBezTo>
                    <a:pt x="12493" y="1331"/>
                    <a:pt x="12885" y="1247"/>
                    <a:pt x="13264" y="1087"/>
                  </a:cubicBezTo>
                  <a:lnTo>
                    <a:pt x="13264" y="2883"/>
                  </a:lnTo>
                  <a:cubicBezTo>
                    <a:pt x="13264" y="4490"/>
                    <a:pt x="11972" y="5750"/>
                    <a:pt x="10397" y="5750"/>
                  </a:cubicBezTo>
                  <a:lnTo>
                    <a:pt x="9767" y="5750"/>
                  </a:lnTo>
                  <a:cubicBezTo>
                    <a:pt x="8759" y="5750"/>
                    <a:pt x="7876" y="5214"/>
                    <a:pt x="7435" y="4332"/>
                  </a:cubicBezTo>
                  <a:cubicBezTo>
                    <a:pt x="7341" y="4175"/>
                    <a:pt x="7246" y="4112"/>
                    <a:pt x="7089" y="4112"/>
                  </a:cubicBezTo>
                  <a:cubicBezTo>
                    <a:pt x="6931" y="4112"/>
                    <a:pt x="6774" y="4175"/>
                    <a:pt x="6711" y="4332"/>
                  </a:cubicBezTo>
                  <a:cubicBezTo>
                    <a:pt x="6301" y="5214"/>
                    <a:pt x="5388" y="5750"/>
                    <a:pt x="4411" y="5750"/>
                  </a:cubicBezTo>
                  <a:lnTo>
                    <a:pt x="3718" y="5750"/>
                  </a:lnTo>
                  <a:cubicBezTo>
                    <a:pt x="2111" y="5750"/>
                    <a:pt x="851" y="4458"/>
                    <a:pt x="851" y="2883"/>
                  </a:cubicBezTo>
                  <a:lnTo>
                    <a:pt x="851" y="1102"/>
                  </a:lnTo>
                  <a:lnTo>
                    <a:pt x="851" y="1102"/>
                  </a:lnTo>
                  <a:cubicBezTo>
                    <a:pt x="1182" y="1252"/>
                    <a:pt x="1548" y="1331"/>
                    <a:pt x="1926" y="1331"/>
                  </a:cubicBezTo>
                  <a:cubicBezTo>
                    <a:pt x="2153" y="1331"/>
                    <a:pt x="2384" y="1302"/>
                    <a:pt x="2615" y="1245"/>
                  </a:cubicBezTo>
                  <a:cubicBezTo>
                    <a:pt x="3058" y="1113"/>
                    <a:pt x="3495" y="1048"/>
                    <a:pt x="3916" y="1048"/>
                  </a:cubicBezTo>
                  <a:close/>
                  <a:moveTo>
                    <a:pt x="819" y="5214"/>
                  </a:moveTo>
                  <a:cubicBezTo>
                    <a:pt x="1071" y="5529"/>
                    <a:pt x="1323" y="5750"/>
                    <a:pt x="1638" y="6002"/>
                  </a:cubicBezTo>
                  <a:lnTo>
                    <a:pt x="1638" y="6065"/>
                  </a:lnTo>
                  <a:lnTo>
                    <a:pt x="1638" y="10791"/>
                  </a:lnTo>
                  <a:lnTo>
                    <a:pt x="819" y="10791"/>
                  </a:lnTo>
                  <a:lnTo>
                    <a:pt x="819" y="5214"/>
                  </a:lnTo>
                  <a:close/>
                  <a:moveTo>
                    <a:pt x="1607" y="11641"/>
                  </a:moveTo>
                  <a:lnTo>
                    <a:pt x="1607" y="12838"/>
                  </a:lnTo>
                  <a:cubicBezTo>
                    <a:pt x="1638" y="13090"/>
                    <a:pt x="1449" y="13279"/>
                    <a:pt x="1197" y="13279"/>
                  </a:cubicBezTo>
                  <a:cubicBezTo>
                    <a:pt x="977" y="13279"/>
                    <a:pt x="788" y="13090"/>
                    <a:pt x="788" y="12838"/>
                  </a:cubicBezTo>
                  <a:lnTo>
                    <a:pt x="788" y="11641"/>
                  </a:lnTo>
                  <a:close/>
                  <a:moveTo>
                    <a:pt x="13689" y="0"/>
                  </a:moveTo>
                  <a:cubicBezTo>
                    <a:pt x="13618" y="0"/>
                    <a:pt x="13547" y="16"/>
                    <a:pt x="13484" y="47"/>
                  </a:cubicBezTo>
                  <a:lnTo>
                    <a:pt x="12949" y="331"/>
                  </a:lnTo>
                  <a:cubicBezTo>
                    <a:pt x="12686" y="452"/>
                    <a:pt x="12424" y="509"/>
                    <a:pt x="12153" y="509"/>
                  </a:cubicBezTo>
                  <a:cubicBezTo>
                    <a:pt x="12001" y="509"/>
                    <a:pt x="11847" y="491"/>
                    <a:pt x="11689" y="457"/>
                  </a:cubicBezTo>
                  <a:cubicBezTo>
                    <a:pt x="11200" y="307"/>
                    <a:pt x="10699" y="235"/>
                    <a:pt x="10208" y="235"/>
                  </a:cubicBezTo>
                  <a:cubicBezTo>
                    <a:pt x="9876" y="235"/>
                    <a:pt x="9549" y="268"/>
                    <a:pt x="9231" y="331"/>
                  </a:cubicBezTo>
                  <a:cubicBezTo>
                    <a:pt x="8412" y="489"/>
                    <a:pt x="7656" y="867"/>
                    <a:pt x="7026" y="1497"/>
                  </a:cubicBezTo>
                  <a:cubicBezTo>
                    <a:pt x="6396" y="867"/>
                    <a:pt x="5671" y="489"/>
                    <a:pt x="4820" y="331"/>
                  </a:cubicBezTo>
                  <a:cubicBezTo>
                    <a:pt x="4503" y="268"/>
                    <a:pt x="4180" y="235"/>
                    <a:pt x="3855" y="235"/>
                  </a:cubicBezTo>
                  <a:cubicBezTo>
                    <a:pt x="3372" y="235"/>
                    <a:pt x="2883" y="307"/>
                    <a:pt x="2395" y="457"/>
                  </a:cubicBezTo>
                  <a:cubicBezTo>
                    <a:pt x="2236" y="491"/>
                    <a:pt x="2078" y="509"/>
                    <a:pt x="1923" y="509"/>
                  </a:cubicBezTo>
                  <a:cubicBezTo>
                    <a:pt x="1645" y="509"/>
                    <a:pt x="1377" y="452"/>
                    <a:pt x="1134" y="331"/>
                  </a:cubicBezTo>
                  <a:lnTo>
                    <a:pt x="567" y="47"/>
                  </a:lnTo>
                  <a:cubicBezTo>
                    <a:pt x="527" y="21"/>
                    <a:pt x="476" y="11"/>
                    <a:pt x="421" y="11"/>
                  </a:cubicBezTo>
                  <a:cubicBezTo>
                    <a:pt x="345" y="11"/>
                    <a:pt x="262" y="29"/>
                    <a:pt x="189" y="47"/>
                  </a:cubicBezTo>
                  <a:cubicBezTo>
                    <a:pt x="63" y="142"/>
                    <a:pt x="0" y="237"/>
                    <a:pt x="0" y="394"/>
                  </a:cubicBezTo>
                  <a:lnTo>
                    <a:pt x="0" y="12838"/>
                  </a:lnTo>
                  <a:cubicBezTo>
                    <a:pt x="0" y="13563"/>
                    <a:pt x="536" y="14099"/>
                    <a:pt x="1197" y="14099"/>
                  </a:cubicBezTo>
                  <a:cubicBezTo>
                    <a:pt x="1890" y="14099"/>
                    <a:pt x="2458" y="13563"/>
                    <a:pt x="2458" y="12838"/>
                  </a:cubicBezTo>
                  <a:lnTo>
                    <a:pt x="2458" y="6380"/>
                  </a:lnTo>
                  <a:cubicBezTo>
                    <a:pt x="2867" y="6506"/>
                    <a:pt x="3245" y="6600"/>
                    <a:pt x="3686" y="6600"/>
                  </a:cubicBezTo>
                  <a:lnTo>
                    <a:pt x="4348" y="6600"/>
                  </a:lnTo>
                  <a:cubicBezTo>
                    <a:pt x="4978" y="6600"/>
                    <a:pt x="5608" y="6443"/>
                    <a:pt x="6144" y="6065"/>
                  </a:cubicBezTo>
                  <a:cubicBezTo>
                    <a:pt x="6490" y="5876"/>
                    <a:pt x="6774" y="5592"/>
                    <a:pt x="7026" y="5277"/>
                  </a:cubicBezTo>
                  <a:cubicBezTo>
                    <a:pt x="7656" y="6065"/>
                    <a:pt x="8696" y="6600"/>
                    <a:pt x="9767" y="6600"/>
                  </a:cubicBezTo>
                  <a:lnTo>
                    <a:pt x="10397" y="6600"/>
                  </a:lnTo>
                  <a:cubicBezTo>
                    <a:pt x="12445" y="6600"/>
                    <a:pt x="14083" y="4931"/>
                    <a:pt x="14083" y="2883"/>
                  </a:cubicBezTo>
                  <a:lnTo>
                    <a:pt x="14083" y="394"/>
                  </a:lnTo>
                  <a:cubicBezTo>
                    <a:pt x="14083" y="237"/>
                    <a:pt x="14020" y="142"/>
                    <a:pt x="13894" y="47"/>
                  </a:cubicBezTo>
                  <a:cubicBezTo>
                    <a:pt x="13831" y="16"/>
                    <a:pt x="13760" y="0"/>
                    <a:pt x="136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17" name="Google Shape;10517;p78"/>
          <p:cNvGrpSpPr/>
          <p:nvPr/>
        </p:nvGrpSpPr>
        <p:grpSpPr>
          <a:xfrm>
            <a:off x="6666130" y="1710754"/>
            <a:ext cx="342328" cy="342328"/>
            <a:chOff x="-12199250" y="2096250"/>
            <a:chExt cx="354450" cy="354450"/>
          </a:xfrm>
        </p:grpSpPr>
        <p:sp>
          <p:nvSpPr>
            <p:cNvPr id="10518" name="Google Shape;10518;p78"/>
            <p:cNvSpPr/>
            <p:nvPr/>
          </p:nvSpPr>
          <p:spPr>
            <a:xfrm>
              <a:off x="-12199250" y="2096250"/>
              <a:ext cx="354450" cy="354450"/>
            </a:xfrm>
            <a:custGeom>
              <a:avLst/>
              <a:gdLst/>
              <a:ahLst/>
              <a:cxnLst/>
              <a:rect l="l" t="t" r="r" b="b"/>
              <a:pathLst>
                <a:path w="14178" h="14178" extrusionOk="0">
                  <a:moveTo>
                    <a:pt x="8507" y="851"/>
                  </a:moveTo>
                  <a:lnTo>
                    <a:pt x="9609" y="2553"/>
                  </a:lnTo>
                  <a:lnTo>
                    <a:pt x="4505" y="2553"/>
                  </a:lnTo>
                  <a:lnTo>
                    <a:pt x="5608" y="851"/>
                  </a:lnTo>
                  <a:close/>
                  <a:moveTo>
                    <a:pt x="4442" y="3340"/>
                  </a:moveTo>
                  <a:cubicBezTo>
                    <a:pt x="4001" y="3655"/>
                    <a:pt x="3655" y="4002"/>
                    <a:pt x="3340" y="4443"/>
                  </a:cubicBezTo>
                  <a:lnTo>
                    <a:pt x="3340" y="3718"/>
                  </a:lnTo>
                  <a:cubicBezTo>
                    <a:pt x="3308" y="3529"/>
                    <a:pt x="3497" y="3340"/>
                    <a:pt x="3718" y="3340"/>
                  </a:cubicBezTo>
                  <a:close/>
                  <a:moveTo>
                    <a:pt x="10334" y="3340"/>
                  </a:moveTo>
                  <a:cubicBezTo>
                    <a:pt x="10586" y="3340"/>
                    <a:pt x="10775" y="3529"/>
                    <a:pt x="10775" y="3781"/>
                  </a:cubicBezTo>
                  <a:lnTo>
                    <a:pt x="10775" y="4443"/>
                  </a:lnTo>
                  <a:lnTo>
                    <a:pt x="10743" y="4443"/>
                  </a:lnTo>
                  <a:cubicBezTo>
                    <a:pt x="10428" y="4002"/>
                    <a:pt x="10082" y="3655"/>
                    <a:pt x="9641" y="3340"/>
                  </a:cubicBezTo>
                  <a:close/>
                  <a:moveTo>
                    <a:pt x="2521" y="4506"/>
                  </a:moveTo>
                  <a:lnTo>
                    <a:pt x="2521" y="9610"/>
                  </a:lnTo>
                  <a:lnTo>
                    <a:pt x="819" y="8507"/>
                  </a:lnTo>
                  <a:lnTo>
                    <a:pt x="819" y="5640"/>
                  </a:lnTo>
                  <a:lnTo>
                    <a:pt x="2521" y="4506"/>
                  </a:lnTo>
                  <a:close/>
                  <a:moveTo>
                    <a:pt x="11562" y="4537"/>
                  </a:moveTo>
                  <a:lnTo>
                    <a:pt x="13264" y="5640"/>
                  </a:lnTo>
                  <a:lnTo>
                    <a:pt x="13264" y="8507"/>
                  </a:lnTo>
                  <a:lnTo>
                    <a:pt x="11562" y="9610"/>
                  </a:lnTo>
                  <a:lnTo>
                    <a:pt x="11562" y="4537"/>
                  </a:lnTo>
                  <a:close/>
                  <a:moveTo>
                    <a:pt x="3308" y="9673"/>
                  </a:moveTo>
                  <a:cubicBezTo>
                    <a:pt x="3623" y="10114"/>
                    <a:pt x="3970" y="10460"/>
                    <a:pt x="4411" y="10775"/>
                  </a:cubicBezTo>
                  <a:lnTo>
                    <a:pt x="3686" y="10775"/>
                  </a:lnTo>
                  <a:cubicBezTo>
                    <a:pt x="3466" y="10775"/>
                    <a:pt x="3245" y="10586"/>
                    <a:pt x="3245" y="10366"/>
                  </a:cubicBezTo>
                  <a:lnTo>
                    <a:pt x="3245" y="9673"/>
                  </a:lnTo>
                  <a:close/>
                  <a:moveTo>
                    <a:pt x="7026" y="3340"/>
                  </a:moveTo>
                  <a:cubicBezTo>
                    <a:pt x="9074" y="3340"/>
                    <a:pt x="10743" y="4978"/>
                    <a:pt x="10743" y="7089"/>
                  </a:cubicBezTo>
                  <a:cubicBezTo>
                    <a:pt x="10743" y="9137"/>
                    <a:pt x="9074" y="10775"/>
                    <a:pt x="7026" y="10775"/>
                  </a:cubicBezTo>
                  <a:cubicBezTo>
                    <a:pt x="5009" y="10775"/>
                    <a:pt x="3308" y="9137"/>
                    <a:pt x="3308" y="7089"/>
                  </a:cubicBezTo>
                  <a:cubicBezTo>
                    <a:pt x="3308" y="5041"/>
                    <a:pt x="4946" y="3340"/>
                    <a:pt x="7026" y="3340"/>
                  </a:cubicBezTo>
                  <a:close/>
                  <a:moveTo>
                    <a:pt x="10743" y="9673"/>
                  </a:moveTo>
                  <a:lnTo>
                    <a:pt x="10743" y="10397"/>
                  </a:lnTo>
                  <a:cubicBezTo>
                    <a:pt x="10743" y="10618"/>
                    <a:pt x="10586" y="10775"/>
                    <a:pt x="10334" y="10775"/>
                  </a:cubicBezTo>
                  <a:lnTo>
                    <a:pt x="9641" y="10775"/>
                  </a:lnTo>
                  <a:cubicBezTo>
                    <a:pt x="10082" y="10460"/>
                    <a:pt x="10428" y="10114"/>
                    <a:pt x="10743" y="9673"/>
                  </a:cubicBezTo>
                  <a:close/>
                  <a:moveTo>
                    <a:pt x="9578" y="11594"/>
                  </a:moveTo>
                  <a:lnTo>
                    <a:pt x="8443" y="13296"/>
                  </a:lnTo>
                  <a:lnTo>
                    <a:pt x="5577" y="13296"/>
                  </a:lnTo>
                  <a:lnTo>
                    <a:pt x="4474" y="11594"/>
                  </a:lnTo>
                  <a:close/>
                  <a:moveTo>
                    <a:pt x="5419" y="1"/>
                  </a:moveTo>
                  <a:cubicBezTo>
                    <a:pt x="5261" y="1"/>
                    <a:pt x="5167" y="64"/>
                    <a:pt x="5072" y="190"/>
                  </a:cubicBezTo>
                  <a:lnTo>
                    <a:pt x="3529" y="2553"/>
                  </a:lnTo>
                  <a:cubicBezTo>
                    <a:pt x="3025" y="2616"/>
                    <a:pt x="2678" y="3025"/>
                    <a:pt x="2552" y="3529"/>
                  </a:cubicBezTo>
                  <a:lnTo>
                    <a:pt x="189" y="5073"/>
                  </a:lnTo>
                  <a:cubicBezTo>
                    <a:pt x="63" y="5136"/>
                    <a:pt x="0" y="5262"/>
                    <a:pt x="0" y="5419"/>
                  </a:cubicBezTo>
                  <a:lnTo>
                    <a:pt x="0" y="8727"/>
                  </a:lnTo>
                  <a:cubicBezTo>
                    <a:pt x="0" y="8853"/>
                    <a:pt x="63" y="9011"/>
                    <a:pt x="189" y="9105"/>
                  </a:cubicBezTo>
                  <a:lnTo>
                    <a:pt x="2552" y="10618"/>
                  </a:lnTo>
                  <a:cubicBezTo>
                    <a:pt x="2647" y="11153"/>
                    <a:pt x="3025" y="11500"/>
                    <a:pt x="3529" y="11626"/>
                  </a:cubicBezTo>
                  <a:lnTo>
                    <a:pt x="5072" y="13989"/>
                  </a:lnTo>
                  <a:cubicBezTo>
                    <a:pt x="5167" y="14083"/>
                    <a:pt x="5261" y="14178"/>
                    <a:pt x="5419" y="14178"/>
                  </a:cubicBezTo>
                  <a:lnTo>
                    <a:pt x="8727" y="14178"/>
                  </a:lnTo>
                  <a:cubicBezTo>
                    <a:pt x="8885" y="14178"/>
                    <a:pt x="9011" y="14083"/>
                    <a:pt x="9105" y="13989"/>
                  </a:cubicBezTo>
                  <a:lnTo>
                    <a:pt x="10617" y="11626"/>
                  </a:lnTo>
                  <a:cubicBezTo>
                    <a:pt x="11153" y="11531"/>
                    <a:pt x="11499" y="11153"/>
                    <a:pt x="11626" y="10618"/>
                  </a:cubicBezTo>
                  <a:lnTo>
                    <a:pt x="13988" y="9105"/>
                  </a:lnTo>
                  <a:cubicBezTo>
                    <a:pt x="14083" y="9011"/>
                    <a:pt x="14177" y="8885"/>
                    <a:pt x="14177" y="8727"/>
                  </a:cubicBezTo>
                  <a:lnTo>
                    <a:pt x="14177" y="5419"/>
                  </a:lnTo>
                  <a:cubicBezTo>
                    <a:pt x="14177" y="5262"/>
                    <a:pt x="14083" y="5167"/>
                    <a:pt x="13988" y="5073"/>
                  </a:cubicBezTo>
                  <a:lnTo>
                    <a:pt x="11626" y="3529"/>
                  </a:lnTo>
                  <a:cubicBezTo>
                    <a:pt x="11531" y="3025"/>
                    <a:pt x="11153" y="2679"/>
                    <a:pt x="10617" y="2553"/>
                  </a:cubicBezTo>
                  <a:lnTo>
                    <a:pt x="9105" y="190"/>
                  </a:lnTo>
                  <a:cubicBezTo>
                    <a:pt x="9011" y="64"/>
                    <a:pt x="8885" y="1"/>
                    <a:pt x="8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9" name="Google Shape;10519;p78"/>
            <p:cNvSpPr/>
            <p:nvPr/>
          </p:nvSpPr>
          <p:spPr>
            <a:xfrm>
              <a:off x="-12096075" y="2200225"/>
              <a:ext cx="144950" cy="144950"/>
            </a:xfrm>
            <a:custGeom>
              <a:avLst/>
              <a:gdLst/>
              <a:ahLst/>
              <a:cxnLst/>
              <a:rect l="l" t="t" r="r" b="b"/>
              <a:pathLst>
                <a:path w="5798" h="5798" extrusionOk="0">
                  <a:moveTo>
                    <a:pt x="2899" y="851"/>
                  </a:moveTo>
                  <a:cubicBezTo>
                    <a:pt x="4064" y="851"/>
                    <a:pt x="5010" y="1796"/>
                    <a:pt x="5010" y="2930"/>
                  </a:cubicBezTo>
                  <a:cubicBezTo>
                    <a:pt x="5010" y="4064"/>
                    <a:pt x="4064" y="5010"/>
                    <a:pt x="2899" y="5010"/>
                  </a:cubicBezTo>
                  <a:cubicBezTo>
                    <a:pt x="1765" y="5010"/>
                    <a:pt x="819" y="4064"/>
                    <a:pt x="819" y="2930"/>
                  </a:cubicBezTo>
                  <a:cubicBezTo>
                    <a:pt x="819" y="1796"/>
                    <a:pt x="1765" y="851"/>
                    <a:pt x="2899" y="851"/>
                  </a:cubicBezTo>
                  <a:close/>
                  <a:moveTo>
                    <a:pt x="2899" y="0"/>
                  </a:moveTo>
                  <a:cubicBezTo>
                    <a:pt x="1292" y="0"/>
                    <a:pt x="0" y="1323"/>
                    <a:pt x="0" y="2930"/>
                  </a:cubicBezTo>
                  <a:cubicBezTo>
                    <a:pt x="0" y="4505"/>
                    <a:pt x="1292" y="5797"/>
                    <a:pt x="2899" y="5797"/>
                  </a:cubicBezTo>
                  <a:cubicBezTo>
                    <a:pt x="4537" y="5797"/>
                    <a:pt x="5797" y="4505"/>
                    <a:pt x="5797" y="2930"/>
                  </a:cubicBezTo>
                  <a:cubicBezTo>
                    <a:pt x="5797" y="1323"/>
                    <a:pt x="4474" y="0"/>
                    <a:pt x="28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20" name="Google Shape;10520;p78"/>
          <p:cNvGrpSpPr/>
          <p:nvPr/>
        </p:nvGrpSpPr>
        <p:grpSpPr>
          <a:xfrm>
            <a:off x="6667277" y="2119708"/>
            <a:ext cx="340034" cy="341579"/>
            <a:chOff x="-12199250" y="2530225"/>
            <a:chExt cx="352075" cy="353675"/>
          </a:xfrm>
        </p:grpSpPr>
        <p:sp>
          <p:nvSpPr>
            <p:cNvPr id="10521" name="Google Shape;10521;p78"/>
            <p:cNvSpPr/>
            <p:nvPr/>
          </p:nvSpPr>
          <p:spPr>
            <a:xfrm>
              <a:off x="-12055900" y="2530225"/>
              <a:ext cx="63025" cy="62250"/>
            </a:xfrm>
            <a:custGeom>
              <a:avLst/>
              <a:gdLst/>
              <a:ahLst/>
              <a:cxnLst/>
              <a:rect l="l" t="t" r="r" b="b"/>
              <a:pathLst>
                <a:path w="2521" h="2490" extrusionOk="0">
                  <a:moveTo>
                    <a:pt x="1292" y="883"/>
                  </a:moveTo>
                  <a:cubicBezTo>
                    <a:pt x="1512" y="883"/>
                    <a:pt x="1733" y="1072"/>
                    <a:pt x="1733" y="1292"/>
                  </a:cubicBezTo>
                  <a:cubicBezTo>
                    <a:pt x="1701" y="1513"/>
                    <a:pt x="1544" y="1702"/>
                    <a:pt x="1292" y="1702"/>
                  </a:cubicBezTo>
                  <a:cubicBezTo>
                    <a:pt x="1071" y="1702"/>
                    <a:pt x="914" y="1513"/>
                    <a:pt x="914" y="1292"/>
                  </a:cubicBezTo>
                  <a:cubicBezTo>
                    <a:pt x="914" y="1072"/>
                    <a:pt x="1103" y="883"/>
                    <a:pt x="1292" y="883"/>
                  </a:cubicBezTo>
                  <a:close/>
                  <a:moveTo>
                    <a:pt x="1260" y="1"/>
                  </a:moveTo>
                  <a:cubicBezTo>
                    <a:pt x="567" y="1"/>
                    <a:pt x="0" y="568"/>
                    <a:pt x="0" y="1261"/>
                  </a:cubicBezTo>
                  <a:cubicBezTo>
                    <a:pt x="0" y="1923"/>
                    <a:pt x="567" y="2490"/>
                    <a:pt x="1260" y="2490"/>
                  </a:cubicBezTo>
                  <a:cubicBezTo>
                    <a:pt x="1985" y="2490"/>
                    <a:pt x="2520" y="1923"/>
                    <a:pt x="2520" y="1261"/>
                  </a:cubicBezTo>
                  <a:cubicBezTo>
                    <a:pt x="2520" y="599"/>
                    <a:pt x="1985" y="1"/>
                    <a:pt x="12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2" name="Google Shape;10522;p78"/>
            <p:cNvSpPr/>
            <p:nvPr/>
          </p:nvSpPr>
          <p:spPr>
            <a:xfrm>
              <a:off x="-12116550" y="2592450"/>
              <a:ext cx="185900" cy="291450"/>
            </a:xfrm>
            <a:custGeom>
              <a:avLst/>
              <a:gdLst/>
              <a:ahLst/>
              <a:cxnLst/>
              <a:rect l="l" t="t" r="r" b="b"/>
              <a:pathLst>
                <a:path w="7436" h="11658" extrusionOk="0">
                  <a:moveTo>
                    <a:pt x="5135" y="851"/>
                  </a:moveTo>
                  <a:cubicBezTo>
                    <a:pt x="5388" y="1324"/>
                    <a:pt x="5419" y="1891"/>
                    <a:pt x="5230" y="2395"/>
                  </a:cubicBezTo>
                  <a:lnTo>
                    <a:pt x="3938" y="1765"/>
                  </a:lnTo>
                  <a:cubicBezTo>
                    <a:pt x="3875" y="1749"/>
                    <a:pt x="3812" y="1741"/>
                    <a:pt x="3749" y="1741"/>
                  </a:cubicBezTo>
                  <a:cubicBezTo>
                    <a:pt x="3686" y="1741"/>
                    <a:pt x="3623" y="1749"/>
                    <a:pt x="3560" y="1765"/>
                  </a:cubicBezTo>
                  <a:lnTo>
                    <a:pt x="2269" y="2395"/>
                  </a:lnTo>
                  <a:cubicBezTo>
                    <a:pt x="2048" y="1891"/>
                    <a:pt x="2080" y="1324"/>
                    <a:pt x="2300" y="851"/>
                  </a:cubicBezTo>
                  <a:close/>
                  <a:moveTo>
                    <a:pt x="4159" y="2742"/>
                  </a:moveTo>
                  <a:lnTo>
                    <a:pt x="4946" y="3151"/>
                  </a:lnTo>
                  <a:lnTo>
                    <a:pt x="4253" y="7530"/>
                  </a:lnTo>
                  <a:lnTo>
                    <a:pt x="3308" y="7530"/>
                  </a:lnTo>
                  <a:lnTo>
                    <a:pt x="2552" y="3151"/>
                  </a:lnTo>
                  <a:lnTo>
                    <a:pt x="3340" y="2742"/>
                  </a:lnTo>
                  <a:lnTo>
                    <a:pt x="3340" y="4569"/>
                  </a:lnTo>
                  <a:cubicBezTo>
                    <a:pt x="3340" y="4789"/>
                    <a:pt x="3529" y="5010"/>
                    <a:pt x="3718" y="5010"/>
                  </a:cubicBezTo>
                  <a:cubicBezTo>
                    <a:pt x="3970" y="5010"/>
                    <a:pt x="4159" y="4789"/>
                    <a:pt x="4159" y="4569"/>
                  </a:cubicBezTo>
                  <a:lnTo>
                    <a:pt x="4159" y="2742"/>
                  </a:lnTo>
                  <a:close/>
                  <a:moveTo>
                    <a:pt x="5388" y="8318"/>
                  </a:moveTo>
                  <a:cubicBezTo>
                    <a:pt x="5608" y="8318"/>
                    <a:pt x="5766" y="8507"/>
                    <a:pt x="5766" y="8727"/>
                  </a:cubicBezTo>
                  <a:lnTo>
                    <a:pt x="5766" y="9169"/>
                  </a:lnTo>
                  <a:lnTo>
                    <a:pt x="1638" y="9169"/>
                  </a:lnTo>
                  <a:lnTo>
                    <a:pt x="1638" y="8727"/>
                  </a:lnTo>
                  <a:cubicBezTo>
                    <a:pt x="1638" y="8507"/>
                    <a:pt x="1827" y="8318"/>
                    <a:pt x="2080" y="8318"/>
                  </a:cubicBezTo>
                  <a:close/>
                  <a:moveTo>
                    <a:pt x="6207" y="9956"/>
                  </a:moveTo>
                  <a:cubicBezTo>
                    <a:pt x="6459" y="9956"/>
                    <a:pt x="6616" y="10145"/>
                    <a:pt x="6616" y="10397"/>
                  </a:cubicBezTo>
                  <a:lnTo>
                    <a:pt x="6616" y="10838"/>
                  </a:lnTo>
                  <a:lnTo>
                    <a:pt x="819" y="10838"/>
                  </a:lnTo>
                  <a:lnTo>
                    <a:pt x="819" y="10397"/>
                  </a:lnTo>
                  <a:cubicBezTo>
                    <a:pt x="819" y="10145"/>
                    <a:pt x="1008" y="9956"/>
                    <a:pt x="1260" y="9956"/>
                  </a:cubicBezTo>
                  <a:close/>
                  <a:moveTo>
                    <a:pt x="2080" y="1"/>
                  </a:moveTo>
                  <a:cubicBezTo>
                    <a:pt x="1922" y="1"/>
                    <a:pt x="1796" y="64"/>
                    <a:pt x="1733" y="190"/>
                  </a:cubicBezTo>
                  <a:cubicBezTo>
                    <a:pt x="1134" y="1040"/>
                    <a:pt x="1134" y="2143"/>
                    <a:pt x="1670" y="3057"/>
                  </a:cubicBezTo>
                  <a:lnTo>
                    <a:pt x="2426" y="7530"/>
                  </a:lnTo>
                  <a:lnTo>
                    <a:pt x="2080" y="7530"/>
                  </a:lnTo>
                  <a:cubicBezTo>
                    <a:pt x="1418" y="7530"/>
                    <a:pt x="819" y="8066"/>
                    <a:pt x="819" y="8759"/>
                  </a:cubicBezTo>
                  <a:lnTo>
                    <a:pt x="819" y="9232"/>
                  </a:lnTo>
                  <a:cubicBezTo>
                    <a:pt x="347" y="9389"/>
                    <a:pt x="0" y="9862"/>
                    <a:pt x="0" y="10429"/>
                  </a:cubicBezTo>
                  <a:lnTo>
                    <a:pt x="0" y="11248"/>
                  </a:lnTo>
                  <a:cubicBezTo>
                    <a:pt x="0" y="11500"/>
                    <a:pt x="189" y="11657"/>
                    <a:pt x="378" y="11657"/>
                  </a:cubicBezTo>
                  <a:lnTo>
                    <a:pt x="6994" y="11657"/>
                  </a:lnTo>
                  <a:cubicBezTo>
                    <a:pt x="7246" y="11657"/>
                    <a:pt x="7435" y="11437"/>
                    <a:pt x="7435" y="11248"/>
                  </a:cubicBezTo>
                  <a:lnTo>
                    <a:pt x="7435" y="10429"/>
                  </a:lnTo>
                  <a:cubicBezTo>
                    <a:pt x="7435" y="9862"/>
                    <a:pt x="7089" y="9452"/>
                    <a:pt x="6616" y="9232"/>
                  </a:cubicBezTo>
                  <a:lnTo>
                    <a:pt x="6616" y="8759"/>
                  </a:lnTo>
                  <a:cubicBezTo>
                    <a:pt x="6616" y="8066"/>
                    <a:pt x="6049" y="7530"/>
                    <a:pt x="5388" y="7530"/>
                  </a:cubicBezTo>
                  <a:lnTo>
                    <a:pt x="5041" y="7530"/>
                  </a:lnTo>
                  <a:lnTo>
                    <a:pt x="5766" y="3057"/>
                  </a:lnTo>
                  <a:cubicBezTo>
                    <a:pt x="6333" y="2206"/>
                    <a:pt x="6301" y="1072"/>
                    <a:pt x="5734" y="190"/>
                  </a:cubicBezTo>
                  <a:cubicBezTo>
                    <a:pt x="5671" y="64"/>
                    <a:pt x="5545" y="1"/>
                    <a:pt x="53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3" name="Google Shape;10523;p78"/>
            <p:cNvSpPr/>
            <p:nvPr/>
          </p:nvSpPr>
          <p:spPr>
            <a:xfrm>
              <a:off x="-11950375" y="2633400"/>
              <a:ext cx="103200" cy="102425"/>
            </a:xfrm>
            <a:custGeom>
              <a:avLst/>
              <a:gdLst/>
              <a:ahLst/>
              <a:cxnLst/>
              <a:rect l="l" t="t" r="r" b="b"/>
              <a:pathLst>
                <a:path w="4128" h="4097" extrusionOk="0">
                  <a:moveTo>
                    <a:pt x="2017" y="1324"/>
                  </a:moveTo>
                  <a:lnTo>
                    <a:pt x="2206" y="1671"/>
                  </a:lnTo>
                  <a:cubicBezTo>
                    <a:pt x="2238" y="1734"/>
                    <a:pt x="2332" y="1828"/>
                    <a:pt x="2395" y="1860"/>
                  </a:cubicBezTo>
                  <a:lnTo>
                    <a:pt x="2742" y="2049"/>
                  </a:lnTo>
                  <a:lnTo>
                    <a:pt x="2395" y="2269"/>
                  </a:lnTo>
                  <a:cubicBezTo>
                    <a:pt x="2332" y="2301"/>
                    <a:pt x="2238" y="2364"/>
                    <a:pt x="2206" y="2458"/>
                  </a:cubicBezTo>
                  <a:lnTo>
                    <a:pt x="2017" y="2805"/>
                  </a:lnTo>
                  <a:lnTo>
                    <a:pt x="1797" y="2458"/>
                  </a:lnTo>
                  <a:cubicBezTo>
                    <a:pt x="1765" y="2364"/>
                    <a:pt x="1702" y="2301"/>
                    <a:pt x="1607" y="2269"/>
                  </a:cubicBezTo>
                  <a:lnTo>
                    <a:pt x="1261" y="2049"/>
                  </a:lnTo>
                  <a:lnTo>
                    <a:pt x="1607" y="1860"/>
                  </a:lnTo>
                  <a:cubicBezTo>
                    <a:pt x="1702" y="1828"/>
                    <a:pt x="1765" y="1734"/>
                    <a:pt x="1797" y="1671"/>
                  </a:cubicBezTo>
                  <a:lnTo>
                    <a:pt x="2017" y="1324"/>
                  </a:lnTo>
                  <a:close/>
                  <a:moveTo>
                    <a:pt x="2049" y="1"/>
                  </a:moveTo>
                  <a:cubicBezTo>
                    <a:pt x="1891" y="1"/>
                    <a:pt x="1734" y="95"/>
                    <a:pt x="1702" y="253"/>
                  </a:cubicBezTo>
                  <a:lnTo>
                    <a:pt x="1229" y="1230"/>
                  </a:lnTo>
                  <a:lnTo>
                    <a:pt x="221" y="1702"/>
                  </a:lnTo>
                  <a:cubicBezTo>
                    <a:pt x="64" y="1797"/>
                    <a:pt x="1" y="1891"/>
                    <a:pt x="1" y="2049"/>
                  </a:cubicBezTo>
                  <a:cubicBezTo>
                    <a:pt x="1" y="2206"/>
                    <a:pt x="64" y="2364"/>
                    <a:pt x="221" y="2427"/>
                  </a:cubicBezTo>
                  <a:lnTo>
                    <a:pt x="1229" y="2899"/>
                  </a:lnTo>
                  <a:lnTo>
                    <a:pt x="1702" y="3876"/>
                  </a:lnTo>
                  <a:cubicBezTo>
                    <a:pt x="1765" y="4034"/>
                    <a:pt x="1891" y="4097"/>
                    <a:pt x="2049" y="4097"/>
                  </a:cubicBezTo>
                  <a:cubicBezTo>
                    <a:pt x="2206" y="4097"/>
                    <a:pt x="2364" y="4034"/>
                    <a:pt x="2395" y="3876"/>
                  </a:cubicBezTo>
                  <a:lnTo>
                    <a:pt x="2868" y="2899"/>
                  </a:lnTo>
                  <a:lnTo>
                    <a:pt x="3907" y="2427"/>
                  </a:lnTo>
                  <a:cubicBezTo>
                    <a:pt x="4065" y="2332"/>
                    <a:pt x="4128" y="2206"/>
                    <a:pt x="4128" y="2049"/>
                  </a:cubicBezTo>
                  <a:cubicBezTo>
                    <a:pt x="4128" y="1891"/>
                    <a:pt x="4065" y="1734"/>
                    <a:pt x="3907" y="1702"/>
                  </a:cubicBezTo>
                  <a:lnTo>
                    <a:pt x="2868" y="1230"/>
                  </a:lnTo>
                  <a:lnTo>
                    <a:pt x="2395" y="253"/>
                  </a:lnTo>
                  <a:cubicBezTo>
                    <a:pt x="2332" y="95"/>
                    <a:pt x="2206" y="1"/>
                    <a:pt x="20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4" name="Google Shape;10524;p78"/>
            <p:cNvSpPr/>
            <p:nvPr/>
          </p:nvSpPr>
          <p:spPr>
            <a:xfrm>
              <a:off x="-12199250" y="2633400"/>
              <a:ext cx="103200" cy="102425"/>
            </a:xfrm>
            <a:custGeom>
              <a:avLst/>
              <a:gdLst/>
              <a:ahLst/>
              <a:cxnLst/>
              <a:rect l="l" t="t" r="r" b="b"/>
              <a:pathLst>
                <a:path w="4128" h="4097" extrusionOk="0">
                  <a:moveTo>
                    <a:pt x="2048" y="1324"/>
                  </a:moveTo>
                  <a:lnTo>
                    <a:pt x="2237" y="1671"/>
                  </a:lnTo>
                  <a:cubicBezTo>
                    <a:pt x="2269" y="1734"/>
                    <a:pt x="2363" y="1828"/>
                    <a:pt x="2426" y="1860"/>
                  </a:cubicBezTo>
                  <a:lnTo>
                    <a:pt x="2804" y="2049"/>
                  </a:lnTo>
                  <a:lnTo>
                    <a:pt x="2426" y="2269"/>
                  </a:lnTo>
                  <a:cubicBezTo>
                    <a:pt x="2363" y="2301"/>
                    <a:pt x="2269" y="2364"/>
                    <a:pt x="2237" y="2458"/>
                  </a:cubicBezTo>
                  <a:lnTo>
                    <a:pt x="2048" y="2805"/>
                  </a:lnTo>
                  <a:lnTo>
                    <a:pt x="1859" y="2458"/>
                  </a:lnTo>
                  <a:cubicBezTo>
                    <a:pt x="1796" y="2364"/>
                    <a:pt x="1733" y="2301"/>
                    <a:pt x="1638" y="2269"/>
                  </a:cubicBezTo>
                  <a:lnTo>
                    <a:pt x="1292" y="2049"/>
                  </a:lnTo>
                  <a:lnTo>
                    <a:pt x="1638" y="1860"/>
                  </a:lnTo>
                  <a:cubicBezTo>
                    <a:pt x="1733" y="1828"/>
                    <a:pt x="1796" y="1734"/>
                    <a:pt x="1859" y="1671"/>
                  </a:cubicBezTo>
                  <a:lnTo>
                    <a:pt x="2048" y="1324"/>
                  </a:lnTo>
                  <a:close/>
                  <a:moveTo>
                    <a:pt x="2079" y="1"/>
                  </a:moveTo>
                  <a:cubicBezTo>
                    <a:pt x="1922" y="1"/>
                    <a:pt x="1764" y="95"/>
                    <a:pt x="1733" y="253"/>
                  </a:cubicBezTo>
                  <a:lnTo>
                    <a:pt x="1260" y="1230"/>
                  </a:lnTo>
                  <a:lnTo>
                    <a:pt x="221" y="1702"/>
                  </a:lnTo>
                  <a:cubicBezTo>
                    <a:pt x="63" y="1797"/>
                    <a:pt x="0" y="1891"/>
                    <a:pt x="0" y="2049"/>
                  </a:cubicBezTo>
                  <a:cubicBezTo>
                    <a:pt x="0" y="2206"/>
                    <a:pt x="63" y="2364"/>
                    <a:pt x="221" y="2427"/>
                  </a:cubicBezTo>
                  <a:lnTo>
                    <a:pt x="1260" y="2899"/>
                  </a:lnTo>
                  <a:lnTo>
                    <a:pt x="1733" y="3876"/>
                  </a:lnTo>
                  <a:cubicBezTo>
                    <a:pt x="1796" y="4034"/>
                    <a:pt x="1922" y="4097"/>
                    <a:pt x="2079" y="4097"/>
                  </a:cubicBezTo>
                  <a:cubicBezTo>
                    <a:pt x="2237" y="4097"/>
                    <a:pt x="2395" y="4034"/>
                    <a:pt x="2426" y="3876"/>
                  </a:cubicBezTo>
                  <a:lnTo>
                    <a:pt x="2899" y="2899"/>
                  </a:lnTo>
                  <a:lnTo>
                    <a:pt x="3907" y="2427"/>
                  </a:lnTo>
                  <a:cubicBezTo>
                    <a:pt x="4033" y="2364"/>
                    <a:pt x="4127" y="2206"/>
                    <a:pt x="4127" y="2049"/>
                  </a:cubicBezTo>
                  <a:cubicBezTo>
                    <a:pt x="4127" y="1891"/>
                    <a:pt x="4033" y="1734"/>
                    <a:pt x="3907" y="1702"/>
                  </a:cubicBezTo>
                  <a:lnTo>
                    <a:pt x="2899" y="1230"/>
                  </a:lnTo>
                  <a:lnTo>
                    <a:pt x="2426" y="253"/>
                  </a:lnTo>
                  <a:cubicBezTo>
                    <a:pt x="2363" y="95"/>
                    <a:pt x="2237" y="1"/>
                    <a:pt x="20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25" name="Google Shape;10525;p78"/>
          <p:cNvSpPr/>
          <p:nvPr/>
        </p:nvSpPr>
        <p:spPr>
          <a:xfrm>
            <a:off x="4871163" y="2550438"/>
            <a:ext cx="341579" cy="341772"/>
          </a:xfrm>
          <a:custGeom>
            <a:avLst/>
            <a:gdLst/>
            <a:ahLst/>
            <a:cxnLst/>
            <a:rect l="l" t="t" r="r" b="b"/>
            <a:pathLst>
              <a:path w="14147" h="14155" extrusionOk="0">
                <a:moveTo>
                  <a:pt x="7058" y="891"/>
                </a:moveTo>
                <a:lnTo>
                  <a:pt x="11311" y="3285"/>
                </a:lnTo>
                <a:lnTo>
                  <a:pt x="2805" y="3285"/>
                </a:lnTo>
                <a:lnTo>
                  <a:pt x="7058" y="891"/>
                </a:lnTo>
                <a:close/>
                <a:moveTo>
                  <a:pt x="12886" y="4136"/>
                </a:moveTo>
                <a:cubicBezTo>
                  <a:pt x="13107" y="4136"/>
                  <a:pt x="13264" y="4325"/>
                  <a:pt x="13264" y="4545"/>
                </a:cubicBezTo>
                <a:lnTo>
                  <a:pt x="13264" y="4986"/>
                </a:lnTo>
                <a:lnTo>
                  <a:pt x="851" y="4986"/>
                </a:lnTo>
                <a:lnTo>
                  <a:pt x="851" y="4545"/>
                </a:lnTo>
                <a:cubicBezTo>
                  <a:pt x="851" y="4325"/>
                  <a:pt x="1040" y="4136"/>
                  <a:pt x="1261" y="4136"/>
                </a:cubicBezTo>
                <a:close/>
                <a:moveTo>
                  <a:pt x="3309" y="5806"/>
                </a:moveTo>
                <a:lnTo>
                  <a:pt x="3309" y="9996"/>
                </a:lnTo>
                <a:lnTo>
                  <a:pt x="2490" y="9996"/>
                </a:lnTo>
                <a:lnTo>
                  <a:pt x="2490" y="5806"/>
                </a:lnTo>
                <a:close/>
                <a:moveTo>
                  <a:pt x="5798" y="5806"/>
                </a:moveTo>
                <a:lnTo>
                  <a:pt x="5798" y="9996"/>
                </a:lnTo>
                <a:lnTo>
                  <a:pt x="4128" y="9996"/>
                </a:lnTo>
                <a:lnTo>
                  <a:pt x="4128" y="5806"/>
                </a:lnTo>
                <a:close/>
                <a:moveTo>
                  <a:pt x="7499" y="5806"/>
                </a:moveTo>
                <a:lnTo>
                  <a:pt x="7499" y="9996"/>
                </a:lnTo>
                <a:lnTo>
                  <a:pt x="6617" y="9996"/>
                </a:lnTo>
                <a:lnTo>
                  <a:pt x="6617" y="5806"/>
                </a:lnTo>
                <a:close/>
                <a:moveTo>
                  <a:pt x="9956" y="5806"/>
                </a:moveTo>
                <a:lnTo>
                  <a:pt x="9956" y="9996"/>
                </a:lnTo>
                <a:lnTo>
                  <a:pt x="8286" y="9996"/>
                </a:lnTo>
                <a:lnTo>
                  <a:pt x="8286" y="5806"/>
                </a:lnTo>
                <a:close/>
                <a:moveTo>
                  <a:pt x="11626" y="5806"/>
                </a:moveTo>
                <a:lnTo>
                  <a:pt x="11626" y="9996"/>
                </a:lnTo>
                <a:lnTo>
                  <a:pt x="10807" y="9996"/>
                </a:lnTo>
                <a:lnTo>
                  <a:pt x="10807" y="5806"/>
                </a:lnTo>
                <a:close/>
                <a:moveTo>
                  <a:pt x="12004" y="10815"/>
                </a:moveTo>
                <a:cubicBezTo>
                  <a:pt x="12256" y="10815"/>
                  <a:pt x="12445" y="11004"/>
                  <a:pt x="12445" y="11256"/>
                </a:cubicBezTo>
                <a:lnTo>
                  <a:pt x="12445" y="11634"/>
                </a:lnTo>
                <a:lnTo>
                  <a:pt x="1670" y="11634"/>
                </a:lnTo>
                <a:lnTo>
                  <a:pt x="1670" y="11256"/>
                </a:lnTo>
                <a:cubicBezTo>
                  <a:pt x="1670" y="11004"/>
                  <a:pt x="1859" y="10815"/>
                  <a:pt x="2048" y="10815"/>
                </a:cubicBezTo>
                <a:close/>
                <a:moveTo>
                  <a:pt x="12886" y="12422"/>
                </a:moveTo>
                <a:cubicBezTo>
                  <a:pt x="13107" y="12422"/>
                  <a:pt x="13264" y="12642"/>
                  <a:pt x="13264" y="12863"/>
                </a:cubicBezTo>
                <a:lnTo>
                  <a:pt x="13264" y="13304"/>
                </a:lnTo>
                <a:lnTo>
                  <a:pt x="851" y="13304"/>
                </a:lnTo>
                <a:lnTo>
                  <a:pt x="851" y="12863"/>
                </a:lnTo>
                <a:cubicBezTo>
                  <a:pt x="851" y="12642"/>
                  <a:pt x="1040" y="12422"/>
                  <a:pt x="1261" y="12422"/>
                </a:cubicBezTo>
                <a:close/>
                <a:moveTo>
                  <a:pt x="7058" y="1"/>
                </a:moveTo>
                <a:cubicBezTo>
                  <a:pt x="6987" y="1"/>
                  <a:pt x="6916" y="24"/>
                  <a:pt x="6869" y="72"/>
                </a:cubicBezTo>
                <a:lnTo>
                  <a:pt x="1103" y="3348"/>
                </a:lnTo>
                <a:cubicBezTo>
                  <a:pt x="473" y="3411"/>
                  <a:pt x="1" y="3915"/>
                  <a:pt x="1" y="4545"/>
                </a:cubicBezTo>
                <a:lnTo>
                  <a:pt x="1" y="5365"/>
                </a:lnTo>
                <a:cubicBezTo>
                  <a:pt x="1" y="5617"/>
                  <a:pt x="221" y="5806"/>
                  <a:pt x="442" y="5806"/>
                </a:cubicBezTo>
                <a:lnTo>
                  <a:pt x="1702" y="5806"/>
                </a:lnTo>
                <a:lnTo>
                  <a:pt x="1702" y="10059"/>
                </a:lnTo>
                <a:cubicBezTo>
                  <a:pt x="1229" y="10216"/>
                  <a:pt x="883" y="10689"/>
                  <a:pt x="883" y="11256"/>
                </a:cubicBezTo>
                <a:lnTo>
                  <a:pt x="883" y="11729"/>
                </a:lnTo>
                <a:cubicBezTo>
                  <a:pt x="410" y="11886"/>
                  <a:pt x="64" y="12359"/>
                  <a:pt x="64" y="12894"/>
                </a:cubicBezTo>
                <a:lnTo>
                  <a:pt x="64" y="13713"/>
                </a:lnTo>
                <a:cubicBezTo>
                  <a:pt x="64" y="13965"/>
                  <a:pt x="253" y="14154"/>
                  <a:pt x="473" y="14154"/>
                </a:cubicBezTo>
                <a:lnTo>
                  <a:pt x="13768" y="14154"/>
                </a:lnTo>
                <a:cubicBezTo>
                  <a:pt x="13989" y="14154"/>
                  <a:pt x="14146" y="13965"/>
                  <a:pt x="14146" y="13713"/>
                </a:cubicBezTo>
                <a:lnTo>
                  <a:pt x="14146" y="12894"/>
                </a:lnTo>
                <a:cubicBezTo>
                  <a:pt x="14146" y="12359"/>
                  <a:pt x="13800" y="11918"/>
                  <a:pt x="13327" y="11729"/>
                </a:cubicBezTo>
                <a:lnTo>
                  <a:pt x="13327" y="11256"/>
                </a:lnTo>
                <a:cubicBezTo>
                  <a:pt x="13327" y="10689"/>
                  <a:pt x="12981" y="10248"/>
                  <a:pt x="12508" y="10059"/>
                </a:cubicBezTo>
                <a:lnTo>
                  <a:pt x="12508" y="5806"/>
                </a:lnTo>
                <a:lnTo>
                  <a:pt x="13768" y="5806"/>
                </a:lnTo>
                <a:cubicBezTo>
                  <a:pt x="13989" y="5806"/>
                  <a:pt x="14146" y="5617"/>
                  <a:pt x="14146" y="5396"/>
                </a:cubicBezTo>
                <a:lnTo>
                  <a:pt x="14146" y="4545"/>
                </a:lnTo>
                <a:cubicBezTo>
                  <a:pt x="14115" y="3915"/>
                  <a:pt x="13642" y="3380"/>
                  <a:pt x="13012" y="3348"/>
                </a:cubicBezTo>
                <a:lnTo>
                  <a:pt x="7247" y="72"/>
                </a:lnTo>
                <a:cubicBezTo>
                  <a:pt x="7200" y="24"/>
                  <a:pt x="7129" y="1"/>
                  <a:pt x="70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26" name="Google Shape;10526;p78"/>
          <p:cNvGrpSpPr/>
          <p:nvPr/>
        </p:nvGrpSpPr>
        <p:grpSpPr>
          <a:xfrm>
            <a:off x="4870788" y="2959488"/>
            <a:ext cx="342328" cy="339310"/>
            <a:chOff x="-10462550" y="2057650"/>
            <a:chExt cx="354450" cy="351325"/>
          </a:xfrm>
        </p:grpSpPr>
        <p:sp>
          <p:nvSpPr>
            <p:cNvPr id="10527" name="Google Shape;10527;p78"/>
            <p:cNvSpPr/>
            <p:nvPr/>
          </p:nvSpPr>
          <p:spPr>
            <a:xfrm>
              <a:off x="-10462550" y="2057650"/>
              <a:ext cx="354450" cy="351325"/>
            </a:xfrm>
            <a:custGeom>
              <a:avLst/>
              <a:gdLst/>
              <a:ahLst/>
              <a:cxnLst/>
              <a:rect l="l" t="t" r="r" b="b"/>
              <a:pathLst>
                <a:path w="14178" h="14053" extrusionOk="0">
                  <a:moveTo>
                    <a:pt x="7121" y="788"/>
                  </a:moveTo>
                  <a:cubicBezTo>
                    <a:pt x="7341" y="788"/>
                    <a:pt x="7499" y="978"/>
                    <a:pt x="7499" y="1198"/>
                  </a:cubicBezTo>
                  <a:cubicBezTo>
                    <a:pt x="7499" y="1419"/>
                    <a:pt x="7310" y="1608"/>
                    <a:pt x="7121" y="1608"/>
                  </a:cubicBezTo>
                  <a:cubicBezTo>
                    <a:pt x="6932" y="1608"/>
                    <a:pt x="6680" y="1419"/>
                    <a:pt x="6680" y="1198"/>
                  </a:cubicBezTo>
                  <a:cubicBezTo>
                    <a:pt x="6711" y="946"/>
                    <a:pt x="6869" y="788"/>
                    <a:pt x="7121" y="788"/>
                  </a:cubicBezTo>
                  <a:close/>
                  <a:moveTo>
                    <a:pt x="7467" y="2364"/>
                  </a:moveTo>
                  <a:lnTo>
                    <a:pt x="8790" y="4065"/>
                  </a:lnTo>
                  <a:lnTo>
                    <a:pt x="5451" y="4065"/>
                  </a:lnTo>
                  <a:lnTo>
                    <a:pt x="6774" y="2364"/>
                  </a:lnTo>
                  <a:cubicBezTo>
                    <a:pt x="6869" y="2395"/>
                    <a:pt x="6995" y="2395"/>
                    <a:pt x="7121" y="2395"/>
                  </a:cubicBezTo>
                  <a:cubicBezTo>
                    <a:pt x="7247" y="2395"/>
                    <a:pt x="7341" y="2364"/>
                    <a:pt x="7467" y="2364"/>
                  </a:cubicBezTo>
                  <a:close/>
                  <a:moveTo>
                    <a:pt x="12508" y="4065"/>
                  </a:moveTo>
                  <a:cubicBezTo>
                    <a:pt x="12981" y="4065"/>
                    <a:pt x="13327" y="4412"/>
                    <a:pt x="13327" y="4884"/>
                  </a:cubicBezTo>
                  <a:cubicBezTo>
                    <a:pt x="13327" y="5231"/>
                    <a:pt x="13107" y="5546"/>
                    <a:pt x="12792" y="5672"/>
                  </a:cubicBezTo>
                  <a:cubicBezTo>
                    <a:pt x="12634" y="5703"/>
                    <a:pt x="12508" y="5861"/>
                    <a:pt x="12508" y="6081"/>
                  </a:cubicBezTo>
                  <a:lnTo>
                    <a:pt x="12508" y="11217"/>
                  </a:lnTo>
                  <a:cubicBezTo>
                    <a:pt x="12508" y="11437"/>
                    <a:pt x="12634" y="11563"/>
                    <a:pt x="12792" y="11626"/>
                  </a:cubicBezTo>
                  <a:cubicBezTo>
                    <a:pt x="13107" y="11752"/>
                    <a:pt x="13327" y="12067"/>
                    <a:pt x="13327" y="12414"/>
                  </a:cubicBezTo>
                  <a:cubicBezTo>
                    <a:pt x="13327" y="12886"/>
                    <a:pt x="12981" y="13233"/>
                    <a:pt x="12508" y="13233"/>
                  </a:cubicBezTo>
                  <a:cubicBezTo>
                    <a:pt x="12162" y="13233"/>
                    <a:pt x="11846" y="13012"/>
                    <a:pt x="11720" y="12697"/>
                  </a:cubicBezTo>
                  <a:cubicBezTo>
                    <a:pt x="11689" y="12540"/>
                    <a:pt x="11531" y="12414"/>
                    <a:pt x="11342" y="12414"/>
                  </a:cubicBezTo>
                  <a:lnTo>
                    <a:pt x="2868" y="12414"/>
                  </a:lnTo>
                  <a:cubicBezTo>
                    <a:pt x="2710" y="12414"/>
                    <a:pt x="2553" y="12540"/>
                    <a:pt x="2490" y="12697"/>
                  </a:cubicBezTo>
                  <a:cubicBezTo>
                    <a:pt x="2363" y="13012"/>
                    <a:pt x="2048" y="13233"/>
                    <a:pt x="1702" y="13233"/>
                  </a:cubicBezTo>
                  <a:cubicBezTo>
                    <a:pt x="1198" y="13233"/>
                    <a:pt x="851" y="12886"/>
                    <a:pt x="851" y="12414"/>
                  </a:cubicBezTo>
                  <a:cubicBezTo>
                    <a:pt x="851" y="12067"/>
                    <a:pt x="1103" y="11752"/>
                    <a:pt x="1418" y="11626"/>
                  </a:cubicBezTo>
                  <a:cubicBezTo>
                    <a:pt x="1576" y="11595"/>
                    <a:pt x="1702" y="11437"/>
                    <a:pt x="1702" y="11217"/>
                  </a:cubicBezTo>
                  <a:lnTo>
                    <a:pt x="1702" y="6081"/>
                  </a:lnTo>
                  <a:cubicBezTo>
                    <a:pt x="1702" y="5924"/>
                    <a:pt x="1576" y="5766"/>
                    <a:pt x="1418" y="5672"/>
                  </a:cubicBezTo>
                  <a:cubicBezTo>
                    <a:pt x="1103" y="5546"/>
                    <a:pt x="851" y="5231"/>
                    <a:pt x="851" y="4884"/>
                  </a:cubicBezTo>
                  <a:cubicBezTo>
                    <a:pt x="851" y="4412"/>
                    <a:pt x="1229" y="4065"/>
                    <a:pt x="1702" y="4065"/>
                  </a:cubicBezTo>
                  <a:cubicBezTo>
                    <a:pt x="2048" y="4065"/>
                    <a:pt x="2363" y="4286"/>
                    <a:pt x="2490" y="4601"/>
                  </a:cubicBezTo>
                  <a:cubicBezTo>
                    <a:pt x="2521" y="4758"/>
                    <a:pt x="2679" y="4884"/>
                    <a:pt x="2868" y="4884"/>
                  </a:cubicBezTo>
                  <a:lnTo>
                    <a:pt x="11342" y="4884"/>
                  </a:lnTo>
                  <a:cubicBezTo>
                    <a:pt x="11500" y="4884"/>
                    <a:pt x="11657" y="4758"/>
                    <a:pt x="11720" y="4601"/>
                  </a:cubicBezTo>
                  <a:cubicBezTo>
                    <a:pt x="11846" y="4286"/>
                    <a:pt x="12162" y="4065"/>
                    <a:pt x="12508" y="4065"/>
                  </a:cubicBezTo>
                  <a:close/>
                  <a:moveTo>
                    <a:pt x="7089" y="1"/>
                  </a:moveTo>
                  <a:cubicBezTo>
                    <a:pt x="6365" y="1"/>
                    <a:pt x="5829" y="568"/>
                    <a:pt x="5829" y="1230"/>
                  </a:cubicBezTo>
                  <a:cubicBezTo>
                    <a:pt x="5829" y="1450"/>
                    <a:pt x="5892" y="1702"/>
                    <a:pt x="6018" y="1891"/>
                  </a:cubicBezTo>
                  <a:lnTo>
                    <a:pt x="4348" y="4097"/>
                  </a:lnTo>
                  <a:lnTo>
                    <a:pt x="3057" y="4097"/>
                  </a:lnTo>
                  <a:cubicBezTo>
                    <a:pt x="2773" y="3592"/>
                    <a:pt x="2237" y="3277"/>
                    <a:pt x="1639" y="3277"/>
                  </a:cubicBezTo>
                  <a:cubicBezTo>
                    <a:pt x="725" y="3277"/>
                    <a:pt x="1" y="4033"/>
                    <a:pt x="1" y="4916"/>
                  </a:cubicBezTo>
                  <a:cubicBezTo>
                    <a:pt x="1" y="5514"/>
                    <a:pt x="316" y="6081"/>
                    <a:pt x="820" y="6333"/>
                  </a:cubicBezTo>
                  <a:lnTo>
                    <a:pt x="820" y="10996"/>
                  </a:lnTo>
                  <a:cubicBezTo>
                    <a:pt x="316" y="11280"/>
                    <a:pt x="1" y="11815"/>
                    <a:pt x="1" y="12414"/>
                  </a:cubicBezTo>
                  <a:cubicBezTo>
                    <a:pt x="1" y="13327"/>
                    <a:pt x="725" y="14052"/>
                    <a:pt x="1639" y="14052"/>
                  </a:cubicBezTo>
                  <a:cubicBezTo>
                    <a:pt x="2237" y="14052"/>
                    <a:pt x="2773" y="13737"/>
                    <a:pt x="3057" y="13233"/>
                  </a:cubicBezTo>
                  <a:lnTo>
                    <a:pt x="11027" y="13233"/>
                  </a:lnTo>
                  <a:cubicBezTo>
                    <a:pt x="11279" y="13737"/>
                    <a:pt x="11846" y="14052"/>
                    <a:pt x="12445" y="14052"/>
                  </a:cubicBezTo>
                  <a:cubicBezTo>
                    <a:pt x="13327" y="14052"/>
                    <a:pt x="14083" y="13327"/>
                    <a:pt x="14083" y="12414"/>
                  </a:cubicBezTo>
                  <a:cubicBezTo>
                    <a:pt x="14083" y="11815"/>
                    <a:pt x="13768" y="11280"/>
                    <a:pt x="13264" y="10996"/>
                  </a:cubicBezTo>
                  <a:lnTo>
                    <a:pt x="13264" y="6333"/>
                  </a:lnTo>
                  <a:cubicBezTo>
                    <a:pt x="13863" y="6050"/>
                    <a:pt x="14178" y="5514"/>
                    <a:pt x="14178" y="4916"/>
                  </a:cubicBezTo>
                  <a:cubicBezTo>
                    <a:pt x="14178" y="4033"/>
                    <a:pt x="13422" y="3277"/>
                    <a:pt x="12508" y="3277"/>
                  </a:cubicBezTo>
                  <a:cubicBezTo>
                    <a:pt x="11909" y="3277"/>
                    <a:pt x="11374" y="3592"/>
                    <a:pt x="11090" y="4097"/>
                  </a:cubicBezTo>
                  <a:lnTo>
                    <a:pt x="9799" y="4097"/>
                  </a:lnTo>
                  <a:lnTo>
                    <a:pt x="8129" y="1891"/>
                  </a:lnTo>
                  <a:cubicBezTo>
                    <a:pt x="8255" y="1702"/>
                    <a:pt x="8349" y="1450"/>
                    <a:pt x="8349" y="1230"/>
                  </a:cubicBezTo>
                  <a:cubicBezTo>
                    <a:pt x="8349" y="568"/>
                    <a:pt x="7782" y="1"/>
                    <a:pt x="70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8" name="Google Shape;10528;p78"/>
            <p:cNvSpPr/>
            <p:nvPr/>
          </p:nvSpPr>
          <p:spPr>
            <a:xfrm>
              <a:off x="-10397950" y="2201800"/>
              <a:ext cx="228425" cy="146525"/>
            </a:xfrm>
            <a:custGeom>
              <a:avLst/>
              <a:gdLst/>
              <a:ahLst/>
              <a:cxnLst/>
              <a:rect l="l" t="t" r="r" b="b"/>
              <a:pathLst>
                <a:path w="9137" h="5861" extrusionOk="0">
                  <a:moveTo>
                    <a:pt x="8286" y="819"/>
                  </a:moveTo>
                  <a:lnTo>
                    <a:pt x="8286" y="4978"/>
                  </a:lnTo>
                  <a:lnTo>
                    <a:pt x="788" y="4978"/>
                  </a:lnTo>
                  <a:lnTo>
                    <a:pt x="788" y="819"/>
                  </a:lnTo>
                  <a:close/>
                  <a:moveTo>
                    <a:pt x="410" y="0"/>
                  </a:moveTo>
                  <a:cubicBezTo>
                    <a:pt x="158" y="0"/>
                    <a:pt x="0" y="189"/>
                    <a:pt x="0" y="410"/>
                  </a:cubicBezTo>
                  <a:lnTo>
                    <a:pt x="0" y="5419"/>
                  </a:lnTo>
                  <a:cubicBezTo>
                    <a:pt x="0" y="5640"/>
                    <a:pt x="189" y="5860"/>
                    <a:pt x="410" y="5860"/>
                  </a:cubicBezTo>
                  <a:lnTo>
                    <a:pt x="8695" y="5860"/>
                  </a:lnTo>
                  <a:cubicBezTo>
                    <a:pt x="8947" y="5860"/>
                    <a:pt x="9136" y="5640"/>
                    <a:pt x="9136" y="5419"/>
                  </a:cubicBezTo>
                  <a:lnTo>
                    <a:pt x="9136" y="410"/>
                  </a:lnTo>
                  <a:cubicBezTo>
                    <a:pt x="9105" y="158"/>
                    <a:pt x="8947" y="0"/>
                    <a:pt x="86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29" name="Google Shape;10529;p78"/>
          <p:cNvSpPr/>
          <p:nvPr/>
        </p:nvSpPr>
        <p:spPr>
          <a:xfrm>
            <a:off x="7591624" y="2576962"/>
            <a:ext cx="313426" cy="341579"/>
          </a:xfrm>
          <a:custGeom>
            <a:avLst/>
            <a:gdLst/>
            <a:ahLst/>
            <a:cxnLst/>
            <a:rect l="l" t="t" r="r" b="b"/>
            <a:pathLst>
              <a:path w="12981" h="14147" extrusionOk="0">
                <a:moveTo>
                  <a:pt x="10712" y="820"/>
                </a:moveTo>
                <a:cubicBezTo>
                  <a:pt x="11279" y="820"/>
                  <a:pt x="11752" y="1166"/>
                  <a:pt x="11909" y="1733"/>
                </a:cubicBezTo>
                <a:cubicBezTo>
                  <a:pt x="12067" y="2615"/>
                  <a:pt x="11531" y="3655"/>
                  <a:pt x="10680" y="3655"/>
                </a:cubicBezTo>
                <a:cubicBezTo>
                  <a:pt x="9924" y="3655"/>
                  <a:pt x="9420" y="2867"/>
                  <a:pt x="9798" y="2521"/>
                </a:cubicBezTo>
                <a:cubicBezTo>
                  <a:pt x="9865" y="2476"/>
                  <a:pt x="9963" y="2432"/>
                  <a:pt x="10071" y="2432"/>
                </a:cubicBezTo>
                <a:cubicBezTo>
                  <a:pt x="10116" y="2432"/>
                  <a:pt x="10162" y="2439"/>
                  <a:pt x="10208" y="2458"/>
                </a:cubicBezTo>
                <a:cubicBezTo>
                  <a:pt x="10271" y="2489"/>
                  <a:pt x="10302" y="2521"/>
                  <a:pt x="10365" y="2615"/>
                </a:cubicBezTo>
                <a:cubicBezTo>
                  <a:pt x="10394" y="2813"/>
                  <a:pt x="10600" y="2935"/>
                  <a:pt x="10801" y="2935"/>
                </a:cubicBezTo>
                <a:cubicBezTo>
                  <a:pt x="10824" y="2935"/>
                  <a:pt x="10847" y="2934"/>
                  <a:pt x="10869" y="2930"/>
                </a:cubicBezTo>
                <a:cubicBezTo>
                  <a:pt x="11090" y="2867"/>
                  <a:pt x="11216" y="2647"/>
                  <a:pt x="11184" y="2395"/>
                </a:cubicBezTo>
                <a:cubicBezTo>
                  <a:pt x="11090" y="2048"/>
                  <a:pt x="10838" y="1733"/>
                  <a:pt x="10491" y="1670"/>
                </a:cubicBezTo>
                <a:cubicBezTo>
                  <a:pt x="10382" y="1637"/>
                  <a:pt x="10265" y="1621"/>
                  <a:pt x="10148" y="1621"/>
                </a:cubicBezTo>
                <a:cubicBezTo>
                  <a:pt x="9828" y="1621"/>
                  <a:pt x="9502" y="1738"/>
                  <a:pt x="9294" y="1922"/>
                </a:cubicBezTo>
                <a:lnTo>
                  <a:pt x="9168" y="2048"/>
                </a:lnTo>
                <a:lnTo>
                  <a:pt x="3907" y="2048"/>
                </a:lnTo>
                <a:lnTo>
                  <a:pt x="3781" y="1922"/>
                </a:lnTo>
                <a:cubicBezTo>
                  <a:pt x="3556" y="1723"/>
                  <a:pt x="3242" y="1617"/>
                  <a:pt x="2934" y="1617"/>
                </a:cubicBezTo>
                <a:cubicBezTo>
                  <a:pt x="2463" y="1617"/>
                  <a:pt x="2005" y="1862"/>
                  <a:pt x="1891" y="2395"/>
                </a:cubicBezTo>
                <a:cubicBezTo>
                  <a:pt x="1859" y="2647"/>
                  <a:pt x="1985" y="2836"/>
                  <a:pt x="2206" y="2930"/>
                </a:cubicBezTo>
                <a:cubicBezTo>
                  <a:pt x="2228" y="2934"/>
                  <a:pt x="2250" y="2935"/>
                  <a:pt x="2272" y="2935"/>
                </a:cubicBezTo>
                <a:cubicBezTo>
                  <a:pt x="2469" y="2935"/>
                  <a:pt x="2653" y="2810"/>
                  <a:pt x="2710" y="2584"/>
                </a:cubicBezTo>
                <a:cubicBezTo>
                  <a:pt x="2741" y="2521"/>
                  <a:pt x="2804" y="2489"/>
                  <a:pt x="2867" y="2426"/>
                </a:cubicBezTo>
                <a:cubicBezTo>
                  <a:pt x="2899" y="2419"/>
                  <a:pt x="2934" y="2415"/>
                  <a:pt x="2971" y="2415"/>
                </a:cubicBezTo>
                <a:cubicBezTo>
                  <a:pt x="3082" y="2415"/>
                  <a:pt x="3206" y="2450"/>
                  <a:pt x="3277" y="2521"/>
                </a:cubicBezTo>
                <a:cubicBezTo>
                  <a:pt x="3623" y="2867"/>
                  <a:pt x="3119" y="3655"/>
                  <a:pt x="2395" y="3655"/>
                </a:cubicBezTo>
                <a:cubicBezTo>
                  <a:pt x="1544" y="3655"/>
                  <a:pt x="1040" y="2584"/>
                  <a:pt x="1292" y="1733"/>
                </a:cubicBezTo>
                <a:cubicBezTo>
                  <a:pt x="1512" y="1135"/>
                  <a:pt x="1922" y="820"/>
                  <a:pt x="2489" y="820"/>
                </a:cubicBezTo>
                <a:close/>
                <a:moveTo>
                  <a:pt x="8822" y="2867"/>
                </a:moveTo>
                <a:cubicBezTo>
                  <a:pt x="8822" y="3183"/>
                  <a:pt x="8948" y="3466"/>
                  <a:pt x="9137" y="3718"/>
                </a:cubicBezTo>
                <a:lnTo>
                  <a:pt x="3749" y="3718"/>
                </a:lnTo>
                <a:cubicBezTo>
                  <a:pt x="3938" y="3466"/>
                  <a:pt x="4064" y="3183"/>
                  <a:pt x="4064" y="2867"/>
                </a:cubicBezTo>
                <a:close/>
                <a:moveTo>
                  <a:pt x="10176" y="4537"/>
                </a:moveTo>
                <a:lnTo>
                  <a:pt x="10176" y="4978"/>
                </a:lnTo>
                <a:lnTo>
                  <a:pt x="10208" y="4978"/>
                </a:lnTo>
                <a:cubicBezTo>
                  <a:pt x="10208" y="5199"/>
                  <a:pt x="9987" y="5388"/>
                  <a:pt x="9767" y="5388"/>
                </a:cubicBezTo>
                <a:lnTo>
                  <a:pt x="3151" y="5388"/>
                </a:lnTo>
                <a:cubicBezTo>
                  <a:pt x="2930" y="5388"/>
                  <a:pt x="2710" y="5199"/>
                  <a:pt x="2710" y="4978"/>
                </a:cubicBezTo>
                <a:lnTo>
                  <a:pt x="2710" y="4537"/>
                </a:lnTo>
                <a:close/>
                <a:moveTo>
                  <a:pt x="9357" y="6175"/>
                </a:moveTo>
                <a:lnTo>
                  <a:pt x="9357" y="11626"/>
                </a:lnTo>
                <a:lnTo>
                  <a:pt x="8538" y="11626"/>
                </a:lnTo>
                <a:lnTo>
                  <a:pt x="8538" y="7436"/>
                </a:lnTo>
                <a:cubicBezTo>
                  <a:pt x="8538" y="7215"/>
                  <a:pt x="8349" y="7026"/>
                  <a:pt x="8128" y="7026"/>
                </a:cubicBezTo>
                <a:cubicBezTo>
                  <a:pt x="7876" y="7026"/>
                  <a:pt x="7687" y="7215"/>
                  <a:pt x="7687" y="7436"/>
                </a:cubicBezTo>
                <a:lnTo>
                  <a:pt x="7687" y="11626"/>
                </a:lnTo>
                <a:lnTo>
                  <a:pt x="6868" y="11626"/>
                </a:lnTo>
                <a:lnTo>
                  <a:pt x="6868" y="7436"/>
                </a:lnTo>
                <a:cubicBezTo>
                  <a:pt x="6868" y="7215"/>
                  <a:pt x="6648" y="7026"/>
                  <a:pt x="6459" y="7026"/>
                </a:cubicBezTo>
                <a:cubicBezTo>
                  <a:pt x="6238" y="7026"/>
                  <a:pt x="6018" y="7215"/>
                  <a:pt x="6018" y="7436"/>
                </a:cubicBezTo>
                <a:lnTo>
                  <a:pt x="6018" y="11626"/>
                </a:lnTo>
                <a:lnTo>
                  <a:pt x="5199" y="11626"/>
                </a:lnTo>
                <a:lnTo>
                  <a:pt x="5199" y="7436"/>
                </a:lnTo>
                <a:cubicBezTo>
                  <a:pt x="5199" y="7215"/>
                  <a:pt x="5010" y="7026"/>
                  <a:pt x="4757" y="7026"/>
                </a:cubicBezTo>
                <a:cubicBezTo>
                  <a:pt x="4537" y="7026"/>
                  <a:pt x="4379" y="7215"/>
                  <a:pt x="4379" y="7436"/>
                </a:cubicBezTo>
                <a:lnTo>
                  <a:pt x="4379" y="11626"/>
                </a:lnTo>
                <a:lnTo>
                  <a:pt x="3560" y="11626"/>
                </a:lnTo>
                <a:lnTo>
                  <a:pt x="3560" y="6175"/>
                </a:lnTo>
                <a:close/>
                <a:moveTo>
                  <a:pt x="9798" y="12413"/>
                </a:moveTo>
                <a:cubicBezTo>
                  <a:pt x="10050" y="12413"/>
                  <a:pt x="10239" y="12602"/>
                  <a:pt x="10239" y="12854"/>
                </a:cubicBezTo>
                <a:lnTo>
                  <a:pt x="10239" y="13264"/>
                </a:lnTo>
                <a:lnTo>
                  <a:pt x="2741" y="13264"/>
                </a:lnTo>
                <a:lnTo>
                  <a:pt x="2741" y="12854"/>
                </a:lnTo>
                <a:cubicBezTo>
                  <a:pt x="2741" y="12602"/>
                  <a:pt x="2962" y="12413"/>
                  <a:pt x="3182" y="12413"/>
                </a:cubicBezTo>
                <a:close/>
                <a:moveTo>
                  <a:pt x="2363" y="1"/>
                </a:moveTo>
                <a:cubicBezTo>
                  <a:pt x="1418" y="1"/>
                  <a:pt x="662" y="599"/>
                  <a:pt x="378" y="1513"/>
                </a:cubicBezTo>
                <a:cubicBezTo>
                  <a:pt x="0" y="2804"/>
                  <a:pt x="693" y="4254"/>
                  <a:pt x="1954" y="4443"/>
                </a:cubicBezTo>
                <a:lnTo>
                  <a:pt x="1954" y="4915"/>
                </a:lnTo>
                <a:cubicBezTo>
                  <a:pt x="1954" y="5482"/>
                  <a:pt x="2332" y="5923"/>
                  <a:pt x="2804" y="6112"/>
                </a:cubicBezTo>
                <a:lnTo>
                  <a:pt x="2804" y="11689"/>
                </a:lnTo>
                <a:cubicBezTo>
                  <a:pt x="2332" y="11846"/>
                  <a:pt x="1954" y="12319"/>
                  <a:pt x="1954" y="12886"/>
                </a:cubicBezTo>
                <a:lnTo>
                  <a:pt x="1954" y="13705"/>
                </a:lnTo>
                <a:cubicBezTo>
                  <a:pt x="1954" y="13957"/>
                  <a:pt x="2174" y="14146"/>
                  <a:pt x="2395" y="14146"/>
                </a:cubicBezTo>
                <a:lnTo>
                  <a:pt x="10680" y="14146"/>
                </a:lnTo>
                <a:cubicBezTo>
                  <a:pt x="10901" y="14146"/>
                  <a:pt x="11058" y="13957"/>
                  <a:pt x="11058" y="13705"/>
                </a:cubicBezTo>
                <a:lnTo>
                  <a:pt x="11058" y="12886"/>
                </a:lnTo>
                <a:cubicBezTo>
                  <a:pt x="11058" y="12319"/>
                  <a:pt x="10712" y="11909"/>
                  <a:pt x="10239" y="11689"/>
                </a:cubicBezTo>
                <a:lnTo>
                  <a:pt x="10239" y="6112"/>
                </a:lnTo>
                <a:cubicBezTo>
                  <a:pt x="10712" y="5955"/>
                  <a:pt x="11058" y="5482"/>
                  <a:pt x="11058" y="4915"/>
                </a:cubicBezTo>
                <a:lnTo>
                  <a:pt x="11058" y="4411"/>
                </a:lnTo>
                <a:cubicBezTo>
                  <a:pt x="12319" y="4191"/>
                  <a:pt x="12980" y="2710"/>
                  <a:pt x="12602" y="1450"/>
                </a:cubicBezTo>
                <a:cubicBezTo>
                  <a:pt x="12287" y="568"/>
                  <a:pt x="11500" y="1"/>
                  <a:pt x="105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30" name="Google Shape;10530;p78"/>
          <p:cNvGrpSpPr/>
          <p:nvPr/>
        </p:nvGrpSpPr>
        <p:grpSpPr>
          <a:xfrm>
            <a:off x="6649772" y="2551051"/>
            <a:ext cx="375044" cy="340541"/>
            <a:chOff x="-8692750" y="1622100"/>
            <a:chExt cx="388325" cy="352600"/>
          </a:xfrm>
        </p:grpSpPr>
        <p:sp>
          <p:nvSpPr>
            <p:cNvPr id="10531" name="Google Shape;10531;p78"/>
            <p:cNvSpPr/>
            <p:nvPr/>
          </p:nvSpPr>
          <p:spPr>
            <a:xfrm>
              <a:off x="-8692750" y="1622100"/>
              <a:ext cx="388325" cy="352600"/>
            </a:xfrm>
            <a:custGeom>
              <a:avLst/>
              <a:gdLst/>
              <a:ahLst/>
              <a:cxnLst/>
              <a:rect l="l" t="t" r="r" b="b"/>
              <a:pathLst>
                <a:path w="15533" h="14104" extrusionOk="0">
                  <a:moveTo>
                    <a:pt x="10365" y="1387"/>
                  </a:moveTo>
                  <a:cubicBezTo>
                    <a:pt x="11027" y="1702"/>
                    <a:pt x="11626" y="2112"/>
                    <a:pt x="12130" y="2616"/>
                  </a:cubicBezTo>
                  <a:cubicBezTo>
                    <a:pt x="12697" y="3183"/>
                    <a:pt x="13106" y="3750"/>
                    <a:pt x="13390" y="4443"/>
                  </a:cubicBezTo>
                  <a:lnTo>
                    <a:pt x="10208" y="5577"/>
                  </a:lnTo>
                  <a:cubicBezTo>
                    <a:pt x="10082" y="5388"/>
                    <a:pt x="9924" y="5168"/>
                    <a:pt x="9767" y="5010"/>
                  </a:cubicBezTo>
                  <a:cubicBezTo>
                    <a:pt x="9609" y="4852"/>
                    <a:pt x="9420" y="4695"/>
                    <a:pt x="9231" y="4600"/>
                  </a:cubicBezTo>
                  <a:lnTo>
                    <a:pt x="10365" y="1387"/>
                  </a:lnTo>
                  <a:close/>
                  <a:moveTo>
                    <a:pt x="7802" y="828"/>
                  </a:moveTo>
                  <a:cubicBezTo>
                    <a:pt x="8424" y="828"/>
                    <a:pt x="9044" y="919"/>
                    <a:pt x="9641" y="1103"/>
                  </a:cubicBezTo>
                  <a:lnTo>
                    <a:pt x="8507" y="4285"/>
                  </a:lnTo>
                  <a:cubicBezTo>
                    <a:pt x="8268" y="4222"/>
                    <a:pt x="8022" y="4190"/>
                    <a:pt x="7776" y="4190"/>
                  </a:cubicBezTo>
                  <a:cubicBezTo>
                    <a:pt x="7044" y="4190"/>
                    <a:pt x="6308" y="4468"/>
                    <a:pt x="5766" y="5010"/>
                  </a:cubicBezTo>
                  <a:cubicBezTo>
                    <a:pt x="4978" y="5798"/>
                    <a:pt x="4726" y="6869"/>
                    <a:pt x="5010" y="7845"/>
                  </a:cubicBezTo>
                  <a:lnTo>
                    <a:pt x="1859" y="9011"/>
                  </a:lnTo>
                  <a:cubicBezTo>
                    <a:pt x="1134" y="6900"/>
                    <a:pt x="1576" y="4380"/>
                    <a:pt x="3340" y="2647"/>
                  </a:cubicBezTo>
                  <a:cubicBezTo>
                    <a:pt x="4567" y="1442"/>
                    <a:pt x="6189" y="828"/>
                    <a:pt x="7802" y="828"/>
                  </a:cubicBezTo>
                  <a:close/>
                  <a:moveTo>
                    <a:pt x="7766" y="5018"/>
                  </a:moveTo>
                  <a:cubicBezTo>
                    <a:pt x="8302" y="5018"/>
                    <a:pt x="8837" y="5215"/>
                    <a:pt x="9231" y="5609"/>
                  </a:cubicBezTo>
                  <a:cubicBezTo>
                    <a:pt x="10019" y="6396"/>
                    <a:pt x="10019" y="7751"/>
                    <a:pt x="9231" y="8539"/>
                  </a:cubicBezTo>
                  <a:cubicBezTo>
                    <a:pt x="8806" y="8948"/>
                    <a:pt x="8270" y="9153"/>
                    <a:pt x="7743" y="9153"/>
                  </a:cubicBezTo>
                  <a:cubicBezTo>
                    <a:pt x="7215" y="9153"/>
                    <a:pt x="6695" y="8948"/>
                    <a:pt x="6301" y="8539"/>
                  </a:cubicBezTo>
                  <a:cubicBezTo>
                    <a:pt x="5514" y="7751"/>
                    <a:pt x="5514" y="6396"/>
                    <a:pt x="6301" y="5609"/>
                  </a:cubicBezTo>
                  <a:cubicBezTo>
                    <a:pt x="6695" y="5215"/>
                    <a:pt x="7231" y="5018"/>
                    <a:pt x="7766" y="5018"/>
                  </a:cubicBezTo>
                  <a:close/>
                  <a:moveTo>
                    <a:pt x="5293" y="8633"/>
                  </a:moveTo>
                  <a:cubicBezTo>
                    <a:pt x="5388" y="8791"/>
                    <a:pt x="5514" y="9011"/>
                    <a:pt x="5671" y="9106"/>
                  </a:cubicBezTo>
                  <a:cubicBezTo>
                    <a:pt x="5829" y="9263"/>
                    <a:pt x="5986" y="9389"/>
                    <a:pt x="6144" y="9515"/>
                  </a:cubicBezTo>
                  <a:lnTo>
                    <a:pt x="5010" y="12697"/>
                  </a:lnTo>
                  <a:cubicBezTo>
                    <a:pt x="4379" y="12382"/>
                    <a:pt x="3812" y="12004"/>
                    <a:pt x="3308" y="11468"/>
                  </a:cubicBezTo>
                  <a:cubicBezTo>
                    <a:pt x="2836" y="10964"/>
                    <a:pt x="2458" y="10366"/>
                    <a:pt x="2143" y="9799"/>
                  </a:cubicBezTo>
                  <a:lnTo>
                    <a:pt x="5293" y="8633"/>
                  </a:lnTo>
                  <a:close/>
                  <a:moveTo>
                    <a:pt x="13705" y="5168"/>
                  </a:moveTo>
                  <a:cubicBezTo>
                    <a:pt x="14335" y="7310"/>
                    <a:pt x="13862" y="9736"/>
                    <a:pt x="12161" y="11437"/>
                  </a:cubicBezTo>
                  <a:cubicBezTo>
                    <a:pt x="10928" y="12670"/>
                    <a:pt x="9328" y="13281"/>
                    <a:pt x="7736" y="13281"/>
                  </a:cubicBezTo>
                  <a:cubicBezTo>
                    <a:pt x="7090" y="13281"/>
                    <a:pt x="6446" y="13181"/>
                    <a:pt x="5829" y="12981"/>
                  </a:cubicBezTo>
                  <a:lnTo>
                    <a:pt x="6963" y="9830"/>
                  </a:lnTo>
                  <a:cubicBezTo>
                    <a:pt x="7230" y="9905"/>
                    <a:pt x="7503" y="9943"/>
                    <a:pt x="7775" y="9943"/>
                  </a:cubicBezTo>
                  <a:cubicBezTo>
                    <a:pt x="8528" y="9943"/>
                    <a:pt x="9265" y="9653"/>
                    <a:pt x="9798" y="9074"/>
                  </a:cubicBezTo>
                  <a:cubicBezTo>
                    <a:pt x="10554" y="8318"/>
                    <a:pt x="10806" y="7278"/>
                    <a:pt x="10554" y="6333"/>
                  </a:cubicBezTo>
                  <a:lnTo>
                    <a:pt x="13705" y="5168"/>
                  </a:lnTo>
                  <a:close/>
                  <a:moveTo>
                    <a:pt x="7766" y="1"/>
                  </a:moveTo>
                  <a:cubicBezTo>
                    <a:pt x="5955" y="1"/>
                    <a:pt x="4143" y="694"/>
                    <a:pt x="2773" y="2080"/>
                  </a:cubicBezTo>
                  <a:cubicBezTo>
                    <a:pt x="0" y="4821"/>
                    <a:pt x="0" y="9263"/>
                    <a:pt x="2773" y="12036"/>
                  </a:cubicBezTo>
                  <a:cubicBezTo>
                    <a:pt x="4155" y="13418"/>
                    <a:pt x="5960" y="14103"/>
                    <a:pt x="7763" y="14103"/>
                  </a:cubicBezTo>
                  <a:cubicBezTo>
                    <a:pt x="9575" y="14103"/>
                    <a:pt x="11385" y="13410"/>
                    <a:pt x="12760" y="12036"/>
                  </a:cubicBezTo>
                  <a:cubicBezTo>
                    <a:pt x="15532" y="9263"/>
                    <a:pt x="15532" y="4821"/>
                    <a:pt x="12760" y="2080"/>
                  </a:cubicBezTo>
                  <a:cubicBezTo>
                    <a:pt x="11389" y="694"/>
                    <a:pt x="9578" y="1"/>
                    <a:pt x="77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2" name="Google Shape;10532;p78"/>
            <p:cNvSpPr/>
            <p:nvPr/>
          </p:nvSpPr>
          <p:spPr>
            <a:xfrm>
              <a:off x="-8532875" y="1767625"/>
              <a:ext cx="67775" cy="61850"/>
            </a:xfrm>
            <a:custGeom>
              <a:avLst/>
              <a:gdLst/>
              <a:ahLst/>
              <a:cxnLst/>
              <a:rect l="l" t="t" r="r" b="b"/>
              <a:pathLst>
                <a:path w="2711" h="2474" extrusionOk="0">
                  <a:moveTo>
                    <a:pt x="1340" y="804"/>
                  </a:moveTo>
                  <a:cubicBezTo>
                    <a:pt x="1450" y="804"/>
                    <a:pt x="1560" y="843"/>
                    <a:pt x="1639" y="922"/>
                  </a:cubicBezTo>
                  <a:cubicBezTo>
                    <a:pt x="1797" y="1079"/>
                    <a:pt x="1797" y="1363"/>
                    <a:pt x="1639" y="1520"/>
                  </a:cubicBezTo>
                  <a:cubicBezTo>
                    <a:pt x="1560" y="1599"/>
                    <a:pt x="1450" y="1638"/>
                    <a:pt x="1340" y="1638"/>
                  </a:cubicBezTo>
                  <a:cubicBezTo>
                    <a:pt x="1229" y="1638"/>
                    <a:pt x="1119" y="1599"/>
                    <a:pt x="1040" y="1520"/>
                  </a:cubicBezTo>
                  <a:cubicBezTo>
                    <a:pt x="883" y="1363"/>
                    <a:pt x="883" y="1142"/>
                    <a:pt x="1040" y="922"/>
                  </a:cubicBezTo>
                  <a:cubicBezTo>
                    <a:pt x="1119" y="843"/>
                    <a:pt x="1229" y="804"/>
                    <a:pt x="1340" y="804"/>
                  </a:cubicBezTo>
                  <a:close/>
                  <a:moveTo>
                    <a:pt x="1367" y="0"/>
                  </a:moveTo>
                  <a:cubicBezTo>
                    <a:pt x="1048" y="0"/>
                    <a:pt x="725" y="118"/>
                    <a:pt x="473" y="355"/>
                  </a:cubicBezTo>
                  <a:cubicBezTo>
                    <a:pt x="1" y="827"/>
                    <a:pt x="1" y="1615"/>
                    <a:pt x="473" y="2119"/>
                  </a:cubicBezTo>
                  <a:cubicBezTo>
                    <a:pt x="725" y="2355"/>
                    <a:pt x="1048" y="2473"/>
                    <a:pt x="1367" y="2473"/>
                  </a:cubicBezTo>
                  <a:cubicBezTo>
                    <a:pt x="1686" y="2473"/>
                    <a:pt x="2001" y="2355"/>
                    <a:pt x="2238" y="2119"/>
                  </a:cubicBezTo>
                  <a:cubicBezTo>
                    <a:pt x="2710" y="1646"/>
                    <a:pt x="2710" y="859"/>
                    <a:pt x="2238" y="355"/>
                  </a:cubicBezTo>
                  <a:cubicBezTo>
                    <a:pt x="2001" y="118"/>
                    <a:pt x="1686" y="0"/>
                    <a:pt x="1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33" name="Google Shape;10533;p78"/>
          <p:cNvGrpSpPr/>
          <p:nvPr/>
        </p:nvGrpSpPr>
        <p:grpSpPr>
          <a:xfrm>
            <a:off x="5304253" y="1303307"/>
            <a:ext cx="341555" cy="341579"/>
            <a:chOff x="-13529550" y="1639425"/>
            <a:chExt cx="353650" cy="353675"/>
          </a:xfrm>
        </p:grpSpPr>
        <p:sp>
          <p:nvSpPr>
            <p:cNvPr id="10534" name="Google Shape;10534;p78"/>
            <p:cNvSpPr/>
            <p:nvPr/>
          </p:nvSpPr>
          <p:spPr>
            <a:xfrm>
              <a:off x="-13529550" y="1910125"/>
              <a:ext cx="353650" cy="82975"/>
            </a:xfrm>
            <a:custGeom>
              <a:avLst/>
              <a:gdLst/>
              <a:ahLst/>
              <a:cxnLst/>
              <a:rect l="l" t="t" r="r" b="b"/>
              <a:pathLst>
                <a:path w="14146" h="3319" extrusionOk="0">
                  <a:moveTo>
                    <a:pt x="3434" y="893"/>
                  </a:moveTo>
                  <a:lnTo>
                    <a:pt x="3434" y="893"/>
                  </a:lnTo>
                  <a:cubicBezTo>
                    <a:pt x="3340" y="1145"/>
                    <a:pt x="3308" y="1428"/>
                    <a:pt x="3308" y="1649"/>
                  </a:cubicBezTo>
                  <a:cubicBezTo>
                    <a:pt x="3308" y="1932"/>
                    <a:pt x="3340" y="2153"/>
                    <a:pt x="3434" y="2405"/>
                  </a:cubicBezTo>
                  <a:cubicBezTo>
                    <a:pt x="2899" y="2373"/>
                    <a:pt x="2426" y="2279"/>
                    <a:pt x="2017" y="2153"/>
                  </a:cubicBezTo>
                  <a:cubicBezTo>
                    <a:pt x="1229" y="1964"/>
                    <a:pt x="914" y="1743"/>
                    <a:pt x="819" y="1649"/>
                  </a:cubicBezTo>
                  <a:cubicBezTo>
                    <a:pt x="914" y="1586"/>
                    <a:pt x="1166" y="1334"/>
                    <a:pt x="2017" y="1145"/>
                  </a:cubicBezTo>
                  <a:cubicBezTo>
                    <a:pt x="2426" y="1019"/>
                    <a:pt x="2899" y="956"/>
                    <a:pt x="3434" y="893"/>
                  </a:cubicBezTo>
                  <a:close/>
                  <a:moveTo>
                    <a:pt x="6018" y="861"/>
                  </a:moveTo>
                  <a:cubicBezTo>
                    <a:pt x="7908" y="987"/>
                    <a:pt x="8948" y="1428"/>
                    <a:pt x="9137" y="1649"/>
                  </a:cubicBezTo>
                  <a:cubicBezTo>
                    <a:pt x="9042" y="1743"/>
                    <a:pt x="8790" y="1964"/>
                    <a:pt x="7940" y="2153"/>
                  </a:cubicBezTo>
                  <a:cubicBezTo>
                    <a:pt x="7404" y="2279"/>
                    <a:pt x="6742" y="2405"/>
                    <a:pt x="6018" y="2436"/>
                  </a:cubicBezTo>
                  <a:cubicBezTo>
                    <a:pt x="5892" y="2216"/>
                    <a:pt x="5829" y="1932"/>
                    <a:pt x="5829" y="1649"/>
                  </a:cubicBezTo>
                  <a:cubicBezTo>
                    <a:pt x="5829" y="1365"/>
                    <a:pt x="5892" y="1113"/>
                    <a:pt x="6018" y="861"/>
                  </a:cubicBezTo>
                  <a:close/>
                  <a:moveTo>
                    <a:pt x="5104" y="798"/>
                  </a:moveTo>
                  <a:cubicBezTo>
                    <a:pt x="5041" y="1050"/>
                    <a:pt x="4947" y="1334"/>
                    <a:pt x="4947" y="1617"/>
                  </a:cubicBezTo>
                  <a:cubicBezTo>
                    <a:pt x="4947" y="1901"/>
                    <a:pt x="5010" y="2153"/>
                    <a:pt x="5104" y="2436"/>
                  </a:cubicBezTo>
                  <a:cubicBezTo>
                    <a:pt x="4994" y="2452"/>
                    <a:pt x="4876" y="2460"/>
                    <a:pt x="4754" y="2460"/>
                  </a:cubicBezTo>
                  <a:cubicBezTo>
                    <a:pt x="4632" y="2460"/>
                    <a:pt x="4506" y="2452"/>
                    <a:pt x="4379" y="2436"/>
                  </a:cubicBezTo>
                  <a:cubicBezTo>
                    <a:pt x="4222" y="2216"/>
                    <a:pt x="4159" y="1932"/>
                    <a:pt x="4159" y="1617"/>
                  </a:cubicBezTo>
                  <a:cubicBezTo>
                    <a:pt x="4159" y="1334"/>
                    <a:pt x="4253" y="1050"/>
                    <a:pt x="4379" y="798"/>
                  </a:cubicBezTo>
                  <a:close/>
                  <a:moveTo>
                    <a:pt x="10801" y="817"/>
                  </a:moveTo>
                  <a:cubicBezTo>
                    <a:pt x="10917" y="817"/>
                    <a:pt x="11036" y="841"/>
                    <a:pt x="11153" y="893"/>
                  </a:cubicBezTo>
                  <a:lnTo>
                    <a:pt x="12728" y="1649"/>
                  </a:lnTo>
                  <a:lnTo>
                    <a:pt x="11153" y="2405"/>
                  </a:lnTo>
                  <a:cubicBezTo>
                    <a:pt x="11032" y="2465"/>
                    <a:pt x="10908" y="2493"/>
                    <a:pt x="10788" y="2493"/>
                  </a:cubicBezTo>
                  <a:cubicBezTo>
                    <a:pt x="10346" y="2493"/>
                    <a:pt x="9956" y="2120"/>
                    <a:pt x="9956" y="1649"/>
                  </a:cubicBezTo>
                  <a:cubicBezTo>
                    <a:pt x="9956" y="1173"/>
                    <a:pt x="10354" y="817"/>
                    <a:pt x="10801" y="817"/>
                  </a:cubicBezTo>
                  <a:close/>
                  <a:moveTo>
                    <a:pt x="10785" y="0"/>
                  </a:moveTo>
                  <a:cubicBezTo>
                    <a:pt x="10221" y="0"/>
                    <a:pt x="9666" y="291"/>
                    <a:pt x="9357" y="798"/>
                  </a:cubicBezTo>
                  <a:cubicBezTo>
                    <a:pt x="8349" y="168"/>
                    <a:pt x="6207" y="10"/>
                    <a:pt x="5010" y="10"/>
                  </a:cubicBezTo>
                  <a:cubicBezTo>
                    <a:pt x="3592" y="10"/>
                    <a:pt x="0" y="231"/>
                    <a:pt x="0" y="1649"/>
                  </a:cubicBezTo>
                  <a:cubicBezTo>
                    <a:pt x="0" y="3066"/>
                    <a:pt x="3529" y="3318"/>
                    <a:pt x="5010" y="3318"/>
                  </a:cubicBezTo>
                  <a:cubicBezTo>
                    <a:pt x="6207" y="3318"/>
                    <a:pt x="8349" y="3161"/>
                    <a:pt x="9357" y="2531"/>
                  </a:cubicBezTo>
                  <a:cubicBezTo>
                    <a:pt x="9667" y="3039"/>
                    <a:pt x="10224" y="3315"/>
                    <a:pt x="10790" y="3315"/>
                  </a:cubicBezTo>
                  <a:cubicBezTo>
                    <a:pt x="11031" y="3315"/>
                    <a:pt x="11274" y="3265"/>
                    <a:pt x="11500" y="3161"/>
                  </a:cubicBezTo>
                  <a:lnTo>
                    <a:pt x="13894" y="2058"/>
                  </a:lnTo>
                  <a:cubicBezTo>
                    <a:pt x="14052" y="1964"/>
                    <a:pt x="14146" y="1838"/>
                    <a:pt x="14146" y="1649"/>
                  </a:cubicBezTo>
                  <a:cubicBezTo>
                    <a:pt x="14146" y="1491"/>
                    <a:pt x="14020" y="1334"/>
                    <a:pt x="13894" y="1271"/>
                  </a:cubicBezTo>
                  <a:lnTo>
                    <a:pt x="11500" y="168"/>
                  </a:lnTo>
                  <a:cubicBezTo>
                    <a:pt x="11272" y="54"/>
                    <a:pt x="11028" y="0"/>
                    <a:pt x="107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5" name="Google Shape;10535;p78"/>
            <p:cNvSpPr/>
            <p:nvPr/>
          </p:nvSpPr>
          <p:spPr>
            <a:xfrm>
              <a:off x="-13383850" y="1681175"/>
              <a:ext cx="40975" cy="41775"/>
            </a:xfrm>
            <a:custGeom>
              <a:avLst/>
              <a:gdLst/>
              <a:ahLst/>
              <a:cxnLst/>
              <a:rect l="l" t="t" r="r" b="b"/>
              <a:pathLst>
                <a:path w="1639" h="1671" extrusionOk="0">
                  <a:moveTo>
                    <a:pt x="820" y="1"/>
                  </a:moveTo>
                  <a:cubicBezTo>
                    <a:pt x="379" y="1"/>
                    <a:pt x="1" y="379"/>
                    <a:pt x="1" y="851"/>
                  </a:cubicBezTo>
                  <a:cubicBezTo>
                    <a:pt x="1" y="1292"/>
                    <a:pt x="379" y="1670"/>
                    <a:pt x="820" y="1670"/>
                  </a:cubicBezTo>
                  <a:cubicBezTo>
                    <a:pt x="1292" y="1670"/>
                    <a:pt x="1639" y="1292"/>
                    <a:pt x="1639" y="851"/>
                  </a:cubicBezTo>
                  <a:cubicBezTo>
                    <a:pt x="1639" y="379"/>
                    <a:pt x="1292" y="1"/>
                    <a:pt x="8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6" name="Google Shape;10536;p78"/>
            <p:cNvSpPr/>
            <p:nvPr/>
          </p:nvSpPr>
          <p:spPr>
            <a:xfrm>
              <a:off x="-13446075" y="1692200"/>
              <a:ext cx="41775" cy="41775"/>
            </a:xfrm>
            <a:custGeom>
              <a:avLst/>
              <a:gdLst/>
              <a:ahLst/>
              <a:cxnLst/>
              <a:rect l="l" t="t" r="r" b="b"/>
              <a:pathLst>
                <a:path w="1671" h="1671" extrusionOk="0">
                  <a:moveTo>
                    <a:pt x="820" y="1"/>
                  </a:moveTo>
                  <a:cubicBezTo>
                    <a:pt x="379" y="1"/>
                    <a:pt x="1" y="379"/>
                    <a:pt x="1" y="851"/>
                  </a:cubicBezTo>
                  <a:cubicBezTo>
                    <a:pt x="1" y="1292"/>
                    <a:pt x="379" y="1670"/>
                    <a:pt x="820" y="1670"/>
                  </a:cubicBezTo>
                  <a:cubicBezTo>
                    <a:pt x="1293" y="1670"/>
                    <a:pt x="1671" y="1292"/>
                    <a:pt x="1671" y="851"/>
                  </a:cubicBezTo>
                  <a:cubicBezTo>
                    <a:pt x="1671" y="379"/>
                    <a:pt x="1293" y="1"/>
                    <a:pt x="8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7" name="Google Shape;10537;p78"/>
            <p:cNvSpPr/>
            <p:nvPr/>
          </p:nvSpPr>
          <p:spPr>
            <a:xfrm>
              <a:off x="-13446075" y="1796175"/>
              <a:ext cx="41775" cy="40975"/>
            </a:xfrm>
            <a:custGeom>
              <a:avLst/>
              <a:gdLst/>
              <a:ahLst/>
              <a:cxnLst/>
              <a:rect l="l" t="t" r="r" b="b"/>
              <a:pathLst>
                <a:path w="1671" h="1639" extrusionOk="0">
                  <a:moveTo>
                    <a:pt x="820" y="0"/>
                  </a:moveTo>
                  <a:cubicBezTo>
                    <a:pt x="379" y="0"/>
                    <a:pt x="1" y="347"/>
                    <a:pt x="1" y="819"/>
                  </a:cubicBezTo>
                  <a:cubicBezTo>
                    <a:pt x="1" y="1260"/>
                    <a:pt x="379" y="1639"/>
                    <a:pt x="820" y="1639"/>
                  </a:cubicBezTo>
                  <a:cubicBezTo>
                    <a:pt x="1293" y="1639"/>
                    <a:pt x="1671" y="1260"/>
                    <a:pt x="1671" y="819"/>
                  </a:cubicBezTo>
                  <a:cubicBezTo>
                    <a:pt x="1671" y="347"/>
                    <a:pt x="1293" y="0"/>
                    <a:pt x="8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8" name="Google Shape;10538;p78"/>
            <p:cNvSpPr/>
            <p:nvPr/>
          </p:nvSpPr>
          <p:spPr>
            <a:xfrm>
              <a:off x="-13487025" y="1743400"/>
              <a:ext cx="40975" cy="41775"/>
            </a:xfrm>
            <a:custGeom>
              <a:avLst/>
              <a:gdLst/>
              <a:ahLst/>
              <a:cxnLst/>
              <a:rect l="l" t="t" r="r" b="b"/>
              <a:pathLst>
                <a:path w="1639" h="1671" extrusionOk="0">
                  <a:moveTo>
                    <a:pt x="820" y="0"/>
                  </a:moveTo>
                  <a:cubicBezTo>
                    <a:pt x="379" y="0"/>
                    <a:pt x="1" y="379"/>
                    <a:pt x="1" y="851"/>
                  </a:cubicBezTo>
                  <a:cubicBezTo>
                    <a:pt x="1" y="1292"/>
                    <a:pt x="379" y="1670"/>
                    <a:pt x="820" y="1670"/>
                  </a:cubicBezTo>
                  <a:cubicBezTo>
                    <a:pt x="1261" y="1670"/>
                    <a:pt x="1639" y="1292"/>
                    <a:pt x="1639" y="851"/>
                  </a:cubicBezTo>
                  <a:cubicBezTo>
                    <a:pt x="1639" y="379"/>
                    <a:pt x="1261" y="0"/>
                    <a:pt x="8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9" name="Google Shape;10539;p78"/>
            <p:cNvSpPr/>
            <p:nvPr/>
          </p:nvSpPr>
          <p:spPr>
            <a:xfrm>
              <a:off x="-13383850" y="1805625"/>
              <a:ext cx="40975" cy="41775"/>
            </a:xfrm>
            <a:custGeom>
              <a:avLst/>
              <a:gdLst/>
              <a:ahLst/>
              <a:cxnLst/>
              <a:rect l="l" t="t" r="r" b="b"/>
              <a:pathLst>
                <a:path w="1639" h="1671" extrusionOk="0">
                  <a:moveTo>
                    <a:pt x="820" y="0"/>
                  </a:moveTo>
                  <a:cubicBezTo>
                    <a:pt x="379" y="0"/>
                    <a:pt x="1" y="378"/>
                    <a:pt x="1" y="819"/>
                  </a:cubicBezTo>
                  <a:cubicBezTo>
                    <a:pt x="1" y="1292"/>
                    <a:pt x="379" y="1670"/>
                    <a:pt x="820" y="1670"/>
                  </a:cubicBezTo>
                  <a:cubicBezTo>
                    <a:pt x="1292" y="1670"/>
                    <a:pt x="1639" y="1292"/>
                    <a:pt x="1639" y="819"/>
                  </a:cubicBezTo>
                  <a:cubicBezTo>
                    <a:pt x="1639" y="378"/>
                    <a:pt x="1292" y="0"/>
                    <a:pt x="8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0" name="Google Shape;10540;p78"/>
            <p:cNvSpPr/>
            <p:nvPr/>
          </p:nvSpPr>
          <p:spPr>
            <a:xfrm>
              <a:off x="-13529550" y="1639425"/>
              <a:ext cx="352075" cy="248925"/>
            </a:xfrm>
            <a:custGeom>
              <a:avLst/>
              <a:gdLst/>
              <a:ahLst/>
              <a:cxnLst/>
              <a:rect l="l" t="t" r="r" b="b"/>
              <a:pathLst>
                <a:path w="14083" h="9957" extrusionOk="0">
                  <a:moveTo>
                    <a:pt x="7057" y="820"/>
                  </a:moveTo>
                  <a:cubicBezTo>
                    <a:pt x="10554" y="820"/>
                    <a:pt x="13264" y="2805"/>
                    <a:pt x="13264" y="5010"/>
                  </a:cubicBezTo>
                  <a:cubicBezTo>
                    <a:pt x="13264" y="7215"/>
                    <a:pt x="10554" y="9137"/>
                    <a:pt x="7057" y="9137"/>
                  </a:cubicBezTo>
                  <a:cubicBezTo>
                    <a:pt x="3529" y="9137"/>
                    <a:pt x="819" y="7215"/>
                    <a:pt x="819" y="5010"/>
                  </a:cubicBezTo>
                  <a:cubicBezTo>
                    <a:pt x="819" y="2742"/>
                    <a:pt x="3623" y="820"/>
                    <a:pt x="7057" y="820"/>
                  </a:cubicBezTo>
                  <a:close/>
                  <a:moveTo>
                    <a:pt x="7057" y="1"/>
                  </a:moveTo>
                  <a:cubicBezTo>
                    <a:pt x="3151" y="1"/>
                    <a:pt x="0" y="2238"/>
                    <a:pt x="0" y="5010"/>
                  </a:cubicBezTo>
                  <a:cubicBezTo>
                    <a:pt x="0" y="7846"/>
                    <a:pt x="3277" y="9956"/>
                    <a:pt x="7057" y="9956"/>
                  </a:cubicBezTo>
                  <a:cubicBezTo>
                    <a:pt x="10870" y="9956"/>
                    <a:pt x="14083" y="7783"/>
                    <a:pt x="14083" y="5010"/>
                  </a:cubicBezTo>
                  <a:cubicBezTo>
                    <a:pt x="14083" y="2238"/>
                    <a:pt x="10933" y="1"/>
                    <a:pt x="70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1" name="Google Shape;10541;p78"/>
            <p:cNvSpPr/>
            <p:nvPr/>
          </p:nvSpPr>
          <p:spPr>
            <a:xfrm>
              <a:off x="-13323200" y="1722925"/>
              <a:ext cx="104775" cy="82725"/>
            </a:xfrm>
            <a:custGeom>
              <a:avLst/>
              <a:gdLst/>
              <a:ahLst/>
              <a:cxnLst/>
              <a:rect l="l" t="t" r="r" b="b"/>
              <a:pathLst>
                <a:path w="4191" h="3309" extrusionOk="0">
                  <a:moveTo>
                    <a:pt x="2111" y="819"/>
                  </a:moveTo>
                  <a:cubicBezTo>
                    <a:pt x="2773" y="819"/>
                    <a:pt x="3372" y="1229"/>
                    <a:pt x="3372" y="1670"/>
                  </a:cubicBezTo>
                  <a:cubicBezTo>
                    <a:pt x="3372" y="2080"/>
                    <a:pt x="2805" y="2489"/>
                    <a:pt x="2111" y="2489"/>
                  </a:cubicBezTo>
                  <a:cubicBezTo>
                    <a:pt x="1418" y="2489"/>
                    <a:pt x="851" y="2080"/>
                    <a:pt x="851" y="1670"/>
                  </a:cubicBezTo>
                  <a:cubicBezTo>
                    <a:pt x="883" y="1229"/>
                    <a:pt x="1418" y="819"/>
                    <a:pt x="2111" y="819"/>
                  </a:cubicBezTo>
                  <a:close/>
                  <a:moveTo>
                    <a:pt x="2111" y="0"/>
                  </a:moveTo>
                  <a:cubicBezTo>
                    <a:pt x="914" y="0"/>
                    <a:pt x="1" y="756"/>
                    <a:pt x="1" y="1670"/>
                  </a:cubicBezTo>
                  <a:cubicBezTo>
                    <a:pt x="64" y="2552"/>
                    <a:pt x="946" y="3308"/>
                    <a:pt x="2111" y="3308"/>
                  </a:cubicBezTo>
                  <a:cubicBezTo>
                    <a:pt x="3277" y="3308"/>
                    <a:pt x="4191" y="2552"/>
                    <a:pt x="4191" y="1670"/>
                  </a:cubicBezTo>
                  <a:cubicBezTo>
                    <a:pt x="4191" y="756"/>
                    <a:pt x="3277" y="0"/>
                    <a:pt x="21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42" name="Google Shape;10542;p78"/>
          <p:cNvGrpSpPr/>
          <p:nvPr/>
        </p:nvGrpSpPr>
        <p:grpSpPr>
          <a:xfrm>
            <a:off x="5303106" y="1711889"/>
            <a:ext cx="343849" cy="340058"/>
            <a:chOff x="-13531925" y="2075775"/>
            <a:chExt cx="356025" cy="352100"/>
          </a:xfrm>
        </p:grpSpPr>
        <p:sp>
          <p:nvSpPr>
            <p:cNvPr id="10543" name="Google Shape;10543;p78"/>
            <p:cNvSpPr/>
            <p:nvPr/>
          </p:nvSpPr>
          <p:spPr>
            <a:xfrm>
              <a:off x="-13531925" y="2075775"/>
              <a:ext cx="356025" cy="352100"/>
            </a:xfrm>
            <a:custGeom>
              <a:avLst/>
              <a:gdLst/>
              <a:ahLst/>
              <a:cxnLst/>
              <a:rect l="l" t="t" r="r" b="b"/>
              <a:pathLst>
                <a:path w="14241" h="14084" extrusionOk="0">
                  <a:moveTo>
                    <a:pt x="9610" y="725"/>
                  </a:moveTo>
                  <a:cubicBezTo>
                    <a:pt x="9862" y="725"/>
                    <a:pt x="10019" y="946"/>
                    <a:pt x="10019" y="1166"/>
                  </a:cubicBezTo>
                  <a:lnTo>
                    <a:pt x="10019" y="2017"/>
                  </a:lnTo>
                  <a:lnTo>
                    <a:pt x="10019" y="2111"/>
                  </a:lnTo>
                  <a:lnTo>
                    <a:pt x="9830" y="2395"/>
                  </a:lnTo>
                  <a:cubicBezTo>
                    <a:pt x="9736" y="2426"/>
                    <a:pt x="9704" y="2426"/>
                    <a:pt x="9610" y="2426"/>
                  </a:cubicBezTo>
                  <a:lnTo>
                    <a:pt x="4632" y="2426"/>
                  </a:lnTo>
                  <a:cubicBezTo>
                    <a:pt x="4538" y="2426"/>
                    <a:pt x="4474" y="2395"/>
                    <a:pt x="4411" y="2395"/>
                  </a:cubicBezTo>
                  <a:lnTo>
                    <a:pt x="4222" y="2111"/>
                  </a:lnTo>
                  <a:lnTo>
                    <a:pt x="4222" y="2017"/>
                  </a:lnTo>
                  <a:lnTo>
                    <a:pt x="4222" y="1166"/>
                  </a:lnTo>
                  <a:cubicBezTo>
                    <a:pt x="4222" y="946"/>
                    <a:pt x="4411" y="725"/>
                    <a:pt x="4632" y="725"/>
                  </a:cubicBezTo>
                  <a:close/>
                  <a:moveTo>
                    <a:pt x="9232" y="3308"/>
                  </a:moveTo>
                  <a:lnTo>
                    <a:pt x="8633" y="4128"/>
                  </a:lnTo>
                  <a:lnTo>
                    <a:pt x="5735" y="4128"/>
                  </a:lnTo>
                  <a:lnTo>
                    <a:pt x="5105" y="3308"/>
                  </a:lnTo>
                  <a:close/>
                  <a:moveTo>
                    <a:pt x="2175" y="4915"/>
                  </a:moveTo>
                  <a:cubicBezTo>
                    <a:pt x="2427" y="4915"/>
                    <a:pt x="2584" y="5104"/>
                    <a:pt x="2584" y="5325"/>
                  </a:cubicBezTo>
                  <a:lnTo>
                    <a:pt x="2584" y="5766"/>
                  </a:lnTo>
                  <a:lnTo>
                    <a:pt x="1734" y="5766"/>
                  </a:lnTo>
                  <a:lnTo>
                    <a:pt x="1734" y="5325"/>
                  </a:lnTo>
                  <a:cubicBezTo>
                    <a:pt x="1734" y="5104"/>
                    <a:pt x="1954" y="4915"/>
                    <a:pt x="2175" y="4915"/>
                  </a:cubicBezTo>
                  <a:close/>
                  <a:moveTo>
                    <a:pt x="12193" y="4915"/>
                  </a:moveTo>
                  <a:cubicBezTo>
                    <a:pt x="12414" y="4915"/>
                    <a:pt x="12603" y="5104"/>
                    <a:pt x="12603" y="5325"/>
                  </a:cubicBezTo>
                  <a:lnTo>
                    <a:pt x="12603" y="5766"/>
                  </a:lnTo>
                  <a:lnTo>
                    <a:pt x="11784" y="5766"/>
                  </a:lnTo>
                  <a:lnTo>
                    <a:pt x="11784" y="5325"/>
                  </a:lnTo>
                  <a:lnTo>
                    <a:pt x="11752" y="5325"/>
                  </a:lnTo>
                  <a:cubicBezTo>
                    <a:pt x="11752" y="5104"/>
                    <a:pt x="11941" y="4915"/>
                    <a:pt x="12193" y="4915"/>
                  </a:cubicBezTo>
                  <a:close/>
                  <a:moveTo>
                    <a:pt x="8570" y="4947"/>
                  </a:moveTo>
                  <a:lnTo>
                    <a:pt x="9263" y="6364"/>
                  </a:lnTo>
                  <a:cubicBezTo>
                    <a:pt x="9358" y="6522"/>
                    <a:pt x="9452" y="6616"/>
                    <a:pt x="9641" y="6616"/>
                  </a:cubicBezTo>
                  <a:lnTo>
                    <a:pt x="12981" y="6616"/>
                  </a:lnTo>
                  <a:cubicBezTo>
                    <a:pt x="13201" y="6616"/>
                    <a:pt x="13390" y="6806"/>
                    <a:pt x="13390" y="7026"/>
                  </a:cubicBezTo>
                  <a:lnTo>
                    <a:pt x="13390" y="7467"/>
                  </a:lnTo>
                  <a:lnTo>
                    <a:pt x="9200" y="7467"/>
                  </a:lnTo>
                  <a:cubicBezTo>
                    <a:pt x="8665" y="6963"/>
                    <a:pt x="7972" y="6648"/>
                    <a:pt x="7184" y="6648"/>
                  </a:cubicBezTo>
                  <a:cubicBezTo>
                    <a:pt x="6396" y="6648"/>
                    <a:pt x="5703" y="6963"/>
                    <a:pt x="5136" y="7467"/>
                  </a:cubicBezTo>
                  <a:lnTo>
                    <a:pt x="977" y="7467"/>
                  </a:lnTo>
                  <a:lnTo>
                    <a:pt x="977" y="7026"/>
                  </a:lnTo>
                  <a:cubicBezTo>
                    <a:pt x="914" y="6774"/>
                    <a:pt x="1103" y="6616"/>
                    <a:pt x="1356" y="6616"/>
                  </a:cubicBezTo>
                  <a:lnTo>
                    <a:pt x="4664" y="6616"/>
                  </a:lnTo>
                  <a:cubicBezTo>
                    <a:pt x="4821" y="6616"/>
                    <a:pt x="4979" y="6522"/>
                    <a:pt x="5010" y="6364"/>
                  </a:cubicBezTo>
                  <a:lnTo>
                    <a:pt x="5735" y="4947"/>
                  </a:lnTo>
                  <a:close/>
                  <a:moveTo>
                    <a:pt x="4506" y="8255"/>
                  </a:moveTo>
                  <a:cubicBezTo>
                    <a:pt x="4317" y="8664"/>
                    <a:pt x="4222" y="9042"/>
                    <a:pt x="4222" y="9515"/>
                  </a:cubicBezTo>
                  <a:cubicBezTo>
                    <a:pt x="4222" y="9956"/>
                    <a:pt x="4348" y="10366"/>
                    <a:pt x="4506" y="10744"/>
                  </a:cubicBezTo>
                  <a:lnTo>
                    <a:pt x="914" y="10744"/>
                  </a:lnTo>
                  <a:lnTo>
                    <a:pt x="914" y="8255"/>
                  </a:lnTo>
                  <a:close/>
                  <a:moveTo>
                    <a:pt x="13390" y="8286"/>
                  </a:moveTo>
                  <a:lnTo>
                    <a:pt x="13390" y="10744"/>
                  </a:lnTo>
                  <a:lnTo>
                    <a:pt x="9767" y="10744"/>
                  </a:lnTo>
                  <a:cubicBezTo>
                    <a:pt x="9988" y="10334"/>
                    <a:pt x="10051" y="9956"/>
                    <a:pt x="10051" y="9515"/>
                  </a:cubicBezTo>
                  <a:cubicBezTo>
                    <a:pt x="10051" y="9074"/>
                    <a:pt x="9925" y="8664"/>
                    <a:pt x="9767" y="8286"/>
                  </a:cubicBezTo>
                  <a:close/>
                  <a:moveTo>
                    <a:pt x="7152" y="7373"/>
                  </a:moveTo>
                  <a:cubicBezTo>
                    <a:pt x="8287" y="7373"/>
                    <a:pt x="9232" y="8318"/>
                    <a:pt x="9232" y="9483"/>
                  </a:cubicBezTo>
                  <a:cubicBezTo>
                    <a:pt x="9232" y="10618"/>
                    <a:pt x="8287" y="11563"/>
                    <a:pt x="7152" y="11563"/>
                  </a:cubicBezTo>
                  <a:cubicBezTo>
                    <a:pt x="5987" y="11563"/>
                    <a:pt x="5042" y="10618"/>
                    <a:pt x="5042" y="9483"/>
                  </a:cubicBezTo>
                  <a:cubicBezTo>
                    <a:pt x="5042" y="8318"/>
                    <a:pt x="5987" y="7373"/>
                    <a:pt x="7152" y="7373"/>
                  </a:cubicBezTo>
                  <a:close/>
                  <a:moveTo>
                    <a:pt x="13390" y="11563"/>
                  </a:moveTo>
                  <a:lnTo>
                    <a:pt x="13390" y="12791"/>
                  </a:lnTo>
                  <a:cubicBezTo>
                    <a:pt x="13390" y="13012"/>
                    <a:pt x="13201" y="13201"/>
                    <a:pt x="12981" y="13201"/>
                  </a:cubicBezTo>
                  <a:lnTo>
                    <a:pt x="1356" y="13201"/>
                  </a:lnTo>
                  <a:cubicBezTo>
                    <a:pt x="1103" y="13201"/>
                    <a:pt x="946" y="13012"/>
                    <a:pt x="946" y="12791"/>
                  </a:cubicBezTo>
                  <a:lnTo>
                    <a:pt x="946" y="11563"/>
                  </a:lnTo>
                  <a:lnTo>
                    <a:pt x="5136" y="11563"/>
                  </a:lnTo>
                  <a:cubicBezTo>
                    <a:pt x="5640" y="12067"/>
                    <a:pt x="6396" y="12382"/>
                    <a:pt x="7184" y="12382"/>
                  </a:cubicBezTo>
                  <a:cubicBezTo>
                    <a:pt x="7972" y="12382"/>
                    <a:pt x="8665" y="12067"/>
                    <a:pt x="9200" y="11563"/>
                  </a:cubicBezTo>
                  <a:close/>
                  <a:moveTo>
                    <a:pt x="4569" y="0"/>
                  </a:moveTo>
                  <a:cubicBezTo>
                    <a:pt x="3907" y="0"/>
                    <a:pt x="3309" y="536"/>
                    <a:pt x="3309" y="1261"/>
                  </a:cubicBezTo>
                  <a:lnTo>
                    <a:pt x="3309" y="2111"/>
                  </a:lnTo>
                  <a:cubicBezTo>
                    <a:pt x="3309" y="2458"/>
                    <a:pt x="3466" y="2836"/>
                    <a:pt x="3750" y="3056"/>
                  </a:cubicBezTo>
                  <a:lnTo>
                    <a:pt x="4884" y="4632"/>
                  </a:lnTo>
                  <a:lnTo>
                    <a:pt x="4317" y="5829"/>
                  </a:lnTo>
                  <a:lnTo>
                    <a:pt x="3309" y="5829"/>
                  </a:lnTo>
                  <a:lnTo>
                    <a:pt x="3309" y="5388"/>
                  </a:lnTo>
                  <a:cubicBezTo>
                    <a:pt x="3309" y="4726"/>
                    <a:pt x="2773" y="4159"/>
                    <a:pt x="2112" y="4159"/>
                  </a:cubicBezTo>
                  <a:cubicBezTo>
                    <a:pt x="1419" y="4159"/>
                    <a:pt x="851" y="4726"/>
                    <a:pt x="851" y="5388"/>
                  </a:cubicBezTo>
                  <a:lnTo>
                    <a:pt x="851" y="5860"/>
                  </a:lnTo>
                  <a:cubicBezTo>
                    <a:pt x="379" y="6018"/>
                    <a:pt x="1" y="6490"/>
                    <a:pt x="1" y="7026"/>
                  </a:cubicBezTo>
                  <a:lnTo>
                    <a:pt x="1" y="12823"/>
                  </a:lnTo>
                  <a:cubicBezTo>
                    <a:pt x="1" y="13485"/>
                    <a:pt x="568" y="14083"/>
                    <a:pt x="1229" y="14083"/>
                  </a:cubicBezTo>
                  <a:lnTo>
                    <a:pt x="12855" y="14083"/>
                  </a:lnTo>
                  <a:cubicBezTo>
                    <a:pt x="13516" y="14083"/>
                    <a:pt x="14115" y="13516"/>
                    <a:pt x="14115" y="12823"/>
                  </a:cubicBezTo>
                  <a:lnTo>
                    <a:pt x="14115" y="7026"/>
                  </a:lnTo>
                  <a:cubicBezTo>
                    <a:pt x="14241" y="6490"/>
                    <a:pt x="13863" y="6018"/>
                    <a:pt x="13390" y="5860"/>
                  </a:cubicBezTo>
                  <a:lnTo>
                    <a:pt x="13390" y="5388"/>
                  </a:lnTo>
                  <a:cubicBezTo>
                    <a:pt x="13390" y="4726"/>
                    <a:pt x="12855" y="4159"/>
                    <a:pt x="12130" y="4159"/>
                  </a:cubicBezTo>
                  <a:cubicBezTo>
                    <a:pt x="11469" y="4159"/>
                    <a:pt x="10870" y="4726"/>
                    <a:pt x="10870" y="5388"/>
                  </a:cubicBezTo>
                  <a:lnTo>
                    <a:pt x="10870" y="5829"/>
                  </a:lnTo>
                  <a:lnTo>
                    <a:pt x="9862" y="5829"/>
                  </a:lnTo>
                  <a:lnTo>
                    <a:pt x="9263" y="4632"/>
                  </a:lnTo>
                  <a:lnTo>
                    <a:pt x="10429" y="3056"/>
                  </a:lnTo>
                  <a:cubicBezTo>
                    <a:pt x="10681" y="2836"/>
                    <a:pt x="10838" y="2521"/>
                    <a:pt x="10838" y="2111"/>
                  </a:cubicBezTo>
                  <a:lnTo>
                    <a:pt x="10838" y="1261"/>
                  </a:lnTo>
                  <a:cubicBezTo>
                    <a:pt x="10838" y="568"/>
                    <a:pt x="10303" y="0"/>
                    <a:pt x="9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4" name="Google Shape;10544;p78"/>
            <p:cNvSpPr/>
            <p:nvPr/>
          </p:nvSpPr>
          <p:spPr>
            <a:xfrm>
              <a:off x="-13384625" y="2282125"/>
              <a:ext cx="63025" cy="60675"/>
            </a:xfrm>
            <a:custGeom>
              <a:avLst/>
              <a:gdLst/>
              <a:ahLst/>
              <a:cxnLst/>
              <a:rect l="l" t="t" r="r" b="b"/>
              <a:pathLst>
                <a:path w="2521" h="2427" extrusionOk="0">
                  <a:moveTo>
                    <a:pt x="1260" y="788"/>
                  </a:moveTo>
                  <a:cubicBezTo>
                    <a:pt x="1449" y="788"/>
                    <a:pt x="1670" y="977"/>
                    <a:pt x="1670" y="1229"/>
                  </a:cubicBezTo>
                  <a:cubicBezTo>
                    <a:pt x="1670" y="1450"/>
                    <a:pt x="1481" y="1639"/>
                    <a:pt x="1260" y="1639"/>
                  </a:cubicBezTo>
                  <a:cubicBezTo>
                    <a:pt x="1008" y="1639"/>
                    <a:pt x="851" y="1450"/>
                    <a:pt x="851" y="1229"/>
                  </a:cubicBezTo>
                  <a:cubicBezTo>
                    <a:pt x="851" y="977"/>
                    <a:pt x="1040" y="788"/>
                    <a:pt x="1260" y="788"/>
                  </a:cubicBezTo>
                  <a:close/>
                  <a:moveTo>
                    <a:pt x="1260" y="1"/>
                  </a:moveTo>
                  <a:cubicBezTo>
                    <a:pt x="536" y="1"/>
                    <a:pt x="0" y="568"/>
                    <a:pt x="0" y="1229"/>
                  </a:cubicBezTo>
                  <a:cubicBezTo>
                    <a:pt x="0" y="1891"/>
                    <a:pt x="536" y="2427"/>
                    <a:pt x="1260" y="2427"/>
                  </a:cubicBezTo>
                  <a:cubicBezTo>
                    <a:pt x="1954" y="2427"/>
                    <a:pt x="2521" y="1923"/>
                    <a:pt x="2521" y="1229"/>
                  </a:cubicBezTo>
                  <a:cubicBezTo>
                    <a:pt x="2521" y="568"/>
                    <a:pt x="1954" y="1"/>
                    <a:pt x="12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45" name="Google Shape;10545;p78"/>
          <p:cNvGrpSpPr/>
          <p:nvPr/>
        </p:nvGrpSpPr>
        <p:grpSpPr>
          <a:xfrm>
            <a:off x="5304627" y="2120094"/>
            <a:ext cx="340807" cy="340807"/>
            <a:chOff x="-13528775" y="2507400"/>
            <a:chExt cx="352875" cy="352875"/>
          </a:xfrm>
        </p:grpSpPr>
        <p:sp>
          <p:nvSpPr>
            <p:cNvPr id="10546" name="Google Shape;10546;p78"/>
            <p:cNvSpPr/>
            <p:nvPr/>
          </p:nvSpPr>
          <p:spPr>
            <a:xfrm>
              <a:off x="-13528775" y="2507400"/>
              <a:ext cx="352875" cy="352875"/>
            </a:xfrm>
            <a:custGeom>
              <a:avLst/>
              <a:gdLst/>
              <a:ahLst/>
              <a:cxnLst/>
              <a:rect l="l" t="t" r="r" b="b"/>
              <a:pathLst>
                <a:path w="14115" h="14115" extrusionOk="0">
                  <a:moveTo>
                    <a:pt x="6018" y="851"/>
                  </a:moveTo>
                  <a:lnTo>
                    <a:pt x="7121" y="2489"/>
                  </a:lnTo>
                  <a:lnTo>
                    <a:pt x="5640" y="2489"/>
                  </a:lnTo>
                  <a:lnTo>
                    <a:pt x="4538" y="851"/>
                  </a:lnTo>
                  <a:close/>
                  <a:moveTo>
                    <a:pt x="8507" y="851"/>
                  </a:moveTo>
                  <a:lnTo>
                    <a:pt x="9610" y="2489"/>
                  </a:lnTo>
                  <a:lnTo>
                    <a:pt x="8129" y="2489"/>
                  </a:lnTo>
                  <a:lnTo>
                    <a:pt x="7026" y="851"/>
                  </a:lnTo>
                  <a:close/>
                  <a:moveTo>
                    <a:pt x="10996" y="851"/>
                  </a:moveTo>
                  <a:lnTo>
                    <a:pt x="12099" y="2489"/>
                  </a:lnTo>
                  <a:lnTo>
                    <a:pt x="10586" y="2489"/>
                  </a:lnTo>
                  <a:lnTo>
                    <a:pt x="9484" y="851"/>
                  </a:lnTo>
                  <a:close/>
                  <a:moveTo>
                    <a:pt x="12855" y="851"/>
                  </a:moveTo>
                  <a:cubicBezTo>
                    <a:pt x="13075" y="851"/>
                    <a:pt x="13264" y="1040"/>
                    <a:pt x="13264" y="1260"/>
                  </a:cubicBezTo>
                  <a:lnTo>
                    <a:pt x="13264" y="2489"/>
                  </a:lnTo>
                  <a:lnTo>
                    <a:pt x="13075" y="2489"/>
                  </a:lnTo>
                  <a:lnTo>
                    <a:pt x="11973" y="851"/>
                  </a:lnTo>
                  <a:close/>
                  <a:moveTo>
                    <a:pt x="7121" y="3308"/>
                  </a:moveTo>
                  <a:lnTo>
                    <a:pt x="6018" y="4978"/>
                  </a:lnTo>
                  <a:lnTo>
                    <a:pt x="4538" y="4978"/>
                  </a:lnTo>
                  <a:lnTo>
                    <a:pt x="5640" y="3308"/>
                  </a:lnTo>
                  <a:close/>
                  <a:moveTo>
                    <a:pt x="9610" y="3308"/>
                  </a:moveTo>
                  <a:lnTo>
                    <a:pt x="8507" y="4978"/>
                  </a:lnTo>
                  <a:lnTo>
                    <a:pt x="7026" y="4978"/>
                  </a:lnTo>
                  <a:lnTo>
                    <a:pt x="8129" y="3308"/>
                  </a:lnTo>
                  <a:close/>
                  <a:moveTo>
                    <a:pt x="12099" y="3308"/>
                  </a:moveTo>
                  <a:lnTo>
                    <a:pt x="10996" y="4978"/>
                  </a:lnTo>
                  <a:lnTo>
                    <a:pt x="9484" y="4978"/>
                  </a:lnTo>
                  <a:lnTo>
                    <a:pt x="10586" y="3308"/>
                  </a:lnTo>
                  <a:close/>
                  <a:moveTo>
                    <a:pt x="13264" y="3308"/>
                  </a:moveTo>
                  <a:lnTo>
                    <a:pt x="13264" y="4978"/>
                  </a:lnTo>
                  <a:lnTo>
                    <a:pt x="11973" y="4978"/>
                  </a:lnTo>
                  <a:lnTo>
                    <a:pt x="13075" y="3308"/>
                  </a:lnTo>
                  <a:close/>
                  <a:moveTo>
                    <a:pt x="3561" y="851"/>
                  </a:moveTo>
                  <a:lnTo>
                    <a:pt x="4916" y="2930"/>
                  </a:lnTo>
                  <a:lnTo>
                    <a:pt x="3561" y="5009"/>
                  </a:lnTo>
                  <a:lnTo>
                    <a:pt x="820" y="5009"/>
                  </a:lnTo>
                  <a:lnTo>
                    <a:pt x="820" y="1323"/>
                  </a:lnTo>
                  <a:cubicBezTo>
                    <a:pt x="788" y="1040"/>
                    <a:pt x="977" y="851"/>
                    <a:pt x="1230" y="851"/>
                  </a:cubicBezTo>
                  <a:close/>
                  <a:moveTo>
                    <a:pt x="13264" y="5797"/>
                  </a:moveTo>
                  <a:lnTo>
                    <a:pt x="13264" y="12886"/>
                  </a:lnTo>
                  <a:cubicBezTo>
                    <a:pt x="13264" y="13138"/>
                    <a:pt x="13075" y="13327"/>
                    <a:pt x="12855" y="13327"/>
                  </a:cubicBezTo>
                  <a:lnTo>
                    <a:pt x="1230" y="13327"/>
                  </a:lnTo>
                  <a:cubicBezTo>
                    <a:pt x="1009" y="13327"/>
                    <a:pt x="851" y="13138"/>
                    <a:pt x="851" y="12886"/>
                  </a:cubicBezTo>
                  <a:lnTo>
                    <a:pt x="851" y="5797"/>
                  </a:lnTo>
                  <a:close/>
                  <a:moveTo>
                    <a:pt x="1230" y="0"/>
                  </a:moveTo>
                  <a:cubicBezTo>
                    <a:pt x="568" y="0"/>
                    <a:pt x="1" y="567"/>
                    <a:pt x="1" y="1260"/>
                  </a:cubicBezTo>
                  <a:lnTo>
                    <a:pt x="1" y="12886"/>
                  </a:lnTo>
                  <a:cubicBezTo>
                    <a:pt x="1" y="13547"/>
                    <a:pt x="568" y="14114"/>
                    <a:pt x="1230" y="14114"/>
                  </a:cubicBezTo>
                  <a:lnTo>
                    <a:pt x="12855" y="14114"/>
                  </a:lnTo>
                  <a:cubicBezTo>
                    <a:pt x="13516" y="14114"/>
                    <a:pt x="14115" y="13547"/>
                    <a:pt x="14115" y="12886"/>
                  </a:cubicBezTo>
                  <a:lnTo>
                    <a:pt x="14115" y="1260"/>
                  </a:lnTo>
                  <a:cubicBezTo>
                    <a:pt x="14115" y="599"/>
                    <a:pt x="13548" y="0"/>
                    <a:pt x="128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7" name="Google Shape;10547;p78"/>
            <p:cNvSpPr/>
            <p:nvPr/>
          </p:nvSpPr>
          <p:spPr>
            <a:xfrm>
              <a:off x="-13403525" y="2673750"/>
              <a:ext cx="123675" cy="145750"/>
            </a:xfrm>
            <a:custGeom>
              <a:avLst/>
              <a:gdLst/>
              <a:ahLst/>
              <a:cxnLst/>
              <a:rect l="l" t="t" r="r" b="b"/>
              <a:pathLst>
                <a:path w="4947" h="5830" extrusionOk="0">
                  <a:moveTo>
                    <a:pt x="819" y="1159"/>
                  </a:moveTo>
                  <a:lnTo>
                    <a:pt x="3749" y="2924"/>
                  </a:lnTo>
                  <a:lnTo>
                    <a:pt x="819" y="4688"/>
                  </a:lnTo>
                  <a:lnTo>
                    <a:pt x="819" y="1159"/>
                  </a:lnTo>
                  <a:close/>
                  <a:moveTo>
                    <a:pt x="415" y="0"/>
                  </a:moveTo>
                  <a:cubicBezTo>
                    <a:pt x="197" y="0"/>
                    <a:pt x="0" y="166"/>
                    <a:pt x="0" y="403"/>
                  </a:cubicBezTo>
                  <a:lnTo>
                    <a:pt x="0" y="5412"/>
                  </a:lnTo>
                  <a:cubicBezTo>
                    <a:pt x="0" y="5570"/>
                    <a:pt x="63" y="5696"/>
                    <a:pt x="189" y="5759"/>
                  </a:cubicBezTo>
                  <a:cubicBezTo>
                    <a:pt x="252" y="5806"/>
                    <a:pt x="323" y="5830"/>
                    <a:pt x="398" y="5830"/>
                  </a:cubicBezTo>
                  <a:cubicBezTo>
                    <a:pt x="473" y="5830"/>
                    <a:pt x="551" y="5806"/>
                    <a:pt x="630" y="5759"/>
                  </a:cubicBezTo>
                  <a:lnTo>
                    <a:pt x="4757" y="3239"/>
                  </a:lnTo>
                  <a:cubicBezTo>
                    <a:pt x="4883" y="3176"/>
                    <a:pt x="4946" y="3050"/>
                    <a:pt x="4946" y="2892"/>
                  </a:cubicBezTo>
                  <a:cubicBezTo>
                    <a:pt x="4946" y="2735"/>
                    <a:pt x="4883" y="2640"/>
                    <a:pt x="4757" y="2577"/>
                  </a:cubicBezTo>
                  <a:lnTo>
                    <a:pt x="630" y="57"/>
                  </a:lnTo>
                  <a:cubicBezTo>
                    <a:pt x="560" y="18"/>
                    <a:pt x="487" y="0"/>
                    <a:pt x="4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8" name="Google Shape;10548;p78"/>
            <p:cNvSpPr/>
            <p:nvPr/>
          </p:nvSpPr>
          <p:spPr>
            <a:xfrm>
              <a:off x="-13486225" y="2559375"/>
              <a:ext cx="40975" cy="41775"/>
            </a:xfrm>
            <a:custGeom>
              <a:avLst/>
              <a:gdLst/>
              <a:ahLst/>
              <a:cxnLst/>
              <a:rect l="l" t="t" r="r" b="b"/>
              <a:pathLst>
                <a:path w="1639" h="1671" extrusionOk="0">
                  <a:moveTo>
                    <a:pt x="819" y="0"/>
                  </a:moveTo>
                  <a:cubicBezTo>
                    <a:pt x="378" y="0"/>
                    <a:pt x="0" y="378"/>
                    <a:pt x="0" y="851"/>
                  </a:cubicBezTo>
                  <a:cubicBezTo>
                    <a:pt x="0" y="1292"/>
                    <a:pt x="378" y="1670"/>
                    <a:pt x="819" y="1670"/>
                  </a:cubicBezTo>
                  <a:cubicBezTo>
                    <a:pt x="1292" y="1670"/>
                    <a:pt x="1638" y="1292"/>
                    <a:pt x="1638" y="851"/>
                  </a:cubicBezTo>
                  <a:cubicBezTo>
                    <a:pt x="1638" y="378"/>
                    <a:pt x="1292" y="0"/>
                    <a:pt x="8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49" name="Google Shape;10549;p78"/>
          <p:cNvSpPr/>
          <p:nvPr/>
        </p:nvSpPr>
        <p:spPr>
          <a:xfrm>
            <a:off x="7123388" y="1334505"/>
            <a:ext cx="341579" cy="279189"/>
          </a:xfrm>
          <a:custGeom>
            <a:avLst/>
            <a:gdLst/>
            <a:ahLst/>
            <a:cxnLst/>
            <a:rect l="l" t="t" r="r" b="b"/>
            <a:pathLst>
              <a:path w="14147" h="11563" extrusionOk="0">
                <a:moveTo>
                  <a:pt x="6680" y="819"/>
                </a:moveTo>
                <a:lnTo>
                  <a:pt x="6680" y="5009"/>
                </a:lnTo>
                <a:lnTo>
                  <a:pt x="6648" y="5009"/>
                </a:lnTo>
                <a:cubicBezTo>
                  <a:pt x="6302" y="5041"/>
                  <a:pt x="5924" y="5167"/>
                  <a:pt x="5609" y="5356"/>
                </a:cubicBezTo>
                <a:lnTo>
                  <a:pt x="3624" y="1859"/>
                </a:lnTo>
                <a:cubicBezTo>
                  <a:pt x="4506" y="1260"/>
                  <a:pt x="5546" y="882"/>
                  <a:pt x="6680" y="819"/>
                </a:cubicBezTo>
                <a:close/>
                <a:moveTo>
                  <a:pt x="7531" y="819"/>
                </a:moveTo>
                <a:cubicBezTo>
                  <a:pt x="8633" y="914"/>
                  <a:pt x="9673" y="1260"/>
                  <a:pt x="10587" y="1859"/>
                </a:cubicBezTo>
                <a:lnTo>
                  <a:pt x="8539" y="5356"/>
                </a:lnTo>
                <a:cubicBezTo>
                  <a:pt x="8224" y="5167"/>
                  <a:pt x="7877" y="5041"/>
                  <a:pt x="7531" y="5009"/>
                </a:cubicBezTo>
                <a:lnTo>
                  <a:pt x="7531" y="819"/>
                </a:lnTo>
                <a:close/>
                <a:moveTo>
                  <a:pt x="2931" y="2332"/>
                </a:moveTo>
                <a:lnTo>
                  <a:pt x="5010" y="5829"/>
                </a:lnTo>
                <a:cubicBezTo>
                  <a:pt x="4632" y="6175"/>
                  <a:pt x="4412" y="6648"/>
                  <a:pt x="4286" y="7152"/>
                </a:cubicBezTo>
                <a:lnTo>
                  <a:pt x="915" y="5892"/>
                </a:lnTo>
                <a:cubicBezTo>
                  <a:pt x="1135" y="4474"/>
                  <a:pt x="1891" y="3214"/>
                  <a:pt x="2931" y="2332"/>
                </a:cubicBezTo>
                <a:close/>
                <a:moveTo>
                  <a:pt x="11248" y="2300"/>
                </a:moveTo>
                <a:cubicBezTo>
                  <a:pt x="12319" y="3214"/>
                  <a:pt x="13075" y="4474"/>
                  <a:pt x="13296" y="5892"/>
                </a:cubicBezTo>
                <a:lnTo>
                  <a:pt x="9925" y="7152"/>
                </a:lnTo>
                <a:cubicBezTo>
                  <a:pt x="9799" y="6648"/>
                  <a:pt x="9547" y="6207"/>
                  <a:pt x="9200" y="5829"/>
                </a:cubicBezTo>
                <a:lnTo>
                  <a:pt x="11248" y="2300"/>
                </a:lnTo>
                <a:close/>
                <a:moveTo>
                  <a:pt x="7090" y="5797"/>
                </a:moveTo>
                <a:cubicBezTo>
                  <a:pt x="8098" y="5797"/>
                  <a:pt x="8948" y="6522"/>
                  <a:pt x="9137" y="7467"/>
                </a:cubicBezTo>
                <a:lnTo>
                  <a:pt x="7090" y="8223"/>
                </a:lnTo>
                <a:lnTo>
                  <a:pt x="5042" y="7467"/>
                </a:lnTo>
                <a:cubicBezTo>
                  <a:pt x="5199" y="6522"/>
                  <a:pt x="6050" y="5797"/>
                  <a:pt x="7090" y="5797"/>
                </a:cubicBezTo>
                <a:close/>
                <a:moveTo>
                  <a:pt x="7090" y="9294"/>
                </a:moveTo>
                <a:lnTo>
                  <a:pt x="8161" y="10428"/>
                </a:lnTo>
                <a:cubicBezTo>
                  <a:pt x="7830" y="10633"/>
                  <a:pt x="7452" y="10735"/>
                  <a:pt x="7078" y="10735"/>
                </a:cubicBezTo>
                <a:cubicBezTo>
                  <a:pt x="6704" y="10735"/>
                  <a:pt x="6333" y="10633"/>
                  <a:pt x="6018" y="10428"/>
                </a:cubicBezTo>
                <a:lnTo>
                  <a:pt x="7090" y="9294"/>
                </a:lnTo>
                <a:close/>
                <a:moveTo>
                  <a:pt x="7090" y="0"/>
                </a:moveTo>
                <a:cubicBezTo>
                  <a:pt x="3498" y="0"/>
                  <a:pt x="473" y="2678"/>
                  <a:pt x="32" y="6144"/>
                </a:cubicBezTo>
                <a:cubicBezTo>
                  <a:pt x="1" y="6333"/>
                  <a:pt x="95" y="6490"/>
                  <a:pt x="316" y="6585"/>
                </a:cubicBezTo>
                <a:lnTo>
                  <a:pt x="6365" y="8853"/>
                </a:lnTo>
                <a:lnTo>
                  <a:pt x="5168" y="10208"/>
                </a:lnTo>
                <a:cubicBezTo>
                  <a:pt x="5010" y="10365"/>
                  <a:pt x="5010" y="10617"/>
                  <a:pt x="5168" y="10775"/>
                </a:cubicBezTo>
                <a:cubicBezTo>
                  <a:pt x="5672" y="11310"/>
                  <a:pt x="6365" y="11562"/>
                  <a:pt x="7090" y="11562"/>
                </a:cubicBezTo>
                <a:cubicBezTo>
                  <a:pt x="7846" y="11562"/>
                  <a:pt x="8507" y="11310"/>
                  <a:pt x="9011" y="10775"/>
                </a:cubicBezTo>
                <a:cubicBezTo>
                  <a:pt x="9169" y="10617"/>
                  <a:pt x="9169" y="10397"/>
                  <a:pt x="9011" y="10208"/>
                </a:cubicBezTo>
                <a:lnTo>
                  <a:pt x="7783" y="8853"/>
                </a:lnTo>
                <a:lnTo>
                  <a:pt x="13863" y="6585"/>
                </a:lnTo>
                <a:cubicBezTo>
                  <a:pt x="14052" y="6490"/>
                  <a:pt x="14147" y="6333"/>
                  <a:pt x="14147" y="6144"/>
                </a:cubicBezTo>
                <a:cubicBezTo>
                  <a:pt x="13706" y="2678"/>
                  <a:pt x="10650" y="0"/>
                  <a:pt x="70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0" name="Google Shape;10550;p78"/>
          <p:cNvSpPr/>
          <p:nvPr/>
        </p:nvSpPr>
        <p:spPr>
          <a:xfrm>
            <a:off x="7123014" y="1711602"/>
            <a:ext cx="342328" cy="340638"/>
          </a:xfrm>
          <a:custGeom>
            <a:avLst/>
            <a:gdLst/>
            <a:ahLst/>
            <a:cxnLst/>
            <a:rect l="l" t="t" r="r" b="b"/>
            <a:pathLst>
              <a:path w="14178" h="14108" extrusionOk="0">
                <a:moveTo>
                  <a:pt x="8727" y="5034"/>
                </a:moveTo>
                <a:cubicBezTo>
                  <a:pt x="8948" y="5065"/>
                  <a:pt x="9137" y="5254"/>
                  <a:pt x="9137" y="5443"/>
                </a:cubicBezTo>
                <a:cubicBezTo>
                  <a:pt x="9137" y="5695"/>
                  <a:pt x="8948" y="5885"/>
                  <a:pt x="8727" y="5885"/>
                </a:cubicBezTo>
                <a:cubicBezTo>
                  <a:pt x="8507" y="5885"/>
                  <a:pt x="8318" y="5695"/>
                  <a:pt x="8318" y="5443"/>
                </a:cubicBezTo>
                <a:cubicBezTo>
                  <a:pt x="8318" y="5223"/>
                  <a:pt x="8507" y="5034"/>
                  <a:pt x="8727" y="5034"/>
                </a:cubicBezTo>
                <a:close/>
                <a:moveTo>
                  <a:pt x="5388" y="5065"/>
                </a:moveTo>
                <a:cubicBezTo>
                  <a:pt x="5640" y="5065"/>
                  <a:pt x="5829" y="5254"/>
                  <a:pt x="5829" y="5506"/>
                </a:cubicBezTo>
                <a:cubicBezTo>
                  <a:pt x="5829" y="5727"/>
                  <a:pt x="5640" y="5916"/>
                  <a:pt x="5388" y="5916"/>
                </a:cubicBezTo>
                <a:cubicBezTo>
                  <a:pt x="5167" y="5916"/>
                  <a:pt x="5010" y="5727"/>
                  <a:pt x="5010" y="5506"/>
                </a:cubicBezTo>
                <a:cubicBezTo>
                  <a:pt x="4978" y="5254"/>
                  <a:pt x="5167" y="5065"/>
                  <a:pt x="5388" y="5065"/>
                </a:cubicBezTo>
                <a:close/>
                <a:moveTo>
                  <a:pt x="7089" y="3459"/>
                </a:moveTo>
                <a:cubicBezTo>
                  <a:pt x="8160" y="3459"/>
                  <a:pt x="9137" y="3522"/>
                  <a:pt x="10050" y="3711"/>
                </a:cubicBezTo>
                <a:lnTo>
                  <a:pt x="9357" y="4435"/>
                </a:lnTo>
                <a:cubicBezTo>
                  <a:pt x="9168" y="4341"/>
                  <a:pt x="8979" y="4278"/>
                  <a:pt x="8790" y="4278"/>
                </a:cubicBezTo>
                <a:cubicBezTo>
                  <a:pt x="8097" y="4278"/>
                  <a:pt x="7530" y="4813"/>
                  <a:pt x="7530" y="5506"/>
                </a:cubicBezTo>
                <a:cubicBezTo>
                  <a:pt x="7530" y="6168"/>
                  <a:pt x="8066" y="6704"/>
                  <a:pt x="8790" y="6704"/>
                </a:cubicBezTo>
                <a:cubicBezTo>
                  <a:pt x="9452" y="6704"/>
                  <a:pt x="9987" y="6168"/>
                  <a:pt x="9987" y="5506"/>
                </a:cubicBezTo>
                <a:cubicBezTo>
                  <a:pt x="9987" y="5317"/>
                  <a:pt x="9956" y="5160"/>
                  <a:pt x="9924" y="5034"/>
                </a:cubicBezTo>
                <a:lnTo>
                  <a:pt x="10996" y="3931"/>
                </a:lnTo>
                <a:cubicBezTo>
                  <a:pt x="11216" y="3994"/>
                  <a:pt x="11405" y="4026"/>
                  <a:pt x="11626" y="4120"/>
                </a:cubicBezTo>
                <a:cubicBezTo>
                  <a:pt x="12665" y="4498"/>
                  <a:pt x="13295" y="5034"/>
                  <a:pt x="13295" y="5506"/>
                </a:cubicBezTo>
                <a:cubicBezTo>
                  <a:pt x="13295" y="6452"/>
                  <a:pt x="10775" y="7586"/>
                  <a:pt x="7089" y="7586"/>
                </a:cubicBezTo>
                <a:cubicBezTo>
                  <a:pt x="3497" y="7586"/>
                  <a:pt x="851" y="6483"/>
                  <a:pt x="851" y="5506"/>
                </a:cubicBezTo>
                <a:cubicBezTo>
                  <a:pt x="820" y="5034"/>
                  <a:pt x="1450" y="4498"/>
                  <a:pt x="2521" y="4120"/>
                </a:cubicBezTo>
                <a:cubicBezTo>
                  <a:pt x="2710" y="4026"/>
                  <a:pt x="2962" y="3963"/>
                  <a:pt x="3182" y="3931"/>
                </a:cubicBezTo>
                <a:lnTo>
                  <a:pt x="4285" y="5034"/>
                </a:lnTo>
                <a:cubicBezTo>
                  <a:pt x="4254" y="5191"/>
                  <a:pt x="4222" y="5349"/>
                  <a:pt x="4222" y="5506"/>
                </a:cubicBezTo>
                <a:cubicBezTo>
                  <a:pt x="4222" y="6168"/>
                  <a:pt x="4758" y="6704"/>
                  <a:pt x="5419" y="6704"/>
                </a:cubicBezTo>
                <a:cubicBezTo>
                  <a:pt x="6112" y="6704"/>
                  <a:pt x="6679" y="6168"/>
                  <a:pt x="6679" y="5506"/>
                </a:cubicBezTo>
                <a:cubicBezTo>
                  <a:pt x="6679" y="4813"/>
                  <a:pt x="6144" y="4278"/>
                  <a:pt x="5419" y="4278"/>
                </a:cubicBezTo>
                <a:cubicBezTo>
                  <a:pt x="5199" y="4278"/>
                  <a:pt x="5010" y="4309"/>
                  <a:pt x="4852" y="4435"/>
                </a:cubicBezTo>
                <a:lnTo>
                  <a:pt x="4128" y="3711"/>
                </a:lnTo>
                <a:cubicBezTo>
                  <a:pt x="5041" y="3553"/>
                  <a:pt x="6018" y="3459"/>
                  <a:pt x="7089" y="3459"/>
                </a:cubicBezTo>
                <a:close/>
                <a:moveTo>
                  <a:pt x="820" y="6861"/>
                </a:moveTo>
                <a:cubicBezTo>
                  <a:pt x="1135" y="7113"/>
                  <a:pt x="1576" y="7334"/>
                  <a:pt x="2048" y="7523"/>
                </a:cubicBezTo>
                <a:lnTo>
                  <a:pt x="820" y="9193"/>
                </a:lnTo>
                <a:lnTo>
                  <a:pt x="820" y="6861"/>
                </a:lnTo>
                <a:close/>
                <a:moveTo>
                  <a:pt x="13264" y="6861"/>
                </a:moveTo>
                <a:lnTo>
                  <a:pt x="13264" y="9193"/>
                </a:lnTo>
                <a:lnTo>
                  <a:pt x="12067" y="7554"/>
                </a:lnTo>
                <a:cubicBezTo>
                  <a:pt x="12571" y="7334"/>
                  <a:pt x="12949" y="7113"/>
                  <a:pt x="13264" y="6861"/>
                </a:cubicBezTo>
                <a:close/>
                <a:moveTo>
                  <a:pt x="3655" y="8027"/>
                </a:moveTo>
                <a:lnTo>
                  <a:pt x="3655" y="8027"/>
                </a:lnTo>
                <a:cubicBezTo>
                  <a:pt x="4474" y="8216"/>
                  <a:pt x="5388" y="8279"/>
                  <a:pt x="6333" y="8342"/>
                </a:cubicBezTo>
                <a:lnTo>
                  <a:pt x="4695" y="11083"/>
                </a:lnTo>
                <a:lnTo>
                  <a:pt x="3655" y="8027"/>
                </a:lnTo>
                <a:close/>
                <a:moveTo>
                  <a:pt x="10492" y="8058"/>
                </a:moveTo>
                <a:lnTo>
                  <a:pt x="9452" y="11114"/>
                </a:lnTo>
                <a:lnTo>
                  <a:pt x="7751" y="8373"/>
                </a:lnTo>
                <a:cubicBezTo>
                  <a:pt x="8696" y="8342"/>
                  <a:pt x="9641" y="8216"/>
                  <a:pt x="10492" y="8058"/>
                </a:cubicBezTo>
                <a:close/>
                <a:moveTo>
                  <a:pt x="2741" y="7964"/>
                </a:moveTo>
                <a:lnTo>
                  <a:pt x="3844" y="11272"/>
                </a:lnTo>
                <a:cubicBezTo>
                  <a:pt x="2836" y="11020"/>
                  <a:pt x="1891" y="10610"/>
                  <a:pt x="1135" y="10138"/>
                </a:cubicBezTo>
                <a:lnTo>
                  <a:pt x="2741" y="7964"/>
                </a:lnTo>
                <a:close/>
                <a:moveTo>
                  <a:pt x="11342" y="8027"/>
                </a:moveTo>
                <a:lnTo>
                  <a:pt x="12917" y="10138"/>
                </a:lnTo>
                <a:cubicBezTo>
                  <a:pt x="12161" y="10610"/>
                  <a:pt x="11248" y="11020"/>
                  <a:pt x="10240" y="11272"/>
                </a:cubicBezTo>
                <a:lnTo>
                  <a:pt x="11342" y="8027"/>
                </a:lnTo>
                <a:close/>
                <a:moveTo>
                  <a:pt x="7058" y="8751"/>
                </a:moveTo>
                <a:lnTo>
                  <a:pt x="8727" y="11555"/>
                </a:lnTo>
                <a:cubicBezTo>
                  <a:pt x="8192" y="11618"/>
                  <a:pt x="7593" y="11681"/>
                  <a:pt x="7058" y="11681"/>
                </a:cubicBezTo>
                <a:cubicBezTo>
                  <a:pt x="6459" y="11681"/>
                  <a:pt x="5892" y="11650"/>
                  <a:pt x="5356" y="11555"/>
                </a:cubicBezTo>
                <a:lnTo>
                  <a:pt x="7058" y="8751"/>
                </a:lnTo>
                <a:close/>
                <a:moveTo>
                  <a:pt x="13264" y="10894"/>
                </a:moveTo>
                <a:lnTo>
                  <a:pt x="13264" y="11240"/>
                </a:lnTo>
                <a:cubicBezTo>
                  <a:pt x="13264" y="12185"/>
                  <a:pt x="10744" y="13320"/>
                  <a:pt x="7058" y="13320"/>
                </a:cubicBezTo>
                <a:cubicBezTo>
                  <a:pt x="3340" y="13320"/>
                  <a:pt x="820" y="12185"/>
                  <a:pt x="820" y="11240"/>
                </a:cubicBezTo>
                <a:lnTo>
                  <a:pt x="820" y="10894"/>
                </a:lnTo>
                <a:cubicBezTo>
                  <a:pt x="2615" y="11996"/>
                  <a:pt x="4915" y="12501"/>
                  <a:pt x="7058" y="12501"/>
                </a:cubicBezTo>
                <a:cubicBezTo>
                  <a:pt x="9168" y="12501"/>
                  <a:pt x="11500" y="12028"/>
                  <a:pt x="13264" y="10894"/>
                </a:cubicBezTo>
                <a:close/>
                <a:moveTo>
                  <a:pt x="457" y="1"/>
                </a:moveTo>
                <a:cubicBezTo>
                  <a:pt x="347" y="1"/>
                  <a:pt x="237" y="40"/>
                  <a:pt x="158" y="119"/>
                </a:cubicBezTo>
                <a:cubicBezTo>
                  <a:pt x="0" y="277"/>
                  <a:pt x="0" y="560"/>
                  <a:pt x="158" y="718"/>
                </a:cubicBezTo>
                <a:lnTo>
                  <a:pt x="2552" y="3207"/>
                </a:lnTo>
                <a:cubicBezTo>
                  <a:pt x="2426" y="3238"/>
                  <a:pt x="2363" y="3270"/>
                  <a:pt x="2237" y="3333"/>
                </a:cubicBezTo>
                <a:cubicBezTo>
                  <a:pt x="820" y="3868"/>
                  <a:pt x="32" y="4624"/>
                  <a:pt x="32" y="5443"/>
                </a:cubicBezTo>
                <a:lnTo>
                  <a:pt x="32" y="11240"/>
                </a:lnTo>
                <a:cubicBezTo>
                  <a:pt x="32" y="12091"/>
                  <a:pt x="820" y="12847"/>
                  <a:pt x="2237" y="13383"/>
                </a:cubicBezTo>
                <a:cubicBezTo>
                  <a:pt x="3529" y="13824"/>
                  <a:pt x="5262" y="14107"/>
                  <a:pt x="7089" y="14107"/>
                </a:cubicBezTo>
                <a:cubicBezTo>
                  <a:pt x="10744" y="14107"/>
                  <a:pt x="14146" y="13005"/>
                  <a:pt x="14146" y="11240"/>
                </a:cubicBezTo>
                <a:lnTo>
                  <a:pt x="14146" y="5443"/>
                </a:lnTo>
                <a:cubicBezTo>
                  <a:pt x="14083" y="4624"/>
                  <a:pt x="13295" y="3868"/>
                  <a:pt x="11878" y="3333"/>
                </a:cubicBezTo>
                <a:cubicBezTo>
                  <a:pt x="11815" y="3301"/>
                  <a:pt x="11689" y="3238"/>
                  <a:pt x="11626" y="3207"/>
                </a:cubicBezTo>
                <a:lnTo>
                  <a:pt x="14020" y="718"/>
                </a:lnTo>
                <a:cubicBezTo>
                  <a:pt x="14178" y="560"/>
                  <a:pt x="14178" y="277"/>
                  <a:pt x="14020" y="119"/>
                </a:cubicBezTo>
                <a:cubicBezTo>
                  <a:pt x="13941" y="40"/>
                  <a:pt x="13831" y="1"/>
                  <a:pt x="13721" y="1"/>
                </a:cubicBezTo>
                <a:cubicBezTo>
                  <a:pt x="13611" y="1"/>
                  <a:pt x="13500" y="40"/>
                  <a:pt x="13422" y="119"/>
                </a:cubicBezTo>
                <a:lnTo>
                  <a:pt x="10712" y="2923"/>
                </a:lnTo>
                <a:cubicBezTo>
                  <a:pt x="9609" y="2640"/>
                  <a:pt x="8381" y="2545"/>
                  <a:pt x="7089" y="2545"/>
                </a:cubicBezTo>
                <a:cubicBezTo>
                  <a:pt x="5797" y="2545"/>
                  <a:pt x="4537" y="2640"/>
                  <a:pt x="3466" y="2923"/>
                </a:cubicBezTo>
                <a:lnTo>
                  <a:pt x="757" y="119"/>
                </a:lnTo>
                <a:cubicBezTo>
                  <a:pt x="678" y="40"/>
                  <a:pt x="567" y="1"/>
                  <a:pt x="4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51" name="Google Shape;10551;p78"/>
          <p:cNvGrpSpPr/>
          <p:nvPr/>
        </p:nvGrpSpPr>
        <p:grpSpPr>
          <a:xfrm>
            <a:off x="7140133" y="2119708"/>
            <a:ext cx="308090" cy="341579"/>
            <a:chOff x="-11747150" y="2530225"/>
            <a:chExt cx="319000" cy="353675"/>
          </a:xfrm>
        </p:grpSpPr>
        <p:sp>
          <p:nvSpPr>
            <p:cNvPr id="10552" name="Google Shape;10552;p78"/>
            <p:cNvSpPr/>
            <p:nvPr/>
          </p:nvSpPr>
          <p:spPr>
            <a:xfrm>
              <a:off x="-11747150" y="2530225"/>
              <a:ext cx="319000" cy="353675"/>
            </a:xfrm>
            <a:custGeom>
              <a:avLst/>
              <a:gdLst/>
              <a:ahLst/>
              <a:cxnLst/>
              <a:rect l="l" t="t" r="r" b="b"/>
              <a:pathLst>
                <a:path w="12760" h="14147" extrusionOk="0">
                  <a:moveTo>
                    <a:pt x="7183" y="883"/>
                  </a:moveTo>
                  <a:cubicBezTo>
                    <a:pt x="7845" y="883"/>
                    <a:pt x="8443" y="1450"/>
                    <a:pt x="8412" y="2206"/>
                  </a:cubicBezTo>
                  <a:cubicBezTo>
                    <a:pt x="8412" y="2444"/>
                    <a:pt x="8612" y="2638"/>
                    <a:pt x="8825" y="2638"/>
                  </a:cubicBezTo>
                  <a:cubicBezTo>
                    <a:pt x="8866" y="2638"/>
                    <a:pt x="8907" y="2631"/>
                    <a:pt x="8947" y="2616"/>
                  </a:cubicBezTo>
                  <a:cubicBezTo>
                    <a:pt x="9048" y="2581"/>
                    <a:pt x="9148" y="2564"/>
                    <a:pt x="9243" y="2564"/>
                  </a:cubicBezTo>
                  <a:cubicBezTo>
                    <a:pt x="9829" y="2564"/>
                    <a:pt x="10258" y="3180"/>
                    <a:pt x="9987" y="3750"/>
                  </a:cubicBezTo>
                  <a:cubicBezTo>
                    <a:pt x="9893" y="3907"/>
                    <a:pt x="9956" y="4096"/>
                    <a:pt x="10050" y="4222"/>
                  </a:cubicBezTo>
                  <a:cubicBezTo>
                    <a:pt x="10126" y="4299"/>
                    <a:pt x="10226" y="4340"/>
                    <a:pt x="10327" y="4340"/>
                  </a:cubicBezTo>
                  <a:cubicBezTo>
                    <a:pt x="10394" y="4340"/>
                    <a:pt x="10461" y="4323"/>
                    <a:pt x="10523" y="4285"/>
                  </a:cubicBezTo>
                  <a:cubicBezTo>
                    <a:pt x="10637" y="4237"/>
                    <a:pt x="10751" y="4216"/>
                    <a:pt x="10861" y="4216"/>
                  </a:cubicBezTo>
                  <a:cubicBezTo>
                    <a:pt x="11328" y="4216"/>
                    <a:pt x="11720" y="4608"/>
                    <a:pt x="11720" y="5042"/>
                  </a:cubicBezTo>
                  <a:lnTo>
                    <a:pt x="977" y="5042"/>
                  </a:lnTo>
                  <a:cubicBezTo>
                    <a:pt x="928" y="4575"/>
                    <a:pt x="1300" y="4185"/>
                    <a:pt x="1750" y="4185"/>
                  </a:cubicBezTo>
                  <a:cubicBezTo>
                    <a:pt x="1877" y="4185"/>
                    <a:pt x="2010" y="4216"/>
                    <a:pt x="2142" y="4285"/>
                  </a:cubicBezTo>
                  <a:cubicBezTo>
                    <a:pt x="2204" y="4323"/>
                    <a:pt x="2272" y="4340"/>
                    <a:pt x="2338" y="4340"/>
                  </a:cubicBezTo>
                  <a:cubicBezTo>
                    <a:pt x="2439" y="4340"/>
                    <a:pt x="2539" y="4299"/>
                    <a:pt x="2615" y="4222"/>
                  </a:cubicBezTo>
                  <a:cubicBezTo>
                    <a:pt x="2741" y="4096"/>
                    <a:pt x="2772" y="3907"/>
                    <a:pt x="2709" y="3750"/>
                  </a:cubicBezTo>
                  <a:cubicBezTo>
                    <a:pt x="2438" y="3180"/>
                    <a:pt x="2867" y="2564"/>
                    <a:pt x="3434" y="2564"/>
                  </a:cubicBezTo>
                  <a:cubicBezTo>
                    <a:pt x="3526" y="2564"/>
                    <a:pt x="3621" y="2581"/>
                    <a:pt x="3718" y="2616"/>
                  </a:cubicBezTo>
                  <a:cubicBezTo>
                    <a:pt x="3764" y="2627"/>
                    <a:pt x="3814" y="2634"/>
                    <a:pt x="3866" y="2634"/>
                  </a:cubicBezTo>
                  <a:cubicBezTo>
                    <a:pt x="3955" y="2634"/>
                    <a:pt x="4047" y="2613"/>
                    <a:pt x="4127" y="2553"/>
                  </a:cubicBezTo>
                  <a:cubicBezTo>
                    <a:pt x="4222" y="2490"/>
                    <a:pt x="4285" y="2364"/>
                    <a:pt x="4285" y="2206"/>
                  </a:cubicBezTo>
                  <a:cubicBezTo>
                    <a:pt x="4253" y="1450"/>
                    <a:pt x="4820" y="883"/>
                    <a:pt x="5482" y="883"/>
                  </a:cubicBezTo>
                  <a:cubicBezTo>
                    <a:pt x="5702" y="883"/>
                    <a:pt x="5923" y="914"/>
                    <a:pt x="6112" y="1040"/>
                  </a:cubicBezTo>
                  <a:cubicBezTo>
                    <a:pt x="6175" y="1072"/>
                    <a:pt x="6246" y="1088"/>
                    <a:pt x="6321" y="1088"/>
                  </a:cubicBezTo>
                  <a:cubicBezTo>
                    <a:pt x="6396" y="1088"/>
                    <a:pt x="6474" y="1072"/>
                    <a:pt x="6553" y="1040"/>
                  </a:cubicBezTo>
                  <a:cubicBezTo>
                    <a:pt x="6742" y="914"/>
                    <a:pt x="6963" y="883"/>
                    <a:pt x="7183" y="883"/>
                  </a:cubicBezTo>
                  <a:close/>
                  <a:moveTo>
                    <a:pt x="5891" y="5861"/>
                  </a:moveTo>
                  <a:lnTo>
                    <a:pt x="5891" y="7530"/>
                  </a:lnTo>
                  <a:cubicBezTo>
                    <a:pt x="5230" y="7562"/>
                    <a:pt x="4600" y="7688"/>
                    <a:pt x="4064" y="7908"/>
                  </a:cubicBezTo>
                  <a:lnTo>
                    <a:pt x="3875" y="5861"/>
                  </a:lnTo>
                  <a:close/>
                  <a:moveTo>
                    <a:pt x="8758" y="5861"/>
                  </a:moveTo>
                  <a:lnTo>
                    <a:pt x="8569" y="7908"/>
                  </a:lnTo>
                  <a:cubicBezTo>
                    <a:pt x="8065" y="7719"/>
                    <a:pt x="7435" y="7562"/>
                    <a:pt x="6774" y="7530"/>
                  </a:cubicBezTo>
                  <a:lnTo>
                    <a:pt x="6774" y="5861"/>
                  </a:lnTo>
                  <a:close/>
                  <a:moveTo>
                    <a:pt x="6333" y="8350"/>
                  </a:moveTo>
                  <a:cubicBezTo>
                    <a:pt x="7971" y="8350"/>
                    <a:pt x="9199" y="9011"/>
                    <a:pt x="9199" y="9610"/>
                  </a:cubicBezTo>
                  <a:cubicBezTo>
                    <a:pt x="9199" y="10177"/>
                    <a:pt x="7971" y="10838"/>
                    <a:pt x="6333" y="10838"/>
                  </a:cubicBezTo>
                  <a:cubicBezTo>
                    <a:pt x="4663" y="10838"/>
                    <a:pt x="3466" y="10177"/>
                    <a:pt x="3466" y="9610"/>
                  </a:cubicBezTo>
                  <a:cubicBezTo>
                    <a:pt x="3466" y="9011"/>
                    <a:pt x="4663" y="8350"/>
                    <a:pt x="6333" y="8350"/>
                  </a:cubicBezTo>
                  <a:close/>
                  <a:moveTo>
                    <a:pt x="3056" y="5861"/>
                  </a:moveTo>
                  <a:lnTo>
                    <a:pt x="3277" y="8350"/>
                  </a:lnTo>
                  <a:cubicBezTo>
                    <a:pt x="2804" y="8696"/>
                    <a:pt x="2583" y="9137"/>
                    <a:pt x="2583" y="9578"/>
                  </a:cubicBezTo>
                  <a:cubicBezTo>
                    <a:pt x="2583" y="10114"/>
                    <a:pt x="2930" y="10586"/>
                    <a:pt x="3560" y="10996"/>
                  </a:cubicBezTo>
                  <a:lnTo>
                    <a:pt x="3812" y="13327"/>
                  </a:lnTo>
                  <a:lnTo>
                    <a:pt x="2867" y="13327"/>
                  </a:lnTo>
                  <a:cubicBezTo>
                    <a:pt x="2678" y="13327"/>
                    <a:pt x="2489" y="13170"/>
                    <a:pt x="2457" y="13012"/>
                  </a:cubicBezTo>
                  <a:lnTo>
                    <a:pt x="1040" y="5861"/>
                  </a:lnTo>
                  <a:close/>
                  <a:moveTo>
                    <a:pt x="4442" y="11374"/>
                  </a:moveTo>
                  <a:lnTo>
                    <a:pt x="4442" y="11374"/>
                  </a:lnTo>
                  <a:cubicBezTo>
                    <a:pt x="4852" y="11532"/>
                    <a:pt x="5387" y="11626"/>
                    <a:pt x="5891" y="11658"/>
                  </a:cubicBezTo>
                  <a:lnTo>
                    <a:pt x="5891" y="13296"/>
                  </a:lnTo>
                  <a:lnTo>
                    <a:pt x="4631" y="13296"/>
                  </a:lnTo>
                  <a:lnTo>
                    <a:pt x="4631" y="13327"/>
                  </a:lnTo>
                  <a:lnTo>
                    <a:pt x="4442" y="11374"/>
                  </a:lnTo>
                  <a:close/>
                  <a:moveTo>
                    <a:pt x="8191" y="11374"/>
                  </a:moveTo>
                  <a:lnTo>
                    <a:pt x="7971" y="13327"/>
                  </a:lnTo>
                  <a:lnTo>
                    <a:pt x="6711" y="13327"/>
                  </a:lnTo>
                  <a:lnTo>
                    <a:pt x="6711" y="11658"/>
                  </a:lnTo>
                  <a:cubicBezTo>
                    <a:pt x="7215" y="11626"/>
                    <a:pt x="7750" y="11532"/>
                    <a:pt x="8191" y="11374"/>
                  </a:cubicBezTo>
                  <a:close/>
                  <a:moveTo>
                    <a:pt x="11594" y="5861"/>
                  </a:moveTo>
                  <a:lnTo>
                    <a:pt x="10176" y="13012"/>
                  </a:lnTo>
                  <a:cubicBezTo>
                    <a:pt x="10145" y="13201"/>
                    <a:pt x="9987" y="13327"/>
                    <a:pt x="9798" y="13327"/>
                  </a:cubicBezTo>
                  <a:lnTo>
                    <a:pt x="8853" y="13327"/>
                  </a:lnTo>
                  <a:lnTo>
                    <a:pt x="9073" y="10996"/>
                  </a:lnTo>
                  <a:cubicBezTo>
                    <a:pt x="9704" y="10586"/>
                    <a:pt x="10050" y="10114"/>
                    <a:pt x="10050" y="9578"/>
                  </a:cubicBezTo>
                  <a:cubicBezTo>
                    <a:pt x="10050" y="9106"/>
                    <a:pt x="9830" y="8665"/>
                    <a:pt x="9357" y="8350"/>
                  </a:cubicBezTo>
                  <a:lnTo>
                    <a:pt x="9578" y="5861"/>
                  </a:lnTo>
                  <a:close/>
                  <a:moveTo>
                    <a:pt x="5513" y="1"/>
                  </a:moveTo>
                  <a:cubicBezTo>
                    <a:pt x="4474" y="1"/>
                    <a:pt x="3655" y="757"/>
                    <a:pt x="3497" y="1702"/>
                  </a:cubicBezTo>
                  <a:lnTo>
                    <a:pt x="3466" y="1702"/>
                  </a:lnTo>
                  <a:cubicBezTo>
                    <a:pt x="2552" y="1702"/>
                    <a:pt x="1796" y="2458"/>
                    <a:pt x="1796" y="3340"/>
                  </a:cubicBezTo>
                  <a:cubicBezTo>
                    <a:pt x="882" y="3340"/>
                    <a:pt x="158" y="4128"/>
                    <a:pt x="158" y="5042"/>
                  </a:cubicBezTo>
                  <a:cubicBezTo>
                    <a:pt x="158" y="5672"/>
                    <a:pt x="0" y="4600"/>
                    <a:pt x="1670" y="13170"/>
                  </a:cubicBezTo>
                  <a:cubicBezTo>
                    <a:pt x="1796" y="13737"/>
                    <a:pt x="2300" y="14146"/>
                    <a:pt x="2898" y="14146"/>
                  </a:cubicBezTo>
                  <a:lnTo>
                    <a:pt x="9830" y="14146"/>
                  </a:lnTo>
                  <a:cubicBezTo>
                    <a:pt x="10428" y="14146"/>
                    <a:pt x="10932" y="13705"/>
                    <a:pt x="11058" y="13170"/>
                  </a:cubicBezTo>
                  <a:cubicBezTo>
                    <a:pt x="12760" y="4600"/>
                    <a:pt x="12602" y="5672"/>
                    <a:pt x="12602" y="5042"/>
                  </a:cubicBezTo>
                  <a:cubicBezTo>
                    <a:pt x="12507" y="4600"/>
                    <a:pt x="12350" y="4191"/>
                    <a:pt x="12035" y="3876"/>
                  </a:cubicBezTo>
                  <a:cubicBezTo>
                    <a:pt x="11720" y="3561"/>
                    <a:pt x="11279" y="3340"/>
                    <a:pt x="10838" y="3340"/>
                  </a:cubicBezTo>
                  <a:cubicBezTo>
                    <a:pt x="10838" y="2432"/>
                    <a:pt x="10110" y="1698"/>
                    <a:pt x="9271" y="1698"/>
                  </a:cubicBezTo>
                  <a:cubicBezTo>
                    <a:pt x="9237" y="1698"/>
                    <a:pt x="9202" y="1700"/>
                    <a:pt x="9168" y="1702"/>
                  </a:cubicBezTo>
                  <a:cubicBezTo>
                    <a:pt x="8979" y="757"/>
                    <a:pt x="8128" y="1"/>
                    <a:pt x="7152" y="1"/>
                  </a:cubicBezTo>
                  <a:cubicBezTo>
                    <a:pt x="6868" y="1"/>
                    <a:pt x="6616" y="64"/>
                    <a:pt x="6333" y="190"/>
                  </a:cubicBezTo>
                  <a:cubicBezTo>
                    <a:pt x="6049" y="64"/>
                    <a:pt x="5765" y="1"/>
                    <a:pt x="5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3" name="Google Shape;10553;p78"/>
            <p:cNvSpPr/>
            <p:nvPr/>
          </p:nvSpPr>
          <p:spPr>
            <a:xfrm>
              <a:off x="-11640825" y="2592450"/>
              <a:ext cx="104775" cy="42550"/>
            </a:xfrm>
            <a:custGeom>
              <a:avLst/>
              <a:gdLst/>
              <a:ahLst/>
              <a:cxnLst/>
              <a:rect l="l" t="t" r="r" b="b"/>
              <a:pathLst>
                <a:path w="4191" h="1702" extrusionOk="0">
                  <a:moveTo>
                    <a:pt x="1292" y="1"/>
                  </a:moveTo>
                  <a:cubicBezTo>
                    <a:pt x="599" y="1"/>
                    <a:pt x="32" y="536"/>
                    <a:pt x="32" y="1261"/>
                  </a:cubicBezTo>
                  <a:cubicBezTo>
                    <a:pt x="0" y="1544"/>
                    <a:pt x="189" y="1702"/>
                    <a:pt x="410" y="1702"/>
                  </a:cubicBezTo>
                  <a:cubicBezTo>
                    <a:pt x="662" y="1702"/>
                    <a:pt x="851" y="1481"/>
                    <a:pt x="851" y="1261"/>
                  </a:cubicBezTo>
                  <a:cubicBezTo>
                    <a:pt x="851" y="1009"/>
                    <a:pt x="1040" y="820"/>
                    <a:pt x="1292" y="820"/>
                  </a:cubicBezTo>
                  <a:cubicBezTo>
                    <a:pt x="1512" y="820"/>
                    <a:pt x="1670" y="1009"/>
                    <a:pt x="1670" y="1261"/>
                  </a:cubicBezTo>
                  <a:cubicBezTo>
                    <a:pt x="1670" y="1481"/>
                    <a:pt x="1859" y="1702"/>
                    <a:pt x="2111" y="1702"/>
                  </a:cubicBezTo>
                  <a:cubicBezTo>
                    <a:pt x="2332" y="1702"/>
                    <a:pt x="2489" y="1481"/>
                    <a:pt x="2489" y="1261"/>
                  </a:cubicBezTo>
                  <a:cubicBezTo>
                    <a:pt x="2489" y="1009"/>
                    <a:pt x="2710" y="820"/>
                    <a:pt x="2930" y="820"/>
                  </a:cubicBezTo>
                  <a:cubicBezTo>
                    <a:pt x="3182" y="820"/>
                    <a:pt x="3371" y="1009"/>
                    <a:pt x="3371" y="1261"/>
                  </a:cubicBezTo>
                  <a:cubicBezTo>
                    <a:pt x="3371" y="1481"/>
                    <a:pt x="3560" y="1702"/>
                    <a:pt x="3749" y="1702"/>
                  </a:cubicBezTo>
                  <a:cubicBezTo>
                    <a:pt x="3970" y="1702"/>
                    <a:pt x="4190" y="1481"/>
                    <a:pt x="4190" y="1261"/>
                  </a:cubicBezTo>
                  <a:cubicBezTo>
                    <a:pt x="4190" y="599"/>
                    <a:pt x="3655" y="1"/>
                    <a:pt x="2930" y="1"/>
                  </a:cubicBezTo>
                  <a:cubicBezTo>
                    <a:pt x="2615" y="1"/>
                    <a:pt x="2332" y="127"/>
                    <a:pt x="2111" y="316"/>
                  </a:cubicBezTo>
                  <a:cubicBezTo>
                    <a:pt x="1859" y="127"/>
                    <a:pt x="1607" y="1"/>
                    <a:pt x="1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54" name="Google Shape;10554;p78"/>
          <p:cNvGrpSpPr/>
          <p:nvPr/>
        </p:nvGrpSpPr>
        <p:grpSpPr>
          <a:xfrm>
            <a:off x="5304627" y="2550919"/>
            <a:ext cx="340807" cy="340807"/>
            <a:chOff x="-10027775" y="1622900"/>
            <a:chExt cx="352875" cy="352875"/>
          </a:xfrm>
        </p:grpSpPr>
        <p:sp>
          <p:nvSpPr>
            <p:cNvPr id="10555" name="Google Shape;10555;p78"/>
            <p:cNvSpPr/>
            <p:nvPr/>
          </p:nvSpPr>
          <p:spPr>
            <a:xfrm>
              <a:off x="-10027775" y="1622900"/>
              <a:ext cx="352875" cy="352875"/>
            </a:xfrm>
            <a:custGeom>
              <a:avLst/>
              <a:gdLst/>
              <a:ahLst/>
              <a:cxnLst/>
              <a:rect l="l" t="t" r="r" b="b"/>
              <a:pathLst>
                <a:path w="14115" h="14115" extrusionOk="0">
                  <a:moveTo>
                    <a:pt x="12067" y="819"/>
                  </a:moveTo>
                  <a:cubicBezTo>
                    <a:pt x="12287" y="819"/>
                    <a:pt x="12476" y="1008"/>
                    <a:pt x="12476" y="1197"/>
                  </a:cubicBezTo>
                  <a:cubicBezTo>
                    <a:pt x="12476" y="1449"/>
                    <a:pt x="12287" y="1638"/>
                    <a:pt x="12067" y="1638"/>
                  </a:cubicBezTo>
                  <a:lnTo>
                    <a:pt x="2080" y="1638"/>
                  </a:lnTo>
                  <a:cubicBezTo>
                    <a:pt x="1859" y="1638"/>
                    <a:pt x="1702" y="1449"/>
                    <a:pt x="1702" y="1197"/>
                  </a:cubicBezTo>
                  <a:cubicBezTo>
                    <a:pt x="1702" y="977"/>
                    <a:pt x="1891" y="819"/>
                    <a:pt x="2080" y="819"/>
                  </a:cubicBezTo>
                  <a:close/>
                  <a:moveTo>
                    <a:pt x="11657" y="2458"/>
                  </a:moveTo>
                  <a:lnTo>
                    <a:pt x="11657" y="4285"/>
                  </a:lnTo>
                  <a:lnTo>
                    <a:pt x="10239" y="4978"/>
                  </a:lnTo>
                  <a:cubicBezTo>
                    <a:pt x="10082" y="5072"/>
                    <a:pt x="10019" y="5199"/>
                    <a:pt x="10019" y="5356"/>
                  </a:cubicBezTo>
                  <a:cubicBezTo>
                    <a:pt x="10019" y="5514"/>
                    <a:pt x="10082" y="5671"/>
                    <a:pt x="10239" y="5703"/>
                  </a:cubicBezTo>
                  <a:lnTo>
                    <a:pt x="11657" y="6396"/>
                  </a:lnTo>
                  <a:lnTo>
                    <a:pt x="11657" y="11562"/>
                  </a:lnTo>
                  <a:lnTo>
                    <a:pt x="2521" y="11562"/>
                  </a:lnTo>
                  <a:lnTo>
                    <a:pt x="2521" y="9704"/>
                  </a:lnTo>
                  <a:lnTo>
                    <a:pt x="3938" y="9011"/>
                  </a:lnTo>
                  <a:cubicBezTo>
                    <a:pt x="4096" y="8916"/>
                    <a:pt x="4191" y="8822"/>
                    <a:pt x="4191" y="8664"/>
                  </a:cubicBezTo>
                  <a:cubicBezTo>
                    <a:pt x="4191" y="8475"/>
                    <a:pt x="4096" y="8349"/>
                    <a:pt x="3938" y="8286"/>
                  </a:cubicBezTo>
                  <a:lnTo>
                    <a:pt x="2521" y="7593"/>
                  </a:lnTo>
                  <a:lnTo>
                    <a:pt x="2521" y="2458"/>
                  </a:lnTo>
                  <a:close/>
                  <a:moveTo>
                    <a:pt x="12098" y="12382"/>
                  </a:moveTo>
                  <a:cubicBezTo>
                    <a:pt x="12319" y="12382"/>
                    <a:pt x="12539" y="12602"/>
                    <a:pt x="12539" y="12823"/>
                  </a:cubicBezTo>
                  <a:cubicBezTo>
                    <a:pt x="12476" y="13075"/>
                    <a:pt x="12287" y="13264"/>
                    <a:pt x="12098" y="13264"/>
                  </a:cubicBezTo>
                  <a:lnTo>
                    <a:pt x="2143" y="13264"/>
                  </a:lnTo>
                  <a:cubicBezTo>
                    <a:pt x="1891" y="13264"/>
                    <a:pt x="1733" y="13075"/>
                    <a:pt x="1733" y="12823"/>
                  </a:cubicBezTo>
                  <a:cubicBezTo>
                    <a:pt x="1733" y="12602"/>
                    <a:pt x="1922" y="12382"/>
                    <a:pt x="2143" y="12382"/>
                  </a:cubicBezTo>
                  <a:close/>
                  <a:moveTo>
                    <a:pt x="2080" y="0"/>
                  </a:moveTo>
                  <a:cubicBezTo>
                    <a:pt x="1544" y="0"/>
                    <a:pt x="1103" y="347"/>
                    <a:pt x="914" y="819"/>
                  </a:cubicBezTo>
                  <a:lnTo>
                    <a:pt x="441" y="819"/>
                  </a:lnTo>
                  <a:cubicBezTo>
                    <a:pt x="189" y="819"/>
                    <a:pt x="0" y="1008"/>
                    <a:pt x="0" y="1197"/>
                  </a:cubicBezTo>
                  <a:cubicBezTo>
                    <a:pt x="0" y="1418"/>
                    <a:pt x="189" y="1638"/>
                    <a:pt x="441" y="1638"/>
                  </a:cubicBezTo>
                  <a:lnTo>
                    <a:pt x="914" y="1638"/>
                  </a:lnTo>
                  <a:cubicBezTo>
                    <a:pt x="1040" y="1985"/>
                    <a:pt x="1292" y="2269"/>
                    <a:pt x="1670" y="2395"/>
                  </a:cubicBezTo>
                  <a:lnTo>
                    <a:pt x="1670" y="7876"/>
                  </a:lnTo>
                  <a:cubicBezTo>
                    <a:pt x="1670" y="8034"/>
                    <a:pt x="1733" y="8191"/>
                    <a:pt x="1891" y="8223"/>
                  </a:cubicBezTo>
                  <a:lnTo>
                    <a:pt x="2804" y="8696"/>
                  </a:lnTo>
                  <a:lnTo>
                    <a:pt x="1891" y="9168"/>
                  </a:lnTo>
                  <a:cubicBezTo>
                    <a:pt x="1733" y="9231"/>
                    <a:pt x="1670" y="9357"/>
                    <a:pt x="1670" y="9515"/>
                  </a:cubicBezTo>
                  <a:lnTo>
                    <a:pt x="1670" y="11689"/>
                  </a:lnTo>
                  <a:cubicBezTo>
                    <a:pt x="1292" y="11815"/>
                    <a:pt x="1040" y="12067"/>
                    <a:pt x="914" y="12445"/>
                  </a:cubicBezTo>
                  <a:lnTo>
                    <a:pt x="441" y="12445"/>
                  </a:lnTo>
                  <a:cubicBezTo>
                    <a:pt x="189" y="12445"/>
                    <a:pt x="0" y="12634"/>
                    <a:pt x="0" y="12854"/>
                  </a:cubicBezTo>
                  <a:cubicBezTo>
                    <a:pt x="0" y="13106"/>
                    <a:pt x="189" y="13295"/>
                    <a:pt x="441" y="13295"/>
                  </a:cubicBezTo>
                  <a:lnTo>
                    <a:pt x="914" y="13295"/>
                  </a:lnTo>
                  <a:cubicBezTo>
                    <a:pt x="1072" y="13768"/>
                    <a:pt x="1544" y="14114"/>
                    <a:pt x="2080" y="14114"/>
                  </a:cubicBezTo>
                  <a:lnTo>
                    <a:pt x="12067" y="14114"/>
                  </a:lnTo>
                  <a:cubicBezTo>
                    <a:pt x="12602" y="14114"/>
                    <a:pt x="13043" y="13768"/>
                    <a:pt x="13232" y="13295"/>
                  </a:cubicBezTo>
                  <a:lnTo>
                    <a:pt x="13705" y="13295"/>
                  </a:lnTo>
                  <a:cubicBezTo>
                    <a:pt x="13957" y="13295"/>
                    <a:pt x="14115" y="13106"/>
                    <a:pt x="14115" y="12854"/>
                  </a:cubicBezTo>
                  <a:cubicBezTo>
                    <a:pt x="14115" y="12634"/>
                    <a:pt x="13894" y="12445"/>
                    <a:pt x="13705" y="12445"/>
                  </a:cubicBezTo>
                  <a:lnTo>
                    <a:pt x="13232" y="12445"/>
                  </a:lnTo>
                  <a:cubicBezTo>
                    <a:pt x="13106" y="12067"/>
                    <a:pt x="12854" y="11815"/>
                    <a:pt x="12476" y="11689"/>
                  </a:cubicBezTo>
                  <a:lnTo>
                    <a:pt x="12476" y="6207"/>
                  </a:lnTo>
                  <a:cubicBezTo>
                    <a:pt x="12476" y="6049"/>
                    <a:pt x="12413" y="5892"/>
                    <a:pt x="12256" y="5860"/>
                  </a:cubicBezTo>
                  <a:lnTo>
                    <a:pt x="11342" y="5388"/>
                  </a:lnTo>
                  <a:lnTo>
                    <a:pt x="12256" y="4915"/>
                  </a:lnTo>
                  <a:cubicBezTo>
                    <a:pt x="12413" y="4883"/>
                    <a:pt x="12476" y="4726"/>
                    <a:pt x="12476" y="4568"/>
                  </a:cubicBezTo>
                  <a:lnTo>
                    <a:pt x="12476" y="2395"/>
                  </a:lnTo>
                  <a:cubicBezTo>
                    <a:pt x="12854" y="2269"/>
                    <a:pt x="13106" y="1985"/>
                    <a:pt x="13232" y="1638"/>
                  </a:cubicBezTo>
                  <a:lnTo>
                    <a:pt x="13705" y="1638"/>
                  </a:lnTo>
                  <a:cubicBezTo>
                    <a:pt x="13957" y="1638"/>
                    <a:pt x="14115" y="1449"/>
                    <a:pt x="14115" y="1197"/>
                  </a:cubicBezTo>
                  <a:cubicBezTo>
                    <a:pt x="14115" y="977"/>
                    <a:pt x="13894" y="819"/>
                    <a:pt x="13705" y="819"/>
                  </a:cubicBezTo>
                  <a:lnTo>
                    <a:pt x="13232" y="819"/>
                  </a:lnTo>
                  <a:cubicBezTo>
                    <a:pt x="13075" y="347"/>
                    <a:pt x="12602" y="0"/>
                    <a:pt x="120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6" name="Google Shape;10556;p78"/>
            <p:cNvSpPr/>
            <p:nvPr/>
          </p:nvSpPr>
          <p:spPr>
            <a:xfrm>
              <a:off x="-9923800" y="1705600"/>
              <a:ext cx="145725" cy="20500"/>
            </a:xfrm>
            <a:custGeom>
              <a:avLst/>
              <a:gdLst/>
              <a:ahLst/>
              <a:cxnLst/>
              <a:rect l="l" t="t" r="r" b="b"/>
              <a:pathLst>
                <a:path w="5829" h="820" extrusionOk="0">
                  <a:moveTo>
                    <a:pt x="410" y="0"/>
                  </a:moveTo>
                  <a:cubicBezTo>
                    <a:pt x="189" y="0"/>
                    <a:pt x="0" y="189"/>
                    <a:pt x="0" y="410"/>
                  </a:cubicBezTo>
                  <a:cubicBezTo>
                    <a:pt x="32" y="630"/>
                    <a:pt x="221" y="819"/>
                    <a:pt x="410" y="819"/>
                  </a:cubicBezTo>
                  <a:lnTo>
                    <a:pt x="5419" y="819"/>
                  </a:lnTo>
                  <a:cubicBezTo>
                    <a:pt x="5671" y="819"/>
                    <a:pt x="5828" y="630"/>
                    <a:pt x="5828" y="410"/>
                  </a:cubicBezTo>
                  <a:cubicBezTo>
                    <a:pt x="5828" y="189"/>
                    <a:pt x="5608" y="0"/>
                    <a:pt x="54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7" name="Google Shape;10557;p78"/>
            <p:cNvSpPr/>
            <p:nvPr/>
          </p:nvSpPr>
          <p:spPr>
            <a:xfrm>
              <a:off x="-9902550" y="1746550"/>
              <a:ext cx="83525" cy="20500"/>
            </a:xfrm>
            <a:custGeom>
              <a:avLst/>
              <a:gdLst/>
              <a:ahLst/>
              <a:cxnLst/>
              <a:rect l="l" t="t" r="r" b="b"/>
              <a:pathLst>
                <a:path w="3341" h="820" extrusionOk="0">
                  <a:moveTo>
                    <a:pt x="379" y="0"/>
                  </a:moveTo>
                  <a:cubicBezTo>
                    <a:pt x="158" y="0"/>
                    <a:pt x="1" y="190"/>
                    <a:pt x="1" y="410"/>
                  </a:cubicBezTo>
                  <a:cubicBezTo>
                    <a:pt x="1" y="631"/>
                    <a:pt x="190" y="820"/>
                    <a:pt x="379" y="820"/>
                  </a:cubicBezTo>
                  <a:lnTo>
                    <a:pt x="2899" y="820"/>
                  </a:lnTo>
                  <a:cubicBezTo>
                    <a:pt x="3151" y="820"/>
                    <a:pt x="3340" y="631"/>
                    <a:pt x="3340" y="410"/>
                  </a:cubicBezTo>
                  <a:cubicBezTo>
                    <a:pt x="3340" y="158"/>
                    <a:pt x="3151" y="0"/>
                    <a:pt x="28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8" name="Google Shape;10558;p78"/>
            <p:cNvSpPr/>
            <p:nvPr/>
          </p:nvSpPr>
          <p:spPr>
            <a:xfrm>
              <a:off x="-9923800" y="1788300"/>
              <a:ext cx="145725" cy="20500"/>
            </a:xfrm>
            <a:custGeom>
              <a:avLst/>
              <a:gdLst/>
              <a:ahLst/>
              <a:cxnLst/>
              <a:rect l="l" t="t" r="r" b="b"/>
              <a:pathLst>
                <a:path w="5829" h="820" extrusionOk="0">
                  <a:moveTo>
                    <a:pt x="410" y="0"/>
                  </a:moveTo>
                  <a:cubicBezTo>
                    <a:pt x="189" y="0"/>
                    <a:pt x="0" y="189"/>
                    <a:pt x="0" y="410"/>
                  </a:cubicBezTo>
                  <a:cubicBezTo>
                    <a:pt x="32" y="662"/>
                    <a:pt x="221" y="819"/>
                    <a:pt x="410" y="819"/>
                  </a:cubicBezTo>
                  <a:lnTo>
                    <a:pt x="5419" y="819"/>
                  </a:lnTo>
                  <a:cubicBezTo>
                    <a:pt x="5671" y="819"/>
                    <a:pt x="5828" y="630"/>
                    <a:pt x="5828" y="410"/>
                  </a:cubicBezTo>
                  <a:cubicBezTo>
                    <a:pt x="5828" y="189"/>
                    <a:pt x="5608" y="0"/>
                    <a:pt x="54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9" name="Google Shape;10559;p78"/>
            <p:cNvSpPr/>
            <p:nvPr/>
          </p:nvSpPr>
          <p:spPr>
            <a:xfrm>
              <a:off x="-9901750" y="1828450"/>
              <a:ext cx="83500" cy="21300"/>
            </a:xfrm>
            <a:custGeom>
              <a:avLst/>
              <a:gdLst/>
              <a:ahLst/>
              <a:cxnLst/>
              <a:rect l="l" t="t" r="r" b="b"/>
              <a:pathLst>
                <a:path w="3340" h="852" extrusionOk="0">
                  <a:moveTo>
                    <a:pt x="410" y="1"/>
                  </a:moveTo>
                  <a:cubicBezTo>
                    <a:pt x="158" y="1"/>
                    <a:pt x="0" y="190"/>
                    <a:pt x="0" y="442"/>
                  </a:cubicBezTo>
                  <a:cubicBezTo>
                    <a:pt x="0" y="663"/>
                    <a:pt x="189" y="852"/>
                    <a:pt x="410" y="852"/>
                  </a:cubicBezTo>
                  <a:lnTo>
                    <a:pt x="2930" y="852"/>
                  </a:lnTo>
                  <a:cubicBezTo>
                    <a:pt x="3151" y="852"/>
                    <a:pt x="3340" y="663"/>
                    <a:pt x="3340" y="442"/>
                  </a:cubicBezTo>
                  <a:cubicBezTo>
                    <a:pt x="3340" y="190"/>
                    <a:pt x="3151" y="1"/>
                    <a:pt x="29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0" name="Google Shape;10560;p78"/>
            <p:cNvSpPr/>
            <p:nvPr/>
          </p:nvSpPr>
          <p:spPr>
            <a:xfrm>
              <a:off x="-9923025" y="1871000"/>
              <a:ext cx="145725" cy="20500"/>
            </a:xfrm>
            <a:custGeom>
              <a:avLst/>
              <a:gdLst/>
              <a:ahLst/>
              <a:cxnLst/>
              <a:rect l="l" t="t" r="r" b="b"/>
              <a:pathLst>
                <a:path w="5829" h="820" extrusionOk="0">
                  <a:moveTo>
                    <a:pt x="410" y="0"/>
                  </a:moveTo>
                  <a:cubicBezTo>
                    <a:pt x="190" y="0"/>
                    <a:pt x="1" y="189"/>
                    <a:pt x="1" y="378"/>
                  </a:cubicBezTo>
                  <a:cubicBezTo>
                    <a:pt x="1" y="630"/>
                    <a:pt x="190" y="819"/>
                    <a:pt x="410" y="819"/>
                  </a:cubicBezTo>
                  <a:lnTo>
                    <a:pt x="5419" y="819"/>
                  </a:lnTo>
                  <a:cubicBezTo>
                    <a:pt x="5671" y="819"/>
                    <a:pt x="5829" y="630"/>
                    <a:pt x="5829" y="378"/>
                  </a:cubicBezTo>
                  <a:cubicBezTo>
                    <a:pt x="5829" y="189"/>
                    <a:pt x="5671" y="0"/>
                    <a:pt x="54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61" name="Google Shape;10561;p78"/>
          <p:cNvSpPr/>
          <p:nvPr/>
        </p:nvSpPr>
        <p:spPr>
          <a:xfrm>
            <a:off x="5311472" y="2958272"/>
            <a:ext cx="327116" cy="341748"/>
          </a:xfrm>
          <a:custGeom>
            <a:avLst/>
            <a:gdLst/>
            <a:ahLst/>
            <a:cxnLst/>
            <a:rect l="l" t="t" r="r" b="b"/>
            <a:pathLst>
              <a:path w="13548" h="14154" extrusionOk="0">
                <a:moveTo>
                  <a:pt x="6774" y="914"/>
                </a:moveTo>
                <a:cubicBezTo>
                  <a:pt x="7215" y="914"/>
                  <a:pt x="7593" y="1324"/>
                  <a:pt x="7593" y="1797"/>
                </a:cubicBezTo>
                <a:cubicBezTo>
                  <a:pt x="7593" y="2238"/>
                  <a:pt x="7247" y="2616"/>
                  <a:pt x="6774" y="2616"/>
                </a:cubicBezTo>
                <a:cubicBezTo>
                  <a:pt x="6301" y="2616"/>
                  <a:pt x="5955" y="2238"/>
                  <a:pt x="5955" y="1797"/>
                </a:cubicBezTo>
                <a:cubicBezTo>
                  <a:pt x="5955" y="1324"/>
                  <a:pt x="6333" y="914"/>
                  <a:pt x="6774" y="914"/>
                </a:cubicBezTo>
                <a:close/>
                <a:moveTo>
                  <a:pt x="1400" y="2610"/>
                </a:moveTo>
                <a:cubicBezTo>
                  <a:pt x="1427" y="2610"/>
                  <a:pt x="1454" y="2612"/>
                  <a:pt x="1481" y="2616"/>
                </a:cubicBezTo>
                <a:lnTo>
                  <a:pt x="4222" y="3151"/>
                </a:lnTo>
                <a:lnTo>
                  <a:pt x="3151" y="3781"/>
                </a:lnTo>
                <a:cubicBezTo>
                  <a:pt x="3119" y="3750"/>
                  <a:pt x="3245" y="3781"/>
                  <a:pt x="1324" y="3403"/>
                </a:cubicBezTo>
                <a:cubicBezTo>
                  <a:pt x="1072" y="3372"/>
                  <a:pt x="946" y="3120"/>
                  <a:pt x="1009" y="2931"/>
                </a:cubicBezTo>
                <a:cubicBezTo>
                  <a:pt x="1036" y="2710"/>
                  <a:pt x="1209" y="2610"/>
                  <a:pt x="1400" y="2610"/>
                </a:cubicBezTo>
                <a:close/>
                <a:moveTo>
                  <a:pt x="5502" y="3443"/>
                </a:moveTo>
                <a:cubicBezTo>
                  <a:pt x="5553" y="3443"/>
                  <a:pt x="5608" y="3451"/>
                  <a:pt x="5671" y="3466"/>
                </a:cubicBezTo>
                <a:cubicBezTo>
                  <a:pt x="5860" y="3561"/>
                  <a:pt x="5923" y="3624"/>
                  <a:pt x="5955" y="3907"/>
                </a:cubicBezTo>
                <a:cubicBezTo>
                  <a:pt x="5986" y="4254"/>
                  <a:pt x="5923" y="5766"/>
                  <a:pt x="7089" y="7278"/>
                </a:cubicBezTo>
                <a:cubicBezTo>
                  <a:pt x="7175" y="7385"/>
                  <a:pt x="7304" y="7449"/>
                  <a:pt x="7427" y="7449"/>
                </a:cubicBezTo>
                <a:cubicBezTo>
                  <a:pt x="7486" y="7449"/>
                  <a:pt x="7543" y="7435"/>
                  <a:pt x="7593" y="7404"/>
                </a:cubicBezTo>
                <a:lnTo>
                  <a:pt x="11972" y="5168"/>
                </a:lnTo>
                <a:cubicBezTo>
                  <a:pt x="12030" y="5129"/>
                  <a:pt x="12094" y="5111"/>
                  <a:pt x="12158" y="5111"/>
                </a:cubicBezTo>
                <a:cubicBezTo>
                  <a:pt x="12304" y="5111"/>
                  <a:pt x="12452" y="5204"/>
                  <a:pt x="12539" y="5357"/>
                </a:cubicBezTo>
                <a:cubicBezTo>
                  <a:pt x="12634" y="5577"/>
                  <a:pt x="12571" y="5798"/>
                  <a:pt x="12319" y="5924"/>
                </a:cubicBezTo>
                <a:lnTo>
                  <a:pt x="7499" y="8444"/>
                </a:lnTo>
                <a:cubicBezTo>
                  <a:pt x="7404" y="8476"/>
                  <a:pt x="7562" y="8350"/>
                  <a:pt x="5388" y="10366"/>
                </a:cubicBezTo>
                <a:cubicBezTo>
                  <a:pt x="5293" y="10492"/>
                  <a:pt x="5230" y="10712"/>
                  <a:pt x="5325" y="10870"/>
                </a:cubicBezTo>
                <a:lnTo>
                  <a:pt x="6396" y="12823"/>
                </a:lnTo>
                <a:cubicBezTo>
                  <a:pt x="6490" y="13012"/>
                  <a:pt x="6427" y="13233"/>
                  <a:pt x="6238" y="13359"/>
                </a:cubicBezTo>
                <a:cubicBezTo>
                  <a:pt x="6169" y="13398"/>
                  <a:pt x="6100" y="13416"/>
                  <a:pt x="6034" y="13416"/>
                </a:cubicBezTo>
                <a:cubicBezTo>
                  <a:pt x="5889" y="13416"/>
                  <a:pt x="5758" y="13331"/>
                  <a:pt x="5671" y="13201"/>
                </a:cubicBezTo>
                <a:lnTo>
                  <a:pt x="4285" y="10681"/>
                </a:lnTo>
                <a:cubicBezTo>
                  <a:pt x="4222" y="10523"/>
                  <a:pt x="4222" y="10334"/>
                  <a:pt x="4380" y="10177"/>
                </a:cubicBezTo>
                <a:lnTo>
                  <a:pt x="6333" y="8318"/>
                </a:lnTo>
                <a:cubicBezTo>
                  <a:pt x="6490" y="8161"/>
                  <a:pt x="6490" y="7940"/>
                  <a:pt x="6396" y="7783"/>
                </a:cubicBezTo>
                <a:cubicBezTo>
                  <a:pt x="5797" y="6995"/>
                  <a:pt x="5388" y="6050"/>
                  <a:pt x="5199" y="5042"/>
                </a:cubicBezTo>
                <a:cubicBezTo>
                  <a:pt x="5176" y="4859"/>
                  <a:pt x="4988" y="4727"/>
                  <a:pt x="4791" y="4727"/>
                </a:cubicBezTo>
                <a:cubicBezTo>
                  <a:pt x="4715" y="4727"/>
                  <a:pt x="4638" y="4746"/>
                  <a:pt x="4569" y="4790"/>
                </a:cubicBezTo>
                <a:cubicBezTo>
                  <a:pt x="4128" y="5042"/>
                  <a:pt x="4600" y="4727"/>
                  <a:pt x="1544" y="6743"/>
                </a:cubicBezTo>
                <a:cubicBezTo>
                  <a:pt x="1493" y="6768"/>
                  <a:pt x="1438" y="6780"/>
                  <a:pt x="1382" y="6780"/>
                </a:cubicBezTo>
                <a:cubicBezTo>
                  <a:pt x="1229" y="6780"/>
                  <a:pt x="1069" y="6692"/>
                  <a:pt x="977" y="6554"/>
                </a:cubicBezTo>
                <a:cubicBezTo>
                  <a:pt x="946" y="6270"/>
                  <a:pt x="1040" y="6050"/>
                  <a:pt x="1229" y="5955"/>
                </a:cubicBezTo>
                <a:cubicBezTo>
                  <a:pt x="1261" y="5955"/>
                  <a:pt x="5356" y="3466"/>
                  <a:pt x="5356" y="3466"/>
                </a:cubicBezTo>
                <a:cubicBezTo>
                  <a:pt x="5403" y="3451"/>
                  <a:pt x="5451" y="3443"/>
                  <a:pt x="5502" y="3443"/>
                </a:cubicBezTo>
                <a:close/>
                <a:moveTo>
                  <a:pt x="6774" y="1"/>
                </a:moveTo>
                <a:cubicBezTo>
                  <a:pt x="5892" y="1"/>
                  <a:pt x="5136" y="788"/>
                  <a:pt x="5136" y="1702"/>
                </a:cubicBezTo>
                <a:cubicBezTo>
                  <a:pt x="5136" y="1986"/>
                  <a:pt x="5199" y="2206"/>
                  <a:pt x="5325" y="2458"/>
                </a:cubicBezTo>
                <a:lnTo>
                  <a:pt x="1670" y="1702"/>
                </a:lnTo>
                <a:cubicBezTo>
                  <a:pt x="1594" y="1688"/>
                  <a:pt x="1517" y="1681"/>
                  <a:pt x="1441" y="1681"/>
                </a:cubicBezTo>
                <a:cubicBezTo>
                  <a:pt x="857" y="1681"/>
                  <a:pt x="305" y="2093"/>
                  <a:pt x="221" y="2679"/>
                </a:cubicBezTo>
                <a:cubicBezTo>
                  <a:pt x="95" y="3372"/>
                  <a:pt x="536" y="4033"/>
                  <a:pt x="1198" y="4159"/>
                </a:cubicBezTo>
                <a:lnTo>
                  <a:pt x="2174" y="4349"/>
                </a:lnTo>
                <a:lnTo>
                  <a:pt x="883" y="5136"/>
                </a:lnTo>
                <a:cubicBezTo>
                  <a:pt x="252" y="5514"/>
                  <a:pt x="0" y="6239"/>
                  <a:pt x="284" y="6869"/>
                </a:cubicBezTo>
                <a:cubicBezTo>
                  <a:pt x="512" y="7326"/>
                  <a:pt x="974" y="7536"/>
                  <a:pt x="1397" y="7536"/>
                </a:cubicBezTo>
                <a:cubicBezTo>
                  <a:pt x="1616" y="7536"/>
                  <a:pt x="1824" y="7480"/>
                  <a:pt x="1985" y="7373"/>
                </a:cubicBezTo>
                <a:lnTo>
                  <a:pt x="4506" y="5735"/>
                </a:lnTo>
                <a:cubicBezTo>
                  <a:pt x="4695" y="6522"/>
                  <a:pt x="5041" y="7215"/>
                  <a:pt x="5482" y="7877"/>
                </a:cubicBezTo>
                <a:lnTo>
                  <a:pt x="3781" y="9515"/>
                </a:lnTo>
                <a:cubicBezTo>
                  <a:pt x="3403" y="9893"/>
                  <a:pt x="3277" y="10523"/>
                  <a:pt x="3560" y="10996"/>
                </a:cubicBezTo>
                <a:lnTo>
                  <a:pt x="4947" y="13516"/>
                </a:lnTo>
                <a:cubicBezTo>
                  <a:pt x="5181" y="13922"/>
                  <a:pt x="5604" y="14154"/>
                  <a:pt x="6028" y="14154"/>
                </a:cubicBezTo>
                <a:cubicBezTo>
                  <a:pt x="6230" y="14154"/>
                  <a:pt x="6433" y="14101"/>
                  <a:pt x="6616" y="13989"/>
                </a:cubicBezTo>
                <a:cubicBezTo>
                  <a:pt x="7215" y="13642"/>
                  <a:pt x="7467" y="12886"/>
                  <a:pt x="7089" y="12288"/>
                </a:cubicBezTo>
                <a:lnTo>
                  <a:pt x="6207" y="10649"/>
                </a:lnTo>
                <a:lnTo>
                  <a:pt x="7877" y="9043"/>
                </a:lnTo>
                <a:lnTo>
                  <a:pt x="12697" y="6554"/>
                </a:lnTo>
                <a:cubicBezTo>
                  <a:pt x="13295" y="6239"/>
                  <a:pt x="13548" y="5483"/>
                  <a:pt x="13232" y="4884"/>
                </a:cubicBezTo>
                <a:cubicBezTo>
                  <a:pt x="13014" y="4446"/>
                  <a:pt x="12597" y="4206"/>
                  <a:pt x="12162" y="4206"/>
                </a:cubicBezTo>
                <a:cubicBezTo>
                  <a:pt x="11971" y="4206"/>
                  <a:pt x="11777" y="4252"/>
                  <a:pt x="11594" y="4349"/>
                </a:cubicBezTo>
                <a:lnTo>
                  <a:pt x="7530" y="6428"/>
                </a:lnTo>
                <a:cubicBezTo>
                  <a:pt x="6679" y="5136"/>
                  <a:pt x="6837" y="3907"/>
                  <a:pt x="6774" y="3750"/>
                </a:cubicBezTo>
                <a:cubicBezTo>
                  <a:pt x="6774" y="3687"/>
                  <a:pt x="6774" y="3529"/>
                  <a:pt x="6711" y="3372"/>
                </a:cubicBezTo>
                <a:lnTo>
                  <a:pt x="6774" y="3372"/>
                </a:lnTo>
                <a:cubicBezTo>
                  <a:pt x="7688" y="3372"/>
                  <a:pt x="8444" y="2616"/>
                  <a:pt x="8444" y="1702"/>
                </a:cubicBezTo>
                <a:cubicBezTo>
                  <a:pt x="8444" y="788"/>
                  <a:pt x="7688" y="1"/>
                  <a:pt x="6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62" name="Google Shape;10562;p78"/>
          <p:cNvGrpSpPr/>
          <p:nvPr/>
        </p:nvGrpSpPr>
        <p:grpSpPr>
          <a:xfrm>
            <a:off x="8031595" y="2576583"/>
            <a:ext cx="322553" cy="342328"/>
            <a:chOff x="-10019125" y="2490075"/>
            <a:chExt cx="333975" cy="354450"/>
          </a:xfrm>
        </p:grpSpPr>
        <p:sp>
          <p:nvSpPr>
            <p:cNvPr id="10563" name="Google Shape;10563;p78"/>
            <p:cNvSpPr/>
            <p:nvPr/>
          </p:nvSpPr>
          <p:spPr>
            <a:xfrm>
              <a:off x="-10019125" y="2490850"/>
              <a:ext cx="333975" cy="353675"/>
            </a:xfrm>
            <a:custGeom>
              <a:avLst/>
              <a:gdLst/>
              <a:ahLst/>
              <a:cxnLst/>
              <a:rect l="l" t="t" r="r" b="b"/>
              <a:pathLst>
                <a:path w="13359" h="14147" extrusionOk="0">
                  <a:moveTo>
                    <a:pt x="7184" y="1670"/>
                  </a:moveTo>
                  <a:cubicBezTo>
                    <a:pt x="7405" y="1670"/>
                    <a:pt x="7625" y="1859"/>
                    <a:pt x="7625" y="2048"/>
                  </a:cubicBezTo>
                  <a:lnTo>
                    <a:pt x="7625" y="4191"/>
                  </a:lnTo>
                  <a:cubicBezTo>
                    <a:pt x="7499" y="4128"/>
                    <a:pt x="7342" y="4096"/>
                    <a:pt x="7184" y="4096"/>
                  </a:cubicBezTo>
                  <a:cubicBezTo>
                    <a:pt x="7027" y="4096"/>
                    <a:pt x="6900" y="4128"/>
                    <a:pt x="6743" y="4191"/>
                  </a:cubicBezTo>
                  <a:lnTo>
                    <a:pt x="6743" y="2048"/>
                  </a:lnTo>
                  <a:cubicBezTo>
                    <a:pt x="6743" y="1828"/>
                    <a:pt x="6932" y="1670"/>
                    <a:pt x="7184" y="1670"/>
                  </a:cubicBezTo>
                  <a:close/>
                  <a:moveTo>
                    <a:pt x="8791" y="788"/>
                  </a:moveTo>
                  <a:cubicBezTo>
                    <a:pt x="8980" y="788"/>
                    <a:pt x="9200" y="977"/>
                    <a:pt x="9200" y="1229"/>
                  </a:cubicBezTo>
                  <a:lnTo>
                    <a:pt x="9200" y="5356"/>
                  </a:lnTo>
                  <a:cubicBezTo>
                    <a:pt x="9200" y="5608"/>
                    <a:pt x="9389" y="5797"/>
                    <a:pt x="9610" y="5797"/>
                  </a:cubicBezTo>
                  <a:cubicBezTo>
                    <a:pt x="9862" y="5797"/>
                    <a:pt x="10019" y="5608"/>
                    <a:pt x="10019" y="5356"/>
                  </a:cubicBezTo>
                  <a:lnTo>
                    <a:pt x="10019" y="2048"/>
                  </a:lnTo>
                  <a:cubicBezTo>
                    <a:pt x="10019" y="1828"/>
                    <a:pt x="10209" y="1670"/>
                    <a:pt x="10398" y="1670"/>
                  </a:cubicBezTo>
                  <a:cubicBezTo>
                    <a:pt x="10618" y="1670"/>
                    <a:pt x="10807" y="1859"/>
                    <a:pt x="10807" y="2048"/>
                  </a:cubicBezTo>
                  <a:lnTo>
                    <a:pt x="10807" y="5356"/>
                  </a:lnTo>
                  <a:cubicBezTo>
                    <a:pt x="10807" y="5608"/>
                    <a:pt x="10996" y="5797"/>
                    <a:pt x="11185" y="5797"/>
                  </a:cubicBezTo>
                  <a:cubicBezTo>
                    <a:pt x="11406" y="5797"/>
                    <a:pt x="11626" y="5608"/>
                    <a:pt x="11626" y="5356"/>
                  </a:cubicBezTo>
                  <a:lnTo>
                    <a:pt x="11626" y="4537"/>
                  </a:lnTo>
                  <a:cubicBezTo>
                    <a:pt x="11626" y="4285"/>
                    <a:pt x="11815" y="4096"/>
                    <a:pt x="12036" y="4096"/>
                  </a:cubicBezTo>
                  <a:cubicBezTo>
                    <a:pt x="12256" y="4096"/>
                    <a:pt x="12414" y="4285"/>
                    <a:pt x="12414" y="4537"/>
                  </a:cubicBezTo>
                  <a:lnTo>
                    <a:pt x="12414" y="8696"/>
                  </a:lnTo>
                  <a:cubicBezTo>
                    <a:pt x="12414" y="9389"/>
                    <a:pt x="11878" y="9925"/>
                    <a:pt x="11154" y="9925"/>
                  </a:cubicBezTo>
                  <a:lnTo>
                    <a:pt x="9925" y="9925"/>
                  </a:lnTo>
                  <a:lnTo>
                    <a:pt x="9925" y="7845"/>
                  </a:lnTo>
                  <a:cubicBezTo>
                    <a:pt x="9925" y="7184"/>
                    <a:pt x="9389" y="6617"/>
                    <a:pt x="8665" y="6617"/>
                  </a:cubicBezTo>
                  <a:cubicBezTo>
                    <a:pt x="8507" y="6617"/>
                    <a:pt x="8413" y="6648"/>
                    <a:pt x="8287" y="6711"/>
                  </a:cubicBezTo>
                  <a:cubicBezTo>
                    <a:pt x="8413" y="6585"/>
                    <a:pt x="8413" y="1891"/>
                    <a:pt x="8413" y="1229"/>
                  </a:cubicBezTo>
                  <a:cubicBezTo>
                    <a:pt x="8413" y="977"/>
                    <a:pt x="8602" y="788"/>
                    <a:pt x="8791" y="788"/>
                  </a:cubicBezTo>
                  <a:close/>
                  <a:moveTo>
                    <a:pt x="5483" y="4096"/>
                  </a:moveTo>
                  <a:cubicBezTo>
                    <a:pt x="5735" y="4096"/>
                    <a:pt x="5892" y="4254"/>
                    <a:pt x="5924" y="4506"/>
                  </a:cubicBezTo>
                  <a:lnTo>
                    <a:pt x="5924" y="8696"/>
                  </a:lnTo>
                  <a:cubicBezTo>
                    <a:pt x="5924" y="8948"/>
                    <a:pt x="6113" y="9105"/>
                    <a:pt x="6302" y="9105"/>
                  </a:cubicBezTo>
                  <a:cubicBezTo>
                    <a:pt x="6554" y="9105"/>
                    <a:pt x="6743" y="8885"/>
                    <a:pt x="6743" y="8696"/>
                  </a:cubicBezTo>
                  <a:lnTo>
                    <a:pt x="6743" y="5356"/>
                  </a:lnTo>
                  <a:cubicBezTo>
                    <a:pt x="6743" y="5136"/>
                    <a:pt x="6932" y="4915"/>
                    <a:pt x="7153" y="4915"/>
                  </a:cubicBezTo>
                  <a:cubicBezTo>
                    <a:pt x="7342" y="4915"/>
                    <a:pt x="7562" y="5136"/>
                    <a:pt x="7562" y="5356"/>
                  </a:cubicBezTo>
                  <a:lnTo>
                    <a:pt x="7562" y="8696"/>
                  </a:lnTo>
                  <a:cubicBezTo>
                    <a:pt x="7562" y="8948"/>
                    <a:pt x="7783" y="9105"/>
                    <a:pt x="7972" y="9105"/>
                  </a:cubicBezTo>
                  <a:cubicBezTo>
                    <a:pt x="8161" y="9105"/>
                    <a:pt x="8350" y="8885"/>
                    <a:pt x="8350" y="8696"/>
                  </a:cubicBezTo>
                  <a:lnTo>
                    <a:pt x="8350" y="7877"/>
                  </a:lnTo>
                  <a:cubicBezTo>
                    <a:pt x="8350" y="7656"/>
                    <a:pt x="8570" y="7436"/>
                    <a:pt x="8759" y="7436"/>
                  </a:cubicBezTo>
                  <a:cubicBezTo>
                    <a:pt x="8948" y="7436"/>
                    <a:pt x="9137" y="7656"/>
                    <a:pt x="9137" y="7877"/>
                  </a:cubicBezTo>
                  <a:lnTo>
                    <a:pt x="9137" y="12035"/>
                  </a:lnTo>
                  <a:cubicBezTo>
                    <a:pt x="9137" y="12728"/>
                    <a:pt x="8602" y="13264"/>
                    <a:pt x="7940" y="13264"/>
                  </a:cubicBezTo>
                  <a:lnTo>
                    <a:pt x="3403" y="13264"/>
                  </a:lnTo>
                  <a:cubicBezTo>
                    <a:pt x="2994" y="13264"/>
                    <a:pt x="2647" y="13075"/>
                    <a:pt x="2427" y="12791"/>
                  </a:cubicBezTo>
                  <a:cubicBezTo>
                    <a:pt x="915" y="10523"/>
                    <a:pt x="1009" y="10649"/>
                    <a:pt x="1009" y="10586"/>
                  </a:cubicBezTo>
                  <a:cubicBezTo>
                    <a:pt x="915" y="10429"/>
                    <a:pt x="915" y="10208"/>
                    <a:pt x="1104" y="10051"/>
                  </a:cubicBezTo>
                  <a:cubicBezTo>
                    <a:pt x="1189" y="9980"/>
                    <a:pt x="1280" y="9947"/>
                    <a:pt x="1370" y="9947"/>
                  </a:cubicBezTo>
                  <a:cubicBezTo>
                    <a:pt x="1479" y="9947"/>
                    <a:pt x="1584" y="9995"/>
                    <a:pt x="1671" y="10082"/>
                  </a:cubicBezTo>
                  <a:lnTo>
                    <a:pt x="2742" y="11153"/>
                  </a:lnTo>
                  <a:cubicBezTo>
                    <a:pt x="2818" y="11230"/>
                    <a:pt x="2918" y="11271"/>
                    <a:pt x="3005" y="11271"/>
                  </a:cubicBezTo>
                  <a:cubicBezTo>
                    <a:pt x="3062" y="11271"/>
                    <a:pt x="3114" y="11254"/>
                    <a:pt x="3151" y="11216"/>
                  </a:cubicBezTo>
                  <a:cubicBezTo>
                    <a:pt x="3340" y="11153"/>
                    <a:pt x="3403" y="11027"/>
                    <a:pt x="3403" y="10838"/>
                  </a:cubicBezTo>
                  <a:lnTo>
                    <a:pt x="3403" y="5356"/>
                  </a:lnTo>
                  <a:cubicBezTo>
                    <a:pt x="3403" y="5136"/>
                    <a:pt x="3592" y="4915"/>
                    <a:pt x="3845" y="4915"/>
                  </a:cubicBezTo>
                  <a:cubicBezTo>
                    <a:pt x="4065" y="4915"/>
                    <a:pt x="4223" y="5136"/>
                    <a:pt x="4223" y="5356"/>
                  </a:cubicBezTo>
                  <a:lnTo>
                    <a:pt x="4223" y="8696"/>
                  </a:lnTo>
                  <a:cubicBezTo>
                    <a:pt x="4223" y="8948"/>
                    <a:pt x="4412" y="9105"/>
                    <a:pt x="4664" y="9105"/>
                  </a:cubicBezTo>
                  <a:cubicBezTo>
                    <a:pt x="4884" y="9105"/>
                    <a:pt x="5105" y="8885"/>
                    <a:pt x="5105" y="8696"/>
                  </a:cubicBezTo>
                  <a:lnTo>
                    <a:pt x="5105" y="4537"/>
                  </a:lnTo>
                  <a:cubicBezTo>
                    <a:pt x="5105" y="4285"/>
                    <a:pt x="5294" y="4096"/>
                    <a:pt x="5483" y="4096"/>
                  </a:cubicBezTo>
                  <a:close/>
                  <a:moveTo>
                    <a:pt x="8822" y="1"/>
                  </a:moveTo>
                  <a:cubicBezTo>
                    <a:pt x="8255" y="1"/>
                    <a:pt x="7783" y="410"/>
                    <a:pt x="7657" y="914"/>
                  </a:cubicBezTo>
                  <a:cubicBezTo>
                    <a:pt x="7499" y="883"/>
                    <a:pt x="7342" y="820"/>
                    <a:pt x="7184" y="820"/>
                  </a:cubicBezTo>
                  <a:cubicBezTo>
                    <a:pt x="6522" y="820"/>
                    <a:pt x="5955" y="1387"/>
                    <a:pt x="5955" y="2048"/>
                  </a:cubicBezTo>
                  <a:lnTo>
                    <a:pt x="5955" y="3340"/>
                  </a:lnTo>
                  <a:cubicBezTo>
                    <a:pt x="5829" y="3309"/>
                    <a:pt x="5672" y="3277"/>
                    <a:pt x="5514" y="3277"/>
                  </a:cubicBezTo>
                  <a:cubicBezTo>
                    <a:pt x="4947" y="3277"/>
                    <a:pt x="4475" y="3655"/>
                    <a:pt x="4349" y="4191"/>
                  </a:cubicBezTo>
                  <a:cubicBezTo>
                    <a:pt x="4191" y="4128"/>
                    <a:pt x="4034" y="4096"/>
                    <a:pt x="3876" y="4096"/>
                  </a:cubicBezTo>
                  <a:cubicBezTo>
                    <a:pt x="3214" y="4096"/>
                    <a:pt x="2616" y="4663"/>
                    <a:pt x="2616" y="5356"/>
                  </a:cubicBezTo>
                  <a:lnTo>
                    <a:pt x="2616" y="9862"/>
                  </a:lnTo>
                  <a:lnTo>
                    <a:pt x="2269" y="9483"/>
                  </a:lnTo>
                  <a:cubicBezTo>
                    <a:pt x="2025" y="9239"/>
                    <a:pt x="1712" y="9121"/>
                    <a:pt x="1398" y="9121"/>
                  </a:cubicBezTo>
                  <a:cubicBezTo>
                    <a:pt x="1105" y="9121"/>
                    <a:pt x="811" y="9223"/>
                    <a:pt x="568" y="9420"/>
                  </a:cubicBezTo>
                  <a:cubicBezTo>
                    <a:pt x="95" y="9862"/>
                    <a:pt x="1" y="10555"/>
                    <a:pt x="379" y="11059"/>
                  </a:cubicBezTo>
                  <a:lnTo>
                    <a:pt x="1797" y="13264"/>
                  </a:lnTo>
                  <a:cubicBezTo>
                    <a:pt x="2175" y="13831"/>
                    <a:pt x="2805" y="14146"/>
                    <a:pt x="3435" y="14146"/>
                  </a:cubicBezTo>
                  <a:lnTo>
                    <a:pt x="7972" y="14146"/>
                  </a:lnTo>
                  <a:cubicBezTo>
                    <a:pt x="9106" y="14146"/>
                    <a:pt x="10051" y="13201"/>
                    <a:pt x="10051" y="12035"/>
                  </a:cubicBezTo>
                  <a:lnTo>
                    <a:pt x="10051" y="10807"/>
                  </a:lnTo>
                  <a:lnTo>
                    <a:pt x="11280" y="10807"/>
                  </a:lnTo>
                  <a:cubicBezTo>
                    <a:pt x="12414" y="10807"/>
                    <a:pt x="13359" y="9862"/>
                    <a:pt x="13359" y="8696"/>
                  </a:cubicBezTo>
                  <a:lnTo>
                    <a:pt x="13359" y="4537"/>
                  </a:lnTo>
                  <a:cubicBezTo>
                    <a:pt x="13359" y="3876"/>
                    <a:pt x="12823" y="3309"/>
                    <a:pt x="12130" y="3309"/>
                  </a:cubicBezTo>
                  <a:cubicBezTo>
                    <a:pt x="11973" y="3309"/>
                    <a:pt x="11878" y="3340"/>
                    <a:pt x="11752" y="3372"/>
                  </a:cubicBezTo>
                  <a:lnTo>
                    <a:pt x="11752" y="2048"/>
                  </a:lnTo>
                  <a:cubicBezTo>
                    <a:pt x="11752" y="1387"/>
                    <a:pt x="11185" y="820"/>
                    <a:pt x="10492" y="820"/>
                  </a:cubicBezTo>
                  <a:cubicBezTo>
                    <a:pt x="10335" y="820"/>
                    <a:pt x="10177" y="883"/>
                    <a:pt x="10019" y="914"/>
                  </a:cubicBezTo>
                  <a:cubicBezTo>
                    <a:pt x="9862" y="410"/>
                    <a:pt x="9389" y="1"/>
                    <a:pt x="88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4" name="Google Shape;10564;p78"/>
            <p:cNvSpPr/>
            <p:nvPr/>
          </p:nvSpPr>
          <p:spPr>
            <a:xfrm>
              <a:off x="-10016750" y="2491050"/>
              <a:ext cx="63825" cy="61850"/>
            </a:xfrm>
            <a:custGeom>
              <a:avLst/>
              <a:gdLst/>
              <a:ahLst/>
              <a:cxnLst/>
              <a:rect l="l" t="t" r="r" b="b"/>
              <a:pathLst>
                <a:path w="2553" h="2474" extrusionOk="0">
                  <a:moveTo>
                    <a:pt x="457" y="0"/>
                  </a:moveTo>
                  <a:cubicBezTo>
                    <a:pt x="347" y="0"/>
                    <a:pt x="237" y="40"/>
                    <a:pt x="158" y="119"/>
                  </a:cubicBezTo>
                  <a:cubicBezTo>
                    <a:pt x="0" y="276"/>
                    <a:pt x="0" y="560"/>
                    <a:pt x="158" y="717"/>
                  </a:cubicBezTo>
                  <a:lnTo>
                    <a:pt x="1796" y="2355"/>
                  </a:lnTo>
                  <a:cubicBezTo>
                    <a:pt x="1891" y="2434"/>
                    <a:pt x="2001" y="2474"/>
                    <a:pt x="2107" y="2474"/>
                  </a:cubicBezTo>
                  <a:cubicBezTo>
                    <a:pt x="2214" y="2474"/>
                    <a:pt x="2316" y="2434"/>
                    <a:pt x="2395" y="2355"/>
                  </a:cubicBezTo>
                  <a:cubicBezTo>
                    <a:pt x="2552" y="2198"/>
                    <a:pt x="2552" y="1914"/>
                    <a:pt x="2395" y="1757"/>
                  </a:cubicBezTo>
                  <a:lnTo>
                    <a:pt x="757" y="119"/>
                  </a:lnTo>
                  <a:cubicBezTo>
                    <a:pt x="678" y="40"/>
                    <a:pt x="568" y="0"/>
                    <a:pt x="4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5" name="Google Shape;10565;p78"/>
            <p:cNvSpPr/>
            <p:nvPr/>
          </p:nvSpPr>
          <p:spPr>
            <a:xfrm>
              <a:off x="-9933275" y="2490075"/>
              <a:ext cx="20525" cy="63025"/>
            </a:xfrm>
            <a:custGeom>
              <a:avLst/>
              <a:gdLst/>
              <a:ahLst/>
              <a:cxnLst/>
              <a:rect l="l" t="t" r="r" b="b"/>
              <a:pathLst>
                <a:path w="821" h="2521" extrusionOk="0">
                  <a:moveTo>
                    <a:pt x="442" y="0"/>
                  </a:moveTo>
                  <a:cubicBezTo>
                    <a:pt x="221" y="0"/>
                    <a:pt x="1" y="189"/>
                    <a:pt x="1" y="441"/>
                  </a:cubicBezTo>
                  <a:lnTo>
                    <a:pt x="1" y="2079"/>
                  </a:lnTo>
                  <a:cubicBezTo>
                    <a:pt x="1" y="2331"/>
                    <a:pt x="221" y="2520"/>
                    <a:pt x="442" y="2520"/>
                  </a:cubicBezTo>
                  <a:cubicBezTo>
                    <a:pt x="631" y="2520"/>
                    <a:pt x="820" y="2331"/>
                    <a:pt x="820" y="2079"/>
                  </a:cubicBezTo>
                  <a:lnTo>
                    <a:pt x="820" y="441"/>
                  </a:lnTo>
                  <a:cubicBezTo>
                    <a:pt x="820" y="189"/>
                    <a:pt x="631" y="0"/>
                    <a:pt x="4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6" name="Google Shape;10566;p78"/>
            <p:cNvSpPr/>
            <p:nvPr/>
          </p:nvSpPr>
          <p:spPr>
            <a:xfrm>
              <a:off x="-10015975" y="2573550"/>
              <a:ext cx="63050" cy="20500"/>
            </a:xfrm>
            <a:custGeom>
              <a:avLst/>
              <a:gdLst/>
              <a:ahLst/>
              <a:cxnLst/>
              <a:rect l="l" t="t" r="r" b="b"/>
              <a:pathLst>
                <a:path w="2522" h="820" extrusionOk="0">
                  <a:moveTo>
                    <a:pt x="442" y="1"/>
                  </a:moveTo>
                  <a:cubicBezTo>
                    <a:pt x="190" y="1"/>
                    <a:pt x="1" y="190"/>
                    <a:pt x="1" y="442"/>
                  </a:cubicBezTo>
                  <a:cubicBezTo>
                    <a:pt x="1" y="631"/>
                    <a:pt x="190" y="820"/>
                    <a:pt x="442" y="820"/>
                  </a:cubicBezTo>
                  <a:lnTo>
                    <a:pt x="2080" y="820"/>
                  </a:lnTo>
                  <a:cubicBezTo>
                    <a:pt x="2332" y="820"/>
                    <a:pt x="2521" y="631"/>
                    <a:pt x="2521" y="442"/>
                  </a:cubicBezTo>
                  <a:cubicBezTo>
                    <a:pt x="2521" y="190"/>
                    <a:pt x="2332" y="1"/>
                    <a:pt x="20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67" name="Google Shape;10567;p78"/>
          <p:cNvGrpSpPr/>
          <p:nvPr/>
        </p:nvGrpSpPr>
        <p:grpSpPr>
          <a:xfrm>
            <a:off x="6661180" y="2957593"/>
            <a:ext cx="352227" cy="343100"/>
            <a:chOff x="-8684100" y="2032450"/>
            <a:chExt cx="364700" cy="355250"/>
          </a:xfrm>
        </p:grpSpPr>
        <p:sp>
          <p:nvSpPr>
            <p:cNvPr id="10568" name="Google Shape;10568;p78"/>
            <p:cNvSpPr/>
            <p:nvPr/>
          </p:nvSpPr>
          <p:spPr>
            <a:xfrm>
              <a:off x="-8684100" y="2032450"/>
              <a:ext cx="364700" cy="355250"/>
            </a:xfrm>
            <a:custGeom>
              <a:avLst/>
              <a:gdLst/>
              <a:ahLst/>
              <a:cxnLst/>
              <a:rect l="l" t="t" r="r" b="b"/>
              <a:pathLst>
                <a:path w="14588" h="14210" extrusionOk="0">
                  <a:moveTo>
                    <a:pt x="13611" y="820"/>
                  </a:moveTo>
                  <a:lnTo>
                    <a:pt x="13611" y="1891"/>
                  </a:lnTo>
                  <a:lnTo>
                    <a:pt x="13642" y="1891"/>
                  </a:lnTo>
                  <a:lnTo>
                    <a:pt x="12130" y="2994"/>
                  </a:lnTo>
                  <a:lnTo>
                    <a:pt x="11469" y="2301"/>
                  </a:lnTo>
                  <a:lnTo>
                    <a:pt x="12571" y="820"/>
                  </a:lnTo>
                  <a:close/>
                  <a:moveTo>
                    <a:pt x="3561" y="2238"/>
                  </a:moveTo>
                  <a:lnTo>
                    <a:pt x="5294" y="3970"/>
                  </a:lnTo>
                  <a:cubicBezTo>
                    <a:pt x="5168" y="4033"/>
                    <a:pt x="5105" y="4128"/>
                    <a:pt x="4979" y="4254"/>
                  </a:cubicBezTo>
                  <a:lnTo>
                    <a:pt x="4695" y="4506"/>
                  </a:lnTo>
                  <a:lnTo>
                    <a:pt x="3844" y="3655"/>
                  </a:lnTo>
                  <a:cubicBezTo>
                    <a:pt x="3435" y="3246"/>
                    <a:pt x="3372" y="2710"/>
                    <a:pt x="3561" y="2238"/>
                  </a:cubicBezTo>
                  <a:close/>
                  <a:moveTo>
                    <a:pt x="10965" y="2899"/>
                  </a:moveTo>
                  <a:lnTo>
                    <a:pt x="11563" y="3498"/>
                  </a:lnTo>
                  <a:lnTo>
                    <a:pt x="8192" y="6837"/>
                  </a:lnTo>
                  <a:lnTo>
                    <a:pt x="7625" y="6239"/>
                  </a:lnTo>
                  <a:lnTo>
                    <a:pt x="10965" y="2899"/>
                  </a:lnTo>
                  <a:close/>
                  <a:moveTo>
                    <a:pt x="10492" y="9200"/>
                  </a:moveTo>
                  <a:lnTo>
                    <a:pt x="12225" y="10901"/>
                  </a:lnTo>
                  <a:cubicBezTo>
                    <a:pt x="12048" y="10984"/>
                    <a:pt x="11859" y="11027"/>
                    <a:pt x="11671" y="11027"/>
                  </a:cubicBezTo>
                  <a:cubicBezTo>
                    <a:pt x="11355" y="11027"/>
                    <a:pt x="11044" y="10906"/>
                    <a:pt x="10807" y="10649"/>
                  </a:cubicBezTo>
                  <a:lnTo>
                    <a:pt x="9925" y="9799"/>
                  </a:lnTo>
                  <a:lnTo>
                    <a:pt x="10208" y="9515"/>
                  </a:lnTo>
                  <a:cubicBezTo>
                    <a:pt x="10334" y="9389"/>
                    <a:pt x="10397" y="9326"/>
                    <a:pt x="10492" y="9200"/>
                  </a:cubicBezTo>
                  <a:close/>
                  <a:moveTo>
                    <a:pt x="2962" y="11059"/>
                  </a:moveTo>
                  <a:lnTo>
                    <a:pt x="3403" y="11500"/>
                  </a:lnTo>
                  <a:lnTo>
                    <a:pt x="2143" y="12319"/>
                  </a:lnTo>
                  <a:lnTo>
                    <a:pt x="2962" y="11059"/>
                  </a:lnTo>
                  <a:close/>
                  <a:moveTo>
                    <a:pt x="6996" y="4146"/>
                  </a:moveTo>
                  <a:cubicBezTo>
                    <a:pt x="7395" y="4146"/>
                    <a:pt x="7791" y="4258"/>
                    <a:pt x="8129" y="4474"/>
                  </a:cubicBezTo>
                  <a:lnTo>
                    <a:pt x="6711" y="5892"/>
                  </a:lnTo>
                  <a:cubicBezTo>
                    <a:pt x="6554" y="6050"/>
                    <a:pt x="6554" y="6333"/>
                    <a:pt x="6711" y="6491"/>
                  </a:cubicBezTo>
                  <a:lnTo>
                    <a:pt x="7877" y="7656"/>
                  </a:lnTo>
                  <a:cubicBezTo>
                    <a:pt x="7956" y="7735"/>
                    <a:pt x="8066" y="7775"/>
                    <a:pt x="8176" y="7775"/>
                  </a:cubicBezTo>
                  <a:cubicBezTo>
                    <a:pt x="8287" y="7775"/>
                    <a:pt x="8397" y="7735"/>
                    <a:pt x="8476" y="7656"/>
                  </a:cubicBezTo>
                  <a:lnTo>
                    <a:pt x="9893" y="6239"/>
                  </a:lnTo>
                  <a:cubicBezTo>
                    <a:pt x="10145" y="6648"/>
                    <a:pt x="10240" y="7026"/>
                    <a:pt x="10240" y="7436"/>
                  </a:cubicBezTo>
                  <a:cubicBezTo>
                    <a:pt x="10240" y="7971"/>
                    <a:pt x="10051" y="8476"/>
                    <a:pt x="9673" y="8885"/>
                  </a:cubicBezTo>
                  <a:lnTo>
                    <a:pt x="9232" y="9326"/>
                  </a:lnTo>
                  <a:cubicBezTo>
                    <a:pt x="9086" y="9286"/>
                    <a:pt x="8937" y="9266"/>
                    <a:pt x="8788" y="9266"/>
                  </a:cubicBezTo>
                  <a:cubicBezTo>
                    <a:pt x="8356" y="9266"/>
                    <a:pt x="7929" y="9431"/>
                    <a:pt x="7625" y="9736"/>
                  </a:cubicBezTo>
                  <a:cubicBezTo>
                    <a:pt x="7310" y="10051"/>
                    <a:pt x="7152" y="10492"/>
                    <a:pt x="7089" y="10933"/>
                  </a:cubicBezTo>
                  <a:cubicBezTo>
                    <a:pt x="7089" y="11405"/>
                    <a:pt x="7247" y="11784"/>
                    <a:pt x="7562" y="12099"/>
                  </a:cubicBezTo>
                  <a:lnTo>
                    <a:pt x="7310" y="12382"/>
                  </a:lnTo>
                  <a:cubicBezTo>
                    <a:pt x="6743" y="12949"/>
                    <a:pt x="6050" y="13264"/>
                    <a:pt x="5262" y="13264"/>
                  </a:cubicBezTo>
                  <a:cubicBezTo>
                    <a:pt x="4538" y="13264"/>
                    <a:pt x="3844" y="12981"/>
                    <a:pt x="3309" y="12508"/>
                  </a:cubicBezTo>
                  <a:lnTo>
                    <a:pt x="4317" y="11878"/>
                  </a:lnTo>
                  <a:cubicBezTo>
                    <a:pt x="4412" y="11784"/>
                    <a:pt x="4475" y="11689"/>
                    <a:pt x="4506" y="11563"/>
                  </a:cubicBezTo>
                  <a:cubicBezTo>
                    <a:pt x="4506" y="11437"/>
                    <a:pt x="4475" y="11311"/>
                    <a:pt x="4380" y="11216"/>
                  </a:cubicBezTo>
                  <a:lnTo>
                    <a:pt x="3214" y="10019"/>
                  </a:lnTo>
                  <a:cubicBezTo>
                    <a:pt x="3120" y="9956"/>
                    <a:pt x="2994" y="9893"/>
                    <a:pt x="2836" y="9893"/>
                  </a:cubicBezTo>
                  <a:cubicBezTo>
                    <a:pt x="2742" y="9893"/>
                    <a:pt x="2616" y="9988"/>
                    <a:pt x="2521" y="10114"/>
                  </a:cubicBezTo>
                  <a:lnTo>
                    <a:pt x="1891" y="11090"/>
                  </a:lnTo>
                  <a:cubicBezTo>
                    <a:pt x="883" y="9956"/>
                    <a:pt x="914" y="8223"/>
                    <a:pt x="2017" y="7121"/>
                  </a:cubicBezTo>
                  <a:lnTo>
                    <a:pt x="2301" y="6837"/>
                  </a:lnTo>
                  <a:cubicBezTo>
                    <a:pt x="2616" y="7152"/>
                    <a:pt x="3057" y="7310"/>
                    <a:pt x="3466" y="7310"/>
                  </a:cubicBezTo>
                  <a:cubicBezTo>
                    <a:pt x="3907" y="7310"/>
                    <a:pt x="4348" y="7121"/>
                    <a:pt x="4664" y="6806"/>
                  </a:cubicBezTo>
                  <a:cubicBezTo>
                    <a:pt x="5105" y="6365"/>
                    <a:pt x="5262" y="5766"/>
                    <a:pt x="5105" y="5168"/>
                  </a:cubicBezTo>
                  <a:lnTo>
                    <a:pt x="5514" y="4758"/>
                  </a:lnTo>
                  <a:cubicBezTo>
                    <a:pt x="5928" y="4344"/>
                    <a:pt x="6465" y="4146"/>
                    <a:pt x="6996" y="4146"/>
                  </a:cubicBezTo>
                  <a:close/>
                  <a:moveTo>
                    <a:pt x="12382" y="1"/>
                  </a:moveTo>
                  <a:cubicBezTo>
                    <a:pt x="12256" y="1"/>
                    <a:pt x="12130" y="64"/>
                    <a:pt x="12067" y="158"/>
                  </a:cubicBezTo>
                  <a:lnTo>
                    <a:pt x="10649" y="2080"/>
                  </a:lnTo>
                  <a:lnTo>
                    <a:pt x="8759" y="3970"/>
                  </a:lnTo>
                  <a:cubicBezTo>
                    <a:pt x="8249" y="3583"/>
                    <a:pt x="7634" y="3393"/>
                    <a:pt x="7024" y="3393"/>
                  </a:cubicBezTo>
                  <a:cubicBezTo>
                    <a:pt x="6692" y="3393"/>
                    <a:pt x="6361" y="3450"/>
                    <a:pt x="6050" y="3561"/>
                  </a:cubicBezTo>
                  <a:lnTo>
                    <a:pt x="2616" y="158"/>
                  </a:lnTo>
                  <a:cubicBezTo>
                    <a:pt x="2537" y="79"/>
                    <a:pt x="2427" y="40"/>
                    <a:pt x="2316" y="40"/>
                  </a:cubicBezTo>
                  <a:cubicBezTo>
                    <a:pt x="2206" y="40"/>
                    <a:pt x="2096" y="79"/>
                    <a:pt x="2017" y="158"/>
                  </a:cubicBezTo>
                  <a:cubicBezTo>
                    <a:pt x="1860" y="316"/>
                    <a:pt x="1860" y="568"/>
                    <a:pt x="2017" y="725"/>
                  </a:cubicBezTo>
                  <a:lnTo>
                    <a:pt x="2931" y="1639"/>
                  </a:lnTo>
                  <a:cubicBezTo>
                    <a:pt x="2427" y="2427"/>
                    <a:pt x="2490" y="3529"/>
                    <a:pt x="3214" y="4254"/>
                  </a:cubicBezTo>
                  <a:lnTo>
                    <a:pt x="4222" y="5262"/>
                  </a:lnTo>
                  <a:cubicBezTo>
                    <a:pt x="4222" y="5294"/>
                    <a:pt x="4222" y="5325"/>
                    <a:pt x="4254" y="5388"/>
                  </a:cubicBezTo>
                  <a:cubicBezTo>
                    <a:pt x="4412" y="5703"/>
                    <a:pt x="4348" y="6081"/>
                    <a:pt x="4096" y="6333"/>
                  </a:cubicBezTo>
                  <a:cubicBezTo>
                    <a:pt x="3948" y="6499"/>
                    <a:pt x="3721" y="6586"/>
                    <a:pt x="3493" y="6586"/>
                  </a:cubicBezTo>
                  <a:cubicBezTo>
                    <a:pt x="3287" y="6586"/>
                    <a:pt x="3080" y="6514"/>
                    <a:pt x="2931" y="6365"/>
                  </a:cubicBezTo>
                  <a:lnTo>
                    <a:pt x="2647" y="6081"/>
                  </a:lnTo>
                  <a:cubicBezTo>
                    <a:pt x="2568" y="6002"/>
                    <a:pt x="2458" y="5963"/>
                    <a:pt x="2348" y="5963"/>
                  </a:cubicBezTo>
                  <a:cubicBezTo>
                    <a:pt x="2238" y="5963"/>
                    <a:pt x="2127" y="6002"/>
                    <a:pt x="2049" y="6081"/>
                  </a:cubicBezTo>
                  <a:lnTo>
                    <a:pt x="1482" y="6680"/>
                  </a:lnTo>
                  <a:cubicBezTo>
                    <a:pt x="1" y="8129"/>
                    <a:pt x="1" y="10492"/>
                    <a:pt x="1482" y="11973"/>
                  </a:cubicBezTo>
                  <a:lnTo>
                    <a:pt x="442" y="13579"/>
                  </a:lnTo>
                  <a:cubicBezTo>
                    <a:pt x="316" y="13737"/>
                    <a:pt x="379" y="13957"/>
                    <a:pt x="473" y="14083"/>
                  </a:cubicBezTo>
                  <a:cubicBezTo>
                    <a:pt x="562" y="14154"/>
                    <a:pt x="670" y="14195"/>
                    <a:pt x="776" y="14195"/>
                  </a:cubicBezTo>
                  <a:cubicBezTo>
                    <a:pt x="859" y="14195"/>
                    <a:pt x="940" y="14170"/>
                    <a:pt x="1009" y="14115"/>
                  </a:cubicBezTo>
                  <a:lnTo>
                    <a:pt x="2616" y="13107"/>
                  </a:lnTo>
                  <a:cubicBezTo>
                    <a:pt x="3309" y="13800"/>
                    <a:pt x="4254" y="14209"/>
                    <a:pt x="5262" y="14209"/>
                  </a:cubicBezTo>
                  <a:cubicBezTo>
                    <a:pt x="6239" y="14209"/>
                    <a:pt x="7184" y="13800"/>
                    <a:pt x="7877" y="13107"/>
                  </a:cubicBezTo>
                  <a:lnTo>
                    <a:pt x="8476" y="12508"/>
                  </a:lnTo>
                  <a:cubicBezTo>
                    <a:pt x="8633" y="12351"/>
                    <a:pt x="8633" y="12067"/>
                    <a:pt x="8476" y="11910"/>
                  </a:cubicBezTo>
                  <a:lnTo>
                    <a:pt x="8192" y="11657"/>
                  </a:lnTo>
                  <a:cubicBezTo>
                    <a:pt x="7877" y="11342"/>
                    <a:pt x="7877" y="10775"/>
                    <a:pt x="8255" y="10460"/>
                  </a:cubicBezTo>
                  <a:cubicBezTo>
                    <a:pt x="8400" y="10315"/>
                    <a:pt x="8627" y="10225"/>
                    <a:pt x="8856" y="10225"/>
                  </a:cubicBezTo>
                  <a:cubicBezTo>
                    <a:pt x="8974" y="10225"/>
                    <a:pt x="9093" y="10249"/>
                    <a:pt x="9200" y="10303"/>
                  </a:cubicBezTo>
                  <a:cubicBezTo>
                    <a:pt x="9232" y="10303"/>
                    <a:pt x="9263" y="10334"/>
                    <a:pt x="9295" y="10334"/>
                  </a:cubicBezTo>
                  <a:lnTo>
                    <a:pt x="10334" y="11374"/>
                  </a:lnTo>
                  <a:cubicBezTo>
                    <a:pt x="10736" y="11775"/>
                    <a:pt x="11274" y="11976"/>
                    <a:pt x="11809" y="11976"/>
                  </a:cubicBezTo>
                  <a:cubicBezTo>
                    <a:pt x="12199" y="11976"/>
                    <a:pt x="12586" y="11870"/>
                    <a:pt x="12918" y="11657"/>
                  </a:cubicBezTo>
                  <a:lnTo>
                    <a:pt x="13831" y="12540"/>
                  </a:lnTo>
                  <a:cubicBezTo>
                    <a:pt x="13910" y="12618"/>
                    <a:pt x="14021" y="12658"/>
                    <a:pt x="14131" y="12658"/>
                  </a:cubicBezTo>
                  <a:cubicBezTo>
                    <a:pt x="14241" y="12658"/>
                    <a:pt x="14351" y="12618"/>
                    <a:pt x="14430" y="12540"/>
                  </a:cubicBezTo>
                  <a:cubicBezTo>
                    <a:pt x="14588" y="12382"/>
                    <a:pt x="14588" y="12130"/>
                    <a:pt x="14430" y="11973"/>
                  </a:cubicBezTo>
                  <a:lnTo>
                    <a:pt x="10996" y="8539"/>
                  </a:lnTo>
                  <a:cubicBezTo>
                    <a:pt x="11122" y="8223"/>
                    <a:pt x="11154" y="7908"/>
                    <a:pt x="11154" y="7562"/>
                  </a:cubicBezTo>
                  <a:cubicBezTo>
                    <a:pt x="11154" y="6932"/>
                    <a:pt x="10965" y="6333"/>
                    <a:pt x="10555" y="5829"/>
                  </a:cubicBezTo>
                  <a:lnTo>
                    <a:pt x="12445" y="3939"/>
                  </a:lnTo>
                  <a:lnTo>
                    <a:pt x="14399" y="2521"/>
                  </a:lnTo>
                  <a:cubicBezTo>
                    <a:pt x="14493" y="2427"/>
                    <a:pt x="14556" y="2301"/>
                    <a:pt x="14556" y="2206"/>
                  </a:cubicBezTo>
                  <a:lnTo>
                    <a:pt x="14556" y="536"/>
                  </a:lnTo>
                  <a:cubicBezTo>
                    <a:pt x="14462" y="190"/>
                    <a:pt x="14273" y="1"/>
                    <a:pt x="140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9" name="Google Shape;10569;p78"/>
            <p:cNvSpPr/>
            <p:nvPr/>
          </p:nvSpPr>
          <p:spPr>
            <a:xfrm>
              <a:off x="-8637625" y="2231725"/>
              <a:ext cx="81950" cy="32525"/>
            </a:xfrm>
            <a:custGeom>
              <a:avLst/>
              <a:gdLst/>
              <a:ahLst/>
              <a:cxnLst/>
              <a:rect l="l" t="t" r="r" b="b"/>
              <a:pathLst>
                <a:path w="3278" h="1301" extrusionOk="0">
                  <a:moveTo>
                    <a:pt x="2226" y="0"/>
                  </a:moveTo>
                  <a:cubicBezTo>
                    <a:pt x="1907" y="0"/>
                    <a:pt x="1592" y="126"/>
                    <a:pt x="1355" y="378"/>
                  </a:cubicBezTo>
                  <a:cubicBezTo>
                    <a:pt x="1277" y="457"/>
                    <a:pt x="1166" y="497"/>
                    <a:pt x="1056" y="497"/>
                  </a:cubicBezTo>
                  <a:cubicBezTo>
                    <a:pt x="946" y="497"/>
                    <a:pt x="835" y="457"/>
                    <a:pt x="757" y="378"/>
                  </a:cubicBezTo>
                  <a:cubicBezTo>
                    <a:pt x="678" y="300"/>
                    <a:pt x="568" y="260"/>
                    <a:pt x="457" y="260"/>
                  </a:cubicBezTo>
                  <a:cubicBezTo>
                    <a:pt x="347" y="260"/>
                    <a:pt x="237" y="300"/>
                    <a:pt x="158" y="378"/>
                  </a:cubicBezTo>
                  <a:cubicBezTo>
                    <a:pt x="1" y="536"/>
                    <a:pt x="1" y="788"/>
                    <a:pt x="158" y="946"/>
                  </a:cubicBezTo>
                  <a:cubicBezTo>
                    <a:pt x="394" y="1182"/>
                    <a:pt x="709" y="1300"/>
                    <a:pt x="1028" y="1300"/>
                  </a:cubicBezTo>
                  <a:cubicBezTo>
                    <a:pt x="1347" y="1300"/>
                    <a:pt x="1670" y="1182"/>
                    <a:pt x="1922" y="946"/>
                  </a:cubicBezTo>
                  <a:cubicBezTo>
                    <a:pt x="2001" y="867"/>
                    <a:pt x="2111" y="827"/>
                    <a:pt x="2222" y="827"/>
                  </a:cubicBezTo>
                  <a:cubicBezTo>
                    <a:pt x="2332" y="827"/>
                    <a:pt x="2442" y="867"/>
                    <a:pt x="2521" y="946"/>
                  </a:cubicBezTo>
                  <a:cubicBezTo>
                    <a:pt x="2600" y="1024"/>
                    <a:pt x="2710" y="1064"/>
                    <a:pt x="2820" y="1064"/>
                  </a:cubicBezTo>
                  <a:cubicBezTo>
                    <a:pt x="2931" y="1064"/>
                    <a:pt x="3041" y="1024"/>
                    <a:pt x="3120" y="946"/>
                  </a:cubicBezTo>
                  <a:cubicBezTo>
                    <a:pt x="3277" y="788"/>
                    <a:pt x="3277" y="536"/>
                    <a:pt x="3120" y="378"/>
                  </a:cubicBezTo>
                  <a:cubicBezTo>
                    <a:pt x="2868" y="126"/>
                    <a:pt x="2545" y="0"/>
                    <a:pt x="22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0" name="Google Shape;10570;p78"/>
            <p:cNvSpPr/>
            <p:nvPr/>
          </p:nvSpPr>
          <p:spPr>
            <a:xfrm>
              <a:off x="-8558075" y="2267375"/>
              <a:ext cx="38625" cy="79950"/>
            </a:xfrm>
            <a:custGeom>
              <a:avLst/>
              <a:gdLst/>
              <a:ahLst/>
              <a:cxnLst/>
              <a:rect l="l" t="t" r="r" b="b"/>
              <a:pathLst>
                <a:path w="1545" h="3198" extrusionOk="0">
                  <a:moveTo>
                    <a:pt x="772" y="0"/>
                  </a:moveTo>
                  <a:cubicBezTo>
                    <a:pt x="662" y="0"/>
                    <a:pt x="552" y="39"/>
                    <a:pt x="473" y="118"/>
                  </a:cubicBezTo>
                  <a:cubicBezTo>
                    <a:pt x="316" y="276"/>
                    <a:pt x="316" y="559"/>
                    <a:pt x="473" y="717"/>
                  </a:cubicBezTo>
                  <a:cubicBezTo>
                    <a:pt x="631" y="874"/>
                    <a:pt x="631" y="1158"/>
                    <a:pt x="473" y="1315"/>
                  </a:cubicBezTo>
                  <a:cubicBezTo>
                    <a:pt x="1" y="1788"/>
                    <a:pt x="1" y="2576"/>
                    <a:pt x="473" y="3080"/>
                  </a:cubicBezTo>
                  <a:cubicBezTo>
                    <a:pt x="552" y="3158"/>
                    <a:pt x="662" y="3198"/>
                    <a:pt x="772" y="3198"/>
                  </a:cubicBezTo>
                  <a:cubicBezTo>
                    <a:pt x="883" y="3198"/>
                    <a:pt x="993" y="3158"/>
                    <a:pt x="1072" y="3080"/>
                  </a:cubicBezTo>
                  <a:cubicBezTo>
                    <a:pt x="1229" y="2922"/>
                    <a:pt x="1229" y="2639"/>
                    <a:pt x="1072" y="2481"/>
                  </a:cubicBezTo>
                  <a:cubicBezTo>
                    <a:pt x="914" y="2324"/>
                    <a:pt x="914" y="2040"/>
                    <a:pt x="1072" y="1882"/>
                  </a:cubicBezTo>
                  <a:cubicBezTo>
                    <a:pt x="1544" y="1378"/>
                    <a:pt x="1544" y="591"/>
                    <a:pt x="1072" y="118"/>
                  </a:cubicBezTo>
                  <a:cubicBezTo>
                    <a:pt x="993" y="39"/>
                    <a:pt x="883" y="0"/>
                    <a:pt x="7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71" name="Google Shape;10571;p78"/>
          <p:cNvSpPr/>
          <p:nvPr/>
        </p:nvSpPr>
        <p:spPr>
          <a:xfrm>
            <a:off x="5773709" y="1303696"/>
            <a:ext cx="300509" cy="340807"/>
          </a:xfrm>
          <a:custGeom>
            <a:avLst/>
            <a:gdLst/>
            <a:ahLst/>
            <a:cxnLst/>
            <a:rect l="l" t="t" r="r" b="b"/>
            <a:pathLst>
              <a:path w="12446" h="14115" extrusionOk="0">
                <a:moveTo>
                  <a:pt x="10744" y="788"/>
                </a:moveTo>
                <a:cubicBezTo>
                  <a:pt x="11216" y="788"/>
                  <a:pt x="11563" y="1135"/>
                  <a:pt x="11563" y="1607"/>
                </a:cubicBezTo>
                <a:cubicBezTo>
                  <a:pt x="11563" y="2080"/>
                  <a:pt x="11216" y="2458"/>
                  <a:pt x="10744" y="2458"/>
                </a:cubicBezTo>
                <a:cubicBezTo>
                  <a:pt x="10492" y="2458"/>
                  <a:pt x="10303" y="2647"/>
                  <a:pt x="10303" y="2867"/>
                </a:cubicBezTo>
                <a:cubicBezTo>
                  <a:pt x="10303" y="3119"/>
                  <a:pt x="10492" y="3308"/>
                  <a:pt x="10744" y="3308"/>
                </a:cubicBezTo>
                <a:lnTo>
                  <a:pt x="10744" y="4884"/>
                </a:lnTo>
                <a:cubicBezTo>
                  <a:pt x="10744" y="4947"/>
                  <a:pt x="10775" y="5041"/>
                  <a:pt x="10807" y="5073"/>
                </a:cubicBezTo>
                <a:cubicBezTo>
                  <a:pt x="11342" y="5892"/>
                  <a:pt x="11563" y="6900"/>
                  <a:pt x="11563" y="7877"/>
                </a:cubicBezTo>
                <a:cubicBezTo>
                  <a:pt x="11563" y="8822"/>
                  <a:pt x="11342" y="9735"/>
                  <a:pt x="10870" y="10523"/>
                </a:cubicBezTo>
                <a:lnTo>
                  <a:pt x="10145" y="10050"/>
                </a:lnTo>
                <a:cubicBezTo>
                  <a:pt x="10523" y="9357"/>
                  <a:pt x="10712" y="8633"/>
                  <a:pt x="10712" y="7845"/>
                </a:cubicBezTo>
                <a:cubicBezTo>
                  <a:pt x="10712" y="6931"/>
                  <a:pt x="10429" y="6018"/>
                  <a:pt x="9956" y="5262"/>
                </a:cubicBezTo>
                <a:cubicBezTo>
                  <a:pt x="9925" y="5199"/>
                  <a:pt x="9893" y="5104"/>
                  <a:pt x="9893" y="5041"/>
                </a:cubicBezTo>
                <a:lnTo>
                  <a:pt x="9893" y="1576"/>
                </a:lnTo>
                <a:cubicBezTo>
                  <a:pt x="9925" y="1198"/>
                  <a:pt x="10271" y="788"/>
                  <a:pt x="10744" y="788"/>
                </a:cubicBezTo>
                <a:close/>
                <a:moveTo>
                  <a:pt x="1639" y="788"/>
                </a:moveTo>
                <a:cubicBezTo>
                  <a:pt x="2111" y="788"/>
                  <a:pt x="2458" y="1135"/>
                  <a:pt x="2458" y="1607"/>
                </a:cubicBezTo>
                <a:lnTo>
                  <a:pt x="2458" y="5073"/>
                </a:lnTo>
                <a:cubicBezTo>
                  <a:pt x="2458" y="5167"/>
                  <a:pt x="2427" y="5230"/>
                  <a:pt x="2395" y="5325"/>
                </a:cubicBezTo>
                <a:cubicBezTo>
                  <a:pt x="1922" y="6081"/>
                  <a:pt x="1639" y="6963"/>
                  <a:pt x="1639" y="7877"/>
                </a:cubicBezTo>
                <a:cubicBezTo>
                  <a:pt x="1639" y="8664"/>
                  <a:pt x="1828" y="9420"/>
                  <a:pt x="2206" y="10082"/>
                </a:cubicBezTo>
                <a:lnTo>
                  <a:pt x="1481" y="10554"/>
                </a:lnTo>
                <a:cubicBezTo>
                  <a:pt x="1040" y="9767"/>
                  <a:pt x="788" y="8853"/>
                  <a:pt x="788" y="7908"/>
                </a:cubicBezTo>
                <a:cubicBezTo>
                  <a:pt x="788" y="6931"/>
                  <a:pt x="1040" y="5955"/>
                  <a:pt x="1513" y="5136"/>
                </a:cubicBezTo>
                <a:cubicBezTo>
                  <a:pt x="1576" y="5041"/>
                  <a:pt x="1607" y="4978"/>
                  <a:pt x="1607" y="4915"/>
                </a:cubicBezTo>
                <a:lnTo>
                  <a:pt x="1607" y="3340"/>
                </a:lnTo>
                <a:cubicBezTo>
                  <a:pt x="1891" y="3277"/>
                  <a:pt x="2048" y="3119"/>
                  <a:pt x="2048" y="2867"/>
                </a:cubicBezTo>
                <a:cubicBezTo>
                  <a:pt x="2048" y="2647"/>
                  <a:pt x="1828" y="2458"/>
                  <a:pt x="1639" y="2458"/>
                </a:cubicBezTo>
                <a:cubicBezTo>
                  <a:pt x="1166" y="2458"/>
                  <a:pt x="820" y="2080"/>
                  <a:pt x="820" y="1607"/>
                </a:cubicBezTo>
                <a:cubicBezTo>
                  <a:pt x="820" y="1135"/>
                  <a:pt x="1166" y="788"/>
                  <a:pt x="1639" y="788"/>
                </a:cubicBezTo>
                <a:close/>
                <a:moveTo>
                  <a:pt x="4128" y="3277"/>
                </a:moveTo>
                <a:lnTo>
                  <a:pt x="4128" y="10964"/>
                </a:lnTo>
                <a:cubicBezTo>
                  <a:pt x="3151" y="10271"/>
                  <a:pt x="2458" y="9137"/>
                  <a:pt x="2458" y="7845"/>
                </a:cubicBezTo>
                <a:cubicBezTo>
                  <a:pt x="2458" y="7089"/>
                  <a:pt x="2710" y="6333"/>
                  <a:pt x="3088" y="5766"/>
                </a:cubicBezTo>
                <a:cubicBezTo>
                  <a:pt x="3214" y="5545"/>
                  <a:pt x="3309" y="5325"/>
                  <a:pt x="3309" y="5073"/>
                </a:cubicBezTo>
                <a:lnTo>
                  <a:pt x="3309" y="3277"/>
                </a:lnTo>
                <a:close/>
                <a:moveTo>
                  <a:pt x="9074" y="3277"/>
                </a:moveTo>
                <a:lnTo>
                  <a:pt x="9074" y="5073"/>
                </a:lnTo>
                <a:cubicBezTo>
                  <a:pt x="9074" y="5325"/>
                  <a:pt x="9169" y="5545"/>
                  <a:pt x="9295" y="5797"/>
                </a:cubicBezTo>
                <a:cubicBezTo>
                  <a:pt x="9673" y="6396"/>
                  <a:pt x="9925" y="7120"/>
                  <a:pt x="9925" y="7877"/>
                </a:cubicBezTo>
                <a:cubicBezTo>
                  <a:pt x="9925" y="9168"/>
                  <a:pt x="9232" y="10334"/>
                  <a:pt x="8255" y="10996"/>
                </a:cubicBezTo>
                <a:lnTo>
                  <a:pt x="8255" y="3277"/>
                </a:lnTo>
                <a:close/>
                <a:moveTo>
                  <a:pt x="5766" y="3277"/>
                </a:moveTo>
                <a:lnTo>
                  <a:pt x="5766" y="11594"/>
                </a:lnTo>
                <a:cubicBezTo>
                  <a:pt x="5514" y="11531"/>
                  <a:pt x="5230" y="11500"/>
                  <a:pt x="4947" y="11374"/>
                </a:cubicBezTo>
                <a:lnTo>
                  <a:pt x="4947" y="3277"/>
                </a:lnTo>
                <a:close/>
                <a:moveTo>
                  <a:pt x="7436" y="3277"/>
                </a:moveTo>
                <a:lnTo>
                  <a:pt x="7436" y="11374"/>
                </a:lnTo>
                <a:cubicBezTo>
                  <a:pt x="7152" y="11500"/>
                  <a:pt x="6869" y="11531"/>
                  <a:pt x="6617" y="11594"/>
                </a:cubicBezTo>
                <a:lnTo>
                  <a:pt x="6617" y="3277"/>
                </a:lnTo>
                <a:close/>
                <a:moveTo>
                  <a:pt x="9767" y="10743"/>
                </a:moveTo>
                <a:lnTo>
                  <a:pt x="10460" y="11216"/>
                </a:lnTo>
                <a:cubicBezTo>
                  <a:pt x="9452" y="12445"/>
                  <a:pt x="7908" y="13264"/>
                  <a:pt x="6176" y="13264"/>
                </a:cubicBezTo>
                <a:cubicBezTo>
                  <a:pt x="4474" y="13264"/>
                  <a:pt x="2931" y="12445"/>
                  <a:pt x="1954" y="11216"/>
                </a:cubicBezTo>
                <a:lnTo>
                  <a:pt x="2679" y="10743"/>
                </a:lnTo>
                <a:cubicBezTo>
                  <a:pt x="3529" y="11815"/>
                  <a:pt x="4789" y="12445"/>
                  <a:pt x="6207" y="12445"/>
                </a:cubicBezTo>
                <a:cubicBezTo>
                  <a:pt x="7625" y="12445"/>
                  <a:pt x="8885" y="11783"/>
                  <a:pt x="9767" y="10743"/>
                </a:cubicBezTo>
                <a:close/>
                <a:moveTo>
                  <a:pt x="1670" y="0"/>
                </a:moveTo>
                <a:cubicBezTo>
                  <a:pt x="788" y="0"/>
                  <a:pt x="32" y="756"/>
                  <a:pt x="32" y="1670"/>
                </a:cubicBezTo>
                <a:cubicBezTo>
                  <a:pt x="32" y="2300"/>
                  <a:pt x="347" y="2804"/>
                  <a:pt x="851" y="3088"/>
                </a:cubicBezTo>
                <a:lnTo>
                  <a:pt x="851" y="4758"/>
                </a:lnTo>
                <a:cubicBezTo>
                  <a:pt x="253" y="5671"/>
                  <a:pt x="1" y="6742"/>
                  <a:pt x="1" y="7877"/>
                </a:cubicBezTo>
                <a:cubicBezTo>
                  <a:pt x="1" y="11279"/>
                  <a:pt x="2742" y="14114"/>
                  <a:pt x="6207" y="14114"/>
                </a:cubicBezTo>
                <a:cubicBezTo>
                  <a:pt x="9673" y="14114"/>
                  <a:pt x="12445" y="11279"/>
                  <a:pt x="12445" y="7877"/>
                </a:cubicBezTo>
                <a:cubicBezTo>
                  <a:pt x="12445" y="6774"/>
                  <a:pt x="12162" y="5703"/>
                  <a:pt x="11594" y="4758"/>
                </a:cubicBezTo>
                <a:lnTo>
                  <a:pt x="11594" y="3088"/>
                </a:lnTo>
                <a:cubicBezTo>
                  <a:pt x="12130" y="2804"/>
                  <a:pt x="12445" y="2237"/>
                  <a:pt x="12445" y="1670"/>
                </a:cubicBezTo>
                <a:cubicBezTo>
                  <a:pt x="12445" y="756"/>
                  <a:pt x="11689" y="0"/>
                  <a:pt x="10775" y="0"/>
                </a:cubicBezTo>
                <a:cubicBezTo>
                  <a:pt x="9862" y="0"/>
                  <a:pt x="9137" y="756"/>
                  <a:pt x="9137" y="1670"/>
                </a:cubicBezTo>
                <a:lnTo>
                  <a:pt x="9137" y="2489"/>
                </a:lnTo>
                <a:lnTo>
                  <a:pt x="3340" y="2489"/>
                </a:lnTo>
                <a:lnTo>
                  <a:pt x="3340" y="1670"/>
                </a:lnTo>
                <a:cubicBezTo>
                  <a:pt x="3340" y="756"/>
                  <a:pt x="2584" y="0"/>
                  <a:pt x="16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72" name="Google Shape;10572;p78"/>
          <p:cNvGrpSpPr/>
          <p:nvPr/>
        </p:nvGrpSpPr>
        <p:grpSpPr>
          <a:xfrm>
            <a:off x="5752039" y="1711056"/>
            <a:ext cx="343849" cy="341724"/>
            <a:chOff x="-13095575" y="2073400"/>
            <a:chExt cx="356025" cy="353825"/>
          </a:xfrm>
        </p:grpSpPr>
        <p:sp>
          <p:nvSpPr>
            <p:cNvPr id="10573" name="Google Shape;10573;p78"/>
            <p:cNvSpPr/>
            <p:nvPr/>
          </p:nvSpPr>
          <p:spPr>
            <a:xfrm>
              <a:off x="-13095575" y="2073400"/>
              <a:ext cx="356025" cy="353825"/>
            </a:xfrm>
            <a:custGeom>
              <a:avLst/>
              <a:gdLst/>
              <a:ahLst/>
              <a:cxnLst/>
              <a:rect l="l" t="t" r="r" b="b"/>
              <a:pathLst>
                <a:path w="14241" h="14153" extrusionOk="0">
                  <a:moveTo>
                    <a:pt x="12886" y="820"/>
                  </a:moveTo>
                  <a:cubicBezTo>
                    <a:pt x="13107" y="820"/>
                    <a:pt x="13327" y="1041"/>
                    <a:pt x="13327" y="1261"/>
                  </a:cubicBezTo>
                  <a:lnTo>
                    <a:pt x="13327" y="9578"/>
                  </a:lnTo>
                  <a:cubicBezTo>
                    <a:pt x="13327" y="9799"/>
                    <a:pt x="13107" y="9988"/>
                    <a:pt x="12886" y="9988"/>
                  </a:cubicBezTo>
                  <a:lnTo>
                    <a:pt x="1261" y="9988"/>
                  </a:lnTo>
                  <a:cubicBezTo>
                    <a:pt x="1040" y="9988"/>
                    <a:pt x="851" y="9799"/>
                    <a:pt x="851" y="9578"/>
                  </a:cubicBezTo>
                  <a:lnTo>
                    <a:pt x="851" y="1261"/>
                  </a:lnTo>
                  <a:cubicBezTo>
                    <a:pt x="851" y="1041"/>
                    <a:pt x="1040" y="820"/>
                    <a:pt x="1261" y="820"/>
                  </a:cubicBezTo>
                  <a:close/>
                  <a:moveTo>
                    <a:pt x="1261" y="1"/>
                  </a:moveTo>
                  <a:cubicBezTo>
                    <a:pt x="599" y="1"/>
                    <a:pt x="1" y="568"/>
                    <a:pt x="1" y="1261"/>
                  </a:cubicBezTo>
                  <a:lnTo>
                    <a:pt x="1" y="9578"/>
                  </a:lnTo>
                  <a:cubicBezTo>
                    <a:pt x="1" y="10240"/>
                    <a:pt x="568" y="10839"/>
                    <a:pt x="1261" y="10839"/>
                  </a:cubicBezTo>
                  <a:lnTo>
                    <a:pt x="6270" y="10839"/>
                  </a:lnTo>
                  <a:lnTo>
                    <a:pt x="4285" y="13485"/>
                  </a:lnTo>
                  <a:cubicBezTo>
                    <a:pt x="4191" y="13674"/>
                    <a:pt x="4191" y="13895"/>
                    <a:pt x="4380" y="14052"/>
                  </a:cubicBezTo>
                  <a:cubicBezTo>
                    <a:pt x="4465" y="14109"/>
                    <a:pt x="4562" y="14140"/>
                    <a:pt x="4659" y="14140"/>
                  </a:cubicBezTo>
                  <a:cubicBezTo>
                    <a:pt x="4776" y="14140"/>
                    <a:pt x="4892" y="14093"/>
                    <a:pt x="4978" y="13989"/>
                  </a:cubicBezTo>
                  <a:lnTo>
                    <a:pt x="6711" y="11658"/>
                  </a:lnTo>
                  <a:lnTo>
                    <a:pt x="6711" y="12918"/>
                  </a:lnTo>
                  <a:cubicBezTo>
                    <a:pt x="6711" y="13138"/>
                    <a:pt x="6900" y="13359"/>
                    <a:pt x="7089" y="13359"/>
                  </a:cubicBezTo>
                  <a:cubicBezTo>
                    <a:pt x="7310" y="13359"/>
                    <a:pt x="7530" y="13138"/>
                    <a:pt x="7530" y="12918"/>
                  </a:cubicBezTo>
                  <a:lnTo>
                    <a:pt x="7530" y="11658"/>
                  </a:lnTo>
                  <a:lnTo>
                    <a:pt x="9263" y="13989"/>
                  </a:lnTo>
                  <a:cubicBezTo>
                    <a:pt x="9335" y="14096"/>
                    <a:pt x="9457" y="14153"/>
                    <a:pt x="9584" y="14153"/>
                  </a:cubicBezTo>
                  <a:cubicBezTo>
                    <a:pt x="9681" y="14153"/>
                    <a:pt x="9780" y="14120"/>
                    <a:pt x="9862" y="14052"/>
                  </a:cubicBezTo>
                  <a:cubicBezTo>
                    <a:pt x="10051" y="13926"/>
                    <a:pt x="10082" y="13674"/>
                    <a:pt x="9925" y="13485"/>
                  </a:cubicBezTo>
                  <a:lnTo>
                    <a:pt x="7971" y="10839"/>
                  </a:lnTo>
                  <a:lnTo>
                    <a:pt x="12981" y="10839"/>
                  </a:lnTo>
                  <a:cubicBezTo>
                    <a:pt x="13642" y="10839"/>
                    <a:pt x="14241" y="10272"/>
                    <a:pt x="14241" y="9578"/>
                  </a:cubicBezTo>
                  <a:lnTo>
                    <a:pt x="14241" y="1261"/>
                  </a:lnTo>
                  <a:cubicBezTo>
                    <a:pt x="14146" y="600"/>
                    <a:pt x="13579" y="1"/>
                    <a:pt x="128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4" name="Google Shape;10574;p78"/>
            <p:cNvSpPr/>
            <p:nvPr/>
          </p:nvSpPr>
          <p:spPr>
            <a:xfrm>
              <a:off x="-13055400" y="2115150"/>
              <a:ext cx="271750" cy="187475"/>
            </a:xfrm>
            <a:custGeom>
              <a:avLst/>
              <a:gdLst/>
              <a:ahLst/>
              <a:cxnLst/>
              <a:rect l="l" t="t" r="r" b="b"/>
              <a:pathLst>
                <a:path w="10870" h="7499" extrusionOk="0">
                  <a:moveTo>
                    <a:pt x="3781" y="820"/>
                  </a:moveTo>
                  <a:cubicBezTo>
                    <a:pt x="4474" y="820"/>
                    <a:pt x="5041" y="1355"/>
                    <a:pt x="5041" y="2017"/>
                  </a:cubicBezTo>
                  <a:lnTo>
                    <a:pt x="5041" y="6648"/>
                  </a:lnTo>
                  <a:lnTo>
                    <a:pt x="882" y="6648"/>
                  </a:lnTo>
                  <a:lnTo>
                    <a:pt x="882" y="820"/>
                  </a:lnTo>
                  <a:close/>
                  <a:moveTo>
                    <a:pt x="10050" y="851"/>
                  </a:moveTo>
                  <a:lnTo>
                    <a:pt x="10050" y="6680"/>
                  </a:lnTo>
                  <a:lnTo>
                    <a:pt x="5892" y="6680"/>
                  </a:lnTo>
                  <a:lnTo>
                    <a:pt x="5892" y="2080"/>
                  </a:lnTo>
                  <a:cubicBezTo>
                    <a:pt x="5892" y="1418"/>
                    <a:pt x="6427" y="851"/>
                    <a:pt x="7152" y="851"/>
                  </a:cubicBezTo>
                  <a:close/>
                  <a:moveTo>
                    <a:pt x="441" y="1"/>
                  </a:moveTo>
                  <a:cubicBezTo>
                    <a:pt x="221" y="1"/>
                    <a:pt x="0" y="190"/>
                    <a:pt x="0" y="410"/>
                  </a:cubicBezTo>
                  <a:lnTo>
                    <a:pt x="0" y="7089"/>
                  </a:lnTo>
                  <a:cubicBezTo>
                    <a:pt x="0" y="7310"/>
                    <a:pt x="221" y="7499"/>
                    <a:pt x="441" y="7499"/>
                  </a:cubicBezTo>
                  <a:lnTo>
                    <a:pt x="10397" y="7499"/>
                  </a:lnTo>
                  <a:cubicBezTo>
                    <a:pt x="10649" y="7499"/>
                    <a:pt x="10838" y="7310"/>
                    <a:pt x="10838" y="7089"/>
                  </a:cubicBezTo>
                  <a:lnTo>
                    <a:pt x="10838" y="410"/>
                  </a:lnTo>
                  <a:cubicBezTo>
                    <a:pt x="10869" y="190"/>
                    <a:pt x="10680" y="1"/>
                    <a:pt x="10460" y="1"/>
                  </a:cubicBezTo>
                  <a:lnTo>
                    <a:pt x="7089" y="1"/>
                  </a:lnTo>
                  <a:cubicBezTo>
                    <a:pt x="6427" y="1"/>
                    <a:pt x="5829" y="316"/>
                    <a:pt x="5451" y="820"/>
                  </a:cubicBezTo>
                  <a:cubicBezTo>
                    <a:pt x="5041" y="284"/>
                    <a:pt x="4474" y="1"/>
                    <a:pt x="37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5" name="Google Shape;10575;p78"/>
            <p:cNvSpPr/>
            <p:nvPr/>
          </p:nvSpPr>
          <p:spPr>
            <a:xfrm>
              <a:off x="-12887650" y="2156100"/>
              <a:ext cx="63050" cy="22100"/>
            </a:xfrm>
            <a:custGeom>
              <a:avLst/>
              <a:gdLst/>
              <a:ahLst/>
              <a:cxnLst/>
              <a:rect l="l" t="t" r="r" b="b"/>
              <a:pathLst>
                <a:path w="2522" h="884" extrusionOk="0">
                  <a:moveTo>
                    <a:pt x="442" y="1"/>
                  </a:moveTo>
                  <a:cubicBezTo>
                    <a:pt x="190" y="1"/>
                    <a:pt x="1" y="190"/>
                    <a:pt x="1" y="442"/>
                  </a:cubicBezTo>
                  <a:cubicBezTo>
                    <a:pt x="1" y="663"/>
                    <a:pt x="190" y="883"/>
                    <a:pt x="442" y="883"/>
                  </a:cubicBezTo>
                  <a:lnTo>
                    <a:pt x="2112" y="883"/>
                  </a:lnTo>
                  <a:cubicBezTo>
                    <a:pt x="2364" y="883"/>
                    <a:pt x="2521" y="663"/>
                    <a:pt x="2521" y="442"/>
                  </a:cubicBezTo>
                  <a:cubicBezTo>
                    <a:pt x="2521" y="190"/>
                    <a:pt x="2332" y="1"/>
                    <a:pt x="21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6" name="Google Shape;10576;p78"/>
            <p:cNvSpPr/>
            <p:nvPr/>
          </p:nvSpPr>
          <p:spPr>
            <a:xfrm>
              <a:off x="-12888425" y="2198650"/>
              <a:ext cx="63025" cy="21275"/>
            </a:xfrm>
            <a:custGeom>
              <a:avLst/>
              <a:gdLst/>
              <a:ahLst/>
              <a:cxnLst/>
              <a:rect l="l" t="t" r="r" b="b"/>
              <a:pathLst>
                <a:path w="2521" h="851" extrusionOk="0">
                  <a:moveTo>
                    <a:pt x="410" y="0"/>
                  </a:moveTo>
                  <a:cubicBezTo>
                    <a:pt x="189" y="0"/>
                    <a:pt x="0" y="189"/>
                    <a:pt x="0" y="410"/>
                  </a:cubicBezTo>
                  <a:cubicBezTo>
                    <a:pt x="0" y="662"/>
                    <a:pt x="189" y="851"/>
                    <a:pt x="410" y="851"/>
                  </a:cubicBezTo>
                  <a:lnTo>
                    <a:pt x="2111" y="851"/>
                  </a:lnTo>
                  <a:cubicBezTo>
                    <a:pt x="2363" y="851"/>
                    <a:pt x="2521" y="662"/>
                    <a:pt x="2521" y="410"/>
                  </a:cubicBezTo>
                  <a:cubicBezTo>
                    <a:pt x="2521" y="189"/>
                    <a:pt x="2363" y="0"/>
                    <a:pt x="21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7" name="Google Shape;10577;p78"/>
            <p:cNvSpPr/>
            <p:nvPr/>
          </p:nvSpPr>
          <p:spPr>
            <a:xfrm>
              <a:off x="-12888425" y="2239600"/>
              <a:ext cx="63025" cy="22075"/>
            </a:xfrm>
            <a:custGeom>
              <a:avLst/>
              <a:gdLst/>
              <a:ahLst/>
              <a:cxnLst/>
              <a:rect l="l" t="t" r="r" b="b"/>
              <a:pathLst>
                <a:path w="2521" h="883" extrusionOk="0">
                  <a:moveTo>
                    <a:pt x="410" y="0"/>
                  </a:moveTo>
                  <a:cubicBezTo>
                    <a:pt x="189" y="0"/>
                    <a:pt x="0" y="221"/>
                    <a:pt x="0" y="442"/>
                  </a:cubicBezTo>
                  <a:cubicBezTo>
                    <a:pt x="0" y="694"/>
                    <a:pt x="189" y="883"/>
                    <a:pt x="410" y="883"/>
                  </a:cubicBezTo>
                  <a:lnTo>
                    <a:pt x="2111" y="883"/>
                  </a:lnTo>
                  <a:cubicBezTo>
                    <a:pt x="2363" y="883"/>
                    <a:pt x="2521" y="694"/>
                    <a:pt x="2521" y="442"/>
                  </a:cubicBezTo>
                  <a:cubicBezTo>
                    <a:pt x="2521" y="221"/>
                    <a:pt x="2363" y="0"/>
                    <a:pt x="21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8" name="Google Shape;10578;p78"/>
            <p:cNvSpPr/>
            <p:nvPr/>
          </p:nvSpPr>
          <p:spPr>
            <a:xfrm>
              <a:off x="-13012875" y="2156100"/>
              <a:ext cx="63025" cy="22100"/>
            </a:xfrm>
            <a:custGeom>
              <a:avLst/>
              <a:gdLst/>
              <a:ahLst/>
              <a:cxnLst/>
              <a:rect l="l" t="t" r="r" b="b"/>
              <a:pathLst>
                <a:path w="2521" h="884" extrusionOk="0">
                  <a:moveTo>
                    <a:pt x="410" y="1"/>
                  </a:moveTo>
                  <a:cubicBezTo>
                    <a:pt x="158" y="1"/>
                    <a:pt x="1" y="190"/>
                    <a:pt x="1" y="442"/>
                  </a:cubicBezTo>
                  <a:cubicBezTo>
                    <a:pt x="1" y="663"/>
                    <a:pt x="190" y="883"/>
                    <a:pt x="410" y="883"/>
                  </a:cubicBezTo>
                  <a:lnTo>
                    <a:pt x="2080" y="883"/>
                  </a:lnTo>
                  <a:cubicBezTo>
                    <a:pt x="2332" y="883"/>
                    <a:pt x="2521" y="663"/>
                    <a:pt x="2521" y="442"/>
                  </a:cubicBezTo>
                  <a:cubicBezTo>
                    <a:pt x="2521" y="190"/>
                    <a:pt x="2332" y="1"/>
                    <a:pt x="20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9" name="Google Shape;10579;p78"/>
            <p:cNvSpPr/>
            <p:nvPr/>
          </p:nvSpPr>
          <p:spPr>
            <a:xfrm>
              <a:off x="-13012875" y="2198650"/>
              <a:ext cx="63025" cy="21275"/>
            </a:xfrm>
            <a:custGeom>
              <a:avLst/>
              <a:gdLst/>
              <a:ahLst/>
              <a:cxnLst/>
              <a:rect l="l" t="t" r="r" b="b"/>
              <a:pathLst>
                <a:path w="2521" h="851" extrusionOk="0">
                  <a:moveTo>
                    <a:pt x="410" y="0"/>
                  </a:moveTo>
                  <a:cubicBezTo>
                    <a:pt x="158" y="0"/>
                    <a:pt x="1" y="189"/>
                    <a:pt x="1" y="410"/>
                  </a:cubicBezTo>
                  <a:cubicBezTo>
                    <a:pt x="1" y="662"/>
                    <a:pt x="190" y="851"/>
                    <a:pt x="410" y="851"/>
                  </a:cubicBezTo>
                  <a:lnTo>
                    <a:pt x="2080" y="851"/>
                  </a:lnTo>
                  <a:cubicBezTo>
                    <a:pt x="2332" y="851"/>
                    <a:pt x="2521" y="662"/>
                    <a:pt x="2521" y="410"/>
                  </a:cubicBezTo>
                  <a:cubicBezTo>
                    <a:pt x="2521" y="189"/>
                    <a:pt x="2332" y="0"/>
                    <a:pt x="20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0" name="Google Shape;10580;p78"/>
            <p:cNvSpPr/>
            <p:nvPr/>
          </p:nvSpPr>
          <p:spPr>
            <a:xfrm>
              <a:off x="-13012875" y="2239600"/>
              <a:ext cx="63025" cy="22075"/>
            </a:xfrm>
            <a:custGeom>
              <a:avLst/>
              <a:gdLst/>
              <a:ahLst/>
              <a:cxnLst/>
              <a:rect l="l" t="t" r="r" b="b"/>
              <a:pathLst>
                <a:path w="2521" h="883" extrusionOk="0">
                  <a:moveTo>
                    <a:pt x="410" y="0"/>
                  </a:moveTo>
                  <a:cubicBezTo>
                    <a:pt x="158" y="0"/>
                    <a:pt x="1" y="221"/>
                    <a:pt x="1" y="442"/>
                  </a:cubicBezTo>
                  <a:cubicBezTo>
                    <a:pt x="1" y="694"/>
                    <a:pt x="190" y="883"/>
                    <a:pt x="410" y="883"/>
                  </a:cubicBezTo>
                  <a:lnTo>
                    <a:pt x="2080" y="883"/>
                  </a:lnTo>
                  <a:cubicBezTo>
                    <a:pt x="2332" y="883"/>
                    <a:pt x="2521" y="694"/>
                    <a:pt x="2521" y="442"/>
                  </a:cubicBezTo>
                  <a:cubicBezTo>
                    <a:pt x="2521" y="221"/>
                    <a:pt x="2332" y="0"/>
                    <a:pt x="20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81" name="Google Shape;10581;p78"/>
          <p:cNvSpPr/>
          <p:nvPr/>
        </p:nvSpPr>
        <p:spPr>
          <a:xfrm>
            <a:off x="5753174" y="2120098"/>
            <a:ext cx="341579" cy="340807"/>
          </a:xfrm>
          <a:custGeom>
            <a:avLst/>
            <a:gdLst/>
            <a:ahLst/>
            <a:cxnLst/>
            <a:rect l="l" t="t" r="r" b="b"/>
            <a:pathLst>
              <a:path w="14147" h="14115" extrusionOk="0">
                <a:moveTo>
                  <a:pt x="7058" y="851"/>
                </a:moveTo>
                <a:cubicBezTo>
                  <a:pt x="9294" y="851"/>
                  <a:pt x="10649" y="1386"/>
                  <a:pt x="10744" y="1670"/>
                </a:cubicBezTo>
                <a:cubicBezTo>
                  <a:pt x="10649" y="1922"/>
                  <a:pt x="9294" y="2489"/>
                  <a:pt x="7058" y="2489"/>
                </a:cubicBezTo>
                <a:cubicBezTo>
                  <a:pt x="4821" y="2489"/>
                  <a:pt x="3466" y="1922"/>
                  <a:pt x="3340" y="1670"/>
                </a:cubicBezTo>
                <a:cubicBezTo>
                  <a:pt x="3466" y="1386"/>
                  <a:pt x="4821" y="851"/>
                  <a:pt x="7058" y="851"/>
                </a:cubicBezTo>
                <a:close/>
                <a:moveTo>
                  <a:pt x="10681" y="2741"/>
                </a:moveTo>
                <a:lnTo>
                  <a:pt x="10114" y="8727"/>
                </a:lnTo>
                <a:cubicBezTo>
                  <a:pt x="9515" y="9042"/>
                  <a:pt x="8381" y="9200"/>
                  <a:pt x="7058" y="9200"/>
                </a:cubicBezTo>
                <a:cubicBezTo>
                  <a:pt x="5703" y="9200"/>
                  <a:pt x="4663" y="9010"/>
                  <a:pt x="4002" y="8727"/>
                </a:cubicBezTo>
                <a:lnTo>
                  <a:pt x="3435" y="2741"/>
                </a:lnTo>
                <a:lnTo>
                  <a:pt x="3435" y="2741"/>
                </a:lnTo>
                <a:cubicBezTo>
                  <a:pt x="4411" y="3214"/>
                  <a:pt x="5955" y="3308"/>
                  <a:pt x="7058" y="3308"/>
                </a:cubicBezTo>
                <a:cubicBezTo>
                  <a:pt x="8160" y="3308"/>
                  <a:pt x="9704" y="3151"/>
                  <a:pt x="10681" y="2741"/>
                </a:cubicBezTo>
                <a:close/>
                <a:moveTo>
                  <a:pt x="10051" y="9609"/>
                </a:moveTo>
                <a:lnTo>
                  <a:pt x="9956" y="10334"/>
                </a:lnTo>
                <a:cubicBezTo>
                  <a:pt x="9893" y="10397"/>
                  <a:pt x="9641" y="10523"/>
                  <a:pt x="9105" y="10649"/>
                </a:cubicBezTo>
                <a:cubicBezTo>
                  <a:pt x="8538" y="10775"/>
                  <a:pt x="7814" y="10838"/>
                  <a:pt x="7089" y="10838"/>
                </a:cubicBezTo>
                <a:cubicBezTo>
                  <a:pt x="6333" y="10838"/>
                  <a:pt x="5640" y="10775"/>
                  <a:pt x="5073" y="10649"/>
                </a:cubicBezTo>
                <a:cubicBezTo>
                  <a:pt x="4537" y="10523"/>
                  <a:pt x="4285" y="10397"/>
                  <a:pt x="4222" y="10334"/>
                </a:cubicBezTo>
                <a:lnTo>
                  <a:pt x="4128" y="9609"/>
                </a:lnTo>
                <a:lnTo>
                  <a:pt x="4128" y="9609"/>
                </a:lnTo>
                <a:cubicBezTo>
                  <a:pt x="5041" y="9924"/>
                  <a:pt x="6239" y="9987"/>
                  <a:pt x="7089" y="9987"/>
                </a:cubicBezTo>
                <a:cubicBezTo>
                  <a:pt x="7971" y="9987"/>
                  <a:pt x="9137" y="9893"/>
                  <a:pt x="10051" y="9609"/>
                </a:cubicBezTo>
                <a:close/>
                <a:moveTo>
                  <a:pt x="10964" y="9609"/>
                </a:moveTo>
                <a:cubicBezTo>
                  <a:pt x="12666" y="10082"/>
                  <a:pt x="13390" y="10712"/>
                  <a:pt x="13390" y="11247"/>
                </a:cubicBezTo>
                <a:cubicBezTo>
                  <a:pt x="13327" y="11720"/>
                  <a:pt x="12697" y="12224"/>
                  <a:pt x="11626" y="12602"/>
                </a:cubicBezTo>
                <a:cubicBezTo>
                  <a:pt x="10397" y="13043"/>
                  <a:pt x="8790" y="13327"/>
                  <a:pt x="7089" y="13327"/>
                </a:cubicBezTo>
                <a:cubicBezTo>
                  <a:pt x="5388" y="13327"/>
                  <a:pt x="3750" y="13075"/>
                  <a:pt x="2552" y="12602"/>
                </a:cubicBezTo>
                <a:cubicBezTo>
                  <a:pt x="1513" y="12224"/>
                  <a:pt x="883" y="11720"/>
                  <a:pt x="883" y="11247"/>
                </a:cubicBezTo>
                <a:cubicBezTo>
                  <a:pt x="883" y="10775"/>
                  <a:pt x="1639" y="10082"/>
                  <a:pt x="3309" y="9609"/>
                </a:cubicBezTo>
                <a:lnTo>
                  <a:pt x="3403" y="10397"/>
                </a:lnTo>
                <a:cubicBezTo>
                  <a:pt x="3435" y="11027"/>
                  <a:pt x="4380" y="11279"/>
                  <a:pt x="4695" y="11342"/>
                </a:cubicBezTo>
                <a:cubicBezTo>
                  <a:pt x="5356" y="11499"/>
                  <a:pt x="6239" y="11594"/>
                  <a:pt x="7152" y="11594"/>
                </a:cubicBezTo>
                <a:cubicBezTo>
                  <a:pt x="8034" y="11594"/>
                  <a:pt x="8916" y="11499"/>
                  <a:pt x="9578" y="11342"/>
                </a:cubicBezTo>
                <a:cubicBezTo>
                  <a:pt x="9893" y="11279"/>
                  <a:pt x="10838" y="11027"/>
                  <a:pt x="10870" y="10397"/>
                </a:cubicBezTo>
                <a:lnTo>
                  <a:pt x="10964" y="9609"/>
                </a:lnTo>
                <a:close/>
                <a:moveTo>
                  <a:pt x="7058" y="0"/>
                </a:moveTo>
                <a:cubicBezTo>
                  <a:pt x="5671" y="0"/>
                  <a:pt x="2521" y="284"/>
                  <a:pt x="2521" y="1670"/>
                </a:cubicBezTo>
                <a:cubicBezTo>
                  <a:pt x="2521" y="1733"/>
                  <a:pt x="2489" y="1197"/>
                  <a:pt x="3214" y="8790"/>
                </a:cubicBezTo>
                <a:cubicBezTo>
                  <a:pt x="1198" y="9294"/>
                  <a:pt x="1" y="10208"/>
                  <a:pt x="1" y="11247"/>
                </a:cubicBezTo>
                <a:cubicBezTo>
                  <a:pt x="1" y="12098"/>
                  <a:pt x="788" y="12854"/>
                  <a:pt x="2206" y="13358"/>
                </a:cubicBezTo>
                <a:cubicBezTo>
                  <a:pt x="3498" y="13831"/>
                  <a:pt x="5262" y="14114"/>
                  <a:pt x="7058" y="14114"/>
                </a:cubicBezTo>
                <a:cubicBezTo>
                  <a:pt x="8853" y="14114"/>
                  <a:pt x="10586" y="13831"/>
                  <a:pt x="11909" y="13358"/>
                </a:cubicBezTo>
                <a:cubicBezTo>
                  <a:pt x="13327" y="12823"/>
                  <a:pt x="14115" y="12066"/>
                  <a:pt x="14115" y="11247"/>
                </a:cubicBezTo>
                <a:cubicBezTo>
                  <a:pt x="14146" y="10208"/>
                  <a:pt x="12949" y="9357"/>
                  <a:pt x="10964" y="8790"/>
                </a:cubicBezTo>
                <a:cubicBezTo>
                  <a:pt x="11657" y="1197"/>
                  <a:pt x="11626" y="1733"/>
                  <a:pt x="11626" y="1670"/>
                </a:cubicBezTo>
                <a:cubicBezTo>
                  <a:pt x="11626" y="1481"/>
                  <a:pt x="11531" y="1166"/>
                  <a:pt x="11122" y="851"/>
                </a:cubicBezTo>
                <a:cubicBezTo>
                  <a:pt x="10177" y="158"/>
                  <a:pt x="8192" y="0"/>
                  <a:pt x="70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82" name="Google Shape;10582;p78"/>
          <p:cNvGrpSpPr/>
          <p:nvPr/>
        </p:nvGrpSpPr>
        <p:grpSpPr>
          <a:xfrm>
            <a:off x="7576787" y="1302885"/>
            <a:ext cx="343100" cy="342424"/>
            <a:chOff x="-11332875" y="1660700"/>
            <a:chExt cx="355250" cy="354550"/>
          </a:xfrm>
        </p:grpSpPr>
        <p:sp>
          <p:nvSpPr>
            <p:cNvPr id="10583" name="Google Shape;10583;p78"/>
            <p:cNvSpPr/>
            <p:nvPr/>
          </p:nvSpPr>
          <p:spPr>
            <a:xfrm>
              <a:off x="-11332875" y="1660700"/>
              <a:ext cx="355250" cy="354550"/>
            </a:xfrm>
            <a:custGeom>
              <a:avLst/>
              <a:gdLst/>
              <a:ahLst/>
              <a:cxnLst/>
              <a:rect l="l" t="t" r="r" b="b"/>
              <a:pathLst>
                <a:path w="14210" h="14182" extrusionOk="0">
                  <a:moveTo>
                    <a:pt x="7089" y="914"/>
                  </a:moveTo>
                  <a:cubicBezTo>
                    <a:pt x="7278" y="914"/>
                    <a:pt x="7436" y="1072"/>
                    <a:pt x="7467" y="1229"/>
                  </a:cubicBezTo>
                  <a:cubicBezTo>
                    <a:pt x="7538" y="1417"/>
                    <a:pt x="7713" y="1517"/>
                    <a:pt x="7889" y="1517"/>
                  </a:cubicBezTo>
                  <a:cubicBezTo>
                    <a:pt x="7949" y="1517"/>
                    <a:pt x="8010" y="1505"/>
                    <a:pt x="8066" y="1481"/>
                  </a:cubicBezTo>
                  <a:cubicBezTo>
                    <a:pt x="8124" y="1437"/>
                    <a:pt x="8203" y="1414"/>
                    <a:pt x="8284" y="1414"/>
                  </a:cubicBezTo>
                  <a:cubicBezTo>
                    <a:pt x="8376" y="1414"/>
                    <a:pt x="8471" y="1445"/>
                    <a:pt x="8538" y="1513"/>
                  </a:cubicBezTo>
                  <a:cubicBezTo>
                    <a:pt x="8696" y="1670"/>
                    <a:pt x="8664" y="1859"/>
                    <a:pt x="8570" y="1985"/>
                  </a:cubicBezTo>
                  <a:cubicBezTo>
                    <a:pt x="8444" y="2206"/>
                    <a:pt x="8570" y="2489"/>
                    <a:pt x="8822" y="2584"/>
                  </a:cubicBezTo>
                  <a:cubicBezTo>
                    <a:pt x="8980" y="2615"/>
                    <a:pt x="9137" y="2773"/>
                    <a:pt x="9137" y="2962"/>
                  </a:cubicBezTo>
                  <a:cubicBezTo>
                    <a:pt x="9137" y="3151"/>
                    <a:pt x="8980" y="3308"/>
                    <a:pt x="8822" y="3371"/>
                  </a:cubicBezTo>
                  <a:cubicBezTo>
                    <a:pt x="8570" y="3434"/>
                    <a:pt x="8444" y="3718"/>
                    <a:pt x="8570" y="3939"/>
                  </a:cubicBezTo>
                  <a:cubicBezTo>
                    <a:pt x="8664" y="4065"/>
                    <a:pt x="8664" y="4317"/>
                    <a:pt x="8538" y="4411"/>
                  </a:cubicBezTo>
                  <a:cubicBezTo>
                    <a:pt x="8454" y="4496"/>
                    <a:pt x="8360" y="4526"/>
                    <a:pt x="8272" y="4526"/>
                  </a:cubicBezTo>
                  <a:cubicBezTo>
                    <a:pt x="8196" y="4526"/>
                    <a:pt x="8124" y="4503"/>
                    <a:pt x="8066" y="4474"/>
                  </a:cubicBezTo>
                  <a:cubicBezTo>
                    <a:pt x="8006" y="4440"/>
                    <a:pt x="7941" y="4424"/>
                    <a:pt x="7876" y="4424"/>
                  </a:cubicBezTo>
                  <a:cubicBezTo>
                    <a:pt x="7704" y="4424"/>
                    <a:pt x="7536" y="4534"/>
                    <a:pt x="7467" y="4695"/>
                  </a:cubicBezTo>
                  <a:cubicBezTo>
                    <a:pt x="7436" y="4852"/>
                    <a:pt x="7278" y="5010"/>
                    <a:pt x="7089" y="5010"/>
                  </a:cubicBezTo>
                  <a:cubicBezTo>
                    <a:pt x="6869" y="5010"/>
                    <a:pt x="6711" y="4852"/>
                    <a:pt x="6680" y="4695"/>
                  </a:cubicBezTo>
                  <a:cubicBezTo>
                    <a:pt x="6634" y="4534"/>
                    <a:pt x="6472" y="4424"/>
                    <a:pt x="6290" y="4424"/>
                  </a:cubicBezTo>
                  <a:cubicBezTo>
                    <a:pt x="6221" y="4424"/>
                    <a:pt x="6150" y="4440"/>
                    <a:pt x="6081" y="4474"/>
                  </a:cubicBezTo>
                  <a:cubicBezTo>
                    <a:pt x="6042" y="4500"/>
                    <a:pt x="5976" y="4516"/>
                    <a:pt x="5903" y="4516"/>
                  </a:cubicBezTo>
                  <a:cubicBezTo>
                    <a:pt x="5799" y="4516"/>
                    <a:pt x="5682" y="4485"/>
                    <a:pt x="5609" y="4411"/>
                  </a:cubicBezTo>
                  <a:cubicBezTo>
                    <a:pt x="5451" y="4254"/>
                    <a:pt x="5514" y="4065"/>
                    <a:pt x="5577" y="3939"/>
                  </a:cubicBezTo>
                  <a:cubicBezTo>
                    <a:pt x="5703" y="3718"/>
                    <a:pt x="5577" y="3434"/>
                    <a:pt x="5356" y="3371"/>
                  </a:cubicBezTo>
                  <a:cubicBezTo>
                    <a:pt x="5199" y="3308"/>
                    <a:pt x="5041" y="3151"/>
                    <a:pt x="5041" y="2962"/>
                  </a:cubicBezTo>
                  <a:cubicBezTo>
                    <a:pt x="5041" y="2773"/>
                    <a:pt x="5199" y="2615"/>
                    <a:pt x="5356" y="2584"/>
                  </a:cubicBezTo>
                  <a:cubicBezTo>
                    <a:pt x="5609" y="2489"/>
                    <a:pt x="5735" y="2206"/>
                    <a:pt x="5577" y="1985"/>
                  </a:cubicBezTo>
                  <a:cubicBezTo>
                    <a:pt x="5514" y="1859"/>
                    <a:pt x="5514" y="1639"/>
                    <a:pt x="5609" y="1513"/>
                  </a:cubicBezTo>
                  <a:cubicBezTo>
                    <a:pt x="5703" y="1434"/>
                    <a:pt x="5798" y="1402"/>
                    <a:pt x="5880" y="1402"/>
                  </a:cubicBezTo>
                  <a:cubicBezTo>
                    <a:pt x="5963" y="1402"/>
                    <a:pt x="6034" y="1434"/>
                    <a:pt x="6081" y="1481"/>
                  </a:cubicBezTo>
                  <a:cubicBezTo>
                    <a:pt x="6145" y="1505"/>
                    <a:pt x="6212" y="1517"/>
                    <a:pt x="6276" y="1517"/>
                  </a:cubicBezTo>
                  <a:cubicBezTo>
                    <a:pt x="6464" y="1517"/>
                    <a:pt x="6633" y="1417"/>
                    <a:pt x="6680" y="1229"/>
                  </a:cubicBezTo>
                  <a:cubicBezTo>
                    <a:pt x="6711" y="1072"/>
                    <a:pt x="6869" y="914"/>
                    <a:pt x="7089" y="914"/>
                  </a:cubicBezTo>
                  <a:close/>
                  <a:moveTo>
                    <a:pt x="11374" y="1702"/>
                  </a:moveTo>
                  <a:cubicBezTo>
                    <a:pt x="11563" y="1702"/>
                    <a:pt x="11720" y="1859"/>
                    <a:pt x="11783" y="2017"/>
                  </a:cubicBezTo>
                  <a:cubicBezTo>
                    <a:pt x="11830" y="2204"/>
                    <a:pt x="12000" y="2305"/>
                    <a:pt x="12174" y="2305"/>
                  </a:cubicBezTo>
                  <a:cubicBezTo>
                    <a:pt x="12234" y="2305"/>
                    <a:pt x="12294" y="2293"/>
                    <a:pt x="12351" y="2269"/>
                  </a:cubicBezTo>
                  <a:cubicBezTo>
                    <a:pt x="12424" y="2225"/>
                    <a:pt x="12517" y="2201"/>
                    <a:pt x="12609" y="2201"/>
                  </a:cubicBezTo>
                  <a:cubicBezTo>
                    <a:pt x="12715" y="2201"/>
                    <a:pt x="12819" y="2233"/>
                    <a:pt x="12886" y="2300"/>
                  </a:cubicBezTo>
                  <a:cubicBezTo>
                    <a:pt x="13044" y="2458"/>
                    <a:pt x="12981" y="2647"/>
                    <a:pt x="12918" y="2773"/>
                  </a:cubicBezTo>
                  <a:cubicBezTo>
                    <a:pt x="12792" y="2993"/>
                    <a:pt x="12918" y="3277"/>
                    <a:pt x="13138" y="3371"/>
                  </a:cubicBezTo>
                  <a:cubicBezTo>
                    <a:pt x="13296" y="3403"/>
                    <a:pt x="13453" y="3560"/>
                    <a:pt x="13453" y="3750"/>
                  </a:cubicBezTo>
                  <a:cubicBezTo>
                    <a:pt x="13327" y="4002"/>
                    <a:pt x="13170" y="4159"/>
                    <a:pt x="13075" y="4191"/>
                  </a:cubicBezTo>
                  <a:cubicBezTo>
                    <a:pt x="12823" y="4254"/>
                    <a:pt x="12697" y="4537"/>
                    <a:pt x="12823" y="4789"/>
                  </a:cubicBezTo>
                  <a:cubicBezTo>
                    <a:pt x="12918" y="4884"/>
                    <a:pt x="12918" y="5136"/>
                    <a:pt x="12792" y="5262"/>
                  </a:cubicBezTo>
                  <a:cubicBezTo>
                    <a:pt x="12716" y="5318"/>
                    <a:pt x="12606" y="5364"/>
                    <a:pt x="12497" y="5364"/>
                  </a:cubicBezTo>
                  <a:cubicBezTo>
                    <a:pt x="12424" y="5364"/>
                    <a:pt x="12351" y="5344"/>
                    <a:pt x="12288" y="5293"/>
                  </a:cubicBezTo>
                  <a:cubicBezTo>
                    <a:pt x="12219" y="5259"/>
                    <a:pt x="12150" y="5243"/>
                    <a:pt x="12084" y="5243"/>
                  </a:cubicBezTo>
                  <a:cubicBezTo>
                    <a:pt x="11910" y="5243"/>
                    <a:pt x="11758" y="5354"/>
                    <a:pt x="11689" y="5514"/>
                  </a:cubicBezTo>
                  <a:cubicBezTo>
                    <a:pt x="11657" y="5671"/>
                    <a:pt x="11500" y="5829"/>
                    <a:pt x="11311" y="5829"/>
                  </a:cubicBezTo>
                  <a:cubicBezTo>
                    <a:pt x="11090" y="5829"/>
                    <a:pt x="10933" y="5671"/>
                    <a:pt x="10901" y="5514"/>
                  </a:cubicBezTo>
                  <a:cubicBezTo>
                    <a:pt x="10856" y="5354"/>
                    <a:pt x="10693" y="5243"/>
                    <a:pt x="10511" y="5243"/>
                  </a:cubicBezTo>
                  <a:cubicBezTo>
                    <a:pt x="10443" y="5243"/>
                    <a:pt x="10372" y="5259"/>
                    <a:pt x="10303" y="5293"/>
                  </a:cubicBezTo>
                  <a:cubicBezTo>
                    <a:pt x="10260" y="5322"/>
                    <a:pt x="10186" y="5337"/>
                    <a:pt x="10106" y="5337"/>
                  </a:cubicBezTo>
                  <a:cubicBezTo>
                    <a:pt x="10007" y="5337"/>
                    <a:pt x="9900" y="5314"/>
                    <a:pt x="9830" y="5262"/>
                  </a:cubicBezTo>
                  <a:cubicBezTo>
                    <a:pt x="9673" y="5104"/>
                    <a:pt x="9736" y="4884"/>
                    <a:pt x="9799" y="4789"/>
                  </a:cubicBezTo>
                  <a:cubicBezTo>
                    <a:pt x="9925" y="4569"/>
                    <a:pt x="9830" y="4317"/>
                    <a:pt x="9610" y="4191"/>
                  </a:cubicBezTo>
                  <a:lnTo>
                    <a:pt x="9610" y="3939"/>
                  </a:lnTo>
                  <a:cubicBezTo>
                    <a:pt x="9925" y="3718"/>
                    <a:pt x="10114" y="3371"/>
                    <a:pt x="10114" y="2962"/>
                  </a:cubicBezTo>
                  <a:cubicBezTo>
                    <a:pt x="10114" y="2741"/>
                    <a:pt x="10051" y="2489"/>
                    <a:pt x="9925" y="2300"/>
                  </a:cubicBezTo>
                  <a:cubicBezTo>
                    <a:pt x="10009" y="2233"/>
                    <a:pt x="10094" y="2201"/>
                    <a:pt x="10178" y="2201"/>
                  </a:cubicBezTo>
                  <a:cubicBezTo>
                    <a:pt x="10251" y="2201"/>
                    <a:pt x="10324" y="2225"/>
                    <a:pt x="10397" y="2269"/>
                  </a:cubicBezTo>
                  <a:cubicBezTo>
                    <a:pt x="10454" y="2293"/>
                    <a:pt x="10514" y="2305"/>
                    <a:pt x="10574" y="2305"/>
                  </a:cubicBezTo>
                  <a:cubicBezTo>
                    <a:pt x="10750" y="2305"/>
                    <a:pt x="10925" y="2204"/>
                    <a:pt x="10996" y="2017"/>
                  </a:cubicBezTo>
                  <a:cubicBezTo>
                    <a:pt x="11027" y="1859"/>
                    <a:pt x="11185" y="1702"/>
                    <a:pt x="11374" y="1702"/>
                  </a:cubicBezTo>
                  <a:close/>
                  <a:moveTo>
                    <a:pt x="2994" y="1796"/>
                  </a:moveTo>
                  <a:cubicBezTo>
                    <a:pt x="3183" y="1796"/>
                    <a:pt x="3340" y="1954"/>
                    <a:pt x="3372" y="2111"/>
                  </a:cubicBezTo>
                  <a:cubicBezTo>
                    <a:pt x="3440" y="2272"/>
                    <a:pt x="3592" y="2382"/>
                    <a:pt x="3767" y="2382"/>
                  </a:cubicBezTo>
                  <a:cubicBezTo>
                    <a:pt x="3832" y="2382"/>
                    <a:pt x="3901" y="2366"/>
                    <a:pt x="3970" y="2332"/>
                  </a:cubicBezTo>
                  <a:cubicBezTo>
                    <a:pt x="4027" y="2303"/>
                    <a:pt x="4096" y="2288"/>
                    <a:pt x="4170" y="2288"/>
                  </a:cubicBezTo>
                  <a:cubicBezTo>
                    <a:pt x="4260" y="2288"/>
                    <a:pt x="4356" y="2311"/>
                    <a:pt x="4443" y="2363"/>
                  </a:cubicBezTo>
                  <a:cubicBezTo>
                    <a:pt x="4317" y="2584"/>
                    <a:pt x="4254" y="2804"/>
                    <a:pt x="4254" y="3056"/>
                  </a:cubicBezTo>
                  <a:cubicBezTo>
                    <a:pt x="4254" y="3434"/>
                    <a:pt x="4443" y="3781"/>
                    <a:pt x="4758" y="4033"/>
                  </a:cubicBezTo>
                  <a:lnTo>
                    <a:pt x="4758" y="4254"/>
                  </a:lnTo>
                  <a:cubicBezTo>
                    <a:pt x="4506" y="4348"/>
                    <a:pt x="4443" y="4632"/>
                    <a:pt x="4569" y="4852"/>
                  </a:cubicBezTo>
                  <a:cubicBezTo>
                    <a:pt x="4632" y="4978"/>
                    <a:pt x="4632" y="5199"/>
                    <a:pt x="4506" y="5325"/>
                  </a:cubicBezTo>
                  <a:cubicBezTo>
                    <a:pt x="4427" y="5404"/>
                    <a:pt x="4340" y="5435"/>
                    <a:pt x="4258" y="5435"/>
                  </a:cubicBezTo>
                  <a:cubicBezTo>
                    <a:pt x="4175" y="5435"/>
                    <a:pt x="4096" y="5404"/>
                    <a:pt x="4033" y="5356"/>
                  </a:cubicBezTo>
                  <a:cubicBezTo>
                    <a:pt x="3977" y="5332"/>
                    <a:pt x="3916" y="5320"/>
                    <a:pt x="3857" y="5320"/>
                  </a:cubicBezTo>
                  <a:cubicBezTo>
                    <a:pt x="3682" y="5320"/>
                    <a:pt x="3513" y="5421"/>
                    <a:pt x="3466" y="5608"/>
                  </a:cubicBezTo>
                  <a:cubicBezTo>
                    <a:pt x="3435" y="5766"/>
                    <a:pt x="3246" y="5923"/>
                    <a:pt x="3057" y="5923"/>
                  </a:cubicBezTo>
                  <a:cubicBezTo>
                    <a:pt x="2868" y="5923"/>
                    <a:pt x="2710" y="5766"/>
                    <a:pt x="2679" y="5608"/>
                  </a:cubicBezTo>
                  <a:cubicBezTo>
                    <a:pt x="2562" y="5399"/>
                    <a:pt x="2378" y="5276"/>
                    <a:pt x="2188" y="5276"/>
                  </a:cubicBezTo>
                  <a:cubicBezTo>
                    <a:pt x="2120" y="5276"/>
                    <a:pt x="2052" y="5292"/>
                    <a:pt x="1985" y="5325"/>
                  </a:cubicBezTo>
                  <a:cubicBezTo>
                    <a:pt x="1912" y="5369"/>
                    <a:pt x="1826" y="5392"/>
                    <a:pt x="1741" y="5392"/>
                  </a:cubicBezTo>
                  <a:cubicBezTo>
                    <a:pt x="1644" y="5392"/>
                    <a:pt x="1549" y="5361"/>
                    <a:pt x="1481" y="5293"/>
                  </a:cubicBezTo>
                  <a:cubicBezTo>
                    <a:pt x="1324" y="5136"/>
                    <a:pt x="1355" y="4947"/>
                    <a:pt x="1450" y="4821"/>
                  </a:cubicBezTo>
                  <a:cubicBezTo>
                    <a:pt x="1576" y="4569"/>
                    <a:pt x="1450" y="4317"/>
                    <a:pt x="1229" y="4222"/>
                  </a:cubicBezTo>
                  <a:cubicBezTo>
                    <a:pt x="1072" y="4191"/>
                    <a:pt x="914" y="4033"/>
                    <a:pt x="914" y="3844"/>
                  </a:cubicBezTo>
                  <a:cubicBezTo>
                    <a:pt x="914" y="3624"/>
                    <a:pt x="1072" y="3466"/>
                    <a:pt x="1229" y="3434"/>
                  </a:cubicBezTo>
                  <a:cubicBezTo>
                    <a:pt x="1450" y="3371"/>
                    <a:pt x="1576" y="3088"/>
                    <a:pt x="1450" y="2836"/>
                  </a:cubicBezTo>
                  <a:cubicBezTo>
                    <a:pt x="1355" y="2741"/>
                    <a:pt x="1355" y="2489"/>
                    <a:pt x="1481" y="2363"/>
                  </a:cubicBezTo>
                  <a:cubicBezTo>
                    <a:pt x="1557" y="2307"/>
                    <a:pt x="1678" y="2261"/>
                    <a:pt x="1790" y="2261"/>
                  </a:cubicBezTo>
                  <a:cubicBezTo>
                    <a:pt x="1864" y="2261"/>
                    <a:pt x="1935" y="2281"/>
                    <a:pt x="1985" y="2332"/>
                  </a:cubicBezTo>
                  <a:cubicBezTo>
                    <a:pt x="2054" y="2366"/>
                    <a:pt x="2126" y="2382"/>
                    <a:pt x="2194" y="2382"/>
                  </a:cubicBezTo>
                  <a:cubicBezTo>
                    <a:pt x="2376" y="2382"/>
                    <a:pt x="2538" y="2272"/>
                    <a:pt x="2584" y="2111"/>
                  </a:cubicBezTo>
                  <a:cubicBezTo>
                    <a:pt x="2616" y="1954"/>
                    <a:pt x="2773" y="1796"/>
                    <a:pt x="2994" y="1796"/>
                  </a:cubicBezTo>
                  <a:close/>
                  <a:moveTo>
                    <a:pt x="8885" y="5199"/>
                  </a:moveTo>
                  <a:cubicBezTo>
                    <a:pt x="8917" y="5325"/>
                    <a:pt x="8980" y="5451"/>
                    <a:pt x="9011" y="5514"/>
                  </a:cubicBezTo>
                  <a:lnTo>
                    <a:pt x="7656" y="9200"/>
                  </a:lnTo>
                  <a:lnTo>
                    <a:pt x="5703" y="9200"/>
                  </a:lnTo>
                  <a:lnTo>
                    <a:pt x="3687" y="6427"/>
                  </a:lnTo>
                  <a:cubicBezTo>
                    <a:pt x="3813" y="6364"/>
                    <a:pt x="3939" y="6238"/>
                    <a:pt x="4002" y="6112"/>
                  </a:cubicBezTo>
                  <a:cubicBezTo>
                    <a:pt x="4091" y="6133"/>
                    <a:pt x="4179" y="6143"/>
                    <a:pt x="4264" y="6143"/>
                  </a:cubicBezTo>
                  <a:cubicBezTo>
                    <a:pt x="4571" y="6143"/>
                    <a:pt x="4851" y="6012"/>
                    <a:pt x="5073" y="5766"/>
                  </a:cubicBezTo>
                  <a:cubicBezTo>
                    <a:pt x="5199" y="5671"/>
                    <a:pt x="5293" y="5451"/>
                    <a:pt x="5356" y="5199"/>
                  </a:cubicBezTo>
                  <a:cubicBezTo>
                    <a:pt x="5525" y="5295"/>
                    <a:pt x="5730" y="5336"/>
                    <a:pt x="5944" y="5336"/>
                  </a:cubicBezTo>
                  <a:cubicBezTo>
                    <a:pt x="6010" y="5336"/>
                    <a:pt x="6077" y="5332"/>
                    <a:pt x="6144" y="5325"/>
                  </a:cubicBezTo>
                  <a:cubicBezTo>
                    <a:pt x="6365" y="5640"/>
                    <a:pt x="6711" y="5829"/>
                    <a:pt x="7121" y="5829"/>
                  </a:cubicBezTo>
                  <a:cubicBezTo>
                    <a:pt x="7499" y="5829"/>
                    <a:pt x="7877" y="5640"/>
                    <a:pt x="8097" y="5325"/>
                  </a:cubicBezTo>
                  <a:cubicBezTo>
                    <a:pt x="8164" y="5332"/>
                    <a:pt x="8231" y="5336"/>
                    <a:pt x="8297" y="5336"/>
                  </a:cubicBezTo>
                  <a:cubicBezTo>
                    <a:pt x="8511" y="5336"/>
                    <a:pt x="8717" y="5295"/>
                    <a:pt x="8885" y="5199"/>
                  </a:cubicBezTo>
                  <a:close/>
                  <a:moveTo>
                    <a:pt x="9673" y="6112"/>
                  </a:moveTo>
                  <a:cubicBezTo>
                    <a:pt x="9777" y="6164"/>
                    <a:pt x="9890" y="6188"/>
                    <a:pt x="10003" y="6188"/>
                  </a:cubicBezTo>
                  <a:cubicBezTo>
                    <a:pt x="10095" y="6188"/>
                    <a:pt x="10186" y="6172"/>
                    <a:pt x="10271" y="6144"/>
                  </a:cubicBezTo>
                  <a:cubicBezTo>
                    <a:pt x="10334" y="6270"/>
                    <a:pt x="10460" y="6396"/>
                    <a:pt x="10586" y="6459"/>
                  </a:cubicBezTo>
                  <a:lnTo>
                    <a:pt x="8570" y="9231"/>
                  </a:lnTo>
                  <a:lnTo>
                    <a:pt x="9673" y="6112"/>
                  </a:lnTo>
                  <a:close/>
                  <a:moveTo>
                    <a:pt x="8349" y="10050"/>
                  </a:moveTo>
                  <a:lnTo>
                    <a:pt x="8349" y="10870"/>
                  </a:lnTo>
                  <a:lnTo>
                    <a:pt x="5861" y="10870"/>
                  </a:lnTo>
                  <a:lnTo>
                    <a:pt x="5861" y="10050"/>
                  </a:lnTo>
                  <a:close/>
                  <a:moveTo>
                    <a:pt x="8538" y="11720"/>
                  </a:moveTo>
                  <a:lnTo>
                    <a:pt x="9295" y="12823"/>
                  </a:lnTo>
                  <a:cubicBezTo>
                    <a:pt x="9116" y="12781"/>
                    <a:pt x="8938" y="12760"/>
                    <a:pt x="8761" y="12760"/>
                  </a:cubicBezTo>
                  <a:cubicBezTo>
                    <a:pt x="8409" y="12760"/>
                    <a:pt x="8066" y="12844"/>
                    <a:pt x="7751" y="13012"/>
                  </a:cubicBezTo>
                  <a:cubicBezTo>
                    <a:pt x="7562" y="13106"/>
                    <a:pt x="7341" y="13154"/>
                    <a:pt x="7117" y="13154"/>
                  </a:cubicBezTo>
                  <a:cubicBezTo>
                    <a:pt x="6892" y="13154"/>
                    <a:pt x="6664" y="13106"/>
                    <a:pt x="6459" y="13012"/>
                  </a:cubicBezTo>
                  <a:cubicBezTo>
                    <a:pt x="6144" y="12854"/>
                    <a:pt x="5798" y="12760"/>
                    <a:pt x="5419" y="12760"/>
                  </a:cubicBezTo>
                  <a:cubicBezTo>
                    <a:pt x="5262" y="12760"/>
                    <a:pt x="5073" y="12760"/>
                    <a:pt x="4915" y="12823"/>
                  </a:cubicBezTo>
                  <a:lnTo>
                    <a:pt x="5672" y="11720"/>
                  </a:lnTo>
                  <a:close/>
                  <a:moveTo>
                    <a:pt x="7089" y="0"/>
                  </a:moveTo>
                  <a:cubicBezTo>
                    <a:pt x="6680" y="0"/>
                    <a:pt x="6333" y="189"/>
                    <a:pt x="6081" y="505"/>
                  </a:cubicBezTo>
                  <a:cubicBezTo>
                    <a:pt x="6018" y="494"/>
                    <a:pt x="5954" y="489"/>
                    <a:pt x="5890" y="489"/>
                  </a:cubicBezTo>
                  <a:cubicBezTo>
                    <a:pt x="5571" y="489"/>
                    <a:pt x="5251" y="620"/>
                    <a:pt x="5041" y="883"/>
                  </a:cubicBezTo>
                  <a:cubicBezTo>
                    <a:pt x="4884" y="1040"/>
                    <a:pt x="4758" y="1261"/>
                    <a:pt x="4726" y="1513"/>
                  </a:cubicBezTo>
                  <a:cubicBezTo>
                    <a:pt x="4534" y="1416"/>
                    <a:pt x="4341" y="1375"/>
                    <a:pt x="4135" y="1375"/>
                  </a:cubicBezTo>
                  <a:cubicBezTo>
                    <a:pt x="4071" y="1375"/>
                    <a:pt x="4006" y="1379"/>
                    <a:pt x="3939" y="1387"/>
                  </a:cubicBezTo>
                  <a:cubicBezTo>
                    <a:pt x="3687" y="1072"/>
                    <a:pt x="3340" y="883"/>
                    <a:pt x="2931" y="883"/>
                  </a:cubicBezTo>
                  <a:cubicBezTo>
                    <a:pt x="2553" y="883"/>
                    <a:pt x="2206" y="1072"/>
                    <a:pt x="1954" y="1387"/>
                  </a:cubicBezTo>
                  <a:cubicBezTo>
                    <a:pt x="1872" y="1366"/>
                    <a:pt x="1788" y="1356"/>
                    <a:pt x="1704" y="1356"/>
                  </a:cubicBezTo>
                  <a:cubicBezTo>
                    <a:pt x="1402" y="1356"/>
                    <a:pt x="1098" y="1487"/>
                    <a:pt x="851" y="1733"/>
                  </a:cubicBezTo>
                  <a:cubicBezTo>
                    <a:pt x="568" y="2017"/>
                    <a:pt x="473" y="2426"/>
                    <a:pt x="505" y="2804"/>
                  </a:cubicBezTo>
                  <a:cubicBezTo>
                    <a:pt x="190" y="3025"/>
                    <a:pt x="1" y="3403"/>
                    <a:pt x="1" y="3781"/>
                  </a:cubicBezTo>
                  <a:cubicBezTo>
                    <a:pt x="1" y="4191"/>
                    <a:pt x="190" y="4537"/>
                    <a:pt x="505" y="4789"/>
                  </a:cubicBezTo>
                  <a:cubicBezTo>
                    <a:pt x="410" y="5167"/>
                    <a:pt x="536" y="5577"/>
                    <a:pt x="851" y="5829"/>
                  </a:cubicBezTo>
                  <a:cubicBezTo>
                    <a:pt x="1106" y="6084"/>
                    <a:pt x="1489" y="6212"/>
                    <a:pt x="1839" y="6212"/>
                  </a:cubicBezTo>
                  <a:cubicBezTo>
                    <a:pt x="1878" y="6212"/>
                    <a:pt x="1916" y="6210"/>
                    <a:pt x="1954" y="6207"/>
                  </a:cubicBezTo>
                  <a:cubicBezTo>
                    <a:pt x="2143" y="6427"/>
                    <a:pt x="2427" y="6616"/>
                    <a:pt x="2710" y="6679"/>
                  </a:cubicBezTo>
                  <a:lnTo>
                    <a:pt x="5010" y="9767"/>
                  </a:lnTo>
                  <a:lnTo>
                    <a:pt x="5010" y="11153"/>
                  </a:lnTo>
                  <a:lnTo>
                    <a:pt x="3435" y="13516"/>
                  </a:lnTo>
                  <a:cubicBezTo>
                    <a:pt x="3309" y="13674"/>
                    <a:pt x="3340" y="13863"/>
                    <a:pt x="3466" y="14020"/>
                  </a:cubicBezTo>
                  <a:cubicBezTo>
                    <a:pt x="3526" y="14120"/>
                    <a:pt x="3636" y="14182"/>
                    <a:pt x="3757" y="14182"/>
                  </a:cubicBezTo>
                  <a:cubicBezTo>
                    <a:pt x="3827" y="14182"/>
                    <a:pt x="3901" y="14161"/>
                    <a:pt x="3970" y="14115"/>
                  </a:cubicBezTo>
                  <a:lnTo>
                    <a:pt x="4789" y="13674"/>
                  </a:lnTo>
                  <a:cubicBezTo>
                    <a:pt x="4994" y="13579"/>
                    <a:pt x="5215" y="13532"/>
                    <a:pt x="5435" y="13532"/>
                  </a:cubicBezTo>
                  <a:cubicBezTo>
                    <a:pt x="5656" y="13532"/>
                    <a:pt x="5876" y="13579"/>
                    <a:pt x="6081" y="13674"/>
                  </a:cubicBezTo>
                  <a:cubicBezTo>
                    <a:pt x="6396" y="13831"/>
                    <a:pt x="6743" y="13910"/>
                    <a:pt x="7089" y="13910"/>
                  </a:cubicBezTo>
                  <a:cubicBezTo>
                    <a:pt x="7436" y="13910"/>
                    <a:pt x="7782" y="13831"/>
                    <a:pt x="8097" y="13674"/>
                  </a:cubicBezTo>
                  <a:cubicBezTo>
                    <a:pt x="8302" y="13579"/>
                    <a:pt x="8523" y="13532"/>
                    <a:pt x="8743" y="13532"/>
                  </a:cubicBezTo>
                  <a:cubicBezTo>
                    <a:pt x="8964" y="13532"/>
                    <a:pt x="9184" y="13579"/>
                    <a:pt x="9389" y="13674"/>
                  </a:cubicBezTo>
                  <a:lnTo>
                    <a:pt x="10240" y="14115"/>
                  </a:lnTo>
                  <a:cubicBezTo>
                    <a:pt x="10292" y="14136"/>
                    <a:pt x="10348" y="14146"/>
                    <a:pt x="10405" y="14146"/>
                  </a:cubicBezTo>
                  <a:cubicBezTo>
                    <a:pt x="10520" y="14146"/>
                    <a:pt x="10639" y="14104"/>
                    <a:pt x="10744" y="14020"/>
                  </a:cubicBezTo>
                  <a:cubicBezTo>
                    <a:pt x="10870" y="13863"/>
                    <a:pt x="10901" y="13674"/>
                    <a:pt x="10775" y="13516"/>
                  </a:cubicBezTo>
                  <a:lnTo>
                    <a:pt x="9200" y="11153"/>
                  </a:lnTo>
                  <a:lnTo>
                    <a:pt x="9200" y="9767"/>
                  </a:lnTo>
                  <a:lnTo>
                    <a:pt x="11500" y="6679"/>
                  </a:lnTo>
                  <a:cubicBezTo>
                    <a:pt x="11815" y="6616"/>
                    <a:pt x="12067" y="6427"/>
                    <a:pt x="12225" y="6207"/>
                  </a:cubicBezTo>
                  <a:cubicBezTo>
                    <a:pt x="12293" y="6217"/>
                    <a:pt x="12360" y="6223"/>
                    <a:pt x="12427" y="6223"/>
                  </a:cubicBezTo>
                  <a:cubicBezTo>
                    <a:pt x="12758" y="6223"/>
                    <a:pt x="13065" y="6091"/>
                    <a:pt x="13327" y="5829"/>
                  </a:cubicBezTo>
                  <a:cubicBezTo>
                    <a:pt x="13611" y="5577"/>
                    <a:pt x="13737" y="5167"/>
                    <a:pt x="13705" y="4789"/>
                  </a:cubicBezTo>
                  <a:cubicBezTo>
                    <a:pt x="14020" y="4537"/>
                    <a:pt x="14209" y="4191"/>
                    <a:pt x="14209" y="3781"/>
                  </a:cubicBezTo>
                  <a:cubicBezTo>
                    <a:pt x="14178" y="3403"/>
                    <a:pt x="13957" y="3056"/>
                    <a:pt x="13674" y="2804"/>
                  </a:cubicBezTo>
                  <a:cubicBezTo>
                    <a:pt x="13737" y="2426"/>
                    <a:pt x="13611" y="2017"/>
                    <a:pt x="13296" y="1733"/>
                  </a:cubicBezTo>
                  <a:cubicBezTo>
                    <a:pt x="13047" y="1484"/>
                    <a:pt x="12700" y="1381"/>
                    <a:pt x="12342" y="1381"/>
                  </a:cubicBezTo>
                  <a:cubicBezTo>
                    <a:pt x="12292" y="1381"/>
                    <a:pt x="12243" y="1383"/>
                    <a:pt x="12193" y="1387"/>
                  </a:cubicBezTo>
                  <a:cubicBezTo>
                    <a:pt x="11973" y="1072"/>
                    <a:pt x="11594" y="883"/>
                    <a:pt x="11216" y="883"/>
                  </a:cubicBezTo>
                  <a:cubicBezTo>
                    <a:pt x="10807" y="883"/>
                    <a:pt x="10460" y="1072"/>
                    <a:pt x="10240" y="1387"/>
                  </a:cubicBezTo>
                  <a:cubicBezTo>
                    <a:pt x="10173" y="1379"/>
                    <a:pt x="10106" y="1375"/>
                    <a:pt x="10040" y="1375"/>
                  </a:cubicBezTo>
                  <a:cubicBezTo>
                    <a:pt x="9826" y="1375"/>
                    <a:pt x="9621" y="1416"/>
                    <a:pt x="9452" y="1513"/>
                  </a:cubicBezTo>
                  <a:cubicBezTo>
                    <a:pt x="9421" y="1261"/>
                    <a:pt x="9295" y="1072"/>
                    <a:pt x="9137" y="883"/>
                  </a:cubicBezTo>
                  <a:cubicBezTo>
                    <a:pt x="8882" y="627"/>
                    <a:pt x="8525" y="500"/>
                    <a:pt x="8180" y="500"/>
                  </a:cubicBezTo>
                  <a:cubicBezTo>
                    <a:pt x="8142" y="500"/>
                    <a:pt x="8104" y="501"/>
                    <a:pt x="8066" y="505"/>
                  </a:cubicBezTo>
                  <a:cubicBezTo>
                    <a:pt x="7845" y="189"/>
                    <a:pt x="7467" y="0"/>
                    <a:pt x="70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4" name="Google Shape;10584;p78"/>
            <p:cNvSpPr/>
            <p:nvPr/>
          </p:nvSpPr>
          <p:spPr>
            <a:xfrm>
              <a:off x="-11072175" y="1734725"/>
              <a:ext cx="41775" cy="41000"/>
            </a:xfrm>
            <a:custGeom>
              <a:avLst/>
              <a:gdLst/>
              <a:ahLst/>
              <a:cxnLst/>
              <a:rect l="l" t="t" r="r" b="b"/>
              <a:pathLst>
                <a:path w="1671" h="1640" extrusionOk="0">
                  <a:moveTo>
                    <a:pt x="820" y="1"/>
                  </a:moveTo>
                  <a:cubicBezTo>
                    <a:pt x="379" y="1"/>
                    <a:pt x="1" y="379"/>
                    <a:pt x="1" y="820"/>
                  </a:cubicBezTo>
                  <a:cubicBezTo>
                    <a:pt x="1" y="1293"/>
                    <a:pt x="379" y="1639"/>
                    <a:pt x="820" y="1639"/>
                  </a:cubicBezTo>
                  <a:cubicBezTo>
                    <a:pt x="1292" y="1639"/>
                    <a:pt x="1671" y="1293"/>
                    <a:pt x="1671" y="820"/>
                  </a:cubicBezTo>
                  <a:cubicBezTo>
                    <a:pt x="1671" y="379"/>
                    <a:pt x="1292" y="1"/>
                    <a:pt x="8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5" name="Google Shape;10585;p78"/>
            <p:cNvSpPr/>
            <p:nvPr/>
          </p:nvSpPr>
          <p:spPr>
            <a:xfrm>
              <a:off x="-11278525" y="1734725"/>
              <a:ext cx="40975" cy="41000"/>
            </a:xfrm>
            <a:custGeom>
              <a:avLst/>
              <a:gdLst/>
              <a:ahLst/>
              <a:cxnLst/>
              <a:rect l="l" t="t" r="r" b="b"/>
              <a:pathLst>
                <a:path w="1639" h="1640" extrusionOk="0">
                  <a:moveTo>
                    <a:pt x="820" y="1"/>
                  </a:moveTo>
                  <a:cubicBezTo>
                    <a:pt x="347" y="1"/>
                    <a:pt x="0" y="379"/>
                    <a:pt x="0" y="820"/>
                  </a:cubicBezTo>
                  <a:cubicBezTo>
                    <a:pt x="0" y="1293"/>
                    <a:pt x="347" y="1639"/>
                    <a:pt x="820" y="1639"/>
                  </a:cubicBezTo>
                  <a:cubicBezTo>
                    <a:pt x="1261" y="1639"/>
                    <a:pt x="1639" y="1293"/>
                    <a:pt x="1639" y="820"/>
                  </a:cubicBezTo>
                  <a:cubicBezTo>
                    <a:pt x="1639" y="379"/>
                    <a:pt x="1261" y="1"/>
                    <a:pt x="8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6" name="Google Shape;10586;p78"/>
            <p:cNvSpPr/>
            <p:nvPr/>
          </p:nvSpPr>
          <p:spPr>
            <a:xfrm>
              <a:off x="-11175350" y="1714250"/>
              <a:ext cx="40975" cy="41000"/>
            </a:xfrm>
            <a:custGeom>
              <a:avLst/>
              <a:gdLst/>
              <a:ahLst/>
              <a:cxnLst/>
              <a:rect l="l" t="t" r="r" b="b"/>
              <a:pathLst>
                <a:path w="1639" h="1640" extrusionOk="0">
                  <a:moveTo>
                    <a:pt x="820" y="1"/>
                  </a:moveTo>
                  <a:cubicBezTo>
                    <a:pt x="379" y="1"/>
                    <a:pt x="1" y="379"/>
                    <a:pt x="1" y="820"/>
                  </a:cubicBezTo>
                  <a:cubicBezTo>
                    <a:pt x="1" y="1261"/>
                    <a:pt x="379" y="1639"/>
                    <a:pt x="820" y="1639"/>
                  </a:cubicBezTo>
                  <a:cubicBezTo>
                    <a:pt x="1261" y="1639"/>
                    <a:pt x="1639" y="1261"/>
                    <a:pt x="1639" y="820"/>
                  </a:cubicBezTo>
                  <a:cubicBezTo>
                    <a:pt x="1639" y="379"/>
                    <a:pt x="1261" y="1"/>
                    <a:pt x="8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87" name="Google Shape;10587;p78"/>
          <p:cNvSpPr/>
          <p:nvPr/>
        </p:nvSpPr>
        <p:spPr>
          <a:xfrm>
            <a:off x="7575652" y="1712279"/>
            <a:ext cx="345370" cy="339286"/>
          </a:xfrm>
          <a:custGeom>
            <a:avLst/>
            <a:gdLst/>
            <a:ahLst/>
            <a:cxnLst/>
            <a:rect l="l" t="t" r="r" b="b"/>
            <a:pathLst>
              <a:path w="14304" h="14052" extrusionOk="0">
                <a:moveTo>
                  <a:pt x="12886" y="2489"/>
                </a:moveTo>
                <a:cubicBezTo>
                  <a:pt x="13106" y="2521"/>
                  <a:pt x="13295" y="2710"/>
                  <a:pt x="13295" y="2899"/>
                </a:cubicBezTo>
                <a:lnTo>
                  <a:pt x="13295" y="3875"/>
                </a:lnTo>
                <a:cubicBezTo>
                  <a:pt x="12933" y="3592"/>
                  <a:pt x="12500" y="3450"/>
                  <a:pt x="12067" y="3450"/>
                </a:cubicBezTo>
                <a:cubicBezTo>
                  <a:pt x="11633" y="3450"/>
                  <a:pt x="11200" y="3592"/>
                  <a:pt x="10838" y="3875"/>
                </a:cubicBezTo>
                <a:lnTo>
                  <a:pt x="10838" y="2899"/>
                </a:lnTo>
                <a:cubicBezTo>
                  <a:pt x="10838" y="2678"/>
                  <a:pt x="11027" y="2489"/>
                  <a:pt x="11216" y="2489"/>
                </a:cubicBezTo>
                <a:close/>
                <a:moveTo>
                  <a:pt x="2899" y="2521"/>
                </a:moveTo>
                <a:cubicBezTo>
                  <a:pt x="3151" y="2521"/>
                  <a:pt x="3308" y="2710"/>
                  <a:pt x="3308" y="2962"/>
                </a:cubicBezTo>
                <a:lnTo>
                  <a:pt x="3308" y="3907"/>
                </a:lnTo>
                <a:cubicBezTo>
                  <a:pt x="2962" y="3623"/>
                  <a:pt x="2521" y="3497"/>
                  <a:pt x="2048" y="3497"/>
                </a:cubicBezTo>
                <a:cubicBezTo>
                  <a:pt x="1575" y="3497"/>
                  <a:pt x="1166" y="3655"/>
                  <a:pt x="819" y="3907"/>
                </a:cubicBezTo>
                <a:lnTo>
                  <a:pt x="819" y="2962"/>
                </a:lnTo>
                <a:cubicBezTo>
                  <a:pt x="851" y="2710"/>
                  <a:pt x="1040" y="2521"/>
                  <a:pt x="1260" y="2521"/>
                </a:cubicBezTo>
                <a:close/>
                <a:moveTo>
                  <a:pt x="2079" y="4285"/>
                </a:moveTo>
                <a:cubicBezTo>
                  <a:pt x="2395" y="4285"/>
                  <a:pt x="2710" y="4411"/>
                  <a:pt x="2962" y="4663"/>
                </a:cubicBezTo>
                <a:lnTo>
                  <a:pt x="4411" y="6112"/>
                </a:lnTo>
                <a:cubicBezTo>
                  <a:pt x="4285" y="6301"/>
                  <a:pt x="2836" y="7719"/>
                  <a:pt x="2678" y="7876"/>
                </a:cubicBezTo>
                <a:lnTo>
                  <a:pt x="1229" y="6427"/>
                </a:lnTo>
                <a:cubicBezTo>
                  <a:pt x="756" y="5955"/>
                  <a:pt x="756" y="5167"/>
                  <a:pt x="1229" y="4663"/>
                </a:cubicBezTo>
                <a:cubicBezTo>
                  <a:pt x="1449" y="4411"/>
                  <a:pt x="1764" y="4285"/>
                  <a:pt x="2079" y="4285"/>
                </a:cubicBezTo>
                <a:close/>
                <a:moveTo>
                  <a:pt x="12055" y="4308"/>
                </a:moveTo>
                <a:cubicBezTo>
                  <a:pt x="12374" y="4308"/>
                  <a:pt x="12697" y="4427"/>
                  <a:pt x="12949" y="4663"/>
                </a:cubicBezTo>
                <a:cubicBezTo>
                  <a:pt x="13421" y="5167"/>
                  <a:pt x="13421" y="5955"/>
                  <a:pt x="12949" y="6427"/>
                </a:cubicBezTo>
                <a:lnTo>
                  <a:pt x="11499" y="7876"/>
                </a:lnTo>
                <a:lnTo>
                  <a:pt x="9735" y="6112"/>
                </a:lnTo>
                <a:lnTo>
                  <a:pt x="11184" y="4663"/>
                </a:lnTo>
                <a:cubicBezTo>
                  <a:pt x="11421" y="4427"/>
                  <a:pt x="11736" y="4308"/>
                  <a:pt x="12055" y="4308"/>
                </a:cubicBezTo>
                <a:close/>
                <a:moveTo>
                  <a:pt x="11657" y="819"/>
                </a:moveTo>
                <a:lnTo>
                  <a:pt x="11657" y="1701"/>
                </a:lnTo>
                <a:lnTo>
                  <a:pt x="11216" y="1701"/>
                </a:lnTo>
                <a:cubicBezTo>
                  <a:pt x="10554" y="1701"/>
                  <a:pt x="10019" y="2237"/>
                  <a:pt x="10019" y="2899"/>
                </a:cubicBezTo>
                <a:lnTo>
                  <a:pt x="10019" y="4663"/>
                </a:lnTo>
                <a:lnTo>
                  <a:pt x="8853" y="5797"/>
                </a:lnTo>
                <a:cubicBezTo>
                  <a:pt x="8696" y="5955"/>
                  <a:pt x="8696" y="6238"/>
                  <a:pt x="8853" y="6396"/>
                </a:cubicBezTo>
                <a:lnTo>
                  <a:pt x="9231" y="6742"/>
                </a:lnTo>
                <a:lnTo>
                  <a:pt x="7089" y="8443"/>
                </a:lnTo>
                <a:lnTo>
                  <a:pt x="4978" y="6742"/>
                </a:lnTo>
                <a:lnTo>
                  <a:pt x="5324" y="6396"/>
                </a:lnTo>
                <a:cubicBezTo>
                  <a:pt x="5482" y="6238"/>
                  <a:pt x="5482" y="5955"/>
                  <a:pt x="5324" y="5797"/>
                </a:cubicBezTo>
                <a:lnTo>
                  <a:pt x="4190" y="4663"/>
                </a:lnTo>
                <a:lnTo>
                  <a:pt x="4190" y="2899"/>
                </a:lnTo>
                <a:cubicBezTo>
                  <a:pt x="4190" y="2237"/>
                  <a:pt x="3623" y="1701"/>
                  <a:pt x="2962" y="1701"/>
                </a:cubicBezTo>
                <a:lnTo>
                  <a:pt x="2521" y="1701"/>
                </a:lnTo>
                <a:lnTo>
                  <a:pt x="2521" y="819"/>
                </a:lnTo>
                <a:close/>
                <a:moveTo>
                  <a:pt x="9767" y="7341"/>
                </a:moveTo>
                <a:lnTo>
                  <a:pt x="10176" y="7719"/>
                </a:lnTo>
                <a:lnTo>
                  <a:pt x="8506" y="9609"/>
                </a:lnTo>
                <a:lnTo>
                  <a:pt x="7719" y="8979"/>
                </a:lnTo>
                <a:lnTo>
                  <a:pt x="9767" y="7341"/>
                </a:lnTo>
                <a:close/>
                <a:moveTo>
                  <a:pt x="5545" y="10743"/>
                </a:moveTo>
                <a:lnTo>
                  <a:pt x="6553" y="11846"/>
                </a:lnTo>
                <a:lnTo>
                  <a:pt x="5230" y="13264"/>
                </a:lnTo>
                <a:lnTo>
                  <a:pt x="2426" y="13264"/>
                </a:lnTo>
                <a:lnTo>
                  <a:pt x="5545" y="10743"/>
                </a:lnTo>
                <a:close/>
                <a:moveTo>
                  <a:pt x="4379" y="7372"/>
                </a:moveTo>
                <a:lnTo>
                  <a:pt x="11751" y="13327"/>
                </a:lnTo>
                <a:lnTo>
                  <a:pt x="8948" y="13327"/>
                </a:lnTo>
                <a:lnTo>
                  <a:pt x="8948" y="13264"/>
                </a:lnTo>
                <a:lnTo>
                  <a:pt x="3970" y="7750"/>
                </a:lnTo>
                <a:lnTo>
                  <a:pt x="4379" y="7372"/>
                </a:lnTo>
                <a:close/>
                <a:moveTo>
                  <a:pt x="473" y="0"/>
                </a:moveTo>
                <a:cubicBezTo>
                  <a:pt x="252" y="0"/>
                  <a:pt x="32" y="189"/>
                  <a:pt x="32" y="441"/>
                </a:cubicBezTo>
                <a:cubicBezTo>
                  <a:pt x="32" y="662"/>
                  <a:pt x="252" y="819"/>
                  <a:pt x="473" y="819"/>
                </a:cubicBezTo>
                <a:lnTo>
                  <a:pt x="1733" y="819"/>
                </a:lnTo>
                <a:lnTo>
                  <a:pt x="1733" y="1701"/>
                </a:lnTo>
                <a:lnTo>
                  <a:pt x="1292" y="1701"/>
                </a:lnTo>
                <a:cubicBezTo>
                  <a:pt x="630" y="1701"/>
                  <a:pt x="32" y="2237"/>
                  <a:pt x="32" y="2899"/>
                </a:cubicBezTo>
                <a:lnTo>
                  <a:pt x="32" y="5387"/>
                </a:lnTo>
                <a:lnTo>
                  <a:pt x="32" y="5450"/>
                </a:lnTo>
                <a:cubicBezTo>
                  <a:pt x="0" y="5986"/>
                  <a:pt x="252" y="6553"/>
                  <a:pt x="630" y="6963"/>
                </a:cubicBezTo>
                <a:lnTo>
                  <a:pt x="2395" y="8758"/>
                </a:lnTo>
                <a:cubicBezTo>
                  <a:pt x="2473" y="8837"/>
                  <a:pt x="2584" y="8877"/>
                  <a:pt x="2694" y="8877"/>
                </a:cubicBezTo>
                <a:cubicBezTo>
                  <a:pt x="2804" y="8877"/>
                  <a:pt x="2914" y="8837"/>
                  <a:pt x="2993" y="8758"/>
                </a:cubicBezTo>
                <a:lnTo>
                  <a:pt x="3434" y="8317"/>
                </a:lnTo>
                <a:lnTo>
                  <a:pt x="5041" y="10082"/>
                </a:lnTo>
                <a:lnTo>
                  <a:pt x="1008" y="13327"/>
                </a:lnTo>
                <a:cubicBezTo>
                  <a:pt x="914" y="13421"/>
                  <a:pt x="819" y="13579"/>
                  <a:pt x="914" y="13768"/>
                </a:cubicBezTo>
                <a:cubicBezTo>
                  <a:pt x="945" y="13925"/>
                  <a:pt x="1103" y="14051"/>
                  <a:pt x="1292" y="14051"/>
                </a:cubicBezTo>
                <a:lnTo>
                  <a:pt x="5419" y="14051"/>
                </a:lnTo>
                <a:cubicBezTo>
                  <a:pt x="5545" y="14051"/>
                  <a:pt x="5671" y="14020"/>
                  <a:pt x="5734" y="13925"/>
                </a:cubicBezTo>
                <a:lnTo>
                  <a:pt x="7120" y="12413"/>
                </a:lnTo>
                <a:lnTo>
                  <a:pt x="8506" y="13925"/>
                </a:lnTo>
                <a:cubicBezTo>
                  <a:pt x="8569" y="14020"/>
                  <a:pt x="8696" y="14051"/>
                  <a:pt x="8822" y="14051"/>
                </a:cubicBezTo>
                <a:lnTo>
                  <a:pt x="12949" y="14051"/>
                </a:lnTo>
                <a:cubicBezTo>
                  <a:pt x="13106" y="14051"/>
                  <a:pt x="13264" y="13925"/>
                  <a:pt x="13358" y="13768"/>
                </a:cubicBezTo>
                <a:cubicBezTo>
                  <a:pt x="13390" y="13610"/>
                  <a:pt x="13358" y="13421"/>
                  <a:pt x="13232" y="13327"/>
                </a:cubicBezTo>
                <a:lnTo>
                  <a:pt x="9263" y="10082"/>
                </a:lnTo>
                <a:lnTo>
                  <a:pt x="10869" y="8286"/>
                </a:lnTo>
                <a:lnTo>
                  <a:pt x="11310" y="8695"/>
                </a:lnTo>
                <a:cubicBezTo>
                  <a:pt x="11389" y="8774"/>
                  <a:pt x="11492" y="8814"/>
                  <a:pt x="11594" y="8814"/>
                </a:cubicBezTo>
                <a:cubicBezTo>
                  <a:pt x="11696" y="8814"/>
                  <a:pt x="11799" y="8774"/>
                  <a:pt x="11878" y="8695"/>
                </a:cubicBezTo>
                <a:lnTo>
                  <a:pt x="13673" y="6931"/>
                </a:lnTo>
                <a:cubicBezTo>
                  <a:pt x="14083" y="6490"/>
                  <a:pt x="14303" y="5955"/>
                  <a:pt x="14240" y="5387"/>
                </a:cubicBezTo>
                <a:lnTo>
                  <a:pt x="14240" y="5356"/>
                </a:lnTo>
                <a:lnTo>
                  <a:pt x="14240" y="2867"/>
                </a:lnTo>
                <a:cubicBezTo>
                  <a:pt x="14240" y="2205"/>
                  <a:pt x="13705" y="1670"/>
                  <a:pt x="12980" y="1670"/>
                </a:cubicBezTo>
                <a:lnTo>
                  <a:pt x="12571" y="1670"/>
                </a:lnTo>
                <a:lnTo>
                  <a:pt x="12571" y="788"/>
                </a:lnTo>
                <a:lnTo>
                  <a:pt x="13736" y="788"/>
                </a:lnTo>
                <a:lnTo>
                  <a:pt x="13736" y="819"/>
                </a:lnTo>
                <a:cubicBezTo>
                  <a:pt x="13988" y="819"/>
                  <a:pt x="14177" y="630"/>
                  <a:pt x="14177" y="441"/>
                </a:cubicBezTo>
                <a:cubicBezTo>
                  <a:pt x="14177" y="189"/>
                  <a:pt x="13988" y="0"/>
                  <a:pt x="13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8" name="Google Shape;10588;p78"/>
          <p:cNvSpPr/>
          <p:nvPr/>
        </p:nvSpPr>
        <p:spPr>
          <a:xfrm>
            <a:off x="7576413" y="2141008"/>
            <a:ext cx="343849" cy="298988"/>
          </a:xfrm>
          <a:custGeom>
            <a:avLst/>
            <a:gdLst/>
            <a:ahLst/>
            <a:cxnLst/>
            <a:rect l="l" t="t" r="r" b="b"/>
            <a:pathLst>
              <a:path w="14241" h="12383" extrusionOk="0">
                <a:moveTo>
                  <a:pt x="9610" y="4128"/>
                </a:moveTo>
                <a:cubicBezTo>
                  <a:pt x="10271" y="4128"/>
                  <a:pt x="10870" y="4664"/>
                  <a:pt x="10870" y="5388"/>
                </a:cubicBezTo>
                <a:cubicBezTo>
                  <a:pt x="10870" y="6050"/>
                  <a:pt x="10303" y="6617"/>
                  <a:pt x="9610" y="6617"/>
                </a:cubicBezTo>
                <a:lnTo>
                  <a:pt x="8444" y="6617"/>
                </a:lnTo>
                <a:cubicBezTo>
                  <a:pt x="8412" y="6207"/>
                  <a:pt x="8381" y="5829"/>
                  <a:pt x="8381" y="5388"/>
                </a:cubicBezTo>
                <a:cubicBezTo>
                  <a:pt x="8381" y="4947"/>
                  <a:pt x="8412" y="4569"/>
                  <a:pt x="8444" y="4128"/>
                </a:cubicBezTo>
                <a:close/>
                <a:moveTo>
                  <a:pt x="3183" y="3309"/>
                </a:moveTo>
                <a:cubicBezTo>
                  <a:pt x="2773" y="3876"/>
                  <a:pt x="2553" y="4632"/>
                  <a:pt x="2553" y="5388"/>
                </a:cubicBezTo>
                <a:cubicBezTo>
                  <a:pt x="2553" y="6144"/>
                  <a:pt x="2773" y="6837"/>
                  <a:pt x="3183" y="7468"/>
                </a:cubicBezTo>
                <a:lnTo>
                  <a:pt x="2994" y="7468"/>
                </a:lnTo>
                <a:cubicBezTo>
                  <a:pt x="1765" y="7436"/>
                  <a:pt x="820" y="6459"/>
                  <a:pt x="883" y="5262"/>
                </a:cubicBezTo>
                <a:cubicBezTo>
                  <a:pt x="946" y="4191"/>
                  <a:pt x="1954" y="3309"/>
                  <a:pt x="3088" y="3309"/>
                </a:cubicBezTo>
                <a:close/>
                <a:moveTo>
                  <a:pt x="8129" y="2175"/>
                </a:moveTo>
                <a:lnTo>
                  <a:pt x="8129" y="2175"/>
                </a:lnTo>
                <a:cubicBezTo>
                  <a:pt x="7751" y="3088"/>
                  <a:pt x="7562" y="4160"/>
                  <a:pt x="7562" y="5294"/>
                </a:cubicBezTo>
                <a:cubicBezTo>
                  <a:pt x="7562" y="6428"/>
                  <a:pt x="7751" y="7499"/>
                  <a:pt x="8129" y="8413"/>
                </a:cubicBezTo>
                <a:lnTo>
                  <a:pt x="7908" y="8255"/>
                </a:lnTo>
                <a:cubicBezTo>
                  <a:pt x="6995" y="7783"/>
                  <a:pt x="5861" y="7436"/>
                  <a:pt x="4600" y="7436"/>
                </a:cubicBezTo>
                <a:lnTo>
                  <a:pt x="4254" y="7436"/>
                </a:lnTo>
                <a:cubicBezTo>
                  <a:pt x="3687" y="6869"/>
                  <a:pt x="3372" y="6144"/>
                  <a:pt x="3372" y="5357"/>
                </a:cubicBezTo>
                <a:cubicBezTo>
                  <a:pt x="3372" y="4569"/>
                  <a:pt x="3687" y="3813"/>
                  <a:pt x="4254" y="3246"/>
                </a:cubicBezTo>
                <a:lnTo>
                  <a:pt x="4632" y="3246"/>
                </a:lnTo>
                <a:cubicBezTo>
                  <a:pt x="5798" y="3246"/>
                  <a:pt x="6963" y="2931"/>
                  <a:pt x="7908" y="2332"/>
                </a:cubicBezTo>
                <a:lnTo>
                  <a:pt x="8129" y="2175"/>
                </a:lnTo>
                <a:close/>
                <a:moveTo>
                  <a:pt x="5041" y="8287"/>
                </a:moveTo>
                <a:cubicBezTo>
                  <a:pt x="5293" y="8287"/>
                  <a:pt x="5577" y="8350"/>
                  <a:pt x="5861" y="8413"/>
                </a:cubicBezTo>
                <a:lnTo>
                  <a:pt x="5861" y="8696"/>
                </a:lnTo>
                <a:cubicBezTo>
                  <a:pt x="5861" y="8917"/>
                  <a:pt x="5672" y="9137"/>
                  <a:pt x="5419" y="9137"/>
                </a:cubicBezTo>
                <a:lnTo>
                  <a:pt x="5041" y="9137"/>
                </a:lnTo>
                <a:lnTo>
                  <a:pt x="5041" y="8287"/>
                </a:lnTo>
                <a:close/>
                <a:moveTo>
                  <a:pt x="10870" y="757"/>
                </a:moveTo>
                <a:cubicBezTo>
                  <a:pt x="12193" y="757"/>
                  <a:pt x="13327" y="2868"/>
                  <a:pt x="13327" y="5325"/>
                </a:cubicBezTo>
                <a:cubicBezTo>
                  <a:pt x="13327" y="7814"/>
                  <a:pt x="12193" y="9925"/>
                  <a:pt x="10870" y="9925"/>
                </a:cubicBezTo>
                <a:cubicBezTo>
                  <a:pt x="10712" y="9925"/>
                  <a:pt x="10492" y="9862"/>
                  <a:pt x="10334" y="9799"/>
                </a:cubicBezTo>
                <a:lnTo>
                  <a:pt x="9862" y="9515"/>
                </a:lnTo>
                <a:cubicBezTo>
                  <a:pt x="9358" y="9074"/>
                  <a:pt x="8917" y="8350"/>
                  <a:pt x="8664" y="7436"/>
                </a:cubicBezTo>
                <a:lnTo>
                  <a:pt x="9610" y="7436"/>
                </a:lnTo>
                <a:cubicBezTo>
                  <a:pt x="10744" y="7436"/>
                  <a:pt x="11689" y="6491"/>
                  <a:pt x="11689" y="5325"/>
                </a:cubicBezTo>
                <a:cubicBezTo>
                  <a:pt x="11689" y="4191"/>
                  <a:pt x="10744" y="3246"/>
                  <a:pt x="9610" y="3246"/>
                </a:cubicBezTo>
                <a:lnTo>
                  <a:pt x="8664" y="3246"/>
                </a:lnTo>
                <a:cubicBezTo>
                  <a:pt x="8948" y="2332"/>
                  <a:pt x="9326" y="1608"/>
                  <a:pt x="9862" y="1167"/>
                </a:cubicBezTo>
                <a:lnTo>
                  <a:pt x="10334" y="883"/>
                </a:lnTo>
                <a:cubicBezTo>
                  <a:pt x="10523" y="820"/>
                  <a:pt x="10712" y="757"/>
                  <a:pt x="10870" y="757"/>
                </a:cubicBezTo>
                <a:close/>
                <a:moveTo>
                  <a:pt x="4222" y="8255"/>
                </a:moveTo>
                <a:lnTo>
                  <a:pt x="4222" y="11185"/>
                </a:lnTo>
                <a:cubicBezTo>
                  <a:pt x="4222" y="11406"/>
                  <a:pt x="4002" y="11595"/>
                  <a:pt x="3813" y="11595"/>
                </a:cubicBezTo>
                <a:cubicBezTo>
                  <a:pt x="3624" y="11595"/>
                  <a:pt x="3372" y="11406"/>
                  <a:pt x="3372" y="11185"/>
                </a:cubicBezTo>
                <a:lnTo>
                  <a:pt x="3372" y="8255"/>
                </a:lnTo>
                <a:close/>
                <a:moveTo>
                  <a:pt x="10870" y="1"/>
                </a:moveTo>
                <a:cubicBezTo>
                  <a:pt x="10303" y="1"/>
                  <a:pt x="9830" y="190"/>
                  <a:pt x="9389" y="536"/>
                </a:cubicBezTo>
                <a:lnTo>
                  <a:pt x="7467" y="1671"/>
                </a:lnTo>
                <a:cubicBezTo>
                  <a:pt x="6648" y="2206"/>
                  <a:pt x="5609" y="2458"/>
                  <a:pt x="4632" y="2458"/>
                </a:cubicBezTo>
                <a:lnTo>
                  <a:pt x="3088" y="2458"/>
                </a:lnTo>
                <a:cubicBezTo>
                  <a:pt x="1513" y="2458"/>
                  <a:pt x="158" y="3655"/>
                  <a:pt x="64" y="5231"/>
                </a:cubicBezTo>
                <a:cubicBezTo>
                  <a:pt x="1" y="6806"/>
                  <a:pt x="1135" y="8066"/>
                  <a:pt x="2553" y="8255"/>
                </a:cubicBezTo>
                <a:lnTo>
                  <a:pt x="2553" y="11185"/>
                </a:lnTo>
                <a:cubicBezTo>
                  <a:pt x="2553" y="11847"/>
                  <a:pt x="3088" y="12382"/>
                  <a:pt x="3813" y="12382"/>
                </a:cubicBezTo>
                <a:cubicBezTo>
                  <a:pt x="4474" y="12382"/>
                  <a:pt x="5073" y="11847"/>
                  <a:pt x="5073" y="11185"/>
                </a:cubicBezTo>
                <a:lnTo>
                  <a:pt x="5073" y="9925"/>
                </a:lnTo>
                <a:lnTo>
                  <a:pt x="5451" y="9925"/>
                </a:lnTo>
                <a:cubicBezTo>
                  <a:pt x="6144" y="9925"/>
                  <a:pt x="6711" y="9358"/>
                  <a:pt x="6711" y="8696"/>
                </a:cubicBezTo>
                <a:lnTo>
                  <a:pt x="6711" y="8665"/>
                </a:lnTo>
                <a:cubicBezTo>
                  <a:pt x="6995" y="8759"/>
                  <a:pt x="7278" y="8885"/>
                  <a:pt x="7562" y="9043"/>
                </a:cubicBezTo>
                <a:lnTo>
                  <a:pt x="9484" y="10177"/>
                </a:lnTo>
                <a:cubicBezTo>
                  <a:pt x="9925" y="10555"/>
                  <a:pt x="10397" y="10744"/>
                  <a:pt x="10933" y="10744"/>
                </a:cubicBezTo>
                <a:cubicBezTo>
                  <a:pt x="11878" y="10744"/>
                  <a:pt x="12697" y="10145"/>
                  <a:pt x="13327" y="9074"/>
                </a:cubicBezTo>
                <a:cubicBezTo>
                  <a:pt x="13926" y="8098"/>
                  <a:pt x="14241" y="6774"/>
                  <a:pt x="14241" y="5388"/>
                </a:cubicBezTo>
                <a:cubicBezTo>
                  <a:pt x="14178" y="2458"/>
                  <a:pt x="12792" y="1"/>
                  <a:pt x="108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89" name="Google Shape;10589;p78"/>
          <p:cNvGrpSpPr/>
          <p:nvPr/>
        </p:nvGrpSpPr>
        <p:grpSpPr>
          <a:xfrm>
            <a:off x="5774096" y="2549397"/>
            <a:ext cx="299736" cy="343849"/>
            <a:chOff x="-9570950" y="1622100"/>
            <a:chExt cx="310350" cy="356025"/>
          </a:xfrm>
        </p:grpSpPr>
        <p:sp>
          <p:nvSpPr>
            <p:cNvPr id="10590" name="Google Shape;10590;p78"/>
            <p:cNvSpPr/>
            <p:nvPr/>
          </p:nvSpPr>
          <p:spPr>
            <a:xfrm>
              <a:off x="-9570950" y="1622100"/>
              <a:ext cx="310350" cy="356025"/>
            </a:xfrm>
            <a:custGeom>
              <a:avLst/>
              <a:gdLst/>
              <a:ahLst/>
              <a:cxnLst/>
              <a:rect l="l" t="t" r="r" b="b"/>
              <a:pathLst>
                <a:path w="12414" h="14241" extrusionOk="0">
                  <a:moveTo>
                    <a:pt x="7026" y="851"/>
                  </a:moveTo>
                  <a:cubicBezTo>
                    <a:pt x="7246" y="851"/>
                    <a:pt x="7404" y="1040"/>
                    <a:pt x="7404" y="1229"/>
                  </a:cubicBezTo>
                  <a:lnTo>
                    <a:pt x="7404" y="1670"/>
                  </a:lnTo>
                  <a:lnTo>
                    <a:pt x="4915" y="1670"/>
                  </a:lnTo>
                  <a:lnTo>
                    <a:pt x="4915" y="1229"/>
                  </a:lnTo>
                  <a:lnTo>
                    <a:pt x="4978" y="1229"/>
                  </a:lnTo>
                  <a:cubicBezTo>
                    <a:pt x="4978" y="1009"/>
                    <a:pt x="5167" y="851"/>
                    <a:pt x="5356" y="851"/>
                  </a:cubicBezTo>
                  <a:close/>
                  <a:moveTo>
                    <a:pt x="9987" y="2490"/>
                  </a:moveTo>
                  <a:lnTo>
                    <a:pt x="9987" y="7688"/>
                  </a:lnTo>
                  <a:lnTo>
                    <a:pt x="9924" y="7688"/>
                  </a:lnTo>
                  <a:lnTo>
                    <a:pt x="8160" y="5924"/>
                  </a:lnTo>
                  <a:cubicBezTo>
                    <a:pt x="8081" y="5845"/>
                    <a:pt x="7971" y="5805"/>
                    <a:pt x="7861" y="5805"/>
                  </a:cubicBezTo>
                  <a:cubicBezTo>
                    <a:pt x="7750" y="5805"/>
                    <a:pt x="7640" y="5845"/>
                    <a:pt x="7561" y="5924"/>
                  </a:cubicBezTo>
                  <a:lnTo>
                    <a:pt x="6396" y="7121"/>
                  </a:lnTo>
                  <a:lnTo>
                    <a:pt x="4883" y="5136"/>
                  </a:lnTo>
                  <a:cubicBezTo>
                    <a:pt x="4820" y="5010"/>
                    <a:pt x="4694" y="4978"/>
                    <a:pt x="4568" y="4978"/>
                  </a:cubicBezTo>
                  <a:cubicBezTo>
                    <a:pt x="4474" y="4978"/>
                    <a:pt x="4348" y="5073"/>
                    <a:pt x="4253" y="5136"/>
                  </a:cubicBezTo>
                  <a:lnTo>
                    <a:pt x="2521" y="7467"/>
                  </a:lnTo>
                  <a:lnTo>
                    <a:pt x="2521" y="2490"/>
                  </a:lnTo>
                  <a:close/>
                  <a:moveTo>
                    <a:pt x="4537" y="6081"/>
                  </a:moveTo>
                  <a:lnTo>
                    <a:pt x="6175" y="8286"/>
                  </a:lnTo>
                  <a:lnTo>
                    <a:pt x="2867" y="8286"/>
                  </a:lnTo>
                  <a:lnTo>
                    <a:pt x="4537" y="6081"/>
                  </a:lnTo>
                  <a:close/>
                  <a:moveTo>
                    <a:pt x="7845" y="6806"/>
                  </a:moveTo>
                  <a:lnTo>
                    <a:pt x="9326" y="8286"/>
                  </a:lnTo>
                  <a:lnTo>
                    <a:pt x="7215" y="8286"/>
                  </a:lnTo>
                  <a:lnTo>
                    <a:pt x="6868" y="7782"/>
                  </a:lnTo>
                  <a:lnTo>
                    <a:pt x="7845" y="6806"/>
                  </a:lnTo>
                  <a:close/>
                  <a:moveTo>
                    <a:pt x="1670" y="2458"/>
                  </a:moveTo>
                  <a:lnTo>
                    <a:pt x="1670" y="8696"/>
                  </a:lnTo>
                  <a:cubicBezTo>
                    <a:pt x="1670" y="8917"/>
                    <a:pt x="1859" y="9106"/>
                    <a:pt x="2080" y="9106"/>
                  </a:cubicBezTo>
                  <a:lnTo>
                    <a:pt x="10365" y="9106"/>
                  </a:lnTo>
                  <a:cubicBezTo>
                    <a:pt x="10586" y="9106"/>
                    <a:pt x="10806" y="8917"/>
                    <a:pt x="10743" y="8696"/>
                  </a:cubicBezTo>
                  <a:lnTo>
                    <a:pt x="10743" y="2490"/>
                  </a:lnTo>
                  <a:lnTo>
                    <a:pt x="11153" y="2490"/>
                  </a:lnTo>
                  <a:cubicBezTo>
                    <a:pt x="11374" y="2490"/>
                    <a:pt x="11594" y="2647"/>
                    <a:pt x="11594" y="2899"/>
                  </a:cubicBezTo>
                  <a:lnTo>
                    <a:pt x="11594" y="9515"/>
                  </a:lnTo>
                  <a:cubicBezTo>
                    <a:pt x="11594" y="9736"/>
                    <a:pt x="11374" y="9956"/>
                    <a:pt x="11184" y="9956"/>
                  </a:cubicBezTo>
                  <a:lnTo>
                    <a:pt x="1260" y="9956"/>
                  </a:lnTo>
                  <a:cubicBezTo>
                    <a:pt x="1040" y="9956"/>
                    <a:pt x="882" y="9736"/>
                    <a:pt x="882" y="9515"/>
                  </a:cubicBezTo>
                  <a:lnTo>
                    <a:pt x="882" y="2899"/>
                  </a:lnTo>
                  <a:cubicBezTo>
                    <a:pt x="882" y="2647"/>
                    <a:pt x="1071" y="2458"/>
                    <a:pt x="1260" y="2458"/>
                  </a:cubicBezTo>
                  <a:close/>
                  <a:moveTo>
                    <a:pt x="8286" y="10775"/>
                  </a:moveTo>
                  <a:lnTo>
                    <a:pt x="8286" y="11626"/>
                  </a:lnTo>
                  <a:lnTo>
                    <a:pt x="4127" y="11626"/>
                  </a:lnTo>
                  <a:lnTo>
                    <a:pt x="4127" y="10775"/>
                  </a:lnTo>
                  <a:close/>
                  <a:moveTo>
                    <a:pt x="3340" y="10775"/>
                  </a:moveTo>
                  <a:lnTo>
                    <a:pt x="3340" y="12886"/>
                  </a:lnTo>
                  <a:lnTo>
                    <a:pt x="3308" y="12886"/>
                  </a:lnTo>
                  <a:cubicBezTo>
                    <a:pt x="3308" y="13138"/>
                    <a:pt x="3119" y="13327"/>
                    <a:pt x="2930" y="13327"/>
                  </a:cubicBezTo>
                  <a:cubicBezTo>
                    <a:pt x="2710" y="13327"/>
                    <a:pt x="2521" y="13138"/>
                    <a:pt x="2521" y="12886"/>
                  </a:cubicBezTo>
                  <a:lnTo>
                    <a:pt x="2521" y="10775"/>
                  </a:lnTo>
                  <a:close/>
                  <a:moveTo>
                    <a:pt x="9956" y="10775"/>
                  </a:moveTo>
                  <a:lnTo>
                    <a:pt x="9956" y="12886"/>
                  </a:lnTo>
                  <a:lnTo>
                    <a:pt x="9924" y="12886"/>
                  </a:lnTo>
                  <a:cubicBezTo>
                    <a:pt x="9924" y="13138"/>
                    <a:pt x="9735" y="13327"/>
                    <a:pt x="9546" y="13327"/>
                  </a:cubicBezTo>
                  <a:cubicBezTo>
                    <a:pt x="9326" y="13327"/>
                    <a:pt x="9137" y="13138"/>
                    <a:pt x="9137" y="12886"/>
                  </a:cubicBezTo>
                  <a:lnTo>
                    <a:pt x="9137" y="10775"/>
                  </a:lnTo>
                  <a:close/>
                  <a:moveTo>
                    <a:pt x="5356" y="1"/>
                  </a:moveTo>
                  <a:cubicBezTo>
                    <a:pt x="4694" y="1"/>
                    <a:pt x="4127" y="568"/>
                    <a:pt x="4127" y="1292"/>
                  </a:cubicBezTo>
                  <a:lnTo>
                    <a:pt x="4127" y="1702"/>
                  </a:lnTo>
                  <a:lnTo>
                    <a:pt x="1229" y="1702"/>
                  </a:lnTo>
                  <a:cubicBezTo>
                    <a:pt x="567" y="1702"/>
                    <a:pt x="0" y="2269"/>
                    <a:pt x="0" y="2962"/>
                  </a:cubicBezTo>
                  <a:lnTo>
                    <a:pt x="0" y="9578"/>
                  </a:lnTo>
                  <a:cubicBezTo>
                    <a:pt x="0" y="10271"/>
                    <a:pt x="567" y="10838"/>
                    <a:pt x="1229" y="10838"/>
                  </a:cubicBezTo>
                  <a:lnTo>
                    <a:pt x="1607" y="10838"/>
                  </a:lnTo>
                  <a:lnTo>
                    <a:pt x="1607" y="12981"/>
                  </a:lnTo>
                  <a:cubicBezTo>
                    <a:pt x="1607" y="13642"/>
                    <a:pt x="2174" y="14241"/>
                    <a:pt x="2867" y="14241"/>
                  </a:cubicBezTo>
                  <a:cubicBezTo>
                    <a:pt x="3592" y="14241"/>
                    <a:pt x="4127" y="13674"/>
                    <a:pt x="4127" y="12981"/>
                  </a:cubicBezTo>
                  <a:lnTo>
                    <a:pt x="4127" y="12540"/>
                  </a:lnTo>
                  <a:lnTo>
                    <a:pt x="8286" y="12540"/>
                  </a:lnTo>
                  <a:lnTo>
                    <a:pt x="8286" y="12981"/>
                  </a:lnTo>
                  <a:cubicBezTo>
                    <a:pt x="8286" y="13642"/>
                    <a:pt x="8822" y="14241"/>
                    <a:pt x="9483" y="14241"/>
                  </a:cubicBezTo>
                  <a:cubicBezTo>
                    <a:pt x="10176" y="14241"/>
                    <a:pt x="10775" y="13674"/>
                    <a:pt x="10775" y="12981"/>
                  </a:cubicBezTo>
                  <a:lnTo>
                    <a:pt x="10775" y="10838"/>
                  </a:lnTo>
                  <a:lnTo>
                    <a:pt x="11153" y="10838"/>
                  </a:lnTo>
                  <a:cubicBezTo>
                    <a:pt x="11815" y="10838"/>
                    <a:pt x="12413" y="10303"/>
                    <a:pt x="12413" y="9578"/>
                  </a:cubicBezTo>
                  <a:lnTo>
                    <a:pt x="12413" y="2899"/>
                  </a:lnTo>
                  <a:cubicBezTo>
                    <a:pt x="12413" y="2238"/>
                    <a:pt x="11878" y="1639"/>
                    <a:pt x="11153" y="1639"/>
                  </a:cubicBezTo>
                  <a:lnTo>
                    <a:pt x="8286" y="1639"/>
                  </a:lnTo>
                  <a:lnTo>
                    <a:pt x="8286" y="1198"/>
                  </a:lnTo>
                  <a:cubicBezTo>
                    <a:pt x="8286" y="568"/>
                    <a:pt x="7687" y="1"/>
                    <a:pt x="7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1" name="Google Shape;10591;p78"/>
            <p:cNvSpPr/>
            <p:nvPr/>
          </p:nvSpPr>
          <p:spPr>
            <a:xfrm>
              <a:off x="-9426025" y="1695350"/>
              <a:ext cx="63025" cy="62250"/>
            </a:xfrm>
            <a:custGeom>
              <a:avLst/>
              <a:gdLst/>
              <a:ahLst/>
              <a:cxnLst/>
              <a:rect l="l" t="t" r="r" b="b"/>
              <a:pathLst>
                <a:path w="2521" h="2490" extrusionOk="0">
                  <a:moveTo>
                    <a:pt x="1260" y="820"/>
                  </a:moveTo>
                  <a:cubicBezTo>
                    <a:pt x="1449" y="820"/>
                    <a:pt x="1638" y="977"/>
                    <a:pt x="1638" y="1229"/>
                  </a:cubicBezTo>
                  <a:cubicBezTo>
                    <a:pt x="1638" y="1450"/>
                    <a:pt x="1449" y="1639"/>
                    <a:pt x="1260" y="1639"/>
                  </a:cubicBezTo>
                  <a:cubicBezTo>
                    <a:pt x="1071" y="1639"/>
                    <a:pt x="851" y="1450"/>
                    <a:pt x="851" y="1229"/>
                  </a:cubicBezTo>
                  <a:cubicBezTo>
                    <a:pt x="851" y="977"/>
                    <a:pt x="1071" y="820"/>
                    <a:pt x="1260" y="820"/>
                  </a:cubicBezTo>
                  <a:close/>
                  <a:moveTo>
                    <a:pt x="1260" y="1"/>
                  </a:moveTo>
                  <a:cubicBezTo>
                    <a:pt x="536" y="1"/>
                    <a:pt x="0" y="505"/>
                    <a:pt x="0" y="1229"/>
                  </a:cubicBezTo>
                  <a:cubicBezTo>
                    <a:pt x="0" y="1891"/>
                    <a:pt x="536" y="2490"/>
                    <a:pt x="1260" y="2490"/>
                  </a:cubicBezTo>
                  <a:cubicBezTo>
                    <a:pt x="1985" y="2490"/>
                    <a:pt x="2521" y="1922"/>
                    <a:pt x="2521" y="1229"/>
                  </a:cubicBezTo>
                  <a:cubicBezTo>
                    <a:pt x="2521" y="505"/>
                    <a:pt x="1985" y="1"/>
                    <a:pt x="12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92" name="Google Shape;10592;p78"/>
          <p:cNvGrpSpPr/>
          <p:nvPr/>
        </p:nvGrpSpPr>
        <p:grpSpPr>
          <a:xfrm>
            <a:off x="5752800" y="2958353"/>
            <a:ext cx="342328" cy="341579"/>
            <a:chOff x="-9594575" y="2056875"/>
            <a:chExt cx="354450" cy="353675"/>
          </a:xfrm>
        </p:grpSpPr>
        <p:sp>
          <p:nvSpPr>
            <p:cNvPr id="10593" name="Google Shape;10593;p78"/>
            <p:cNvSpPr/>
            <p:nvPr/>
          </p:nvSpPr>
          <p:spPr>
            <a:xfrm>
              <a:off x="-9594575" y="2056875"/>
              <a:ext cx="354450" cy="353675"/>
            </a:xfrm>
            <a:custGeom>
              <a:avLst/>
              <a:gdLst/>
              <a:ahLst/>
              <a:cxnLst/>
              <a:rect l="l" t="t" r="r" b="b"/>
              <a:pathLst>
                <a:path w="14178" h="14147" extrusionOk="0">
                  <a:moveTo>
                    <a:pt x="3781" y="819"/>
                  </a:moveTo>
                  <a:cubicBezTo>
                    <a:pt x="4442" y="819"/>
                    <a:pt x="5041" y="1387"/>
                    <a:pt x="5041" y="2080"/>
                  </a:cubicBezTo>
                  <a:cubicBezTo>
                    <a:pt x="4694" y="1796"/>
                    <a:pt x="4253" y="1639"/>
                    <a:pt x="3812" y="1639"/>
                  </a:cubicBezTo>
                  <a:cubicBezTo>
                    <a:pt x="3340" y="1639"/>
                    <a:pt x="2930" y="1796"/>
                    <a:pt x="2552" y="2048"/>
                  </a:cubicBezTo>
                  <a:cubicBezTo>
                    <a:pt x="2552" y="1387"/>
                    <a:pt x="3119" y="819"/>
                    <a:pt x="3781" y="819"/>
                  </a:cubicBezTo>
                  <a:close/>
                  <a:moveTo>
                    <a:pt x="10491" y="819"/>
                  </a:moveTo>
                  <a:cubicBezTo>
                    <a:pt x="11153" y="819"/>
                    <a:pt x="11688" y="1387"/>
                    <a:pt x="11751" y="2048"/>
                  </a:cubicBezTo>
                  <a:cubicBezTo>
                    <a:pt x="11373" y="1765"/>
                    <a:pt x="10964" y="1639"/>
                    <a:pt x="10491" y="1639"/>
                  </a:cubicBezTo>
                  <a:cubicBezTo>
                    <a:pt x="10019" y="1639"/>
                    <a:pt x="9578" y="1796"/>
                    <a:pt x="9263" y="2080"/>
                  </a:cubicBezTo>
                  <a:cubicBezTo>
                    <a:pt x="9231" y="1387"/>
                    <a:pt x="9767" y="819"/>
                    <a:pt x="10491" y="819"/>
                  </a:cubicBezTo>
                  <a:close/>
                  <a:moveTo>
                    <a:pt x="6742" y="5797"/>
                  </a:moveTo>
                  <a:lnTo>
                    <a:pt x="6742" y="7467"/>
                  </a:lnTo>
                  <a:lnTo>
                    <a:pt x="5860" y="7467"/>
                  </a:lnTo>
                  <a:lnTo>
                    <a:pt x="5860" y="5797"/>
                  </a:lnTo>
                  <a:close/>
                  <a:moveTo>
                    <a:pt x="8380" y="5766"/>
                  </a:moveTo>
                  <a:lnTo>
                    <a:pt x="8380" y="7467"/>
                  </a:lnTo>
                  <a:lnTo>
                    <a:pt x="7530" y="7467"/>
                  </a:lnTo>
                  <a:lnTo>
                    <a:pt x="7530" y="5766"/>
                  </a:lnTo>
                  <a:close/>
                  <a:moveTo>
                    <a:pt x="8380" y="8318"/>
                  </a:moveTo>
                  <a:lnTo>
                    <a:pt x="8380" y="9137"/>
                  </a:lnTo>
                  <a:lnTo>
                    <a:pt x="5860" y="9137"/>
                  </a:lnTo>
                  <a:lnTo>
                    <a:pt x="5860" y="8318"/>
                  </a:lnTo>
                  <a:close/>
                  <a:moveTo>
                    <a:pt x="3781" y="2489"/>
                  </a:moveTo>
                  <a:cubicBezTo>
                    <a:pt x="4442" y="2489"/>
                    <a:pt x="5041" y="3025"/>
                    <a:pt x="5041" y="3686"/>
                  </a:cubicBezTo>
                  <a:lnTo>
                    <a:pt x="5041" y="9168"/>
                  </a:lnTo>
                  <a:cubicBezTo>
                    <a:pt x="4537" y="8633"/>
                    <a:pt x="3781" y="8318"/>
                    <a:pt x="2962" y="8318"/>
                  </a:cubicBezTo>
                  <a:cubicBezTo>
                    <a:pt x="2363" y="8318"/>
                    <a:pt x="1859" y="8475"/>
                    <a:pt x="1386" y="8790"/>
                  </a:cubicBezTo>
                  <a:lnTo>
                    <a:pt x="2552" y="3497"/>
                  </a:lnTo>
                  <a:cubicBezTo>
                    <a:pt x="2678" y="2899"/>
                    <a:pt x="3182" y="2489"/>
                    <a:pt x="3781" y="2489"/>
                  </a:cubicBezTo>
                  <a:close/>
                  <a:moveTo>
                    <a:pt x="10491" y="2489"/>
                  </a:moveTo>
                  <a:cubicBezTo>
                    <a:pt x="11090" y="2489"/>
                    <a:pt x="11594" y="2899"/>
                    <a:pt x="11720" y="3497"/>
                  </a:cubicBezTo>
                  <a:lnTo>
                    <a:pt x="12886" y="8790"/>
                  </a:lnTo>
                  <a:cubicBezTo>
                    <a:pt x="12413" y="8444"/>
                    <a:pt x="11909" y="8318"/>
                    <a:pt x="11310" y="8318"/>
                  </a:cubicBezTo>
                  <a:cubicBezTo>
                    <a:pt x="10491" y="8318"/>
                    <a:pt x="9767" y="8633"/>
                    <a:pt x="9231" y="9168"/>
                  </a:cubicBezTo>
                  <a:lnTo>
                    <a:pt x="9231" y="3686"/>
                  </a:lnTo>
                  <a:cubicBezTo>
                    <a:pt x="9231" y="3025"/>
                    <a:pt x="9767" y="2489"/>
                    <a:pt x="10491" y="2489"/>
                  </a:cubicBezTo>
                  <a:close/>
                  <a:moveTo>
                    <a:pt x="2962" y="9074"/>
                  </a:moveTo>
                  <a:cubicBezTo>
                    <a:pt x="4096" y="9074"/>
                    <a:pt x="5041" y="10019"/>
                    <a:pt x="5041" y="11185"/>
                  </a:cubicBezTo>
                  <a:cubicBezTo>
                    <a:pt x="5041" y="12350"/>
                    <a:pt x="4096" y="13264"/>
                    <a:pt x="2962" y="13264"/>
                  </a:cubicBezTo>
                  <a:cubicBezTo>
                    <a:pt x="1827" y="13264"/>
                    <a:pt x="882" y="12319"/>
                    <a:pt x="882" y="11185"/>
                  </a:cubicBezTo>
                  <a:cubicBezTo>
                    <a:pt x="882" y="10019"/>
                    <a:pt x="1764" y="9074"/>
                    <a:pt x="2962" y="9074"/>
                  </a:cubicBezTo>
                  <a:close/>
                  <a:moveTo>
                    <a:pt x="11310" y="9074"/>
                  </a:moveTo>
                  <a:cubicBezTo>
                    <a:pt x="12445" y="9074"/>
                    <a:pt x="13390" y="9987"/>
                    <a:pt x="13390" y="11185"/>
                  </a:cubicBezTo>
                  <a:cubicBezTo>
                    <a:pt x="13358" y="12350"/>
                    <a:pt x="12445" y="13264"/>
                    <a:pt x="11310" y="13264"/>
                  </a:cubicBezTo>
                  <a:cubicBezTo>
                    <a:pt x="10176" y="13264"/>
                    <a:pt x="9231" y="12319"/>
                    <a:pt x="9231" y="11185"/>
                  </a:cubicBezTo>
                  <a:cubicBezTo>
                    <a:pt x="9231" y="10019"/>
                    <a:pt x="10176" y="9074"/>
                    <a:pt x="11310" y="9074"/>
                  </a:cubicBezTo>
                  <a:close/>
                  <a:moveTo>
                    <a:pt x="3749" y="0"/>
                  </a:moveTo>
                  <a:cubicBezTo>
                    <a:pt x="2615" y="0"/>
                    <a:pt x="1670" y="946"/>
                    <a:pt x="1670" y="2080"/>
                  </a:cubicBezTo>
                  <a:cubicBezTo>
                    <a:pt x="1670" y="2363"/>
                    <a:pt x="1733" y="2647"/>
                    <a:pt x="1827" y="2899"/>
                  </a:cubicBezTo>
                  <a:cubicBezTo>
                    <a:pt x="1733" y="3056"/>
                    <a:pt x="1701" y="3182"/>
                    <a:pt x="1701" y="3340"/>
                  </a:cubicBezTo>
                  <a:lnTo>
                    <a:pt x="63" y="10680"/>
                  </a:lnTo>
                  <a:cubicBezTo>
                    <a:pt x="0" y="10870"/>
                    <a:pt x="0" y="11027"/>
                    <a:pt x="0" y="11216"/>
                  </a:cubicBezTo>
                  <a:cubicBezTo>
                    <a:pt x="0" y="12823"/>
                    <a:pt x="1323" y="14146"/>
                    <a:pt x="2930" y="14146"/>
                  </a:cubicBezTo>
                  <a:cubicBezTo>
                    <a:pt x="4537" y="14146"/>
                    <a:pt x="5797" y="12823"/>
                    <a:pt x="5797" y="11216"/>
                  </a:cubicBezTo>
                  <a:lnTo>
                    <a:pt x="5797" y="9956"/>
                  </a:lnTo>
                  <a:lnTo>
                    <a:pt x="8317" y="9956"/>
                  </a:lnTo>
                  <a:lnTo>
                    <a:pt x="8317" y="11185"/>
                  </a:lnTo>
                  <a:cubicBezTo>
                    <a:pt x="8317" y="12791"/>
                    <a:pt x="9609" y="14083"/>
                    <a:pt x="11184" y="14083"/>
                  </a:cubicBezTo>
                  <a:cubicBezTo>
                    <a:pt x="12760" y="14083"/>
                    <a:pt x="14114" y="12791"/>
                    <a:pt x="14114" y="11185"/>
                  </a:cubicBezTo>
                  <a:cubicBezTo>
                    <a:pt x="14177" y="11027"/>
                    <a:pt x="14177" y="10870"/>
                    <a:pt x="14146" y="10680"/>
                  </a:cubicBezTo>
                  <a:cubicBezTo>
                    <a:pt x="14146" y="10680"/>
                    <a:pt x="12539" y="3466"/>
                    <a:pt x="12476" y="3340"/>
                  </a:cubicBezTo>
                  <a:cubicBezTo>
                    <a:pt x="12445" y="3182"/>
                    <a:pt x="12413" y="3025"/>
                    <a:pt x="12382" y="2899"/>
                  </a:cubicBezTo>
                  <a:cubicBezTo>
                    <a:pt x="12476" y="2647"/>
                    <a:pt x="12539" y="2363"/>
                    <a:pt x="12539" y="2080"/>
                  </a:cubicBezTo>
                  <a:cubicBezTo>
                    <a:pt x="12539" y="946"/>
                    <a:pt x="11594" y="0"/>
                    <a:pt x="10428" y="0"/>
                  </a:cubicBezTo>
                  <a:cubicBezTo>
                    <a:pt x="9294" y="0"/>
                    <a:pt x="8349" y="946"/>
                    <a:pt x="8349" y="2080"/>
                  </a:cubicBezTo>
                  <a:cubicBezTo>
                    <a:pt x="8349" y="2363"/>
                    <a:pt x="8443" y="2647"/>
                    <a:pt x="8506" y="2899"/>
                  </a:cubicBezTo>
                  <a:cubicBezTo>
                    <a:pt x="8412" y="3151"/>
                    <a:pt x="8349" y="3466"/>
                    <a:pt x="8349" y="3749"/>
                  </a:cubicBezTo>
                  <a:lnTo>
                    <a:pt x="8349" y="5010"/>
                  </a:lnTo>
                  <a:lnTo>
                    <a:pt x="5828" y="5010"/>
                  </a:lnTo>
                  <a:lnTo>
                    <a:pt x="5828" y="3749"/>
                  </a:lnTo>
                  <a:cubicBezTo>
                    <a:pt x="5828" y="3466"/>
                    <a:pt x="5765" y="3151"/>
                    <a:pt x="5671" y="2899"/>
                  </a:cubicBezTo>
                  <a:cubicBezTo>
                    <a:pt x="5797" y="2647"/>
                    <a:pt x="5828" y="2363"/>
                    <a:pt x="5828" y="2080"/>
                  </a:cubicBezTo>
                  <a:cubicBezTo>
                    <a:pt x="5828" y="946"/>
                    <a:pt x="4883" y="0"/>
                    <a:pt x="3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4" name="Google Shape;10594;p78"/>
            <p:cNvSpPr/>
            <p:nvPr/>
          </p:nvSpPr>
          <p:spPr>
            <a:xfrm>
              <a:off x="-9342550" y="2305750"/>
              <a:ext cx="62250" cy="62250"/>
            </a:xfrm>
            <a:custGeom>
              <a:avLst/>
              <a:gdLst/>
              <a:ahLst/>
              <a:cxnLst/>
              <a:rect l="l" t="t" r="r" b="b"/>
              <a:pathLst>
                <a:path w="2490" h="2490" extrusionOk="0">
                  <a:moveTo>
                    <a:pt x="1229" y="820"/>
                  </a:moveTo>
                  <a:cubicBezTo>
                    <a:pt x="1450" y="820"/>
                    <a:pt x="1670" y="1041"/>
                    <a:pt x="1670" y="1230"/>
                  </a:cubicBezTo>
                  <a:cubicBezTo>
                    <a:pt x="1607" y="1450"/>
                    <a:pt x="1418" y="1639"/>
                    <a:pt x="1229" y="1639"/>
                  </a:cubicBezTo>
                  <a:cubicBezTo>
                    <a:pt x="977" y="1639"/>
                    <a:pt x="820" y="1450"/>
                    <a:pt x="820" y="1230"/>
                  </a:cubicBezTo>
                  <a:cubicBezTo>
                    <a:pt x="820" y="978"/>
                    <a:pt x="1040" y="820"/>
                    <a:pt x="1229" y="820"/>
                  </a:cubicBezTo>
                  <a:close/>
                  <a:moveTo>
                    <a:pt x="1229" y="1"/>
                  </a:moveTo>
                  <a:cubicBezTo>
                    <a:pt x="568" y="1"/>
                    <a:pt x="1" y="568"/>
                    <a:pt x="1" y="1230"/>
                  </a:cubicBezTo>
                  <a:cubicBezTo>
                    <a:pt x="1" y="1891"/>
                    <a:pt x="568" y="2490"/>
                    <a:pt x="1229" y="2490"/>
                  </a:cubicBezTo>
                  <a:cubicBezTo>
                    <a:pt x="1891" y="2490"/>
                    <a:pt x="2490" y="1923"/>
                    <a:pt x="2490" y="1230"/>
                  </a:cubicBezTo>
                  <a:cubicBezTo>
                    <a:pt x="2458" y="568"/>
                    <a:pt x="1891" y="1"/>
                    <a:pt x="12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5" name="Google Shape;10595;p78"/>
            <p:cNvSpPr/>
            <p:nvPr/>
          </p:nvSpPr>
          <p:spPr>
            <a:xfrm>
              <a:off x="-9552050" y="2305750"/>
              <a:ext cx="63025" cy="62250"/>
            </a:xfrm>
            <a:custGeom>
              <a:avLst/>
              <a:gdLst/>
              <a:ahLst/>
              <a:cxnLst/>
              <a:rect l="l" t="t" r="r" b="b"/>
              <a:pathLst>
                <a:path w="2521" h="2490" extrusionOk="0">
                  <a:moveTo>
                    <a:pt x="1261" y="820"/>
                  </a:moveTo>
                  <a:cubicBezTo>
                    <a:pt x="1481" y="820"/>
                    <a:pt x="1639" y="1041"/>
                    <a:pt x="1639" y="1230"/>
                  </a:cubicBezTo>
                  <a:cubicBezTo>
                    <a:pt x="1702" y="1450"/>
                    <a:pt x="1481" y="1639"/>
                    <a:pt x="1261" y="1639"/>
                  </a:cubicBezTo>
                  <a:cubicBezTo>
                    <a:pt x="1009" y="1639"/>
                    <a:pt x="819" y="1450"/>
                    <a:pt x="819" y="1230"/>
                  </a:cubicBezTo>
                  <a:cubicBezTo>
                    <a:pt x="819" y="978"/>
                    <a:pt x="1009" y="820"/>
                    <a:pt x="1261" y="820"/>
                  </a:cubicBezTo>
                  <a:close/>
                  <a:moveTo>
                    <a:pt x="1261" y="1"/>
                  </a:moveTo>
                  <a:cubicBezTo>
                    <a:pt x="599" y="1"/>
                    <a:pt x="0" y="568"/>
                    <a:pt x="0" y="1230"/>
                  </a:cubicBezTo>
                  <a:cubicBezTo>
                    <a:pt x="0" y="1891"/>
                    <a:pt x="536" y="2490"/>
                    <a:pt x="1261" y="2490"/>
                  </a:cubicBezTo>
                  <a:cubicBezTo>
                    <a:pt x="1922" y="2490"/>
                    <a:pt x="2489" y="1923"/>
                    <a:pt x="2489" y="1230"/>
                  </a:cubicBezTo>
                  <a:cubicBezTo>
                    <a:pt x="2521" y="568"/>
                    <a:pt x="1954" y="1"/>
                    <a:pt x="12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96" name="Google Shape;10596;p78"/>
          <p:cNvSpPr/>
          <p:nvPr/>
        </p:nvSpPr>
        <p:spPr>
          <a:xfrm>
            <a:off x="7123002" y="2988791"/>
            <a:ext cx="342352" cy="280710"/>
          </a:xfrm>
          <a:custGeom>
            <a:avLst/>
            <a:gdLst/>
            <a:ahLst/>
            <a:cxnLst/>
            <a:rect l="l" t="t" r="r" b="b"/>
            <a:pathLst>
              <a:path w="14179" h="11626" extrusionOk="0">
                <a:moveTo>
                  <a:pt x="1009" y="4159"/>
                </a:moveTo>
                <a:lnTo>
                  <a:pt x="1009" y="4159"/>
                </a:lnTo>
                <a:cubicBezTo>
                  <a:pt x="1671" y="4317"/>
                  <a:pt x="2301" y="4695"/>
                  <a:pt x="2742" y="5230"/>
                </a:cubicBezTo>
                <a:lnTo>
                  <a:pt x="3214" y="6616"/>
                </a:lnTo>
                <a:lnTo>
                  <a:pt x="1608" y="6616"/>
                </a:lnTo>
                <a:lnTo>
                  <a:pt x="1009" y="4159"/>
                </a:lnTo>
                <a:close/>
                <a:moveTo>
                  <a:pt x="2710" y="2521"/>
                </a:moveTo>
                <a:lnTo>
                  <a:pt x="2710" y="2521"/>
                </a:lnTo>
                <a:cubicBezTo>
                  <a:pt x="3782" y="2678"/>
                  <a:pt x="4758" y="3182"/>
                  <a:pt x="5514" y="3970"/>
                </a:cubicBezTo>
                <a:lnTo>
                  <a:pt x="6491" y="6616"/>
                </a:lnTo>
                <a:lnTo>
                  <a:pt x="4097" y="6616"/>
                </a:lnTo>
                <a:cubicBezTo>
                  <a:pt x="4002" y="6396"/>
                  <a:pt x="2773" y="2678"/>
                  <a:pt x="2710" y="2521"/>
                </a:cubicBezTo>
                <a:close/>
                <a:moveTo>
                  <a:pt x="5199" y="851"/>
                </a:moveTo>
                <a:cubicBezTo>
                  <a:pt x="8224" y="1135"/>
                  <a:pt x="10618" y="3592"/>
                  <a:pt x="10807" y="6616"/>
                </a:cubicBezTo>
                <a:lnTo>
                  <a:pt x="7342" y="6616"/>
                </a:lnTo>
                <a:lnTo>
                  <a:pt x="5199" y="851"/>
                </a:lnTo>
                <a:close/>
                <a:moveTo>
                  <a:pt x="13170" y="4159"/>
                </a:moveTo>
                <a:lnTo>
                  <a:pt x="12603" y="6616"/>
                </a:lnTo>
                <a:lnTo>
                  <a:pt x="11658" y="6616"/>
                </a:lnTo>
                <a:cubicBezTo>
                  <a:pt x="11595" y="6144"/>
                  <a:pt x="11532" y="5703"/>
                  <a:pt x="11437" y="5262"/>
                </a:cubicBezTo>
                <a:cubicBezTo>
                  <a:pt x="11847" y="4695"/>
                  <a:pt x="12477" y="4317"/>
                  <a:pt x="13170" y="4159"/>
                </a:cubicBezTo>
                <a:close/>
                <a:moveTo>
                  <a:pt x="12477" y="7436"/>
                </a:moveTo>
                <a:lnTo>
                  <a:pt x="12477" y="9105"/>
                </a:lnTo>
                <a:lnTo>
                  <a:pt x="9957" y="9105"/>
                </a:lnTo>
                <a:lnTo>
                  <a:pt x="9957" y="8664"/>
                </a:lnTo>
                <a:cubicBezTo>
                  <a:pt x="9957" y="8475"/>
                  <a:pt x="9799" y="8255"/>
                  <a:pt x="9547" y="8255"/>
                </a:cubicBezTo>
                <a:cubicBezTo>
                  <a:pt x="9326" y="8255"/>
                  <a:pt x="9169" y="8475"/>
                  <a:pt x="9169" y="8664"/>
                </a:cubicBezTo>
                <a:lnTo>
                  <a:pt x="9169" y="9105"/>
                </a:lnTo>
                <a:lnTo>
                  <a:pt x="7499" y="9105"/>
                </a:lnTo>
                <a:lnTo>
                  <a:pt x="7499" y="8664"/>
                </a:lnTo>
                <a:cubicBezTo>
                  <a:pt x="7499" y="8412"/>
                  <a:pt x="7310" y="8255"/>
                  <a:pt x="7121" y="8255"/>
                </a:cubicBezTo>
                <a:cubicBezTo>
                  <a:pt x="6869" y="8255"/>
                  <a:pt x="6680" y="8475"/>
                  <a:pt x="6680" y="8664"/>
                </a:cubicBezTo>
                <a:lnTo>
                  <a:pt x="6680" y="9105"/>
                </a:lnTo>
                <a:lnTo>
                  <a:pt x="5042" y="9105"/>
                </a:lnTo>
                <a:lnTo>
                  <a:pt x="5042" y="8664"/>
                </a:lnTo>
                <a:cubicBezTo>
                  <a:pt x="5042" y="8412"/>
                  <a:pt x="4821" y="8255"/>
                  <a:pt x="4601" y="8255"/>
                </a:cubicBezTo>
                <a:cubicBezTo>
                  <a:pt x="4349" y="8255"/>
                  <a:pt x="4191" y="8475"/>
                  <a:pt x="4191" y="8664"/>
                </a:cubicBezTo>
                <a:lnTo>
                  <a:pt x="4191" y="9105"/>
                </a:lnTo>
                <a:lnTo>
                  <a:pt x="1671" y="9105"/>
                </a:lnTo>
                <a:lnTo>
                  <a:pt x="1671" y="7436"/>
                </a:lnTo>
                <a:close/>
                <a:moveTo>
                  <a:pt x="12855" y="9924"/>
                </a:moveTo>
                <a:cubicBezTo>
                  <a:pt x="13107" y="9924"/>
                  <a:pt x="13265" y="10113"/>
                  <a:pt x="13265" y="10365"/>
                </a:cubicBezTo>
                <a:lnTo>
                  <a:pt x="13265" y="10744"/>
                </a:lnTo>
                <a:lnTo>
                  <a:pt x="852" y="10744"/>
                </a:lnTo>
                <a:lnTo>
                  <a:pt x="852" y="10365"/>
                </a:lnTo>
                <a:cubicBezTo>
                  <a:pt x="852" y="10113"/>
                  <a:pt x="1041" y="9924"/>
                  <a:pt x="1261" y="9924"/>
                </a:cubicBezTo>
                <a:close/>
                <a:moveTo>
                  <a:pt x="4601" y="0"/>
                </a:moveTo>
                <a:cubicBezTo>
                  <a:pt x="4475" y="0"/>
                  <a:pt x="4317" y="63"/>
                  <a:pt x="4254" y="189"/>
                </a:cubicBezTo>
                <a:cubicBezTo>
                  <a:pt x="4160" y="315"/>
                  <a:pt x="4160" y="410"/>
                  <a:pt x="4191" y="568"/>
                </a:cubicBezTo>
                <a:lnTo>
                  <a:pt x="4916" y="2458"/>
                </a:lnTo>
                <a:cubicBezTo>
                  <a:pt x="4097" y="1954"/>
                  <a:pt x="3088" y="1670"/>
                  <a:pt x="2112" y="1670"/>
                </a:cubicBezTo>
                <a:cubicBezTo>
                  <a:pt x="1986" y="1670"/>
                  <a:pt x="1828" y="1765"/>
                  <a:pt x="1765" y="1828"/>
                </a:cubicBezTo>
                <a:cubicBezTo>
                  <a:pt x="1671" y="1954"/>
                  <a:pt x="1639" y="2080"/>
                  <a:pt x="1734" y="2206"/>
                </a:cubicBezTo>
                <a:lnTo>
                  <a:pt x="2238" y="3781"/>
                </a:lnTo>
                <a:cubicBezTo>
                  <a:pt x="1671" y="3466"/>
                  <a:pt x="1041" y="3308"/>
                  <a:pt x="411" y="3308"/>
                </a:cubicBezTo>
                <a:cubicBezTo>
                  <a:pt x="316" y="3308"/>
                  <a:pt x="190" y="3340"/>
                  <a:pt x="95" y="3466"/>
                </a:cubicBezTo>
                <a:cubicBezTo>
                  <a:pt x="32" y="3592"/>
                  <a:pt x="1" y="3686"/>
                  <a:pt x="32" y="3813"/>
                </a:cubicBezTo>
                <a:lnTo>
                  <a:pt x="852" y="7089"/>
                </a:lnTo>
                <a:lnTo>
                  <a:pt x="852" y="9168"/>
                </a:lnTo>
                <a:cubicBezTo>
                  <a:pt x="379" y="9326"/>
                  <a:pt x="32" y="9798"/>
                  <a:pt x="32" y="10365"/>
                </a:cubicBezTo>
                <a:lnTo>
                  <a:pt x="32" y="11185"/>
                </a:lnTo>
                <a:cubicBezTo>
                  <a:pt x="32" y="11405"/>
                  <a:pt x="221" y="11626"/>
                  <a:pt x="411" y="11626"/>
                </a:cubicBezTo>
                <a:lnTo>
                  <a:pt x="13706" y="11626"/>
                </a:lnTo>
                <a:cubicBezTo>
                  <a:pt x="13926" y="11626"/>
                  <a:pt x="14084" y="11405"/>
                  <a:pt x="14084" y="11185"/>
                </a:cubicBezTo>
                <a:lnTo>
                  <a:pt x="14084" y="10365"/>
                </a:lnTo>
                <a:cubicBezTo>
                  <a:pt x="14115" y="9798"/>
                  <a:pt x="13769" y="9326"/>
                  <a:pt x="13296" y="9168"/>
                </a:cubicBezTo>
                <a:lnTo>
                  <a:pt x="13296" y="7089"/>
                </a:lnTo>
                <a:lnTo>
                  <a:pt x="14115" y="3813"/>
                </a:lnTo>
                <a:cubicBezTo>
                  <a:pt x="14178" y="3686"/>
                  <a:pt x="14115" y="3592"/>
                  <a:pt x="14052" y="3466"/>
                </a:cubicBezTo>
                <a:cubicBezTo>
                  <a:pt x="13958" y="3340"/>
                  <a:pt x="13863" y="3308"/>
                  <a:pt x="13737" y="3308"/>
                </a:cubicBezTo>
                <a:cubicBezTo>
                  <a:pt x="12760" y="3308"/>
                  <a:pt x="11847" y="3686"/>
                  <a:pt x="11122" y="4348"/>
                </a:cubicBezTo>
                <a:cubicBezTo>
                  <a:pt x="10083" y="1796"/>
                  <a:pt x="7562" y="0"/>
                  <a:pt x="46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97" name="Google Shape;10597;p78"/>
          <p:cNvGrpSpPr/>
          <p:nvPr/>
        </p:nvGrpSpPr>
        <p:grpSpPr>
          <a:xfrm>
            <a:off x="6208482" y="1303693"/>
            <a:ext cx="342328" cy="340807"/>
            <a:chOff x="-12661600" y="1640225"/>
            <a:chExt cx="354450" cy="352875"/>
          </a:xfrm>
        </p:grpSpPr>
        <p:sp>
          <p:nvSpPr>
            <p:cNvPr id="10598" name="Google Shape;10598;p78"/>
            <p:cNvSpPr/>
            <p:nvPr/>
          </p:nvSpPr>
          <p:spPr>
            <a:xfrm>
              <a:off x="-12661600" y="1764675"/>
              <a:ext cx="188275" cy="228425"/>
            </a:xfrm>
            <a:custGeom>
              <a:avLst/>
              <a:gdLst/>
              <a:ahLst/>
              <a:cxnLst/>
              <a:rect l="l" t="t" r="r" b="b"/>
              <a:pathLst>
                <a:path w="7531" h="9137" extrusionOk="0">
                  <a:moveTo>
                    <a:pt x="5451" y="819"/>
                  </a:moveTo>
                  <a:cubicBezTo>
                    <a:pt x="5672" y="819"/>
                    <a:pt x="5829" y="1008"/>
                    <a:pt x="5829" y="1229"/>
                  </a:cubicBezTo>
                  <a:cubicBezTo>
                    <a:pt x="5829" y="1481"/>
                    <a:pt x="5640" y="1670"/>
                    <a:pt x="5451" y="1670"/>
                  </a:cubicBezTo>
                  <a:lnTo>
                    <a:pt x="2112" y="1670"/>
                  </a:lnTo>
                  <a:cubicBezTo>
                    <a:pt x="1860" y="1670"/>
                    <a:pt x="1671" y="1481"/>
                    <a:pt x="1671" y="1229"/>
                  </a:cubicBezTo>
                  <a:cubicBezTo>
                    <a:pt x="1671" y="1008"/>
                    <a:pt x="1860" y="819"/>
                    <a:pt x="2112" y="819"/>
                  </a:cubicBezTo>
                  <a:close/>
                  <a:moveTo>
                    <a:pt x="5010" y="2457"/>
                  </a:moveTo>
                  <a:lnTo>
                    <a:pt x="5010" y="3308"/>
                  </a:lnTo>
                  <a:lnTo>
                    <a:pt x="2490" y="3308"/>
                  </a:lnTo>
                  <a:lnTo>
                    <a:pt x="2490" y="2457"/>
                  </a:lnTo>
                  <a:close/>
                  <a:moveTo>
                    <a:pt x="5325" y="4159"/>
                  </a:moveTo>
                  <a:lnTo>
                    <a:pt x="6428" y="4726"/>
                  </a:lnTo>
                  <a:cubicBezTo>
                    <a:pt x="6585" y="4789"/>
                    <a:pt x="6680" y="4915"/>
                    <a:pt x="6680" y="5072"/>
                  </a:cubicBezTo>
                  <a:lnTo>
                    <a:pt x="6680" y="7876"/>
                  </a:lnTo>
                  <a:cubicBezTo>
                    <a:pt x="6680" y="8097"/>
                    <a:pt x="6459" y="8286"/>
                    <a:pt x="6239" y="8286"/>
                  </a:cubicBezTo>
                  <a:lnTo>
                    <a:pt x="1229" y="8286"/>
                  </a:lnTo>
                  <a:cubicBezTo>
                    <a:pt x="1009" y="8286"/>
                    <a:pt x="788" y="8097"/>
                    <a:pt x="788" y="7876"/>
                  </a:cubicBezTo>
                  <a:lnTo>
                    <a:pt x="788" y="5072"/>
                  </a:lnTo>
                  <a:lnTo>
                    <a:pt x="851" y="5072"/>
                  </a:lnTo>
                  <a:cubicBezTo>
                    <a:pt x="851" y="4915"/>
                    <a:pt x="914" y="4757"/>
                    <a:pt x="1072" y="4726"/>
                  </a:cubicBezTo>
                  <a:lnTo>
                    <a:pt x="2175" y="4159"/>
                  </a:lnTo>
                  <a:close/>
                  <a:moveTo>
                    <a:pt x="2112" y="0"/>
                  </a:moveTo>
                  <a:cubicBezTo>
                    <a:pt x="1418" y="0"/>
                    <a:pt x="851" y="536"/>
                    <a:pt x="851" y="1260"/>
                  </a:cubicBezTo>
                  <a:cubicBezTo>
                    <a:pt x="851" y="1796"/>
                    <a:pt x="1198" y="2237"/>
                    <a:pt x="1671" y="2426"/>
                  </a:cubicBezTo>
                  <a:lnTo>
                    <a:pt x="1671" y="3497"/>
                  </a:lnTo>
                  <a:lnTo>
                    <a:pt x="694" y="3970"/>
                  </a:lnTo>
                  <a:cubicBezTo>
                    <a:pt x="253" y="4159"/>
                    <a:pt x="1" y="4600"/>
                    <a:pt x="1" y="5072"/>
                  </a:cubicBezTo>
                  <a:lnTo>
                    <a:pt x="1" y="7876"/>
                  </a:lnTo>
                  <a:cubicBezTo>
                    <a:pt x="1" y="8538"/>
                    <a:pt x="568" y="9136"/>
                    <a:pt x="1261" y="9136"/>
                  </a:cubicBezTo>
                  <a:lnTo>
                    <a:pt x="6270" y="9136"/>
                  </a:lnTo>
                  <a:cubicBezTo>
                    <a:pt x="6963" y="9136"/>
                    <a:pt x="7530" y="8538"/>
                    <a:pt x="7530" y="7876"/>
                  </a:cubicBezTo>
                  <a:lnTo>
                    <a:pt x="7530" y="5072"/>
                  </a:lnTo>
                  <a:cubicBezTo>
                    <a:pt x="7530" y="4600"/>
                    <a:pt x="7247" y="4159"/>
                    <a:pt x="6869" y="3970"/>
                  </a:cubicBezTo>
                  <a:lnTo>
                    <a:pt x="5892" y="3497"/>
                  </a:lnTo>
                  <a:lnTo>
                    <a:pt x="5892" y="2426"/>
                  </a:lnTo>
                  <a:cubicBezTo>
                    <a:pt x="6365" y="2268"/>
                    <a:pt x="6711" y="1796"/>
                    <a:pt x="6711" y="1260"/>
                  </a:cubicBezTo>
                  <a:cubicBezTo>
                    <a:pt x="6711" y="567"/>
                    <a:pt x="6144" y="0"/>
                    <a:pt x="54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9" name="Google Shape;10599;p78"/>
            <p:cNvSpPr/>
            <p:nvPr/>
          </p:nvSpPr>
          <p:spPr>
            <a:xfrm>
              <a:off x="-12451300" y="1640225"/>
              <a:ext cx="144150" cy="350500"/>
            </a:xfrm>
            <a:custGeom>
              <a:avLst/>
              <a:gdLst/>
              <a:ahLst/>
              <a:cxnLst/>
              <a:rect l="l" t="t" r="r" b="b"/>
              <a:pathLst>
                <a:path w="5766" h="14020" extrusionOk="0">
                  <a:moveTo>
                    <a:pt x="2836" y="788"/>
                  </a:moveTo>
                  <a:cubicBezTo>
                    <a:pt x="3970" y="788"/>
                    <a:pt x="4915" y="1733"/>
                    <a:pt x="4915" y="2867"/>
                  </a:cubicBezTo>
                  <a:lnTo>
                    <a:pt x="4915" y="4285"/>
                  </a:lnTo>
                  <a:lnTo>
                    <a:pt x="3246" y="5388"/>
                  </a:lnTo>
                  <a:lnTo>
                    <a:pt x="3246" y="4569"/>
                  </a:lnTo>
                  <a:lnTo>
                    <a:pt x="3246" y="2048"/>
                  </a:lnTo>
                  <a:cubicBezTo>
                    <a:pt x="3246" y="1828"/>
                    <a:pt x="3057" y="1607"/>
                    <a:pt x="2836" y="1607"/>
                  </a:cubicBezTo>
                  <a:cubicBezTo>
                    <a:pt x="2584" y="1607"/>
                    <a:pt x="2426" y="1828"/>
                    <a:pt x="2426" y="2048"/>
                  </a:cubicBezTo>
                  <a:lnTo>
                    <a:pt x="2426" y="3781"/>
                  </a:lnTo>
                  <a:lnTo>
                    <a:pt x="788" y="2678"/>
                  </a:lnTo>
                  <a:cubicBezTo>
                    <a:pt x="914" y="1607"/>
                    <a:pt x="1765" y="788"/>
                    <a:pt x="2836" y="788"/>
                  </a:cubicBezTo>
                  <a:close/>
                  <a:moveTo>
                    <a:pt x="788" y="3655"/>
                  </a:moveTo>
                  <a:lnTo>
                    <a:pt x="2426" y="4758"/>
                  </a:lnTo>
                  <a:lnTo>
                    <a:pt x="2426" y="7089"/>
                  </a:lnTo>
                  <a:lnTo>
                    <a:pt x="788" y="5986"/>
                  </a:lnTo>
                  <a:lnTo>
                    <a:pt x="788" y="3655"/>
                  </a:lnTo>
                  <a:close/>
                  <a:moveTo>
                    <a:pt x="4915" y="5325"/>
                  </a:moveTo>
                  <a:lnTo>
                    <a:pt x="4915" y="7656"/>
                  </a:lnTo>
                  <a:lnTo>
                    <a:pt x="3277" y="8759"/>
                  </a:lnTo>
                  <a:lnTo>
                    <a:pt x="3277" y="6427"/>
                  </a:lnTo>
                  <a:lnTo>
                    <a:pt x="4915" y="5325"/>
                  </a:lnTo>
                  <a:close/>
                  <a:moveTo>
                    <a:pt x="788" y="7026"/>
                  </a:moveTo>
                  <a:lnTo>
                    <a:pt x="2426" y="8129"/>
                  </a:lnTo>
                  <a:lnTo>
                    <a:pt x="2426" y="11027"/>
                  </a:lnTo>
                  <a:lnTo>
                    <a:pt x="1355" y="9956"/>
                  </a:lnTo>
                  <a:cubicBezTo>
                    <a:pt x="977" y="9578"/>
                    <a:pt x="788" y="9074"/>
                    <a:pt x="788" y="8507"/>
                  </a:cubicBezTo>
                  <a:lnTo>
                    <a:pt x="788" y="7026"/>
                  </a:lnTo>
                  <a:close/>
                  <a:moveTo>
                    <a:pt x="4884" y="8664"/>
                  </a:moveTo>
                  <a:cubicBezTo>
                    <a:pt x="4884" y="9137"/>
                    <a:pt x="4632" y="9609"/>
                    <a:pt x="4285" y="9956"/>
                  </a:cubicBezTo>
                  <a:lnTo>
                    <a:pt x="3214" y="11027"/>
                  </a:lnTo>
                  <a:lnTo>
                    <a:pt x="3214" y="9767"/>
                  </a:lnTo>
                  <a:lnTo>
                    <a:pt x="4884" y="8664"/>
                  </a:lnTo>
                  <a:close/>
                  <a:moveTo>
                    <a:pt x="2868" y="0"/>
                  </a:moveTo>
                  <a:cubicBezTo>
                    <a:pt x="1292" y="0"/>
                    <a:pt x="1" y="1292"/>
                    <a:pt x="1" y="2930"/>
                  </a:cubicBezTo>
                  <a:lnTo>
                    <a:pt x="1" y="2962"/>
                  </a:lnTo>
                  <a:lnTo>
                    <a:pt x="1" y="8475"/>
                  </a:lnTo>
                  <a:cubicBezTo>
                    <a:pt x="1" y="9263"/>
                    <a:pt x="316" y="9956"/>
                    <a:pt x="851" y="10523"/>
                  </a:cubicBezTo>
                  <a:lnTo>
                    <a:pt x="2489" y="12130"/>
                  </a:lnTo>
                  <a:lnTo>
                    <a:pt x="2489" y="13642"/>
                  </a:lnTo>
                  <a:cubicBezTo>
                    <a:pt x="2489" y="13862"/>
                    <a:pt x="2679" y="14020"/>
                    <a:pt x="2868" y="14020"/>
                  </a:cubicBezTo>
                  <a:cubicBezTo>
                    <a:pt x="3057" y="14020"/>
                    <a:pt x="3309" y="13831"/>
                    <a:pt x="3309" y="13642"/>
                  </a:cubicBezTo>
                  <a:lnTo>
                    <a:pt x="3309" y="12130"/>
                  </a:lnTo>
                  <a:lnTo>
                    <a:pt x="4915" y="10523"/>
                  </a:lnTo>
                  <a:cubicBezTo>
                    <a:pt x="5451" y="9956"/>
                    <a:pt x="5766" y="9263"/>
                    <a:pt x="5766" y="8475"/>
                  </a:cubicBezTo>
                  <a:cubicBezTo>
                    <a:pt x="5734" y="8223"/>
                    <a:pt x="5734" y="3119"/>
                    <a:pt x="5734" y="2930"/>
                  </a:cubicBezTo>
                  <a:cubicBezTo>
                    <a:pt x="5734" y="1292"/>
                    <a:pt x="4443" y="0"/>
                    <a:pt x="28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0" name="Google Shape;10600;p78"/>
            <p:cNvSpPr/>
            <p:nvPr/>
          </p:nvSpPr>
          <p:spPr>
            <a:xfrm>
              <a:off x="-12619850" y="1887525"/>
              <a:ext cx="104000" cy="63050"/>
            </a:xfrm>
            <a:custGeom>
              <a:avLst/>
              <a:gdLst/>
              <a:ahLst/>
              <a:cxnLst/>
              <a:rect l="l" t="t" r="r" b="b"/>
              <a:pathLst>
                <a:path w="4160" h="2522" extrusionOk="0">
                  <a:moveTo>
                    <a:pt x="3340" y="851"/>
                  </a:moveTo>
                  <a:lnTo>
                    <a:pt x="3340" y="1702"/>
                  </a:lnTo>
                  <a:lnTo>
                    <a:pt x="820" y="1702"/>
                  </a:lnTo>
                  <a:lnTo>
                    <a:pt x="820" y="851"/>
                  </a:lnTo>
                  <a:close/>
                  <a:moveTo>
                    <a:pt x="442" y="1"/>
                  </a:moveTo>
                  <a:cubicBezTo>
                    <a:pt x="190" y="1"/>
                    <a:pt x="1" y="190"/>
                    <a:pt x="1" y="442"/>
                  </a:cubicBezTo>
                  <a:lnTo>
                    <a:pt x="1" y="2080"/>
                  </a:lnTo>
                  <a:cubicBezTo>
                    <a:pt x="1" y="2332"/>
                    <a:pt x="190" y="2521"/>
                    <a:pt x="442" y="2521"/>
                  </a:cubicBezTo>
                  <a:lnTo>
                    <a:pt x="3781" y="2521"/>
                  </a:lnTo>
                  <a:cubicBezTo>
                    <a:pt x="4002" y="2521"/>
                    <a:pt x="4159" y="2332"/>
                    <a:pt x="4159" y="2080"/>
                  </a:cubicBezTo>
                  <a:lnTo>
                    <a:pt x="4159" y="442"/>
                  </a:lnTo>
                  <a:cubicBezTo>
                    <a:pt x="4159" y="190"/>
                    <a:pt x="3970" y="1"/>
                    <a:pt x="37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01" name="Google Shape;10601;p78"/>
          <p:cNvGrpSpPr/>
          <p:nvPr/>
        </p:nvGrpSpPr>
        <p:grpSpPr>
          <a:xfrm>
            <a:off x="6208857" y="1732231"/>
            <a:ext cx="341579" cy="299374"/>
            <a:chOff x="-12660025" y="2096250"/>
            <a:chExt cx="353675" cy="309975"/>
          </a:xfrm>
        </p:grpSpPr>
        <p:sp>
          <p:nvSpPr>
            <p:cNvPr id="10602" name="Google Shape;10602;p78"/>
            <p:cNvSpPr/>
            <p:nvPr/>
          </p:nvSpPr>
          <p:spPr>
            <a:xfrm>
              <a:off x="-12619850" y="2136425"/>
              <a:ext cx="63025" cy="62250"/>
            </a:xfrm>
            <a:custGeom>
              <a:avLst/>
              <a:gdLst/>
              <a:ahLst/>
              <a:cxnLst/>
              <a:rect l="l" t="t" r="r" b="b"/>
              <a:pathLst>
                <a:path w="2521" h="2490" extrusionOk="0">
                  <a:moveTo>
                    <a:pt x="1261" y="819"/>
                  </a:moveTo>
                  <a:cubicBezTo>
                    <a:pt x="1481" y="819"/>
                    <a:pt x="1702" y="1040"/>
                    <a:pt x="1702" y="1261"/>
                  </a:cubicBezTo>
                  <a:cubicBezTo>
                    <a:pt x="1702" y="1513"/>
                    <a:pt x="1481" y="1702"/>
                    <a:pt x="1261" y="1702"/>
                  </a:cubicBezTo>
                  <a:cubicBezTo>
                    <a:pt x="1040" y="1702"/>
                    <a:pt x="851" y="1513"/>
                    <a:pt x="851" y="1261"/>
                  </a:cubicBezTo>
                  <a:cubicBezTo>
                    <a:pt x="820" y="1040"/>
                    <a:pt x="1009" y="819"/>
                    <a:pt x="1261" y="819"/>
                  </a:cubicBezTo>
                  <a:close/>
                  <a:moveTo>
                    <a:pt x="1261" y="0"/>
                  </a:moveTo>
                  <a:cubicBezTo>
                    <a:pt x="568" y="0"/>
                    <a:pt x="1" y="567"/>
                    <a:pt x="1" y="1229"/>
                  </a:cubicBezTo>
                  <a:cubicBezTo>
                    <a:pt x="1" y="1922"/>
                    <a:pt x="568" y="2489"/>
                    <a:pt x="1261" y="2489"/>
                  </a:cubicBezTo>
                  <a:cubicBezTo>
                    <a:pt x="1922" y="2489"/>
                    <a:pt x="2521" y="1922"/>
                    <a:pt x="2521" y="1229"/>
                  </a:cubicBezTo>
                  <a:cubicBezTo>
                    <a:pt x="2521" y="567"/>
                    <a:pt x="1954" y="0"/>
                    <a:pt x="12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3" name="Google Shape;10603;p78"/>
            <p:cNvSpPr/>
            <p:nvPr/>
          </p:nvSpPr>
          <p:spPr>
            <a:xfrm>
              <a:off x="-12496200" y="2136425"/>
              <a:ext cx="63050" cy="62250"/>
            </a:xfrm>
            <a:custGeom>
              <a:avLst/>
              <a:gdLst/>
              <a:ahLst/>
              <a:cxnLst/>
              <a:rect l="l" t="t" r="r" b="b"/>
              <a:pathLst>
                <a:path w="2522" h="2490" extrusionOk="0">
                  <a:moveTo>
                    <a:pt x="1261" y="819"/>
                  </a:moveTo>
                  <a:cubicBezTo>
                    <a:pt x="1513" y="819"/>
                    <a:pt x="1702" y="1040"/>
                    <a:pt x="1702" y="1261"/>
                  </a:cubicBezTo>
                  <a:cubicBezTo>
                    <a:pt x="1702" y="1513"/>
                    <a:pt x="1513" y="1702"/>
                    <a:pt x="1261" y="1702"/>
                  </a:cubicBezTo>
                  <a:cubicBezTo>
                    <a:pt x="1040" y="1702"/>
                    <a:pt x="883" y="1513"/>
                    <a:pt x="883" y="1261"/>
                  </a:cubicBezTo>
                  <a:cubicBezTo>
                    <a:pt x="851" y="1040"/>
                    <a:pt x="1040" y="819"/>
                    <a:pt x="1261" y="819"/>
                  </a:cubicBezTo>
                  <a:close/>
                  <a:moveTo>
                    <a:pt x="1261" y="0"/>
                  </a:moveTo>
                  <a:cubicBezTo>
                    <a:pt x="568" y="0"/>
                    <a:pt x="64" y="567"/>
                    <a:pt x="64" y="1229"/>
                  </a:cubicBezTo>
                  <a:cubicBezTo>
                    <a:pt x="1" y="1922"/>
                    <a:pt x="568" y="2489"/>
                    <a:pt x="1261" y="2489"/>
                  </a:cubicBezTo>
                  <a:cubicBezTo>
                    <a:pt x="1954" y="2489"/>
                    <a:pt x="2521" y="1922"/>
                    <a:pt x="2521" y="1229"/>
                  </a:cubicBezTo>
                  <a:cubicBezTo>
                    <a:pt x="2521" y="567"/>
                    <a:pt x="1986" y="0"/>
                    <a:pt x="12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4" name="Google Shape;10604;p78"/>
            <p:cNvSpPr/>
            <p:nvPr/>
          </p:nvSpPr>
          <p:spPr>
            <a:xfrm>
              <a:off x="-12453650" y="2261650"/>
              <a:ext cx="19700" cy="19725"/>
            </a:xfrm>
            <a:custGeom>
              <a:avLst/>
              <a:gdLst/>
              <a:ahLst/>
              <a:cxnLst/>
              <a:rect l="l" t="t" r="r" b="b"/>
              <a:pathLst>
                <a:path w="788" h="789" extrusionOk="0">
                  <a:moveTo>
                    <a:pt x="410" y="1"/>
                  </a:moveTo>
                  <a:cubicBezTo>
                    <a:pt x="189" y="1"/>
                    <a:pt x="0" y="158"/>
                    <a:pt x="0" y="379"/>
                  </a:cubicBezTo>
                  <a:cubicBezTo>
                    <a:pt x="0" y="599"/>
                    <a:pt x="189" y="788"/>
                    <a:pt x="410" y="788"/>
                  </a:cubicBezTo>
                  <a:cubicBezTo>
                    <a:pt x="630" y="788"/>
                    <a:pt x="788" y="599"/>
                    <a:pt x="788" y="379"/>
                  </a:cubicBezTo>
                  <a:cubicBezTo>
                    <a:pt x="788" y="158"/>
                    <a:pt x="630" y="1"/>
                    <a:pt x="4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5" name="Google Shape;10605;p78"/>
            <p:cNvSpPr/>
            <p:nvPr/>
          </p:nvSpPr>
          <p:spPr>
            <a:xfrm>
              <a:off x="-12494625" y="2261650"/>
              <a:ext cx="19725" cy="19725"/>
            </a:xfrm>
            <a:custGeom>
              <a:avLst/>
              <a:gdLst/>
              <a:ahLst/>
              <a:cxnLst/>
              <a:rect l="l" t="t" r="r" b="b"/>
              <a:pathLst>
                <a:path w="789" h="789" extrusionOk="0">
                  <a:moveTo>
                    <a:pt x="379" y="1"/>
                  </a:moveTo>
                  <a:cubicBezTo>
                    <a:pt x="158" y="1"/>
                    <a:pt x="1" y="158"/>
                    <a:pt x="1" y="379"/>
                  </a:cubicBezTo>
                  <a:cubicBezTo>
                    <a:pt x="1" y="599"/>
                    <a:pt x="158" y="788"/>
                    <a:pt x="379" y="788"/>
                  </a:cubicBezTo>
                  <a:cubicBezTo>
                    <a:pt x="599" y="788"/>
                    <a:pt x="788" y="599"/>
                    <a:pt x="788" y="379"/>
                  </a:cubicBezTo>
                  <a:cubicBezTo>
                    <a:pt x="788" y="158"/>
                    <a:pt x="599" y="1"/>
                    <a:pt x="3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6" name="Google Shape;10606;p78"/>
            <p:cNvSpPr/>
            <p:nvPr/>
          </p:nvSpPr>
          <p:spPr>
            <a:xfrm>
              <a:off x="-12619850" y="2301825"/>
              <a:ext cx="103200" cy="60675"/>
            </a:xfrm>
            <a:custGeom>
              <a:avLst/>
              <a:gdLst/>
              <a:ahLst/>
              <a:cxnLst/>
              <a:rect l="l" t="t" r="r" b="b"/>
              <a:pathLst>
                <a:path w="4128" h="2427" extrusionOk="0">
                  <a:moveTo>
                    <a:pt x="3309" y="819"/>
                  </a:moveTo>
                  <a:lnTo>
                    <a:pt x="3309" y="1670"/>
                  </a:lnTo>
                  <a:lnTo>
                    <a:pt x="820" y="1670"/>
                  </a:lnTo>
                  <a:lnTo>
                    <a:pt x="820" y="819"/>
                  </a:lnTo>
                  <a:close/>
                  <a:moveTo>
                    <a:pt x="442" y="0"/>
                  </a:moveTo>
                  <a:cubicBezTo>
                    <a:pt x="190" y="0"/>
                    <a:pt x="1" y="189"/>
                    <a:pt x="1" y="410"/>
                  </a:cubicBezTo>
                  <a:lnTo>
                    <a:pt x="1" y="2048"/>
                  </a:lnTo>
                  <a:cubicBezTo>
                    <a:pt x="1" y="2269"/>
                    <a:pt x="190" y="2426"/>
                    <a:pt x="442" y="2426"/>
                  </a:cubicBezTo>
                  <a:lnTo>
                    <a:pt x="3750" y="2426"/>
                  </a:lnTo>
                  <a:cubicBezTo>
                    <a:pt x="3970" y="2426"/>
                    <a:pt x="4128" y="2237"/>
                    <a:pt x="4128" y="2048"/>
                  </a:cubicBezTo>
                  <a:lnTo>
                    <a:pt x="4128" y="410"/>
                  </a:lnTo>
                  <a:cubicBezTo>
                    <a:pt x="4128" y="189"/>
                    <a:pt x="3970" y="0"/>
                    <a:pt x="37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7" name="Google Shape;10607;p78"/>
            <p:cNvSpPr/>
            <p:nvPr/>
          </p:nvSpPr>
          <p:spPr>
            <a:xfrm>
              <a:off x="-12660025" y="2096250"/>
              <a:ext cx="353675" cy="309975"/>
            </a:xfrm>
            <a:custGeom>
              <a:avLst/>
              <a:gdLst/>
              <a:ahLst/>
              <a:cxnLst/>
              <a:rect l="l" t="t" r="r" b="b"/>
              <a:pathLst>
                <a:path w="14147" h="12399" extrusionOk="0">
                  <a:moveTo>
                    <a:pt x="5357" y="4317"/>
                  </a:moveTo>
                  <a:cubicBezTo>
                    <a:pt x="5451" y="4569"/>
                    <a:pt x="5609" y="4758"/>
                    <a:pt x="5766" y="4915"/>
                  </a:cubicBezTo>
                  <a:lnTo>
                    <a:pt x="4884" y="4915"/>
                  </a:lnTo>
                  <a:cubicBezTo>
                    <a:pt x="5042" y="4758"/>
                    <a:pt x="5199" y="4569"/>
                    <a:pt x="5357" y="4317"/>
                  </a:cubicBezTo>
                  <a:close/>
                  <a:moveTo>
                    <a:pt x="2868" y="788"/>
                  </a:moveTo>
                  <a:cubicBezTo>
                    <a:pt x="4002" y="788"/>
                    <a:pt x="4947" y="1733"/>
                    <a:pt x="4947" y="2868"/>
                  </a:cubicBezTo>
                  <a:cubicBezTo>
                    <a:pt x="4947" y="4002"/>
                    <a:pt x="4002" y="4947"/>
                    <a:pt x="2868" y="4947"/>
                  </a:cubicBezTo>
                  <a:cubicBezTo>
                    <a:pt x="1734" y="4915"/>
                    <a:pt x="788" y="4002"/>
                    <a:pt x="788" y="2868"/>
                  </a:cubicBezTo>
                  <a:cubicBezTo>
                    <a:pt x="788" y="1733"/>
                    <a:pt x="1734" y="788"/>
                    <a:pt x="2868" y="788"/>
                  </a:cubicBezTo>
                  <a:close/>
                  <a:moveTo>
                    <a:pt x="7814" y="788"/>
                  </a:moveTo>
                  <a:cubicBezTo>
                    <a:pt x="8980" y="788"/>
                    <a:pt x="9925" y="1733"/>
                    <a:pt x="9925" y="2868"/>
                  </a:cubicBezTo>
                  <a:cubicBezTo>
                    <a:pt x="9925" y="4002"/>
                    <a:pt x="8980" y="4947"/>
                    <a:pt x="7814" y="4947"/>
                  </a:cubicBezTo>
                  <a:cubicBezTo>
                    <a:pt x="6680" y="4947"/>
                    <a:pt x="5735" y="4002"/>
                    <a:pt x="5735" y="2868"/>
                  </a:cubicBezTo>
                  <a:cubicBezTo>
                    <a:pt x="5735" y="1733"/>
                    <a:pt x="6680" y="788"/>
                    <a:pt x="7814" y="788"/>
                  </a:cubicBezTo>
                  <a:close/>
                  <a:moveTo>
                    <a:pt x="13264" y="5987"/>
                  </a:moveTo>
                  <a:lnTo>
                    <a:pt x="13264" y="11311"/>
                  </a:lnTo>
                  <a:lnTo>
                    <a:pt x="10744" y="10051"/>
                  </a:lnTo>
                  <a:lnTo>
                    <a:pt x="10744" y="7247"/>
                  </a:lnTo>
                  <a:lnTo>
                    <a:pt x="13264" y="5987"/>
                  </a:lnTo>
                  <a:close/>
                  <a:moveTo>
                    <a:pt x="9484" y="5734"/>
                  </a:moveTo>
                  <a:cubicBezTo>
                    <a:pt x="9704" y="5734"/>
                    <a:pt x="9862" y="5955"/>
                    <a:pt x="9862" y="6176"/>
                  </a:cubicBezTo>
                  <a:lnTo>
                    <a:pt x="9862" y="11153"/>
                  </a:lnTo>
                  <a:cubicBezTo>
                    <a:pt x="9862" y="11374"/>
                    <a:pt x="9673" y="11563"/>
                    <a:pt x="9484" y="11563"/>
                  </a:cubicBezTo>
                  <a:lnTo>
                    <a:pt x="1198" y="11563"/>
                  </a:lnTo>
                  <a:cubicBezTo>
                    <a:pt x="977" y="11563"/>
                    <a:pt x="788" y="11374"/>
                    <a:pt x="788" y="11153"/>
                  </a:cubicBezTo>
                  <a:lnTo>
                    <a:pt x="788" y="6176"/>
                  </a:lnTo>
                  <a:cubicBezTo>
                    <a:pt x="788" y="5955"/>
                    <a:pt x="977" y="5734"/>
                    <a:pt x="1198" y="5734"/>
                  </a:cubicBezTo>
                  <a:close/>
                  <a:moveTo>
                    <a:pt x="2868" y="1"/>
                  </a:moveTo>
                  <a:cubicBezTo>
                    <a:pt x="1261" y="1"/>
                    <a:pt x="1" y="1292"/>
                    <a:pt x="1" y="2868"/>
                  </a:cubicBezTo>
                  <a:cubicBezTo>
                    <a:pt x="1" y="3687"/>
                    <a:pt x="347" y="4443"/>
                    <a:pt x="883" y="5010"/>
                  </a:cubicBezTo>
                  <a:cubicBezTo>
                    <a:pt x="379" y="5167"/>
                    <a:pt x="1" y="5640"/>
                    <a:pt x="1" y="6176"/>
                  </a:cubicBezTo>
                  <a:lnTo>
                    <a:pt x="1" y="11153"/>
                  </a:lnTo>
                  <a:cubicBezTo>
                    <a:pt x="1" y="11815"/>
                    <a:pt x="536" y="12382"/>
                    <a:pt x="1261" y="12382"/>
                  </a:cubicBezTo>
                  <a:lnTo>
                    <a:pt x="9515" y="12382"/>
                  </a:lnTo>
                  <a:cubicBezTo>
                    <a:pt x="10208" y="12382"/>
                    <a:pt x="10775" y="11846"/>
                    <a:pt x="10775" y="11153"/>
                  </a:cubicBezTo>
                  <a:lnTo>
                    <a:pt x="10775" y="10996"/>
                  </a:lnTo>
                  <a:lnTo>
                    <a:pt x="13548" y="12350"/>
                  </a:lnTo>
                  <a:cubicBezTo>
                    <a:pt x="13594" y="12385"/>
                    <a:pt x="13645" y="12399"/>
                    <a:pt x="13695" y="12399"/>
                  </a:cubicBezTo>
                  <a:cubicBezTo>
                    <a:pt x="13781" y="12399"/>
                    <a:pt x="13866" y="12359"/>
                    <a:pt x="13926" y="12319"/>
                  </a:cubicBezTo>
                  <a:cubicBezTo>
                    <a:pt x="14052" y="12256"/>
                    <a:pt x="14146" y="12130"/>
                    <a:pt x="14146" y="11972"/>
                  </a:cubicBezTo>
                  <a:lnTo>
                    <a:pt x="14146" y="5356"/>
                  </a:lnTo>
                  <a:cubicBezTo>
                    <a:pt x="14083" y="5199"/>
                    <a:pt x="14020" y="5073"/>
                    <a:pt x="13894" y="5010"/>
                  </a:cubicBezTo>
                  <a:cubicBezTo>
                    <a:pt x="13815" y="4950"/>
                    <a:pt x="13722" y="4928"/>
                    <a:pt x="13633" y="4928"/>
                  </a:cubicBezTo>
                  <a:cubicBezTo>
                    <a:pt x="13581" y="4928"/>
                    <a:pt x="13531" y="4935"/>
                    <a:pt x="13485" y="4947"/>
                  </a:cubicBezTo>
                  <a:lnTo>
                    <a:pt x="10744" y="6333"/>
                  </a:lnTo>
                  <a:lnTo>
                    <a:pt x="10744" y="6176"/>
                  </a:lnTo>
                  <a:cubicBezTo>
                    <a:pt x="10744" y="5577"/>
                    <a:pt x="10334" y="5104"/>
                    <a:pt x="9830" y="5010"/>
                  </a:cubicBezTo>
                  <a:cubicBezTo>
                    <a:pt x="10397" y="4474"/>
                    <a:pt x="10744" y="3750"/>
                    <a:pt x="10744" y="2868"/>
                  </a:cubicBezTo>
                  <a:cubicBezTo>
                    <a:pt x="10744" y="1261"/>
                    <a:pt x="9452" y="1"/>
                    <a:pt x="7814" y="1"/>
                  </a:cubicBezTo>
                  <a:cubicBezTo>
                    <a:pt x="6774" y="1"/>
                    <a:pt x="5861" y="536"/>
                    <a:pt x="5357" y="1418"/>
                  </a:cubicBezTo>
                  <a:cubicBezTo>
                    <a:pt x="4821" y="599"/>
                    <a:pt x="3939" y="1"/>
                    <a:pt x="28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08" name="Google Shape;10608;p78"/>
          <p:cNvGrpSpPr/>
          <p:nvPr/>
        </p:nvGrpSpPr>
        <p:grpSpPr>
          <a:xfrm>
            <a:off x="6207335" y="2119527"/>
            <a:ext cx="344622" cy="341941"/>
            <a:chOff x="-12663175" y="2506800"/>
            <a:chExt cx="356825" cy="354050"/>
          </a:xfrm>
        </p:grpSpPr>
        <p:sp>
          <p:nvSpPr>
            <p:cNvPr id="10609" name="Google Shape;10609;p78"/>
            <p:cNvSpPr/>
            <p:nvPr/>
          </p:nvSpPr>
          <p:spPr>
            <a:xfrm>
              <a:off x="-12663175" y="2506800"/>
              <a:ext cx="356825" cy="354050"/>
            </a:xfrm>
            <a:custGeom>
              <a:avLst/>
              <a:gdLst/>
              <a:ahLst/>
              <a:cxnLst/>
              <a:rect l="l" t="t" r="r" b="b"/>
              <a:pathLst>
                <a:path w="14273" h="14162" extrusionOk="0">
                  <a:moveTo>
                    <a:pt x="9074" y="969"/>
                  </a:moveTo>
                  <a:lnTo>
                    <a:pt x="9169" y="1095"/>
                  </a:lnTo>
                  <a:cubicBezTo>
                    <a:pt x="8980" y="1536"/>
                    <a:pt x="9011" y="2135"/>
                    <a:pt x="9421" y="2513"/>
                  </a:cubicBezTo>
                  <a:cubicBezTo>
                    <a:pt x="9658" y="2770"/>
                    <a:pt x="9969" y="2890"/>
                    <a:pt x="10284" y="2890"/>
                  </a:cubicBezTo>
                  <a:cubicBezTo>
                    <a:pt x="10472" y="2890"/>
                    <a:pt x="10662" y="2847"/>
                    <a:pt x="10838" y="2765"/>
                  </a:cubicBezTo>
                  <a:lnTo>
                    <a:pt x="11500" y="3427"/>
                  </a:lnTo>
                  <a:cubicBezTo>
                    <a:pt x="11280" y="3899"/>
                    <a:pt x="11343" y="4435"/>
                    <a:pt x="11752" y="4844"/>
                  </a:cubicBezTo>
                  <a:cubicBezTo>
                    <a:pt x="11988" y="5080"/>
                    <a:pt x="12297" y="5206"/>
                    <a:pt x="12603" y="5206"/>
                  </a:cubicBezTo>
                  <a:cubicBezTo>
                    <a:pt x="12788" y="5206"/>
                    <a:pt x="12972" y="5160"/>
                    <a:pt x="13138" y="5065"/>
                  </a:cubicBezTo>
                  <a:lnTo>
                    <a:pt x="13264" y="5191"/>
                  </a:lnTo>
                  <a:cubicBezTo>
                    <a:pt x="13107" y="5537"/>
                    <a:pt x="13107" y="5947"/>
                    <a:pt x="13264" y="6262"/>
                  </a:cubicBezTo>
                  <a:lnTo>
                    <a:pt x="12445" y="7081"/>
                  </a:lnTo>
                  <a:lnTo>
                    <a:pt x="12162" y="6798"/>
                  </a:lnTo>
                  <a:cubicBezTo>
                    <a:pt x="12083" y="6719"/>
                    <a:pt x="11981" y="6680"/>
                    <a:pt x="11874" y="6680"/>
                  </a:cubicBezTo>
                  <a:cubicBezTo>
                    <a:pt x="11768" y="6680"/>
                    <a:pt x="11658" y="6719"/>
                    <a:pt x="11563" y="6798"/>
                  </a:cubicBezTo>
                  <a:cubicBezTo>
                    <a:pt x="11406" y="6955"/>
                    <a:pt x="11406" y="7239"/>
                    <a:pt x="11563" y="7396"/>
                  </a:cubicBezTo>
                  <a:lnTo>
                    <a:pt x="11847" y="7680"/>
                  </a:lnTo>
                  <a:lnTo>
                    <a:pt x="6333" y="13193"/>
                  </a:lnTo>
                  <a:cubicBezTo>
                    <a:pt x="6160" y="13114"/>
                    <a:pt x="5971" y="13075"/>
                    <a:pt x="5786" y="13075"/>
                  </a:cubicBezTo>
                  <a:cubicBezTo>
                    <a:pt x="5601" y="13075"/>
                    <a:pt x="5420" y="13114"/>
                    <a:pt x="5262" y="13193"/>
                  </a:cubicBezTo>
                  <a:lnTo>
                    <a:pt x="5168" y="13067"/>
                  </a:lnTo>
                  <a:cubicBezTo>
                    <a:pt x="5357" y="12626"/>
                    <a:pt x="5325" y="12059"/>
                    <a:pt x="4916" y="11649"/>
                  </a:cubicBezTo>
                  <a:cubicBezTo>
                    <a:pt x="4680" y="11414"/>
                    <a:pt x="4371" y="11288"/>
                    <a:pt x="4057" y="11288"/>
                  </a:cubicBezTo>
                  <a:cubicBezTo>
                    <a:pt x="3867" y="11288"/>
                    <a:pt x="3676" y="11334"/>
                    <a:pt x="3498" y="11429"/>
                  </a:cubicBezTo>
                  <a:lnTo>
                    <a:pt x="2836" y="10736"/>
                  </a:lnTo>
                  <a:cubicBezTo>
                    <a:pt x="3088" y="10263"/>
                    <a:pt x="2994" y="9728"/>
                    <a:pt x="2616" y="9318"/>
                  </a:cubicBezTo>
                  <a:cubicBezTo>
                    <a:pt x="2360" y="9082"/>
                    <a:pt x="2056" y="8957"/>
                    <a:pt x="1748" y="8957"/>
                  </a:cubicBezTo>
                  <a:cubicBezTo>
                    <a:pt x="1563" y="8957"/>
                    <a:pt x="1376" y="9003"/>
                    <a:pt x="1198" y="9098"/>
                  </a:cubicBezTo>
                  <a:lnTo>
                    <a:pt x="1072" y="8971"/>
                  </a:lnTo>
                  <a:cubicBezTo>
                    <a:pt x="1229" y="8625"/>
                    <a:pt x="1229" y="8215"/>
                    <a:pt x="1072" y="7900"/>
                  </a:cubicBezTo>
                  <a:lnTo>
                    <a:pt x="6585" y="2387"/>
                  </a:lnTo>
                  <a:lnTo>
                    <a:pt x="6869" y="2671"/>
                  </a:lnTo>
                  <a:cubicBezTo>
                    <a:pt x="6948" y="2749"/>
                    <a:pt x="7050" y="2789"/>
                    <a:pt x="7152" y="2789"/>
                  </a:cubicBezTo>
                  <a:cubicBezTo>
                    <a:pt x="7255" y="2789"/>
                    <a:pt x="7357" y="2749"/>
                    <a:pt x="7436" y="2671"/>
                  </a:cubicBezTo>
                  <a:cubicBezTo>
                    <a:pt x="7593" y="2513"/>
                    <a:pt x="7593" y="2229"/>
                    <a:pt x="7436" y="2072"/>
                  </a:cubicBezTo>
                  <a:lnTo>
                    <a:pt x="7184" y="1820"/>
                  </a:lnTo>
                  <a:lnTo>
                    <a:pt x="8003" y="969"/>
                  </a:lnTo>
                  <a:cubicBezTo>
                    <a:pt x="8176" y="1048"/>
                    <a:pt x="8365" y="1087"/>
                    <a:pt x="8550" y="1087"/>
                  </a:cubicBezTo>
                  <a:cubicBezTo>
                    <a:pt x="8735" y="1087"/>
                    <a:pt x="8917" y="1048"/>
                    <a:pt x="9074" y="969"/>
                  </a:cubicBezTo>
                  <a:close/>
                  <a:moveTo>
                    <a:pt x="7893" y="0"/>
                  </a:moveTo>
                  <a:cubicBezTo>
                    <a:pt x="7782" y="0"/>
                    <a:pt x="7672" y="40"/>
                    <a:pt x="7593" y="119"/>
                  </a:cubicBezTo>
                  <a:lnTo>
                    <a:pt x="158" y="7554"/>
                  </a:lnTo>
                  <a:cubicBezTo>
                    <a:pt x="1" y="7711"/>
                    <a:pt x="1" y="7995"/>
                    <a:pt x="158" y="8152"/>
                  </a:cubicBezTo>
                  <a:cubicBezTo>
                    <a:pt x="316" y="8310"/>
                    <a:pt x="316" y="8593"/>
                    <a:pt x="158" y="8751"/>
                  </a:cubicBezTo>
                  <a:cubicBezTo>
                    <a:pt x="1" y="8908"/>
                    <a:pt x="1" y="9161"/>
                    <a:pt x="158" y="9318"/>
                  </a:cubicBezTo>
                  <a:lnTo>
                    <a:pt x="757" y="9917"/>
                  </a:lnTo>
                  <a:cubicBezTo>
                    <a:pt x="836" y="9995"/>
                    <a:pt x="938" y="10035"/>
                    <a:pt x="1040" y="10035"/>
                  </a:cubicBezTo>
                  <a:cubicBezTo>
                    <a:pt x="1143" y="10035"/>
                    <a:pt x="1245" y="9995"/>
                    <a:pt x="1324" y="9917"/>
                  </a:cubicBezTo>
                  <a:cubicBezTo>
                    <a:pt x="1418" y="9838"/>
                    <a:pt x="1529" y="9798"/>
                    <a:pt x="1635" y="9798"/>
                  </a:cubicBezTo>
                  <a:cubicBezTo>
                    <a:pt x="1741" y="9798"/>
                    <a:pt x="1844" y="9838"/>
                    <a:pt x="1923" y="9917"/>
                  </a:cubicBezTo>
                  <a:cubicBezTo>
                    <a:pt x="2080" y="10074"/>
                    <a:pt x="2080" y="10358"/>
                    <a:pt x="1923" y="10515"/>
                  </a:cubicBezTo>
                  <a:cubicBezTo>
                    <a:pt x="1765" y="10673"/>
                    <a:pt x="1765" y="10956"/>
                    <a:pt x="1923" y="11114"/>
                  </a:cubicBezTo>
                  <a:lnTo>
                    <a:pt x="3120" y="12279"/>
                  </a:lnTo>
                  <a:cubicBezTo>
                    <a:pt x="3199" y="12358"/>
                    <a:pt x="3301" y="12398"/>
                    <a:pt x="3403" y="12398"/>
                  </a:cubicBezTo>
                  <a:cubicBezTo>
                    <a:pt x="3506" y="12398"/>
                    <a:pt x="3608" y="12358"/>
                    <a:pt x="3687" y="12279"/>
                  </a:cubicBezTo>
                  <a:cubicBezTo>
                    <a:pt x="3781" y="12201"/>
                    <a:pt x="3892" y="12161"/>
                    <a:pt x="3998" y="12161"/>
                  </a:cubicBezTo>
                  <a:cubicBezTo>
                    <a:pt x="4104" y="12161"/>
                    <a:pt x="4207" y="12201"/>
                    <a:pt x="4285" y="12279"/>
                  </a:cubicBezTo>
                  <a:cubicBezTo>
                    <a:pt x="4443" y="12437"/>
                    <a:pt x="4443" y="12721"/>
                    <a:pt x="4285" y="12878"/>
                  </a:cubicBezTo>
                  <a:cubicBezTo>
                    <a:pt x="4128" y="13036"/>
                    <a:pt x="4128" y="13319"/>
                    <a:pt x="4285" y="13477"/>
                  </a:cubicBezTo>
                  <a:lnTo>
                    <a:pt x="4884" y="14044"/>
                  </a:lnTo>
                  <a:cubicBezTo>
                    <a:pt x="4963" y="14123"/>
                    <a:pt x="5073" y="14162"/>
                    <a:pt x="5183" y="14162"/>
                  </a:cubicBezTo>
                  <a:cubicBezTo>
                    <a:pt x="5294" y="14162"/>
                    <a:pt x="5404" y="14123"/>
                    <a:pt x="5483" y="14044"/>
                  </a:cubicBezTo>
                  <a:cubicBezTo>
                    <a:pt x="5561" y="13965"/>
                    <a:pt x="5664" y="13926"/>
                    <a:pt x="5766" y="13926"/>
                  </a:cubicBezTo>
                  <a:cubicBezTo>
                    <a:pt x="5869" y="13926"/>
                    <a:pt x="5971" y="13965"/>
                    <a:pt x="6050" y="14044"/>
                  </a:cubicBezTo>
                  <a:cubicBezTo>
                    <a:pt x="6144" y="14123"/>
                    <a:pt x="6254" y="14162"/>
                    <a:pt x="6361" y="14162"/>
                  </a:cubicBezTo>
                  <a:cubicBezTo>
                    <a:pt x="6467" y="14162"/>
                    <a:pt x="6570" y="14123"/>
                    <a:pt x="6648" y="14044"/>
                  </a:cubicBezTo>
                  <a:lnTo>
                    <a:pt x="14115" y="6609"/>
                  </a:lnTo>
                  <a:cubicBezTo>
                    <a:pt x="14272" y="6451"/>
                    <a:pt x="14272" y="6168"/>
                    <a:pt x="14115" y="6010"/>
                  </a:cubicBezTo>
                  <a:cubicBezTo>
                    <a:pt x="13926" y="5853"/>
                    <a:pt x="13926" y="5600"/>
                    <a:pt x="14115" y="5443"/>
                  </a:cubicBezTo>
                  <a:cubicBezTo>
                    <a:pt x="14241" y="5285"/>
                    <a:pt x="14241" y="5002"/>
                    <a:pt x="14115" y="4844"/>
                  </a:cubicBezTo>
                  <a:lnTo>
                    <a:pt x="13516" y="4246"/>
                  </a:lnTo>
                  <a:cubicBezTo>
                    <a:pt x="13438" y="4167"/>
                    <a:pt x="13327" y="4128"/>
                    <a:pt x="13217" y="4128"/>
                  </a:cubicBezTo>
                  <a:cubicBezTo>
                    <a:pt x="13107" y="4128"/>
                    <a:pt x="12997" y="4167"/>
                    <a:pt x="12918" y="4246"/>
                  </a:cubicBezTo>
                  <a:cubicBezTo>
                    <a:pt x="12839" y="4325"/>
                    <a:pt x="12729" y="4364"/>
                    <a:pt x="12618" y="4364"/>
                  </a:cubicBezTo>
                  <a:cubicBezTo>
                    <a:pt x="12508" y="4364"/>
                    <a:pt x="12398" y="4325"/>
                    <a:pt x="12319" y="4246"/>
                  </a:cubicBezTo>
                  <a:cubicBezTo>
                    <a:pt x="12162" y="4088"/>
                    <a:pt x="12162" y="3805"/>
                    <a:pt x="12319" y="3647"/>
                  </a:cubicBezTo>
                  <a:cubicBezTo>
                    <a:pt x="12477" y="3490"/>
                    <a:pt x="12477" y="3238"/>
                    <a:pt x="12319" y="3080"/>
                  </a:cubicBezTo>
                  <a:lnTo>
                    <a:pt x="11154" y="1883"/>
                  </a:lnTo>
                  <a:cubicBezTo>
                    <a:pt x="11075" y="1804"/>
                    <a:pt x="10964" y="1765"/>
                    <a:pt x="10854" y="1765"/>
                  </a:cubicBezTo>
                  <a:cubicBezTo>
                    <a:pt x="10744" y="1765"/>
                    <a:pt x="10634" y="1804"/>
                    <a:pt x="10555" y="1883"/>
                  </a:cubicBezTo>
                  <a:cubicBezTo>
                    <a:pt x="10476" y="1962"/>
                    <a:pt x="10366" y="2001"/>
                    <a:pt x="10256" y="2001"/>
                  </a:cubicBezTo>
                  <a:cubicBezTo>
                    <a:pt x="10145" y="2001"/>
                    <a:pt x="10035" y="1962"/>
                    <a:pt x="9956" y="1883"/>
                  </a:cubicBezTo>
                  <a:cubicBezTo>
                    <a:pt x="9799" y="1725"/>
                    <a:pt x="9799" y="1442"/>
                    <a:pt x="9956" y="1284"/>
                  </a:cubicBezTo>
                  <a:cubicBezTo>
                    <a:pt x="10114" y="1127"/>
                    <a:pt x="10114" y="875"/>
                    <a:pt x="9956" y="717"/>
                  </a:cubicBezTo>
                  <a:lnTo>
                    <a:pt x="9389" y="119"/>
                  </a:lnTo>
                  <a:cubicBezTo>
                    <a:pt x="9295" y="40"/>
                    <a:pt x="9184" y="0"/>
                    <a:pt x="9078" y="0"/>
                  </a:cubicBezTo>
                  <a:cubicBezTo>
                    <a:pt x="8972" y="0"/>
                    <a:pt x="8869" y="40"/>
                    <a:pt x="8791" y="119"/>
                  </a:cubicBezTo>
                  <a:cubicBezTo>
                    <a:pt x="8712" y="197"/>
                    <a:pt x="8602" y="237"/>
                    <a:pt x="8491" y="237"/>
                  </a:cubicBezTo>
                  <a:cubicBezTo>
                    <a:pt x="8381" y="237"/>
                    <a:pt x="8271" y="197"/>
                    <a:pt x="8192" y="119"/>
                  </a:cubicBezTo>
                  <a:cubicBezTo>
                    <a:pt x="8113" y="40"/>
                    <a:pt x="8003" y="0"/>
                    <a:pt x="78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0" name="Google Shape;10610;p78"/>
            <p:cNvSpPr/>
            <p:nvPr/>
          </p:nvSpPr>
          <p:spPr>
            <a:xfrm>
              <a:off x="-12466275" y="2586350"/>
              <a:ext cx="37850" cy="35850"/>
            </a:xfrm>
            <a:custGeom>
              <a:avLst/>
              <a:gdLst/>
              <a:ahLst/>
              <a:cxnLst/>
              <a:rect l="l" t="t" r="r" b="b"/>
              <a:pathLst>
                <a:path w="1514" h="1434" extrusionOk="0">
                  <a:moveTo>
                    <a:pt x="458" y="0"/>
                  </a:moveTo>
                  <a:cubicBezTo>
                    <a:pt x="348" y="0"/>
                    <a:pt x="237" y="40"/>
                    <a:pt x="159" y="119"/>
                  </a:cubicBezTo>
                  <a:cubicBezTo>
                    <a:pt x="1" y="276"/>
                    <a:pt x="1" y="560"/>
                    <a:pt x="159" y="717"/>
                  </a:cubicBezTo>
                  <a:lnTo>
                    <a:pt x="757" y="1316"/>
                  </a:lnTo>
                  <a:cubicBezTo>
                    <a:pt x="836" y="1395"/>
                    <a:pt x="938" y="1434"/>
                    <a:pt x="1041" y="1434"/>
                  </a:cubicBezTo>
                  <a:cubicBezTo>
                    <a:pt x="1143" y="1434"/>
                    <a:pt x="1245" y="1395"/>
                    <a:pt x="1324" y="1316"/>
                  </a:cubicBezTo>
                  <a:cubicBezTo>
                    <a:pt x="1513" y="1158"/>
                    <a:pt x="1513" y="875"/>
                    <a:pt x="1324" y="717"/>
                  </a:cubicBezTo>
                  <a:lnTo>
                    <a:pt x="757" y="119"/>
                  </a:lnTo>
                  <a:cubicBezTo>
                    <a:pt x="678" y="40"/>
                    <a:pt x="568" y="0"/>
                    <a:pt x="4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1" name="Google Shape;10611;p78"/>
            <p:cNvSpPr/>
            <p:nvPr/>
          </p:nvSpPr>
          <p:spPr>
            <a:xfrm>
              <a:off x="-12422950" y="2630450"/>
              <a:ext cx="37825" cy="35875"/>
            </a:xfrm>
            <a:custGeom>
              <a:avLst/>
              <a:gdLst/>
              <a:ahLst/>
              <a:cxnLst/>
              <a:rect l="l" t="t" r="r" b="b"/>
              <a:pathLst>
                <a:path w="1513" h="1435" extrusionOk="0">
                  <a:moveTo>
                    <a:pt x="458" y="1"/>
                  </a:moveTo>
                  <a:cubicBezTo>
                    <a:pt x="347" y="1"/>
                    <a:pt x="237" y="40"/>
                    <a:pt x="158" y="119"/>
                  </a:cubicBezTo>
                  <a:cubicBezTo>
                    <a:pt x="1" y="276"/>
                    <a:pt x="1" y="560"/>
                    <a:pt x="158" y="717"/>
                  </a:cubicBezTo>
                  <a:lnTo>
                    <a:pt x="757" y="1316"/>
                  </a:lnTo>
                  <a:cubicBezTo>
                    <a:pt x="836" y="1395"/>
                    <a:pt x="938" y="1434"/>
                    <a:pt x="1044" y="1434"/>
                  </a:cubicBezTo>
                  <a:cubicBezTo>
                    <a:pt x="1151" y="1434"/>
                    <a:pt x="1261" y="1395"/>
                    <a:pt x="1355" y="1316"/>
                  </a:cubicBezTo>
                  <a:cubicBezTo>
                    <a:pt x="1513" y="1159"/>
                    <a:pt x="1513" y="875"/>
                    <a:pt x="1355" y="717"/>
                  </a:cubicBezTo>
                  <a:lnTo>
                    <a:pt x="757" y="119"/>
                  </a:lnTo>
                  <a:cubicBezTo>
                    <a:pt x="678" y="40"/>
                    <a:pt x="568" y="1"/>
                    <a:pt x="4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2" name="Google Shape;10612;p78"/>
            <p:cNvSpPr/>
            <p:nvPr/>
          </p:nvSpPr>
          <p:spPr>
            <a:xfrm>
              <a:off x="-12591500" y="2644250"/>
              <a:ext cx="192200" cy="142975"/>
            </a:xfrm>
            <a:custGeom>
              <a:avLst/>
              <a:gdLst/>
              <a:ahLst/>
              <a:cxnLst/>
              <a:rect l="l" t="t" r="r" b="b"/>
              <a:pathLst>
                <a:path w="7688" h="5719" extrusionOk="0">
                  <a:moveTo>
                    <a:pt x="1371" y="1780"/>
                  </a:moveTo>
                  <a:cubicBezTo>
                    <a:pt x="1481" y="1780"/>
                    <a:pt x="1592" y="1819"/>
                    <a:pt x="1670" y="1898"/>
                  </a:cubicBezTo>
                  <a:cubicBezTo>
                    <a:pt x="1828" y="2056"/>
                    <a:pt x="1828" y="2339"/>
                    <a:pt x="1670" y="2497"/>
                  </a:cubicBezTo>
                  <a:cubicBezTo>
                    <a:pt x="1592" y="2576"/>
                    <a:pt x="1481" y="2615"/>
                    <a:pt x="1371" y="2615"/>
                  </a:cubicBezTo>
                  <a:cubicBezTo>
                    <a:pt x="1261" y="2615"/>
                    <a:pt x="1151" y="2576"/>
                    <a:pt x="1072" y="2497"/>
                  </a:cubicBezTo>
                  <a:cubicBezTo>
                    <a:pt x="914" y="2339"/>
                    <a:pt x="914" y="2056"/>
                    <a:pt x="1072" y="1898"/>
                  </a:cubicBezTo>
                  <a:cubicBezTo>
                    <a:pt x="1151" y="1819"/>
                    <a:pt x="1261" y="1780"/>
                    <a:pt x="1371" y="1780"/>
                  </a:cubicBezTo>
                  <a:close/>
                  <a:moveTo>
                    <a:pt x="4317" y="985"/>
                  </a:moveTo>
                  <a:lnTo>
                    <a:pt x="6522" y="2308"/>
                  </a:lnTo>
                  <a:lnTo>
                    <a:pt x="5955" y="2843"/>
                  </a:lnTo>
                  <a:lnTo>
                    <a:pt x="3750" y="1552"/>
                  </a:lnTo>
                  <a:lnTo>
                    <a:pt x="4317" y="985"/>
                  </a:lnTo>
                  <a:close/>
                  <a:moveTo>
                    <a:pt x="3687" y="4111"/>
                  </a:moveTo>
                  <a:cubicBezTo>
                    <a:pt x="3789" y="4111"/>
                    <a:pt x="3892" y="4151"/>
                    <a:pt x="3970" y="4230"/>
                  </a:cubicBezTo>
                  <a:cubicBezTo>
                    <a:pt x="4159" y="4387"/>
                    <a:pt x="4159" y="4671"/>
                    <a:pt x="3970" y="4828"/>
                  </a:cubicBezTo>
                  <a:cubicBezTo>
                    <a:pt x="3892" y="4907"/>
                    <a:pt x="3789" y="4946"/>
                    <a:pt x="3687" y="4946"/>
                  </a:cubicBezTo>
                  <a:cubicBezTo>
                    <a:pt x="3584" y="4946"/>
                    <a:pt x="3482" y="4907"/>
                    <a:pt x="3403" y="4828"/>
                  </a:cubicBezTo>
                  <a:cubicBezTo>
                    <a:pt x="3246" y="4671"/>
                    <a:pt x="3246" y="4387"/>
                    <a:pt x="3403" y="4230"/>
                  </a:cubicBezTo>
                  <a:cubicBezTo>
                    <a:pt x="3482" y="4151"/>
                    <a:pt x="3584" y="4111"/>
                    <a:pt x="3687" y="4111"/>
                  </a:cubicBezTo>
                  <a:close/>
                  <a:moveTo>
                    <a:pt x="4302" y="0"/>
                  </a:moveTo>
                  <a:cubicBezTo>
                    <a:pt x="4187" y="0"/>
                    <a:pt x="4067" y="37"/>
                    <a:pt x="3970" y="134"/>
                  </a:cubicBezTo>
                  <a:lnTo>
                    <a:pt x="2490" y="1615"/>
                  </a:lnTo>
                  <a:lnTo>
                    <a:pt x="2269" y="1268"/>
                  </a:lnTo>
                  <a:cubicBezTo>
                    <a:pt x="2033" y="1032"/>
                    <a:pt x="1718" y="914"/>
                    <a:pt x="1395" y="914"/>
                  </a:cubicBezTo>
                  <a:cubicBezTo>
                    <a:pt x="1072" y="914"/>
                    <a:pt x="741" y="1032"/>
                    <a:pt x="473" y="1268"/>
                  </a:cubicBezTo>
                  <a:cubicBezTo>
                    <a:pt x="1" y="1741"/>
                    <a:pt x="1" y="2528"/>
                    <a:pt x="473" y="3032"/>
                  </a:cubicBezTo>
                  <a:cubicBezTo>
                    <a:pt x="710" y="3269"/>
                    <a:pt x="1025" y="3387"/>
                    <a:pt x="1348" y="3387"/>
                  </a:cubicBezTo>
                  <a:cubicBezTo>
                    <a:pt x="1670" y="3387"/>
                    <a:pt x="2001" y="3269"/>
                    <a:pt x="2269" y="3032"/>
                  </a:cubicBezTo>
                  <a:lnTo>
                    <a:pt x="3214" y="2087"/>
                  </a:lnTo>
                  <a:lnTo>
                    <a:pt x="5420" y="3410"/>
                  </a:lnTo>
                  <a:lnTo>
                    <a:pt x="4852" y="3946"/>
                  </a:lnTo>
                  <a:lnTo>
                    <a:pt x="4632" y="3600"/>
                  </a:lnTo>
                  <a:cubicBezTo>
                    <a:pt x="4396" y="3363"/>
                    <a:pt x="4081" y="3245"/>
                    <a:pt x="3758" y="3245"/>
                  </a:cubicBezTo>
                  <a:cubicBezTo>
                    <a:pt x="3435" y="3245"/>
                    <a:pt x="3104" y="3363"/>
                    <a:pt x="2836" y="3600"/>
                  </a:cubicBezTo>
                  <a:cubicBezTo>
                    <a:pt x="2364" y="4072"/>
                    <a:pt x="2364" y="4860"/>
                    <a:pt x="2836" y="5364"/>
                  </a:cubicBezTo>
                  <a:cubicBezTo>
                    <a:pt x="3072" y="5600"/>
                    <a:pt x="3387" y="5718"/>
                    <a:pt x="3710" y="5718"/>
                  </a:cubicBezTo>
                  <a:cubicBezTo>
                    <a:pt x="4033" y="5718"/>
                    <a:pt x="4364" y="5600"/>
                    <a:pt x="4632" y="5364"/>
                  </a:cubicBezTo>
                  <a:lnTo>
                    <a:pt x="7530" y="2465"/>
                  </a:lnTo>
                  <a:cubicBezTo>
                    <a:pt x="7688" y="2308"/>
                    <a:pt x="7656" y="1993"/>
                    <a:pt x="7404" y="1835"/>
                  </a:cubicBezTo>
                  <a:lnTo>
                    <a:pt x="4506" y="39"/>
                  </a:lnTo>
                  <a:cubicBezTo>
                    <a:pt x="4445" y="15"/>
                    <a:pt x="4374" y="0"/>
                    <a:pt x="43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13" name="Google Shape;10613;p78"/>
          <p:cNvGrpSpPr/>
          <p:nvPr/>
        </p:nvGrpSpPr>
        <p:grpSpPr>
          <a:xfrm>
            <a:off x="8022468" y="1303307"/>
            <a:ext cx="340807" cy="341579"/>
            <a:chOff x="-10896525" y="1663050"/>
            <a:chExt cx="352875" cy="353675"/>
          </a:xfrm>
        </p:grpSpPr>
        <p:sp>
          <p:nvSpPr>
            <p:cNvPr id="10614" name="Google Shape;10614;p78"/>
            <p:cNvSpPr/>
            <p:nvPr/>
          </p:nvSpPr>
          <p:spPr>
            <a:xfrm>
              <a:off x="-10896525" y="1663050"/>
              <a:ext cx="166200" cy="311925"/>
            </a:xfrm>
            <a:custGeom>
              <a:avLst/>
              <a:gdLst/>
              <a:ahLst/>
              <a:cxnLst/>
              <a:rect l="l" t="t" r="r" b="b"/>
              <a:pathLst>
                <a:path w="6648" h="12477" extrusionOk="0">
                  <a:moveTo>
                    <a:pt x="3308" y="820"/>
                  </a:moveTo>
                  <a:cubicBezTo>
                    <a:pt x="3781" y="820"/>
                    <a:pt x="4285" y="1230"/>
                    <a:pt x="4663" y="1923"/>
                  </a:cubicBezTo>
                  <a:lnTo>
                    <a:pt x="3308" y="2931"/>
                  </a:lnTo>
                  <a:lnTo>
                    <a:pt x="1922" y="1923"/>
                  </a:lnTo>
                  <a:cubicBezTo>
                    <a:pt x="2300" y="1230"/>
                    <a:pt x="2804" y="820"/>
                    <a:pt x="3308" y="820"/>
                  </a:cubicBezTo>
                  <a:close/>
                  <a:moveTo>
                    <a:pt x="1513" y="2679"/>
                  </a:moveTo>
                  <a:lnTo>
                    <a:pt x="2584" y="3466"/>
                  </a:lnTo>
                  <a:lnTo>
                    <a:pt x="977" y="4695"/>
                  </a:lnTo>
                  <a:cubicBezTo>
                    <a:pt x="1072" y="3939"/>
                    <a:pt x="1292" y="3277"/>
                    <a:pt x="1513" y="2679"/>
                  </a:cubicBezTo>
                  <a:close/>
                  <a:moveTo>
                    <a:pt x="5010" y="2679"/>
                  </a:moveTo>
                  <a:cubicBezTo>
                    <a:pt x="5262" y="3277"/>
                    <a:pt x="5451" y="3939"/>
                    <a:pt x="5577" y="4695"/>
                  </a:cubicBezTo>
                  <a:lnTo>
                    <a:pt x="3970" y="3466"/>
                  </a:lnTo>
                  <a:lnTo>
                    <a:pt x="5010" y="2679"/>
                  </a:lnTo>
                  <a:close/>
                  <a:moveTo>
                    <a:pt x="3308" y="4002"/>
                  </a:moveTo>
                  <a:lnTo>
                    <a:pt x="5734" y="5829"/>
                  </a:lnTo>
                  <a:lnTo>
                    <a:pt x="5734" y="5861"/>
                  </a:lnTo>
                  <a:cubicBezTo>
                    <a:pt x="5608" y="6302"/>
                    <a:pt x="5230" y="6617"/>
                    <a:pt x="4758" y="6617"/>
                  </a:cubicBezTo>
                  <a:lnTo>
                    <a:pt x="1891" y="6617"/>
                  </a:lnTo>
                  <a:cubicBezTo>
                    <a:pt x="1355" y="6617"/>
                    <a:pt x="977" y="6302"/>
                    <a:pt x="851" y="5829"/>
                  </a:cubicBezTo>
                  <a:lnTo>
                    <a:pt x="3308" y="4002"/>
                  </a:lnTo>
                  <a:close/>
                  <a:moveTo>
                    <a:pt x="756" y="7121"/>
                  </a:moveTo>
                  <a:lnTo>
                    <a:pt x="756" y="7121"/>
                  </a:lnTo>
                  <a:cubicBezTo>
                    <a:pt x="1072" y="7310"/>
                    <a:pt x="1450" y="7436"/>
                    <a:pt x="1796" y="7436"/>
                  </a:cubicBezTo>
                  <a:lnTo>
                    <a:pt x="4663" y="7436"/>
                  </a:lnTo>
                  <a:cubicBezTo>
                    <a:pt x="5073" y="7436"/>
                    <a:pt x="5419" y="7310"/>
                    <a:pt x="5703" y="7121"/>
                  </a:cubicBezTo>
                  <a:lnTo>
                    <a:pt x="5703" y="7121"/>
                  </a:lnTo>
                  <a:cubicBezTo>
                    <a:pt x="5734" y="8507"/>
                    <a:pt x="5545" y="9830"/>
                    <a:pt x="5136" y="10902"/>
                  </a:cubicBezTo>
                  <a:cubicBezTo>
                    <a:pt x="4978" y="11374"/>
                    <a:pt x="4537" y="11626"/>
                    <a:pt x="3970" y="11626"/>
                  </a:cubicBezTo>
                  <a:lnTo>
                    <a:pt x="2395" y="11626"/>
                  </a:lnTo>
                  <a:cubicBezTo>
                    <a:pt x="1954" y="11626"/>
                    <a:pt x="1544" y="11343"/>
                    <a:pt x="1387" y="10902"/>
                  </a:cubicBezTo>
                  <a:cubicBezTo>
                    <a:pt x="1009" y="9830"/>
                    <a:pt x="820" y="8507"/>
                    <a:pt x="756" y="7121"/>
                  </a:cubicBezTo>
                  <a:close/>
                  <a:moveTo>
                    <a:pt x="3308" y="1"/>
                  </a:moveTo>
                  <a:cubicBezTo>
                    <a:pt x="2269" y="1"/>
                    <a:pt x="1450" y="946"/>
                    <a:pt x="1009" y="1891"/>
                  </a:cubicBezTo>
                  <a:cubicBezTo>
                    <a:pt x="252" y="3372"/>
                    <a:pt x="0" y="5262"/>
                    <a:pt x="0" y="6932"/>
                  </a:cubicBezTo>
                  <a:cubicBezTo>
                    <a:pt x="0" y="8507"/>
                    <a:pt x="221" y="9988"/>
                    <a:pt x="662" y="11217"/>
                  </a:cubicBezTo>
                  <a:cubicBezTo>
                    <a:pt x="946" y="11973"/>
                    <a:pt x="1639" y="12477"/>
                    <a:pt x="2426" y="12477"/>
                  </a:cubicBezTo>
                  <a:lnTo>
                    <a:pt x="4002" y="12477"/>
                  </a:lnTo>
                  <a:cubicBezTo>
                    <a:pt x="4947" y="12477"/>
                    <a:pt x="5703" y="12004"/>
                    <a:pt x="5986" y="11217"/>
                  </a:cubicBezTo>
                  <a:cubicBezTo>
                    <a:pt x="6396" y="10051"/>
                    <a:pt x="6648" y="8507"/>
                    <a:pt x="6648" y="6932"/>
                  </a:cubicBezTo>
                  <a:cubicBezTo>
                    <a:pt x="6585" y="3183"/>
                    <a:pt x="5230" y="1"/>
                    <a:pt x="33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5" name="Google Shape;10615;p78"/>
            <p:cNvSpPr/>
            <p:nvPr/>
          </p:nvSpPr>
          <p:spPr>
            <a:xfrm>
              <a:off x="-10709850" y="1704025"/>
              <a:ext cx="166200" cy="312700"/>
            </a:xfrm>
            <a:custGeom>
              <a:avLst/>
              <a:gdLst/>
              <a:ahLst/>
              <a:cxnLst/>
              <a:rect l="l" t="t" r="r" b="b"/>
              <a:pathLst>
                <a:path w="6648" h="12508" extrusionOk="0">
                  <a:moveTo>
                    <a:pt x="3308" y="851"/>
                  </a:moveTo>
                  <a:cubicBezTo>
                    <a:pt x="3781" y="851"/>
                    <a:pt x="4285" y="1229"/>
                    <a:pt x="4694" y="1954"/>
                  </a:cubicBezTo>
                  <a:lnTo>
                    <a:pt x="3308" y="2962"/>
                  </a:lnTo>
                  <a:lnTo>
                    <a:pt x="1922" y="1954"/>
                  </a:lnTo>
                  <a:cubicBezTo>
                    <a:pt x="2363" y="1229"/>
                    <a:pt x="2835" y="851"/>
                    <a:pt x="3308" y="851"/>
                  </a:cubicBezTo>
                  <a:close/>
                  <a:moveTo>
                    <a:pt x="1575" y="2678"/>
                  </a:moveTo>
                  <a:lnTo>
                    <a:pt x="2646" y="3466"/>
                  </a:lnTo>
                  <a:lnTo>
                    <a:pt x="1040" y="4694"/>
                  </a:lnTo>
                  <a:cubicBezTo>
                    <a:pt x="1134" y="3938"/>
                    <a:pt x="1355" y="3277"/>
                    <a:pt x="1575" y="2678"/>
                  </a:cubicBezTo>
                  <a:close/>
                  <a:moveTo>
                    <a:pt x="5072" y="2678"/>
                  </a:moveTo>
                  <a:cubicBezTo>
                    <a:pt x="5324" y="3277"/>
                    <a:pt x="5513" y="3938"/>
                    <a:pt x="5639" y="4694"/>
                  </a:cubicBezTo>
                  <a:lnTo>
                    <a:pt x="4001" y="3466"/>
                  </a:lnTo>
                  <a:lnTo>
                    <a:pt x="5072" y="2678"/>
                  </a:lnTo>
                  <a:close/>
                  <a:moveTo>
                    <a:pt x="3308" y="4033"/>
                  </a:moveTo>
                  <a:lnTo>
                    <a:pt x="5765" y="5829"/>
                  </a:lnTo>
                  <a:lnTo>
                    <a:pt x="5765" y="5892"/>
                  </a:lnTo>
                  <a:cubicBezTo>
                    <a:pt x="5639" y="6301"/>
                    <a:pt x="5230" y="6616"/>
                    <a:pt x="4757" y="6616"/>
                  </a:cubicBezTo>
                  <a:lnTo>
                    <a:pt x="1859" y="6616"/>
                  </a:lnTo>
                  <a:cubicBezTo>
                    <a:pt x="1418" y="6616"/>
                    <a:pt x="977" y="6301"/>
                    <a:pt x="851" y="5829"/>
                  </a:cubicBezTo>
                  <a:lnTo>
                    <a:pt x="3308" y="4033"/>
                  </a:lnTo>
                  <a:close/>
                  <a:moveTo>
                    <a:pt x="819" y="7152"/>
                  </a:moveTo>
                  <a:lnTo>
                    <a:pt x="819" y="7152"/>
                  </a:lnTo>
                  <a:cubicBezTo>
                    <a:pt x="1134" y="7341"/>
                    <a:pt x="1512" y="7467"/>
                    <a:pt x="1859" y="7467"/>
                  </a:cubicBezTo>
                  <a:lnTo>
                    <a:pt x="4757" y="7467"/>
                  </a:lnTo>
                  <a:cubicBezTo>
                    <a:pt x="5167" y="7467"/>
                    <a:pt x="5513" y="7341"/>
                    <a:pt x="5797" y="7152"/>
                  </a:cubicBezTo>
                  <a:lnTo>
                    <a:pt x="5797" y="7152"/>
                  </a:lnTo>
                  <a:cubicBezTo>
                    <a:pt x="5797" y="8507"/>
                    <a:pt x="5545" y="9861"/>
                    <a:pt x="5198" y="10932"/>
                  </a:cubicBezTo>
                  <a:cubicBezTo>
                    <a:pt x="5041" y="11405"/>
                    <a:pt x="4600" y="11625"/>
                    <a:pt x="4001" y="11625"/>
                  </a:cubicBezTo>
                  <a:lnTo>
                    <a:pt x="2426" y="11625"/>
                  </a:lnTo>
                  <a:cubicBezTo>
                    <a:pt x="2016" y="11625"/>
                    <a:pt x="1607" y="11342"/>
                    <a:pt x="1449" y="10932"/>
                  </a:cubicBezTo>
                  <a:cubicBezTo>
                    <a:pt x="1071" y="9861"/>
                    <a:pt x="851" y="8507"/>
                    <a:pt x="819" y="7152"/>
                  </a:cubicBezTo>
                  <a:close/>
                  <a:moveTo>
                    <a:pt x="3308" y="0"/>
                  </a:moveTo>
                  <a:cubicBezTo>
                    <a:pt x="2174" y="0"/>
                    <a:pt x="1355" y="1103"/>
                    <a:pt x="851" y="2174"/>
                  </a:cubicBezTo>
                  <a:cubicBezTo>
                    <a:pt x="315" y="3466"/>
                    <a:pt x="0" y="5167"/>
                    <a:pt x="0" y="6931"/>
                  </a:cubicBezTo>
                  <a:cubicBezTo>
                    <a:pt x="0" y="8507"/>
                    <a:pt x="221" y="10019"/>
                    <a:pt x="662" y="11247"/>
                  </a:cubicBezTo>
                  <a:cubicBezTo>
                    <a:pt x="945" y="11972"/>
                    <a:pt x="1638" y="12508"/>
                    <a:pt x="2426" y="12508"/>
                  </a:cubicBezTo>
                  <a:lnTo>
                    <a:pt x="4001" y="12508"/>
                  </a:lnTo>
                  <a:cubicBezTo>
                    <a:pt x="4978" y="12508"/>
                    <a:pt x="5702" y="12035"/>
                    <a:pt x="5986" y="11247"/>
                  </a:cubicBezTo>
                  <a:cubicBezTo>
                    <a:pt x="6427" y="10050"/>
                    <a:pt x="6648" y="8507"/>
                    <a:pt x="6648" y="6931"/>
                  </a:cubicBezTo>
                  <a:cubicBezTo>
                    <a:pt x="6616" y="3214"/>
                    <a:pt x="5293" y="0"/>
                    <a:pt x="33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16" name="Google Shape;10616;p78"/>
          <p:cNvSpPr/>
          <p:nvPr/>
        </p:nvSpPr>
        <p:spPr>
          <a:xfrm>
            <a:off x="8061643" y="1711059"/>
            <a:ext cx="262456" cy="341724"/>
          </a:xfrm>
          <a:custGeom>
            <a:avLst/>
            <a:gdLst/>
            <a:ahLst/>
            <a:cxnLst/>
            <a:rect l="l" t="t" r="r" b="b"/>
            <a:pathLst>
              <a:path w="10870" h="14153" extrusionOk="0">
                <a:moveTo>
                  <a:pt x="8286" y="1702"/>
                </a:moveTo>
                <a:lnTo>
                  <a:pt x="8286" y="4222"/>
                </a:lnTo>
                <a:lnTo>
                  <a:pt x="2521" y="4222"/>
                </a:lnTo>
                <a:lnTo>
                  <a:pt x="2521" y="1702"/>
                </a:lnTo>
                <a:close/>
                <a:moveTo>
                  <a:pt x="8286" y="5041"/>
                </a:moveTo>
                <a:lnTo>
                  <a:pt x="8286" y="6680"/>
                </a:lnTo>
                <a:lnTo>
                  <a:pt x="2521" y="6680"/>
                </a:lnTo>
                <a:lnTo>
                  <a:pt x="2521" y="5041"/>
                </a:lnTo>
                <a:close/>
                <a:moveTo>
                  <a:pt x="1733" y="5262"/>
                </a:moveTo>
                <a:lnTo>
                  <a:pt x="1733" y="6680"/>
                </a:lnTo>
                <a:lnTo>
                  <a:pt x="1292" y="6680"/>
                </a:lnTo>
                <a:cubicBezTo>
                  <a:pt x="1134" y="6680"/>
                  <a:pt x="1008" y="6711"/>
                  <a:pt x="914" y="6774"/>
                </a:cubicBezTo>
                <a:lnTo>
                  <a:pt x="914" y="5703"/>
                </a:lnTo>
                <a:lnTo>
                  <a:pt x="1733" y="5262"/>
                </a:lnTo>
                <a:close/>
                <a:moveTo>
                  <a:pt x="9137" y="5262"/>
                </a:moveTo>
                <a:lnTo>
                  <a:pt x="9956" y="5703"/>
                </a:lnTo>
                <a:lnTo>
                  <a:pt x="9956" y="6774"/>
                </a:lnTo>
                <a:cubicBezTo>
                  <a:pt x="9830" y="6743"/>
                  <a:pt x="9672" y="6680"/>
                  <a:pt x="9515" y="6680"/>
                </a:cubicBezTo>
                <a:lnTo>
                  <a:pt x="9137" y="6680"/>
                </a:lnTo>
                <a:lnTo>
                  <a:pt x="9137" y="5262"/>
                </a:lnTo>
                <a:close/>
                <a:moveTo>
                  <a:pt x="9578" y="7467"/>
                </a:moveTo>
                <a:cubicBezTo>
                  <a:pt x="9798" y="7467"/>
                  <a:pt x="9987" y="7688"/>
                  <a:pt x="9987" y="7908"/>
                </a:cubicBezTo>
                <a:cubicBezTo>
                  <a:pt x="9956" y="8160"/>
                  <a:pt x="9798" y="8349"/>
                  <a:pt x="9578" y="8349"/>
                </a:cubicBezTo>
                <a:lnTo>
                  <a:pt x="1292" y="8349"/>
                </a:lnTo>
                <a:cubicBezTo>
                  <a:pt x="1071" y="8349"/>
                  <a:pt x="914" y="8160"/>
                  <a:pt x="914" y="7908"/>
                </a:cubicBezTo>
                <a:cubicBezTo>
                  <a:pt x="914" y="7688"/>
                  <a:pt x="1103" y="7467"/>
                  <a:pt x="1292" y="7467"/>
                </a:cubicBezTo>
                <a:close/>
                <a:moveTo>
                  <a:pt x="7467" y="9169"/>
                </a:moveTo>
                <a:lnTo>
                  <a:pt x="5419" y="10712"/>
                </a:lnTo>
                <a:lnTo>
                  <a:pt x="3340" y="9169"/>
                </a:lnTo>
                <a:close/>
                <a:moveTo>
                  <a:pt x="2048" y="1"/>
                </a:moveTo>
                <a:cubicBezTo>
                  <a:pt x="1796" y="1"/>
                  <a:pt x="1638" y="190"/>
                  <a:pt x="1638" y="442"/>
                </a:cubicBezTo>
                <a:lnTo>
                  <a:pt x="1638" y="4380"/>
                </a:lnTo>
                <a:lnTo>
                  <a:pt x="221" y="5073"/>
                </a:lnTo>
                <a:cubicBezTo>
                  <a:pt x="63" y="5167"/>
                  <a:pt x="0" y="5325"/>
                  <a:pt x="0" y="5419"/>
                </a:cubicBezTo>
                <a:lnTo>
                  <a:pt x="0" y="7908"/>
                </a:lnTo>
                <a:cubicBezTo>
                  <a:pt x="0" y="8570"/>
                  <a:pt x="536" y="9137"/>
                  <a:pt x="1260" y="9137"/>
                </a:cubicBezTo>
                <a:lnTo>
                  <a:pt x="1953" y="9137"/>
                </a:lnTo>
                <a:lnTo>
                  <a:pt x="4726" y="11216"/>
                </a:lnTo>
                <a:lnTo>
                  <a:pt x="1859" y="13390"/>
                </a:lnTo>
                <a:cubicBezTo>
                  <a:pt x="1638" y="13516"/>
                  <a:pt x="1607" y="13768"/>
                  <a:pt x="1764" y="13989"/>
                </a:cubicBezTo>
                <a:cubicBezTo>
                  <a:pt x="1836" y="14096"/>
                  <a:pt x="1958" y="14153"/>
                  <a:pt x="2085" y="14153"/>
                </a:cubicBezTo>
                <a:cubicBezTo>
                  <a:pt x="2182" y="14153"/>
                  <a:pt x="2281" y="14120"/>
                  <a:pt x="2363" y="14052"/>
                </a:cubicBezTo>
                <a:lnTo>
                  <a:pt x="5419" y="11783"/>
                </a:lnTo>
                <a:lnTo>
                  <a:pt x="8506" y="14052"/>
                </a:lnTo>
                <a:cubicBezTo>
                  <a:pt x="8591" y="14108"/>
                  <a:pt x="8689" y="14140"/>
                  <a:pt x="8785" y="14140"/>
                </a:cubicBezTo>
                <a:cubicBezTo>
                  <a:pt x="8903" y="14140"/>
                  <a:pt x="9018" y="14093"/>
                  <a:pt x="9105" y="13989"/>
                </a:cubicBezTo>
                <a:cubicBezTo>
                  <a:pt x="9200" y="13768"/>
                  <a:pt x="9200" y="13548"/>
                  <a:pt x="9011" y="13390"/>
                </a:cubicBezTo>
                <a:lnTo>
                  <a:pt x="6144" y="11216"/>
                </a:lnTo>
                <a:lnTo>
                  <a:pt x="8885" y="9137"/>
                </a:lnTo>
                <a:lnTo>
                  <a:pt x="9609" y="9137"/>
                </a:lnTo>
                <a:cubicBezTo>
                  <a:pt x="10271" y="9137"/>
                  <a:pt x="10869" y="8570"/>
                  <a:pt x="10869" y="7908"/>
                </a:cubicBezTo>
                <a:lnTo>
                  <a:pt x="10869" y="5419"/>
                </a:lnTo>
                <a:cubicBezTo>
                  <a:pt x="10869" y="5262"/>
                  <a:pt x="10775" y="5104"/>
                  <a:pt x="10617" y="5073"/>
                </a:cubicBezTo>
                <a:lnTo>
                  <a:pt x="9200" y="4380"/>
                </a:lnTo>
                <a:lnTo>
                  <a:pt x="9200" y="442"/>
                </a:lnTo>
                <a:lnTo>
                  <a:pt x="9137" y="442"/>
                </a:lnTo>
                <a:cubicBezTo>
                  <a:pt x="9137" y="190"/>
                  <a:pt x="8916" y="1"/>
                  <a:pt x="8695" y="1"/>
                </a:cubicBezTo>
                <a:cubicBezTo>
                  <a:pt x="8475" y="1"/>
                  <a:pt x="8254" y="190"/>
                  <a:pt x="8254" y="442"/>
                </a:cubicBezTo>
                <a:lnTo>
                  <a:pt x="8254" y="820"/>
                </a:lnTo>
                <a:lnTo>
                  <a:pt x="2489" y="820"/>
                </a:lnTo>
                <a:lnTo>
                  <a:pt x="2489" y="442"/>
                </a:lnTo>
                <a:cubicBezTo>
                  <a:pt x="2489" y="190"/>
                  <a:pt x="2268" y="1"/>
                  <a:pt x="20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17" name="Google Shape;10617;p78"/>
          <p:cNvGrpSpPr/>
          <p:nvPr/>
        </p:nvGrpSpPr>
        <p:grpSpPr>
          <a:xfrm>
            <a:off x="8022082" y="2130742"/>
            <a:ext cx="341579" cy="319511"/>
            <a:chOff x="-10898100" y="2542050"/>
            <a:chExt cx="353675" cy="330825"/>
          </a:xfrm>
        </p:grpSpPr>
        <p:sp>
          <p:nvSpPr>
            <p:cNvPr id="10618" name="Google Shape;10618;p78"/>
            <p:cNvSpPr/>
            <p:nvPr/>
          </p:nvSpPr>
          <p:spPr>
            <a:xfrm>
              <a:off x="-10772875" y="2583800"/>
              <a:ext cx="82725" cy="82725"/>
            </a:xfrm>
            <a:custGeom>
              <a:avLst/>
              <a:gdLst/>
              <a:ahLst/>
              <a:cxnLst/>
              <a:rect l="l" t="t" r="r" b="b"/>
              <a:pathLst>
                <a:path w="3309" h="3309" extrusionOk="0">
                  <a:moveTo>
                    <a:pt x="1639" y="819"/>
                  </a:moveTo>
                  <a:cubicBezTo>
                    <a:pt x="2111" y="819"/>
                    <a:pt x="2490" y="1166"/>
                    <a:pt x="2490" y="1638"/>
                  </a:cubicBezTo>
                  <a:cubicBezTo>
                    <a:pt x="2490" y="2111"/>
                    <a:pt x="2111" y="2457"/>
                    <a:pt x="1639" y="2457"/>
                  </a:cubicBezTo>
                  <a:cubicBezTo>
                    <a:pt x="1166" y="2457"/>
                    <a:pt x="820" y="2111"/>
                    <a:pt x="820" y="1638"/>
                  </a:cubicBezTo>
                  <a:cubicBezTo>
                    <a:pt x="820" y="1166"/>
                    <a:pt x="1229" y="819"/>
                    <a:pt x="1639" y="819"/>
                  </a:cubicBezTo>
                  <a:close/>
                  <a:moveTo>
                    <a:pt x="1639" y="0"/>
                  </a:moveTo>
                  <a:cubicBezTo>
                    <a:pt x="757" y="0"/>
                    <a:pt x="1" y="725"/>
                    <a:pt x="1" y="1638"/>
                  </a:cubicBezTo>
                  <a:cubicBezTo>
                    <a:pt x="1" y="2552"/>
                    <a:pt x="757" y="3308"/>
                    <a:pt x="1639" y="3308"/>
                  </a:cubicBezTo>
                  <a:cubicBezTo>
                    <a:pt x="2553" y="3308"/>
                    <a:pt x="3309" y="2552"/>
                    <a:pt x="3309" y="1638"/>
                  </a:cubicBezTo>
                  <a:cubicBezTo>
                    <a:pt x="3309" y="725"/>
                    <a:pt x="2553" y="0"/>
                    <a:pt x="16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9" name="Google Shape;10619;p78"/>
            <p:cNvSpPr/>
            <p:nvPr/>
          </p:nvSpPr>
          <p:spPr>
            <a:xfrm>
              <a:off x="-10772875" y="2749200"/>
              <a:ext cx="82725" cy="81950"/>
            </a:xfrm>
            <a:custGeom>
              <a:avLst/>
              <a:gdLst/>
              <a:ahLst/>
              <a:cxnLst/>
              <a:rect l="l" t="t" r="r" b="b"/>
              <a:pathLst>
                <a:path w="3309" h="3278" extrusionOk="0">
                  <a:moveTo>
                    <a:pt x="1639" y="819"/>
                  </a:moveTo>
                  <a:cubicBezTo>
                    <a:pt x="2111" y="819"/>
                    <a:pt x="2490" y="1166"/>
                    <a:pt x="2490" y="1638"/>
                  </a:cubicBezTo>
                  <a:cubicBezTo>
                    <a:pt x="2490" y="2111"/>
                    <a:pt x="2111" y="2457"/>
                    <a:pt x="1639" y="2457"/>
                  </a:cubicBezTo>
                  <a:cubicBezTo>
                    <a:pt x="1229" y="2457"/>
                    <a:pt x="820" y="2079"/>
                    <a:pt x="820" y="1638"/>
                  </a:cubicBezTo>
                  <a:cubicBezTo>
                    <a:pt x="820" y="1166"/>
                    <a:pt x="1198" y="819"/>
                    <a:pt x="1639" y="819"/>
                  </a:cubicBezTo>
                  <a:close/>
                  <a:moveTo>
                    <a:pt x="1639" y="0"/>
                  </a:moveTo>
                  <a:cubicBezTo>
                    <a:pt x="757" y="0"/>
                    <a:pt x="1" y="725"/>
                    <a:pt x="1" y="1638"/>
                  </a:cubicBezTo>
                  <a:cubicBezTo>
                    <a:pt x="1" y="2552"/>
                    <a:pt x="757" y="3277"/>
                    <a:pt x="1639" y="3277"/>
                  </a:cubicBezTo>
                  <a:cubicBezTo>
                    <a:pt x="1658" y="3277"/>
                    <a:pt x="1677" y="3278"/>
                    <a:pt x="1696" y="3278"/>
                  </a:cubicBezTo>
                  <a:cubicBezTo>
                    <a:pt x="2613" y="3278"/>
                    <a:pt x="3309" y="2534"/>
                    <a:pt x="3309" y="1638"/>
                  </a:cubicBezTo>
                  <a:cubicBezTo>
                    <a:pt x="3309" y="725"/>
                    <a:pt x="2553" y="0"/>
                    <a:pt x="16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0" name="Google Shape;10620;p78"/>
            <p:cNvSpPr/>
            <p:nvPr/>
          </p:nvSpPr>
          <p:spPr>
            <a:xfrm>
              <a:off x="-10855575" y="2666500"/>
              <a:ext cx="82725" cy="81925"/>
            </a:xfrm>
            <a:custGeom>
              <a:avLst/>
              <a:gdLst/>
              <a:ahLst/>
              <a:cxnLst/>
              <a:rect l="l" t="t" r="r" b="b"/>
              <a:pathLst>
                <a:path w="3309" h="3277" extrusionOk="0">
                  <a:moveTo>
                    <a:pt x="1670" y="819"/>
                  </a:moveTo>
                  <a:cubicBezTo>
                    <a:pt x="2143" y="819"/>
                    <a:pt x="2490" y="1166"/>
                    <a:pt x="2490" y="1638"/>
                  </a:cubicBezTo>
                  <a:cubicBezTo>
                    <a:pt x="2490" y="2079"/>
                    <a:pt x="2111" y="2457"/>
                    <a:pt x="1670" y="2457"/>
                  </a:cubicBezTo>
                  <a:cubicBezTo>
                    <a:pt x="1166" y="2457"/>
                    <a:pt x="820" y="2111"/>
                    <a:pt x="820" y="1638"/>
                  </a:cubicBezTo>
                  <a:cubicBezTo>
                    <a:pt x="820" y="1166"/>
                    <a:pt x="1198" y="819"/>
                    <a:pt x="1670" y="819"/>
                  </a:cubicBezTo>
                  <a:close/>
                  <a:moveTo>
                    <a:pt x="1670" y="0"/>
                  </a:moveTo>
                  <a:cubicBezTo>
                    <a:pt x="757" y="0"/>
                    <a:pt x="1" y="725"/>
                    <a:pt x="1" y="1638"/>
                  </a:cubicBezTo>
                  <a:cubicBezTo>
                    <a:pt x="1" y="2552"/>
                    <a:pt x="757" y="3277"/>
                    <a:pt x="1670" y="3277"/>
                  </a:cubicBezTo>
                  <a:cubicBezTo>
                    <a:pt x="2553" y="3277"/>
                    <a:pt x="3309" y="2552"/>
                    <a:pt x="3309" y="1638"/>
                  </a:cubicBezTo>
                  <a:cubicBezTo>
                    <a:pt x="3309" y="725"/>
                    <a:pt x="2584" y="0"/>
                    <a:pt x="16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1" name="Google Shape;10621;p78"/>
            <p:cNvSpPr/>
            <p:nvPr/>
          </p:nvSpPr>
          <p:spPr>
            <a:xfrm>
              <a:off x="-10690175" y="2666500"/>
              <a:ext cx="82725" cy="82725"/>
            </a:xfrm>
            <a:custGeom>
              <a:avLst/>
              <a:gdLst/>
              <a:ahLst/>
              <a:cxnLst/>
              <a:rect l="l" t="t" r="r" b="b"/>
              <a:pathLst>
                <a:path w="3309" h="3309" extrusionOk="0">
                  <a:moveTo>
                    <a:pt x="1639" y="819"/>
                  </a:moveTo>
                  <a:cubicBezTo>
                    <a:pt x="2143" y="819"/>
                    <a:pt x="2490" y="1166"/>
                    <a:pt x="2490" y="1638"/>
                  </a:cubicBezTo>
                  <a:cubicBezTo>
                    <a:pt x="2490" y="2111"/>
                    <a:pt x="2112" y="2457"/>
                    <a:pt x="1639" y="2457"/>
                  </a:cubicBezTo>
                  <a:cubicBezTo>
                    <a:pt x="1198" y="2457"/>
                    <a:pt x="820" y="2111"/>
                    <a:pt x="820" y="1638"/>
                  </a:cubicBezTo>
                  <a:cubicBezTo>
                    <a:pt x="820" y="1166"/>
                    <a:pt x="1229" y="819"/>
                    <a:pt x="1639" y="819"/>
                  </a:cubicBezTo>
                  <a:close/>
                  <a:moveTo>
                    <a:pt x="1639" y="0"/>
                  </a:moveTo>
                  <a:cubicBezTo>
                    <a:pt x="757" y="0"/>
                    <a:pt x="1" y="725"/>
                    <a:pt x="1" y="1638"/>
                  </a:cubicBezTo>
                  <a:cubicBezTo>
                    <a:pt x="1" y="2552"/>
                    <a:pt x="757" y="3308"/>
                    <a:pt x="1639" y="3308"/>
                  </a:cubicBezTo>
                  <a:cubicBezTo>
                    <a:pt x="2553" y="3308"/>
                    <a:pt x="3309" y="2552"/>
                    <a:pt x="3309" y="1638"/>
                  </a:cubicBezTo>
                  <a:cubicBezTo>
                    <a:pt x="3309" y="725"/>
                    <a:pt x="2553" y="0"/>
                    <a:pt x="16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2" name="Google Shape;10622;p78"/>
            <p:cNvSpPr/>
            <p:nvPr/>
          </p:nvSpPr>
          <p:spPr>
            <a:xfrm>
              <a:off x="-10752400" y="2686975"/>
              <a:ext cx="41775" cy="40975"/>
            </a:xfrm>
            <a:custGeom>
              <a:avLst/>
              <a:gdLst/>
              <a:ahLst/>
              <a:cxnLst/>
              <a:rect l="l" t="t" r="r" b="b"/>
              <a:pathLst>
                <a:path w="1671" h="1639" extrusionOk="0">
                  <a:moveTo>
                    <a:pt x="851" y="0"/>
                  </a:moveTo>
                  <a:cubicBezTo>
                    <a:pt x="379" y="0"/>
                    <a:pt x="1" y="378"/>
                    <a:pt x="1" y="819"/>
                  </a:cubicBezTo>
                  <a:cubicBezTo>
                    <a:pt x="1" y="1260"/>
                    <a:pt x="379" y="1638"/>
                    <a:pt x="851" y="1638"/>
                  </a:cubicBezTo>
                  <a:cubicBezTo>
                    <a:pt x="1292" y="1638"/>
                    <a:pt x="1671" y="1260"/>
                    <a:pt x="1671" y="819"/>
                  </a:cubicBezTo>
                  <a:cubicBezTo>
                    <a:pt x="1671" y="378"/>
                    <a:pt x="1292" y="0"/>
                    <a:pt x="8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3" name="Google Shape;10623;p78"/>
            <p:cNvSpPr/>
            <p:nvPr/>
          </p:nvSpPr>
          <p:spPr>
            <a:xfrm>
              <a:off x="-10898100" y="2542050"/>
              <a:ext cx="353675" cy="330825"/>
            </a:xfrm>
            <a:custGeom>
              <a:avLst/>
              <a:gdLst/>
              <a:ahLst/>
              <a:cxnLst/>
              <a:rect l="l" t="t" r="r" b="b"/>
              <a:pathLst>
                <a:path w="14147" h="13233" extrusionOk="0">
                  <a:moveTo>
                    <a:pt x="6711" y="819"/>
                  </a:moveTo>
                  <a:cubicBezTo>
                    <a:pt x="9893" y="819"/>
                    <a:pt x="12476" y="3434"/>
                    <a:pt x="12476" y="6616"/>
                  </a:cubicBezTo>
                  <a:cubicBezTo>
                    <a:pt x="12476" y="9798"/>
                    <a:pt x="9893" y="12413"/>
                    <a:pt x="6711" y="12413"/>
                  </a:cubicBezTo>
                  <a:cubicBezTo>
                    <a:pt x="3466" y="12413"/>
                    <a:pt x="883" y="9798"/>
                    <a:pt x="883" y="6616"/>
                  </a:cubicBezTo>
                  <a:cubicBezTo>
                    <a:pt x="883" y="3434"/>
                    <a:pt x="3466" y="819"/>
                    <a:pt x="6711" y="819"/>
                  </a:cubicBezTo>
                  <a:close/>
                  <a:moveTo>
                    <a:pt x="13358" y="10743"/>
                  </a:moveTo>
                  <a:lnTo>
                    <a:pt x="13358" y="12413"/>
                  </a:lnTo>
                  <a:lnTo>
                    <a:pt x="9893" y="12413"/>
                  </a:lnTo>
                  <a:cubicBezTo>
                    <a:pt x="10649" y="12004"/>
                    <a:pt x="11311" y="11468"/>
                    <a:pt x="11846" y="10743"/>
                  </a:cubicBezTo>
                  <a:close/>
                  <a:moveTo>
                    <a:pt x="6648" y="0"/>
                  </a:moveTo>
                  <a:cubicBezTo>
                    <a:pt x="2993" y="0"/>
                    <a:pt x="0" y="2962"/>
                    <a:pt x="0" y="6616"/>
                  </a:cubicBezTo>
                  <a:cubicBezTo>
                    <a:pt x="0" y="10082"/>
                    <a:pt x="2678" y="12917"/>
                    <a:pt x="6112" y="13201"/>
                  </a:cubicBezTo>
                  <a:cubicBezTo>
                    <a:pt x="6144" y="13201"/>
                    <a:pt x="6175" y="13232"/>
                    <a:pt x="6238" y="13232"/>
                  </a:cubicBezTo>
                  <a:lnTo>
                    <a:pt x="13705" y="13232"/>
                  </a:lnTo>
                  <a:cubicBezTo>
                    <a:pt x="13957" y="13232"/>
                    <a:pt x="14146" y="13043"/>
                    <a:pt x="14146" y="12791"/>
                  </a:cubicBezTo>
                  <a:lnTo>
                    <a:pt x="14146" y="10302"/>
                  </a:lnTo>
                  <a:cubicBezTo>
                    <a:pt x="14146" y="10082"/>
                    <a:pt x="13957" y="9924"/>
                    <a:pt x="13737" y="9924"/>
                  </a:cubicBezTo>
                  <a:lnTo>
                    <a:pt x="12413" y="9924"/>
                  </a:lnTo>
                  <a:cubicBezTo>
                    <a:pt x="13012" y="8948"/>
                    <a:pt x="13264" y="7814"/>
                    <a:pt x="13264" y="6616"/>
                  </a:cubicBezTo>
                  <a:cubicBezTo>
                    <a:pt x="13264" y="2962"/>
                    <a:pt x="10334" y="0"/>
                    <a:pt x="6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24" name="Google Shape;10624;p78"/>
          <p:cNvGrpSpPr/>
          <p:nvPr/>
        </p:nvGrpSpPr>
        <p:grpSpPr>
          <a:xfrm>
            <a:off x="6209617" y="2551607"/>
            <a:ext cx="340058" cy="339430"/>
            <a:chOff x="-9157450" y="1622750"/>
            <a:chExt cx="352100" cy="351450"/>
          </a:xfrm>
        </p:grpSpPr>
        <p:sp>
          <p:nvSpPr>
            <p:cNvPr id="10625" name="Google Shape;10625;p78"/>
            <p:cNvSpPr/>
            <p:nvPr/>
          </p:nvSpPr>
          <p:spPr>
            <a:xfrm>
              <a:off x="-9034575" y="1706075"/>
              <a:ext cx="229225" cy="268125"/>
            </a:xfrm>
            <a:custGeom>
              <a:avLst/>
              <a:gdLst/>
              <a:ahLst/>
              <a:cxnLst/>
              <a:rect l="l" t="t" r="r" b="b"/>
              <a:pathLst>
                <a:path w="9169" h="10725" extrusionOk="0">
                  <a:moveTo>
                    <a:pt x="8317" y="989"/>
                  </a:moveTo>
                  <a:lnTo>
                    <a:pt x="8317" y="1777"/>
                  </a:lnTo>
                  <a:lnTo>
                    <a:pt x="3308" y="3195"/>
                  </a:lnTo>
                  <a:lnTo>
                    <a:pt x="3308" y="2407"/>
                  </a:lnTo>
                  <a:lnTo>
                    <a:pt x="8317" y="989"/>
                  </a:lnTo>
                  <a:close/>
                  <a:moveTo>
                    <a:pt x="7498" y="6629"/>
                  </a:moveTo>
                  <a:cubicBezTo>
                    <a:pt x="7971" y="6629"/>
                    <a:pt x="8317" y="6975"/>
                    <a:pt x="8317" y="7448"/>
                  </a:cubicBezTo>
                  <a:cubicBezTo>
                    <a:pt x="8317" y="7920"/>
                    <a:pt x="7971" y="8267"/>
                    <a:pt x="7498" y="8267"/>
                  </a:cubicBezTo>
                  <a:cubicBezTo>
                    <a:pt x="7026" y="8267"/>
                    <a:pt x="6679" y="7920"/>
                    <a:pt x="6679" y="7448"/>
                  </a:cubicBezTo>
                  <a:cubicBezTo>
                    <a:pt x="6679" y="6975"/>
                    <a:pt x="7026" y="6629"/>
                    <a:pt x="7498" y="6629"/>
                  </a:cubicBezTo>
                  <a:close/>
                  <a:moveTo>
                    <a:pt x="1670" y="8267"/>
                  </a:moveTo>
                  <a:cubicBezTo>
                    <a:pt x="2142" y="8267"/>
                    <a:pt x="2489" y="8645"/>
                    <a:pt x="2489" y="9118"/>
                  </a:cubicBezTo>
                  <a:cubicBezTo>
                    <a:pt x="2489" y="9590"/>
                    <a:pt x="2111" y="9937"/>
                    <a:pt x="1670" y="9937"/>
                  </a:cubicBezTo>
                  <a:cubicBezTo>
                    <a:pt x="1197" y="9937"/>
                    <a:pt x="851" y="9590"/>
                    <a:pt x="851" y="9118"/>
                  </a:cubicBezTo>
                  <a:cubicBezTo>
                    <a:pt x="851" y="8645"/>
                    <a:pt x="1197" y="8267"/>
                    <a:pt x="1670" y="8267"/>
                  </a:cubicBezTo>
                  <a:close/>
                  <a:moveTo>
                    <a:pt x="8733" y="0"/>
                  </a:moveTo>
                  <a:cubicBezTo>
                    <a:pt x="8700" y="0"/>
                    <a:pt x="8666" y="4"/>
                    <a:pt x="8632" y="13"/>
                  </a:cubicBezTo>
                  <a:lnTo>
                    <a:pt x="2804" y="1651"/>
                  </a:lnTo>
                  <a:cubicBezTo>
                    <a:pt x="2615" y="1714"/>
                    <a:pt x="2489" y="1872"/>
                    <a:pt x="2489" y="2061"/>
                  </a:cubicBezTo>
                  <a:lnTo>
                    <a:pt x="2489" y="7637"/>
                  </a:lnTo>
                  <a:cubicBezTo>
                    <a:pt x="2268" y="7479"/>
                    <a:pt x="1985" y="7416"/>
                    <a:pt x="1670" y="7416"/>
                  </a:cubicBezTo>
                  <a:cubicBezTo>
                    <a:pt x="756" y="7416"/>
                    <a:pt x="0" y="8172"/>
                    <a:pt x="0" y="9055"/>
                  </a:cubicBezTo>
                  <a:cubicBezTo>
                    <a:pt x="0" y="9968"/>
                    <a:pt x="756" y="10724"/>
                    <a:pt x="1670" y="10724"/>
                  </a:cubicBezTo>
                  <a:cubicBezTo>
                    <a:pt x="2584" y="10724"/>
                    <a:pt x="3340" y="9968"/>
                    <a:pt x="3340" y="9055"/>
                  </a:cubicBezTo>
                  <a:lnTo>
                    <a:pt x="3340" y="3982"/>
                  </a:lnTo>
                  <a:lnTo>
                    <a:pt x="8317" y="2565"/>
                  </a:lnTo>
                  <a:lnTo>
                    <a:pt x="8317" y="5967"/>
                  </a:lnTo>
                  <a:cubicBezTo>
                    <a:pt x="8097" y="5810"/>
                    <a:pt x="7813" y="5715"/>
                    <a:pt x="7498" y="5715"/>
                  </a:cubicBezTo>
                  <a:cubicBezTo>
                    <a:pt x="6585" y="5715"/>
                    <a:pt x="5860" y="6471"/>
                    <a:pt x="5860" y="7385"/>
                  </a:cubicBezTo>
                  <a:cubicBezTo>
                    <a:pt x="5860" y="8267"/>
                    <a:pt x="6585" y="9023"/>
                    <a:pt x="7498" y="9023"/>
                  </a:cubicBezTo>
                  <a:cubicBezTo>
                    <a:pt x="8412" y="9023"/>
                    <a:pt x="9168" y="8267"/>
                    <a:pt x="9168" y="7385"/>
                  </a:cubicBezTo>
                  <a:lnTo>
                    <a:pt x="9168" y="359"/>
                  </a:lnTo>
                  <a:cubicBezTo>
                    <a:pt x="9137" y="296"/>
                    <a:pt x="9105" y="170"/>
                    <a:pt x="8979" y="76"/>
                  </a:cubicBezTo>
                  <a:cubicBezTo>
                    <a:pt x="8910" y="30"/>
                    <a:pt x="8824" y="0"/>
                    <a:pt x="87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6" name="Google Shape;10626;p78"/>
            <p:cNvSpPr/>
            <p:nvPr/>
          </p:nvSpPr>
          <p:spPr>
            <a:xfrm>
              <a:off x="-9157450" y="1622750"/>
              <a:ext cx="164625" cy="249850"/>
            </a:xfrm>
            <a:custGeom>
              <a:avLst/>
              <a:gdLst/>
              <a:ahLst/>
              <a:cxnLst/>
              <a:rect l="l" t="t" r="r" b="b"/>
              <a:pathLst>
                <a:path w="6585" h="9994" extrusionOk="0">
                  <a:moveTo>
                    <a:pt x="1607" y="7473"/>
                  </a:moveTo>
                  <a:cubicBezTo>
                    <a:pt x="2080" y="7473"/>
                    <a:pt x="2458" y="7819"/>
                    <a:pt x="2458" y="8292"/>
                  </a:cubicBezTo>
                  <a:cubicBezTo>
                    <a:pt x="2458" y="8765"/>
                    <a:pt x="2048" y="9143"/>
                    <a:pt x="1607" y="9143"/>
                  </a:cubicBezTo>
                  <a:cubicBezTo>
                    <a:pt x="1135" y="9143"/>
                    <a:pt x="788" y="8765"/>
                    <a:pt x="788" y="8292"/>
                  </a:cubicBezTo>
                  <a:cubicBezTo>
                    <a:pt x="788" y="7819"/>
                    <a:pt x="1135" y="7473"/>
                    <a:pt x="1607" y="7473"/>
                  </a:cubicBezTo>
                  <a:close/>
                  <a:moveTo>
                    <a:pt x="2922" y="0"/>
                  </a:moveTo>
                  <a:cubicBezTo>
                    <a:pt x="2874" y="0"/>
                    <a:pt x="2825" y="12"/>
                    <a:pt x="2773" y="38"/>
                  </a:cubicBezTo>
                  <a:cubicBezTo>
                    <a:pt x="2615" y="69"/>
                    <a:pt x="2489" y="227"/>
                    <a:pt x="2489" y="416"/>
                  </a:cubicBezTo>
                  <a:lnTo>
                    <a:pt x="2489" y="6906"/>
                  </a:lnTo>
                  <a:cubicBezTo>
                    <a:pt x="2237" y="6748"/>
                    <a:pt x="1985" y="6685"/>
                    <a:pt x="1670" y="6685"/>
                  </a:cubicBezTo>
                  <a:cubicBezTo>
                    <a:pt x="756" y="6685"/>
                    <a:pt x="0" y="7441"/>
                    <a:pt x="0" y="8355"/>
                  </a:cubicBezTo>
                  <a:cubicBezTo>
                    <a:pt x="0" y="9237"/>
                    <a:pt x="756" y="9993"/>
                    <a:pt x="1670" y="9993"/>
                  </a:cubicBezTo>
                  <a:cubicBezTo>
                    <a:pt x="2552" y="9993"/>
                    <a:pt x="3308" y="9237"/>
                    <a:pt x="3308" y="8355"/>
                  </a:cubicBezTo>
                  <a:lnTo>
                    <a:pt x="3308" y="1739"/>
                  </a:lnTo>
                  <a:cubicBezTo>
                    <a:pt x="3812" y="2369"/>
                    <a:pt x="4443" y="2999"/>
                    <a:pt x="5293" y="3566"/>
                  </a:cubicBezTo>
                  <a:cubicBezTo>
                    <a:pt x="5608" y="3818"/>
                    <a:pt x="5797" y="4165"/>
                    <a:pt x="5797" y="4574"/>
                  </a:cubicBezTo>
                  <a:cubicBezTo>
                    <a:pt x="5797" y="5236"/>
                    <a:pt x="5230" y="5835"/>
                    <a:pt x="4569" y="5835"/>
                  </a:cubicBezTo>
                  <a:cubicBezTo>
                    <a:pt x="4348" y="5835"/>
                    <a:pt x="4190" y="6024"/>
                    <a:pt x="4190" y="6244"/>
                  </a:cubicBezTo>
                  <a:cubicBezTo>
                    <a:pt x="4190" y="6496"/>
                    <a:pt x="4380" y="6654"/>
                    <a:pt x="4569" y="6654"/>
                  </a:cubicBezTo>
                  <a:cubicBezTo>
                    <a:pt x="5640" y="6654"/>
                    <a:pt x="6585" y="5740"/>
                    <a:pt x="6585" y="4606"/>
                  </a:cubicBezTo>
                  <a:cubicBezTo>
                    <a:pt x="6585" y="3944"/>
                    <a:pt x="6270" y="3314"/>
                    <a:pt x="5766" y="2936"/>
                  </a:cubicBezTo>
                  <a:cubicBezTo>
                    <a:pt x="4852" y="2275"/>
                    <a:pt x="4190" y="1613"/>
                    <a:pt x="3718" y="888"/>
                  </a:cubicBezTo>
                  <a:lnTo>
                    <a:pt x="3245" y="195"/>
                  </a:lnTo>
                  <a:cubicBezTo>
                    <a:pt x="3154" y="81"/>
                    <a:pt x="3046" y="0"/>
                    <a:pt x="29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27" name="Google Shape;10627;p78"/>
          <p:cNvGrpSpPr/>
          <p:nvPr/>
        </p:nvGrpSpPr>
        <p:grpSpPr>
          <a:xfrm>
            <a:off x="6247658" y="2959874"/>
            <a:ext cx="263977" cy="338537"/>
            <a:chOff x="-9119650" y="2056875"/>
            <a:chExt cx="273325" cy="350525"/>
          </a:xfrm>
        </p:grpSpPr>
        <p:sp>
          <p:nvSpPr>
            <p:cNvPr id="10628" name="Google Shape;10628;p78"/>
            <p:cNvSpPr/>
            <p:nvPr/>
          </p:nvSpPr>
          <p:spPr>
            <a:xfrm>
              <a:off x="-9023550" y="2056875"/>
              <a:ext cx="82725" cy="82725"/>
            </a:xfrm>
            <a:custGeom>
              <a:avLst/>
              <a:gdLst/>
              <a:ahLst/>
              <a:cxnLst/>
              <a:rect l="l" t="t" r="r" b="b"/>
              <a:pathLst>
                <a:path w="3309" h="3309" extrusionOk="0">
                  <a:moveTo>
                    <a:pt x="1670" y="819"/>
                  </a:moveTo>
                  <a:cubicBezTo>
                    <a:pt x="2143" y="819"/>
                    <a:pt x="2489" y="1166"/>
                    <a:pt x="2489" y="1639"/>
                  </a:cubicBezTo>
                  <a:cubicBezTo>
                    <a:pt x="2489" y="2080"/>
                    <a:pt x="2143" y="2489"/>
                    <a:pt x="1670" y="2489"/>
                  </a:cubicBezTo>
                  <a:cubicBezTo>
                    <a:pt x="1197" y="2489"/>
                    <a:pt x="819" y="2111"/>
                    <a:pt x="819" y="1639"/>
                  </a:cubicBezTo>
                  <a:cubicBezTo>
                    <a:pt x="819" y="1166"/>
                    <a:pt x="1197" y="819"/>
                    <a:pt x="1670" y="819"/>
                  </a:cubicBezTo>
                  <a:close/>
                  <a:moveTo>
                    <a:pt x="1670" y="0"/>
                  </a:moveTo>
                  <a:cubicBezTo>
                    <a:pt x="756" y="0"/>
                    <a:pt x="0" y="756"/>
                    <a:pt x="0" y="1639"/>
                  </a:cubicBezTo>
                  <a:cubicBezTo>
                    <a:pt x="0" y="2552"/>
                    <a:pt x="756" y="3308"/>
                    <a:pt x="1670" y="3308"/>
                  </a:cubicBezTo>
                  <a:cubicBezTo>
                    <a:pt x="2552" y="3308"/>
                    <a:pt x="3308" y="2552"/>
                    <a:pt x="3308" y="1639"/>
                  </a:cubicBezTo>
                  <a:cubicBezTo>
                    <a:pt x="3308" y="756"/>
                    <a:pt x="2552" y="0"/>
                    <a:pt x="16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9" name="Google Shape;10629;p78"/>
            <p:cNvSpPr/>
            <p:nvPr/>
          </p:nvSpPr>
          <p:spPr>
            <a:xfrm>
              <a:off x="-9119650" y="2137200"/>
              <a:ext cx="273325" cy="270200"/>
            </a:xfrm>
            <a:custGeom>
              <a:avLst/>
              <a:gdLst/>
              <a:ahLst/>
              <a:cxnLst/>
              <a:rect l="l" t="t" r="r" b="b"/>
              <a:pathLst>
                <a:path w="10933" h="10808" extrusionOk="0">
                  <a:moveTo>
                    <a:pt x="9641" y="915"/>
                  </a:moveTo>
                  <a:cubicBezTo>
                    <a:pt x="9862" y="915"/>
                    <a:pt x="10082" y="1104"/>
                    <a:pt x="10082" y="1356"/>
                  </a:cubicBezTo>
                  <a:cubicBezTo>
                    <a:pt x="10082" y="1576"/>
                    <a:pt x="9862" y="1734"/>
                    <a:pt x="9641" y="1734"/>
                  </a:cubicBezTo>
                  <a:lnTo>
                    <a:pt x="6333" y="1734"/>
                  </a:lnTo>
                  <a:cubicBezTo>
                    <a:pt x="6081" y="1734"/>
                    <a:pt x="5924" y="1923"/>
                    <a:pt x="5924" y="2175"/>
                  </a:cubicBezTo>
                  <a:lnTo>
                    <a:pt x="5924" y="9641"/>
                  </a:lnTo>
                  <a:cubicBezTo>
                    <a:pt x="5924" y="9893"/>
                    <a:pt x="5734" y="10051"/>
                    <a:pt x="5514" y="10051"/>
                  </a:cubicBezTo>
                  <a:cubicBezTo>
                    <a:pt x="5262" y="10051"/>
                    <a:pt x="5104" y="9862"/>
                    <a:pt x="5104" y="9641"/>
                  </a:cubicBezTo>
                  <a:lnTo>
                    <a:pt x="5104" y="5703"/>
                  </a:lnTo>
                  <a:cubicBezTo>
                    <a:pt x="5104" y="5459"/>
                    <a:pt x="4917" y="5293"/>
                    <a:pt x="4707" y="5293"/>
                  </a:cubicBezTo>
                  <a:cubicBezTo>
                    <a:pt x="4619" y="5293"/>
                    <a:pt x="4527" y="5323"/>
                    <a:pt x="4443" y="5388"/>
                  </a:cubicBezTo>
                  <a:lnTo>
                    <a:pt x="1639" y="7531"/>
                  </a:lnTo>
                  <a:cubicBezTo>
                    <a:pt x="1557" y="7585"/>
                    <a:pt x="1464" y="7616"/>
                    <a:pt x="1372" y="7616"/>
                  </a:cubicBezTo>
                  <a:cubicBezTo>
                    <a:pt x="1250" y="7616"/>
                    <a:pt x="1130" y="7562"/>
                    <a:pt x="1040" y="7436"/>
                  </a:cubicBezTo>
                  <a:cubicBezTo>
                    <a:pt x="946" y="7247"/>
                    <a:pt x="946" y="7026"/>
                    <a:pt x="1135" y="6869"/>
                  </a:cubicBezTo>
                  <a:lnTo>
                    <a:pt x="4947" y="4033"/>
                  </a:lnTo>
                  <a:cubicBezTo>
                    <a:pt x="5073" y="3939"/>
                    <a:pt x="5104" y="3844"/>
                    <a:pt x="5104" y="3718"/>
                  </a:cubicBezTo>
                  <a:lnTo>
                    <a:pt x="5104" y="2206"/>
                  </a:lnTo>
                  <a:cubicBezTo>
                    <a:pt x="5104" y="1986"/>
                    <a:pt x="4915" y="1765"/>
                    <a:pt x="4726" y="1765"/>
                  </a:cubicBezTo>
                  <a:lnTo>
                    <a:pt x="1418" y="1765"/>
                  </a:lnTo>
                  <a:cubicBezTo>
                    <a:pt x="1166" y="1765"/>
                    <a:pt x="1009" y="1576"/>
                    <a:pt x="1009" y="1387"/>
                  </a:cubicBezTo>
                  <a:cubicBezTo>
                    <a:pt x="1009" y="1135"/>
                    <a:pt x="1198" y="946"/>
                    <a:pt x="1418" y="946"/>
                  </a:cubicBezTo>
                  <a:lnTo>
                    <a:pt x="9641" y="946"/>
                  </a:lnTo>
                  <a:lnTo>
                    <a:pt x="9641" y="915"/>
                  </a:lnTo>
                  <a:close/>
                  <a:moveTo>
                    <a:pt x="1355" y="1"/>
                  </a:moveTo>
                  <a:cubicBezTo>
                    <a:pt x="694" y="95"/>
                    <a:pt x="158" y="631"/>
                    <a:pt x="158" y="1293"/>
                  </a:cubicBezTo>
                  <a:cubicBezTo>
                    <a:pt x="158" y="1986"/>
                    <a:pt x="694" y="2521"/>
                    <a:pt x="1355" y="2521"/>
                  </a:cubicBezTo>
                  <a:lnTo>
                    <a:pt x="4285" y="2521"/>
                  </a:lnTo>
                  <a:lnTo>
                    <a:pt x="4285" y="3403"/>
                  </a:lnTo>
                  <a:lnTo>
                    <a:pt x="662" y="6113"/>
                  </a:lnTo>
                  <a:cubicBezTo>
                    <a:pt x="95" y="6491"/>
                    <a:pt x="1" y="7278"/>
                    <a:pt x="410" y="7846"/>
                  </a:cubicBezTo>
                  <a:cubicBezTo>
                    <a:pt x="651" y="8160"/>
                    <a:pt x="1022" y="8333"/>
                    <a:pt x="1396" y="8333"/>
                  </a:cubicBezTo>
                  <a:cubicBezTo>
                    <a:pt x="1658" y="8333"/>
                    <a:pt x="1922" y="8248"/>
                    <a:pt x="2143" y="8066"/>
                  </a:cubicBezTo>
                  <a:lnTo>
                    <a:pt x="4317" y="6459"/>
                  </a:lnTo>
                  <a:lnTo>
                    <a:pt x="4317" y="9578"/>
                  </a:lnTo>
                  <a:cubicBezTo>
                    <a:pt x="4317" y="10240"/>
                    <a:pt x="4884" y="10807"/>
                    <a:pt x="5545" y="10807"/>
                  </a:cubicBezTo>
                  <a:cubicBezTo>
                    <a:pt x="6207" y="10807"/>
                    <a:pt x="6806" y="10240"/>
                    <a:pt x="6806" y="9578"/>
                  </a:cubicBezTo>
                  <a:lnTo>
                    <a:pt x="6806" y="2490"/>
                  </a:lnTo>
                  <a:lnTo>
                    <a:pt x="9673" y="2490"/>
                  </a:lnTo>
                  <a:cubicBezTo>
                    <a:pt x="10334" y="2490"/>
                    <a:pt x="10933" y="1923"/>
                    <a:pt x="10933" y="1261"/>
                  </a:cubicBezTo>
                  <a:cubicBezTo>
                    <a:pt x="10933" y="599"/>
                    <a:pt x="10397" y="1"/>
                    <a:pt x="96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30" name="Google Shape;10630;p78"/>
          <p:cNvSpPr/>
          <p:nvPr/>
        </p:nvSpPr>
        <p:spPr>
          <a:xfrm>
            <a:off x="8022842" y="2988799"/>
            <a:ext cx="340058" cy="341555"/>
          </a:xfrm>
          <a:custGeom>
            <a:avLst/>
            <a:gdLst/>
            <a:ahLst/>
            <a:cxnLst/>
            <a:rect l="l" t="t" r="r" b="b"/>
            <a:pathLst>
              <a:path w="14084" h="14146" extrusionOk="0">
                <a:moveTo>
                  <a:pt x="5829" y="5261"/>
                </a:moveTo>
                <a:lnTo>
                  <a:pt x="6963" y="6585"/>
                </a:lnTo>
                <a:lnTo>
                  <a:pt x="5829" y="6585"/>
                </a:lnTo>
                <a:lnTo>
                  <a:pt x="5829" y="5261"/>
                </a:lnTo>
                <a:close/>
                <a:moveTo>
                  <a:pt x="6333" y="788"/>
                </a:moveTo>
                <a:cubicBezTo>
                  <a:pt x="6648" y="788"/>
                  <a:pt x="6963" y="914"/>
                  <a:pt x="7215" y="1166"/>
                </a:cubicBezTo>
                <a:lnTo>
                  <a:pt x="7877" y="1827"/>
                </a:lnTo>
                <a:cubicBezTo>
                  <a:pt x="8287" y="2205"/>
                  <a:pt x="8791" y="2426"/>
                  <a:pt x="9326" y="2426"/>
                </a:cubicBezTo>
                <a:lnTo>
                  <a:pt x="10334" y="2426"/>
                </a:lnTo>
                <a:cubicBezTo>
                  <a:pt x="11469" y="2426"/>
                  <a:pt x="12414" y="3371"/>
                  <a:pt x="12414" y="4505"/>
                </a:cubicBezTo>
                <a:cubicBezTo>
                  <a:pt x="12414" y="5639"/>
                  <a:pt x="11469" y="6585"/>
                  <a:pt x="10334" y="6585"/>
                </a:cubicBezTo>
                <a:lnTo>
                  <a:pt x="8003" y="6585"/>
                </a:lnTo>
                <a:lnTo>
                  <a:pt x="5766" y="4033"/>
                </a:lnTo>
                <a:lnTo>
                  <a:pt x="5766" y="2048"/>
                </a:lnTo>
                <a:cubicBezTo>
                  <a:pt x="5766" y="1827"/>
                  <a:pt x="5546" y="1670"/>
                  <a:pt x="5357" y="1670"/>
                </a:cubicBezTo>
                <a:cubicBezTo>
                  <a:pt x="5168" y="1670"/>
                  <a:pt x="4979" y="1859"/>
                  <a:pt x="4979" y="2048"/>
                </a:cubicBezTo>
                <a:lnTo>
                  <a:pt x="4979" y="3087"/>
                </a:lnTo>
                <a:lnTo>
                  <a:pt x="2994" y="788"/>
                </a:lnTo>
                <a:close/>
                <a:moveTo>
                  <a:pt x="13233" y="7341"/>
                </a:moveTo>
                <a:lnTo>
                  <a:pt x="13233" y="9451"/>
                </a:lnTo>
                <a:lnTo>
                  <a:pt x="13264" y="9451"/>
                </a:lnTo>
                <a:cubicBezTo>
                  <a:pt x="13264" y="9704"/>
                  <a:pt x="13075" y="9893"/>
                  <a:pt x="12886" y="9893"/>
                </a:cubicBezTo>
                <a:lnTo>
                  <a:pt x="820" y="9893"/>
                </a:lnTo>
                <a:lnTo>
                  <a:pt x="820" y="9451"/>
                </a:lnTo>
                <a:cubicBezTo>
                  <a:pt x="820" y="9231"/>
                  <a:pt x="1009" y="9042"/>
                  <a:pt x="1230" y="9042"/>
                </a:cubicBezTo>
                <a:lnTo>
                  <a:pt x="2049" y="9042"/>
                </a:lnTo>
                <a:cubicBezTo>
                  <a:pt x="2269" y="9042"/>
                  <a:pt x="2427" y="8821"/>
                  <a:pt x="2427" y="8601"/>
                </a:cubicBezTo>
                <a:lnTo>
                  <a:pt x="2427" y="7782"/>
                </a:lnTo>
                <a:cubicBezTo>
                  <a:pt x="2427" y="7530"/>
                  <a:pt x="2647" y="7341"/>
                  <a:pt x="2836" y="7341"/>
                </a:cubicBezTo>
                <a:close/>
                <a:moveTo>
                  <a:pt x="2427" y="10712"/>
                </a:moveTo>
                <a:lnTo>
                  <a:pt x="2112" y="13232"/>
                </a:lnTo>
                <a:lnTo>
                  <a:pt x="2049" y="13232"/>
                </a:lnTo>
                <a:lnTo>
                  <a:pt x="1734" y="10712"/>
                </a:lnTo>
                <a:close/>
                <a:moveTo>
                  <a:pt x="9043" y="10712"/>
                </a:moveTo>
                <a:lnTo>
                  <a:pt x="8728" y="13232"/>
                </a:lnTo>
                <a:lnTo>
                  <a:pt x="8665" y="13232"/>
                </a:lnTo>
                <a:lnTo>
                  <a:pt x="8350" y="10712"/>
                </a:lnTo>
                <a:close/>
                <a:moveTo>
                  <a:pt x="12414" y="10712"/>
                </a:moveTo>
                <a:lnTo>
                  <a:pt x="12099" y="13232"/>
                </a:lnTo>
                <a:lnTo>
                  <a:pt x="12004" y="13232"/>
                </a:lnTo>
                <a:lnTo>
                  <a:pt x="11689" y="10712"/>
                </a:lnTo>
                <a:close/>
                <a:moveTo>
                  <a:pt x="2080" y="0"/>
                </a:moveTo>
                <a:cubicBezTo>
                  <a:pt x="1923" y="0"/>
                  <a:pt x="1765" y="95"/>
                  <a:pt x="1702" y="252"/>
                </a:cubicBezTo>
                <a:cubicBezTo>
                  <a:pt x="1608" y="410"/>
                  <a:pt x="1639" y="567"/>
                  <a:pt x="1765" y="662"/>
                </a:cubicBezTo>
                <a:lnTo>
                  <a:pt x="4947" y="4348"/>
                </a:lnTo>
                <a:lnTo>
                  <a:pt x="4947" y="6616"/>
                </a:lnTo>
                <a:lnTo>
                  <a:pt x="2868" y="6616"/>
                </a:lnTo>
                <a:cubicBezTo>
                  <a:pt x="2206" y="6616"/>
                  <a:pt x="1608" y="7183"/>
                  <a:pt x="1608" y="7876"/>
                </a:cubicBezTo>
                <a:lnTo>
                  <a:pt x="1608" y="8286"/>
                </a:lnTo>
                <a:lnTo>
                  <a:pt x="1230" y="8286"/>
                </a:lnTo>
                <a:cubicBezTo>
                  <a:pt x="536" y="8286"/>
                  <a:pt x="1" y="8821"/>
                  <a:pt x="1" y="9546"/>
                </a:cubicBezTo>
                <a:lnTo>
                  <a:pt x="1" y="10365"/>
                </a:lnTo>
                <a:cubicBezTo>
                  <a:pt x="1" y="10586"/>
                  <a:pt x="190" y="10806"/>
                  <a:pt x="379" y="10806"/>
                </a:cubicBezTo>
                <a:lnTo>
                  <a:pt x="851" y="10806"/>
                </a:lnTo>
                <a:lnTo>
                  <a:pt x="1230" y="13799"/>
                </a:lnTo>
                <a:cubicBezTo>
                  <a:pt x="1261" y="13988"/>
                  <a:pt x="1419" y="14146"/>
                  <a:pt x="1608" y="14146"/>
                </a:cubicBezTo>
                <a:lnTo>
                  <a:pt x="2427" y="14146"/>
                </a:lnTo>
                <a:cubicBezTo>
                  <a:pt x="2647" y="14146"/>
                  <a:pt x="2836" y="13988"/>
                  <a:pt x="2836" y="13799"/>
                </a:cubicBezTo>
                <a:lnTo>
                  <a:pt x="3183" y="10806"/>
                </a:lnTo>
                <a:lnTo>
                  <a:pt x="7436" y="10806"/>
                </a:lnTo>
                <a:lnTo>
                  <a:pt x="7783" y="13799"/>
                </a:lnTo>
                <a:cubicBezTo>
                  <a:pt x="7846" y="13988"/>
                  <a:pt x="8003" y="14146"/>
                  <a:pt x="8192" y="14146"/>
                </a:cubicBezTo>
                <a:lnTo>
                  <a:pt x="9011" y="14146"/>
                </a:lnTo>
                <a:cubicBezTo>
                  <a:pt x="9200" y="14146"/>
                  <a:pt x="9421" y="13988"/>
                  <a:pt x="9421" y="13799"/>
                </a:cubicBezTo>
                <a:lnTo>
                  <a:pt x="9767" y="10806"/>
                </a:lnTo>
                <a:lnTo>
                  <a:pt x="10713" y="10806"/>
                </a:lnTo>
                <a:lnTo>
                  <a:pt x="11059" y="13799"/>
                </a:lnTo>
                <a:cubicBezTo>
                  <a:pt x="11091" y="13988"/>
                  <a:pt x="11248" y="14146"/>
                  <a:pt x="11469" y="14146"/>
                </a:cubicBezTo>
                <a:lnTo>
                  <a:pt x="12288" y="14146"/>
                </a:lnTo>
                <a:cubicBezTo>
                  <a:pt x="12477" y="14146"/>
                  <a:pt x="12666" y="13988"/>
                  <a:pt x="12666" y="13799"/>
                </a:cubicBezTo>
                <a:lnTo>
                  <a:pt x="13075" y="10712"/>
                </a:lnTo>
                <a:cubicBezTo>
                  <a:pt x="13579" y="10554"/>
                  <a:pt x="13926" y="10082"/>
                  <a:pt x="13926" y="9546"/>
                </a:cubicBezTo>
                <a:lnTo>
                  <a:pt x="13926" y="7057"/>
                </a:lnTo>
                <a:cubicBezTo>
                  <a:pt x="14084" y="6742"/>
                  <a:pt x="13926" y="6585"/>
                  <a:pt x="13705" y="6585"/>
                </a:cubicBezTo>
                <a:lnTo>
                  <a:pt x="12414" y="6585"/>
                </a:lnTo>
                <a:cubicBezTo>
                  <a:pt x="12949" y="6080"/>
                  <a:pt x="13264" y="5324"/>
                  <a:pt x="13264" y="4505"/>
                </a:cubicBezTo>
                <a:cubicBezTo>
                  <a:pt x="13264" y="2898"/>
                  <a:pt x="11973" y="1607"/>
                  <a:pt x="10366" y="1607"/>
                </a:cubicBezTo>
                <a:lnTo>
                  <a:pt x="9389" y="1607"/>
                </a:lnTo>
                <a:cubicBezTo>
                  <a:pt x="9074" y="1607"/>
                  <a:pt x="8728" y="1512"/>
                  <a:pt x="8507" y="1260"/>
                </a:cubicBezTo>
                <a:lnTo>
                  <a:pt x="7846" y="599"/>
                </a:lnTo>
                <a:cubicBezTo>
                  <a:pt x="7436" y="189"/>
                  <a:pt x="6932" y="0"/>
                  <a:pt x="63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1" name="Google Shape;10631;p78"/>
          <p:cNvSpPr/>
          <p:nvPr/>
        </p:nvSpPr>
        <p:spPr>
          <a:xfrm>
            <a:off x="7143562" y="2550547"/>
            <a:ext cx="301233" cy="341555"/>
          </a:xfrm>
          <a:custGeom>
            <a:avLst/>
            <a:gdLst/>
            <a:ahLst/>
            <a:cxnLst/>
            <a:rect l="l" t="t" r="r" b="b"/>
            <a:pathLst>
              <a:path w="12476" h="14146" extrusionOk="0">
                <a:moveTo>
                  <a:pt x="2552" y="819"/>
                </a:moveTo>
                <a:cubicBezTo>
                  <a:pt x="3056" y="819"/>
                  <a:pt x="3403" y="1198"/>
                  <a:pt x="3403" y="1670"/>
                </a:cubicBezTo>
                <a:lnTo>
                  <a:pt x="1733" y="1670"/>
                </a:lnTo>
                <a:cubicBezTo>
                  <a:pt x="1733" y="1198"/>
                  <a:pt x="2079" y="819"/>
                  <a:pt x="2552" y="819"/>
                </a:cubicBezTo>
                <a:close/>
                <a:moveTo>
                  <a:pt x="10019" y="819"/>
                </a:moveTo>
                <a:cubicBezTo>
                  <a:pt x="10491" y="819"/>
                  <a:pt x="10838" y="1198"/>
                  <a:pt x="10838" y="1670"/>
                </a:cubicBezTo>
                <a:lnTo>
                  <a:pt x="9168" y="1670"/>
                </a:lnTo>
                <a:cubicBezTo>
                  <a:pt x="9168" y="1198"/>
                  <a:pt x="9578" y="819"/>
                  <a:pt x="10019" y="819"/>
                </a:cubicBezTo>
                <a:close/>
                <a:moveTo>
                  <a:pt x="8286" y="2489"/>
                </a:moveTo>
                <a:lnTo>
                  <a:pt x="7593" y="5829"/>
                </a:lnTo>
                <a:lnTo>
                  <a:pt x="4978" y="5829"/>
                </a:lnTo>
                <a:lnTo>
                  <a:pt x="4285" y="2489"/>
                </a:lnTo>
                <a:cubicBezTo>
                  <a:pt x="4978" y="2489"/>
                  <a:pt x="5545" y="2710"/>
                  <a:pt x="5986" y="3182"/>
                </a:cubicBezTo>
                <a:cubicBezTo>
                  <a:pt x="6065" y="3261"/>
                  <a:pt x="6175" y="3300"/>
                  <a:pt x="6285" y="3300"/>
                </a:cubicBezTo>
                <a:cubicBezTo>
                  <a:pt x="6396" y="3300"/>
                  <a:pt x="6506" y="3261"/>
                  <a:pt x="6585" y="3182"/>
                </a:cubicBezTo>
                <a:cubicBezTo>
                  <a:pt x="7026" y="2773"/>
                  <a:pt x="7656" y="2489"/>
                  <a:pt x="8286" y="2489"/>
                </a:cubicBezTo>
                <a:close/>
                <a:moveTo>
                  <a:pt x="7120" y="6648"/>
                </a:moveTo>
                <a:cubicBezTo>
                  <a:pt x="7341" y="6648"/>
                  <a:pt x="7530" y="6648"/>
                  <a:pt x="7719" y="6711"/>
                </a:cubicBezTo>
                <a:lnTo>
                  <a:pt x="8443" y="8066"/>
                </a:lnTo>
                <a:cubicBezTo>
                  <a:pt x="8506" y="8223"/>
                  <a:pt x="8664" y="8318"/>
                  <a:pt x="8790" y="8318"/>
                </a:cubicBezTo>
                <a:cubicBezTo>
                  <a:pt x="8853" y="8318"/>
                  <a:pt x="8916" y="8318"/>
                  <a:pt x="8979" y="8286"/>
                </a:cubicBezTo>
                <a:cubicBezTo>
                  <a:pt x="9168" y="8160"/>
                  <a:pt x="9262" y="7908"/>
                  <a:pt x="9168" y="7719"/>
                </a:cubicBezTo>
                <a:lnTo>
                  <a:pt x="8821" y="6963"/>
                </a:lnTo>
                <a:lnTo>
                  <a:pt x="8821" y="6963"/>
                </a:lnTo>
                <a:cubicBezTo>
                  <a:pt x="10523" y="7656"/>
                  <a:pt x="11751" y="9294"/>
                  <a:pt x="11751" y="11216"/>
                </a:cubicBezTo>
                <a:lnTo>
                  <a:pt x="11751" y="11626"/>
                </a:lnTo>
                <a:lnTo>
                  <a:pt x="977" y="11626"/>
                </a:lnTo>
                <a:lnTo>
                  <a:pt x="977" y="11216"/>
                </a:lnTo>
                <a:cubicBezTo>
                  <a:pt x="914" y="9294"/>
                  <a:pt x="2142" y="7593"/>
                  <a:pt x="3812" y="6963"/>
                </a:cubicBezTo>
                <a:lnTo>
                  <a:pt x="3812" y="6963"/>
                </a:lnTo>
                <a:lnTo>
                  <a:pt x="3466" y="7719"/>
                </a:lnTo>
                <a:cubicBezTo>
                  <a:pt x="3340" y="7908"/>
                  <a:pt x="3466" y="8160"/>
                  <a:pt x="3655" y="8286"/>
                </a:cubicBezTo>
                <a:cubicBezTo>
                  <a:pt x="3749" y="8318"/>
                  <a:pt x="3781" y="8318"/>
                  <a:pt x="3875" y="8318"/>
                </a:cubicBezTo>
                <a:cubicBezTo>
                  <a:pt x="4033" y="8318"/>
                  <a:pt x="4190" y="8223"/>
                  <a:pt x="4222" y="8066"/>
                </a:cubicBezTo>
                <a:lnTo>
                  <a:pt x="4915" y="6711"/>
                </a:lnTo>
                <a:cubicBezTo>
                  <a:pt x="5135" y="6648"/>
                  <a:pt x="5324" y="6648"/>
                  <a:pt x="5513" y="6648"/>
                </a:cubicBezTo>
                <a:lnTo>
                  <a:pt x="5923" y="6648"/>
                </a:lnTo>
                <a:lnTo>
                  <a:pt x="5923" y="8759"/>
                </a:lnTo>
                <a:cubicBezTo>
                  <a:pt x="5923" y="8979"/>
                  <a:pt x="6112" y="9168"/>
                  <a:pt x="6333" y="9168"/>
                </a:cubicBezTo>
                <a:cubicBezTo>
                  <a:pt x="6585" y="9168"/>
                  <a:pt x="6742" y="8979"/>
                  <a:pt x="6742" y="8759"/>
                </a:cubicBezTo>
                <a:lnTo>
                  <a:pt x="6742" y="6648"/>
                </a:lnTo>
                <a:close/>
                <a:moveTo>
                  <a:pt x="11657" y="12445"/>
                </a:moveTo>
                <a:lnTo>
                  <a:pt x="11657" y="13264"/>
                </a:lnTo>
                <a:lnTo>
                  <a:pt x="914" y="13264"/>
                </a:lnTo>
                <a:lnTo>
                  <a:pt x="914" y="12445"/>
                </a:lnTo>
                <a:close/>
                <a:moveTo>
                  <a:pt x="2520" y="0"/>
                </a:moveTo>
                <a:cubicBezTo>
                  <a:pt x="1607" y="0"/>
                  <a:pt x="882" y="756"/>
                  <a:pt x="882" y="1670"/>
                </a:cubicBezTo>
                <a:lnTo>
                  <a:pt x="882" y="2048"/>
                </a:lnTo>
                <a:cubicBezTo>
                  <a:pt x="882" y="2269"/>
                  <a:pt x="1071" y="2489"/>
                  <a:pt x="1260" y="2489"/>
                </a:cubicBezTo>
                <a:lnTo>
                  <a:pt x="3403" y="2489"/>
                </a:lnTo>
                <a:lnTo>
                  <a:pt x="4096" y="5986"/>
                </a:lnTo>
                <a:cubicBezTo>
                  <a:pt x="1764" y="6585"/>
                  <a:pt x="0" y="8696"/>
                  <a:pt x="0" y="11216"/>
                </a:cubicBezTo>
                <a:lnTo>
                  <a:pt x="0" y="13705"/>
                </a:lnTo>
                <a:cubicBezTo>
                  <a:pt x="0" y="13925"/>
                  <a:pt x="189" y="14146"/>
                  <a:pt x="410" y="14146"/>
                </a:cubicBezTo>
                <a:lnTo>
                  <a:pt x="11972" y="14146"/>
                </a:lnTo>
                <a:cubicBezTo>
                  <a:pt x="12224" y="14146"/>
                  <a:pt x="12413" y="13925"/>
                  <a:pt x="12413" y="13705"/>
                </a:cubicBezTo>
                <a:lnTo>
                  <a:pt x="12413" y="11216"/>
                </a:lnTo>
                <a:cubicBezTo>
                  <a:pt x="12476" y="8696"/>
                  <a:pt x="10743" y="6585"/>
                  <a:pt x="8443" y="5986"/>
                </a:cubicBezTo>
                <a:lnTo>
                  <a:pt x="9136" y="2489"/>
                </a:lnTo>
                <a:lnTo>
                  <a:pt x="11279" y="2489"/>
                </a:lnTo>
                <a:cubicBezTo>
                  <a:pt x="11499" y="2489"/>
                  <a:pt x="11657" y="2269"/>
                  <a:pt x="11657" y="2048"/>
                </a:cubicBezTo>
                <a:lnTo>
                  <a:pt x="11657" y="1670"/>
                </a:lnTo>
                <a:cubicBezTo>
                  <a:pt x="11657" y="756"/>
                  <a:pt x="10901" y="0"/>
                  <a:pt x="10019" y="0"/>
                </a:cubicBezTo>
                <a:cubicBezTo>
                  <a:pt x="9105" y="0"/>
                  <a:pt x="8349" y="756"/>
                  <a:pt x="8349" y="1670"/>
                </a:cubicBezTo>
                <a:lnTo>
                  <a:pt x="8286" y="1670"/>
                </a:lnTo>
                <a:cubicBezTo>
                  <a:pt x="7530" y="1670"/>
                  <a:pt x="6868" y="1891"/>
                  <a:pt x="6269" y="2332"/>
                </a:cubicBezTo>
                <a:cubicBezTo>
                  <a:pt x="5702" y="1891"/>
                  <a:pt x="5009" y="1670"/>
                  <a:pt x="4253" y="1670"/>
                </a:cubicBezTo>
                <a:lnTo>
                  <a:pt x="4190" y="1670"/>
                </a:lnTo>
                <a:cubicBezTo>
                  <a:pt x="4190" y="756"/>
                  <a:pt x="3434" y="0"/>
                  <a:pt x="25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32" name="Google Shape;10632;p78"/>
          <p:cNvGrpSpPr/>
          <p:nvPr/>
        </p:nvGrpSpPr>
        <p:grpSpPr>
          <a:xfrm>
            <a:off x="7576790" y="2989279"/>
            <a:ext cx="343094" cy="341569"/>
            <a:chOff x="6001575" y="3119050"/>
            <a:chExt cx="315025" cy="313625"/>
          </a:xfrm>
        </p:grpSpPr>
        <p:sp>
          <p:nvSpPr>
            <p:cNvPr id="10633" name="Google Shape;10633;p78"/>
            <p:cNvSpPr/>
            <p:nvPr/>
          </p:nvSpPr>
          <p:spPr>
            <a:xfrm>
              <a:off x="6001575" y="3119050"/>
              <a:ext cx="315025" cy="313625"/>
            </a:xfrm>
            <a:custGeom>
              <a:avLst/>
              <a:gdLst/>
              <a:ahLst/>
              <a:cxnLst/>
              <a:rect l="l" t="t" r="r" b="b"/>
              <a:pathLst>
                <a:path w="12601" h="12545" extrusionOk="0">
                  <a:moveTo>
                    <a:pt x="1952" y="726"/>
                  </a:moveTo>
                  <a:cubicBezTo>
                    <a:pt x="2565" y="726"/>
                    <a:pt x="3039" y="1227"/>
                    <a:pt x="3039" y="1841"/>
                  </a:cubicBezTo>
                  <a:cubicBezTo>
                    <a:pt x="3039" y="2454"/>
                    <a:pt x="2565" y="2928"/>
                    <a:pt x="1952" y="2928"/>
                  </a:cubicBezTo>
                  <a:cubicBezTo>
                    <a:pt x="1366" y="2928"/>
                    <a:pt x="837" y="2454"/>
                    <a:pt x="837" y="1841"/>
                  </a:cubicBezTo>
                  <a:cubicBezTo>
                    <a:pt x="837" y="1227"/>
                    <a:pt x="1339" y="726"/>
                    <a:pt x="1952" y="726"/>
                  </a:cubicBezTo>
                  <a:close/>
                  <a:moveTo>
                    <a:pt x="10788" y="726"/>
                  </a:moveTo>
                  <a:cubicBezTo>
                    <a:pt x="11374" y="726"/>
                    <a:pt x="11903" y="1227"/>
                    <a:pt x="11903" y="1841"/>
                  </a:cubicBezTo>
                  <a:cubicBezTo>
                    <a:pt x="11903" y="2454"/>
                    <a:pt x="11402" y="2928"/>
                    <a:pt x="10788" y="2928"/>
                  </a:cubicBezTo>
                  <a:cubicBezTo>
                    <a:pt x="10175" y="2928"/>
                    <a:pt x="9701" y="2454"/>
                    <a:pt x="9701" y="1841"/>
                  </a:cubicBezTo>
                  <a:cubicBezTo>
                    <a:pt x="9673" y="1227"/>
                    <a:pt x="10175" y="726"/>
                    <a:pt x="10788" y="726"/>
                  </a:cubicBezTo>
                  <a:close/>
                  <a:moveTo>
                    <a:pt x="9673" y="4015"/>
                  </a:moveTo>
                  <a:lnTo>
                    <a:pt x="9673" y="7639"/>
                  </a:lnTo>
                  <a:lnTo>
                    <a:pt x="8893" y="6078"/>
                  </a:lnTo>
                  <a:cubicBezTo>
                    <a:pt x="8837" y="5938"/>
                    <a:pt x="8726" y="5855"/>
                    <a:pt x="8586" y="5855"/>
                  </a:cubicBezTo>
                  <a:lnTo>
                    <a:pt x="4126" y="5855"/>
                  </a:lnTo>
                  <a:cubicBezTo>
                    <a:pt x="3987" y="5855"/>
                    <a:pt x="3847" y="5938"/>
                    <a:pt x="3819" y="6078"/>
                  </a:cubicBezTo>
                  <a:lnTo>
                    <a:pt x="3039" y="7639"/>
                  </a:lnTo>
                  <a:lnTo>
                    <a:pt x="3039" y="4015"/>
                  </a:lnTo>
                  <a:cubicBezTo>
                    <a:pt x="4126" y="4266"/>
                    <a:pt x="5241" y="4405"/>
                    <a:pt x="6356" y="4405"/>
                  </a:cubicBezTo>
                  <a:cubicBezTo>
                    <a:pt x="7471" y="4405"/>
                    <a:pt x="8586" y="4266"/>
                    <a:pt x="9673" y="4015"/>
                  </a:cubicBezTo>
                  <a:close/>
                  <a:moveTo>
                    <a:pt x="6746" y="6579"/>
                  </a:moveTo>
                  <a:lnTo>
                    <a:pt x="8001" y="9562"/>
                  </a:lnTo>
                  <a:lnTo>
                    <a:pt x="4712" y="9562"/>
                  </a:lnTo>
                  <a:lnTo>
                    <a:pt x="5966" y="6579"/>
                  </a:lnTo>
                  <a:close/>
                  <a:moveTo>
                    <a:pt x="1617" y="3633"/>
                  </a:moveTo>
                  <a:lnTo>
                    <a:pt x="1617" y="3633"/>
                  </a:lnTo>
                  <a:cubicBezTo>
                    <a:pt x="1697" y="3652"/>
                    <a:pt x="1797" y="3652"/>
                    <a:pt x="1896" y="3652"/>
                  </a:cubicBezTo>
                  <a:cubicBezTo>
                    <a:pt x="2035" y="3708"/>
                    <a:pt x="2175" y="3764"/>
                    <a:pt x="2314" y="3792"/>
                  </a:cubicBezTo>
                  <a:lnTo>
                    <a:pt x="2314" y="10343"/>
                  </a:lnTo>
                  <a:cubicBezTo>
                    <a:pt x="2203" y="10315"/>
                    <a:pt x="2063" y="10315"/>
                    <a:pt x="1952" y="10315"/>
                  </a:cubicBezTo>
                  <a:cubicBezTo>
                    <a:pt x="1868" y="10315"/>
                    <a:pt x="1729" y="10315"/>
                    <a:pt x="1617" y="10343"/>
                  </a:cubicBezTo>
                  <a:lnTo>
                    <a:pt x="1617" y="3633"/>
                  </a:lnTo>
                  <a:close/>
                  <a:moveTo>
                    <a:pt x="11123" y="3625"/>
                  </a:moveTo>
                  <a:lnTo>
                    <a:pt x="11123" y="10343"/>
                  </a:lnTo>
                  <a:cubicBezTo>
                    <a:pt x="11011" y="10315"/>
                    <a:pt x="10872" y="10315"/>
                    <a:pt x="10733" y="10315"/>
                  </a:cubicBezTo>
                  <a:cubicBezTo>
                    <a:pt x="10593" y="10315"/>
                    <a:pt x="10482" y="10315"/>
                    <a:pt x="10398" y="10343"/>
                  </a:cubicBezTo>
                  <a:lnTo>
                    <a:pt x="10398" y="3792"/>
                  </a:lnTo>
                  <a:cubicBezTo>
                    <a:pt x="10537" y="3764"/>
                    <a:pt x="10677" y="3736"/>
                    <a:pt x="10816" y="3652"/>
                  </a:cubicBezTo>
                  <a:cubicBezTo>
                    <a:pt x="10928" y="3652"/>
                    <a:pt x="11011" y="3652"/>
                    <a:pt x="11123" y="3625"/>
                  </a:cubicBezTo>
                  <a:close/>
                  <a:moveTo>
                    <a:pt x="8363" y="6579"/>
                  </a:moveTo>
                  <a:lnTo>
                    <a:pt x="9701" y="9283"/>
                  </a:lnTo>
                  <a:lnTo>
                    <a:pt x="9701" y="10677"/>
                  </a:lnTo>
                  <a:cubicBezTo>
                    <a:pt x="9534" y="10761"/>
                    <a:pt x="9422" y="10900"/>
                    <a:pt x="9311" y="11012"/>
                  </a:cubicBezTo>
                  <a:lnTo>
                    <a:pt x="3429" y="11012"/>
                  </a:lnTo>
                  <a:cubicBezTo>
                    <a:pt x="3318" y="10872"/>
                    <a:pt x="3178" y="10761"/>
                    <a:pt x="3067" y="10677"/>
                  </a:cubicBezTo>
                  <a:lnTo>
                    <a:pt x="3067" y="9283"/>
                  </a:lnTo>
                  <a:lnTo>
                    <a:pt x="4405" y="6579"/>
                  </a:lnTo>
                  <a:lnTo>
                    <a:pt x="5213" y="6579"/>
                  </a:lnTo>
                  <a:lnTo>
                    <a:pt x="3847" y="9785"/>
                  </a:lnTo>
                  <a:cubicBezTo>
                    <a:pt x="3819" y="9897"/>
                    <a:pt x="3819" y="10036"/>
                    <a:pt x="3875" y="10147"/>
                  </a:cubicBezTo>
                  <a:cubicBezTo>
                    <a:pt x="3959" y="10259"/>
                    <a:pt x="4042" y="10315"/>
                    <a:pt x="4182" y="10315"/>
                  </a:cubicBezTo>
                  <a:lnTo>
                    <a:pt x="8586" y="10315"/>
                  </a:lnTo>
                  <a:cubicBezTo>
                    <a:pt x="8726" y="10315"/>
                    <a:pt x="8837" y="10259"/>
                    <a:pt x="8893" y="10147"/>
                  </a:cubicBezTo>
                  <a:cubicBezTo>
                    <a:pt x="8976" y="10036"/>
                    <a:pt x="8976" y="9897"/>
                    <a:pt x="8921" y="9785"/>
                  </a:cubicBezTo>
                  <a:lnTo>
                    <a:pt x="7583" y="6579"/>
                  </a:lnTo>
                  <a:close/>
                  <a:moveTo>
                    <a:pt x="1952" y="11012"/>
                  </a:moveTo>
                  <a:cubicBezTo>
                    <a:pt x="2454" y="11012"/>
                    <a:pt x="2844" y="11318"/>
                    <a:pt x="3011" y="11736"/>
                  </a:cubicBezTo>
                  <a:lnTo>
                    <a:pt x="920" y="11736"/>
                  </a:lnTo>
                  <a:cubicBezTo>
                    <a:pt x="1060" y="11318"/>
                    <a:pt x="1478" y="11012"/>
                    <a:pt x="1952" y="11012"/>
                  </a:cubicBezTo>
                  <a:close/>
                  <a:moveTo>
                    <a:pt x="10788" y="11012"/>
                  </a:moveTo>
                  <a:cubicBezTo>
                    <a:pt x="11262" y="11012"/>
                    <a:pt x="11652" y="11318"/>
                    <a:pt x="11820" y="11736"/>
                  </a:cubicBezTo>
                  <a:lnTo>
                    <a:pt x="9729" y="11736"/>
                  </a:lnTo>
                  <a:cubicBezTo>
                    <a:pt x="9868" y="11318"/>
                    <a:pt x="10287" y="11012"/>
                    <a:pt x="10788" y="11012"/>
                  </a:cubicBezTo>
                  <a:close/>
                  <a:moveTo>
                    <a:pt x="1868" y="1"/>
                  </a:moveTo>
                  <a:cubicBezTo>
                    <a:pt x="837" y="1"/>
                    <a:pt x="1" y="837"/>
                    <a:pt x="1" y="1841"/>
                  </a:cubicBezTo>
                  <a:cubicBezTo>
                    <a:pt x="1" y="2454"/>
                    <a:pt x="279" y="2956"/>
                    <a:pt x="753" y="3318"/>
                  </a:cubicBezTo>
                  <a:lnTo>
                    <a:pt x="753" y="10677"/>
                  </a:lnTo>
                  <a:cubicBezTo>
                    <a:pt x="279" y="11012"/>
                    <a:pt x="1" y="11541"/>
                    <a:pt x="1" y="12127"/>
                  </a:cubicBezTo>
                  <a:cubicBezTo>
                    <a:pt x="1" y="12322"/>
                    <a:pt x="196" y="12517"/>
                    <a:pt x="363" y="12517"/>
                  </a:cubicBezTo>
                  <a:lnTo>
                    <a:pt x="3290" y="12517"/>
                  </a:lnTo>
                  <a:cubicBezTo>
                    <a:pt x="3485" y="12517"/>
                    <a:pt x="3624" y="12322"/>
                    <a:pt x="3624" y="12127"/>
                  </a:cubicBezTo>
                  <a:cubicBezTo>
                    <a:pt x="3624" y="11987"/>
                    <a:pt x="3624" y="11876"/>
                    <a:pt x="3596" y="11764"/>
                  </a:cubicBezTo>
                  <a:lnTo>
                    <a:pt x="8865" y="11764"/>
                  </a:lnTo>
                  <a:cubicBezTo>
                    <a:pt x="8837" y="11876"/>
                    <a:pt x="8837" y="12015"/>
                    <a:pt x="8837" y="12154"/>
                  </a:cubicBezTo>
                  <a:cubicBezTo>
                    <a:pt x="8837" y="12377"/>
                    <a:pt x="9004" y="12545"/>
                    <a:pt x="9199" y="12545"/>
                  </a:cubicBezTo>
                  <a:lnTo>
                    <a:pt x="12126" y="12545"/>
                  </a:lnTo>
                  <a:cubicBezTo>
                    <a:pt x="12349" y="12545"/>
                    <a:pt x="12489" y="12377"/>
                    <a:pt x="12489" y="12154"/>
                  </a:cubicBezTo>
                  <a:cubicBezTo>
                    <a:pt x="12489" y="11569"/>
                    <a:pt x="12210" y="11039"/>
                    <a:pt x="11764" y="10705"/>
                  </a:cubicBezTo>
                  <a:lnTo>
                    <a:pt x="11764" y="3346"/>
                  </a:lnTo>
                  <a:cubicBezTo>
                    <a:pt x="12321" y="2956"/>
                    <a:pt x="12600" y="2454"/>
                    <a:pt x="12600" y="1841"/>
                  </a:cubicBezTo>
                  <a:cubicBezTo>
                    <a:pt x="12600" y="837"/>
                    <a:pt x="11764" y="1"/>
                    <a:pt x="10733" y="1"/>
                  </a:cubicBezTo>
                  <a:cubicBezTo>
                    <a:pt x="9729" y="1"/>
                    <a:pt x="8893" y="837"/>
                    <a:pt x="8893" y="1841"/>
                  </a:cubicBezTo>
                  <a:cubicBezTo>
                    <a:pt x="8893" y="2398"/>
                    <a:pt x="9172" y="2928"/>
                    <a:pt x="9562" y="3290"/>
                  </a:cubicBezTo>
                  <a:cubicBezTo>
                    <a:pt x="8503" y="3541"/>
                    <a:pt x="7401" y="3666"/>
                    <a:pt x="6300" y="3666"/>
                  </a:cubicBezTo>
                  <a:cubicBezTo>
                    <a:pt x="5199" y="3666"/>
                    <a:pt x="4098" y="3541"/>
                    <a:pt x="3039" y="3290"/>
                  </a:cubicBezTo>
                  <a:cubicBezTo>
                    <a:pt x="3457" y="2928"/>
                    <a:pt x="3708" y="2454"/>
                    <a:pt x="3708" y="1841"/>
                  </a:cubicBezTo>
                  <a:cubicBezTo>
                    <a:pt x="3708" y="837"/>
                    <a:pt x="2872" y="1"/>
                    <a:pt x="18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4" name="Google Shape;10634;p78"/>
            <p:cNvSpPr/>
            <p:nvPr/>
          </p:nvSpPr>
          <p:spPr>
            <a:xfrm flipH="1">
              <a:off x="6001575" y="3119050"/>
              <a:ext cx="315025" cy="313625"/>
            </a:xfrm>
            <a:custGeom>
              <a:avLst/>
              <a:gdLst/>
              <a:ahLst/>
              <a:cxnLst/>
              <a:rect l="l" t="t" r="r" b="b"/>
              <a:pathLst>
                <a:path w="12601" h="12545" extrusionOk="0">
                  <a:moveTo>
                    <a:pt x="1952" y="726"/>
                  </a:moveTo>
                  <a:cubicBezTo>
                    <a:pt x="2565" y="726"/>
                    <a:pt x="3039" y="1227"/>
                    <a:pt x="3039" y="1841"/>
                  </a:cubicBezTo>
                  <a:cubicBezTo>
                    <a:pt x="3039" y="2454"/>
                    <a:pt x="2565" y="2928"/>
                    <a:pt x="1952" y="2928"/>
                  </a:cubicBezTo>
                  <a:cubicBezTo>
                    <a:pt x="1366" y="2928"/>
                    <a:pt x="837" y="2454"/>
                    <a:pt x="837" y="1841"/>
                  </a:cubicBezTo>
                  <a:cubicBezTo>
                    <a:pt x="837" y="1227"/>
                    <a:pt x="1339" y="726"/>
                    <a:pt x="1952" y="726"/>
                  </a:cubicBezTo>
                  <a:close/>
                  <a:moveTo>
                    <a:pt x="10788" y="726"/>
                  </a:moveTo>
                  <a:cubicBezTo>
                    <a:pt x="11374" y="726"/>
                    <a:pt x="11903" y="1227"/>
                    <a:pt x="11903" y="1841"/>
                  </a:cubicBezTo>
                  <a:cubicBezTo>
                    <a:pt x="11903" y="2454"/>
                    <a:pt x="11402" y="2928"/>
                    <a:pt x="10788" y="2928"/>
                  </a:cubicBezTo>
                  <a:cubicBezTo>
                    <a:pt x="10175" y="2928"/>
                    <a:pt x="9701" y="2454"/>
                    <a:pt x="9701" y="1841"/>
                  </a:cubicBezTo>
                  <a:cubicBezTo>
                    <a:pt x="9673" y="1227"/>
                    <a:pt x="10175" y="726"/>
                    <a:pt x="10788" y="726"/>
                  </a:cubicBezTo>
                  <a:close/>
                  <a:moveTo>
                    <a:pt x="9673" y="4015"/>
                  </a:moveTo>
                  <a:lnTo>
                    <a:pt x="9673" y="7639"/>
                  </a:lnTo>
                  <a:lnTo>
                    <a:pt x="8893" y="6078"/>
                  </a:lnTo>
                  <a:cubicBezTo>
                    <a:pt x="8837" y="5938"/>
                    <a:pt x="8726" y="5855"/>
                    <a:pt x="8586" y="5855"/>
                  </a:cubicBezTo>
                  <a:lnTo>
                    <a:pt x="4126" y="5855"/>
                  </a:lnTo>
                  <a:cubicBezTo>
                    <a:pt x="3987" y="5855"/>
                    <a:pt x="3847" y="5938"/>
                    <a:pt x="3819" y="6078"/>
                  </a:cubicBezTo>
                  <a:lnTo>
                    <a:pt x="3039" y="7639"/>
                  </a:lnTo>
                  <a:lnTo>
                    <a:pt x="3039" y="4015"/>
                  </a:lnTo>
                  <a:cubicBezTo>
                    <a:pt x="4126" y="4266"/>
                    <a:pt x="5241" y="4405"/>
                    <a:pt x="6356" y="4405"/>
                  </a:cubicBezTo>
                  <a:cubicBezTo>
                    <a:pt x="7471" y="4405"/>
                    <a:pt x="8586" y="4266"/>
                    <a:pt x="9673" y="4015"/>
                  </a:cubicBezTo>
                  <a:close/>
                  <a:moveTo>
                    <a:pt x="6746" y="6579"/>
                  </a:moveTo>
                  <a:lnTo>
                    <a:pt x="8001" y="9562"/>
                  </a:lnTo>
                  <a:lnTo>
                    <a:pt x="4712" y="9562"/>
                  </a:lnTo>
                  <a:lnTo>
                    <a:pt x="5966" y="6579"/>
                  </a:lnTo>
                  <a:close/>
                  <a:moveTo>
                    <a:pt x="1617" y="3633"/>
                  </a:moveTo>
                  <a:lnTo>
                    <a:pt x="1617" y="3633"/>
                  </a:lnTo>
                  <a:cubicBezTo>
                    <a:pt x="1697" y="3652"/>
                    <a:pt x="1797" y="3652"/>
                    <a:pt x="1896" y="3652"/>
                  </a:cubicBezTo>
                  <a:cubicBezTo>
                    <a:pt x="2035" y="3708"/>
                    <a:pt x="2175" y="3764"/>
                    <a:pt x="2314" y="3792"/>
                  </a:cubicBezTo>
                  <a:lnTo>
                    <a:pt x="2314" y="10343"/>
                  </a:lnTo>
                  <a:cubicBezTo>
                    <a:pt x="2203" y="10315"/>
                    <a:pt x="2063" y="10315"/>
                    <a:pt x="1952" y="10315"/>
                  </a:cubicBezTo>
                  <a:cubicBezTo>
                    <a:pt x="1868" y="10315"/>
                    <a:pt x="1729" y="10315"/>
                    <a:pt x="1617" y="10343"/>
                  </a:cubicBezTo>
                  <a:lnTo>
                    <a:pt x="1617" y="3633"/>
                  </a:lnTo>
                  <a:close/>
                  <a:moveTo>
                    <a:pt x="11123" y="3625"/>
                  </a:moveTo>
                  <a:lnTo>
                    <a:pt x="11123" y="10343"/>
                  </a:lnTo>
                  <a:cubicBezTo>
                    <a:pt x="11011" y="10315"/>
                    <a:pt x="10872" y="10315"/>
                    <a:pt x="10733" y="10315"/>
                  </a:cubicBezTo>
                  <a:cubicBezTo>
                    <a:pt x="10593" y="10315"/>
                    <a:pt x="10482" y="10315"/>
                    <a:pt x="10398" y="10343"/>
                  </a:cubicBezTo>
                  <a:lnTo>
                    <a:pt x="10398" y="3792"/>
                  </a:lnTo>
                  <a:cubicBezTo>
                    <a:pt x="10537" y="3764"/>
                    <a:pt x="10677" y="3736"/>
                    <a:pt x="10816" y="3652"/>
                  </a:cubicBezTo>
                  <a:cubicBezTo>
                    <a:pt x="10928" y="3652"/>
                    <a:pt x="11011" y="3652"/>
                    <a:pt x="11123" y="3625"/>
                  </a:cubicBezTo>
                  <a:close/>
                  <a:moveTo>
                    <a:pt x="8363" y="6579"/>
                  </a:moveTo>
                  <a:lnTo>
                    <a:pt x="9701" y="9283"/>
                  </a:lnTo>
                  <a:lnTo>
                    <a:pt x="9701" y="10677"/>
                  </a:lnTo>
                  <a:cubicBezTo>
                    <a:pt x="9534" y="10761"/>
                    <a:pt x="9422" y="10900"/>
                    <a:pt x="9311" y="11012"/>
                  </a:cubicBezTo>
                  <a:lnTo>
                    <a:pt x="3429" y="11012"/>
                  </a:lnTo>
                  <a:cubicBezTo>
                    <a:pt x="3318" y="10872"/>
                    <a:pt x="3178" y="10761"/>
                    <a:pt x="3067" y="10677"/>
                  </a:cubicBezTo>
                  <a:lnTo>
                    <a:pt x="3067" y="9283"/>
                  </a:lnTo>
                  <a:lnTo>
                    <a:pt x="4405" y="6579"/>
                  </a:lnTo>
                  <a:lnTo>
                    <a:pt x="5213" y="6579"/>
                  </a:lnTo>
                  <a:lnTo>
                    <a:pt x="3847" y="9785"/>
                  </a:lnTo>
                  <a:cubicBezTo>
                    <a:pt x="3819" y="9897"/>
                    <a:pt x="3819" y="10036"/>
                    <a:pt x="3875" y="10147"/>
                  </a:cubicBezTo>
                  <a:cubicBezTo>
                    <a:pt x="3959" y="10259"/>
                    <a:pt x="4042" y="10315"/>
                    <a:pt x="4182" y="10315"/>
                  </a:cubicBezTo>
                  <a:lnTo>
                    <a:pt x="8586" y="10315"/>
                  </a:lnTo>
                  <a:cubicBezTo>
                    <a:pt x="8726" y="10315"/>
                    <a:pt x="8837" y="10259"/>
                    <a:pt x="8893" y="10147"/>
                  </a:cubicBezTo>
                  <a:cubicBezTo>
                    <a:pt x="8976" y="10036"/>
                    <a:pt x="8976" y="9897"/>
                    <a:pt x="8921" y="9785"/>
                  </a:cubicBezTo>
                  <a:lnTo>
                    <a:pt x="7583" y="6579"/>
                  </a:lnTo>
                  <a:close/>
                  <a:moveTo>
                    <a:pt x="1952" y="11012"/>
                  </a:moveTo>
                  <a:cubicBezTo>
                    <a:pt x="2454" y="11012"/>
                    <a:pt x="2844" y="11318"/>
                    <a:pt x="3011" y="11736"/>
                  </a:cubicBezTo>
                  <a:lnTo>
                    <a:pt x="920" y="11736"/>
                  </a:lnTo>
                  <a:cubicBezTo>
                    <a:pt x="1060" y="11318"/>
                    <a:pt x="1478" y="11012"/>
                    <a:pt x="1952" y="11012"/>
                  </a:cubicBezTo>
                  <a:close/>
                  <a:moveTo>
                    <a:pt x="10788" y="11012"/>
                  </a:moveTo>
                  <a:cubicBezTo>
                    <a:pt x="11262" y="11012"/>
                    <a:pt x="11652" y="11318"/>
                    <a:pt x="11820" y="11736"/>
                  </a:cubicBezTo>
                  <a:lnTo>
                    <a:pt x="9729" y="11736"/>
                  </a:lnTo>
                  <a:cubicBezTo>
                    <a:pt x="9868" y="11318"/>
                    <a:pt x="10287" y="11012"/>
                    <a:pt x="10788" y="11012"/>
                  </a:cubicBezTo>
                  <a:close/>
                  <a:moveTo>
                    <a:pt x="1868" y="1"/>
                  </a:moveTo>
                  <a:cubicBezTo>
                    <a:pt x="837" y="1"/>
                    <a:pt x="1" y="837"/>
                    <a:pt x="1" y="1841"/>
                  </a:cubicBezTo>
                  <a:cubicBezTo>
                    <a:pt x="1" y="2454"/>
                    <a:pt x="279" y="2956"/>
                    <a:pt x="753" y="3318"/>
                  </a:cubicBezTo>
                  <a:lnTo>
                    <a:pt x="753" y="10677"/>
                  </a:lnTo>
                  <a:cubicBezTo>
                    <a:pt x="279" y="11012"/>
                    <a:pt x="1" y="11541"/>
                    <a:pt x="1" y="12127"/>
                  </a:cubicBezTo>
                  <a:cubicBezTo>
                    <a:pt x="1" y="12322"/>
                    <a:pt x="196" y="12517"/>
                    <a:pt x="363" y="12517"/>
                  </a:cubicBezTo>
                  <a:lnTo>
                    <a:pt x="3290" y="12517"/>
                  </a:lnTo>
                  <a:cubicBezTo>
                    <a:pt x="3485" y="12517"/>
                    <a:pt x="3624" y="12322"/>
                    <a:pt x="3624" y="12127"/>
                  </a:cubicBezTo>
                  <a:cubicBezTo>
                    <a:pt x="3624" y="11987"/>
                    <a:pt x="3624" y="11876"/>
                    <a:pt x="3596" y="11764"/>
                  </a:cubicBezTo>
                  <a:lnTo>
                    <a:pt x="8865" y="11764"/>
                  </a:lnTo>
                  <a:cubicBezTo>
                    <a:pt x="8837" y="11876"/>
                    <a:pt x="8837" y="12015"/>
                    <a:pt x="8837" y="12154"/>
                  </a:cubicBezTo>
                  <a:cubicBezTo>
                    <a:pt x="8837" y="12377"/>
                    <a:pt x="9004" y="12545"/>
                    <a:pt x="9199" y="12545"/>
                  </a:cubicBezTo>
                  <a:lnTo>
                    <a:pt x="12126" y="12545"/>
                  </a:lnTo>
                  <a:cubicBezTo>
                    <a:pt x="12349" y="12545"/>
                    <a:pt x="12489" y="12377"/>
                    <a:pt x="12489" y="12154"/>
                  </a:cubicBezTo>
                  <a:cubicBezTo>
                    <a:pt x="12489" y="11569"/>
                    <a:pt x="12210" y="11039"/>
                    <a:pt x="11764" y="10705"/>
                  </a:cubicBezTo>
                  <a:lnTo>
                    <a:pt x="11764" y="3346"/>
                  </a:lnTo>
                  <a:cubicBezTo>
                    <a:pt x="12321" y="2956"/>
                    <a:pt x="12600" y="2454"/>
                    <a:pt x="12600" y="1841"/>
                  </a:cubicBezTo>
                  <a:cubicBezTo>
                    <a:pt x="12600" y="837"/>
                    <a:pt x="11764" y="1"/>
                    <a:pt x="10733" y="1"/>
                  </a:cubicBezTo>
                  <a:cubicBezTo>
                    <a:pt x="9729" y="1"/>
                    <a:pt x="8893" y="837"/>
                    <a:pt x="8893" y="1841"/>
                  </a:cubicBezTo>
                  <a:cubicBezTo>
                    <a:pt x="8893" y="2398"/>
                    <a:pt x="9172" y="2928"/>
                    <a:pt x="9562" y="3290"/>
                  </a:cubicBezTo>
                  <a:cubicBezTo>
                    <a:pt x="8503" y="3541"/>
                    <a:pt x="7401" y="3666"/>
                    <a:pt x="6300" y="3666"/>
                  </a:cubicBezTo>
                  <a:cubicBezTo>
                    <a:pt x="5199" y="3666"/>
                    <a:pt x="4098" y="3541"/>
                    <a:pt x="3039" y="3290"/>
                  </a:cubicBezTo>
                  <a:cubicBezTo>
                    <a:pt x="3457" y="2928"/>
                    <a:pt x="3708" y="2454"/>
                    <a:pt x="3708" y="1841"/>
                  </a:cubicBezTo>
                  <a:cubicBezTo>
                    <a:pt x="3708" y="837"/>
                    <a:pt x="2872" y="1"/>
                    <a:pt x="18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51"/>
          <p:cNvSpPr txBox="1">
            <a:spLocks noGrp="1"/>
          </p:cNvSpPr>
          <p:nvPr>
            <p:ph type="title"/>
          </p:nvPr>
        </p:nvSpPr>
        <p:spPr>
          <a:xfrm>
            <a:off x="718278" y="246725"/>
            <a:ext cx="7708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Sobre #PilandoAndo</a:t>
            </a:r>
            <a:endParaRPr dirty="0"/>
          </a:p>
        </p:txBody>
      </p:sp>
      <p:sp>
        <p:nvSpPr>
          <p:cNvPr id="620" name="Google Shape;620;p51"/>
          <p:cNvSpPr txBox="1"/>
          <p:nvPr/>
        </p:nvSpPr>
        <p:spPr>
          <a:xfrm>
            <a:off x="5098326" y="1207750"/>
            <a:ext cx="2793223" cy="704100"/>
          </a:xfrm>
          <a:prstGeom prst="rect">
            <a:avLst/>
          </a:prstGeom>
          <a:noFill/>
          <a:ln>
            <a:noFill/>
          </a:ln>
        </p:spPr>
        <p:txBody>
          <a:bodyPr spcFirstLastPara="1" wrap="square" lIns="91425" tIns="91425" rIns="91425" bIns="91425" anchor="ctr" anchorCtr="0">
            <a:noAutofit/>
          </a:bodyPr>
          <a:lstStyle/>
          <a:p>
            <a:pPr marL="0" lvl="0" indent="0" rtl="0">
              <a:lnSpc>
                <a:spcPct val="115000"/>
              </a:lnSpc>
              <a:spcBef>
                <a:spcPts val="0"/>
              </a:spcBef>
              <a:spcAft>
                <a:spcPts val="0"/>
              </a:spcAft>
              <a:buNone/>
            </a:pPr>
            <a:r>
              <a:rPr lang="en" dirty="0">
                <a:solidFill>
                  <a:schemeClr val="dk1"/>
                </a:solidFill>
                <a:latin typeface="Hanken Grotesk"/>
                <a:ea typeface="Hanken Grotesk"/>
                <a:cs typeface="Hanken Grotesk"/>
                <a:sym typeface="Hanken Grotesk"/>
              </a:rPr>
              <a:t>Tutorías Masivas y Libres de Matemáticas, nacido en 2020</a:t>
            </a:r>
            <a:endParaRPr dirty="0">
              <a:solidFill>
                <a:schemeClr val="dk1"/>
              </a:solidFill>
              <a:latin typeface="Hanken Grotesk"/>
              <a:ea typeface="Hanken Grotesk"/>
              <a:cs typeface="Hanken Grotesk"/>
              <a:sym typeface="Hanken Grotesk"/>
            </a:endParaRPr>
          </a:p>
        </p:txBody>
      </p:sp>
      <p:sp>
        <p:nvSpPr>
          <p:cNvPr id="621" name="Google Shape;621;p51"/>
          <p:cNvSpPr txBox="1"/>
          <p:nvPr/>
        </p:nvSpPr>
        <p:spPr>
          <a:xfrm>
            <a:off x="5094378" y="2051967"/>
            <a:ext cx="2953752" cy="706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dirty="0">
                <a:solidFill>
                  <a:schemeClr val="dk1"/>
                </a:solidFill>
                <a:latin typeface="Hanken Grotesk"/>
                <a:ea typeface="Hanken Grotesk"/>
                <a:cs typeface="Hanken Grotesk"/>
                <a:sym typeface="Hanken Grotesk"/>
              </a:rPr>
              <a:t>Estudiantes entre 16-20 años que toman el examen de admisión PAA</a:t>
            </a:r>
            <a:endParaRPr dirty="0">
              <a:solidFill>
                <a:schemeClr val="dk1"/>
              </a:solidFill>
              <a:latin typeface="Hanken Grotesk"/>
              <a:ea typeface="Hanken Grotesk"/>
              <a:cs typeface="Hanken Grotesk"/>
              <a:sym typeface="Hanken Grotesk"/>
            </a:endParaRPr>
          </a:p>
        </p:txBody>
      </p:sp>
      <p:sp>
        <p:nvSpPr>
          <p:cNvPr id="622" name="Google Shape;622;p51"/>
          <p:cNvSpPr txBox="1"/>
          <p:nvPr/>
        </p:nvSpPr>
        <p:spPr>
          <a:xfrm>
            <a:off x="5094378" y="3740993"/>
            <a:ext cx="3711574" cy="699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dirty="0">
                <a:solidFill>
                  <a:schemeClr val="dk1"/>
                </a:solidFill>
                <a:latin typeface="Hanken Grotesk"/>
                <a:ea typeface="Hanken Grotesk"/>
                <a:cs typeface="Hanken Grotesk"/>
                <a:sym typeface="Hanken Grotesk"/>
              </a:rPr>
              <a:t>Convocatoria a través de las redes sociales de la @ayudinga y @canaldepanama</a:t>
            </a:r>
            <a:endParaRPr dirty="0">
              <a:solidFill>
                <a:schemeClr val="dk1"/>
              </a:solidFill>
              <a:latin typeface="Hanken Grotesk"/>
              <a:ea typeface="Hanken Grotesk"/>
              <a:cs typeface="Hanken Grotesk"/>
              <a:sym typeface="Hanken Grotesk"/>
            </a:endParaRPr>
          </a:p>
        </p:txBody>
      </p:sp>
      <p:sp>
        <p:nvSpPr>
          <p:cNvPr id="623" name="Google Shape;623;p51"/>
          <p:cNvSpPr txBox="1"/>
          <p:nvPr/>
        </p:nvSpPr>
        <p:spPr>
          <a:xfrm>
            <a:off x="5145800" y="2895125"/>
            <a:ext cx="3332400" cy="7041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s-ES" dirty="0">
                <a:solidFill>
                  <a:schemeClr val="dk1"/>
                </a:solidFill>
                <a:latin typeface="Hanken Grotesk"/>
                <a:ea typeface="Hanken Grotesk"/>
                <a:cs typeface="Hanken Grotesk"/>
                <a:sym typeface="Hanken Grotesk"/>
              </a:rPr>
              <a:t>Tendencia determinística hacia la búsqueda de "la respuesta correcta".</a:t>
            </a:r>
          </a:p>
        </p:txBody>
      </p:sp>
      <p:sp>
        <p:nvSpPr>
          <p:cNvPr id="624" name="Google Shape;624;p51"/>
          <p:cNvSpPr txBox="1"/>
          <p:nvPr/>
        </p:nvSpPr>
        <p:spPr>
          <a:xfrm>
            <a:off x="665800" y="2586275"/>
            <a:ext cx="1374900" cy="478200"/>
          </a:xfrm>
          <a:prstGeom prst="rect">
            <a:avLst/>
          </a:prstGeom>
          <a:noFill/>
          <a:ln>
            <a:noFill/>
          </a:ln>
        </p:spPr>
        <p:txBody>
          <a:bodyPr spcFirstLastPara="1" wrap="square" lIns="91425" tIns="91425" rIns="91425" bIns="91425" anchor="b" anchorCtr="0">
            <a:noAutofit/>
          </a:bodyPr>
          <a:lstStyle/>
          <a:p>
            <a:pPr marL="0" marR="0" lvl="0" indent="0" algn="ctr" rtl="0">
              <a:lnSpc>
                <a:spcPct val="115000"/>
              </a:lnSpc>
              <a:spcBef>
                <a:spcPts val="0"/>
              </a:spcBef>
              <a:spcAft>
                <a:spcPts val="0"/>
              </a:spcAft>
              <a:buNone/>
            </a:pPr>
            <a:r>
              <a:rPr lang="en" sz="1900" dirty="0">
                <a:solidFill>
                  <a:schemeClr val="dk1"/>
                </a:solidFill>
                <a:latin typeface="Figtree Black"/>
                <a:ea typeface="Figtree Black"/>
                <a:cs typeface="Figtree Black"/>
                <a:sym typeface="Figtree Black"/>
              </a:rPr>
              <a:t>Contexto</a:t>
            </a:r>
            <a:endParaRPr sz="1900" dirty="0">
              <a:solidFill>
                <a:schemeClr val="dk1"/>
              </a:solidFill>
              <a:latin typeface="Figtree Black"/>
              <a:ea typeface="Figtree Black"/>
              <a:cs typeface="Figtree Black"/>
              <a:sym typeface="Figtree Black"/>
            </a:endParaRPr>
          </a:p>
        </p:txBody>
      </p:sp>
      <p:sp>
        <p:nvSpPr>
          <p:cNvPr id="625" name="Google Shape;625;p51"/>
          <p:cNvSpPr txBox="1"/>
          <p:nvPr/>
        </p:nvSpPr>
        <p:spPr>
          <a:xfrm>
            <a:off x="2884875" y="1322648"/>
            <a:ext cx="2163600" cy="4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500" dirty="0">
                <a:solidFill>
                  <a:schemeClr val="lt1"/>
                </a:solidFill>
                <a:latin typeface="Figtree Black"/>
                <a:ea typeface="Figtree Black"/>
                <a:cs typeface="Figtree Black"/>
                <a:sym typeface="Figtree Black"/>
              </a:rPr>
              <a:t>Formato</a:t>
            </a:r>
            <a:endParaRPr sz="1500" dirty="0">
              <a:solidFill>
                <a:schemeClr val="lt1"/>
              </a:solidFill>
              <a:latin typeface="Figtree Black"/>
              <a:ea typeface="Figtree Black"/>
              <a:cs typeface="Figtree Black"/>
              <a:sym typeface="Figtree Black"/>
            </a:endParaRPr>
          </a:p>
        </p:txBody>
      </p:sp>
      <p:sp>
        <p:nvSpPr>
          <p:cNvPr id="626" name="Google Shape;626;p51"/>
          <p:cNvSpPr txBox="1"/>
          <p:nvPr/>
        </p:nvSpPr>
        <p:spPr>
          <a:xfrm>
            <a:off x="2884875" y="2166363"/>
            <a:ext cx="2163600" cy="4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500" dirty="0">
                <a:solidFill>
                  <a:schemeClr val="lt1"/>
                </a:solidFill>
                <a:latin typeface="Figtree Black"/>
                <a:ea typeface="Figtree Black"/>
                <a:cs typeface="Figtree Black"/>
                <a:sym typeface="Figtree Black"/>
              </a:rPr>
              <a:t>Público Objetivo</a:t>
            </a:r>
            <a:endParaRPr sz="1500" dirty="0">
              <a:solidFill>
                <a:schemeClr val="lt1"/>
              </a:solidFill>
              <a:latin typeface="Figtree Black"/>
              <a:ea typeface="Figtree Black"/>
              <a:cs typeface="Figtree Black"/>
              <a:sym typeface="Figtree Black"/>
            </a:endParaRPr>
          </a:p>
        </p:txBody>
      </p:sp>
      <p:sp>
        <p:nvSpPr>
          <p:cNvPr id="627" name="Google Shape;627;p51"/>
          <p:cNvSpPr txBox="1"/>
          <p:nvPr/>
        </p:nvSpPr>
        <p:spPr>
          <a:xfrm>
            <a:off x="2884875" y="3010078"/>
            <a:ext cx="2163600" cy="4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500" dirty="0">
                <a:solidFill>
                  <a:schemeClr val="lt1"/>
                </a:solidFill>
                <a:latin typeface="Figtree Black"/>
                <a:ea typeface="Figtree Black"/>
                <a:cs typeface="Figtree Black"/>
                <a:sym typeface="Figtree Black"/>
              </a:rPr>
              <a:t>Hallazgos Previos</a:t>
            </a:r>
            <a:endParaRPr sz="1500" dirty="0">
              <a:solidFill>
                <a:schemeClr val="lt1"/>
              </a:solidFill>
              <a:latin typeface="Figtree Black"/>
              <a:ea typeface="Figtree Black"/>
              <a:cs typeface="Figtree Black"/>
              <a:sym typeface="Figtree Black"/>
            </a:endParaRPr>
          </a:p>
        </p:txBody>
      </p:sp>
      <p:sp>
        <p:nvSpPr>
          <p:cNvPr id="628" name="Google Shape;628;p51"/>
          <p:cNvSpPr txBox="1"/>
          <p:nvPr/>
        </p:nvSpPr>
        <p:spPr>
          <a:xfrm>
            <a:off x="2884875" y="3853793"/>
            <a:ext cx="2163600" cy="4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500" dirty="0">
                <a:solidFill>
                  <a:schemeClr val="lt1"/>
                </a:solidFill>
                <a:latin typeface="Figtree Black"/>
                <a:ea typeface="Figtree Black"/>
                <a:cs typeface="Figtree Black"/>
                <a:sym typeface="Figtree Black"/>
              </a:rPr>
              <a:t>Hallazgos Previos</a:t>
            </a:r>
            <a:endParaRPr sz="1500" dirty="0">
              <a:solidFill>
                <a:schemeClr val="lt1"/>
              </a:solidFill>
              <a:latin typeface="Figtree Black"/>
              <a:ea typeface="Figtree Black"/>
              <a:cs typeface="Figtree Black"/>
              <a:sym typeface="Figtree Black"/>
            </a:endParaRPr>
          </a:p>
        </p:txBody>
      </p:sp>
      <p:cxnSp>
        <p:nvCxnSpPr>
          <p:cNvPr id="629" name="Google Shape;629;p51"/>
          <p:cNvCxnSpPr>
            <a:stCxn id="624" idx="3"/>
            <a:endCxn id="625" idx="1"/>
          </p:cNvCxnSpPr>
          <p:nvPr/>
        </p:nvCxnSpPr>
        <p:spPr>
          <a:xfrm rot="10800000" flipH="1">
            <a:off x="2040700" y="1559675"/>
            <a:ext cx="844200" cy="1265700"/>
          </a:xfrm>
          <a:prstGeom prst="bentConnector3">
            <a:avLst>
              <a:gd name="adj1" fmla="val 49999"/>
            </a:avLst>
          </a:prstGeom>
          <a:noFill/>
          <a:ln w="19050" cap="flat" cmpd="sng">
            <a:solidFill>
              <a:schemeClr val="dk1"/>
            </a:solidFill>
            <a:prstDash val="solid"/>
            <a:round/>
            <a:headEnd type="none" w="med" len="med"/>
            <a:tailEnd type="none" w="med" len="med"/>
          </a:ln>
        </p:spPr>
      </p:cxnSp>
      <p:cxnSp>
        <p:nvCxnSpPr>
          <p:cNvPr id="630" name="Google Shape;630;p51"/>
          <p:cNvCxnSpPr>
            <a:stCxn id="624" idx="3"/>
            <a:endCxn id="626" idx="1"/>
          </p:cNvCxnSpPr>
          <p:nvPr/>
        </p:nvCxnSpPr>
        <p:spPr>
          <a:xfrm rot="10800000" flipH="1">
            <a:off x="2040700" y="2403575"/>
            <a:ext cx="844200" cy="421800"/>
          </a:xfrm>
          <a:prstGeom prst="bentConnector3">
            <a:avLst>
              <a:gd name="adj1" fmla="val 49999"/>
            </a:avLst>
          </a:prstGeom>
          <a:noFill/>
          <a:ln w="19050" cap="flat" cmpd="sng">
            <a:solidFill>
              <a:schemeClr val="dk1"/>
            </a:solidFill>
            <a:prstDash val="solid"/>
            <a:round/>
            <a:headEnd type="none" w="med" len="med"/>
            <a:tailEnd type="none" w="med" len="med"/>
          </a:ln>
        </p:spPr>
      </p:cxnSp>
      <p:cxnSp>
        <p:nvCxnSpPr>
          <p:cNvPr id="631" name="Google Shape;631;p51"/>
          <p:cNvCxnSpPr>
            <a:cxnSpLocks/>
            <a:stCxn id="624" idx="3"/>
            <a:endCxn id="627" idx="1"/>
          </p:cNvCxnSpPr>
          <p:nvPr/>
        </p:nvCxnSpPr>
        <p:spPr>
          <a:xfrm>
            <a:off x="2040700" y="2825375"/>
            <a:ext cx="844200" cy="421800"/>
          </a:xfrm>
          <a:prstGeom prst="bentConnector3">
            <a:avLst>
              <a:gd name="adj1" fmla="val 49999"/>
            </a:avLst>
          </a:prstGeom>
          <a:noFill/>
          <a:ln w="19050" cap="flat" cmpd="sng">
            <a:solidFill>
              <a:schemeClr val="dk1"/>
            </a:solidFill>
            <a:prstDash val="solid"/>
            <a:round/>
            <a:headEnd type="none" w="med" len="med"/>
            <a:tailEnd type="none" w="med" len="med"/>
          </a:ln>
        </p:spPr>
      </p:cxnSp>
      <p:cxnSp>
        <p:nvCxnSpPr>
          <p:cNvPr id="632" name="Google Shape;632;p51"/>
          <p:cNvCxnSpPr>
            <a:stCxn id="624" idx="3"/>
            <a:endCxn id="628" idx="1"/>
          </p:cNvCxnSpPr>
          <p:nvPr/>
        </p:nvCxnSpPr>
        <p:spPr>
          <a:xfrm>
            <a:off x="2040700" y="2825375"/>
            <a:ext cx="844200" cy="1265700"/>
          </a:xfrm>
          <a:prstGeom prst="bentConnector3">
            <a:avLst>
              <a:gd name="adj1" fmla="val 49999"/>
            </a:avLst>
          </a:prstGeom>
          <a:noFill/>
          <a:ln w="19050" cap="flat" cmpd="sng">
            <a:solidFill>
              <a:schemeClr val="dk1"/>
            </a:solidFill>
            <a:prstDash val="solid"/>
            <a:round/>
            <a:headEnd type="none" w="med" len="med"/>
            <a:tailEnd type="none" w="med" len="med"/>
          </a:ln>
        </p:spPr>
      </p:cxnSp>
      <p:grpSp>
        <p:nvGrpSpPr>
          <p:cNvPr id="633" name="Google Shape;633;p51"/>
          <p:cNvGrpSpPr/>
          <p:nvPr/>
        </p:nvGrpSpPr>
        <p:grpSpPr>
          <a:xfrm>
            <a:off x="1095870" y="1996617"/>
            <a:ext cx="514759" cy="516741"/>
            <a:chOff x="1751813" y="2520150"/>
            <a:chExt cx="343700" cy="345000"/>
          </a:xfrm>
        </p:grpSpPr>
        <p:sp>
          <p:nvSpPr>
            <p:cNvPr id="634" name="Google Shape;634;p51"/>
            <p:cNvSpPr/>
            <p:nvPr/>
          </p:nvSpPr>
          <p:spPr>
            <a:xfrm>
              <a:off x="1949413" y="2527850"/>
              <a:ext cx="14900" cy="328850"/>
            </a:xfrm>
            <a:custGeom>
              <a:avLst/>
              <a:gdLst/>
              <a:ahLst/>
              <a:cxnLst/>
              <a:rect l="l" t="t" r="r" b="b"/>
              <a:pathLst>
                <a:path w="596" h="13154" extrusionOk="0">
                  <a:moveTo>
                    <a:pt x="0" y="0"/>
                  </a:moveTo>
                  <a:lnTo>
                    <a:pt x="0" y="13153"/>
                  </a:lnTo>
                  <a:lnTo>
                    <a:pt x="595" y="13153"/>
                  </a:lnTo>
                  <a:lnTo>
                    <a:pt x="595"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51"/>
            <p:cNvSpPr/>
            <p:nvPr/>
          </p:nvSpPr>
          <p:spPr>
            <a:xfrm>
              <a:off x="1905588" y="2527850"/>
              <a:ext cx="14900" cy="329875"/>
            </a:xfrm>
            <a:custGeom>
              <a:avLst/>
              <a:gdLst/>
              <a:ahLst/>
              <a:cxnLst/>
              <a:rect l="l" t="t" r="r" b="b"/>
              <a:pathLst>
                <a:path w="596" h="13195" extrusionOk="0">
                  <a:moveTo>
                    <a:pt x="0" y="0"/>
                  </a:moveTo>
                  <a:lnTo>
                    <a:pt x="0" y="13194"/>
                  </a:lnTo>
                  <a:lnTo>
                    <a:pt x="595" y="13194"/>
                  </a:lnTo>
                  <a:lnTo>
                    <a:pt x="595"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51"/>
            <p:cNvSpPr/>
            <p:nvPr/>
          </p:nvSpPr>
          <p:spPr>
            <a:xfrm>
              <a:off x="2044238" y="2575775"/>
              <a:ext cx="43850" cy="14900"/>
            </a:xfrm>
            <a:custGeom>
              <a:avLst/>
              <a:gdLst/>
              <a:ahLst/>
              <a:cxnLst/>
              <a:rect l="l" t="t" r="r" b="b"/>
              <a:pathLst>
                <a:path w="1754" h="596" extrusionOk="0">
                  <a:moveTo>
                    <a:pt x="1" y="0"/>
                  </a:moveTo>
                  <a:lnTo>
                    <a:pt x="1" y="595"/>
                  </a:lnTo>
                  <a:lnTo>
                    <a:pt x="1754" y="595"/>
                  </a:lnTo>
                  <a:lnTo>
                    <a:pt x="1754"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51"/>
            <p:cNvSpPr/>
            <p:nvPr/>
          </p:nvSpPr>
          <p:spPr>
            <a:xfrm>
              <a:off x="1751813" y="2520150"/>
              <a:ext cx="256325" cy="345000"/>
            </a:xfrm>
            <a:custGeom>
              <a:avLst/>
              <a:gdLst/>
              <a:ahLst/>
              <a:cxnLst/>
              <a:rect l="l" t="t" r="r" b="b"/>
              <a:pathLst>
                <a:path w="10253" h="13800" extrusionOk="0">
                  <a:moveTo>
                    <a:pt x="9135" y="606"/>
                  </a:moveTo>
                  <a:cubicBezTo>
                    <a:pt x="9442" y="606"/>
                    <a:pt x="9647" y="862"/>
                    <a:pt x="9647" y="1118"/>
                  </a:cubicBezTo>
                  <a:lnTo>
                    <a:pt x="9647" y="12692"/>
                  </a:lnTo>
                  <a:cubicBezTo>
                    <a:pt x="9647" y="12990"/>
                    <a:pt x="9442" y="13205"/>
                    <a:pt x="9135" y="13205"/>
                  </a:cubicBezTo>
                  <a:lnTo>
                    <a:pt x="595" y="13205"/>
                  </a:lnTo>
                  <a:lnTo>
                    <a:pt x="595" y="606"/>
                  </a:lnTo>
                  <a:close/>
                  <a:moveTo>
                    <a:pt x="298" y="1"/>
                  </a:moveTo>
                  <a:cubicBezTo>
                    <a:pt x="124" y="1"/>
                    <a:pt x="1" y="134"/>
                    <a:pt x="1" y="308"/>
                  </a:cubicBezTo>
                  <a:lnTo>
                    <a:pt x="1" y="13502"/>
                  </a:lnTo>
                  <a:cubicBezTo>
                    <a:pt x="1" y="13676"/>
                    <a:pt x="124" y="13799"/>
                    <a:pt x="298" y="13799"/>
                  </a:cubicBezTo>
                  <a:lnTo>
                    <a:pt x="9135" y="13799"/>
                  </a:lnTo>
                  <a:cubicBezTo>
                    <a:pt x="9740" y="13799"/>
                    <a:pt x="10252" y="13287"/>
                    <a:pt x="10252" y="12692"/>
                  </a:cubicBezTo>
                  <a:lnTo>
                    <a:pt x="10252" y="1118"/>
                  </a:lnTo>
                  <a:cubicBezTo>
                    <a:pt x="10252" y="513"/>
                    <a:pt x="9740" y="1"/>
                    <a:pt x="9135"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51"/>
            <p:cNvSpPr/>
            <p:nvPr/>
          </p:nvSpPr>
          <p:spPr>
            <a:xfrm>
              <a:off x="2036813" y="2521350"/>
              <a:ext cx="58700" cy="343800"/>
            </a:xfrm>
            <a:custGeom>
              <a:avLst/>
              <a:gdLst/>
              <a:ahLst/>
              <a:cxnLst/>
              <a:rect l="l" t="t" r="r" b="b"/>
              <a:pathLst>
                <a:path w="2348" h="13752" extrusionOk="0">
                  <a:moveTo>
                    <a:pt x="1170" y="594"/>
                  </a:moveTo>
                  <a:cubicBezTo>
                    <a:pt x="1193" y="594"/>
                    <a:pt x="1217" y="596"/>
                    <a:pt x="1241" y="599"/>
                  </a:cubicBezTo>
                  <a:cubicBezTo>
                    <a:pt x="1538" y="599"/>
                    <a:pt x="1753" y="855"/>
                    <a:pt x="1753" y="1152"/>
                  </a:cubicBezTo>
                  <a:lnTo>
                    <a:pt x="1753" y="12214"/>
                  </a:lnTo>
                  <a:lnTo>
                    <a:pt x="1159" y="12942"/>
                  </a:lnTo>
                  <a:lnTo>
                    <a:pt x="605" y="12214"/>
                  </a:lnTo>
                  <a:lnTo>
                    <a:pt x="605" y="1152"/>
                  </a:lnTo>
                  <a:cubicBezTo>
                    <a:pt x="605" y="838"/>
                    <a:pt x="862" y="594"/>
                    <a:pt x="1170" y="594"/>
                  </a:cubicBezTo>
                  <a:close/>
                  <a:moveTo>
                    <a:pt x="1211" y="1"/>
                  </a:moveTo>
                  <a:cubicBezTo>
                    <a:pt x="1180" y="1"/>
                    <a:pt x="1149" y="2"/>
                    <a:pt x="1118" y="4"/>
                  </a:cubicBezTo>
                  <a:cubicBezTo>
                    <a:pt x="472" y="4"/>
                    <a:pt x="0" y="517"/>
                    <a:pt x="0" y="1152"/>
                  </a:cubicBezTo>
                  <a:lnTo>
                    <a:pt x="0" y="12347"/>
                  </a:lnTo>
                  <a:cubicBezTo>
                    <a:pt x="0" y="12388"/>
                    <a:pt x="0" y="12470"/>
                    <a:pt x="41" y="12511"/>
                  </a:cubicBezTo>
                  <a:lnTo>
                    <a:pt x="943" y="13628"/>
                  </a:lnTo>
                  <a:cubicBezTo>
                    <a:pt x="984" y="13710"/>
                    <a:pt x="1066" y="13751"/>
                    <a:pt x="1159" y="13751"/>
                  </a:cubicBezTo>
                  <a:cubicBezTo>
                    <a:pt x="1241" y="13751"/>
                    <a:pt x="1323" y="13710"/>
                    <a:pt x="1415" y="13628"/>
                  </a:cubicBezTo>
                  <a:lnTo>
                    <a:pt x="2266" y="12511"/>
                  </a:lnTo>
                  <a:cubicBezTo>
                    <a:pt x="2307" y="12470"/>
                    <a:pt x="2348" y="12388"/>
                    <a:pt x="2348" y="12347"/>
                  </a:cubicBezTo>
                  <a:lnTo>
                    <a:pt x="2348" y="1152"/>
                  </a:lnTo>
                  <a:cubicBezTo>
                    <a:pt x="2348" y="497"/>
                    <a:pt x="1844" y="1"/>
                    <a:pt x="1211"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51"/>
            <p:cNvSpPr/>
            <p:nvPr/>
          </p:nvSpPr>
          <p:spPr>
            <a:xfrm>
              <a:off x="1795638" y="2565000"/>
              <a:ext cx="70500" cy="15150"/>
            </a:xfrm>
            <a:custGeom>
              <a:avLst/>
              <a:gdLst/>
              <a:ahLst/>
              <a:cxnLst/>
              <a:rect l="l" t="t" r="r" b="b"/>
              <a:pathLst>
                <a:path w="2820" h="606" extrusionOk="0">
                  <a:moveTo>
                    <a:pt x="339" y="1"/>
                  </a:moveTo>
                  <a:cubicBezTo>
                    <a:pt x="124" y="1"/>
                    <a:pt x="1" y="175"/>
                    <a:pt x="42" y="349"/>
                  </a:cubicBezTo>
                  <a:cubicBezTo>
                    <a:pt x="42" y="472"/>
                    <a:pt x="165" y="606"/>
                    <a:pt x="339" y="606"/>
                  </a:cubicBezTo>
                  <a:lnTo>
                    <a:pt x="2512" y="606"/>
                  </a:lnTo>
                  <a:cubicBezTo>
                    <a:pt x="2686" y="606"/>
                    <a:pt x="2820" y="431"/>
                    <a:pt x="2820" y="257"/>
                  </a:cubicBezTo>
                  <a:cubicBezTo>
                    <a:pt x="2769" y="93"/>
                    <a:pt x="2645" y="1"/>
                    <a:pt x="2512"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51"/>
            <p:cNvSpPr/>
            <p:nvPr/>
          </p:nvSpPr>
          <p:spPr>
            <a:xfrm>
              <a:off x="1795638" y="2608825"/>
              <a:ext cx="48975" cy="15150"/>
            </a:xfrm>
            <a:custGeom>
              <a:avLst/>
              <a:gdLst/>
              <a:ahLst/>
              <a:cxnLst/>
              <a:rect l="l" t="t" r="r" b="b"/>
              <a:pathLst>
                <a:path w="1959" h="606" extrusionOk="0">
                  <a:moveTo>
                    <a:pt x="339" y="1"/>
                  </a:moveTo>
                  <a:cubicBezTo>
                    <a:pt x="124" y="1"/>
                    <a:pt x="1" y="175"/>
                    <a:pt x="42" y="349"/>
                  </a:cubicBezTo>
                  <a:cubicBezTo>
                    <a:pt x="42" y="472"/>
                    <a:pt x="165" y="606"/>
                    <a:pt x="339" y="606"/>
                  </a:cubicBezTo>
                  <a:lnTo>
                    <a:pt x="1620" y="606"/>
                  </a:lnTo>
                  <a:cubicBezTo>
                    <a:pt x="1795" y="606"/>
                    <a:pt x="1959" y="431"/>
                    <a:pt x="1918" y="257"/>
                  </a:cubicBezTo>
                  <a:cubicBezTo>
                    <a:pt x="1918" y="93"/>
                    <a:pt x="1743" y="1"/>
                    <a:pt x="1620" y="1"/>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74686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51"/>
          <p:cNvSpPr txBox="1">
            <a:spLocks noGrp="1"/>
          </p:cNvSpPr>
          <p:nvPr>
            <p:ph type="title"/>
          </p:nvPr>
        </p:nvSpPr>
        <p:spPr>
          <a:xfrm>
            <a:off x="717749" y="271340"/>
            <a:ext cx="7708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Estado Previo de #PilandoAndo</a:t>
            </a:r>
            <a:endParaRPr dirty="0"/>
          </a:p>
        </p:txBody>
      </p:sp>
      <p:pic>
        <p:nvPicPr>
          <p:cNvPr id="2" name="Picture 1" descr="A white square with black arrows&#10;&#10;Description automatically generated">
            <a:extLst>
              <a:ext uri="{FF2B5EF4-FFF2-40B4-BE49-F238E27FC236}">
                <a16:creationId xmlns:a16="http://schemas.microsoft.com/office/drawing/2014/main" id="{DFCC0527-F26E-FBC9-3E7B-51ED63D4D640}"/>
              </a:ext>
            </a:extLst>
          </p:cNvPr>
          <p:cNvPicPr>
            <a:picLocks noChangeAspect="1"/>
          </p:cNvPicPr>
          <p:nvPr/>
        </p:nvPicPr>
        <p:blipFill>
          <a:blip r:embed="rId3"/>
          <a:stretch>
            <a:fillRect/>
          </a:stretch>
        </p:blipFill>
        <p:spPr>
          <a:xfrm>
            <a:off x="1248580" y="1246837"/>
            <a:ext cx="6646837" cy="918556"/>
          </a:xfrm>
          <a:prstGeom prst="rect">
            <a:avLst/>
          </a:prstGeom>
        </p:spPr>
      </p:pic>
      <p:sp>
        <p:nvSpPr>
          <p:cNvPr id="3" name="Google Shape;550;p47">
            <a:extLst>
              <a:ext uri="{FF2B5EF4-FFF2-40B4-BE49-F238E27FC236}">
                <a16:creationId xmlns:a16="http://schemas.microsoft.com/office/drawing/2014/main" id="{BDFE771A-B260-F5FF-9E4C-59B8F5790FE1}"/>
              </a:ext>
            </a:extLst>
          </p:cNvPr>
          <p:cNvSpPr txBox="1">
            <a:spLocks/>
          </p:cNvSpPr>
          <p:nvPr/>
        </p:nvSpPr>
        <p:spPr>
          <a:xfrm>
            <a:off x="4084315" y="3855431"/>
            <a:ext cx="3542510" cy="635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dirty="0" err="1">
                <a:latin typeface="Hanken Grotesk" charset="0"/>
              </a:rPr>
              <a:t>Demanda</a:t>
            </a:r>
            <a:r>
              <a:rPr lang="en-US" sz="2000" dirty="0">
                <a:latin typeface="Hanken Grotesk" charset="0"/>
              </a:rPr>
              <a:t> de </a:t>
            </a:r>
            <a:r>
              <a:rPr lang="en-US" sz="2000" dirty="0" err="1">
                <a:latin typeface="Hanken Grotesk" charset="0"/>
              </a:rPr>
              <a:t>Estudiantes</a:t>
            </a:r>
            <a:r>
              <a:rPr lang="en-US" sz="2000" dirty="0">
                <a:latin typeface="Hanken Grotesk" charset="0"/>
              </a:rPr>
              <a:t> se </a:t>
            </a:r>
            <a:r>
              <a:rPr lang="en-US" sz="2000" dirty="0" err="1">
                <a:latin typeface="Hanken Grotesk" charset="0"/>
              </a:rPr>
              <a:t>ajusta</a:t>
            </a:r>
            <a:r>
              <a:rPr lang="en-US" sz="2000" dirty="0">
                <a:latin typeface="Hanken Grotesk" charset="0"/>
              </a:rPr>
              <a:t> a la </a:t>
            </a:r>
            <a:r>
              <a:rPr lang="en-US" sz="2000" dirty="0" err="1">
                <a:latin typeface="Hanken Grotesk" charset="0"/>
              </a:rPr>
              <a:t>Oferta</a:t>
            </a:r>
            <a:r>
              <a:rPr lang="en-US" sz="2000" dirty="0">
                <a:latin typeface="Hanken Grotesk" charset="0"/>
              </a:rPr>
              <a:t> de </a:t>
            </a:r>
            <a:r>
              <a:rPr lang="en-US" sz="2000" dirty="0" err="1">
                <a:latin typeface="Hanken Grotesk" charset="0"/>
              </a:rPr>
              <a:t>Tutores</a:t>
            </a:r>
            <a:endParaRPr lang="en-US" sz="2000" dirty="0">
              <a:latin typeface="Hanken Grotesk" charset="0"/>
            </a:endParaRPr>
          </a:p>
        </p:txBody>
      </p:sp>
      <p:sp>
        <p:nvSpPr>
          <p:cNvPr id="4" name="Google Shape;290;p33">
            <a:extLst>
              <a:ext uri="{FF2B5EF4-FFF2-40B4-BE49-F238E27FC236}">
                <a16:creationId xmlns:a16="http://schemas.microsoft.com/office/drawing/2014/main" id="{298990B7-5D01-3C44-ECE6-7C08F67EA685}"/>
              </a:ext>
            </a:extLst>
          </p:cNvPr>
          <p:cNvSpPr txBox="1">
            <a:spLocks/>
          </p:cNvSpPr>
          <p:nvPr/>
        </p:nvSpPr>
        <p:spPr>
          <a:xfrm>
            <a:off x="299258" y="4521160"/>
            <a:ext cx="5763491" cy="3546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Hanken Grotesk"/>
              <a:buNone/>
              <a:defRPr sz="1400" b="0" i="0" u="none" strike="noStrike" cap="none">
                <a:solidFill>
                  <a:schemeClr val="dk1"/>
                </a:solidFill>
                <a:latin typeface="Hanken Grotesk"/>
                <a:ea typeface="Hanken Grotesk"/>
                <a:cs typeface="Hanken Grotesk"/>
                <a:sym typeface="Hanken Grotesk"/>
              </a:defRPr>
            </a:lvl1pPr>
            <a:lvl2pPr marL="914400" marR="0" lvl="1"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2pPr>
            <a:lvl3pPr marL="1371600" marR="0" lvl="2"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3pPr>
            <a:lvl4pPr marL="1828800" marR="0" lvl="3"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4pPr>
            <a:lvl5pPr marL="2286000" marR="0" lvl="4"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5pPr>
            <a:lvl6pPr marL="2743200" marR="0" lvl="5"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6pPr>
            <a:lvl7pPr marL="3200400" marR="0" lvl="6"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7pPr>
            <a:lvl8pPr marL="3657600" marR="0" lvl="7"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8pPr>
            <a:lvl9pPr marL="4114800" marR="0" lvl="8"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9pPr>
          </a:lstStyle>
          <a:p>
            <a:pPr marL="0" indent="0"/>
            <a:r>
              <a:rPr lang="es-PA" sz="1200" b="1" i="1" dirty="0"/>
              <a:t>Diagrama del Sistema</a:t>
            </a:r>
            <a:r>
              <a:rPr lang="es-PA" sz="1200" i="1" dirty="0"/>
              <a:t>: Elaboración Propia (2023)</a:t>
            </a:r>
            <a:endParaRPr lang="en-US" sz="1200" i="1" dirty="0"/>
          </a:p>
        </p:txBody>
      </p:sp>
      <p:cxnSp>
        <p:nvCxnSpPr>
          <p:cNvPr id="14" name="Straight Connector 13">
            <a:extLst>
              <a:ext uri="{FF2B5EF4-FFF2-40B4-BE49-F238E27FC236}">
                <a16:creationId xmlns:a16="http://schemas.microsoft.com/office/drawing/2014/main" id="{6E652B12-C609-954D-A050-3FDB0097D870}"/>
              </a:ext>
            </a:extLst>
          </p:cNvPr>
          <p:cNvCxnSpPr>
            <a:cxnSpLocks/>
          </p:cNvCxnSpPr>
          <p:nvPr/>
        </p:nvCxnSpPr>
        <p:spPr>
          <a:xfrm>
            <a:off x="3513513" y="2165393"/>
            <a:ext cx="0" cy="2007738"/>
          </a:xfrm>
          <a:prstGeom prst="line">
            <a:avLst/>
          </a:prstGeom>
          <a:ln w="12700">
            <a:solidFill>
              <a:schemeClr val="accent1"/>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3019E367-229E-49EF-3E5C-D9FE191A9B52}"/>
              </a:ext>
            </a:extLst>
          </p:cNvPr>
          <p:cNvCxnSpPr/>
          <p:nvPr/>
        </p:nvCxnSpPr>
        <p:spPr>
          <a:xfrm>
            <a:off x="3513508" y="2660419"/>
            <a:ext cx="57080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1E24A1A-1A99-1255-33BC-858849ECCAE8}"/>
              </a:ext>
            </a:extLst>
          </p:cNvPr>
          <p:cNvCxnSpPr/>
          <p:nvPr/>
        </p:nvCxnSpPr>
        <p:spPr>
          <a:xfrm>
            <a:off x="3513508" y="3392239"/>
            <a:ext cx="570807"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C8FEE7D-F200-69A3-AD66-E33CBB4DAE54}"/>
              </a:ext>
            </a:extLst>
          </p:cNvPr>
          <p:cNvCxnSpPr>
            <a:cxnSpLocks/>
          </p:cNvCxnSpPr>
          <p:nvPr/>
        </p:nvCxnSpPr>
        <p:spPr>
          <a:xfrm>
            <a:off x="3513508" y="4173131"/>
            <a:ext cx="570807"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3" name="Google Shape;550;p47">
            <a:extLst>
              <a:ext uri="{FF2B5EF4-FFF2-40B4-BE49-F238E27FC236}">
                <a16:creationId xmlns:a16="http://schemas.microsoft.com/office/drawing/2014/main" id="{3E095653-C758-6C88-3A08-DFBB3979A7E5}"/>
              </a:ext>
            </a:extLst>
          </p:cNvPr>
          <p:cNvSpPr txBox="1">
            <a:spLocks/>
          </p:cNvSpPr>
          <p:nvPr/>
        </p:nvSpPr>
        <p:spPr>
          <a:xfrm>
            <a:off x="4032899" y="3078441"/>
            <a:ext cx="2968896" cy="635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PA" sz="2000" dirty="0">
                <a:latin typeface="Hanken Grotesk" charset="0"/>
              </a:rPr>
              <a:t>D</a:t>
            </a:r>
            <a:r>
              <a:rPr lang="en-US" sz="2000" dirty="0" err="1">
                <a:latin typeface="Hanken Grotesk" charset="0"/>
              </a:rPr>
              <a:t>isciplina</a:t>
            </a:r>
            <a:r>
              <a:rPr lang="en-US" sz="2000" dirty="0">
                <a:latin typeface="Hanken Grotesk" charset="0"/>
              </a:rPr>
              <a:t> de cola FIFO (First Come, First Serve)</a:t>
            </a:r>
          </a:p>
        </p:txBody>
      </p:sp>
      <p:sp>
        <p:nvSpPr>
          <p:cNvPr id="25" name="Google Shape;550;p47">
            <a:extLst>
              <a:ext uri="{FF2B5EF4-FFF2-40B4-BE49-F238E27FC236}">
                <a16:creationId xmlns:a16="http://schemas.microsoft.com/office/drawing/2014/main" id="{5EAFA60E-D171-C6B1-FBFC-AD3B436F200B}"/>
              </a:ext>
            </a:extLst>
          </p:cNvPr>
          <p:cNvSpPr txBox="1">
            <a:spLocks/>
          </p:cNvSpPr>
          <p:nvPr/>
        </p:nvSpPr>
        <p:spPr>
          <a:xfrm>
            <a:off x="4084316" y="2325819"/>
            <a:ext cx="3192092" cy="635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PA" sz="2000" dirty="0">
                <a:latin typeface="Hanken Grotesk" charset="0"/>
              </a:rPr>
              <a:t>Organización por grados y edades de los estudiantes</a:t>
            </a:r>
            <a:endParaRPr lang="en-US" sz="2000" dirty="0">
              <a:latin typeface="Hanken Grotesk" charset="0"/>
            </a:endParaRPr>
          </a:p>
        </p:txBody>
      </p:sp>
    </p:spTree>
    <p:extLst>
      <p:ext uri="{BB962C8B-B14F-4D97-AF65-F5344CB8AC3E}">
        <p14:creationId xmlns:p14="http://schemas.microsoft.com/office/powerpoint/2010/main" val="3457499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51"/>
          <p:cNvSpPr txBox="1">
            <a:spLocks noGrp="1"/>
          </p:cNvSpPr>
          <p:nvPr>
            <p:ph type="title"/>
          </p:nvPr>
        </p:nvSpPr>
        <p:spPr>
          <a:xfrm>
            <a:off x="717749" y="271340"/>
            <a:ext cx="7708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Preguntas de Investigación</a:t>
            </a:r>
            <a:endParaRPr dirty="0"/>
          </a:p>
        </p:txBody>
      </p:sp>
      <p:sp>
        <p:nvSpPr>
          <p:cNvPr id="5" name="Google Shape;398;p41">
            <a:extLst>
              <a:ext uri="{FF2B5EF4-FFF2-40B4-BE49-F238E27FC236}">
                <a16:creationId xmlns:a16="http://schemas.microsoft.com/office/drawing/2014/main" id="{A1025C25-1804-B122-AB60-365D42A4CF2B}"/>
              </a:ext>
            </a:extLst>
          </p:cNvPr>
          <p:cNvSpPr txBox="1">
            <a:spLocks/>
          </p:cNvSpPr>
          <p:nvPr/>
        </p:nvSpPr>
        <p:spPr>
          <a:xfrm>
            <a:off x="1226018" y="1331691"/>
            <a:ext cx="6779355" cy="7742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dirty="0">
                <a:latin typeface="Hanken Grotesk" charset="0"/>
              </a:rPr>
              <a:t>¿</a:t>
            </a:r>
            <a:r>
              <a:rPr lang="en-US" sz="2000" dirty="0" err="1">
                <a:latin typeface="Hanken Grotesk" charset="0"/>
              </a:rPr>
              <a:t>Cómo</a:t>
            </a:r>
            <a:r>
              <a:rPr lang="en-US" sz="2000" dirty="0">
                <a:latin typeface="Hanken Grotesk" charset="0"/>
              </a:rPr>
              <a:t> </a:t>
            </a:r>
            <a:r>
              <a:rPr lang="en-US" sz="2000" dirty="0" err="1">
                <a:latin typeface="Hanken Grotesk" charset="0"/>
              </a:rPr>
              <a:t>mejoramos</a:t>
            </a:r>
            <a:r>
              <a:rPr lang="en-US" sz="2000" dirty="0">
                <a:latin typeface="Hanken Grotesk" charset="0"/>
              </a:rPr>
              <a:t> la </a:t>
            </a:r>
            <a:r>
              <a:rPr lang="en-US" sz="2000" dirty="0" err="1">
                <a:latin typeface="Hanken Grotesk" charset="0"/>
              </a:rPr>
              <a:t>asignación</a:t>
            </a:r>
            <a:r>
              <a:rPr lang="en-US" sz="2000" dirty="0">
                <a:latin typeface="Hanken Grotesk" charset="0"/>
              </a:rPr>
              <a:t> de </a:t>
            </a:r>
            <a:r>
              <a:rPr lang="en-US" sz="2000" dirty="0" err="1">
                <a:latin typeface="Hanken Grotesk" charset="0"/>
              </a:rPr>
              <a:t>Estudiantes</a:t>
            </a:r>
            <a:r>
              <a:rPr lang="en-US" sz="2000" dirty="0">
                <a:latin typeface="Hanken Grotesk" charset="0"/>
              </a:rPr>
              <a:t> a un Tutor </a:t>
            </a:r>
            <a:r>
              <a:rPr lang="en-US" sz="2000" dirty="0" err="1">
                <a:latin typeface="Hanken Grotesk" charset="0"/>
              </a:rPr>
              <a:t>cuando</a:t>
            </a:r>
            <a:r>
              <a:rPr lang="en-US" sz="2000" dirty="0">
                <a:latin typeface="Hanken Grotesk" charset="0"/>
              </a:rPr>
              <a:t> </a:t>
            </a:r>
            <a:r>
              <a:rPr lang="en-US" sz="2000" dirty="0" err="1">
                <a:latin typeface="Hanken Grotesk" charset="0"/>
              </a:rPr>
              <a:t>estos</a:t>
            </a:r>
            <a:r>
              <a:rPr lang="en-US" sz="2000" dirty="0">
                <a:latin typeface="Hanken Grotesk" charset="0"/>
              </a:rPr>
              <a:t> </a:t>
            </a:r>
            <a:r>
              <a:rPr lang="en-US" sz="2000" dirty="0" err="1">
                <a:latin typeface="Hanken Grotesk" charset="0"/>
              </a:rPr>
              <a:t>llegan</a:t>
            </a:r>
            <a:r>
              <a:rPr lang="en-US" sz="2000" dirty="0">
                <a:latin typeface="Hanken Grotesk" charset="0"/>
              </a:rPr>
              <a:t> a </a:t>
            </a:r>
            <a:r>
              <a:rPr lang="en-US" sz="2000" dirty="0" err="1">
                <a:latin typeface="Hanken Grotesk" charset="0"/>
              </a:rPr>
              <a:t>una</a:t>
            </a:r>
            <a:r>
              <a:rPr lang="en-US" sz="2000" dirty="0">
                <a:latin typeface="Hanken Grotesk" charset="0"/>
              </a:rPr>
              <a:t> </a:t>
            </a:r>
            <a:r>
              <a:rPr lang="en-US" sz="2000" dirty="0" err="1">
                <a:latin typeface="Hanken Grotesk" charset="0"/>
              </a:rPr>
              <a:t>sesión</a:t>
            </a:r>
            <a:r>
              <a:rPr lang="en-US" sz="2000" dirty="0">
                <a:latin typeface="Hanken Grotesk" charset="0"/>
              </a:rPr>
              <a:t> de #</a:t>
            </a:r>
            <a:r>
              <a:rPr lang="en-US" sz="2000" dirty="0" err="1">
                <a:latin typeface="Hanken Grotesk" charset="0"/>
              </a:rPr>
              <a:t>PilandoAndo</a:t>
            </a:r>
            <a:r>
              <a:rPr lang="en-US" sz="2000" dirty="0">
                <a:latin typeface="Hanken Grotesk" charset="0"/>
              </a:rPr>
              <a:t>?</a:t>
            </a:r>
          </a:p>
        </p:txBody>
      </p:sp>
      <p:sp>
        <p:nvSpPr>
          <p:cNvPr id="6" name="Google Shape;398;p41">
            <a:extLst>
              <a:ext uri="{FF2B5EF4-FFF2-40B4-BE49-F238E27FC236}">
                <a16:creationId xmlns:a16="http://schemas.microsoft.com/office/drawing/2014/main" id="{CBA09A44-A08C-71D7-B9A9-F267E46E86A2}"/>
              </a:ext>
            </a:extLst>
          </p:cNvPr>
          <p:cNvSpPr txBox="1">
            <a:spLocks/>
          </p:cNvSpPr>
          <p:nvPr/>
        </p:nvSpPr>
        <p:spPr>
          <a:xfrm>
            <a:off x="1226018" y="2287655"/>
            <a:ext cx="6691962" cy="7742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dirty="0">
                <a:latin typeface="Hanken Grotesk" charset="0"/>
              </a:rPr>
              <a:t>¿</a:t>
            </a:r>
            <a:r>
              <a:rPr lang="en-US" sz="2000" dirty="0" err="1">
                <a:latin typeface="Hanken Grotesk" charset="0"/>
              </a:rPr>
              <a:t>Existe</a:t>
            </a:r>
            <a:r>
              <a:rPr lang="en-US" sz="2000" dirty="0">
                <a:latin typeface="Hanken Grotesk" charset="0"/>
              </a:rPr>
              <a:t> </a:t>
            </a:r>
            <a:r>
              <a:rPr lang="en-US" sz="2000" dirty="0" err="1">
                <a:latin typeface="Hanken Grotesk" charset="0"/>
              </a:rPr>
              <a:t>algún</a:t>
            </a:r>
            <a:r>
              <a:rPr lang="en-US" sz="2000" dirty="0">
                <a:latin typeface="Hanken Grotesk" charset="0"/>
              </a:rPr>
              <a:t> </a:t>
            </a:r>
            <a:r>
              <a:rPr lang="en-US" sz="2000" dirty="0" err="1">
                <a:latin typeface="Hanken Grotesk" charset="0"/>
              </a:rPr>
              <a:t>modelo</a:t>
            </a:r>
            <a:r>
              <a:rPr lang="en-US" sz="2000" dirty="0">
                <a:latin typeface="Hanken Grotesk" charset="0"/>
              </a:rPr>
              <a:t> </a:t>
            </a:r>
            <a:r>
              <a:rPr lang="en-US" sz="2000" dirty="0" err="1">
                <a:latin typeface="Hanken Grotesk" charset="0"/>
              </a:rPr>
              <a:t>pedagógico</a:t>
            </a:r>
            <a:r>
              <a:rPr lang="en-US" sz="2000" dirty="0">
                <a:latin typeface="Hanken Grotesk" charset="0"/>
              </a:rPr>
              <a:t> que </a:t>
            </a:r>
            <a:r>
              <a:rPr lang="en-US" sz="2000" dirty="0" err="1">
                <a:latin typeface="Hanken Grotesk" charset="0"/>
              </a:rPr>
              <a:t>permita</a:t>
            </a:r>
            <a:r>
              <a:rPr lang="en-US" sz="2000" dirty="0">
                <a:latin typeface="Hanken Grotesk" charset="0"/>
              </a:rPr>
              <a:t> </a:t>
            </a:r>
            <a:r>
              <a:rPr lang="en-US" sz="2000" dirty="0" err="1">
                <a:latin typeface="Hanken Grotesk" charset="0"/>
              </a:rPr>
              <a:t>emparejar</a:t>
            </a:r>
            <a:r>
              <a:rPr lang="en-US" sz="2000" dirty="0">
                <a:latin typeface="Hanken Grotesk" charset="0"/>
              </a:rPr>
              <a:t> a </a:t>
            </a:r>
            <a:r>
              <a:rPr lang="en-US" sz="2000" dirty="0" err="1">
                <a:latin typeface="Hanken Grotesk" charset="0"/>
              </a:rPr>
              <a:t>Estudiantes</a:t>
            </a:r>
            <a:r>
              <a:rPr lang="en-US" sz="2000" dirty="0">
                <a:latin typeface="Hanken Grotesk" charset="0"/>
              </a:rPr>
              <a:t> y </a:t>
            </a:r>
            <a:r>
              <a:rPr lang="en-US" sz="2000" dirty="0" err="1">
                <a:latin typeface="Hanken Grotesk" charset="0"/>
              </a:rPr>
              <a:t>Tutores</a:t>
            </a:r>
            <a:r>
              <a:rPr lang="en-US" sz="2000" dirty="0">
                <a:latin typeface="Hanken Grotesk" charset="0"/>
              </a:rPr>
              <a:t>?</a:t>
            </a:r>
          </a:p>
        </p:txBody>
      </p:sp>
      <p:sp>
        <p:nvSpPr>
          <p:cNvPr id="7" name="Google Shape;398;p41">
            <a:extLst>
              <a:ext uri="{FF2B5EF4-FFF2-40B4-BE49-F238E27FC236}">
                <a16:creationId xmlns:a16="http://schemas.microsoft.com/office/drawing/2014/main" id="{572F3C99-6988-A243-479D-D95A1E945602}"/>
              </a:ext>
            </a:extLst>
          </p:cNvPr>
          <p:cNvSpPr txBox="1">
            <a:spLocks/>
          </p:cNvSpPr>
          <p:nvPr/>
        </p:nvSpPr>
        <p:spPr>
          <a:xfrm>
            <a:off x="1226018" y="3243619"/>
            <a:ext cx="6691962" cy="7742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PA" sz="2000" dirty="0">
                <a:latin typeface="Hanken Grotesk" charset="0"/>
              </a:rPr>
              <a:t>¿</a:t>
            </a:r>
            <a:r>
              <a:rPr lang="en-US" sz="2000" dirty="0">
                <a:latin typeface="Hanken Grotesk" charset="0"/>
              </a:rPr>
              <a:t>Es </a:t>
            </a:r>
            <a:r>
              <a:rPr lang="en-US" sz="2000" dirty="0" err="1">
                <a:latin typeface="Hanken Grotesk" charset="0"/>
              </a:rPr>
              <a:t>posible</a:t>
            </a:r>
            <a:r>
              <a:rPr lang="en-US" sz="2000" dirty="0">
                <a:latin typeface="Hanken Grotesk" charset="0"/>
              </a:rPr>
              <a:t> </a:t>
            </a:r>
            <a:r>
              <a:rPr lang="en-US" sz="2000" dirty="0" err="1">
                <a:latin typeface="Hanken Grotesk" charset="0"/>
              </a:rPr>
              <a:t>encontrar</a:t>
            </a:r>
            <a:r>
              <a:rPr lang="en-US" sz="2000" dirty="0">
                <a:latin typeface="Hanken Grotesk" charset="0"/>
              </a:rPr>
              <a:t> </a:t>
            </a:r>
            <a:r>
              <a:rPr lang="en-US" sz="2000" dirty="0" err="1">
                <a:latin typeface="Hanken Grotesk" charset="0"/>
              </a:rPr>
              <a:t>el</a:t>
            </a:r>
            <a:r>
              <a:rPr lang="en-US" sz="2000" dirty="0">
                <a:latin typeface="Hanken Grotesk" charset="0"/>
              </a:rPr>
              <a:t> </a:t>
            </a:r>
            <a:r>
              <a:rPr lang="en-US" sz="2000" dirty="0" err="1">
                <a:latin typeface="Hanken Grotesk" charset="0"/>
              </a:rPr>
              <a:t>mejor</a:t>
            </a:r>
            <a:r>
              <a:rPr lang="en-US" sz="2000" dirty="0">
                <a:latin typeface="Hanken Grotesk" charset="0"/>
              </a:rPr>
              <a:t> </a:t>
            </a:r>
            <a:r>
              <a:rPr lang="en-US" sz="2000" dirty="0" err="1">
                <a:latin typeface="Hanken Grotesk" charset="0"/>
              </a:rPr>
              <a:t>Estudiante</a:t>
            </a:r>
            <a:r>
              <a:rPr lang="en-US" sz="2000" dirty="0">
                <a:latin typeface="Hanken Grotesk" charset="0"/>
              </a:rPr>
              <a:t> para un Tutor y </a:t>
            </a:r>
            <a:r>
              <a:rPr lang="en-US" sz="2000" dirty="0" err="1">
                <a:latin typeface="Hanken Grotesk" charset="0"/>
              </a:rPr>
              <a:t>el</a:t>
            </a:r>
            <a:r>
              <a:rPr lang="en-US" sz="2000" dirty="0">
                <a:latin typeface="Hanken Grotesk" charset="0"/>
              </a:rPr>
              <a:t> </a:t>
            </a:r>
            <a:r>
              <a:rPr lang="en-US" sz="2000" dirty="0" err="1">
                <a:latin typeface="Hanken Grotesk" charset="0"/>
              </a:rPr>
              <a:t>mejor</a:t>
            </a:r>
            <a:r>
              <a:rPr lang="en-US" sz="2000" dirty="0">
                <a:latin typeface="Hanken Grotesk" charset="0"/>
              </a:rPr>
              <a:t> Tutor para un </a:t>
            </a:r>
            <a:r>
              <a:rPr lang="en-US" sz="2000" dirty="0" err="1">
                <a:latin typeface="Hanken Grotesk" charset="0"/>
              </a:rPr>
              <a:t>Estudiante</a:t>
            </a:r>
            <a:r>
              <a:rPr lang="en-US" sz="2000" dirty="0">
                <a:latin typeface="Hanken Grotesk" charset="0"/>
              </a:rPr>
              <a:t>?</a:t>
            </a:r>
          </a:p>
        </p:txBody>
      </p:sp>
    </p:spTree>
    <p:extLst>
      <p:ext uri="{BB962C8B-B14F-4D97-AF65-F5344CB8AC3E}">
        <p14:creationId xmlns:p14="http://schemas.microsoft.com/office/powerpoint/2010/main" val="2669289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51"/>
          <p:cNvSpPr txBox="1">
            <a:spLocks noGrp="1"/>
          </p:cNvSpPr>
          <p:nvPr>
            <p:ph type="title"/>
          </p:nvPr>
        </p:nvSpPr>
        <p:spPr>
          <a:xfrm>
            <a:off x="717750" y="291655"/>
            <a:ext cx="7708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Propuesta Sistémica para #PilandoAndo</a:t>
            </a:r>
            <a:endParaRPr dirty="0"/>
          </a:p>
        </p:txBody>
      </p:sp>
      <p:sp>
        <p:nvSpPr>
          <p:cNvPr id="4" name="Google Shape;290;p33">
            <a:extLst>
              <a:ext uri="{FF2B5EF4-FFF2-40B4-BE49-F238E27FC236}">
                <a16:creationId xmlns:a16="http://schemas.microsoft.com/office/drawing/2014/main" id="{298990B7-5D01-3C44-ECE6-7C08F67EA685}"/>
              </a:ext>
            </a:extLst>
          </p:cNvPr>
          <p:cNvSpPr txBox="1">
            <a:spLocks/>
          </p:cNvSpPr>
          <p:nvPr/>
        </p:nvSpPr>
        <p:spPr>
          <a:xfrm>
            <a:off x="232756" y="4565494"/>
            <a:ext cx="5763491" cy="3546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Hanken Grotesk"/>
              <a:buNone/>
              <a:defRPr sz="1400" b="0" i="0" u="none" strike="noStrike" cap="none">
                <a:solidFill>
                  <a:schemeClr val="dk1"/>
                </a:solidFill>
                <a:latin typeface="Hanken Grotesk"/>
                <a:ea typeface="Hanken Grotesk"/>
                <a:cs typeface="Hanken Grotesk"/>
                <a:sym typeface="Hanken Grotesk"/>
              </a:defRPr>
            </a:lvl1pPr>
            <a:lvl2pPr marL="914400" marR="0" lvl="1"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2pPr>
            <a:lvl3pPr marL="1371600" marR="0" lvl="2"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3pPr>
            <a:lvl4pPr marL="1828800" marR="0" lvl="3"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4pPr>
            <a:lvl5pPr marL="2286000" marR="0" lvl="4"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5pPr>
            <a:lvl6pPr marL="2743200" marR="0" lvl="5"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6pPr>
            <a:lvl7pPr marL="3200400" marR="0" lvl="6"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7pPr>
            <a:lvl8pPr marL="3657600" marR="0" lvl="7"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8pPr>
            <a:lvl9pPr marL="4114800" marR="0" lvl="8"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9pPr>
          </a:lstStyle>
          <a:p>
            <a:pPr marL="0" indent="0"/>
            <a:r>
              <a:rPr lang="es-PA" sz="1200" b="1" i="1" dirty="0"/>
              <a:t>Diagrama del Sistema Propuesto</a:t>
            </a:r>
            <a:r>
              <a:rPr lang="es-PA" sz="1200" i="1" dirty="0"/>
              <a:t>: Elaboración Propia (2023)</a:t>
            </a:r>
            <a:endParaRPr lang="en-US" sz="1200" i="1" dirty="0"/>
          </a:p>
        </p:txBody>
      </p:sp>
      <p:pic>
        <p:nvPicPr>
          <p:cNvPr id="12" name="Picture 11">
            <a:extLst>
              <a:ext uri="{FF2B5EF4-FFF2-40B4-BE49-F238E27FC236}">
                <a16:creationId xmlns:a16="http://schemas.microsoft.com/office/drawing/2014/main" id="{1248EFD5-84C1-0115-B974-9E306576EA4D}"/>
              </a:ext>
            </a:extLst>
          </p:cNvPr>
          <p:cNvPicPr>
            <a:picLocks noChangeAspect="1"/>
          </p:cNvPicPr>
          <p:nvPr/>
        </p:nvPicPr>
        <p:blipFill>
          <a:blip r:embed="rId3"/>
          <a:stretch>
            <a:fillRect/>
          </a:stretch>
        </p:blipFill>
        <p:spPr>
          <a:xfrm>
            <a:off x="1200150" y="1131956"/>
            <a:ext cx="6743700" cy="3343275"/>
          </a:xfrm>
          <a:prstGeom prst="rect">
            <a:avLst/>
          </a:prstGeom>
        </p:spPr>
      </p:pic>
    </p:spTree>
    <p:extLst>
      <p:ext uri="{BB962C8B-B14F-4D97-AF65-F5344CB8AC3E}">
        <p14:creationId xmlns:p14="http://schemas.microsoft.com/office/powerpoint/2010/main" val="2805371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51"/>
          <p:cNvSpPr txBox="1">
            <a:spLocks noGrp="1"/>
          </p:cNvSpPr>
          <p:nvPr>
            <p:ph type="title"/>
          </p:nvPr>
        </p:nvSpPr>
        <p:spPr>
          <a:xfrm>
            <a:off x="722377" y="362735"/>
            <a:ext cx="7708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Estructura del Experimento</a:t>
            </a:r>
            <a:endParaRPr dirty="0"/>
          </a:p>
        </p:txBody>
      </p:sp>
      <p:graphicFrame>
        <p:nvGraphicFramePr>
          <p:cNvPr id="5" name="Diagram 4">
            <a:extLst>
              <a:ext uri="{FF2B5EF4-FFF2-40B4-BE49-F238E27FC236}">
                <a16:creationId xmlns:a16="http://schemas.microsoft.com/office/drawing/2014/main" id="{CD1B71A2-0A29-D4FC-AA22-94D280C56DCC}"/>
              </a:ext>
            </a:extLst>
          </p:cNvPr>
          <p:cNvGraphicFramePr/>
          <p:nvPr>
            <p:extLst>
              <p:ext uri="{D42A27DB-BD31-4B8C-83A1-F6EECF244321}">
                <p14:modId xmlns:p14="http://schemas.microsoft.com/office/powerpoint/2010/main" val="4265771558"/>
              </p:ext>
            </p:extLst>
          </p:nvPr>
        </p:nvGraphicFramePr>
        <p:xfrm>
          <a:off x="554183" y="1058487"/>
          <a:ext cx="7876694" cy="34359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09C8FB46-A150-2C60-E5D4-3023053C31C8}"/>
              </a:ext>
            </a:extLst>
          </p:cNvPr>
          <p:cNvSpPr txBox="1"/>
          <p:nvPr/>
        </p:nvSpPr>
        <p:spPr>
          <a:xfrm>
            <a:off x="309295" y="4175255"/>
            <a:ext cx="4262705" cy="523220"/>
          </a:xfrm>
          <a:prstGeom prst="rect">
            <a:avLst/>
          </a:prstGeom>
          <a:noFill/>
        </p:spPr>
        <p:txBody>
          <a:bodyPr wrap="none" rtlCol="0">
            <a:spAutoFit/>
          </a:bodyPr>
          <a:lstStyle/>
          <a:p>
            <a:r>
              <a:rPr lang="es-PA" b="1" i="1" dirty="0">
                <a:latin typeface="Hanken Grotesk" charset="0"/>
              </a:rPr>
              <a:t>*1</a:t>
            </a:r>
            <a:r>
              <a:rPr lang="es-PA" i="1" dirty="0">
                <a:latin typeface="Hanken Grotesk" charset="0"/>
              </a:rPr>
              <a:t>: Cuestionario de </a:t>
            </a:r>
            <a:r>
              <a:rPr lang="es-PA" i="1" dirty="0" err="1">
                <a:latin typeface="Hanken Grotesk" charset="0"/>
              </a:rPr>
              <a:t>Grasha</a:t>
            </a:r>
            <a:r>
              <a:rPr lang="es-PA" i="1" dirty="0">
                <a:latin typeface="Hanken Grotesk" charset="0"/>
              </a:rPr>
              <a:t> | Estilos de Enseñanza</a:t>
            </a:r>
          </a:p>
          <a:p>
            <a:r>
              <a:rPr lang="es-PA" b="1" i="1" dirty="0">
                <a:latin typeface="Hanken Grotesk" charset="0"/>
              </a:rPr>
              <a:t>*2</a:t>
            </a:r>
            <a:r>
              <a:rPr lang="es-PA" i="1" dirty="0">
                <a:latin typeface="Hanken Grotesk" charset="0"/>
              </a:rPr>
              <a:t>: Cuestionario de </a:t>
            </a:r>
            <a:r>
              <a:rPr lang="es-PA" i="1" dirty="0" err="1">
                <a:latin typeface="Hanken Grotesk" charset="0"/>
              </a:rPr>
              <a:t>Grasha</a:t>
            </a:r>
            <a:r>
              <a:rPr lang="es-PA" i="1" dirty="0">
                <a:latin typeface="Hanken Grotesk" charset="0"/>
              </a:rPr>
              <a:t> | Estilos de Aprendizaje</a:t>
            </a:r>
            <a:endParaRPr lang="en-US" i="1" dirty="0">
              <a:latin typeface="Hanken Grotesk" charset="0"/>
            </a:endParaRPr>
          </a:p>
        </p:txBody>
      </p:sp>
    </p:spTree>
    <p:extLst>
      <p:ext uri="{BB962C8B-B14F-4D97-AF65-F5344CB8AC3E}">
        <p14:creationId xmlns:p14="http://schemas.microsoft.com/office/powerpoint/2010/main" val="4205852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grpSp>
        <p:nvGrpSpPr>
          <p:cNvPr id="839" name="Google Shape;839;p59"/>
          <p:cNvGrpSpPr/>
          <p:nvPr/>
        </p:nvGrpSpPr>
        <p:grpSpPr>
          <a:xfrm>
            <a:off x="1582864" y="1027194"/>
            <a:ext cx="3970800" cy="2780753"/>
            <a:chOff x="4489026" y="1269550"/>
            <a:chExt cx="3696173" cy="2384782"/>
          </a:xfrm>
        </p:grpSpPr>
        <p:sp>
          <p:nvSpPr>
            <p:cNvPr id="840" name="Google Shape;840;p59"/>
            <p:cNvSpPr/>
            <p:nvPr/>
          </p:nvSpPr>
          <p:spPr>
            <a:xfrm>
              <a:off x="4601661" y="1269550"/>
              <a:ext cx="3470886" cy="2132617"/>
            </a:xfrm>
            <a:custGeom>
              <a:avLst/>
              <a:gdLst/>
              <a:ahLst/>
              <a:cxnLst/>
              <a:rect l="l" t="t" r="r" b="b"/>
              <a:pathLst>
                <a:path w="163895" h="100702" extrusionOk="0">
                  <a:moveTo>
                    <a:pt x="8116" y="0"/>
                  </a:moveTo>
                  <a:cubicBezTo>
                    <a:pt x="3557" y="0"/>
                    <a:pt x="0" y="3678"/>
                    <a:pt x="0" y="8238"/>
                  </a:cubicBezTo>
                  <a:lnTo>
                    <a:pt x="0" y="100701"/>
                  </a:lnTo>
                  <a:lnTo>
                    <a:pt x="163894" y="100701"/>
                  </a:lnTo>
                  <a:lnTo>
                    <a:pt x="163894" y="8238"/>
                  </a:lnTo>
                  <a:cubicBezTo>
                    <a:pt x="163894" y="3678"/>
                    <a:pt x="160338" y="0"/>
                    <a:pt x="155778" y="0"/>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59"/>
            <p:cNvSpPr/>
            <p:nvPr/>
          </p:nvSpPr>
          <p:spPr>
            <a:xfrm>
              <a:off x="4489026" y="3399406"/>
              <a:ext cx="3696173" cy="112664"/>
            </a:xfrm>
            <a:custGeom>
              <a:avLst/>
              <a:gdLst/>
              <a:ahLst/>
              <a:cxnLst/>
              <a:rect l="l" t="t" r="r" b="b"/>
              <a:pathLst>
                <a:path w="174533" h="5320" extrusionOk="0">
                  <a:moveTo>
                    <a:pt x="0" y="0"/>
                  </a:moveTo>
                  <a:lnTo>
                    <a:pt x="0" y="5320"/>
                  </a:lnTo>
                  <a:lnTo>
                    <a:pt x="174532" y="5320"/>
                  </a:lnTo>
                  <a:lnTo>
                    <a:pt x="174532" y="0"/>
                  </a:ln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59"/>
            <p:cNvSpPr/>
            <p:nvPr/>
          </p:nvSpPr>
          <p:spPr>
            <a:xfrm>
              <a:off x="4489026" y="3512041"/>
              <a:ext cx="3696173" cy="142292"/>
            </a:xfrm>
            <a:custGeom>
              <a:avLst/>
              <a:gdLst/>
              <a:ahLst/>
              <a:cxnLst/>
              <a:rect l="l" t="t" r="r" b="b"/>
              <a:pathLst>
                <a:path w="174533" h="6719" extrusionOk="0">
                  <a:moveTo>
                    <a:pt x="0" y="1"/>
                  </a:moveTo>
                  <a:cubicBezTo>
                    <a:pt x="3040" y="4165"/>
                    <a:pt x="8876" y="6718"/>
                    <a:pt x="15350" y="6718"/>
                  </a:cubicBezTo>
                  <a:lnTo>
                    <a:pt x="159213" y="6718"/>
                  </a:lnTo>
                  <a:cubicBezTo>
                    <a:pt x="165657" y="6718"/>
                    <a:pt x="171493" y="4165"/>
                    <a:pt x="174532" y="1"/>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59"/>
            <p:cNvSpPr/>
            <p:nvPr/>
          </p:nvSpPr>
          <p:spPr>
            <a:xfrm>
              <a:off x="6250185" y="1346150"/>
              <a:ext cx="173700" cy="60000"/>
            </a:xfrm>
            <a:prstGeom prst="roundRect">
              <a:avLst>
                <a:gd name="adj" fmla="val 16667"/>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4" name="Google Shape;844;p59"/>
          <p:cNvSpPr txBox="1">
            <a:spLocks noGrp="1"/>
          </p:cNvSpPr>
          <p:nvPr>
            <p:ph type="title"/>
          </p:nvPr>
        </p:nvSpPr>
        <p:spPr>
          <a:xfrm>
            <a:off x="227215" y="249265"/>
            <a:ext cx="8689570" cy="64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Sistema de Gestión Educativa | #PilandoAndo</a:t>
            </a:r>
            <a:endParaRPr dirty="0"/>
          </a:p>
        </p:txBody>
      </p:sp>
      <p:sp>
        <p:nvSpPr>
          <p:cNvPr id="845" name="Google Shape;845;p59"/>
          <p:cNvSpPr txBox="1">
            <a:spLocks noGrp="1"/>
          </p:cNvSpPr>
          <p:nvPr>
            <p:ph type="subTitle" idx="1"/>
          </p:nvPr>
        </p:nvSpPr>
        <p:spPr>
          <a:xfrm>
            <a:off x="5725242" y="1385811"/>
            <a:ext cx="3024900" cy="12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You can replace the images on the screen with your own work. Just right-click on them and select “Replace image”</a:t>
            </a:r>
            <a:endParaRPr dirty="0"/>
          </a:p>
        </p:txBody>
      </p:sp>
      <p:pic>
        <p:nvPicPr>
          <p:cNvPr id="846" name="Google Shape;846;p59"/>
          <p:cNvPicPr preferRelativeResize="0"/>
          <p:nvPr/>
        </p:nvPicPr>
        <p:blipFill>
          <a:blip r:embed="rId3"/>
          <a:srcRect/>
          <a:stretch/>
        </p:blipFill>
        <p:spPr>
          <a:xfrm>
            <a:off x="1777435" y="1275794"/>
            <a:ext cx="3575855" cy="2069015"/>
          </a:xfrm>
          <a:prstGeom prst="rect">
            <a:avLst/>
          </a:prstGeom>
          <a:noFill/>
          <a:ln w="9525" cap="flat" cmpd="sng">
            <a:solidFill>
              <a:schemeClr val="dk1"/>
            </a:solidFill>
            <a:prstDash val="solid"/>
            <a:round/>
            <a:headEnd type="none" w="sm" len="sm"/>
            <a:tailEnd type="none" w="sm" len="sm"/>
          </a:ln>
        </p:spPr>
      </p:pic>
      <p:grpSp>
        <p:nvGrpSpPr>
          <p:cNvPr id="847" name="Google Shape;847;p59"/>
          <p:cNvGrpSpPr/>
          <p:nvPr/>
        </p:nvGrpSpPr>
        <p:grpSpPr>
          <a:xfrm>
            <a:off x="594795" y="2597211"/>
            <a:ext cx="911854" cy="1706814"/>
            <a:chOff x="5120779" y="818439"/>
            <a:chExt cx="1836564" cy="3437000"/>
          </a:xfrm>
        </p:grpSpPr>
        <p:sp>
          <p:nvSpPr>
            <p:cNvPr id="848" name="Google Shape;848;p59"/>
            <p:cNvSpPr/>
            <p:nvPr/>
          </p:nvSpPr>
          <p:spPr>
            <a:xfrm>
              <a:off x="5120779" y="818439"/>
              <a:ext cx="1836564" cy="3437000"/>
            </a:xfrm>
            <a:custGeom>
              <a:avLst/>
              <a:gdLst/>
              <a:ahLst/>
              <a:cxnLst/>
              <a:rect l="l" t="t" r="r" b="b"/>
              <a:pathLst>
                <a:path w="37357" h="69911" extrusionOk="0">
                  <a:moveTo>
                    <a:pt x="3283" y="0"/>
                  </a:moveTo>
                  <a:cubicBezTo>
                    <a:pt x="1520" y="0"/>
                    <a:pt x="1" y="1520"/>
                    <a:pt x="1" y="3435"/>
                  </a:cubicBezTo>
                  <a:lnTo>
                    <a:pt x="1" y="66627"/>
                  </a:lnTo>
                  <a:cubicBezTo>
                    <a:pt x="1" y="68390"/>
                    <a:pt x="1520" y="69910"/>
                    <a:pt x="3283" y="69910"/>
                  </a:cubicBezTo>
                  <a:lnTo>
                    <a:pt x="34074" y="69910"/>
                  </a:lnTo>
                  <a:cubicBezTo>
                    <a:pt x="35837" y="69910"/>
                    <a:pt x="37357" y="68390"/>
                    <a:pt x="37357" y="66627"/>
                  </a:cubicBezTo>
                  <a:lnTo>
                    <a:pt x="37357" y="3435"/>
                  </a:lnTo>
                  <a:cubicBezTo>
                    <a:pt x="37357" y="1520"/>
                    <a:pt x="35837" y="0"/>
                    <a:pt x="34074" y="0"/>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59"/>
            <p:cNvSpPr/>
            <p:nvPr/>
          </p:nvSpPr>
          <p:spPr>
            <a:xfrm>
              <a:off x="5819675" y="947325"/>
              <a:ext cx="438600" cy="72300"/>
            </a:xfrm>
            <a:prstGeom prst="roundRect">
              <a:avLst>
                <a:gd name="adj" fmla="val 16667"/>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59"/>
            <p:cNvSpPr/>
            <p:nvPr/>
          </p:nvSpPr>
          <p:spPr>
            <a:xfrm>
              <a:off x="5878713" y="3874400"/>
              <a:ext cx="320700" cy="267300"/>
            </a:xfrm>
            <a:prstGeom prst="roundRect">
              <a:avLst>
                <a:gd name="adj" fmla="val 16667"/>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51" name="Google Shape;851;p59"/>
          <p:cNvPicPr preferRelativeResize="0"/>
          <p:nvPr/>
        </p:nvPicPr>
        <p:blipFill rotWithShape="1">
          <a:blip r:embed="rId4"/>
          <a:srcRect t="2093" b="2093"/>
          <a:stretch/>
        </p:blipFill>
        <p:spPr>
          <a:xfrm>
            <a:off x="671010" y="2727325"/>
            <a:ext cx="759424" cy="1358899"/>
          </a:xfrm>
          <a:prstGeom prst="rect">
            <a:avLst/>
          </a:prstGeom>
          <a:noFill/>
          <a:ln w="9525" cap="flat" cmpd="sng">
            <a:solidFill>
              <a:schemeClr val="dk1"/>
            </a:solidFill>
            <a:prstDash val="solid"/>
            <a:round/>
            <a:headEnd type="none" w="sm" len="sm"/>
            <a:tailEnd type="none" w="sm" len="sm"/>
          </a:ln>
        </p:spPr>
      </p:pic>
      <p:sp>
        <p:nvSpPr>
          <p:cNvPr id="2" name="Google Shape;290;p33">
            <a:extLst>
              <a:ext uri="{FF2B5EF4-FFF2-40B4-BE49-F238E27FC236}">
                <a16:creationId xmlns:a16="http://schemas.microsoft.com/office/drawing/2014/main" id="{24B69ACD-2186-E25B-E6D3-9B4627B9B85A}"/>
              </a:ext>
            </a:extLst>
          </p:cNvPr>
          <p:cNvSpPr txBox="1">
            <a:spLocks/>
          </p:cNvSpPr>
          <p:nvPr/>
        </p:nvSpPr>
        <p:spPr>
          <a:xfrm>
            <a:off x="232756" y="4565494"/>
            <a:ext cx="5763491" cy="3546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Hanken Grotesk"/>
              <a:buNone/>
              <a:defRPr sz="1400" b="0" i="0" u="none" strike="noStrike" cap="none">
                <a:solidFill>
                  <a:schemeClr val="dk1"/>
                </a:solidFill>
                <a:latin typeface="Hanken Grotesk"/>
                <a:ea typeface="Hanken Grotesk"/>
                <a:cs typeface="Hanken Grotesk"/>
                <a:sym typeface="Hanken Grotesk"/>
              </a:defRPr>
            </a:lvl1pPr>
            <a:lvl2pPr marL="914400" marR="0" lvl="1"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2pPr>
            <a:lvl3pPr marL="1371600" marR="0" lvl="2"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3pPr>
            <a:lvl4pPr marL="1828800" marR="0" lvl="3"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4pPr>
            <a:lvl5pPr marL="2286000" marR="0" lvl="4"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5pPr>
            <a:lvl6pPr marL="2743200" marR="0" lvl="5"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6pPr>
            <a:lvl7pPr marL="3200400" marR="0" lvl="6"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7pPr>
            <a:lvl8pPr marL="3657600" marR="0" lvl="7"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8pPr>
            <a:lvl9pPr marL="4114800" marR="0" lvl="8"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9pPr>
          </a:lstStyle>
          <a:p>
            <a:pPr marL="0" indent="0"/>
            <a:r>
              <a:rPr lang="es-PA" sz="1200" b="1" dirty="0"/>
              <a:t>Disponible en: </a:t>
            </a:r>
            <a:r>
              <a:rPr lang="es-PA" sz="1200" i="1" dirty="0"/>
              <a:t>pilandoando.org</a:t>
            </a:r>
            <a:endParaRPr lang="en-US" sz="1200" i="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51"/>
          <p:cNvSpPr txBox="1">
            <a:spLocks noGrp="1"/>
          </p:cNvSpPr>
          <p:nvPr>
            <p:ph type="title"/>
          </p:nvPr>
        </p:nvSpPr>
        <p:spPr>
          <a:xfrm>
            <a:off x="717750" y="244208"/>
            <a:ext cx="7708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Relación Estudiante - Tutor</a:t>
            </a:r>
            <a:endParaRPr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0113A58-B7EA-9EC5-587E-5E7203BE1DAF}"/>
                  </a:ext>
                </a:extLst>
              </p:cNvPr>
              <p:cNvSpPr txBox="1"/>
              <p:nvPr/>
            </p:nvSpPr>
            <p:spPr>
              <a:xfrm>
                <a:off x="723157" y="4384117"/>
                <a:ext cx="7639260" cy="307777"/>
              </a:xfrm>
              <a:prstGeom prst="rect">
                <a:avLst/>
              </a:prstGeom>
              <a:noFill/>
            </p:spPr>
            <p:txBody>
              <a:bodyPr wrap="square" rtlCol="0">
                <a:spAutoFit/>
              </a:bodyPr>
              <a:lstStyle/>
              <a:p>
                <a:pPr algn="ctr"/>
                <a:r>
                  <a:rPr lang="es-PA" i="1" dirty="0">
                    <a:latin typeface="Hanken Grotesk" charset="0"/>
                  </a:rPr>
                  <a:t>No todos los elementos del </a:t>
                </a:r>
                <a14:m>
                  <m:oMath xmlns:m="http://schemas.openxmlformats.org/officeDocument/2006/math">
                    <m:r>
                      <a:rPr lang="es-PA" b="1" i="1" dirty="0" smtClean="0">
                        <a:latin typeface="Cambria Math" panose="02040503050406030204" pitchFamily="18" charset="0"/>
                      </a:rPr>
                      <m:t>𝑪𝒐𝒏𝒋𝒖𝒏𝒕𝒐</m:t>
                    </m:r>
                    <m:r>
                      <a:rPr lang="es-PA" b="1" i="1" dirty="0" smtClean="0">
                        <a:latin typeface="Cambria Math" panose="02040503050406030204" pitchFamily="18" charset="0"/>
                      </a:rPr>
                      <m:t> </m:t>
                    </m:r>
                    <m:r>
                      <a:rPr lang="es-PA" b="1" i="1" dirty="0" smtClean="0">
                        <a:latin typeface="Cambria Math" panose="02040503050406030204" pitchFamily="18" charset="0"/>
                      </a:rPr>
                      <m:t>𝑬</m:t>
                    </m:r>
                    <m:r>
                      <a:rPr lang="es-PA" b="1" i="1" dirty="0" smtClean="0">
                        <a:latin typeface="Cambria Math" panose="02040503050406030204" pitchFamily="18" charset="0"/>
                      </a:rPr>
                      <m:t> </m:t>
                    </m:r>
                  </m:oMath>
                </a14:m>
                <a:r>
                  <a:rPr lang="es-PA" i="1" dirty="0">
                    <a:latin typeface="Hanken Grotesk" charset="0"/>
                  </a:rPr>
                  <a:t>están relacionados con un elemento del </a:t>
                </a:r>
                <a14:m>
                  <m:oMath xmlns:m="http://schemas.openxmlformats.org/officeDocument/2006/math">
                    <m:r>
                      <a:rPr lang="es-PA" b="1" i="1" dirty="0" smtClean="0">
                        <a:latin typeface="Cambria Math" panose="02040503050406030204" pitchFamily="18" charset="0"/>
                      </a:rPr>
                      <m:t>𝑪𝒐𝒏𝒋𝒖𝒏𝒕𝒐</m:t>
                    </m:r>
                    <m:r>
                      <a:rPr lang="es-PA" b="1" i="1" dirty="0" smtClean="0">
                        <a:latin typeface="Cambria Math" panose="02040503050406030204" pitchFamily="18" charset="0"/>
                      </a:rPr>
                      <m:t> </m:t>
                    </m:r>
                    <m:r>
                      <a:rPr lang="es-PA" b="1" i="1" dirty="0" smtClean="0">
                        <a:latin typeface="Cambria Math" panose="02040503050406030204" pitchFamily="18" charset="0"/>
                      </a:rPr>
                      <m:t>𝑻</m:t>
                    </m:r>
                  </m:oMath>
                </a14:m>
                <a:endParaRPr lang="en-US" b="1" i="1" dirty="0">
                  <a:latin typeface="Hanken Grotesk" charset="0"/>
                </a:endParaRPr>
              </a:p>
            </p:txBody>
          </p:sp>
        </mc:Choice>
        <mc:Fallback xmlns="">
          <p:sp>
            <p:nvSpPr>
              <p:cNvPr id="9" name="TextBox 8">
                <a:extLst>
                  <a:ext uri="{FF2B5EF4-FFF2-40B4-BE49-F238E27FC236}">
                    <a16:creationId xmlns:a16="http://schemas.microsoft.com/office/drawing/2014/main" id="{A0113A58-B7EA-9EC5-587E-5E7203BE1DAF}"/>
                  </a:ext>
                </a:extLst>
              </p:cNvPr>
              <p:cNvSpPr txBox="1">
                <a:spLocks noRot="1" noChangeAspect="1" noMove="1" noResize="1" noEditPoints="1" noAdjustHandles="1" noChangeArrowheads="1" noChangeShapeType="1" noTextEdit="1"/>
              </p:cNvSpPr>
              <p:nvPr/>
            </p:nvSpPr>
            <p:spPr>
              <a:xfrm>
                <a:off x="723157" y="4384117"/>
                <a:ext cx="7639260" cy="307777"/>
              </a:xfrm>
              <a:prstGeom prst="rect">
                <a:avLst/>
              </a:prstGeom>
              <a:blipFill>
                <a:blip r:embed="rId3"/>
                <a:stretch>
                  <a:fillRect l="-80" t="-3922" b="-196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0" name="Diagram 9">
                <a:extLst>
                  <a:ext uri="{FF2B5EF4-FFF2-40B4-BE49-F238E27FC236}">
                    <a16:creationId xmlns:a16="http://schemas.microsoft.com/office/drawing/2014/main" id="{DFF77F26-960E-A3AE-1A18-C70FC9FF3198}"/>
                  </a:ext>
                </a:extLst>
              </p:cNvPr>
              <p:cNvGraphicFramePr/>
              <p:nvPr>
                <p:extLst>
                  <p:ext uri="{D42A27DB-BD31-4B8C-83A1-F6EECF244321}">
                    <p14:modId xmlns:p14="http://schemas.microsoft.com/office/powerpoint/2010/main" val="56981326"/>
                  </p:ext>
                </p:extLst>
              </p:nvPr>
            </p:nvGraphicFramePr>
            <p:xfrm>
              <a:off x="1799718" y="937815"/>
              <a:ext cx="3077559" cy="357592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mc:Choice>
        <mc:Fallback xmlns="">
          <p:graphicFrame>
            <p:nvGraphicFramePr>
              <p:cNvPr id="10" name="Diagram 9">
                <a:extLst>
                  <a:ext uri="{FF2B5EF4-FFF2-40B4-BE49-F238E27FC236}">
                    <a16:creationId xmlns:a16="http://schemas.microsoft.com/office/drawing/2014/main" id="{DFF77F26-960E-A3AE-1A18-C70FC9FF3198}"/>
                  </a:ext>
                </a:extLst>
              </p:cNvPr>
              <p:cNvGraphicFramePr/>
              <p:nvPr>
                <p:extLst>
                  <p:ext uri="{D42A27DB-BD31-4B8C-83A1-F6EECF244321}">
                    <p14:modId xmlns:p14="http://schemas.microsoft.com/office/powerpoint/2010/main" val="56981326"/>
                  </p:ext>
                </p:extLst>
              </p:nvPr>
            </p:nvGraphicFramePr>
            <p:xfrm>
              <a:off x="1799718" y="937815"/>
              <a:ext cx="3077559" cy="3575928"/>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mc:Fallback>
      </mc:AlternateContent>
      <mc:AlternateContent xmlns:mc="http://schemas.openxmlformats.org/markup-compatibility/2006" xmlns:a14="http://schemas.microsoft.com/office/drawing/2010/main">
        <mc:Choice Requires="a14">
          <p:graphicFrame>
            <p:nvGraphicFramePr>
              <p:cNvPr id="11" name="Diagram 10">
                <a:extLst>
                  <a:ext uri="{FF2B5EF4-FFF2-40B4-BE49-F238E27FC236}">
                    <a16:creationId xmlns:a16="http://schemas.microsoft.com/office/drawing/2014/main" id="{7FC4991A-F875-5E39-732A-65329FB17001}"/>
                  </a:ext>
                </a:extLst>
              </p:cNvPr>
              <p:cNvGraphicFramePr/>
              <p:nvPr>
                <p:extLst>
                  <p:ext uri="{D42A27DB-BD31-4B8C-83A1-F6EECF244321}">
                    <p14:modId xmlns:p14="http://schemas.microsoft.com/office/powerpoint/2010/main" val="3967034078"/>
                  </p:ext>
                </p:extLst>
              </p:nvPr>
            </p:nvGraphicFramePr>
            <p:xfrm>
              <a:off x="4371754" y="937815"/>
              <a:ext cx="2788752" cy="3575928"/>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mc:Choice>
        <mc:Fallback xmlns="">
          <p:graphicFrame>
            <p:nvGraphicFramePr>
              <p:cNvPr id="11" name="Diagram 10">
                <a:extLst>
                  <a:ext uri="{FF2B5EF4-FFF2-40B4-BE49-F238E27FC236}">
                    <a16:creationId xmlns:a16="http://schemas.microsoft.com/office/drawing/2014/main" id="{7FC4991A-F875-5E39-732A-65329FB17001}"/>
                  </a:ext>
                </a:extLst>
              </p:cNvPr>
              <p:cNvGraphicFramePr/>
              <p:nvPr>
                <p:extLst>
                  <p:ext uri="{D42A27DB-BD31-4B8C-83A1-F6EECF244321}">
                    <p14:modId xmlns:p14="http://schemas.microsoft.com/office/powerpoint/2010/main" val="3967034078"/>
                  </p:ext>
                </p:extLst>
              </p:nvPr>
            </p:nvGraphicFramePr>
            <p:xfrm>
              <a:off x="4371754" y="937815"/>
              <a:ext cx="2788752" cy="3575928"/>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2560F8A-C989-6A53-827C-B859DA0EB5E1}"/>
                  </a:ext>
                </a:extLst>
              </p:cNvPr>
              <p:cNvSpPr txBox="1"/>
              <p:nvPr/>
            </p:nvSpPr>
            <p:spPr>
              <a:xfrm>
                <a:off x="2793698" y="877342"/>
                <a:ext cx="1089597"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PA" b="1" i="1" dirty="0" smtClean="0">
                          <a:latin typeface="Cambria Math" panose="02040503050406030204" pitchFamily="18" charset="0"/>
                        </a:rPr>
                        <m:t>𝑪𝒐𝒏𝒋𝒖𝒏𝒕𝒐</m:t>
                      </m:r>
                      <m:r>
                        <a:rPr lang="es-PA" b="1" i="1" dirty="0" smtClean="0">
                          <a:latin typeface="Cambria Math" panose="02040503050406030204" pitchFamily="18" charset="0"/>
                        </a:rPr>
                        <m:t> </m:t>
                      </m:r>
                      <m:r>
                        <a:rPr lang="es-PA" b="1" i="1" dirty="0" smtClean="0">
                          <a:latin typeface="Cambria Math" panose="02040503050406030204" pitchFamily="18" charset="0"/>
                        </a:rPr>
                        <m:t>𝑬</m:t>
                      </m:r>
                    </m:oMath>
                  </m:oMathPara>
                </a14:m>
                <a:endParaRPr lang="en-US" b="1" i="1" dirty="0">
                  <a:latin typeface="Hanken Grotesk" charset="0"/>
                </a:endParaRPr>
              </a:p>
            </p:txBody>
          </p:sp>
        </mc:Choice>
        <mc:Fallback xmlns="">
          <p:sp>
            <p:nvSpPr>
              <p:cNvPr id="12" name="TextBox 11">
                <a:extLst>
                  <a:ext uri="{FF2B5EF4-FFF2-40B4-BE49-F238E27FC236}">
                    <a16:creationId xmlns:a16="http://schemas.microsoft.com/office/drawing/2014/main" id="{62560F8A-C989-6A53-827C-B859DA0EB5E1}"/>
                  </a:ext>
                </a:extLst>
              </p:cNvPr>
              <p:cNvSpPr txBox="1">
                <a:spLocks noRot="1" noChangeAspect="1" noMove="1" noResize="1" noEditPoints="1" noAdjustHandles="1" noChangeArrowheads="1" noChangeShapeType="1" noTextEdit="1"/>
              </p:cNvSpPr>
              <p:nvPr/>
            </p:nvSpPr>
            <p:spPr>
              <a:xfrm>
                <a:off x="2793698" y="877342"/>
                <a:ext cx="1089597" cy="307777"/>
              </a:xfrm>
              <a:prstGeom prst="rect">
                <a:avLst/>
              </a:prstGeom>
              <a:blipFill>
                <a:blip r:embed="rId22"/>
                <a:stretch>
                  <a:fillRect l="-3352"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018AD66-E143-B960-BCE1-4303DC4998F4}"/>
                  </a:ext>
                </a:extLst>
              </p:cNvPr>
              <p:cNvSpPr txBox="1"/>
              <p:nvPr/>
            </p:nvSpPr>
            <p:spPr>
              <a:xfrm>
                <a:off x="5260707" y="877341"/>
                <a:ext cx="1089597"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PA" b="1" i="1" dirty="0" smtClean="0">
                          <a:latin typeface="Cambria Math" panose="02040503050406030204" pitchFamily="18" charset="0"/>
                        </a:rPr>
                        <m:t>𝑪𝒐𝒏𝒋𝒖𝒏𝒕𝒐</m:t>
                      </m:r>
                      <m:r>
                        <a:rPr lang="es-PA" b="1" i="1" dirty="0" smtClean="0">
                          <a:latin typeface="Cambria Math" panose="02040503050406030204" pitchFamily="18" charset="0"/>
                        </a:rPr>
                        <m:t> </m:t>
                      </m:r>
                      <m:r>
                        <a:rPr lang="es-PA" b="1" i="1" dirty="0" smtClean="0">
                          <a:latin typeface="Cambria Math" panose="02040503050406030204" pitchFamily="18" charset="0"/>
                        </a:rPr>
                        <m:t>𝑻</m:t>
                      </m:r>
                    </m:oMath>
                  </m:oMathPara>
                </a14:m>
                <a:endParaRPr lang="en-US" b="1" i="1" dirty="0">
                  <a:latin typeface="Hanken Grotesk" charset="0"/>
                </a:endParaRPr>
              </a:p>
            </p:txBody>
          </p:sp>
        </mc:Choice>
        <mc:Fallback xmlns="">
          <p:sp>
            <p:nvSpPr>
              <p:cNvPr id="13" name="TextBox 12">
                <a:extLst>
                  <a:ext uri="{FF2B5EF4-FFF2-40B4-BE49-F238E27FC236}">
                    <a16:creationId xmlns:a16="http://schemas.microsoft.com/office/drawing/2014/main" id="{0018AD66-E143-B960-BCE1-4303DC4998F4}"/>
                  </a:ext>
                </a:extLst>
              </p:cNvPr>
              <p:cNvSpPr txBox="1">
                <a:spLocks noRot="1" noChangeAspect="1" noMove="1" noResize="1" noEditPoints="1" noAdjustHandles="1" noChangeArrowheads="1" noChangeShapeType="1" noTextEdit="1"/>
              </p:cNvSpPr>
              <p:nvPr/>
            </p:nvSpPr>
            <p:spPr>
              <a:xfrm>
                <a:off x="5260707" y="877341"/>
                <a:ext cx="1089597" cy="307777"/>
              </a:xfrm>
              <a:prstGeom prst="rect">
                <a:avLst/>
              </a:prstGeom>
              <a:blipFill>
                <a:blip r:embed="rId23"/>
                <a:stretch>
                  <a:fillRect l="-3352" b="-8000"/>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89BE5BE5-8970-1459-4E2A-2A53C57417FE}"/>
              </a:ext>
            </a:extLst>
          </p:cNvPr>
          <p:cNvCxnSpPr>
            <a:cxnSpLocks/>
          </p:cNvCxnSpPr>
          <p:nvPr/>
        </p:nvCxnSpPr>
        <p:spPr>
          <a:xfrm flipV="1">
            <a:off x="3883295" y="2145029"/>
            <a:ext cx="1320337" cy="42672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8355CF58-4624-C6FC-02F0-C854A27FCEFA}"/>
              </a:ext>
            </a:extLst>
          </p:cNvPr>
          <p:cNvCxnSpPr>
            <a:cxnSpLocks/>
          </p:cNvCxnSpPr>
          <p:nvPr/>
        </p:nvCxnSpPr>
        <p:spPr>
          <a:xfrm flipV="1">
            <a:off x="3883295" y="2003922"/>
            <a:ext cx="1320337" cy="100048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C0852724-2BFD-B6B8-D328-01A12FA9D6FE}"/>
              </a:ext>
            </a:extLst>
          </p:cNvPr>
          <p:cNvCxnSpPr>
            <a:cxnSpLocks/>
          </p:cNvCxnSpPr>
          <p:nvPr/>
        </p:nvCxnSpPr>
        <p:spPr>
          <a:xfrm>
            <a:off x="3923011" y="2003922"/>
            <a:ext cx="1280621" cy="100048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1E998286-AB58-78AB-6AE8-C924378CE636}"/>
              </a:ext>
            </a:extLst>
          </p:cNvPr>
          <p:cNvCxnSpPr>
            <a:cxnSpLocks/>
          </p:cNvCxnSpPr>
          <p:nvPr/>
        </p:nvCxnSpPr>
        <p:spPr>
          <a:xfrm flipV="1">
            <a:off x="3903152" y="3064843"/>
            <a:ext cx="1320337" cy="100048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CAE58FC6-3001-3AD1-D5E5-D84906A3CE6A}"/>
              </a:ext>
            </a:extLst>
          </p:cNvPr>
          <p:cNvCxnSpPr>
            <a:cxnSpLocks/>
          </p:cNvCxnSpPr>
          <p:nvPr/>
        </p:nvCxnSpPr>
        <p:spPr>
          <a:xfrm>
            <a:off x="3923011" y="3562713"/>
            <a:ext cx="1312342"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3BC9CD1E-6D46-186D-455A-22257850E54A}"/>
                  </a:ext>
                </a:extLst>
              </p:cNvPr>
              <p:cNvSpPr txBox="1"/>
              <p:nvPr/>
            </p:nvSpPr>
            <p:spPr>
              <a:xfrm>
                <a:off x="306006" y="1986974"/>
                <a:ext cx="2092395" cy="1169551"/>
              </a:xfrm>
              <a:prstGeom prst="rect">
                <a:avLst/>
              </a:prstGeom>
              <a:noFill/>
            </p:spPr>
            <p:txBody>
              <a:bodyPr wrap="square">
                <a:spAutoFit/>
              </a:bodyPr>
              <a:lstStyle/>
              <a:p>
                <a:pPr algn="ctr"/>
                <a:r>
                  <a:rPr lang="es-PA" dirty="0">
                    <a:latin typeface="Hanken Grotesk" charset="0"/>
                  </a:rPr>
                  <a:t>Cada elemento del </a:t>
                </a:r>
                <a14:m>
                  <m:oMath xmlns:m="http://schemas.openxmlformats.org/officeDocument/2006/math">
                    <m:r>
                      <a:rPr lang="es-PA" b="1" i="1" dirty="0" smtClean="0">
                        <a:latin typeface="Cambria Math" panose="02040503050406030204" pitchFamily="18" charset="0"/>
                      </a:rPr>
                      <m:t>𝑪𝒐𝒏𝒋𝒖𝒏𝒕𝒐</m:t>
                    </m:r>
                    <m:r>
                      <a:rPr lang="es-PA" b="1" i="1" dirty="0" smtClean="0">
                        <a:latin typeface="Cambria Math" panose="02040503050406030204" pitchFamily="18" charset="0"/>
                      </a:rPr>
                      <m:t> </m:t>
                    </m:r>
                    <m:r>
                      <a:rPr lang="es-PA" b="1" i="1" dirty="0" smtClean="0">
                        <a:latin typeface="Cambria Math" panose="02040503050406030204" pitchFamily="18" charset="0"/>
                      </a:rPr>
                      <m:t>𝑬</m:t>
                    </m:r>
                    <m:r>
                      <a:rPr lang="es-PA" b="1" i="1" dirty="0" smtClean="0">
                        <a:latin typeface="Cambria Math" panose="02040503050406030204" pitchFamily="18" charset="0"/>
                      </a:rPr>
                      <m:t> </m:t>
                    </m:r>
                  </m:oMath>
                </a14:m>
                <a:r>
                  <a:rPr lang="es-PA" dirty="0">
                    <a:latin typeface="Hanken Grotesk" charset="0"/>
                  </a:rPr>
                  <a:t>tiene un Subconjunto </a:t>
                </a:r>
                <a14:m>
                  <m:oMath xmlns:m="http://schemas.openxmlformats.org/officeDocument/2006/math">
                    <m:sSub>
                      <m:sSubPr>
                        <m:ctrlPr>
                          <a:rPr lang="es-PA" b="1" i="1" smtClean="0">
                            <a:latin typeface="Cambria Math" panose="02040503050406030204" pitchFamily="18" charset="0"/>
                          </a:rPr>
                        </m:ctrlPr>
                      </m:sSubPr>
                      <m:e>
                        <m:r>
                          <a:rPr lang="es-PA" b="1" i="0" smtClean="0">
                            <a:latin typeface="Cambria Math" panose="02040503050406030204" pitchFamily="18" charset="0"/>
                          </a:rPr>
                          <m:t>𝐒</m:t>
                        </m:r>
                      </m:e>
                      <m:sub>
                        <m:r>
                          <a:rPr lang="es-PA" b="1" i="0" smtClean="0">
                            <a:latin typeface="Cambria Math" panose="02040503050406030204" pitchFamily="18" charset="0"/>
                          </a:rPr>
                          <m:t>𝐞𝐢</m:t>
                        </m:r>
                      </m:sub>
                    </m:sSub>
                    <m:r>
                      <a:rPr lang="es-PA" b="1" i="0" smtClean="0">
                        <a:latin typeface="Cambria Math" panose="02040503050406030204" pitchFamily="18" charset="0"/>
                      </a:rPr>
                      <m:t> </m:t>
                    </m:r>
                    <m:r>
                      <m:rPr>
                        <m:sty m:val="p"/>
                      </m:rPr>
                      <a:rPr lang="es-PA" b="0" i="0" smtClean="0">
                        <a:latin typeface="Cambria Math" panose="02040503050406030204" pitchFamily="18" charset="0"/>
                      </a:rPr>
                      <m:t>que</m:t>
                    </m:r>
                    <m:r>
                      <a:rPr lang="es-PA" b="0" i="0" smtClean="0">
                        <a:latin typeface="Cambria Math" panose="02040503050406030204" pitchFamily="18" charset="0"/>
                      </a:rPr>
                      <m:t> </m:t>
                    </m:r>
                  </m:oMath>
                </a14:m>
                <a:endParaRPr lang="es-PA" i="0"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m:rPr>
                          <m:sty m:val="p"/>
                        </m:rPr>
                        <a:rPr lang="es-PA" b="0" i="0" smtClean="0">
                          <a:latin typeface="Cambria Math" panose="02040503050406030204" pitchFamily="18" charset="0"/>
                        </a:rPr>
                        <m:t>almacena</m:t>
                      </m:r>
                      <m:r>
                        <a:rPr lang="es-PA" b="0" i="0" smtClean="0">
                          <a:latin typeface="Cambria Math" panose="02040503050406030204" pitchFamily="18" charset="0"/>
                        </a:rPr>
                        <m:t> </m:t>
                      </m:r>
                      <m:r>
                        <m:rPr>
                          <m:sty m:val="p"/>
                        </m:rPr>
                        <a:rPr lang="es-PA" b="0" i="0" smtClean="0">
                          <a:latin typeface="Cambria Math" panose="02040503050406030204" pitchFamily="18" charset="0"/>
                        </a:rPr>
                        <m:t>su</m:t>
                      </m:r>
                      <m:r>
                        <a:rPr lang="es-PA" b="0" i="0" smtClean="0">
                          <a:latin typeface="Cambria Math" panose="02040503050406030204" pitchFamily="18" charset="0"/>
                        </a:rPr>
                        <m:t> </m:t>
                      </m:r>
                    </m:oMath>
                  </m:oMathPara>
                </a14:m>
                <a:endParaRPr lang="es-PA" i="0"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m:rPr>
                          <m:sty m:val="p"/>
                        </m:rPr>
                        <a:rPr lang="es-PA" b="0" i="0" smtClean="0">
                          <a:latin typeface="Cambria Math" panose="02040503050406030204" pitchFamily="18" charset="0"/>
                        </a:rPr>
                        <m:t>estilo</m:t>
                      </m:r>
                      <m:r>
                        <a:rPr lang="es-PA" b="0" i="0" smtClean="0">
                          <a:latin typeface="Cambria Math" panose="02040503050406030204" pitchFamily="18" charset="0"/>
                        </a:rPr>
                        <m:t> </m:t>
                      </m:r>
                      <m:r>
                        <m:rPr>
                          <m:sty m:val="p"/>
                        </m:rPr>
                        <a:rPr lang="es-PA" b="0" i="0" smtClean="0">
                          <a:latin typeface="Cambria Math" panose="02040503050406030204" pitchFamily="18" charset="0"/>
                        </a:rPr>
                        <m:t>de</m:t>
                      </m:r>
                      <m:r>
                        <a:rPr lang="es-PA" b="0" i="0" smtClean="0">
                          <a:latin typeface="Cambria Math" panose="02040503050406030204" pitchFamily="18" charset="0"/>
                        </a:rPr>
                        <m:t> </m:t>
                      </m:r>
                      <m:r>
                        <m:rPr>
                          <m:sty m:val="p"/>
                        </m:rPr>
                        <a:rPr lang="es-PA" b="0" i="0" smtClean="0">
                          <a:latin typeface="Cambria Math" panose="02040503050406030204" pitchFamily="18" charset="0"/>
                        </a:rPr>
                        <m:t>aprendizaje</m:t>
                      </m:r>
                    </m:oMath>
                  </m:oMathPara>
                </a14:m>
                <a:endParaRPr lang="en-US" dirty="0">
                  <a:latin typeface="Hanken Grotesk" charset="0"/>
                </a:endParaRPr>
              </a:p>
            </p:txBody>
          </p:sp>
        </mc:Choice>
        <mc:Fallback xmlns="">
          <p:sp>
            <p:nvSpPr>
              <p:cNvPr id="30" name="TextBox 29">
                <a:extLst>
                  <a:ext uri="{FF2B5EF4-FFF2-40B4-BE49-F238E27FC236}">
                    <a16:creationId xmlns:a16="http://schemas.microsoft.com/office/drawing/2014/main" id="{3BC9CD1E-6D46-186D-455A-22257850E54A}"/>
                  </a:ext>
                </a:extLst>
              </p:cNvPr>
              <p:cNvSpPr txBox="1">
                <a:spLocks noRot="1" noChangeAspect="1" noMove="1" noResize="1" noEditPoints="1" noAdjustHandles="1" noChangeArrowheads="1" noChangeShapeType="1" noTextEdit="1"/>
              </p:cNvSpPr>
              <p:nvPr/>
            </p:nvSpPr>
            <p:spPr>
              <a:xfrm>
                <a:off x="306006" y="1986974"/>
                <a:ext cx="2092395" cy="1169551"/>
              </a:xfrm>
              <a:prstGeom prst="rect">
                <a:avLst/>
              </a:prstGeom>
              <a:blipFill>
                <a:blip r:embed="rId24"/>
                <a:stretch>
                  <a:fillRect t="-1042" b="-10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05F8E8CB-D5D4-EA01-15F7-AC1DA6A3B738}"/>
                  </a:ext>
                </a:extLst>
              </p:cNvPr>
              <p:cNvSpPr txBox="1"/>
              <p:nvPr/>
            </p:nvSpPr>
            <p:spPr>
              <a:xfrm>
                <a:off x="6561822" y="1959242"/>
                <a:ext cx="2096193" cy="1189941"/>
              </a:xfrm>
              <a:prstGeom prst="rect">
                <a:avLst/>
              </a:prstGeom>
              <a:noFill/>
            </p:spPr>
            <p:txBody>
              <a:bodyPr wrap="square">
                <a:spAutoFit/>
              </a:bodyPr>
              <a:lstStyle/>
              <a:p>
                <a:pPr algn="ctr"/>
                <a:r>
                  <a:rPr lang="es-PA" dirty="0">
                    <a:latin typeface="Hanken Grotesk" charset="0"/>
                  </a:rPr>
                  <a:t>Cada elemento del </a:t>
                </a:r>
                <a14:m>
                  <m:oMath xmlns:m="http://schemas.openxmlformats.org/officeDocument/2006/math">
                    <m:r>
                      <a:rPr lang="es-PA" b="1" i="1" dirty="0" smtClean="0">
                        <a:latin typeface="Cambria Math" panose="02040503050406030204" pitchFamily="18" charset="0"/>
                      </a:rPr>
                      <m:t>𝑪𝒐𝒏𝒋𝒖𝒏𝒕𝒐</m:t>
                    </m:r>
                    <m:r>
                      <a:rPr lang="es-PA" b="1" i="1" dirty="0" smtClean="0">
                        <a:latin typeface="Cambria Math" panose="02040503050406030204" pitchFamily="18" charset="0"/>
                      </a:rPr>
                      <m:t> </m:t>
                    </m:r>
                    <m:r>
                      <a:rPr lang="es-PA" b="1" i="1" dirty="0" smtClean="0">
                        <a:latin typeface="Cambria Math" panose="02040503050406030204" pitchFamily="18" charset="0"/>
                      </a:rPr>
                      <m:t>𝑻</m:t>
                    </m:r>
                    <m:r>
                      <a:rPr lang="es-PA" b="1" i="1" dirty="0" smtClean="0">
                        <a:latin typeface="Cambria Math" panose="02040503050406030204" pitchFamily="18" charset="0"/>
                      </a:rPr>
                      <m:t> </m:t>
                    </m:r>
                  </m:oMath>
                </a14:m>
                <a:r>
                  <a:rPr lang="es-PA" dirty="0">
                    <a:latin typeface="Hanken Grotesk" charset="0"/>
                  </a:rPr>
                  <a:t>tiene un Subconjunto </a:t>
                </a:r>
                <a14:m>
                  <m:oMath xmlns:m="http://schemas.openxmlformats.org/officeDocument/2006/math">
                    <m:sSub>
                      <m:sSubPr>
                        <m:ctrlPr>
                          <a:rPr lang="es-PA" b="1" i="1" smtClean="0">
                            <a:latin typeface="Cambria Math" panose="02040503050406030204" pitchFamily="18" charset="0"/>
                          </a:rPr>
                        </m:ctrlPr>
                      </m:sSubPr>
                      <m:e>
                        <m:r>
                          <a:rPr lang="es-PA" b="1" i="0" smtClean="0">
                            <a:latin typeface="Cambria Math" panose="02040503050406030204" pitchFamily="18" charset="0"/>
                          </a:rPr>
                          <m:t>𝐒</m:t>
                        </m:r>
                      </m:e>
                      <m:sub>
                        <m:r>
                          <a:rPr lang="es-PA" b="1" i="1" smtClean="0">
                            <a:latin typeface="Cambria Math" panose="02040503050406030204" pitchFamily="18" charset="0"/>
                          </a:rPr>
                          <m:t>𝒕𝒋</m:t>
                        </m:r>
                      </m:sub>
                    </m:sSub>
                    <m:r>
                      <a:rPr lang="es-PA" b="1" i="0" smtClean="0">
                        <a:latin typeface="Cambria Math" panose="02040503050406030204" pitchFamily="18" charset="0"/>
                      </a:rPr>
                      <m:t> </m:t>
                    </m:r>
                    <m:r>
                      <m:rPr>
                        <m:sty m:val="p"/>
                      </m:rPr>
                      <a:rPr lang="es-PA" b="0" i="0" smtClean="0">
                        <a:latin typeface="Cambria Math" panose="02040503050406030204" pitchFamily="18" charset="0"/>
                      </a:rPr>
                      <m:t>que</m:t>
                    </m:r>
                    <m:r>
                      <a:rPr lang="es-PA" b="0" i="0" smtClean="0">
                        <a:latin typeface="Cambria Math" panose="02040503050406030204" pitchFamily="18" charset="0"/>
                      </a:rPr>
                      <m:t> </m:t>
                    </m:r>
                  </m:oMath>
                </a14:m>
                <a:endParaRPr lang="es-PA" i="0"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m:rPr>
                          <m:sty m:val="p"/>
                        </m:rPr>
                        <a:rPr lang="es-PA" b="0" i="0" smtClean="0">
                          <a:latin typeface="Cambria Math" panose="02040503050406030204" pitchFamily="18" charset="0"/>
                        </a:rPr>
                        <m:t>almacena</m:t>
                      </m:r>
                      <m:r>
                        <a:rPr lang="es-PA" b="0" i="0" smtClean="0">
                          <a:latin typeface="Cambria Math" panose="02040503050406030204" pitchFamily="18" charset="0"/>
                        </a:rPr>
                        <m:t> </m:t>
                      </m:r>
                      <m:r>
                        <m:rPr>
                          <m:sty m:val="p"/>
                        </m:rPr>
                        <a:rPr lang="es-PA" b="0" i="0" smtClean="0">
                          <a:latin typeface="Cambria Math" panose="02040503050406030204" pitchFamily="18" charset="0"/>
                        </a:rPr>
                        <m:t>su</m:t>
                      </m:r>
                      <m:r>
                        <a:rPr lang="es-PA" b="0" i="0" smtClean="0">
                          <a:latin typeface="Cambria Math" panose="02040503050406030204" pitchFamily="18" charset="0"/>
                        </a:rPr>
                        <m:t> </m:t>
                      </m:r>
                    </m:oMath>
                  </m:oMathPara>
                </a14:m>
                <a:endParaRPr lang="es-PA" i="0"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m:rPr>
                          <m:sty m:val="p"/>
                        </m:rPr>
                        <a:rPr lang="es-PA" b="0" i="0" smtClean="0">
                          <a:latin typeface="Cambria Math" panose="02040503050406030204" pitchFamily="18" charset="0"/>
                        </a:rPr>
                        <m:t>estilo</m:t>
                      </m:r>
                      <m:r>
                        <a:rPr lang="es-PA" b="0" i="0" smtClean="0">
                          <a:latin typeface="Cambria Math" panose="02040503050406030204" pitchFamily="18" charset="0"/>
                        </a:rPr>
                        <m:t> </m:t>
                      </m:r>
                      <m:r>
                        <m:rPr>
                          <m:sty m:val="p"/>
                        </m:rPr>
                        <a:rPr lang="es-PA" b="0" i="0" smtClean="0">
                          <a:latin typeface="Cambria Math" panose="02040503050406030204" pitchFamily="18" charset="0"/>
                        </a:rPr>
                        <m:t>de</m:t>
                      </m:r>
                      <m:r>
                        <a:rPr lang="es-PA" b="0" i="0" smtClean="0">
                          <a:latin typeface="Cambria Math" panose="02040503050406030204" pitchFamily="18" charset="0"/>
                        </a:rPr>
                        <m:t> </m:t>
                      </m:r>
                      <m:r>
                        <m:rPr>
                          <m:sty m:val="p"/>
                        </m:rPr>
                        <a:rPr lang="es-PA" b="0" i="0" smtClean="0">
                          <a:latin typeface="Cambria Math" panose="02040503050406030204" pitchFamily="18" charset="0"/>
                        </a:rPr>
                        <m:t>aprendizaje</m:t>
                      </m:r>
                    </m:oMath>
                  </m:oMathPara>
                </a14:m>
                <a:endParaRPr lang="en-US" dirty="0">
                  <a:latin typeface="Hanken Grotesk" charset="0"/>
                </a:endParaRPr>
              </a:p>
            </p:txBody>
          </p:sp>
        </mc:Choice>
        <mc:Fallback xmlns="">
          <p:sp>
            <p:nvSpPr>
              <p:cNvPr id="32" name="TextBox 31">
                <a:extLst>
                  <a:ext uri="{FF2B5EF4-FFF2-40B4-BE49-F238E27FC236}">
                    <a16:creationId xmlns:a16="http://schemas.microsoft.com/office/drawing/2014/main" id="{05F8E8CB-D5D4-EA01-15F7-AC1DA6A3B738}"/>
                  </a:ext>
                </a:extLst>
              </p:cNvPr>
              <p:cNvSpPr txBox="1">
                <a:spLocks noRot="1" noChangeAspect="1" noMove="1" noResize="1" noEditPoints="1" noAdjustHandles="1" noChangeArrowheads="1" noChangeShapeType="1" noTextEdit="1"/>
              </p:cNvSpPr>
              <p:nvPr/>
            </p:nvSpPr>
            <p:spPr>
              <a:xfrm>
                <a:off x="6561822" y="1959242"/>
                <a:ext cx="2096193" cy="1189941"/>
              </a:xfrm>
              <a:prstGeom prst="rect">
                <a:avLst/>
              </a:prstGeom>
              <a:blipFill>
                <a:blip r:embed="rId25"/>
                <a:stretch>
                  <a:fillRect t="-510" b="-510"/>
                </a:stretch>
              </a:blipFill>
            </p:spPr>
            <p:txBody>
              <a:bodyPr/>
              <a:lstStyle/>
              <a:p>
                <a:r>
                  <a:rPr lang="en-US">
                    <a:noFill/>
                  </a:rPr>
                  <a:t> </a:t>
                </a:r>
              </a:p>
            </p:txBody>
          </p:sp>
        </mc:Fallback>
      </mc:AlternateContent>
    </p:spTree>
    <p:extLst>
      <p:ext uri="{BB962C8B-B14F-4D97-AF65-F5344CB8AC3E}">
        <p14:creationId xmlns:p14="http://schemas.microsoft.com/office/powerpoint/2010/main" val="2671982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Graphic spid="11"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51"/>
          <p:cNvSpPr txBox="1">
            <a:spLocks noGrp="1"/>
          </p:cNvSpPr>
          <p:nvPr>
            <p:ph type="title"/>
          </p:nvPr>
        </p:nvSpPr>
        <p:spPr>
          <a:xfrm>
            <a:off x="448887" y="271340"/>
            <a:ext cx="7982904"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err="1"/>
              <a:t>Modelo</a:t>
            </a:r>
            <a:r>
              <a:rPr lang="en" dirty="0"/>
              <a:t> </a:t>
            </a:r>
            <a:r>
              <a:rPr lang="en" dirty="0" err="1"/>
              <a:t>Matemático</a:t>
            </a:r>
            <a:r>
              <a:rPr lang="en" dirty="0"/>
              <a:t> de </a:t>
            </a:r>
            <a:r>
              <a:rPr lang="en" dirty="0" err="1"/>
              <a:t>Emparejamiento</a:t>
            </a:r>
            <a:endParaRPr dirty="0"/>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A109E6B4-B67B-3576-C591-BBF3D8529DAA}"/>
                  </a:ext>
                </a:extLst>
              </p:cNvPr>
              <p:cNvSpPr txBox="1"/>
              <p:nvPr/>
            </p:nvSpPr>
            <p:spPr>
              <a:xfrm>
                <a:off x="609001" y="1372385"/>
                <a:ext cx="487584" cy="32816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PA" b="1" i="1" smtClean="0">
                              <a:solidFill>
                                <a:srgbClr val="836967"/>
                              </a:solidFill>
                              <a:latin typeface="Cambria Math" panose="02040503050406030204" pitchFamily="18" charset="0"/>
                            </a:rPr>
                          </m:ctrlPr>
                        </m:sSubPr>
                        <m:e>
                          <m:r>
                            <a:rPr lang="en-PA" b="1" i="1">
                              <a:latin typeface="Cambria Math" panose="02040503050406030204" pitchFamily="18" charset="0"/>
                            </a:rPr>
                            <m:t>𝒙</m:t>
                          </m:r>
                        </m:e>
                        <m:sub>
                          <m:r>
                            <a:rPr lang="en-PA" b="1" i="1">
                              <a:latin typeface="Cambria Math" panose="02040503050406030204" pitchFamily="18" charset="0"/>
                            </a:rPr>
                            <m:t>𝒊𝒋</m:t>
                          </m:r>
                        </m:sub>
                      </m:sSub>
                    </m:oMath>
                  </m:oMathPara>
                </a14:m>
                <a:endParaRPr lang="en-PA" dirty="0"/>
              </a:p>
            </p:txBody>
          </p:sp>
        </mc:Choice>
        <mc:Fallback>
          <p:sp>
            <p:nvSpPr>
              <p:cNvPr id="4" name="TextBox 3">
                <a:extLst>
                  <a:ext uri="{FF2B5EF4-FFF2-40B4-BE49-F238E27FC236}">
                    <a16:creationId xmlns:a16="http://schemas.microsoft.com/office/drawing/2014/main" id="{A109E6B4-B67B-3576-C591-BBF3D8529DAA}"/>
                  </a:ext>
                </a:extLst>
              </p:cNvPr>
              <p:cNvSpPr txBox="1">
                <a:spLocks noRot="1" noChangeAspect="1" noMove="1" noResize="1" noEditPoints="1" noAdjustHandles="1" noChangeArrowheads="1" noChangeShapeType="1" noTextEdit="1"/>
              </p:cNvSpPr>
              <p:nvPr/>
            </p:nvSpPr>
            <p:spPr>
              <a:xfrm>
                <a:off x="609001" y="1372385"/>
                <a:ext cx="487584" cy="328167"/>
              </a:xfrm>
              <a:prstGeom prst="rect">
                <a:avLst/>
              </a:prstGeom>
              <a:blipFill>
                <a:blip r:embed="rId3"/>
                <a:stretch>
                  <a:fillRect b="-3846"/>
                </a:stretch>
              </a:blipFill>
            </p:spPr>
            <p:txBody>
              <a:bodyPr/>
              <a:lstStyle/>
              <a:p>
                <a:r>
                  <a:rPr lang="en-PA">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7D4253B5-9A96-AC14-DB70-607B2EEFD53C}"/>
                  </a:ext>
                </a:extLst>
              </p:cNvPr>
              <p:cNvSpPr txBox="1"/>
              <p:nvPr/>
            </p:nvSpPr>
            <p:spPr>
              <a:xfrm>
                <a:off x="1096585" y="1274859"/>
                <a:ext cx="3475415" cy="523220"/>
              </a:xfrm>
              <a:prstGeom prst="rect">
                <a:avLst/>
              </a:prstGeom>
              <a:noFill/>
            </p:spPr>
            <p:txBody>
              <a:bodyPr wrap="square" rtlCol="0">
                <a:spAutoFit/>
              </a:bodyPr>
              <a:lstStyle/>
              <a:p>
                <a:r>
                  <a:rPr lang="es-PA" sz="1400" dirty="0">
                    <a:effectLst/>
                    <a:latin typeface="Arial" panose="020B0604020202020204" pitchFamily="34" charset="0"/>
                    <a:ea typeface="DengXian" panose="02010600030101010101" pitchFamily="2" charset="-122"/>
                  </a:rPr>
                  <a:t>Variable binaria que indica si el estudiante </a:t>
                </a:r>
                <a14:m>
                  <m:oMath xmlns:m="http://schemas.openxmlformats.org/officeDocument/2006/math">
                    <m:r>
                      <a:rPr lang="es-PA" sz="1400" b="1" i="1">
                        <a:effectLst/>
                        <a:latin typeface="Cambria Math" panose="02040503050406030204" pitchFamily="18" charset="0"/>
                        <a:ea typeface="DengXian" panose="02010600030101010101" pitchFamily="2" charset="-122"/>
                        <a:cs typeface="Arial" panose="020B0604020202020204" pitchFamily="34" charset="0"/>
                      </a:rPr>
                      <m:t>𝒊</m:t>
                    </m:r>
                  </m:oMath>
                </a14:m>
                <a:r>
                  <a:rPr lang="es-PA" sz="1400" b="1" dirty="0">
                    <a:effectLst/>
                    <a:latin typeface="Arial" panose="020B0604020202020204" pitchFamily="34" charset="0"/>
                    <a:ea typeface="DengXian" panose="02010600030101010101" pitchFamily="2" charset="-122"/>
                  </a:rPr>
                  <a:t> </a:t>
                </a:r>
                <a:r>
                  <a:rPr lang="es-PA" sz="1400" dirty="0">
                    <a:effectLst/>
                    <a:latin typeface="Arial" panose="020B0604020202020204" pitchFamily="34" charset="0"/>
                    <a:ea typeface="DengXian" panose="02010600030101010101" pitchFamily="2" charset="-122"/>
                  </a:rPr>
                  <a:t>es emparejado con el tutor </a:t>
                </a:r>
                <a14:m>
                  <m:oMath xmlns:m="http://schemas.openxmlformats.org/officeDocument/2006/math">
                    <m:r>
                      <a:rPr lang="es-PA" sz="1400" b="1" i="1">
                        <a:effectLst/>
                        <a:latin typeface="Cambria Math" panose="02040503050406030204" pitchFamily="18" charset="0"/>
                        <a:ea typeface="DengXian" panose="02010600030101010101" pitchFamily="2" charset="-122"/>
                        <a:cs typeface="Arial" panose="020B0604020202020204" pitchFamily="34" charset="0"/>
                      </a:rPr>
                      <m:t>𝒋</m:t>
                    </m:r>
                  </m:oMath>
                </a14:m>
                <a:r>
                  <a:rPr lang="es-PA" sz="1400" dirty="0">
                    <a:effectLst/>
                    <a:latin typeface="Arial" panose="020B0604020202020204" pitchFamily="34" charset="0"/>
                    <a:ea typeface="DengXian" panose="02010600030101010101" pitchFamily="2" charset="-122"/>
                  </a:rPr>
                  <a:t>.</a:t>
                </a:r>
                <a:endParaRPr lang="en-PA" sz="1200" dirty="0">
                  <a:effectLst/>
                  <a:latin typeface="Times New Roman" panose="02020603050405020304" pitchFamily="18" charset="0"/>
                  <a:ea typeface="DengXian" panose="02010600030101010101" pitchFamily="2" charset="-122"/>
                </a:endParaRPr>
              </a:p>
            </p:txBody>
          </p:sp>
        </mc:Choice>
        <mc:Fallback>
          <p:sp>
            <p:nvSpPr>
              <p:cNvPr id="10" name="TextBox 9">
                <a:extLst>
                  <a:ext uri="{FF2B5EF4-FFF2-40B4-BE49-F238E27FC236}">
                    <a16:creationId xmlns:a16="http://schemas.microsoft.com/office/drawing/2014/main" id="{7D4253B5-9A96-AC14-DB70-607B2EEFD53C}"/>
                  </a:ext>
                </a:extLst>
              </p:cNvPr>
              <p:cNvSpPr txBox="1">
                <a:spLocks noRot="1" noChangeAspect="1" noMove="1" noResize="1" noEditPoints="1" noAdjustHandles="1" noChangeArrowheads="1" noChangeShapeType="1" noTextEdit="1"/>
              </p:cNvSpPr>
              <p:nvPr/>
            </p:nvSpPr>
            <p:spPr>
              <a:xfrm>
                <a:off x="1096585" y="1274859"/>
                <a:ext cx="3475415" cy="523220"/>
              </a:xfrm>
              <a:prstGeom prst="rect">
                <a:avLst/>
              </a:prstGeom>
              <a:blipFill>
                <a:blip r:embed="rId4"/>
                <a:stretch>
                  <a:fillRect l="-730" t="-2381" b="-9524"/>
                </a:stretch>
              </a:blipFill>
            </p:spPr>
            <p:txBody>
              <a:bodyPr/>
              <a:lstStyle/>
              <a:p>
                <a:r>
                  <a:rPr lang="en-PA">
                    <a:noFill/>
                  </a:rPr>
                  <a:t> </a:t>
                </a:r>
              </a:p>
            </p:txBody>
          </p:sp>
        </mc:Fallback>
      </mc:AlternateContent>
      <p:cxnSp>
        <p:nvCxnSpPr>
          <p:cNvPr id="11" name="Straight Arrow Connector 10">
            <a:extLst>
              <a:ext uri="{FF2B5EF4-FFF2-40B4-BE49-F238E27FC236}">
                <a16:creationId xmlns:a16="http://schemas.microsoft.com/office/drawing/2014/main" id="{363F3008-AA73-8A51-F258-8F0B2E246AD0}"/>
              </a:ext>
            </a:extLst>
          </p:cNvPr>
          <p:cNvCxnSpPr>
            <a:cxnSpLocks/>
          </p:cNvCxnSpPr>
          <p:nvPr/>
        </p:nvCxnSpPr>
        <p:spPr>
          <a:xfrm>
            <a:off x="2355294" y="1798079"/>
            <a:ext cx="0" cy="67311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DCB8CB81-5B1C-97FE-F132-C3651F10DE0B}"/>
                  </a:ext>
                </a:extLst>
              </p:cNvPr>
              <p:cNvSpPr txBox="1"/>
              <p:nvPr/>
            </p:nvSpPr>
            <p:spPr>
              <a:xfrm>
                <a:off x="-63662" y="2461461"/>
                <a:ext cx="4162545" cy="1407180"/>
              </a:xfrm>
              <a:prstGeom prst="rect">
                <a:avLst/>
              </a:prstGeom>
              <a:noFill/>
            </p:spPr>
            <p:txBody>
              <a:bodyPr wrap="square" anchor="ctr">
                <a:spAutoFit/>
              </a:bodyPr>
              <a:lstStyle/>
              <a:p>
                <a:pPr marL="914400" algn="just">
                  <a:lnSpc>
                    <a:spcPct val="150000"/>
                  </a:lnSpc>
                </a:pPr>
                <a14:m>
                  <m:oMath xmlns:m="http://schemas.openxmlformats.org/officeDocument/2006/math">
                    <m:sSub>
                      <m:sSubPr>
                        <m:ctrlPr>
                          <a:rPr lang="en-PA" b="1" i="1">
                            <a:effectLst/>
                            <a:latin typeface="Cambria Math" panose="02040503050406030204" pitchFamily="18" charset="0"/>
                            <a:ea typeface="DengXian" panose="02010600030101010101" pitchFamily="2" charset="-122"/>
                            <a:cs typeface="Arial" panose="020B0604020202020204" pitchFamily="34" charset="0"/>
                          </a:rPr>
                        </m:ctrlPr>
                      </m:sSubPr>
                      <m:e>
                        <m:r>
                          <a:rPr lang="es-PA" b="1" i="1">
                            <a:effectLst/>
                            <a:latin typeface="Cambria Math" panose="02040503050406030204" pitchFamily="18" charset="0"/>
                            <a:ea typeface="DengXian" panose="02010600030101010101" pitchFamily="2" charset="-122"/>
                            <a:cs typeface="Arial" panose="020B0604020202020204" pitchFamily="34" charset="0"/>
                          </a:rPr>
                          <m:t>𝒙</m:t>
                        </m:r>
                      </m:e>
                      <m:sub>
                        <m:r>
                          <a:rPr lang="es-PA" b="1" i="1">
                            <a:effectLst/>
                            <a:latin typeface="Cambria Math" panose="02040503050406030204" pitchFamily="18" charset="0"/>
                            <a:ea typeface="DengXian" panose="02010600030101010101" pitchFamily="2" charset="-122"/>
                            <a:cs typeface="Arial" panose="020B0604020202020204" pitchFamily="34" charset="0"/>
                          </a:rPr>
                          <m:t>𝒊𝒋</m:t>
                        </m:r>
                      </m:sub>
                    </m:sSub>
                    <m:r>
                      <a:rPr lang="es-PA" b="1" i="1">
                        <a:effectLst/>
                        <a:latin typeface="Cambria Math" panose="02040503050406030204" pitchFamily="18" charset="0"/>
                        <a:ea typeface="DengXian" panose="02010600030101010101" pitchFamily="2" charset="-122"/>
                        <a:cs typeface="Arial" panose="020B0604020202020204" pitchFamily="34" charset="0"/>
                      </a:rPr>
                      <m:t>=</m:t>
                    </m:r>
                    <m:r>
                      <a:rPr lang="es-PA" b="1" i="1">
                        <a:effectLst/>
                        <a:latin typeface="Cambria Math" panose="02040503050406030204" pitchFamily="18" charset="0"/>
                        <a:ea typeface="DengXian" panose="02010600030101010101" pitchFamily="2" charset="-122"/>
                        <a:cs typeface="Arial" panose="020B0604020202020204" pitchFamily="34" charset="0"/>
                      </a:rPr>
                      <m:t>𝟏</m:t>
                    </m:r>
                  </m:oMath>
                </a14:m>
                <a:r>
                  <a:rPr lang="es-PA" dirty="0">
                    <a:effectLst/>
                    <a:latin typeface="Arial" panose="020B0604020202020204" pitchFamily="34" charset="0"/>
                    <a:ea typeface="DengXian" panose="02010600030101010101" pitchFamily="2" charset="-122"/>
                  </a:rPr>
                  <a:t> denota que el estudiante </a:t>
                </a:r>
                <a:r>
                  <a:rPr lang="es-PA" b="1" dirty="0">
                    <a:effectLst/>
                    <a:latin typeface="Arial" panose="020B0604020202020204" pitchFamily="34" charset="0"/>
                    <a:ea typeface="DengXian" panose="02010600030101010101" pitchFamily="2" charset="-122"/>
                  </a:rPr>
                  <a:t>i</a:t>
                </a:r>
                <a:r>
                  <a:rPr lang="es-PA" dirty="0">
                    <a:effectLst/>
                    <a:latin typeface="Arial" panose="020B0604020202020204" pitchFamily="34" charset="0"/>
                    <a:ea typeface="DengXian" panose="02010600030101010101" pitchFamily="2" charset="-122"/>
                  </a:rPr>
                  <a:t> ha sido emparejado con tutor </a:t>
                </a:r>
                <a:r>
                  <a:rPr lang="es-PA" b="1" dirty="0">
                    <a:effectLst/>
                    <a:latin typeface="Arial" panose="020B0604020202020204" pitchFamily="34" charset="0"/>
                    <a:ea typeface="DengXian" panose="02010600030101010101" pitchFamily="2" charset="-122"/>
                  </a:rPr>
                  <a:t>j</a:t>
                </a:r>
                <a:endParaRPr lang="es-PA" b="1" dirty="0">
                  <a:latin typeface="Arial" panose="020B0604020202020204" pitchFamily="34" charset="0"/>
                  <a:ea typeface="DengXian" panose="02010600030101010101" pitchFamily="2" charset="-122"/>
                </a:endParaRPr>
              </a:p>
              <a:p>
                <a:pPr marL="914400" lvl="2" algn="just">
                  <a:lnSpc>
                    <a:spcPct val="150000"/>
                  </a:lnSpc>
                </a:pPr>
                <a14:m>
                  <m:oMath xmlns:m="http://schemas.openxmlformats.org/officeDocument/2006/math">
                    <m:sSub>
                      <m:sSubPr>
                        <m:ctrlPr>
                          <a:rPr lang="en-PA" sz="1400" b="1" i="1">
                            <a:effectLst/>
                            <a:latin typeface="Cambria Math" panose="02040503050406030204" pitchFamily="18" charset="0"/>
                            <a:ea typeface="DengXian" panose="02010600030101010101" pitchFamily="2" charset="-122"/>
                            <a:cs typeface="Arial" panose="020B0604020202020204" pitchFamily="34" charset="0"/>
                          </a:rPr>
                        </m:ctrlPr>
                      </m:sSubPr>
                      <m:e>
                        <m:r>
                          <a:rPr lang="es-PA" sz="1400" b="1" i="1">
                            <a:effectLst/>
                            <a:latin typeface="Cambria Math" panose="02040503050406030204" pitchFamily="18" charset="0"/>
                            <a:ea typeface="DengXian" panose="02010600030101010101" pitchFamily="2" charset="-122"/>
                            <a:cs typeface="Arial" panose="020B0604020202020204" pitchFamily="34" charset="0"/>
                          </a:rPr>
                          <m:t>𝒙</m:t>
                        </m:r>
                      </m:e>
                      <m:sub>
                        <m:r>
                          <a:rPr lang="es-PA" sz="1400" b="1" i="1">
                            <a:effectLst/>
                            <a:latin typeface="Cambria Math" panose="02040503050406030204" pitchFamily="18" charset="0"/>
                            <a:ea typeface="DengXian" panose="02010600030101010101" pitchFamily="2" charset="-122"/>
                            <a:cs typeface="Arial" panose="020B0604020202020204" pitchFamily="34" charset="0"/>
                          </a:rPr>
                          <m:t>𝒊𝒋</m:t>
                        </m:r>
                      </m:sub>
                    </m:sSub>
                    <m:r>
                      <a:rPr lang="es-PA" sz="1400" b="1" i="1">
                        <a:effectLst/>
                        <a:latin typeface="Cambria Math" panose="02040503050406030204" pitchFamily="18" charset="0"/>
                        <a:ea typeface="DengXian" panose="02010600030101010101" pitchFamily="2" charset="-122"/>
                        <a:cs typeface="Arial" panose="020B0604020202020204" pitchFamily="34" charset="0"/>
                      </a:rPr>
                      <m:t>=</m:t>
                    </m:r>
                    <m:r>
                      <a:rPr lang="es-PA" sz="1400" b="1" i="1">
                        <a:effectLst/>
                        <a:latin typeface="Cambria Math" panose="02040503050406030204" pitchFamily="18" charset="0"/>
                        <a:ea typeface="DengXian" panose="02010600030101010101" pitchFamily="2" charset="-122"/>
                        <a:cs typeface="Arial" panose="020B0604020202020204" pitchFamily="34" charset="0"/>
                      </a:rPr>
                      <m:t>𝟎</m:t>
                    </m:r>
                  </m:oMath>
                </a14:m>
                <a:r>
                  <a:rPr lang="es-PA" sz="1400" dirty="0">
                    <a:effectLst/>
                    <a:latin typeface="Arial" panose="020B0604020202020204" pitchFamily="34" charset="0"/>
                    <a:ea typeface="DengXian" panose="02010600030101010101" pitchFamily="2" charset="-122"/>
                  </a:rPr>
                  <a:t> muestra que ninguno de los dos ha sido emparejado.</a:t>
                </a:r>
                <a:endParaRPr lang="en-PA" sz="1200" dirty="0">
                  <a:effectLst/>
                  <a:latin typeface="Times New Roman" panose="02020603050405020304" pitchFamily="18" charset="0"/>
                  <a:ea typeface="DengXian" panose="02010600030101010101" pitchFamily="2" charset="-122"/>
                </a:endParaRPr>
              </a:p>
            </p:txBody>
          </p:sp>
        </mc:Choice>
        <mc:Fallback>
          <p:sp>
            <p:nvSpPr>
              <p:cNvPr id="14" name="TextBox 13">
                <a:extLst>
                  <a:ext uri="{FF2B5EF4-FFF2-40B4-BE49-F238E27FC236}">
                    <a16:creationId xmlns:a16="http://schemas.microsoft.com/office/drawing/2014/main" id="{DCB8CB81-5B1C-97FE-F132-C3651F10DE0B}"/>
                  </a:ext>
                </a:extLst>
              </p:cNvPr>
              <p:cNvSpPr txBox="1">
                <a:spLocks noRot="1" noChangeAspect="1" noMove="1" noResize="1" noEditPoints="1" noAdjustHandles="1" noChangeArrowheads="1" noChangeShapeType="1" noTextEdit="1"/>
              </p:cNvSpPr>
              <p:nvPr/>
            </p:nvSpPr>
            <p:spPr>
              <a:xfrm>
                <a:off x="-63662" y="2461461"/>
                <a:ext cx="4162545" cy="1407180"/>
              </a:xfrm>
              <a:prstGeom prst="rect">
                <a:avLst/>
              </a:prstGeom>
              <a:blipFill>
                <a:blip r:embed="rId5"/>
                <a:stretch>
                  <a:fillRect r="-305" b="-3571"/>
                </a:stretch>
              </a:blipFill>
            </p:spPr>
            <p:txBody>
              <a:bodyPr/>
              <a:lstStyle/>
              <a:p>
                <a:r>
                  <a:rPr lang="en-PA">
                    <a:noFill/>
                  </a:rPr>
                  <a:t> </a:t>
                </a:r>
              </a:p>
            </p:txBody>
          </p:sp>
        </mc:Fallback>
      </mc:AlternateContent>
    </p:spTree>
    <p:extLst>
      <p:ext uri="{BB962C8B-B14F-4D97-AF65-F5344CB8AC3E}">
        <p14:creationId xmlns:p14="http://schemas.microsoft.com/office/powerpoint/2010/main" val="2529832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Elegant Black &amp; White Thesis Defense by Slidesgo">
  <a:themeElements>
    <a:clrScheme name="Simple Light">
      <a:dk1>
        <a:srgbClr val="333333"/>
      </a:dk1>
      <a:lt1>
        <a:srgbClr val="FDFDFD"/>
      </a:lt1>
      <a:dk2>
        <a:srgbClr val="E8E7E7"/>
      </a:dk2>
      <a:lt2>
        <a:srgbClr val="B2B2B2"/>
      </a:lt2>
      <a:accent1>
        <a:srgbClr val="777777"/>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4043</TotalTime>
  <Words>875</Words>
  <Application>Microsoft Macintosh PowerPoint</Application>
  <PresentationFormat>On-screen Show (16:9)</PresentationFormat>
  <Paragraphs>113</Paragraphs>
  <Slides>17</Slides>
  <Notes>17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17</vt:i4>
      </vt:variant>
    </vt:vector>
  </HeadingPairs>
  <TitlesOfParts>
    <vt:vector size="27" baseType="lpstr">
      <vt:lpstr>Hanken Grotesk</vt:lpstr>
      <vt:lpstr>Lato</vt:lpstr>
      <vt:lpstr>Arial</vt:lpstr>
      <vt:lpstr>Figtree Black</vt:lpstr>
      <vt:lpstr>Proxima Nova</vt:lpstr>
      <vt:lpstr>Times New Roman</vt:lpstr>
      <vt:lpstr>Montserrat</vt:lpstr>
      <vt:lpstr>Cambria Math</vt:lpstr>
      <vt:lpstr>Elegant Black &amp; White Thesis Defense by Slidesgo</vt:lpstr>
      <vt:lpstr>Slidesgo Final Pages</vt:lpstr>
      <vt:lpstr>Emparejamiento Aproximado entre Estudiantes y Tutores en las Intervenciones Educativas de la Fundación Ayudinga</vt:lpstr>
      <vt:lpstr>Sobre #PilandoAndo</vt:lpstr>
      <vt:lpstr>Estado Previo de #PilandoAndo</vt:lpstr>
      <vt:lpstr>Preguntas de Investigación</vt:lpstr>
      <vt:lpstr>Propuesta Sistémica para #PilandoAndo</vt:lpstr>
      <vt:lpstr>Estructura del Experimento</vt:lpstr>
      <vt:lpstr>Sistema de Gestión Educativa | #PilandoAndo</vt:lpstr>
      <vt:lpstr>Relación Estudiante - Tutor</vt:lpstr>
      <vt:lpstr>Modelo Matemático de Emparejamiento</vt:lpstr>
      <vt:lpstr>Análisis de Sensibilidad | Estudiantes</vt:lpstr>
      <vt:lpstr>Análisis de Sensibilidad | Tutores</vt:lpstr>
      <vt:lpstr>Conclusiones y Trabajos Futuros</vt:lpstr>
      <vt:lpstr>¡Gracias por su Atención!</vt:lpstr>
      <vt:lpstr>Analysis &amp; development</vt:lpstr>
      <vt:lpstr>Discussion</vt:lpstr>
      <vt:lpstr>Educational Icons</vt:lpstr>
      <vt:lpstr>Creative Process Icons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Emparejamiento Aproximado entre Estudiantes y Tutores en las Intervenciones Educativas de la Fundación Ayudinga</dc:title>
  <dc:creator>JOHEL BATISTA</dc:creator>
  <cp:lastModifiedBy>JOHEL BATISTA</cp:lastModifiedBy>
  <cp:revision>35</cp:revision>
  <dcterms:modified xsi:type="dcterms:W3CDTF">2023-11-16T02:05:09Z</dcterms:modified>
</cp:coreProperties>
</file>