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4"/>
  </p:sldMasterIdLst>
  <p:notesMasterIdLst>
    <p:notesMasterId r:id="rId26"/>
  </p:notesMasterIdLst>
  <p:sldIdLst>
    <p:sldId id="256" r:id="rId5"/>
    <p:sldId id="469" r:id="rId6"/>
    <p:sldId id="470" r:id="rId7"/>
    <p:sldId id="471" r:id="rId8"/>
    <p:sldId id="472" r:id="rId9"/>
    <p:sldId id="467" r:id="rId10"/>
    <p:sldId id="363" r:id="rId11"/>
    <p:sldId id="473" r:id="rId12"/>
    <p:sldId id="353" r:id="rId13"/>
    <p:sldId id="465" r:id="rId14"/>
    <p:sldId id="474" r:id="rId15"/>
    <p:sldId id="464" r:id="rId16"/>
    <p:sldId id="475" r:id="rId17"/>
    <p:sldId id="476" r:id="rId18"/>
    <p:sldId id="477" r:id="rId19"/>
    <p:sldId id="478" r:id="rId20"/>
    <p:sldId id="468" r:id="rId21"/>
    <p:sldId id="481" r:id="rId22"/>
    <p:sldId id="479" r:id="rId23"/>
    <p:sldId id="466" r:id="rId24"/>
    <p:sldId id="323" r:id="rId25"/>
  </p:sldIdLst>
  <p:sldSz cx="12192000" cy="6858000"/>
  <p:notesSz cx="6858000" cy="9144000"/>
  <p:embeddedFontLst>
    <p:embeddedFont>
      <p:font typeface="Amatic SC" panose="00000500000000000000" pitchFamily="2" charset="-79"/>
      <p:regular r:id="rId27"/>
      <p:bold r:id="rId28"/>
    </p:embeddedFont>
    <p:embeddedFont>
      <p:font typeface="Montserrat" pitchFamily="2" charset="0"/>
      <p:regular r:id="rId29"/>
      <p:bold r:id="rId30"/>
      <p:italic r:id="rId31"/>
      <p:boldItalic r:id="rId32"/>
    </p:embeddedFont>
    <p:embeddedFont>
      <p:font typeface="Neo Sans Pro" panose="020B0504030504040204" pitchFamily="34" charset="0"/>
      <p:regular r:id="rId33"/>
      <p:bold r:id="rId34"/>
      <p:italic r:id="rId35"/>
      <p:boldItalic r:id="rId36"/>
    </p:embeddedFont>
    <p:embeddedFont>
      <p:font typeface="Roboto Light" panose="02000000000000000000" pitchFamily="2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071"/>
    <a:srgbClr val="447980"/>
    <a:srgbClr val="97D6DF"/>
    <a:srgbClr val="FE3E19"/>
    <a:srgbClr val="1B1D19"/>
    <a:srgbClr val="303030"/>
    <a:srgbClr val="5C3CB8"/>
    <a:srgbClr val="2E2B70"/>
    <a:srgbClr val="7A7A7A"/>
    <a:srgbClr val="46BA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D55EE1A-BABA-4811-8BC5-D2BD8A2D32B3}">
  <a:tblStyle styleId="{4D55EE1A-BABA-4811-8BC5-D2BD8A2D32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10" autoAdjust="0"/>
    <p:restoredTop sz="94967" autoAdjust="0"/>
  </p:normalViewPr>
  <p:slideViewPr>
    <p:cSldViewPr snapToGrid="0" snapToObjects="1">
      <p:cViewPr varScale="1">
        <p:scale>
          <a:sx n="134" d="100"/>
          <a:sy n="134" d="100"/>
        </p:scale>
        <p:origin x="15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17.xml"/><Relationship Id="rId34" Type="http://schemas.openxmlformats.org/officeDocument/2006/relationships/font" Target="fonts/font8.fntdata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3.fntdata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5.fntdata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80CE7F-F215-4A68-8930-9FAD541B64A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21877B-A8AB-4520-BE85-78AF1E344524}">
      <dgm:prSet/>
      <dgm:spPr>
        <a:solidFill>
          <a:srgbClr val="5C3CB8"/>
        </a:solidFill>
      </dgm:spPr>
      <dgm:t>
        <a:bodyPr/>
        <a:lstStyle/>
        <a:p>
          <a:pPr algn="ctr"/>
          <a:r>
            <a:rPr lang="es-PA" b="1" i="0" dirty="0">
              <a:latin typeface="Montserrat" pitchFamily="2" charset="0"/>
            </a:rPr>
            <a:t>Dificultades en la Comprensión Lectora para Resolución de Problemas de Aplicación</a:t>
          </a:r>
          <a:endParaRPr lang="en-US" b="1" i="0" dirty="0">
            <a:latin typeface="Montserrat" pitchFamily="2" charset="0"/>
          </a:endParaRPr>
        </a:p>
      </dgm:t>
    </dgm:pt>
    <dgm:pt modelId="{0A504A79-D564-4117-92EB-A04945ED2CC7}" type="parTrans" cxnId="{05B8A090-12C1-48E4-BAC8-3015B5085789}">
      <dgm:prSet/>
      <dgm:spPr/>
      <dgm:t>
        <a:bodyPr/>
        <a:lstStyle/>
        <a:p>
          <a:endParaRPr lang="en-US"/>
        </a:p>
      </dgm:t>
    </dgm:pt>
    <dgm:pt modelId="{43BA8E32-4772-4EAA-9263-DC2688B1F27E}" type="sibTrans" cxnId="{05B8A090-12C1-48E4-BAC8-3015B5085789}">
      <dgm:prSet/>
      <dgm:spPr/>
      <dgm:t>
        <a:bodyPr/>
        <a:lstStyle/>
        <a:p>
          <a:endParaRPr lang="en-US"/>
        </a:p>
      </dgm:t>
    </dgm:pt>
    <dgm:pt modelId="{153DD75B-ED1B-49A1-9114-6233D0342DA6}" type="pres">
      <dgm:prSet presAssocID="{E180CE7F-F215-4A68-8930-9FAD541B64A5}" presName="linear" presStyleCnt="0">
        <dgm:presLayoutVars>
          <dgm:animLvl val="lvl"/>
          <dgm:resizeHandles val="exact"/>
        </dgm:presLayoutVars>
      </dgm:prSet>
      <dgm:spPr/>
    </dgm:pt>
    <dgm:pt modelId="{A5801798-92C1-4A16-AF5D-5ACA79F6A591}" type="pres">
      <dgm:prSet presAssocID="{BB21877B-A8AB-4520-BE85-78AF1E34452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6E61138-2AE0-4BB5-BE70-AB1B39066A72}" type="presOf" srcId="{BB21877B-A8AB-4520-BE85-78AF1E344524}" destId="{A5801798-92C1-4A16-AF5D-5ACA79F6A591}" srcOrd="0" destOrd="0" presId="urn:microsoft.com/office/officeart/2005/8/layout/vList2"/>
    <dgm:cxn modelId="{05B8A090-12C1-48E4-BAC8-3015B5085789}" srcId="{E180CE7F-F215-4A68-8930-9FAD541B64A5}" destId="{BB21877B-A8AB-4520-BE85-78AF1E344524}" srcOrd="0" destOrd="0" parTransId="{0A504A79-D564-4117-92EB-A04945ED2CC7}" sibTransId="{43BA8E32-4772-4EAA-9263-DC2688B1F27E}"/>
    <dgm:cxn modelId="{966C81C7-281A-4FC1-9E4E-B94C73A3BFEE}" type="presOf" srcId="{E180CE7F-F215-4A68-8930-9FAD541B64A5}" destId="{153DD75B-ED1B-49A1-9114-6233D0342DA6}" srcOrd="0" destOrd="0" presId="urn:microsoft.com/office/officeart/2005/8/layout/vList2"/>
    <dgm:cxn modelId="{B82060C6-7928-4ECE-931F-E0346B21FACA}" type="presParOf" srcId="{153DD75B-ED1B-49A1-9114-6233D0342DA6}" destId="{A5801798-92C1-4A16-AF5D-5ACA79F6A59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8CFE46B-BF3E-4472-B7C8-E10D92AC0FF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68ECF-4034-4772-A37E-918E5C0B21A0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Tutor #1</a:t>
          </a:r>
          <a:endParaRPr lang="en-US" b="1" dirty="0">
            <a:latin typeface="Montserrat" pitchFamily="2" charset="0"/>
          </a:endParaRPr>
        </a:p>
      </dgm:t>
    </dgm:pt>
    <dgm:pt modelId="{A255D675-C98B-4CC1-802E-D7D6F1873E07}" type="parTrans" cxnId="{5C993CEA-9A4A-4168-BB66-60074ABC6589}">
      <dgm:prSet/>
      <dgm:spPr/>
      <dgm:t>
        <a:bodyPr/>
        <a:lstStyle/>
        <a:p>
          <a:endParaRPr lang="en-US"/>
        </a:p>
      </dgm:t>
    </dgm:pt>
    <dgm:pt modelId="{F388AFBB-262F-4D21-9BA0-04301655A272}" type="sibTrans" cxnId="{5C993CEA-9A4A-4168-BB66-60074ABC6589}">
      <dgm:prSet/>
      <dgm:spPr/>
      <dgm:t>
        <a:bodyPr/>
        <a:lstStyle/>
        <a:p>
          <a:endParaRPr lang="en-US"/>
        </a:p>
      </dgm:t>
    </dgm:pt>
    <dgm:pt modelId="{82432637-7561-491B-A3AF-9B1FF250A3F2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PA" dirty="0">
              <a:latin typeface="Montserrat" pitchFamily="2" charset="0"/>
            </a:rPr>
            <a:t>Estudiante #1</a:t>
          </a:r>
          <a:endParaRPr lang="en-US" dirty="0">
            <a:latin typeface="Montserrat" pitchFamily="2" charset="0"/>
          </a:endParaRPr>
        </a:p>
      </dgm:t>
    </dgm:pt>
    <dgm:pt modelId="{270AE11B-8130-4065-8EFD-B1340A76FBE5}" type="parTrans" cxnId="{CF416980-5B82-4428-8F16-F8D6D1AFC1EC}">
      <dgm:prSet/>
      <dgm:spPr>
        <a:ln>
          <a:solidFill>
            <a:srgbClr val="2C2071"/>
          </a:solidFill>
        </a:ln>
      </dgm:spPr>
      <dgm:t>
        <a:bodyPr/>
        <a:lstStyle/>
        <a:p>
          <a:endParaRPr lang="en-US"/>
        </a:p>
      </dgm:t>
    </dgm:pt>
    <dgm:pt modelId="{24F39546-AA4A-413D-BAFC-88ED8F4593AA}" type="sibTrans" cxnId="{CF416980-5B82-4428-8F16-F8D6D1AFC1EC}">
      <dgm:prSet/>
      <dgm:spPr/>
      <dgm:t>
        <a:bodyPr/>
        <a:lstStyle/>
        <a:p>
          <a:endParaRPr lang="en-US"/>
        </a:p>
      </dgm:t>
    </dgm:pt>
    <dgm:pt modelId="{765504DD-3756-418D-8188-E77641F12BB9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PA" dirty="0">
              <a:latin typeface="Montserrat" pitchFamily="2" charset="0"/>
            </a:rPr>
            <a:t>Estudiante #2</a:t>
          </a:r>
          <a:endParaRPr lang="en-US" dirty="0">
            <a:latin typeface="Montserrat" pitchFamily="2" charset="0"/>
          </a:endParaRPr>
        </a:p>
      </dgm:t>
    </dgm:pt>
    <dgm:pt modelId="{745D4805-DF9B-4508-A988-94B31C7245A2}" type="parTrans" cxnId="{71B41519-772A-4A4B-8C66-F62F3251C239}">
      <dgm:prSet/>
      <dgm:spPr/>
      <dgm:t>
        <a:bodyPr/>
        <a:lstStyle/>
        <a:p>
          <a:endParaRPr lang="en-US"/>
        </a:p>
      </dgm:t>
    </dgm:pt>
    <dgm:pt modelId="{22ED3BB6-4F0B-4C06-B958-738F5DE22CB9}" type="sibTrans" cxnId="{71B41519-772A-4A4B-8C66-F62F3251C239}">
      <dgm:prSet/>
      <dgm:spPr/>
      <dgm:t>
        <a:bodyPr/>
        <a:lstStyle/>
        <a:p>
          <a:endParaRPr lang="en-US"/>
        </a:p>
      </dgm:t>
    </dgm:pt>
    <dgm:pt modelId="{A2CBE5DB-43E5-4BBE-80B8-D757AE7EBF98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PA" dirty="0">
              <a:latin typeface="Montserrat" pitchFamily="2" charset="0"/>
            </a:rPr>
            <a:t>Estudiante #3</a:t>
          </a:r>
          <a:endParaRPr lang="en-US" dirty="0">
            <a:latin typeface="Montserrat" pitchFamily="2" charset="0"/>
          </a:endParaRPr>
        </a:p>
      </dgm:t>
    </dgm:pt>
    <dgm:pt modelId="{5214D3E2-6480-476A-9B7D-9683A52D5698}" type="parTrans" cxnId="{3AC46529-77D1-4330-B098-02D5AA2612F7}">
      <dgm:prSet/>
      <dgm:spPr>
        <a:ln>
          <a:solidFill>
            <a:srgbClr val="2C2071"/>
          </a:solidFill>
        </a:ln>
      </dgm:spPr>
      <dgm:t>
        <a:bodyPr/>
        <a:lstStyle/>
        <a:p>
          <a:endParaRPr lang="en-US"/>
        </a:p>
      </dgm:t>
    </dgm:pt>
    <dgm:pt modelId="{BA0456D4-4B3A-4614-A05B-35C9DEDDFEAA}" type="sibTrans" cxnId="{3AC46529-77D1-4330-B098-02D5AA2612F7}">
      <dgm:prSet/>
      <dgm:spPr/>
      <dgm:t>
        <a:bodyPr/>
        <a:lstStyle/>
        <a:p>
          <a:endParaRPr lang="en-US"/>
        </a:p>
      </dgm:t>
    </dgm:pt>
    <dgm:pt modelId="{E61799F2-5F80-4FDD-B04B-F2B9153F1DBA}" type="pres">
      <dgm:prSet presAssocID="{28CFE46B-BF3E-4472-B7C8-E10D92AC0F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F93AB4-E265-4B25-8C30-F5BA72771572}" type="pres">
      <dgm:prSet presAssocID="{24468ECF-4034-4772-A37E-918E5C0B21A0}" presName="root" presStyleCnt="0"/>
      <dgm:spPr/>
    </dgm:pt>
    <dgm:pt modelId="{D10AB096-E978-4279-87D6-55009F82D435}" type="pres">
      <dgm:prSet presAssocID="{24468ECF-4034-4772-A37E-918E5C0B21A0}" presName="rootComposite" presStyleCnt="0"/>
      <dgm:spPr/>
    </dgm:pt>
    <dgm:pt modelId="{395E2AE0-354D-4BB8-A98E-F4326479B63F}" type="pres">
      <dgm:prSet presAssocID="{24468ECF-4034-4772-A37E-918E5C0B21A0}" presName="rootText" presStyleLbl="node1" presStyleIdx="0" presStyleCnt="1"/>
      <dgm:spPr/>
    </dgm:pt>
    <dgm:pt modelId="{AA21DF52-0FF3-4D2A-9257-C2A13AD1EB46}" type="pres">
      <dgm:prSet presAssocID="{24468ECF-4034-4772-A37E-918E5C0B21A0}" presName="rootConnector" presStyleLbl="node1" presStyleIdx="0" presStyleCnt="1"/>
      <dgm:spPr/>
    </dgm:pt>
    <dgm:pt modelId="{43164980-7DAC-4844-9818-5B8C43199358}" type="pres">
      <dgm:prSet presAssocID="{24468ECF-4034-4772-A37E-918E5C0B21A0}" presName="childShape" presStyleCnt="0"/>
      <dgm:spPr/>
    </dgm:pt>
    <dgm:pt modelId="{0CEEF931-B9D9-4879-8AD0-C2F8BA96585F}" type="pres">
      <dgm:prSet presAssocID="{270AE11B-8130-4065-8EFD-B1340A76FBE5}" presName="Name13" presStyleLbl="parChTrans1D2" presStyleIdx="0" presStyleCnt="3"/>
      <dgm:spPr/>
    </dgm:pt>
    <dgm:pt modelId="{EB7665BB-F914-4215-8FE0-A71323606F0C}" type="pres">
      <dgm:prSet presAssocID="{82432637-7561-491B-A3AF-9B1FF250A3F2}" presName="childText" presStyleLbl="bgAcc1" presStyleIdx="0" presStyleCnt="3">
        <dgm:presLayoutVars>
          <dgm:bulletEnabled val="1"/>
        </dgm:presLayoutVars>
      </dgm:prSet>
      <dgm:spPr/>
    </dgm:pt>
    <dgm:pt modelId="{705BBC0A-9A86-4CCF-939E-D0348D67A617}" type="pres">
      <dgm:prSet presAssocID="{745D4805-DF9B-4508-A988-94B31C7245A2}" presName="Name13" presStyleLbl="parChTrans1D2" presStyleIdx="1" presStyleCnt="3"/>
      <dgm:spPr/>
    </dgm:pt>
    <dgm:pt modelId="{C03CAF8B-96E5-45AC-B216-64153E59E305}" type="pres">
      <dgm:prSet presAssocID="{765504DD-3756-418D-8188-E77641F12BB9}" presName="childText" presStyleLbl="bgAcc1" presStyleIdx="1" presStyleCnt="3">
        <dgm:presLayoutVars>
          <dgm:bulletEnabled val="1"/>
        </dgm:presLayoutVars>
      </dgm:prSet>
      <dgm:spPr/>
    </dgm:pt>
    <dgm:pt modelId="{89757097-29D4-478F-B0DF-583CF30E9CA2}" type="pres">
      <dgm:prSet presAssocID="{5214D3E2-6480-476A-9B7D-9683A52D5698}" presName="Name13" presStyleLbl="parChTrans1D2" presStyleIdx="2" presStyleCnt="3"/>
      <dgm:spPr/>
    </dgm:pt>
    <dgm:pt modelId="{F42542F1-6770-4B11-BD3C-1A356115BEEB}" type="pres">
      <dgm:prSet presAssocID="{A2CBE5DB-43E5-4BBE-80B8-D757AE7EBF98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5C07130F-3EE3-4BAA-BF2D-D3ED55799ABD}" type="presOf" srcId="{28CFE46B-BF3E-4472-B7C8-E10D92AC0FFC}" destId="{E61799F2-5F80-4FDD-B04B-F2B9153F1DBA}" srcOrd="0" destOrd="0" presId="urn:microsoft.com/office/officeart/2005/8/layout/hierarchy3"/>
    <dgm:cxn modelId="{71B41519-772A-4A4B-8C66-F62F3251C239}" srcId="{24468ECF-4034-4772-A37E-918E5C0B21A0}" destId="{765504DD-3756-418D-8188-E77641F12BB9}" srcOrd="1" destOrd="0" parTransId="{745D4805-DF9B-4508-A988-94B31C7245A2}" sibTransId="{22ED3BB6-4F0B-4C06-B958-738F5DE22CB9}"/>
    <dgm:cxn modelId="{3AC46529-77D1-4330-B098-02D5AA2612F7}" srcId="{24468ECF-4034-4772-A37E-918E5C0B21A0}" destId="{A2CBE5DB-43E5-4BBE-80B8-D757AE7EBF98}" srcOrd="2" destOrd="0" parTransId="{5214D3E2-6480-476A-9B7D-9683A52D5698}" sibTransId="{BA0456D4-4B3A-4614-A05B-35C9DEDDFEAA}"/>
    <dgm:cxn modelId="{299ABA7E-3A2D-48D0-8A19-CE8CA68DE3F3}" type="presOf" srcId="{270AE11B-8130-4065-8EFD-B1340A76FBE5}" destId="{0CEEF931-B9D9-4879-8AD0-C2F8BA96585F}" srcOrd="0" destOrd="0" presId="urn:microsoft.com/office/officeart/2005/8/layout/hierarchy3"/>
    <dgm:cxn modelId="{CF416980-5B82-4428-8F16-F8D6D1AFC1EC}" srcId="{24468ECF-4034-4772-A37E-918E5C0B21A0}" destId="{82432637-7561-491B-A3AF-9B1FF250A3F2}" srcOrd="0" destOrd="0" parTransId="{270AE11B-8130-4065-8EFD-B1340A76FBE5}" sibTransId="{24F39546-AA4A-413D-BAFC-88ED8F4593AA}"/>
    <dgm:cxn modelId="{AC882E83-8B70-4A1E-87AB-DBF72CED4CE4}" type="presOf" srcId="{82432637-7561-491B-A3AF-9B1FF250A3F2}" destId="{EB7665BB-F914-4215-8FE0-A71323606F0C}" srcOrd="0" destOrd="0" presId="urn:microsoft.com/office/officeart/2005/8/layout/hierarchy3"/>
    <dgm:cxn modelId="{E822EEA2-2505-4E61-BE03-14733B9AE1A5}" type="presOf" srcId="{A2CBE5DB-43E5-4BBE-80B8-D757AE7EBF98}" destId="{F42542F1-6770-4B11-BD3C-1A356115BEEB}" srcOrd="0" destOrd="0" presId="urn:microsoft.com/office/officeart/2005/8/layout/hierarchy3"/>
    <dgm:cxn modelId="{07C93CB9-6A3A-479E-AD0A-C49E786D7419}" type="presOf" srcId="{24468ECF-4034-4772-A37E-918E5C0B21A0}" destId="{AA21DF52-0FF3-4D2A-9257-C2A13AD1EB46}" srcOrd="1" destOrd="0" presId="urn:microsoft.com/office/officeart/2005/8/layout/hierarchy3"/>
    <dgm:cxn modelId="{9E8AA3C1-6B89-492C-9FD6-B1A1E043AD0F}" type="presOf" srcId="{24468ECF-4034-4772-A37E-918E5C0B21A0}" destId="{395E2AE0-354D-4BB8-A98E-F4326479B63F}" srcOrd="0" destOrd="0" presId="urn:microsoft.com/office/officeart/2005/8/layout/hierarchy3"/>
    <dgm:cxn modelId="{216DEBCD-9E75-41D6-886F-9C4978A0508F}" type="presOf" srcId="{765504DD-3756-418D-8188-E77641F12BB9}" destId="{C03CAF8B-96E5-45AC-B216-64153E59E305}" srcOrd="0" destOrd="0" presId="urn:microsoft.com/office/officeart/2005/8/layout/hierarchy3"/>
    <dgm:cxn modelId="{5C993CEA-9A4A-4168-BB66-60074ABC6589}" srcId="{28CFE46B-BF3E-4472-B7C8-E10D92AC0FFC}" destId="{24468ECF-4034-4772-A37E-918E5C0B21A0}" srcOrd="0" destOrd="0" parTransId="{A255D675-C98B-4CC1-802E-D7D6F1873E07}" sibTransId="{F388AFBB-262F-4D21-9BA0-04301655A272}"/>
    <dgm:cxn modelId="{8DD01AFA-F274-4CFA-AED6-8690148860D3}" type="presOf" srcId="{745D4805-DF9B-4508-A988-94B31C7245A2}" destId="{705BBC0A-9A86-4CCF-939E-D0348D67A617}" srcOrd="0" destOrd="0" presId="urn:microsoft.com/office/officeart/2005/8/layout/hierarchy3"/>
    <dgm:cxn modelId="{CB456CFB-3002-4C3F-AFFE-481538A84B43}" type="presOf" srcId="{5214D3E2-6480-476A-9B7D-9683A52D5698}" destId="{89757097-29D4-478F-B0DF-583CF30E9CA2}" srcOrd="0" destOrd="0" presId="urn:microsoft.com/office/officeart/2005/8/layout/hierarchy3"/>
    <dgm:cxn modelId="{939359FC-CC14-4F0C-B0C9-8AEA0B85BA03}" type="presParOf" srcId="{E61799F2-5F80-4FDD-B04B-F2B9153F1DBA}" destId="{C9F93AB4-E265-4B25-8C30-F5BA72771572}" srcOrd="0" destOrd="0" presId="urn:microsoft.com/office/officeart/2005/8/layout/hierarchy3"/>
    <dgm:cxn modelId="{F715C26A-60E1-4DF2-8B25-3C319C0CB7A2}" type="presParOf" srcId="{C9F93AB4-E265-4B25-8C30-F5BA72771572}" destId="{D10AB096-E978-4279-87D6-55009F82D435}" srcOrd="0" destOrd="0" presId="urn:microsoft.com/office/officeart/2005/8/layout/hierarchy3"/>
    <dgm:cxn modelId="{CD14B773-E9FE-4F79-9439-53E47649B87C}" type="presParOf" srcId="{D10AB096-E978-4279-87D6-55009F82D435}" destId="{395E2AE0-354D-4BB8-A98E-F4326479B63F}" srcOrd="0" destOrd="0" presId="urn:microsoft.com/office/officeart/2005/8/layout/hierarchy3"/>
    <dgm:cxn modelId="{CFD1001F-0EEA-441B-87DD-18A3F8E9E5F1}" type="presParOf" srcId="{D10AB096-E978-4279-87D6-55009F82D435}" destId="{AA21DF52-0FF3-4D2A-9257-C2A13AD1EB46}" srcOrd="1" destOrd="0" presId="urn:microsoft.com/office/officeart/2005/8/layout/hierarchy3"/>
    <dgm:cxn modelId="{4BD17114-CC77-4777-8E89-6CC75F462298}" type="presParOf" srcId="{C9F93AB4-E265-4B25-8C30-F5BA72771572}" destId="{43164980-7DAC-4844-9818-5B8C43199358}" srcOrd="1" destOrd="0" presId="urn:microsoft.com/office/officeart/2005/8/layout/hierarchy3"/>
    <dgm:cxn modelId="{8D13492B-FAAA-43BE-A51D-F620409E5E6C}" type="presParOf" srcId="{43164980-7DAC-4844-9818-5B8C43199358}" destId="{0CEEF931-B9D9-4879-8AD0-C2F8BA96585F}" srcOrd="0" destOrd="0" presId="urn:microsoft.com/office/officeart/2005/8/layout/hierarchy3"/>
    <dgm:cxn modelId="{1FEE67D4-82D4-4FCD-80B3-7951FF13718C}" type="presParOf" srcId="{43164980-7DAC-4844-9818-5B8C43199358}" destId="{EB7665BB-F914-4215-8FE0-A71323606F0C}" srcOrd="1" destOrd="0" presId="urn:microsoft.com/office/officeart/2005/8/layout/hierarchy3"/>
    <dgm:cxn modelId="{1828100D-D14B-436A-85DD-127659254D9F}" type="presParOf" srcId="{43164980-7DAC-4844-9818-5B8C43199358}" destId="{705BBC0A-9A86-4CCF-939E-D0348D67A617}" srcOrd="2" destOrd="0" presId="urn:microsoft.com/office/officeart/2005/8/layout/hierarchy3"/>
    <dgm:cxn modelId="{79520387-2973-4E1A-85DE-0A192AB089BF}" type="presParOf" srcId="{43164980-7DAC-4844-9818-5B8C43199358}" destId="{C03CAF8B-96E5-45AC-B216-64153E59E305}" srcOrd="3" destOrd="0" presId="urn:microsoft.com/office/officeart/2005/8/layout/hierarchy3"/>
    <dgm:cxn modelId="{09C986EF-79D6-4751-BAAD-E070E3BA6D29}" type="presParOf" srcId="{43164980-7DAC-4844-9818-5B8C43199358}" destId="{89757097-29D4-478F-B0DF-583CF30E9CA2}" srcOrd="4" destOrd="0" presId="urn:microsoft.com/office/officeart/2005/8/layout/hierarchy3"/>
    <dgm:cxn modelId="{CBD1D737-2AB4-43F0-AB50-D21C468F03A9}" type="presParOf" srcId="{43164980-7DAC-4844-9818-5B8C43199358}" destId="{F42542F1-6770-4B11-BD3C-1A356115BEE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8CFE46B-BF3E-4472-B7C8-E10D92AC0FF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68ECF-4034-4772-A37E-918E5C0B21A0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Tutor #2</a:t>
          </a:r>
          <a:endParaRPr lang="en-US" b="1" dirty="0">
            <a:latin typeface="Montserrat" pitchFamily="2" charset="0"/>
          </a:endParaRPr>
        </a:p>
      </dgm:t>
    </dgm:pt>
    <dgm:pt modelId="{A255D675-C98B-4CC1-802E-D7D6F1873E07}" type="parTrans" cxnId="{5C993CEA-9A4A-4168-BB66-60074ABC6589}">
      <dgm:prSet/>
      <dgm:spPr/>
      <dgm:t>
        <a:bodyPr/>
        <a:lstStyle/>
        <a:p>
          <a:endParaRPr lang="en-US"/>
        </a:p>
      </dgm:t>
    </dgm:pt>
    <dgm:pt modelId="{F388AFBB-262F-4D21-9BA0-04301655A272}" type="sibTrans" cxnId="{5C993CEA-9A4A-4168-BB66-60074ABC6589}">
      <dgm:prSet/>
      <dgm:spPr/>
      <dgm:t>
        <a:bodyPr/>
        <a:lstStyle/>
        <a:p>
          <a:endParaRPr lang="en-US"/>
        </a:p>
      </dgm:t>
    </dgm:pt>
    <dgm:pt modelId="{82432637-7561-491B-A3AF-9B1FF250A3F2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PA" dirty="0">
              <a:latin typeface="Montserrat" pitchFamily="2" charset="0"/>
            </a:rPr>
            <a:t>Estudiante #2</a:t>
          </a:r>
          <a:endParaRPr lang="en-US" dirty="0">
            <a:latin typeface="Montserrat" pitchFamily="2" charset="0"/>
          </a:endParaRPr>
        </a:p>
      </dgm:t>
    </dgm:pt>
    <dgm:pt modelId="{270AE11B-8130-4065-8EFD-B1340A76FBE5}" type="parTrans" cxnId="{CF416980-5B82-4428-8F16-F8D6D1AFC1EC}">
      <dgm:prSet/>
      <dgm:spPr/>
      <dgm:t>
        <a:bodyPr/>
        <a:lstStyle/>
        <a:p>
          <a:endParaRPr lang="en-US"/>
        </a:p>
      </dgm:t>
    </dgm:pt>
    <dgm:pt modelId="{24F39546-AA4A-413D-BAFC-88ED8F4593AA}" type="sibTrans" cxnId="{CF416980-5B82-4428-8F16-F8D6D1AFC1EC}">
      <dgm:prSet/>
      <dgm:spPr/>
      <dgm:t>
        <a:bodyPr/>
        <a:lstStyle/>
        <a:p>
          <a:endParaRPr lang="en-US"/>
        </a:p>
      </dgm:t>
    </dgm:pt>
    <dgm:pt modelId="{765504DD-3756-418D-8188-E77641F12BB9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PA" dirty="0">
              <a:latin typeface="Montserrat" pitchFamily="2" charset="0"/>
            </a:rPr>
            <a:t>Estudiante #3</a:t>
          </a:r>
          <a:endParaRPr lang="en-US" dirty="0">
            <a:latin typeface="Montserrat" pitchFamily="2" charset="0"/>
          </a:endParaRPr>
        </a:p>
      </dgm:t>
    </dgm:pt>
    <dgm:pt modelId="{745D4805-DF9B-4508-A988-94B31C7245A2}" type="parTrans" cxnId="{71B41519-772A-4A4B-8C66-F62F3251C239}">
      <dgm:prSet/>
      <dgm:spPr/>
      <dgm:t>
        <a:bodyPr/>
        <a:lstStyle/>
        <a:p>
          <a:endParaRPr lang="en-US"/>
        </a:p>
      </dgm:t>
    </dgm:pt>
    <dgm:pt modelId="{22ED3BB6-4F0B-4C06-B958-738F5DE22CB9}" type="sibTrans" cxnId="{71B41519-772A-4A4B-8C66-F62F3251C239}">
      <dgm:prSet/>
      <dgm:spPr/>
      <dgm:t>
        <a:bodyPr/>
        <a:lstStyle/>
        <a:p>
          <a:endParaRPr lang="en-US"/>
        </a:p>
      </dgm:t>
    </dgm:pt>
    <dgm:pt modelId="{A2CBE5DB-43E5-4BBE-80B8-D757AE7EBF98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PA" dirty="0">
              <a:latin typeface="Montserrat" pitchFamily="2" charset="0"/>
            </a:rPr>
            <a:t>Estudiante #1</a:t>
          </a:r>
          <a:endParaRPr lang="en-US" dirty="0">
            <a:latin typeface="Montserrat" pitchFamily="2" charset="0"/>
          </a:endParaRPr>
        </a:p>
      </dgm:t>
    </dgm:pt>
    <dgm:pt modelId="{5214D3E2-6480-476A-9B7D-9683A52D5698}" type="parTrans" cxnId="{3AC46529-77D1-4330-B098-02D5AA2612F7}">
      <dgm:prSet/>
      <dgm:spPr>
        <a:ln>
          <a:solidFill>
            <a:srgbClr val="2C2071"/>
          </a:solidFill>
        </a:ln>
      </dgm:spPr>
      <dgm:t>
        <a:bodyPr/>
        <a:lstStyle/>
        <a:p>
          <a:endParaRPr lang="en-US"/>
        </a:p>
      </dgm:t>
    </dgm:pt>
    <dgm:pt modelId="{BA0456D4-4B3A-4614-A05B-35C9DEDDFEAA}" type="sibTrans" cxnId="{3AC46529-77D1-4330-B098-02D5AA2612F7}">
      <dgm:prSet/>
      <dgm:spPr/>
      <dgm:t>
        <a:bodyPr/>
        <a:lstStyle/>
        <a:p>
          <a:endParaRPr lang="en-US"/>
        </a:p>
      </dgm:t>
    </dgm:pt>
    <dgm:pt modelId="{E61799F2-5F80-4FDD-B04B-F2B9153F1DBA}" type="pres">
      <dgm:prSet presAssocID="{28CFE46B-BF3E-4472-B7C8-E10D92AC0F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F93AB4-E265-4B25-8C30-F5BA72771572}" type="pres">
      <dgm:prSet presAssocID="{24468ECF-4034-4772-A37E-918E5C0B21A0}" presName="root" presStyleCnt="0"/>
      <dgm:spPr/>
    </dgm:pt>
    <dgm:pt modelId="{D10AB096-E978-4279-87D6-55009F82D435}" type="pres">
      <dgm:prSet presAssocID="{24468ECF-4034-4772-A37E-918E5C0B21A0}" presName="rootComposite" presStyleCnt="0"/>
      <dgm:spPr/>
    </dgm:pt>
    <dgm:pt modelId="{395E2AE0-354D-4BB8-A98E-F4326479B63F}" type="pres">
      <dgm:prSet presAssocID="{24468ECF-4034-4772-A37E-918E5C0B21A0}" presName="rootText" presStyleLbl="node1" presStyleIdx="0" presStyleCnt="1"/>
      <dgm:spPr/>
    </dgm:pt>
    <dgm:pt modelId="{AA21DF52-0FF3-4D2A-9257-C2A13AD1EB46}" type="pres">
      <dgm:prSet presAssocID="{24468ECF-4034-4772-A37E-918E5C0B21A0}" presName="rootConnector" presStyleLbl="node1" presStyleIdx="0" presStyleCnt="1"/>
      <dgm:spPr/>
    </dgm:pt>
    <dgm:pt modelId="{43164980-7DAC-4844-9818-5B8C43199358}" type="pres">
      <dgm:prSet presAssocID="{24468ECF-4034-4772-A37E-918E5C0B21A0}" presName="childShape" presStyleCnt="0"/>
      <dgm:spPr/>
    </dgm:pt>
    <dgm:pt modelId="{0CEEF931-B9D9-4879-8AD0-C2F8BA96585F}" type="pres">
      <dgm:prSet presAssocID="{270AE11B-8130-4065-8EFD-B1340A76FBE5}" presName="Name13" presStyleLbl="parChTrans1D2" presStyleIdx="0" presStyleCnt="3"/>
      <dgm:spPr/>
    </dgm:pt>
    <dgm:pt modelId="{EB7665BB-F914-4215-8FE0-A71323606F0C}" type="pres">
      <dgm:prSet presAssocID="{82432637-7561-491B-A3AF-9B1FF250A3F2}" presName="childText" presStyleLbl="bgAcc1" presStyleIdx="0" presStyleCnt="3">
        <dgm:presLayoutVars>
          <dgm:bulletEnabled val="1"/>
        </dgm:presLayoutVars>
      </dgm:prSet>
      <dgm:spPr/>
    </dgm:pt>
    <dgm:pt modelId="{705BBC0A-9A86-4CCF-939E-D0348D67A617}" type="pres">
      <dgm:prSet presAssocID="{745D4805-DF9B-4508-A988-94B31C7245A2}" presName="Name13" presStyleLbl="parChTrans1D2" presStyleIdx="1" presStyleCnt="3"/>
      <dgm:spPr/>
    </dgm:pt>
    <dgm:pt modelId="{C03CAF8B-96E5-45AC-B216-64153E59E305}" type="pres">
      <dgm:prSet presAssocID="{765504DD-3756-418D-8188-E77641F12BB9}" presName="childText" presStyleLbl="bgAcc1" presStyleIdx="1" presStyleCnt="3">
        <dgm:presLayoutVars>
          <dgm:bulletEnabled val="1"/>
        </dgm:presLayoutVars>
      </dgm:prSet>
      <dgm:spPr/>
    </dgm:pt>
    <dgm:pt modelId="{89757097-29D4-478F-B0DF-583CF30E9CA2}" type="pres">
      <dgm:prSet presAssocID="{5214D3E2-6480-476A-9B7D-9683A52D5698}" presName="Name13" presStyleLbl="parChTrans1D2" presStyleIdx="2" presStyleCnt="3"/>
      <dgm:spPr/>
    </dgm:pt>
    <dgm:pt modelId="{F42542F1-6770-4B11-BD3C-1A356115BEEB}" type="pres">
      <dgm:prSet presAssocID="{A2CBE5DB-43E5-4BBE-80B8-D757AE7EBF98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5C07130F-3EE3-4BAA-BF2D-D3ED55799ABD}" type="presOf" srcId="{28CFE46B-BF3E-4472-B7C8-E10D92AC0FFC}" destId="{E61799F2-5F80-4FDD-B04B-F2B9153F1DBA}" srcOrd="0" destOrd="0" presId="urn:microsoft.com/office/officeart/2005/8/layout/hierarchy3"/>
    <dgm:cxn modelId="{71B41519-772A-4A4B-8C66-F62F3251C239}" srcId="{24468ECF-4034-4772-A37E-918E5C0B21A0}" destId="{765504DD-3756-418D-8188-E77641F12BB9}" srcOrd="1" destOrd="0" parTransId="{745D4805-DF9B-4508-A988-94B31C7245A2}" sibTransId="{22ED3BB6-4F0B-4C06-B958-738F5DE22CB9}"/>
    <dgm:cxn modelId="{3AC46529-77D1-4330-B098-02D5AA2612F7}" srcId="{24468ECF-4034-4772-A37E-918E5C0B21A0}" destId="{A2CBE5DB-43E5-4BBE-80B8-D757AE7EBF98}" srcOrd="2" destOrd="0" parTransId="{5214D3E2-6480-476A-9B7D-9683A52D5698}" sibTransId="{BA0456D4-4B3A-4614-A05B-35C9DEDDFEAA}"/>
    <dgm:cxn modelId="{299ABA7E-3A2D-48D0-8A19-CE8CA68DE3F3}" type="presOf" srcId="{270AE11B-8130-4065-8EFD-B1340A76FBE5}" destId="{0CEEF931-B9D9-4879-8AD0-C2F8BA96585F}" srcOrd="0" destOrd="0" presId="urn:microsoft.com/office/officeart/2005/8/layout/hierarchy3"/>
    <dgm:cxn modelId="{CF416980-5B82-4428-8F16-F8D6D1AFC1EC}" srcId="{24468ECF-4034-4772-A37E-918E5C0B21A0}" destId="{82432637-7561-491B-A3AF-9B1FF250A3F2}" srcOrd="0" destOrd="0" parTransId="{270AE11B-8130-4065-8EFD-B1340A76FBE5}" sibTransId="{24F39546-AA4A-413D-BAFC-88ED8F4593AA}"/>
    <dgm:cxn modelId="{AC882E83-8B70-4A1E-87AB-DBF72CED4CE4}" type="presOf" srcId="{82432637-7561-491B-A3AF-9B1FF250A3F2}" destId="{EB7665BB-F914-4215-8FE0-A71323606F0C}" srcOrd="0" destOrd="0" presId="urn:microsoft.com/office/officeart/2005/8/layout/hierarchy3"/>
    <dgm:cxn modelId="{E822EEA2-2505-4E61-BE03-14733B9AE1A5}" type="presOf" srcId="{A2CBE5DB-43E5-4BBE-80B8-D757AE7EBF98}" destId="{F42542F1-6770-4B11-BD3C-1A356115BEEB}" srcOrd="0" destOrd="0" presId="urn:microsoft.com/office/officeart/2005/8/layout/hierarchy3"/>
    <dgm:cxn modelId="{07C93CB9-6A3A-479E-AD0A-C49E786D7419}" type="presOf" srcId="{24468ECF-4034-4772-A37E-918E5C0B21A0}" destId="{AA21DF52-0FF3-4D2A-9257-C2A13AD1EB46}" srcOrd="1" destOrd="0" presId="urn:microsoft.com/office/officeart/2005/8/layout/hierarchy3"/>
    <dgm:cxn modelId="{9E8AA3C1-6B89-492C-9FD6-B1A1E043AD0F}" type="presOf" srcId="{24468ECF-4034-4772-A37E-918E5C0B21A0}" destId="{395E2AE0-354D-4BB8-A98E-F4326479B63F}" srcOrd="0" destOrd="0" presId="urn:microsoft.com/office/officeart/2005/8/layout/hierarchy3"/>
    <dgm:cxn modelId="{216DEBCD-9E75-41D6-886F-9C4978A0508F}" type="presOf" srcId="{765504DD-3756-418D-8188-E77641F12BB9}" destId="{C03CAF8B-96E5-45AC-B216-64153E59E305}" srcOrd="0" destOrd="0" presId="urn:microsoft.com/office/officeart/2005/8/layout/hierarchy3"/>
    <dgm:cxn modelId="{5C993CEA-9A4A-4168-BB66-60074ABC6589}" srcId="{28CFE46B-BF3E-4472-B7C8-E10D92AC0FFC}" destId="{24468ECF-4034-4772-A37E-918E5C0B21A0}" srcOrd="0" destOrd="0" parTransId="{A255D675-C98B-4CC1-802E-D7D6F1873E07}" sibTransId="{F388AFBB-262F-4D21-9BA0-04301655A272}"/>
    <dgm:cxn modelId="{8DD01AFA-F274-4CFA-AED6-8690148860D3}" type="presOf" srcId="{745D4805-DF9B-4508-A988-94B31C7245A2}" destId="{705BBC0A-9A86-4CCF-939E-D0348D67A617}" srcOrd="0" destOrd="0" presId="urn:microsoft.com/office/officeart/2005/8/layout/hierarchy3"/>
    <dgm:cxn modelId="{CB456CFB-3002-4C3F-AFFE-481538A84B43}" type="presOf" srcId="{5214D3E2-6480-476A-9B7D-9683A52D5698}" destId="{89757097-29D4-478F-B0DF-583CF30E9CA2}" srcOrd="0" destOrd="0" presId="urn:microsoft.com/office/officeart/2005/8/layout/hierarchy3"/>
    <dgm:cxn modelId="{939359FC-CC14-4F0C-B0C9-8AEA0B85BA03}" type="presParOf" srcId="{E61799F2-5F80-4FDD-B04B-F2B9153F1DBA}" destId="{C9F93AB4-E265-4B25-8C30-F5BA72771572}" srcOrd="0" destOrd="0" presId="urn:microsoft.com/office/officeart/2005/8/layout/hierarchy3"/>
    <dgm:cxn modelId="{F715C26A-60E1-4DF2-8B25-3C319C0CB7A2}" type="presParOf" srcId="{C9F93AB4-E265-4B25-8C30-F5BA72771572}" destId="{D10AB096-E978-4279-87D6-55009F82D435}" srcOrd="0" destOrd="0" presId="urn:microsoft.com/office/officeart/2005/8/layout/hierarchy3"/>
    <dgm:cxn modelId="{CD14B773-E9FE-4F79-9439-53E47649B87C}" type="presParOf" srcId="{D10AB096-E978-4279-87D6-55009F82D435}" destId="{395E2AE0-354D-4BB8-A98E-F4326479B63F}" srcOrd="0" destOrd="0" presId="urn:microsoft.com/office/officeart/2005/8/layout/hierarchy3"/>
    <dgm:cxn modelId="{CFD1001F-0EEA-441B-87DD-18A3F8E9E5F1}" type="presParOf" srcId="{D10AB096-E978-4279-87D6-55009F82D435}" destId="{AA21DF52-0FF3-4D2A-9257-C2A13AD1EB46}" srcOrd="1" destOrd="0" presId="urn:microsoft.com/office/officeart/2005/8/layout/hierarchy3"/>
    <dgm:cxn modelId="{4BD17114-CC77-4777-8E89-6CC75F462298}" type="presParOf" srcId="{C9F93AB4-E265-4B25-8C30-F5BA72771572}" destId="{43164980-7DAC-4844-9818-5B8C43199358}" srcOrd="1" destOrd="0" presId="urn:microsoft.com/office/officeart/2005/8/layout/hierarchy3"/>
    <dgm:cxn modelId="{8D13492B-FAAA-43BE-A51D-F620409E5E6C}" type="presParOf" srcId="{43164980-7DAC-4844-9818-5B8C43199358}" destId="{0CEEF931-B9D9-4879-8AD0-C2F8BA96585F}" srcOrd="0" destOrd="0" presId="urn:microsoft.com/office/officeart/2005/8/layout/hierarchy3"/>
    <dgm:cxn modelId="{1FEE67D4-82D4-4FCD-80B3-7951FF13718C}" type="presParOf" srcId="{43164980-7DAC-4844-9818-5B8C43199358}" destId="{EB7665BB-F914-4215-8FE0-A71323606F0C}" srcOrd="1" destOrd="0" presId="urn:microsoft.com/office/officeart/2005/8/layout/hierarchy3"/>
    <dgm:cxn modelId="{1828100D-D14B-436A-85DD-127659254D9F}" type="presParOf" srcId="{43164980-7DAC-4844-9818-5B8C43199358}" destId="{705BBC0A-9A86-4CCF-939E-D0348D67A617}" srcOrd="2" destOrd="0" presId="urn:microsoft.com/office/officeart/2005/8/layout/hierarchy3"/>
    <dgm:cxn modelId="{79520387-2973-4E1A-85DE-0A192AB089BF}" type="presParOf" srcId="{43164980-7DAC-4844-9818-5B8C43199358}" destId="{C03CAF8B-96E5-45AC-B216-64153E59E305}" srcOrd="3" destOrd="0" presId="urn:microsoft.com/office/officeart/2005/8/layout/hierarchy3"/>
    <dgm:cxn modelId="{09C986EF-79D6-4751-BAAD-E070E3BA6D29}" type="presParOf" srcId="{43164980-7DAC-4844-9818-5B8C43199358}" destId="{89757097-29D4-478F-B0DF-583CF30E9CA2}" srcOrd="4" destOrd="0" presId="urn:microsoft.com/office/officeart/2005/8/layout/hierarchy3"/>
    <dgm:cxn modelId="{CBD1D737-2AB4-43F0-AB50-D21C468F03A9}" type="presParOf" srcId="{43164980-7DAC-4844-9818-5B8C43199358}" destId="{F42542F1-6770-4B11-BD3C-1A356115BEE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8CFE46B-BF3E-4472-B7C8-E10D92AC0FF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68ECF-4034-4772-A37E-918E5C0B21A0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Tutor #3</a:t>
          </a:r>
          <a:endParaRPr lang="en-US" b="1" dirty="0">
            <a:latin typeface="Montserrat" pitchFamily="2" charset="0"/>
          </a:endParaRPr>
        </a:p>
      </dgm:t>
    </dgm:pt>
    <dgm:pt modelId="{A255D675-C98B-4CC1-802E-D7D6F1873E07}" type="parTrans" cxnId="{5C993CEA-9A4A-4168-BB66-60074ABC6589}">
      <dgm:prSet/>
      <dgm:spPr/>
      <dgm:t>
        <a:bodyPr/>
        <a:lstStyle/>
        <a:p>
          <a:endParaRPr lang="en-US"/>
        </a:p>
      </dgm:t>
    </dgm:pt>
    <dgm:pt modelId="{F388AFBB-262F-4D21-9BA0-04301655A272}" type="sibTrans" cxnId="{5C993CEA-9A4A-4168-BB66-60074ABC6589}">
      <dgm:prSet/>
      <dgm:spPr/>
      <dgm:t>
        <a:bodyPr/>
        <a:lstStyle/>
        <a:p>
          <a:endParaRPr lang="en-US"/>
        </a:p>
      </dgm:t>
    </dgm:pt>
    <dgm:pt modelId="{82432637-7561-491B-A3AF-9B1FF250A3F2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PA" dirty="0">
              <a:latin typeface="Montserrat" pitchFamily="2" charset="0"/>
            </a:rPr>
            <a:t>Estudiante #3</a:t>
          </a:r>
          <a:endParaRPr lang="en-US" dirty="0">
            <a:latin typeface="Montserrat" pitchFamily="2" charset="0"/>
          </a:endParaRPr>
        </a:p>
      </dgm:t>
    </dgm:pt>
    <dgm:pt modelId="{270AE11B-8130-4065-8EFD-B1340A76FBE5}" type="parTrans" cxnId="{CF416980-5B82-4428-8F16-F8D6D1AFC1EC}">
      <dgm:prSet/>
      <dgm:spPr/>
      <dgm:t>
        <a:bodyPr/>
        <a:lstStyle/>
        <a:p>
          <a:endParaRPr lang="en-US"/>
        </a:p>
      </dgm:t>
    </dgm:pt>
    <dgm:pt modelId="{24F39546-AA4A-413D-BAFC-88ED8F4593AA}" type="sibTrans" cxnId="{CF416980-5B82-4428-8F16-F8D6D1AFC1EC}">
      <dgm:prSet/>
      <dgm:spPr/>
      <dgm:t>
        <a:bodyPr/>
        <a:lstStyle/>
        <a:p>
          <a:endParaRPr lang="en-US"/>
        </a:p>
      </dgm:t>
    </dgm:pt>
    <dgm:pt modelId="{765504DD-3756-418D-8188-E77641F12BB9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PA" dirty="0">
              <a:latin typeface="Montserrat" pitchFamily="2" charset="0"/>
            </a:rPr>
            <a:t>Estudiante #1</a:t>
          </a:r>
          <a:endParaRPr lang="en-US" dirty="0">
            <a:latin typeface="Montserrat" pitchFamily="2" charset="0"/>
          </a:endParaRPr>
        </a:p>
      </dgm:t>
    </dgm:pt>
    <dgm:pt modelId="{745D4805-DF9B-4508-A988-94B31C7245A2}" type="parTrans" cxnId="{71B41519-772A-4A4B-8C66-F62F3251C239}">
      <dgm:prSet/>
      <dgm:spPr>
        <a:ln>
          <a:solidFill>
            <a:srgbClr val="2C2071"/>
          </a:solidFill>
        </a:ln>
      </dgm:spPr>
      <dgm:t>
        <a:bodyPr/>
        <a:lstStyle/>
        <a:p>
          <a:endParaRPr lang="en-US"/>
        </a:p>
      </dgm:t>
    </dgm:pt>
    <dgm:pt modelId="{22ED3BB6-4F0B-4C06-B958-738F5DE22CB9}" type="sibTrans" cxnId="{71B41519-772A-4A4B-8C66-F62F3251C239}">
      <dgm:prSet/>
      <dgm:spPr/>
      <dgm:t>
        <a:bodyPr/>
        <a:lstStyle/>
        <a:p>
          <a:endParaRPr lang="en-US"/>
        </a:p>
      </dgm:t>
    </dgm:pt>
    <dgm:pt modelId="{A2CBE5DB-43E5-4BBE-80B8-D757AE7EBF98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PA" dirty="0">
              <a:latin typeface="Montserrat" pitchFamily="2" charset="0"/>
            </a:rPr>
            <a:t>Estudiante #2</a:t>
          </a:r>
          <a:endParaRPr lang="en-US" dirty="0">
            <a:latin typeface="Montserrat" pitchFamily="2" charset="0"/>
          </a:endParaRPr>
        </a:p>
      </dgm:t>
    </dgm:pt>
    <dgm:pt modelId="{5214D3E2-6480-476A-9B7D-9683A52D5698}" type="parTrans" cxnId="{3AC46529-77D1-4330-B098-02D5AA2612F7}">
      <dgm:prSet/>
      <dgm:spPr>
        <a:ln>
          <a:solidFill>
            <a:srgbClr val="2C2071"/>
          </a:solidFill>
        </a:ln>
      </dgm:spPr>
      <dgm:t>
        <a:bodyPr/>
        <a:lstStyle/>
        <a:p>
          <a:endParaRPr lang="en-US"/>
        </a:p>
      </dgm:t>
    </dgm:pt>
    <dgm:pt modelId="{BA0456D4-4B3A-4614-A05B-35C9DEDDFEAA}" type="sibTrans" cxnId="{3AC46529-77D1-4330-B098-02D5AA2612F7}">
      <dgm:prSet/>
      <dgm:spPr/>
      <dgm:t>
        <a:bodyPr/>
        <a:lstStyle/>
        <a:p>
          <a:endParaRPr lang="en-US"/>
        </a:p>
      </dgm:t>
    </dgm:pt>
    <dgm:pt modelId="{E61799F2-5F80-4FDD-B04B-F2B9153F1DBA}" type="pres">
      <dgm:prSet presAssocID="{28CFE46B-BF3E-4472-B7C8-E10D92AC0F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F93AB4-E265-4B25-8C30-F5BA72771572}" type="pres">
      <dgm:prSet presAssocID="{24468ECF-4034-4772-A37E-918E5C0B21A0}" presName="root" presStyleCnt="0"/>
      <dgm:spPr/>
    </dgm:pt>
    <dgm:pt modelId="{D10AB096-E978-4279-87D6-55009F82D435}" type="pres">
      <dgm:prSet presAssocID="{24468ECF-4034-4772-A37E-918E5C0B21A0}" presName="rootComposite" presStyleCnt="0"/>
      <dgm:spPr/>
    </dgm:pt>
    <dgm:pt modelId="{395E2AE0-354D-4BB8-A98E-F4326479B63F}" type="pres">
      <dgm:prSet presAssocID="{24468ECF-4034-4772-A37E-918E5C0B21A0}" presName="rootText" presStyleLbl="node1" presStyleIdx="0" presStyleCnt="1"/>
      <dgm:spPr/>
    </dgm:pt>
    <dgm:pt modelId="{AA21DF52-0FF3-4D2A-9257-C2A13AD1EB46}" type="pres">
      <dgm:prSet presAssocID="{24468ECF-4034-4772-A37E-918E5C0B21A0}" presName="rootConnector" presStyleLbl="node1" presStyleIdx="0" presStyleCnt="1"/>
      <dgm:spPr/>
    </dgm:pt>
    <dgm:pt modelId="{43164980-7DAC-4844-9818-5B8C43199358}" type="pres">
      <dgm:prSet presAssocID="{24468ECF-4034-4772-A37E-918E5C0B21A0}" presName="childShape" presStyleCnt="0"/>
      <dgm:spPr/>
    </dgm:pt>
    <dgm:pt modelId="{0CEEF931-B9D9-4879-8AD0-C2F8BA96585F}" type="pres">
      <dgm:prSet presAssocID="{270AE11B-8130-4065-8EFD-B1340A76FBE5}" presName="Name13" presStyleLbl="parChTrans1D2" presStyleIdx="0" presStyleCnt="3"/>
      <dgm:spPr/>
    </dgm:pt>
    <dgm:pt modelId="{EB7665BB-F914-4215-8FE0-A71323606F0C}" type="pres">
      <dgm:prSet presAssocID="{82432637-7561-491B-A3AF-9B1FF250A3F2}" presName="childText" presStyleLbl="bgAcc1" presStyleIdx="0" presStyleCnt="3">
        <dgm:presLayoutVars>
          <dgm:bulletEnabled val="1"/>
        </dgm:presLayoutVars>
      </dgm:prSet>
      <dgm:spPr/>
    </dgm:pt>
    <dgm:pt modelId="{705BBC0A-9A86-4CCF-939E-D0348D67A617}" type="pres">
      <dgm:prSet presAssocID="{745D4805-DF9B-4508-A988-94B31C7245A2}" presName="Name13" presStyleLbl="parChTrans1D2" presStyleIdx="1" presStyleCnt="3"/>
      <dgm:spPr/>
    </dgm:pt>
    <dgm:pt modelId="{C03CAF8B-96E5-45AC-B216-64153E59E305}" type="pres">
      <dgm:prSet presAssocID="{765504DD-3756-418D-8188-E77641F12BB9}" presName="childText" presStyleLbl="bgAcc1" presStyleIdx="1" presStyleCnt="3">
        <dgm:presLayoutVars>
          <dgm:bulletEnabled val="1"/>
        </dgm:presLayoutVars>
      </dgm:prSet>
      <dgm:spPr/>
    </dgm:pt>
    <dgm:pt modelId="{89757097-29D4-478F-B0DF-583CF30E9CA2}" type="pres">
      <dgm:prSet presAssocID="{5214D3E2-6480-476A-9B7D-9683A52D5698}" presName="Name13" presStyleLbl="parChTrans1D2" presStyleIdx="2" presStyleCnt="3"/>
      <dgm:spPr/>
    </dgm:pt>
    <dgm:pt modelId="{F42542F1-6770-4B11-BD3C-1A356115BEEB}" type="pres">
      <dgm:prSet presAssocID="{A2CBE5DB-43E5-4BBE-80B8-D757AE7EBF98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5C07130F-3EE3-4BAA-BF2D-D3ED55799ABD}" type="presOf" srcId="{28CFE46B-BF3E-4472-B7C8-E10D92AC0FFC}" destId="{E61799F2-5F80-4FDD-B04B-F2B9153F1DBA}" srcOrd="0" destOrd="0" presId="urn:microsoft.com/office/officeart/2005/8/layout/hierarchy3"/>
    <dgm:cxn modelId="{71B41519-772A-4A4B-8C66-F62F3251C239}" srcId="{24468ECF-4034-4772-A37E-918E5C0B21A0}" destId="{765504DD-3756-418D-8188-E77641F12BB9}" srcOrd="1" destOrd="0" parTransId="{745D4805-DF9B-4508-A988-94B31C7245A2}" sibTransId="{22ED3BB6-4F0B-4C06-B958-738F5DE22CB9}"/>
    <dgm:cxn modelId="{3AC46529-77D1-4330-B098-02D5AA2612F7}" srcId="{24468ECF-4034-4772-A37E-918E5C0B21A0}" destId="{A2CBE5DB-43E5-4BBE-80B8-D757AE7EBF98}" srcOrd="2" destOrd="0" parTransId="{5214D3E2-6480-476A-9B7D-9683A52D5698}" sibTransId="{BA0456D4-4B3A-4614-A05B-35C9DEDDFEAA}"/>
    <dgm:cxn modelId="{299ABA7E-3A2D-48D0-8A19-CE8CA68DE3F3}" type="presOf" srcId="{270AE11B-8130-4065-8EFD-B1340A76FBE5}" destId="{0CEEF931-B9D9-4879-8AD0-C2F8BA96585F}" srcOrd="0" destOrd="0" presId="urn:microsoft.com/office/officeart/2005/8/layout/hierarchy3"/>
    <dgm:cxn modelId="{CF416980-5B82-4428-8F16-F8D6D1AFC1EC}" srcId="{24468ECF-4034-4772-A37E-918E5C0B21A0}" destId="{82432637-7561-491B-A3AF-9B1FF250A3F2}" srcOrd="0" destOrd="0" parTransId="{270AE11B-8130-4065-8EFD-B1340A76FBE5}" sibTransId="{24F39546-AA4A-413D-BAFC-88ED8F4593AA}"/>
    <dgm:cxn modelId="{AC882E83-8B70-4A1E-87AB-DBF72CED4CE4}" type="presOf" srcId="{82432637-7561-491B-A3AF-9B1FF250A3F2}" destId="{EB7665BB-F914-4215-8FE0-A71323606F0C}" srcOrd="0" destOrd="0" presId="urn:microsoft.com/office/officeart/2005/8/layout/hierarchy3"/>
    <dgm:cxn modelId="{E822EEA2-2505-4E61-BE03-14733B9AE1A5}" type="presOf" srcId="{A2CBE5DB-43E5-4BBE-80B8-D757AE7EBF98}" destId="{F42542F1-6770-4B11-BD3C-1A356115BEEB}" srcOrd="0" destOrd="0" presId="urn:microsoft.com/office/officeart/2005/8/layout/hierarchy3"/>
    <dgm:cxn modelId="{07C93CB9-6A3A-479E-AD0A-C49E786D7419}" type="presOf" srcId="{24468ECF-4034-4772-A37E-918E5C0B21A0}" destId="{AA21DF52-0FF3-4D2A-9257-C2A13AD1EB46}" srcOrd="1" destOrd="0" presId="urn:microsoft.com/office/officeart/2005/8/layout/hierarchy3"/>
    <dgm:cxn modelId="{9E8AA3C1-6B89-492C-9FD6-B1A1E043AD0F}" type="presOf" srcId="{24468ECF-4034-4772-A37E-918E5C0B21A0}" destId="{395E2AE0-354D-4BB8-A98E-F4326479B63F}" srcOrd="0" destOrd="0" presId="urn:microsoft.com/office/officeart/2005/8/layout/hierarchy3"/>
    <dgm:cxn modelId="{216DEBCD-9E75-41D6-886F-9C4978A0508F}" type="presOf" srcId="{765504DD-3756-418D-8188-E77641F12BB9}" destId="{C03CAF8B-96E5-45AC-B216-64153E59E305}" srcOrd="0" destOrd="0" presId="urn:microsoft.com/office/officeart/2005/8/layout/hierarchy3"/>
    <dgm:cxn modelId="{5C993CEA-9A4A-4168-BB66-60074ABC6589}" srcId="{28CFE46B-BF3E-4472-B7C8-E10D92AC0FFC}" destId="{24468ECF-4034-4772-A37E-918E5C0B21A0}" srcOrd="0" destOrd="0" parTransId="{A255D675-C98B-4CC1-802E-D7D6F1873E07}" sibTransId="{F388AFBB-262F-4D21-9BA0-04301655A272}"/>
    <dgm:cxn modelId="{8DD01AFA-F274-4CFA-AED6-8690148860D3}" type="presOf" srcId="{745D4805-DF9B-4508-A988-94B31C7245A2}" destId="{705BBC0A-9A86-4CCF-939E-D0348D67A617}" srcOrd="0" destOrd="0" presId="urn:microsoft.com/office/officeart/2005/8/layout/hierarchy3"/>
    <dgm:cxn modelId="{CB456CFB-3002-4C3F-AFFE-481538A84B43}" type="presOf" srcId="{5214D3E2-6480-476A-9B7D-9683A52D5698}" destId="{89757097-29D4-478F-B0DF-583CF30E9CA2}" srcOrd="0" destOrd="0" presId="urn:microsoft.com/office/officeart/2005/8/layout/hierarchy3"/>
    <dgm:cxn modelId="{939359FC-CC14-4F0C-B0C9-8AEA0B85BA03}" type="presParOf" srcId="{E61799F2-5F80-4FDD-B04B-F2B9153F1DBA}" destId="{C9F93AB4-E265-4B25-8C30-F5BA72771572}" srcOrd="0" destOrd="0" presId="urn:microsoft.com/office/officeart/2005/8/layout/hierarchy3"/>
    <dgm:cxn modelId="{F715C26A-60E1-4DF2-8B25-3C319C0CB7A2}" type="presParOf" srcId="{C9F93AB4-E265-4B25-8C30-F5BA72771572}" destId="{D10AB096-E978-4279-87D6-55009F82D435}" srcOrd="0" destOrd="0" presId="urn:microsoft.com/office/officeart/2005/8/layout/hierarchy3"/>
    <dgm:cxn modelId="{CD14B773-E9FE-4F79-9439-53E47649B87C}" type="presParOf" srcId="{D10AB096-E978-4279-87D6-55009F82D435}" destId="{395E2AE0-354D-4BB8-A98E-F4326479B63F}" srcOrd="0" destOrd="0" presId="urn:microsoft.com/office/officeart/2005/8/layout/hierarchy3"/>
    <dgm:cxn modelId="{CFD1001F-0EEA-441B-87DD-18A3F8E9E5F1}" type="presParOf" srcId="{D10AB096-E978-4279-87D6-55009F82D435}" destId="{AA21DF52-0FF3-4D2A-9257-C2A13AD1EB46}" srcOrd="1" destOrd="0" presId="urn:microsoft.com/office/officeart/2005/8/layout/hierarchy3"/>
    <dgm:cxn modelId="{4BD17114-CC77-4777-8E89-6CC75F462298}" type="presParOf" srcId="{C9F93AB4-E265-4B25-8C30-F5BA72771572}" destId="{43164980-7DAC-4844-9818-5B8C43199358}" srcOrd="1" destOrd="0" presId="urn:microsoft.com/office/officeart/2005/8/layout/hierarchy3"/>
    <dgm:cxn modelId="{8D13492B-FAAA-43BE-A51D-F620409E5E6C}" type="presParOf" srcId="{43164980-7DAC-4844-9818-5B8C43199358}" destId="{0CEEF931-B9D9-4879-8AD0-C2F8BA96585F}" srcOrd="0" destOrd="0" presId="urn:microsoft.com/office/officeart/2005/8/layout/hierarchy3"/>
    <dgm:cxn modelId="{1FEE67D4-82D4-4FCD-80B3-7951FF13718C}" type="presParOf" srcId="{43164980-7DAC-4844-9818-5B8C43199358}" destId="{EB7665BB-F914-4215-8FE0-A71323606F0C}" srcOrd="1" destOrd="0" presId="urn:microsoft.com/office/officeart/2005/8/layout/hierarchy3"/>
    <dgm:cxn modelId="{1828100D-D14B-436A-85DD-127659254D9F}" type="presParOf" srcId="{43164980-7DAC-4844-9818-5B8C43199358}" destId="{705BBC0A-9A86-4CCF-939E-D0348D67A617}" srcOrd="2" destOrd="0" presId="urn:microsoft.com/office/officeart/2005/8/layout/hierarchy3"/>
    <dgm:cxn modelId="{79520387-2973-4E1A-85DE-0A192AB089BF}" type="presParOf" srcId="{43164980-7DAC-4844-9818-5B8C43199358}" destId="{C03CAF8B-96E5-45AC-B216-64153E59E305}" srcOrd="3" destOrd="0" presId="urn:microsoft.com/office/officeart/2005/8/layout/hierarchy3"/>
    <dgm:cxn modelId="{09C986EF-79D6-4751-BAAD-E070E3BA6D29}" type="presParOf" srcId="{43164980-7DAC-4844-9818-5B8C43199358}" destId="{89757097-29D4-478F-B0DF-583CF30E9CA2}" srcOrd="4" destOrd="0" presId="urn:microsoft.com/office/officeart/2005/8/layout/hierarchy3"/>
    <dgm:cxn modelId="{CBD1D737-2AB4-43F0-AB50-D21C468F03A9}" type="presParOf" srcId="{43164980-7DAC-4844-9818-5B8C43199358}" destId="{F42542F1-6770-4B11-BD3C-1A356115BEE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8CFE46B-BF3E-4472-B7C8-E10D92AC0FF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68ECF-4034-4772-A37E-918E5C0B21A0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Estudiante #1</a:t>
          </a:r>
          <a:endParaRPr lang="en-US" b="1" dirty="0">
            <a:latin typeface="Montserrat" pitchFamily="2" charset="0"/>
          </a:endParaRPr>
        </a:p>
      </dgm:t>
    </dgm:pt>
    <dgm:pt modelId="{A255D675-C98B-4CC1-802E-D7D6F1873E07}" type="parTrans" cxnId="{5C993CEA-9A4A-4168-BB66-60074ABC6589}">
      <dgm:prSet/>
      <dgm:spPr/>
      <dgm:t>
        <a:bodyPr/>
        <a:lstStyle/>
        <a:p>
          <a:endParaRPr lang="en-US"/>
        </a:p>
      </dgm:t>
    </dgm:pt>
    <dgm:pt modelId="{F388AFBB-262F-4D21-9BA0-04301655A272}" type="sibTrans" cxnId="{5C993CEA-9A4A-4168-BB66-60074ABC6589}">
      <dgm:prSet/>
      <dgm:spPr/>
      <dgm:t>
        <a:bodyPr/>
        <a:lstStyle/>
        <a:p>
          <a:endParaRPr lang="en-US"/>
        </a:p>
      </dgm:t>
    </dgm:pt>
    <dgm:pt modelId="{82432637-7561-491B-A3AF-9B1FF250A3F2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#2</a:t>
          </a:r>
          <a:endParaRPr lang="en-US" sz="1400" dirty="0">
            <a:latin typeface="Montserrat" pitchFamily="2" charset="0"/>
          </a:endParaRPr>
        </a:p>
      </dgm:t>
    </dgm:pt>
    <dgm:pt modelId="{270AE11B-8130-4065-8EFD-B1340A76FBE5}" type="parTrans" cxnId="{CF416980-5B82-4428-8F16-F8D6D1AFC1EC}">
      <dgm:prSet/>
      <dgm:spPr/>
      <dgm:t>
        <a:bodyPr/>
        <a:lstStyle/>
        <a:p>
          <a:endParaRPr lang="en-US"/>
        </a:p>
      </dgm:t>
    </dgm:pt>
    <dgm:pt modelId="{24F39546-AA4A-413D-BAFC-88ED8F4593AA}" type="sibTrans" cxnId="{CF416980-5B82-4428-8F16-F8D6D1AFC1EC}">
      <dgm:prSet/>
      <dgm:spPr/>
      <dgm:t>
        <a:bodyPr/>
        <a:lstStyle/>
        <a:p>
          <a:endParaRPr lang="en-US"/>
        </a:p>
      </dgm:t>
    </dgm:pt>
    <dgm:pt modelId="{765504DD-3756-418D-8188-E77641F12BB9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#1</a:t>
          </a:r>
          <a:endParaRPr lang="en-US" sz="1400" dirty="0">
            <a:latin typeface="Montserrat" pitchFamily="2" charset="0"/>
          </a:endParaRPr>
        </a:p>
      </dgm:t>
    </dgm:pt>
    <dgm:pt modelId="{745D4805-DF9B-4508-A988-94B31C7245A2}" type="parTrans" cxnId="{71B41519-772A-4A4B-8C66-F62F3251C239}">
      <dgm:prSet/>
      <dgm:spPr/>
      <dgm:t>
        <a:bodyPr/>
        <a:lstStyle/>
        <a:p>
          <a:endParaRPr lang="en-US"/>
        </a:p>
      </dgm:t>
    </dgm:pt>
    <dgm:pt modelId="{22ED3BB6-4F0B-4C06-B958-738F5DE22CB9}" type="sibTrans" cxnId="{71B41519-772A-4A4B-8C66-F62F3251C239}">
      <dgm:prSet/>
      <dgm:spPr/>
      <dgm:t>
        <a:bodyPr/>
        <a:lstStyle/>
        <a:p>
          <a:endParaRPr lang="en-US"/>
        </a:p>
      </dgm:t>
    </dgm:pt>
    <dgm:pt modelId="{A2CBE5DB-43E5-4BBE-80B8-D757AE7EBF98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#3</a:t>
          </a:r>
          <a:endParaRPr lang="en-US" sz="1400" dirty="0">
            <a:latin typeface="Montserrat" pitchFamily="2" charset="0"/>
          </a:endParaRPr>
        </a:p>
      </dgm:t>
    </dgm:pt>
    <dgm:pt modelId="{5214D3E2-6480-476A-9B7D-9683A52D5698}" type="parTrans" cxnId="{3AC46529-77D1-4330-B098-02D5AA2612F7}">
      <dgm:prSet/>
      <dgm:spPr>
        <a:ln>
          <a:solidFill>
            <a:srgbClr val="2C2071"/>
          </a:solidFill>
        </a:ln>
      </dgm:spPr>
      <dgm:t>
        <a:bodyPr/>
        <a:lstStyle/>
        <a:p>
          <a:endParaRPr lang="en-US"/>
        </a:p>
      </dgm:t>
    </dgm:pt>
    <dgm:pt modelId="{BA0456D4-4B3A-4614-A05B-35C9DEDDFEAA}" type="sibTrans" cxnId="{3AC46529-77D1-4330-B098-02D5AA2612F7}">
      <dgm:prSet/>
      <dgm:spPr/>
      <dgm:t>
        <a:bodyPr/>
        <a:lstStyle/>
        <a:p>
          <a:endParaRPr lang="en-US"/>
        </a:p>
      </dgm:t>
    </dgm:pt>
    <dgm:pt modelId="{E61799F2-5F80-4FDD-B04B-F2B9153F1DBA}" type="pres">
      <dgm:prSet presAssocID="{28CFE46B-BF3E-4472-B7C8-E10D92AC0F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F93AB4-E265-4B25-8C30-F5BA72771572}" type="pres">
      <dgm:prSet presAssocID="{24468ECF-4034-4772-A37E-918E5C0B21A0}" presName="root" presStyleCnt="0"/>
      <dgm:spPr/>
    </dgm:pt>
    <dgm:pt modelId="{D10AB096-E978-4279-87D6-55009F82D435}" type="pres">
      <dgm:prSet presAssocID="{24468ECF-4034-4772-A37E-918E5C0B21A0}" presName="rootComposite" presStyleCnt="0"/>
      <dgm:spPr/>
    </dgm:pt>
    <dgm:pt modelId="{395E2AE0-354D-4BB8-A98E-F4326479B63F}" type="pres">
      <dgm:prSet presAssocID="{24468ECF-4034-4772-A37E-918E5C0B21A0}" presName="rootText" presStyleLbl="node1" presStyleIdx="0" presStyleCnt="1" custScaleX="159360"/>
      <dgm:spPr/>
    </dgm:pt>
    <dgm:pt modelId="{AA21DF52-0FF3-4D2A-9257-C2A13AD1EB46}" type="pres">
      <dgm:prSet presAssocID="{24468ECF-4034-4772-A37E-918E5C0B21A0}" presName="rootConnector" presStyleLbl="node1" presStyleIdx="0" presStyleCnt="1"/>
      <dgm:spPr/>
    </dgm:pt>
    <dgm:pt modelId="{43164980-7DAC-4844-9818-5B8C43199358}" type="pres">
      <dgm:prSet presAssocID="{24468ECF-4034-4772-A37E-918E5C0B21A0}" presName="childShape" presStyleCnt="0"/>
      <dgm:spPr/>
    </dgm:pt>
    <dgm:pt modelId="{0CEEF931-B9D9-4879-8AD0-C2F8BA96585F}" type="pres">
      <dgm:prSet presAssocID="{270AE11B-8130-4065-8EFD-B1340A76FBE5}" presName="Name13" presStyleLbl="parChTrans1D2" presStyleIdx="0" presStyleCnt="3"/>
      <dgm:spPr/>
    </dgm:pt>
    <dgm:pt modelId="{EB7665BB-F914-4215-8FE0-A71323606F0C}" type="pres">
      <dgm:prSet presAssocID="{82432637-7561-491B-A3AF-9B1FF250A3F2}" presName="childText" presStyleLbl="bgAcc1" presStyleIdx="0" presStyleCnt="3">
        <dgm:presLayoutVars>
          <dgm:bulletEnabled val="1"/>
        </dgm:presLayoutVars>
      </dgm:prSet>
      <dgm:spPr/>
    </dgm:pt>
    <dgm:pt modelId="{705BBC0A-9A86-4CCF-939E-D0348D67A617}" type="pres">
      <dgm:prSet presAssocID="{745D4805-DF9B-4508-A988-94B31C7245A2}" presName="Name13" presStyleLbl="parChTrans1D2" presStyleIdx="1" presStyleCnt="3"/>
      <dgm:spPr/>
    </dgm:pt>
    <dgm:pt modelId="{C03CAF8B-96E5-45AC-B216-64153E59E305}" type="pres">
      <dgm:prSet presAssocID="{765504DD-3756-418D-8188-E77641F12BB9}" presName="childText" presStyleLbl="bgAcc1" presStyleIdx="1" presStyleCnt="3">
        <dgm:presLayoutVars>
          <dgm:bulletEnabled val="1"/>
        </dgm:presLayoutVars>
      </dgm:prSet>
      <dgm:spPr/>
    </dgm:pt>
    <dgm:pt modelId="{89757097-29D4-478F-B0DF-583CF30E9CA2}" type="pres">
      <dgm:prSet presAssocID="{5214D3E2-6480-476A-9B7D-9683A52D5698}" presName="Name13" presStyleLbl="parChTrans1D2" presStyleIdx="2" presStyleCnt="3"/>
      <dgm:spPr/>
    </dgm:pt>
    <dgm:pt modelId="{F42542F1-6770-4B11-BD3C-1A356115BEEB}" type="pres">
      <dgm:prSet presAssocID="{A2CBE5DB-43E5-4BBE-80B8-D757AE7EBF98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5C07130F-3EE3-4BAA-BF2D-D3ED55799ABD}" type="presOf" srcId="{28CFE46B-BF3E-4472-B7C8-E10D92AC0FFC}" destId="{E61799F2-5F80-4FDD-B04B-F2B9153F1DBA}" srcOrd="0" destOrd="0" presId="urn:microsoft.com/office/officeart/2005/8/layout/hierarchy3"/>
    <dgm:cxn modelId="{71B41519-772A-4A4B-8C66-F62F3251C239}" srcId="{24468ECF-4034-4772-A37E-918E5C0B21A0}" destId="{765504DD-3756-418D-8188-E77641F12BB9}" srcOrd="1" destOrd="0" parTransId="{745D4805-DF9B-4508-A988-94B31C7245A2}" sibTransId="{22ED3BB6-4F0B-4C06-B958-738F5DE22CB9}"/>
    <dgm:cxn modelId="{3AC46529-77D1-4330-B098-02D5AA2612F7}" srcId="{24468ECF-4034-4772-A37E-918E5C0B21A0}" destId="{A2CBE5DB-43E5-4BBE-80B8-D757AE7EBF98}" srcOrd="2" destOrd="0" parTransId="{5214D3E2-6480-476A-9B7D-9683A52D5698}" sibTransId="{BA0456D4-4B3A-4614-A05B-35C9DEDDFEAA}"/>
    <dgm:cxn modelId="{299ABA7E-3A2D-48D0-8A19-CE8CA68DE3F3}" type="presOf" srcId="{270AE11B-8130-4065-8EFD-B1340A76FBE5}" destId="{0CEEF931-B9D9-4879-8AD0-C2F8BA96585F}" srcOrd="0" destOrd="0" presId="urn:microsoft.com/office/officeart/2005/8/layout/hierarchy3"/>
    <dgm:cxn modelId="{CF416980-5B82-4428-8F16-F8D6D1AFC1EC}" srcId="{24468ECF-4034-4772-A37E-918E5C0B21A0}" destId="{82432637-7561-491B-A3AF-9B1FF250A3F2}" srcOrd="0" destOrd="0" parTransId="{270AE11B-8130-4065-8EFD-B1340A76FBE5}" sibTransId="{24F39546-AA4A-413D-BAFC-88ED8F4593AA}"/>
    <dgm:cxn modelId="{AC882E83-8B70-4A1E-87AB-DBF72CED4CE4}" type="presOf" srcId="{82432637-7561-491B-A3AF-9B1FF250A3F2}" destId="{EB7665BB-F914-4215-8FE0-A71323606F0C}" srcOrd="0" destOrd="0" presId="urn:microsoft.com/office/officeart/2005/8/layout/hierarchy3"/>
    <dgm:cxn modelId="{E822EEA2-2505-4E61-BE03-14733B9AE1A5}" type="presOf" srcId="{A2CBE5DB-43E5-4BBE-80B8-D757AE7EBF98}" destId="{F42542F1-6770-4B11-BD3C-1A356115BEEB}" srcOrd="0" destOrd="0" presId="urn:microsoft.com/office/officeart/2005/8/layout/hierarchy3"/>
    <dgm:cxn modelId="{07C93CB9-6A3A-479E-AD0A-C49E786D7419}" type="presOf" srcId="{24468ECF-4034-4772-A37E-918E5C0B21A0}" destId="{AA21DF52-0FF3-4D2A-9257-C2A13AD1EB46}" srcOrd="1" destOrd="0" presId="urn:microsoft.com/office/officeart/2005/8/layout/hierarchy3"/>
    <dgm:cxn modelId="{9E8AA3C1-6B89-492C-9FD6-B1A1E043AD0F}" type="presOf" srcId="{24468ECF-4034-4772-A37E-918E5C0B21A0}" destId="{395E2AE0-354D-4BB8-A98E-F4326479B63F}" srcOrd="0" destOrd="0" presId="urn:microsoft.com/office/officeart/2005/8/layout/hierarchy3"/>
    <dgm:cxn modelId="{216DEBCD-9E75-41D6-886F-9C4978A0508F}" type="presOf" srcId="{765504DD-3756-418D-8188-E77641F12BB9}" destId="{C03CAF8B-96E5-45AC-B216-64153E59E305}" srcOrd="0" destOrd="0" presId="urn:microsoft.com/office/officeart/2005/8/layout/hierarchy3"/>
    <dgm:cxn modelId="{5C993CEA-9A4A-4168-BB66-60074ABC6589}" srcId="{28CFE46B-BF3E-4472-B7C8-E10D92AC0FFC}" destId="{24468ECF-4034-4772-A37E-918E5C0B21A0}" srcOrd="0" destOrd="0" parTransId="{A255D675-C98B-4CC1-802E-D7D6F1873E07}" sibTransId="{F388AFBB-262F-4D21-9BA0-04301655A272}"/>
    <dgm:cxn modelId="{8DD01AFA-F274-4CFA-AED6-8690148860D3}" type="presOf" srcId="{745D4805-DF9B-4508-A988-94B31C7245A2}" destId="{705BBC0A-9A86-4CCF-939E-D0348D67A617}" srcOrd="0" destOrd="0" presId="urn:microsoft.com/office/officeart/2005/8/layout/hierarchy3"/>
    <dgm:cxn modelId="{CB456CFB-3002-4C3F-AFFE-481538A84B43}" type="presOf" srcId="{5214D3E2-6480-476A-9B7D-9683A52D5698}" destId="{89757097-29D4-478F-B0DF-583CF30E9CA2}" srcOrd="0" destOrd="0" presId="urn:microsoft.com/office/officeart/2005/8/layout/hierarchy3"/>
    <dgm:cxn modelId="{939359FC-CC14-4F0C-B0C9-8AEA0B85BA03}" type="presParOf" srcId="{E61799F2-5F80-4FDD-B04B-F2B9153F1DBA}" destId="{C9F93AB4-E265-4B25-8C30-F5BA72771572}" srcOrd="0" destOrd="0" presId="urn:microsoft.com/office/officeart/2005/8/layout/hierarchy3"/>
    <dgm:cxn modelId="{F715C26A-60E1-4DF2-8B25-3C319C0CB7A2}" type="presParOf" srcId="{C9F93AB4-E265-4B25-8C30-F5BA72771572}" destId="{D10AB096-E978-4279-87D6-55009F82D435}" srcOrd="0" destOrd="0" presId="urn:microsoft.com/office/officeart/2005/8/layout/hierarchy3"/>
    <dgm:cxn modelId="{CD14B773-E9FE-4F79-9439-53E47649B87C}" type="presParOf" srcId="{D10AB096-E978-4279-87D6-55009F82D435}" destId="{395E2AE0-354D-4BB8-A98E-F4326479B63F}" srcOrd="0" destOrd="0" presId="urn:microsoft.com/office/officeart/2005/8/layout/hierarchy3"/>
    <dgm:cxn modelId="{CFD1001F-0EEA-441B-87DD-18A3F8E9E5F1}" type="presParOf" srcId="{D10AB096-E978-4279-87D6-55009F82D435}" destId="{AA21DF52-0FF3-4D2A-9257-C2A13AD1EB46}" srcOrd="1" destOrd="0" presId="urn:microsoft.com/office/officeart/2005/8/layout/hierarchy3"/>
    <dgm:cxn modelId="{4BD17114-CC77-4777-8E89-6CC75F462298}" type="presParOf" srcId="{C9F93AB4-E265-4B25-8C30-F5BA72771572}" destId="{43164980-7DAC-4844-9818-5B8C43199358}" srcOrd="1" destOrd="0" presId="urn:microsoft.com/office/officeart/2005/8/layout/hierarchy3"/>
    <dgm:cxn modelId="{8D13492B-FAAA-43BE-A51D-F620409E5E6C}" type="presParOf" srcId="{43164980-7DAC-4844-9818-5B8C43199358}" destId="{0CEEF931-B9D9-4879-8AD0-C2F8BA96585F}" srcOrd="0" destOrd="0" presId="urn:microsoft.com/office/officeart/2005/8/layout/hierarchy3"/>
    <dgm:cxn modelId="{1FEE67D4-82D4-4FCD-80B3-7951FF13718C}" type="presParOf" srcId="{43164980-7DAC-4844-9818-5B8C43199358}" destId="{EB7665BB-F914-4215-8FE0-A71323606F0C}" srcOrd="1" destOrd="0" presId="urn:microsoft.com/office/officeart/2005/8/layout/hierarchy3"/>
    <dgm:cxn modelId="{1828100D-D14B-436A-85DD-127659254D9F}" type="presParOf" srcId="{43164980-7DAC-4844-9818-5B8C43199358}" destId="{705BBC0A-9A86-4CCF-939E-D0348D67A617}" srcOrd="2" destOrd="0" presId="urn:microsoft.com/office/officeart/2005/8/layout/hierarchy3"/>
    <dgm:cxn modelId="{79520387-2973-4E1A-85DE-0A192AB089BF}" type="presParOf" srcId="{43164980-7DAC-4844-9818-5B8C43199358}" destId="{C03CAF8B-96E5-45AC-B216-64153E59E305}" srcOrd="3" destOrd="0" presId="urn:microsoft.com/office/officeart/2005/8/layout/hierarchy3"/>
    <dgm:cxn modelId="{09C986EF-79D6-4751-BAAD-E070E3BA6D29}" type="presParOf" srcId="{43164980-7DAC-4844-9818-5B8C43199358}" destId="{89757097-29D4-478F-B0DF-583CF30E9CA2}" srcOrd="4" destOrd="0" presId="urn:microsoft.com/office/officeart/2005/8/layout/hierarchy3"/>
    <dgm:cxn modelId="{CBD1D737-2AB4-43F0-AB50-D21C468F03A9}" type="presParOf" srcId="{43164980-7DAC-4844-9818-5B8C43199358}" destId="{F42542F1-6770-4B11-BD3C-1A356115BEE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8CFE46B-BF3E-4472-B7C8-E10D92AC0FF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68ECF-4034-4772-A37E-918E5C0B21A0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Estudiante #2</a:t>
          </a:r>
          <a:endParaRPr lang="en-US" b="1" dirty="0">
            <a:latin typeface="Montserrat" pitchFamily="2" charset="0"/>
          </a:endParaRPr>
        </a:p>
      </dgm:t>
    </dgm:pt>
    <dgm:pt modelId="{A255D675-C98B-4CC1-802E-D7D6F1873E07}" type="parTrans" cxnId="{5C993CEA-9A4A-4168-BB66-60074ABC6589}">
      <dgm:prSet/>
      <dgm:spPr/>
      <dgm:t>
        <a:bodyPr/>
        <a:lstStyle/>
        <a:p>
          <a:endParaRPr lang="en-US"/>
        </a:p>
      </dgm:t>
    </dgm:pt>
    <dgm:pt modelId="{F388AFBB-262F-4D21-9BA0-04301655A272}" type="sibTrans" cxnId="{5C993CEA-9A4A-4168-BB66-60074ABC6589}">
      <dgm:prSet/>
      <dgm:spPr/>
      <dgm:t>
        <a:bodyPr/>
        <a:lstStyle/>
        <a:p>
          <a:endParaRPr lang="en-US"/>
        </a:p>
      </dgm:t>
    </dgm:pt>
    <dgm:pt modelId="{82432637-7561-491B-A3AF-9B1FF250A3F2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#3</a:t>
          </a:r>
          <a:endParaRPr lang="en-US" sz="1400" dirty="0">
            <a:latin typeface="Montserrat" pitchFamily="2" charset="0"/>
          </a:endParaRPr>
        </a:p>
      </dgm:t>
    </dgm:pt>
    <dgm:pt modelId="{270AE11B-8130-4065-8EFD-B1340A76FBE5}" type="parTrans" cxnId="{CF416980-5B82-4428-8F16-F8D6D1AFC1EC}">
      <dgm:prSet/>
      <dgm:spPr/>
      <dgm:t>
        <a:bodyPr/>
        <a:lstStyle/>
        <a:p>
          <a:endParaRPr lang="en-US"/>
        </a:p>
      </dgm:t>
    </dgm:pt>
    <dgm:pt modelId="{24F39546-AA4A-413D-BAFC-88ED8F4593AA}" type="sibTrans" cxnId="{CF416980-5B82-4428-8F16-F8D6D1AFC1EC}">
      <dgm:prSet/>
      <dgm:spPr/>
      <dgm:t>
        <a:bodyPr/>
        <a:lstStyle/>
        <a:p>
          <a:endParaRPr lang="en-US"/>
        </a:p>
      </dgm:t>
    </dgm:pt>
    <dgm:pt modelId="{765504DD-3756-418D-8188-E77641F12BB9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#2</a:t>
          </a:r>
          <a:endParaRPr lang="en-US" sz="1400" dirty="0">
            <a:latin typeface="Montserrat" pitchFamily="2" charset="0"/>
          </a:endParaRPr>
        </a:p>
      </dgm:t>
    </dgm:pt>
    <dgm:pt modelId="{745D4805-DF9B-4508-A988-94B31C7245A2}" type="parTrans" cxnId="{71B41519-772A-4A4B-8C66-F62F3251C239}">
      <dgm:prSet/>
      <dgm:spPr/>
      <dgm:t>
        <a:bodyPr/>
        <a:lstStyle/>
        <a:p>
          <a:endParaRPr lang="en-US"/>
        </a:p>
      </dgm:t>
    </dgm:pt>
    <dgm:pt modelId="{22ED3BB6-4F0B-4C06-B958-738F5DE22CB9}" type="sibTrans" cxnId="{71B41519-772A-4A4B-8C66-F62F3251C239}">
      <dgm:prSet/>
      <dgm:spPr/>
      <dgm:t>
        <a:bodyPr/>
        <a:lstStyle/>
        <a:p>
          <a:endParaRPr lang="en-US"/>
        </a:p>
      </dgm:t>
    </dgm:pt>
    <dgm:pt modelId="{A2CBE5DB-43E5-4BBE-80B8-D757AE7EBF98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#1</a:t>
          </a:r>
          <a:endParaRPr lang="en-US" sz="1400" dirty="0">
            <a:latin typeface="Montserrat" pitchFamily="2" charset="0"/>
          </a:endParaRPr>
        </a:p>
      </dgm:t>
    </dgm:pt>
    <dgm:pt modelId="{5214D3E2-6480-476A-9B7D-9683A52D5698}" type="parTrans" cxnId="{3AC46529-77D1-4330-B098-02D5AA2612F7}">
      <dgm:prSet/>
      <dgm:spPr>
        <a:ln>
          <a:solidFill>
            <a:srgbClr val="2C2071"/>
          </a:solidFill>
        </a:ln>
      </dgm:spPr>
      <dgm:t>
        <a:bodyPr/>
        <a:lstStyle/>
        <a:p>
          <a:endParaRPr lang="en-US"/>
        </a:p>
      </dgm:t>
    </dgm:pt>
    <dgm:pt modelId="{BA0456D4-4B3A-4614-A05B-35C9DEDDFEAA}" type="sibTrans" cxnId="{3AC46529-77D1-4330-B098-02D5AA2612F7}">
      <dgm:prSet/>
      <dgm:spPr/>
      <dgm:t>
        <a:bodyPr/>
        <a:lstStyle/>
        <a:p>
          <a:endParaRPr lang="en-US"/>
        </a:p>
      </dgm:t>
    </dgm:pt>
    <dgm:pt modelId="{E61799F2-5F80-4FDD-B04B-F2B9153F1DBA}" type="pres">
      <dgm:prSet presAssocID="{28CFE46B-BF3E-4472-B7C8-E10D92AC0F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F93AB4-E265-4B25-8C30-F5BA72771572}" type="pres">
      <dgm:prSet presAssocID="{24468ECF-4034-4772-A37E-918E5C0B21A0}" presName="root" presStyleCnt="0"/>
      <dgm:spPr/>
    </dgm:pt>
    <dgm:pt modelId="{D10AB096-E978-4279-87D6-55009F82D435}" type="pres">
      <dgm:prSet presAssocID="{24468ECF-4034-4772-A37E-918E5C0B21A0}" presName="rootComposite" presStyleCnt="0"/>
      <dgm:spPr/>
    </dgm:pt>
    <dgm:pt modelId="{395E2AE0-354D-4BB8-A98E-F4326479B63F}" type="pres">
      <dgm:prSet presAssocID="{24468ECF-4034-4772-A37E-918E5C0B21A0}" presName="rootText" presStyleLbl="node1" presStyleIdx="0" presStyleCnt="1" custScaleX="159360"/>
      <dgm:spPr/>
    </dgm:pt>
    <dgm:pt modelId="{AA21DF52-0FF3-4D2A-9257-C2A13AD1EB46}" type="pres">
      <dgm:prSet presAssocID="{24468ECF-4034-4772-A37E-918E5C0B21A0}" presName="rootConnector" presStyleLbl="node1" presStyleIdx="0" presStyleCnt="1"/>
      <dgm:spPr/>
    </dgm:pt>
    <dgm:pt modelId="{43164980-7DAC-4844-9818-5B8C43199358}" type="pres">
      <dgm:prSet presAssocID="{24468ECF-4034-4772-A37E-918E5C0B21A0}" presName="childShape" presStyleCnt="0"/>
      <dgm:spPr/>
    </dgm:pt>
    <dgm:pt modelId="{0CEEF931-B9D9-4879-8AD0-C2F8BA96585F}" type="pres">
      <dgm:prSet presAssocID="{270AE11B-8130-4065-8EFD-B1340A76FBE5}" presName="Name13" presStyleLbl="parChTrans1D2" presStyleIdx="0" presStyleCnt="3"/>
      <dgm:spPr/>
    </dgm:pt>
    <dgm:pt modelId="{EB7665BB-F914-4215-8FE0-A71323606F0C}" type="pres">
      <dgm:prSet presAssocID="{82432637-7561-491B-A3AF-9B1FF250A3F2}" presName="childText" presStyleLbl="bgAcc1" presStyleIdx="0" presStyleCnt="3">
        <dgm:presLayoutVars>
          <dgm:bulletEnabled val="1"/>
        </dgm:presLayoutVars>
      </dgm:prSet>
      <dgm:spPr/>
    </dgm:pt>
    <dgm:pt modelId="{705BBC0A-9A86-4CCF-939E-D0348D67A617}" type="pres">
      <dgm:prSet presAssocID="{745D4805-DF9B-4508-A988-94B31C7245A2}" presName="Name13" presStyleLbl="parChTrans1D2" presStyleIdx="1" presStyleCnt="3"/>
      <dgm:spPr/>
    </dgm:pt>
    <dgm:pt modelId="{C03CAF8B-96E5-45AC-B216-64153E59E305}" type="pres">
      <dgm:prSet presAssocID="{765504DD-3756-418D-8188-E77641F12BB9}" presName="childText" presStyleLbl="bgAcc1" presStyleIdx="1" presStyleCnt="3">
        <dgm:presLayoutVars>
          <dgm:bulletEnabled val="1"/>
        </dgm:presLayoutVars>
      </dgm:prSet>
      <dgm:spPr/>
    </dgm:pt>
    <dgm:pt modelId="{89757097-29D4-478F-B0DF-583CF30E9CA2}" type="pres">
      <dgm:prSet presAssocID="{5214D3E2-6480-476A-9B7D-9683A52D5698}" presName="Name13" presStyleLbl="parChTrans1D2" presStyleIdx="2" presStyleCnt="3"/>
      <dgm:spPr/>
    </dgm:pt>
    <dgm:pt modelId="{F42542F1-6770-4B11-BD3C-1A356115BEEB}" type="pres">
      <dgm:prSet presAssocID="{A2CBE5DB-43E5-4BBE-80B8-D757AE7EBF98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5C07130F-3EE3-4BAA-BF2D-D3ED55799ABD}" type="presOf" srcId="{28CFE46B-BF3E-4472-B7C8-E10D92AC0FFC}" destId="{E61799F2-5F80-4FDD-B04B-F2B9153F1DBA}" srcOrd="0" destOrd="0" presId="urn:microsoft.com/office/officeart/2005/8/layout/hierarchy3"/>
    <dgm:cxn modelId="{71B41519-772A-4A4B-8C66-F62F3251C239}" srcId="{24468ECF-4034-4772-A37E-918E5C0B21A0}" destId="{765504DD-3756-418D-8188-E77641F12BB9}" srcOrd="1" destOrd="0" parTransId="{745D4805-DF9B-4508-A988-94B31C7245A2}" sibTransId="{22ED3BB6-4F0B-4C06-B958-738F5DE22CB9}"/>
    <dgm:cxn modelId="{3AC46529-77D1-4330-B098-02D5AA2612F7}" srcId="{24468ECF-4034-4772-A37E-918E5C0B21A0}" destId="{A2CBE5DB-43E5-4BBE-80B8-D757AE7EBF98}" srcOrd="2" destOrd="0" parTransId="{5214D3E2-6480-476A-9B7D-9683A52D5698}" sibTransId="{BA0456D4-4B3A-4614-A05B-35C9DEDDFEAA}"/>
    <dgm:cxn modelId="{299ABA7E-3A2D-48D0-8A19-CE8CA68DE3F3}" type="presOf" srcId="{270AE11B-8130-4065-8EFD-B1340A76FBE5}" destId="{0CEEF931-B9D9-4879-8AD0-C2F8BA96585F}" srcOrd="0" destOrd="0" presId="urn:microsoft.com/office/officeart/2005/8/layout/hierarchy3"/>
    <dgm:cxn modelId="{CF416980-5B82-4428-8F16-F8D6D1AFC1EC}" srcId="{24468ECF-4034-4772-A37E-918E5C0B21A0}" destId="{82432637-7561-491B-A3AF-9B1FF250A3F2}" srcOrd="0" destOrd="0" parTransId="{270AE11B-8130-4065-8EFD-B1340A76FBE5}" sibTransId="{24F39546-AA4A-413D-BAFC-88ED8F4593AA}"/>
    <dgm:cxn modelId="{AC882E83-8B70-4A1E-87AB-DBF72CED4CE4}" type="presOf" srcId="{82432637-7561-491B-A3AF-9B1FF250A3F2}" destId="{EB7665BB-F914-4215-8FE0-A71323606F0C}" srcOrd="0" destOrd="0" presId="urn:microsoft.com/office/officeart/2005/8/layout/hierarchy3"/>
    <dgm:cxn modelId="{E822EEA2-2505-4E61-BE03-14733B9AE1A5}" type="presOf" srcId="{A2CBE5DB-43E5-4BBE-80B8-D757AE7EBF98}" destId="{F42542F1-6770-4B11-BD3C-1A356115BEEB}" srcOrd="0" destOrd="0" presId="urn:microsoft.com/office/officeart/2005/8/layout/hierarchy3"/>
    <dgm:cxn modelId="{07C93CB9-6A3A-479E-AD0A-C49E786D7419}" type="presOf" srcId="{24468ECF-4034-4772-A37E-918E5C0B21A0}" destId="{AA21DF52-0FF3-4D2A-9257-C2A13AD1EB46}" srcOrd="1" destOrd="0" presId="urn:microsoft.com/office/officeart/2005/8/layout/hierarchy3"/>
    <dgm:cxn modelId="{9E8AA3C1-6B89-492C-9FD6-B1A1E043AD0F}" type="presOf" srcId="{24468ECF-4034-4772-A37E-918E5C0B21A0}" destId="{395E2AE0-354D-4BB8-A98E-F4326479B63F}" srcOrd="0" destOrd="0" presId="urn:microsoft.com/office/officeart/2005/8/layout/hierarchy3"/>
    <dgm:cxn modelId="{216DEBCD-9E75-41D6-886F-9C4978A0508F}" type="presOf" srcId="{765504DD-3756-418D-8188-E77641F12BB9}" destId="{C03CAF8B-96E5-45AC-B216-64153E59E305}" srcOrd="0" destOrd="0" presId="urn:microsoft.com/office/officeart/2005/8/layout/hierarchy3"/>
    <dgm:cxn modelId="{5C993CEA-9A4A-4168-BB66-60074ABC6589}" srcId="{28CFE46B-BF3E-4472-B7C8-E10D92AC0FFC}" destId="{24468ECF-4034-4772-A37E-918E5C0B21A0}" srcOrd="0" destOrd="0" parTransId="{A255D675-C98B-4CC1-802E-D7D6F1873E07}" sibTransId="{F388AFBB-262F-4D21-9BA0-04301655A272}"/>
    <dgm:cxn modelId="{8DD01AFA-F274-4CFA-AED6-8690148860D3}" type="presOf" srcId="{745D4805-DF9B-4508-A988-94B31C7245A2}" destId="{705BBC0A-9A86-4CCF-939E-D0348D67A617}" srcOrd="0" destOrd="0" presId="urn:microsoft.com/office/officeart/2005/8/layout/hierarchy3"/>
    <dgm:cxn modelId="{CB456CFB-3002-4C3F-AFFE-481538A84B43}" type="presOf" srcId="{5214D3E2-6480-476A-9B7D-9683A52D5698}" destId="{89757097-29D4-478F-B0DF-583CF30E9CA2}" srcOrd="0" destOrd="0" presId="urn:microsoft.com/office/officeart/2005/8/layout/hierarchy3"/>
    <dgm:cxn modelId="{939359FC-CC14-4F0C-B0C9-8AEA0B85BA03}" type="presParOf" srcId="{E61799F2-5F80-4FDD-B04B-F2B9153F1DBA}" destId="{C9F93AB4-E265-4B25-8C30-F5BA72771572}" srcOrd="0" destOrd="0" presId="urn:microsoft.com/office/officeart/2005/8/layout/hierarchy3"/>
    <dgm:cxn modelId="{F715C26A-60E1-4DF2-8B25-3C319C0CB7A2}" type="presParOf" srcId="{C9F93AB4-E265-4B25-8C30-F5BA72771572}" destId="{D10AB096-E978-4279-87D6-55009F82D435}" srcOrd="0" destOrd="0" presId="urn:microsoft.com/office/officeart/2005/8/layout/hierarchy3"/>
    <dgm:cxn modelId="{CD14B773-E9FE-4F79-9439-53E47649B87C}" type="presParOf" srcId="{D10AB096-E978-4279-87D6-55009F82D435}" destId="{395E2AE0-354D-4BB8-A98E-F4326479B63F}" srcOrd="0" destOrd="0" presId="urn:microsoft.com/office/officeart/2005/8/layout/hierarchy3"/>
    <dgm:cxn modelId="{CFD1001F-0EEA-441B-87DD-18A3F8E9E5F1}" type="presParOf" srcId="{D10AB096-E978-4279-87D6-55009F82D435}" destId="{AA21DF52-0FF3-4D2A-9257-C2A13AD1EB46}" srcOrd="1" destOrd="0" presId="urn:microsoft.com/office/officeart/2005/8/layout/hierarchy3"/>
    <dgm:cxn modelId="{4BD17114-CC77-4777-8E89-6CC75F462298}" type="presParOf" srcId="{C9F93AB4-E265-4B25-8C30-F5BA72771572}" destId="{43164980-7DAC-4844-9818-5B8C43199358}" srcOrd="1" destOrd="0" presId="urn:microsoft.com/office/officeart/2005/8/layout/hierarchy3"/>
    <dgm:cxn modelId="{8D13492B-FAAA-43BE-A51D-F620409E5E6C}" type="presParOf" srcId="{43164980-7DAC-4844-9818-5B8C43199358}" destId="{0CEEF931-B9D9-4879-8AD0-C2F8BA96585F}" srcOrd="0" destOrd="0" presId="urn:microsoft.com/office/officeart/2005/8/layout/hierarchy3"/>
    <dgm:cxn modelId="{1FEE67D4-82D4-4FCD-80B3-7951FF13718C}" type="presParOf" srcId="{43164980-7DAC-4844-9818-5B8C43199358}" destId="{EB7665BB-F914-4215-8FE0-A71323606F0C}" srcOrd="1" destOrd="0" presId="urn:microsoft.com/office/officeart/2005/8/layout/hierarchy3"/>
    <dgm:cxn modelId="{1828100D-D14B-436A-85DD-127659254D9F}" type="presParOf" srcId="{43164980-7DAC-4844-9818-5B8C43199358}" destId="{705BBC0A-9A86-4CCF-939E-D0348D67A617}" srcOrd="2" destOrd="0" presId="urn:microsoft.com/office/officeart/2005/8/layout/hierarchy3"/>
    <dgm:cxn modelId="{79520387-2973-4E1A-85DE-0A192AB089BF}" type="presParOf" srcId="{43164980-7DAC-4844-9818-5B8C43199358}" destId="{C03CAF8B-96E5-45AC-B216-64153E59E305}" srcOrd="3" destOrd="0" presId="urn:microsoft.com/office/officeart/2005/8/layout/hierarchy3"/>
    <dgm:cxn modelId="{09C986EF-79D6-4751-BAAD-E070E3BA6D29}" type="presParOf" srcId="{43164980-7DAC-4844-9818-5B8C43199358}" destId="{89757097-29D4-478F-B0DF-583CF30E9CA2}" srcOrd="4" destOrd="0" presId="urn:microsoft.com/office/officeart/2005/8/layout/hierarchy3"/>
    <dgm:cxn modelId="{CBD1D737-2AB4-43F0-AB50-D21C468F03A9}" type="presParOf" srcId="{43164980-7DAC-4844-9818-5B8C43199358}" destId="{F42542F1-6770-4B11-BD3C-1A356115BEE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8CFE46B-BF3E-4472-B7C8-E10D92AC0FF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68ECF-4034-4772-A37E-918E5C0B21A0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Estudiante #3</a:t>
          </a:r>
          <a:endParaRPr lang="en-US" b="1" dirty="0">
            <a:latin typeface="Montserrat" pitchFamily="2" charset="0"/>
          </a:endParaRPr>
        </a:p>
      </dgm:t>
    </dgm:pt>
    <dgm:pt modelId="{A255D675-C98B-4CC1-802E-D7D6F1873E07}" type="parTrans" cxnId="{5C993CEA-9A4A-4168-BB66-60074ABC6589}">
      <dgm:prSet/>
      <dgm:spPr/>
      <dgm:t>
        <a:bodyPr/>
        <a:lstStyle/>
        <a:p>
          <a:endParaRPr lang="en-US"/>
        </a:p>
      </dgm:t>
    </dgm:pt>
    <dgm:pt modelId="{F388AFBB-262F-4D21-9BA0-04301655A272}" type="sibTrans" cxnId="{5C993CEA-9A4A-4168-BB66-60074ABC6589}">
      <dgm:prSet/>
      <dgm:spPr/>
      <dgm:t>
        <a:bodyPr/>
        <a:lstStyle/>
        <a:p>
          <a:endParaRPr lang="en-US"/>
        </a:p>
      </dgm:t>
    </dgm:pt>
    <dgm:pt modelId="{82432637-7561-491B-A3AF-9B1FF250A3F2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#1</a:t>
          </a:r>
          <a:endParaRPr lang="en-US" sz="1400" dirty="0">
            <a:latin typeface="Montserrat" pitchFamily="2" charset="0"/>
          </a:endParaRPr>
        </a:p>
      </dgm:t>
    </dgm:pt>
    <dgm:pt modelId="{270AE11B-8130-4065-8EFD-B1340A76FBE5}" type="parTrans" cxnId="{CF416980-5B82-4428-8F16-F8D6D1AFC1EC}">
      <dgm:prSet/>
      <dgm:spPr/>
      <dgm:t>
        <a:bodyPr/>
        <a:lstStyle/>
        <a:p>
          <a:endParaRPr lang="en-US"/>
        </a:p>
      </dgm:t>
    </dgm:pt>
    <dgm:pt modelId="{24F39546-AA4A-413D-BAFC-88ED8F4593AA}" type="sibTrans" cxnId="{CF416980-5B82-4428-8F16-F8D6D1AFC1EC}">
      <dgm:prSet/>
      <dgm:spPr/>
      <dgm:t>
        <a:bodyPr/>
        <a:lstStyle/>
        <a:p>
          <a:endParaRPr lang="en-US"/>
        </a:p>
      </dgm:t>
    </dgm:pt>
    <dgm:pt modelId="{765504DD-3756-418D-8188-E77641F12BB9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#3</a:t>
          </a:r>
          <a:endParaRPr lang="en-US" sz="1400" dirty="0">
            <a:latin typeface="Montserrat" pitchFamily="2" charset="0"/>
          </a:endParaRPr>
        </a:p>
      </dgm:t>
    </dgm:pt>
    <dgm:pt modelId="{745D4805-DF9B-4508-A988-94B31C7245A2}" type="parTrans" cxnId="{71B41519-772A-4A4B-8C66-F62F3251C239}">
      <dgm:prSet/>
      <dgm:spPr/>
      <dgm:t>
        <a:bodyPr/>
        <a:lstStyle/>
        <a:p>
          <a:endParaRPr lang="en-US"/>
        </a:p>
      </dgm:t>
    </dgm:pt>
    <dgm:pt modelId="{22ED3BB6-4F0B-4C06-B958-738F5DE22CB9}" type="sibTrans" cxnId="{71B41519-772A-4A4B-8C66-F62F3251C239}">
      <dgm:prSet/>
      <dgm:spPr/>
      <dgm:t>
        <a:bodyPr/>
        <a:lstStyle/>
        <a:p>
          <a:endParaRPr lang="en-US"/>
        </a:p>
      </dgm:t>
    </dgm:pt>
    <dgm:pt modelId="{A2CBE5DB-43E5-4BBE-80B8-D757AE7EBF98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#2</a:t>
          </a:r>
          <a:endParaRPr lang="en-US" sz="1400" dirty="0">
            <a:latin typeface="Montserrat" pitchFamily="2" charset="0"/>
          </a:endParaRPr>
        </a:p>
      </dgm:t>
    </dgm:pt>
    <dgm:pt modelId="{5214D3E2-6480-476A-9B7D-9683A52D5698}" type="parTrans" cxnId="{3AC46529-77D1-4330-B098-02D5AA2612F7}">
      <dgm:prSet/>
      <dgm:spPr/>
      <dgm:t>
        <a:bodyPr/>
        <a:lstStyle/>
        <a:p>
          <a:endParaRPr lang="en-US"/>
        </a:p>
      </dgm:t>
    </dgm:pt>
    <dgm:pt modelId="{BA0456D4-4B3A-4614-A05B-35C9DEDDFEAA}" type="sibTrans" cxnId="{3AC46529-77D1-4330-B098-02D5AA2612F7}">
      <dgm:prSet/>
      <dgm:spPr/>
      <dgm:t>
        <a:bodyPr/>
        <a:lstStyle/>
        <a:p>
          <a:endParaRPr lang="en-US"/>
        </a:p>
      </dgm:t>
    </dgm:pt>
    <dgm:pt modelId="{E61799F2-5F80-4FDD-B04B-F2B9153F1DBA}" type="pres">
      <dgm:prSet presAssocID="{28CFE46B-BF3E-4472-B7C8-E10D92AC0F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F93AB4-E265-4B25-8C30-F5BA72771572}" type="pres">
      <dgm:prSet presAssocID="{24468ECF-4034-4772-A37E-918E5C0B21A0}" presName="root" presStyleCnt="0"/>
      <dgm:spPr/>
    </dgm:pt>
    <dgm:pt modelId="{D10AB096-E978-4279-87D6-55009F82D435}" type="pres">
      <dgm:prSet presAssocID="{24468ECF-4034-4772-A37E-918E5C0B21A0}" presName="rootComposite" presStyleCnt="0"/>
      <dgm:spPr/>
    </dgm:pt>
    <dgm:pt modelId="{395E2AE0-354D-4BB8-A98E-F4326479B63F}" type="pres">
      <dgm:prSet presAssocID="{24468ECF-4034-4772-A37E-918E5C0B21A0}" presName="rootText" presStyleLbl="node1" presStyleIdx="0" presStyleCnt="1" custScaleX="159360"/>
      <dgm:spPr/>
    </dgm:pt>
    <dgm:pt modelId="{AA21DF52-0FF3-4D2A-9257-C2A13AD1EB46}" type="pres">
      <dgm:prSet presAssocID="{24468ECF-4034-4772-A37E-918E5C0B21A0}" presName="rootConnector" presStyleLbl="node1" presStyleIdx="0" presStyleCnt="1"/>
      <dgm:spPr/>
    </dgm:pt>
    <dgm:pt modelId="{43164980-7DAC-4844-9818-5B8C43199358}" type="pres">
      <dgm:prSet presAssocID="{24468ECF-4034-4772-A37E-918E5C0B21A0}" presName="childShape" presStyleCnt="0"/>
      <dgm:spPr/>
    </dgm:pt>
    <dgm:pt modelId="{0CEEF931-B9D9-4879-8AD0-C2F8BA96585F}" type="pres">
      <dgm:prSet presAssocID="{270AE11B-8130-4065-8EFD-B1340A76FBE5}" presName="Name13" presStyleLbl="parChTrans1D2" presStyleIdx="0" presStyleCnt="3"/>
      <dgm:spPr/>
    </dgm:pt>
    <dgm:pt modelId="{EB7665BB-F914-4215-8FE0-A71323606F0C}" type="pres">
      <dgm:prSet presAssocID="{82432637-7561-491B-A3AF-9B1FF250A3F2}" presName="childText" presStyleLbl="bgAcc1" presStyleIdx="0" presStyleCnt="3">
        <dgm:presLayoutVars>
          <dgm:bulletEnabled val="1"/>
        </dgm:presLayoutVars>
      </dgm:prSet>
      <dgm:spPr/>
    </dgm:pt>
    <dgm:pt modelId="{705BBC0A-9A86-4CCF-939E-D0348D67A617}" type="pres">
      <dgm:prSet presAssocID="{745D4805-DF9B-4508-A988-94B31C7245A2}" presName="Name13" presStyleLbl="parChTrans1D2" presStyleIdx="1" presStyleCnt="3"/>
      <dgm:spPr/>
    </dgm:pt>
    <dgm:pt modelId="{C03CAF8B-96E5-45AC-B216-64153E59E305}" type="pres">
      <dgm:prSet presAssocID="{765504DD-3756-418D-8188-E77641F12BB9}" presName="childText" presStyleLbl="bgAcc1" presStyleIdx="1" presStyleCnt="3">
        <dgm:presLayoutVars>
          <dgm:bulletEnabled val="1"/>
        </dgm:presLayoutVars>
      </dgm:prSet>
      <dgm:spPr/>
    </dgm:pt>
    <dgm:pt modelId="{89757097-29D4-478F-B0DF-583CF30E9CA2}" type="pres">
      <dgm:prSet presAssocID="{5214D3E2-6480-476A-9B7D-9683A52D5698}" presName="Name13" presStyleLbl="parChTrans1D2" presStyleIdx="2" presStyleCnt="3"/>
      <dgm:spPr/>
    </dgm:pt>
    <dgm:pt modelId="{F42542F1-6770-4B11-BD3C-1A356115BEEB}" type="pres">
      <dgm:prSet presAssocID="{A2CBE5DB-43E5-4BBE-80B8-D757AE7EBF98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5C07130F-3EE3-4BAA-BF2D-D3ED55799ABD}" type="presOf" srcId="{28CFE46B-BF3E-4472-B7C8-E10D92AC0FFC}" destId="{E61799F2-5F80-4FDD-B04B-F2B9153F1DBA}" srcOrd="0" destOrd="0" presId="urn:microsoft.com/office/officeart/2005/8/layout/hierarchy3"/>
    <dgm:cxn modelId="{71B41519-772A-4A4B-8C66-F62F3251C239}" srcId="{24468ECF-4034-4772-A37E-918E5C0B21A0}" destId="{765504DD-3756-418D-8188-E77641F12BB9}" srcOrd="1" destOrd="0" parTransId="{745D4805-DF9B-4508-A988-94B31C7245A2}" sibTransId="{22ED3BB6-4F0B-4C06-B958-738F5DE22CB9}"/>
    <dgm:cxn modelId="{3AC46529-77D1-4330-B098-02D5AA2612F7}" srcId="{24468ECF-4034-4772-A37E-918E5C0B21A0}" destId="{A2CBE5DB-43E5-4BBE-80B8-D757AE7EBF98}" srcOrd="2" destOrd="0" parTransId="{5214D3E2-6480-476A-9B7D-9683A52D5698}" sibTransId="{BA0456D4-4B3A-4614-A05B-35C9DEDDFEAA}"/>
    <dgm:cxn modelId="{299ABA7E-3A2D-48D0-8A19-CE8CA68DE3F3}" type="presOf" srcId="{270AE11B-8130-4065-8EFD-B1340A76FBE5}" destId="{0CEEF931-B9D9-4879-8AD0-C2F8BA96585F}" srcOrd="0" destOrd="0" presId="urn:microsoft.com/office/officeart/2005/8/layout/hierarchy3"/>
    <dgm:cxn modelId="{CF416980-5B82-4428-8F16-F8D6D1AFC1EC}" srcId="{24468ECF-4034-4772-A37E-918E5C0B21A0}" destId="{82432637-7561-491B-A3AF-9B1FF250A3F2}" srcOrd="0" destOrd="0" parTransId="{270AE11B-8130-4065-8EFD-B1340A76FBE5}" sibTransId="{24F39546-AA4A-413D-BAFC-88ED8F4593AA}"/>
    <dgm:cxn modelId="{AC882E83-8B70-4A1E-87AB-DBF72CED4CE4}" type="presOf" srcId="{82432637-7561-491B-A3AF-9B1FF250A3F2}" destId="{EB7665BB-F914-4215-8FE0-A71323606F0C}" srcOrd="0" destOrd="0" presId="urn:microsoft.com/office/officeart/2005/8/layout/hierarchy3"/>
    <dgm:cxn modelId="{E822EEA2-2505-4E61-BE03-14733B9AE1A5}" type="presOf" srcId="{A2CBE5DB-43E5-4BBE-80B8-D757AE7EBF98}" destId="{F42542F1-6770-4B11-BD3C-1A356115BEEB}" srcOrd="0" destOrd="0" presId="urn:microsoft.com/office/officeart/2005/8/layout/hierarchy3"/>
    <dgm:cxn modelId="{07C93CB9-6A3A-479E-AD0A-C49E786D7419}" type="presOf" srcId="{24468ECF-4034-4772-A37E-918E5C0B21A0}" destId="{AA21DF52-0FF3-4D2A-9257-C2A13AD1EB46}" srcOrd="1" destOrd="0" presId="urn:microsoft.com/office/officeart/2005/8/layout/hierarchy3"/>
    <dgm:cxn modelId="{9E8AA3C1-6B89-492C-9FD6-B1A1E043AD0F}" type="presOf" srcId="{24468ECF-4034-4772-A37E-918E5C0B21A0}" destId="{395E2AE0-354D-4BB8-A98E-F4326479B63F}" srcOrd="0" destOrd="0" presId="urn:microsoft.com/office/officeart/2005/8/layout/hierarchy3"/>
    <dgm:cxn modelId="{216DEBCD-9E75-41D6-886F-9C4978A0508F}" type="presOf" srcId="{765504DD-3756-418D-8188-E77641F12BB9}" destId="{C03CAF8B-96E5-45AC-B216-64153E59E305}" srcOrd="0" destOrd="0" presId="urn:microsoft.com/office/officeart/2005/8/layout/hierarchy3"/>
    <dgm:cxn modelId="{5C993CEA-9A4A-4168-BB66-60074ABC6589}" srcId="{28CFE46B-BF3E-4472-B7C8-E10D92AC0FFC}" destId="{24468ECF-4034-4772-A37E-918E5C0B21A0}" srcOrd="0" destOrd="0" parTransId="{A255D675-C98B-4CC1-802E-D7D6F1873E07}" sibTransId="{F388AFBB-262F-4D21-9BA0-04301655A272}"/>
    <dgm:cxn modelId="{8DD01AFA-F274-4CFA-AED6-8690148860D3}" type="presOf" srcId="{745D4805-DF9B-4508-A988-94B31C7245A2}" destId="{705BBC0A-9A86-4CCF-939E-D0348D67A617}" srcOrd="0" destOrd="0" presId="urn:microsoft.com/office/officeart/2005/8/layout/hierarchy3"/>
    <dgm:cxn modelId="{CB456CFB-3002-4C3F-AFFE-481538A84B43}" type="presOf" srcId="{5214D3E2-6480-476A-9B7D-9683A52D5698}" destId="{89757097-29D4-478F-B0DF-583CF30E9CA2}" srcOrd="0" destOrd="0" presId="urn:microsoft.com/office/officeart/2005/8/layout/hierarchy3"/>
    <dgm:cxn modelId="{939359FC-CC14-4F0C-B0C9-8AEA0B85BA03}" type="presParOf" srcId="{E61799F2-5F80-4FDD-B04B-F2B9153F1DBA}" destId="{C9F93AB4-E265-4B25-8C30-F5BA72771572}" srcOrd="0" destOrd="0" presId="urn:microsoft.com/office/officeart/2005/8/layout/hierarchy3"/>
    <dgm:cxn modelId="{F715C26A-60E1-4DF2-8B25-3C319C0CB7A2}" type="presParOf" srcId="{C9F93AB4-E265-4B25-8C30-F5BA72771572}" destId="{D10AB096-E978-4279-87D6-55009F82D435}" srcOrd="0" destOrd="0" presId="urn:microsoft.com/office/officeart/2005/8/layout/hierarchy3"/>
    <dgm:cxn modelId="{CD14B773-E9FE-4F79-9439-53E47649B87C}" type="presParOf" srcId="{D10AB096-E978-4279-87D6-55009F82D435}" destId="{395E2AE0-354D-4BB8-A98E-F4326479B63F}" srcOrd="0" destOrd="0" presId="urn:microsoft.com/office/officeart/2005/8/layout/hierarchy3"/>
    <dgm:cxn modelId="{CFD1001F-0EEA-441B-87DD-18A3F8E9E5F1}" type="presParOf" srcId="{D10AB096-E978-4279-87D6-55009F82D435}" destId="{AA21DF52-0FF3-4D2A-9257-C2A13AD1EB46}" srcOrd="1" destOrd="0" presId="urn:microsoft.com/office/officeart/2005/8/layout/hierarchy3"/>
    <dgm:cxn modelId="{4BD17114-CC77-4777-8E89-6CC75F462298}" type="presParOf" srcId="{C9F93AB4-E265-4B25-8C30-F5BA72771572}" destId="{43164980-7DAC-4844-9818-5B8C43199358}" srcOrd="1" destOrd="0" presId="urn:microsoft.com/office/officeart/2005/8/layout/hierarchy3"/>
    <dgm:cxn modelId="{8D13492B-FAAA-43BE-A51D-F620409E5E6C}" type="presParOf" srcId="{43164980-7DAC-4844-9818-5B8C43199358}" destId="{0CEEF931-B9D9-4879-8AD0-C2F8BA96585F}" srcOrd="0" destOrd="0" presId="urn:microsoft.com/office/officeart/2005/8/layout/hierarchy3"/>
    <dgm:cxn modelId="{1FEE67D4-82D4-4FCD-80B3-7951FF13718C}" type="presParOf" srcId="{43164980-7DAC-4844-9818-5B8C43199358}" destId="{EB7665BB-F914-4215-8FE0-A71323606F0C}" srcOrd="1" destOrd="0" presId="urn:microsoft.com/office/officeart/2005/8/layout/hierarchy3"/>
    <dgm:cxn modelId="{1828100D-D14B-436A-85DD-127659254D9F}" type="presParOf" srcId="{43164980-7DAC-4844-9818-5B8C43199358}" destId="{705BBC0A-9A86-4CCF-939E-D0348D67A617}" srcOrd="2" destOrd="0" presId="urn:microsoft.com/office/officeart/2005/8/layout/hierarchy3"/>
    <dgm:cxn modelId="{79520387-2973-4E1A-85DE-0A192AB089BF}" type="presParOf" srcId="{43164980-7DAC-4844-9818-5B8C43199358}" destId="{C03CAF8B-96E5-45AC-B216-64153E59E305}" srcOrd="3" destOrd="0" presId="urn:microsoft.com/office/officeart/2005/8/layout/hierarchy3"/>
    <dgm:cxn modelId="{09C986EF-79D6-4751-BAAD-E070E3BA6D29}" type="presParOf" srcId="{43164980-7DAC-4844-9818-5B8C43199358}" destId="{89757097-29D4-478F-B0DF-583CF30E9CA2}" srcOrd="4" destOrd="0" presId="urn:microsoft.com/office/officeart/2005/8/layout/hierarchy3"/>
    <dgm:cxn modelId="{CBD1D737-2AB4-43F0-AB50-D21C468F03A9}" type="presParOf" srcId="{43164980-7DAC-4844-9818-5B8C43199358}" destId="{F42542F1-6770-4B11-BD3C-1A356115BEE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28CFE46B-BF3E-4472-B7C8-E10D92AC0FF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68ECF-4034-4772-A37E-918E5C0B21A0}">
      <dgm:prSet phldrT="[Text]"/>
      <dgm:spPr>
        <a:solidFill>
          <a:srgbClr val="7030A0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Estudiante #1</a:t>
          </a:r>
          <a:endParaRPr lang="en-US" b="1" dirty="0">
            <a:latin typeface="Montserrat" pitchFamily="2" charset="0"/>
          </a:endParaRPr>
        </a:p>
      </dgm:t>
    </dgm:pt>
    <dgm:pt modelId="{A255D675-C98B-4CC1-802E-D7D6F1873E07}" type="parTrans" cxnId="{5C993CEA-9A4A-4168-BB66-60074ABC6589}">
      <dgm:prSet/>
      <dgm:spPr/>
      <dgm:t>
        <a:bodyPr/>
        <a:lstStyle/>
        <a:p>
          <a:endParaRPr lang="en-US"/>
        </a:p>
      </dgm:t>
    </dgm:pt>
    <dgm:pt modelId="{F388AFBB-262F-4D21-9BA0-04301655A272}" type="sibTrans" cxnId="{5C993CEA-9A4A-4168-BB66-60074ABC6589}">
      <dgm:prSet/>
      <dgm:spPr/>
      <dgm:t>
        <a:bodyPr/>
        <a:lstStyle/>
        <a:p>
          <a:endParaRPr lang="en-US"/>
        </a:p>
      </dgm:t>
    </dgm:pt>
    <dgm:pt modelId="{82432637-7561-491B-A3AF-9B1FF250A3F2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#2</a:t>
          </a:r>
          <a:endParaRPr lang="en-US" sz="1400" dirty="0">
            <a:latin typeface="Montserrat" pitchFamily="2" charset="0"/>
          </a:endParaRPr>
        </a:p>
      </dgm:t>
    </dgm:pt>
    <dgm:pt modelId="{270AE11B-8130-4065-8EFD-B1340A76FBE5}" type="parTrans" cxnId="{CF416980-5B82-4428-8F16-F8D6D1AFC1EC}">
      <dgm:prSet/>
      <dgm:spPr/>
      <dgm:t>
        <a:bodyPr/>
        <a:lstStyle/>
        <a:p>
          <a:endParaRPr lang="en-US"/>
        </a:p>
      </dgm:t>
    </dgm:pt>
    <dgm:pt modelId="{24F39546-AA4A-413D-BAFC-88ED8F4593AA}" type="sibTrans" cxnId="{CF416980-5B82-4428-8F16-F8D6D1AFC1EC}">
      <dgm:prSet/>
      <dgm:spPr/>
      <dgm:t>
        <a:bodyPr/>
        <a:lstStyle/>
        <a:p>
          <a:endParaRPr lang="en-US"/>
        </a:p>
      </dgm:t>
    </dgm:pt>
    <dgm:pt modelId="{765504DD-3756-418D-8188-E77641F12BB9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#1</a:t>
          </a:r>
          <a:endParaRPr lang="en-US" sz="1400" dirty="0">
            <a:latin typeface="Montserrat" pitchFamily="2" charset="0"/>
          </a:endParaRPr>
        </a:p>
      </dgm:t>
    </dgm:pt>
    <dgm:pt modelId="{745D4805-DF9B-4508-A988-94B31C7245A2}" type="parTrans" cxnId="{71B41519-772A-4A4B-8C66-F62F3251C239}">
      <dgm:prSet/>
      <dgm:spPr/>
      <dgm:t>
        <a:bodyPr/>
        <a:lstStyle/>
        <a:p>
          <a:endParaRPr lang="en-US"/>
        </a:p>
      </dgm:t>
    </dgm:pt>
    <dgm:pt modelId="{22ED3BB6-4F0B-4C06-B958-738F5DE22CB9}" type="sibTrans" cxnId="{71B41519-772A-4A4B-8C66-F62F3251C239}">
      <dgm:prSet/>
      <dgm:spPr/>
      <dgm:t>
        <a:bodyPr/>
        <a:lstStyle/>
        <a:p>
          <a:endParaRPr lang="en-US"/>
        </a:p>
      </dgm:t>
    </dgm:pt>
    <dgm:pt modelId="{A2CBE5DB-43E5-4BBE-80B8-D757AE7EBF98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#3</a:t>
          </a:r>
          <a:endParaRPr lang="en-US" sz="1400" dirty="0">
            <a:latin typeface="Montserrat" pitchFamily="2" charset="0"/>
          </a:endParaRPr>
        </a:p>
      </dgm:t>
    </dgm:pt>
    <dgm:pt modelId="{5214D3E2-6480-476A-9B7D-9683A52D5698}" type="parTrans" cxnId="{3AC46529-77D1-4330-B098-02D5AA2612F7}">
      <dgm:prSet/>
      <dgm:spPr>
        <a:ln>
          <a:solidFill>
            <a:srgbClr val="2C2071"/>
          </a:solidFill>
        </a:ln>
      </dgm:spPr>
      <dgm:t>
        <a:bodyPr/>
        <a:lstStyle/>
        <a:p>
          <a:endParaRPr lang="en-US"/>
        </a:p>
      </dgm:t>
    </dgm:pt>
    <dgm:pt modelId="{BA0456D4-4B3A-4614-A05B-35C9DEDDFEAA}" type="sibTrans" cxnId="{3AC46529-77D1-4330-B098-02D5AA2612F7}">
      <dgm:prSet/>
      <dgm:spPr/>
      <dgm:t>
        <a:bodyPr/>
        <a:lstStyle/>
        <a:p>
          <a:endParaRPr lang="en-US"/>
        </a:p>
      </dgm:t>
    </dgm:pt>
    <dgm:pt modelId="{E61799F2-5F80-4FDD-B04B-F2B9153F1DBA}" type="pres">
      <dgm:prSet presAssocID="{28CFE46B-BF3E-4472-B7C8-E10D92AC0F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F93AB4-E265-4B25-8C30-F5BA72771572}" type="pres">
      <dgm:prSet presAssocID="{24468ECF-4034-4772-A37E-918E5C0B21A0}" presName="root" presStyleCnt="0"/>
      <dgm:spPr/>
    </dgm:pt>
    <dgm:pt modelId="{D10AB096-E978-4279-87D6-55009F82D435}" type="pres">
      <dgm:prSet presAssocID="{24468ECF-4034-4772-A37E-918E5C0B21A0}" presName="rootComposite" presStyleCnt="0"/>
      <dgm:spPr/>
    </dgm:pt>
    <dgm:pt modelId="{395E2AE0-354D-4BB8-A98E-F4326479B63F}" type="pres">
      <dgm:prSet presAssocID="{24468ECF-4034-4772-A37E-918E5C0B21A0}" presName="rootText" presStyleLbl="node1" presStyleIdx="0" presStyleCnt="1" custScaleX="159360"/>
      <dgm:spPr/>
    </dgm:pt>
    <dgm:pt modelId="{AA21DF52-0FF3-4D2A-9257-C2A13AD1EB46}" type="pres">
      <dgm:prSet presAssocID="{24468ECF-4034-4772-A37E-918E5C0B21A0}" presName="rootConnector" presStyleLbl="node1" presStyleIdx="0" presStyleCnt="1"/>
      <dgm:spPr/>
    </dgm:pt>
    <dgm:pt modelId="{43164980-7DAC-4844-9818-5B8C43199358}" type="pres">
      <dgm:prSet presAssocID="{24468ECF-4034-4772-A37E-918E5C0B21A0}" presName="childShape" presStyleCnt="0"/>
      <dgm:spPr/>
    </dgm:pt>
    <dgm:pt modelId="{0CEEF931-B9D9-4879-8AD0-C2F8BA96585F}" type="pres">
      <dgm:prSet presAssocID="{270AE11B-8130-4065-8EFD-B1340A76FBE5}" presName="Name13" presStyleLbl="parChTrans1D2" presStyleIdx="0" presStyleCnt="3"/>
      <dgm:spPr/>
    </dgm:pt>
    <dgm:pt modelId="{EB7665BB-F914-4215-8FE0-A71323606F0C}" type="pres">
      <dgm:prSet presAssocID="{82432637-7561-491B-A3AF-9B1FF250A3F2}" presName="childText" presStyleLbl="bgAcc1" presStyleIdx="0" presStyleCnt="3">
        <dgm:presLayoutVars>
          <dgm:bulletEnabled val="1"/>
        </dgm:presLayoutVars>
      </dgm:prSet>
      <dgm:spPr/>
    </dgm:pt>
    <dgm:pt modelId="{705BBC0A-9A86-4CCF-939E-D0348D67A617}" type="pres">
      <dgm:prSet presAssocID="{745D4805-DF9B-4508-A988-94B31C7245A2}" presName="Name13" presStyleLbl="parChTrans1D2" presStyleIdx="1" presStyleCnt="3"/>
      <dgm:spPr/>
    </dgm:pt>
    <dgm:pt modelId="{C03CAF8B-96E5-45AC-B216-64153E59E305}" type="pres">
      <dgm:prSet presAssocID="{765504DD-3756-418D-8188-E77641F12BB9}" presName="childText" presStyleLbl="bgAcc1" presStyleIdx="1" presStyleCnt="3">
        <dgm:presLayoutVars>
          <dgm:bulletEnabled val="1"/>
        </dgm:presLayoutVars>
      </dgm:prSet>
      <dgm:spPr/>
    </dgm:pt>
    <dgm:pt modelId="{89757097-29D4-478F-B0DF-583CF30E9CA2}" type="pres">
      <dgm:prSet presAssocID="{5214D3E2-6480-476A-9B7D-9683A52D5698}" presName="Name13" presStyleLbl="parChTrans1D2" presStyleIdx="2" presStyleCnt="3"/>
      <dgm:spPr/>
    </dgm:pt>
    <dgm:pt modelId="{F42542F1-6770-4B11-BD3C-1A356115BEEB}" type="pres">
      <dgm:prSet presAssocID="{A2CBE5DB-43E5-4BBE-80B8-D757AE7EBF98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5C07130F-3EE3-4BAA-BF2D-D3ED55799ABD}" type="presOf" srcId="{28CFE46B-BF3E-4472-B7C8-E10D92AC0FFC}" destId="{E61799F2-5F80-4FDD-B04B-F2B9153F1DBA}" srcOrd="0" destOrd="0" presId="urn:microsoft.com/office/officeart/2005/8/layout/hierarchy3"/>
    <dgm:cxn modelId="{71B41519-772A-4A4B-8C66-F62F3251C239}" srcId="{24468ECF-4034-4772-A37E-918E5C0B21A0}" destId="{765504DD-3756-418D-8188-E77641F12BB9}" srcOrd="1" destOrd="0" parTransId="{745D4805-DF9B-4508-A988-94B31C7245A2}" sibTransId="{22ED3BB6-4F0B-4C06-B958-738F5DE22CB9}"/>
    <dgm:cxn modelId="{3AC46529-77D1-4330-B098-02D5AA2612F7}" srcId="{24468ECF-4034-4772-A37E-918E5C0B21A0}" destId="{A2CBE5DB-43E5-4BBE-80B8-D757AE7EBF98}" srcOrd="2" destOrd="0" parTransId="{5214D3E2-6480-476A-9B7D-9683A52D5698}" sibTransId="{BA0456D4-4B3A-4614-A05B-35C9DEDDFEAA}"/>
    <dgm:cxn modelId="{299ABA7E-3A2D-48D0-8A19-CE8CA68DE3F3}" type="presOf" srcId="{270AE11B-8130-4065-8EFD-B1340A76FBE5}" destId="{0CEEF931-B9D9-4879-8AD0-C2F8BA96585F}" srcOrd="0" destOrd="0" presId="urn:microsoft.com/office/officeart/2005/8/layout/hierarchy3"/>
    <dgm:cxn modelId="{CF416980-5B82-4428-8F16-F8D6D1AFC1EC}" srcId="{24468ECF-4034-4772-A37E-918E5C0B21A0}" destId="{82432637-7561-491B-A3AF-9B1FF250A3F2}" srcOrd="0" destOrd="0" parTransId="{270AE11B-8130-4065-8EFD-B1340A76FBE5}" sibTransId="{24F39546-AA4A-413D-BAFC-88ED8F4593AA}"/>
    <dgm:cxn modelId="{AC882E83-8B70-4A1E-87AB-DBF72CED4CE4}" type="presOf" srcId="{82432637-7561-491B-A3AF-9B1FF250A3F2}" destId="{EB7665BB-F914-4215-8FE0-A71323606F0C}" srcOrd="0" destOrd="0" presId="urn:microsoft.com/office/officeart/2005/8/layout/hierarchy3"/>
    <dgm:cxn modelId="{E822EEA2-2505-4E61-BE03-14733B9AE1A5}" type="presOf" srcId="{A2CBE5DB-43E5-4BBE-80B8-D757AE7EBF98}" destId="{F42542F1-6770-4B11-BD3C-1A356115BEEB}" srcOrd="0" destOrd="0" presId="urn:microsoft.com/office/officeart/2005/8/layout/hierarchy3"/>
    <dgm:cxn modelId="{07C93CB9-6A3A-479E-AD0A-C49E786D7419}" type="presOf" srcId="{24468ECF-4034-4772-A37E-918E5C0B21A0}" destId="{AA21DF52-0FF3-4D2A-9257-C2A13AD1EB46}" srcOrd="1" destOrd="0" presId="urn:microsoft.com/office/officeart/2005/8/layout/hierarchy3"/>
    <dgm:cxn modelId="{9E8AA3C1-6B89-492C-9FD6-B1A1E043AD0F}" type="presOf" srcId="{24468ECF-4034-4772-A37E-918E5C0B21A0}" destId="{395E2AE0-354D-4BB8-A98E-F4326479B63F}" srcOrd="0" destOrd="0" presId="urn:microsoft.com/office/officeart/2005/8/layout/hierarchy3"/>
    <dgm:cxn modelId="{216DEBCD-9E75-41D6-886F-9C4978A0508F}" type="presOf" srcId="{765504DD-3756-418D-8188-E77641F12BB9}" destId="{C03CAF8B-96E5-45AC-B216-64153E59E305}" srcOrd="0" destOrd="0" presId="urn:microsoft.com/office/officeart/2005/8/layout/hierarchy3"/>
    <dgm:cxn modelId="{5C993CEA-9A4A-4168-BB66-60074ABC6589}" srcId="{28CFE46B-BF3E-4472-B7C8-E10D92AC0FFC}" destId="{24468ECF-4034-4772-A37E-918E5C0B21A0}" srcOrd="0" destOrd="0" parTransId="{A255D675-C98B-4CC1-802E-D7D6F1873E07}" sibTransId="{F388AFBB-262F-4D21-9BA0-04301655A272}"/>
    <dgm:cxn modelId="{8DD01AFA-F274-4CFA-AED6-8690148860D3}" type="presOf" srcId="{745D4805-DF9B-4508-A988-94B31C7245A2}" destId="{705BBC0A-9A86-4CCF-939E-D0348D67A617}" srcOrd="0" destOrd="0" presId="urn:microsoft.com/office/officeart/2005/8/layout/hierarchy3"/>
    <dgm:cxn modelId="{CB456CFB-3002-4C3F-AFFE-481538A84B43}" type="presOf" srcId="{5214D3E2-6480-476A-9B7D-9683A52D5698}" destId="{89757097-29D4-478F-B0DF-583CF30E9CA2}" srcOrd="0" destOrd="0" presId="urn:microsoft.com/office/officeart/2005/8/layout/hierarchy3"/>
    <dgm:cxn modelId="{939359FC-CC14-4F0C-B0C9-8AEA0B85BA03}" type="presParOf" srcId="{E61799F2-5F80-4FDD-B04B-F2B9153F1DBA}" destId="{C9F93AB4-E265-4B25-8C30-F5BA72771572}" srcOrd="0" destOrd="0" presId="urn:microsoft.com/office/officeart/2005/8/layout/hierarchy3"/>
    <dgm:cxn modelId="{F715C26A-60E1-4DF2-8B25-3C319C0CB7A2}" type="presParOf" srcId="{C9F93AB4-E265-4B25-8C30-F5BA72771572}" destId="{D10AB096-E978-4279-87D6-55009F82D435}" srcOrd="0" destOrd="0" presId="urn:microsoft.com/office/officeart/2005/8/layout/hierarchy3"/>
    <dgm:cxn modelId="{CD14B773-E9FE-4F79-9439-53E47649B87C}" type="presParOf" srcId="{D10AB096-E978-4279-87D6-55009F82D435}" destId="{395E2AE0-354D-4BB8-A98E-F4326479B63F}" srcOrd="0" destOrd="0" presId="urn:microsoft.com/office/officeart/2005/8/layout/hierarchy3"/>
    <dgm:cxn modelId="{CFD1001F-0EEA-441B-87DD-18A3F8E9E5F1}" type="presParOf" srcId="{D10AB096-E978-4279-87D6-55009F82D435}" destId="{AA21DF52-0FF3-4D2A-9257-C2A13AD1EB46}" srcOrd="1" destOrd="0" presId="urn:microsoft.com/office/officeart/2005/8/layout/hierarchy3"/>
    <dgm:cxn modelId="{4BD17114-CC77-4777-8E89-6CC75F462298}" type="presParOf" srcId="{C9F93AB4-E265-4B25-8C30-F5BA72771572}" destId="{43164980-7DAC-4844-9818-5B8C43199358}" srcOrd="1" destOrd="0" presId="urn:microsoft.com/office/officeart/2005/8/layout/hierarchy3"/>
    <dgm:cxn modelId="{8D13492B-FAAA-43BE-A51D-F620409E5E6C}" type="presParOf" srcId="{43164980-7DAC-4844-9818-5B8C43199358}" destId="{0CEEF931-B9D9-4879-8AD0-C2F8BA96585F}" srcOrd="0" destOrd="0" presId="urn:microsoft.com/office/officeart/2005/8/layout/hierarchy3"/>
    <dgm:cxn modelId="{1FEE67D4-82D4-4FCD-80B3-7951FF13718C}" type="presParOf" srcId="{43164980-7DAC-4844-9818-5B8C43199358}" destId="{EB7665BB-F914-4215-8FE0-A71323606F0C}" srcOrd="1" destOrd="0" presId="urn:microsoft.com/office/officeart/2005/8/layout/hierarchy3"/>
    <dgm:cxn modelId="{1828100D-D14B-436A-85DD-127659254D9F}" type="presParOf" srcId="{43164980-7DAC-4844-9818-5B8C43199358}" destId="{705BBC0A-9A86-4CCF-939E-D0348D67A617}" srcOrd="2" destOrd="0" presId="urn:microsoft.com/office/officeart/2005/8/layout/hierarchy3"/>
    <dgm:cxn modelId="{79520387-2973-4E1A-85DE-0A192AB089BF}" type="presParOf" srcId="{43164980-7DAC-4844-9818-5B8C43199358}" destId="{C03CAF8B-96E5-45AC-B216-64153E59E305}" srcOrd="3" destOrd="0" presId="urn:microsoft.com/office/officeart/2005/8/layout/hierarchy3"/>
    <dgm:cxn modelId="{09C986EF-79D6-4751-BAAD-E070E3BA6D29}" type="presParOf" srcId="{43164980-7DAC-4844-9818-5B8C43199358}" destId="{89757097-29D4-478F-B0DF-583CF30E9CA2}" srcOrd="4" destOrd="0" presId="urn:microsoft.com/office/officeart/2005/8/layout/hierarchy3"/>
    <dgm:cxn modelId="{CBD1D737-2AB4-43F0-AB50-D21C468F03A9}" type="presParOf" srcId="{43164980-7DAC-4844-9818-5B8C43199358}" destId="{F42542F1-6770-4B11-BD3C-1A356115BEE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28CFE46B-BF3E-4472-B7C8-E10D92AC0FF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68ECF-4034-4772-A37E-918E5C0B21A0}">
      <dgm:prSet phldrT="[Text]"/>
      <dgm:spPr>
        <a:solidFill>
          <a:srgbClr val="7030A0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Estudiante #2</a:t>
          </a:r>
          <a:endParaRPr lang="en-US" b="1" dirty="0">
            <a:latin typeface="Montserrat" pitchFamily="2" charset="0"/>
          </a:endParaRPr>
        </a:p>
      </dgm:t>
    </dgm:pt>
    <dgm:pt modelId="{A255D675-C98B-4CC1-802E-D7D6F1873E07}" type="parTrans" cxnId="{5C993CEA-9A4A-4168-BB66-60074ABC6589}">
      <dgm:prSet/>
      <dgm:spPr/>
      <dgm:t>
        <a:bodyPr/>
        <a:lstStyle/>
        <a:p>
          <a:endParaRPr lang="en-US"/>
        </a:p>
      </dgm:t>
    </dgm:pt>
    <dgm:pt modelId="{F388AFBB-262F-4D21-9BA0-04301655A272}" type="sibTrans" cxnId="{5C993CEA-9A4A-4168-BB66-60074ABC6589}">
      <dgm:prSet/>
      <dgm:spPr/>
      <dgm:t>
        <a:bodyPr/>
        <a:lstStyle/>
        <a:p>
          <a:endParaRPr lang="en-US"/>
        </a:p>
      </dgm:t>
    </dgm:pt>
    <dgm:pt modelId="{82432637-7561-491B-A3AF-9B1FF250A3F2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#3</a:t>
          </a:r>
          <a:endParaRPr lang="en-US" sz="1400" dirty="0">
            <a:latin typeface="Montserrat" pitchFamily="2" charset="0"/>
          </a:endParaRPr>
        </a:p>
      </dgm:t>
    </dgm:pt>
    <dgm:pt modelId="{270AE11B-8130-4065-8EFD-B1340A76FBE5}" type="parTrans" cxnId="{CF416980-5B82-4428-8F16-F8D6D1AFC1EC}">
      <dgm:prSet/>
      <dgm:spPr/>
      <dgm:t>
        <a:bodyPr/>
        <a:lstStyle/>
        <a:p>
          <a:endParaRPr lang="en-US"/>
        </a:p>
      </dgm:t>
    </dgm:pt>
    <dgm:pt modelId="{24F39546-AA4A-413D-BAFC-88ED8F4593AA}" type="sibTrans" cxnId="{CF416980-5B82-4428-8F16-F8D6D1AFC1EC}">
      <dgm:prSet/>
      <dgm:spPr/>
      <dgm:t>
        <a:bodyPr/>
        <a:lstStyle/>
        <a:p>
          <a:endParaRPr lang="en-US"/>
        </a:p>
      </dgm:t>
    </dgm:pt>
    <dgm:pt modelId="{765504DD-3756-418D-8188-E77641F12BB9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#2</a:t>
          </a:r>
          <a:endParaRPr lang="en-US" sz="1400" dirty="0">
            <a:latin typeface="Montserrat" pitchFamily="2" charset="0"/>
          </a:endParaRPr>
        </a:p>
      </dgm:t>
    </dgm:pt>
    <dgm:pt modelId="{745D4805-DF9B-4508-A988-94B31C7245A2}" type="parTrans" cxnId="{71B41519-772A-4A4B-8C66-F62F3251C239}">
      <dgm:prSet/>
      <dgm:spPr/>
      <dgm:t>
        <a:bodyPr/>
        <a:lstStyle/>
        <a:p>
          <a:endParaRPr lang="en-US"/>
        </a:p>
      </dgm:t>
    </dgm:pt>
    <dgm:pt modelId="{22ED3BB6-4F0B-4C06-B958-738F5DE22CB9}" type="sibTrans" cxnId="{71B41519-772A-4A4B-8C66-F62F3251C239}">
      <dgm:prSet/>
      <dgm:spPr/>
      <dgm:t>
        <a:bodyPr/>
        <a:lstStyle/>
        <a:p>
          <a:endParaRPr lang="en-US"/>
        </a:p>
      </dgm:t>
    </dgm:pt>
    <dgm:pt modelId="{A2CBE5DB-43E5-4BBE-80B8-D757AE7EBF98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#1</a:t>
          </a:r>
          <a:endParaRPr lang="en-US" sz="1400" dirty="0">
            <a:latin typeface="Montserrat" pitchFamily="2" charset="0"/>
          </a:endParaRPr>
        </a:p>
      </dgm:t>
    </dgm:pt>
    <dgm:pt modelId="{5214D3E2-6480-476A-9B7D-9683A52D5698}" type="parTrans" cxnId="{3AC46529-77D1-4330-B098-02D5AA2612F7}">
      <dgm:prSet/>
      <dgm:spPr/>
      <dgm:t>
        <a:bodyPr/>
        <a:lstStyle/>
        <a:p>
          <a:endParaRPr lang="en-US"/>
        </a:p>
      </dgm:t>
    </dgm:pt>
    <dgm:pt modelId="{BA0456D4-4B3A-4614-A05B-35C9DEDDFEAA}" type="sibTrans" cxnId="{3AC46529-77D1-4330-B098-02D5AA2612F7}">
      <dgm:prSet/>
      <dgm:spPr/>
      <dgm:t>
        <a:bodyPr/>
        <a:lstStyle/>
        <a:p>
          <a:endParaRPr lang="en-US"/>
        </a:p>
      </dgm:t>
    </dgm:pt>
    <dgm:pt modelId="{E61799F2-5F80-4FDD-B04B-F2B9153F1DBA}" type="pres">
      <dgm:prSet presAssocID="{28CFE46B-BF3E-4472-B7C8-E10D92AC0F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F93AB4-E265-4B25-8C30-F5BA72771572}" type="pres">
      <dgm:prSet presAssocID="{24468ECF-4034-4772-A37E-918E5C0B21A0}" presName="root" presStyleCnt="0"/>
      <dgm:spPr/>
    </dgm:pt>
    <dgm:pt modelId="{D10AB096-E978-4279-87D6-55009F82D435}" type="pres">
      <dgm:prSet presAssocID="{24468ECF-4034-4772-A37E-918E5C0B21A0}" presName="rootComposite" presStyleCnt="0"/>
      <dgm:spPr/>
    </dgm:pt>
    <dgm:pt modelId="{395E2AE0-354D-4BB8-A98E-F4326479B63F}" type="pres">
      <dgm:prSet presAssocID="{24468ECF-4034-4772-A37E-918E5C0B21A0}" presName="rootText" presStyleLbl="node1" presStyleIdx="0" presStyleCnt="1" custScaleX="159360"/>
      <dgm:spPr/>
    </dgm:pt>
    <dgm:pt modelId="{AA21DF52-0FF3-4D2A-9257-C2A13AD1EB46}" type="pres">
      <dgm:prSet presAssocID="{24468ECF-4034-4772-A37E-918E5C0B21A0}" presName="rootConnector" presStyleLbl="node1" presStyleIdx="0" presStyleCnt="1"/>
      <dgm:spPr/>
    </dgm:pt>
    <dgm:pt modelId="{43164980-7DAC-4844-9818-5B8C43199358}" type="pres">
      <dgm:prSet presAssocID="{24468ECF-4034-4772-A37E-918E5C0B21A0}" presName="childShape" presStyleCnt="0"/>
      <dgm:spPr/>
    </dgm:pt>
    <dgm:pt modelId="{0CEEF931-B9D9-4879-8AD0-C2F8BA96585F}" type="pres">
      <dgm:prSet presAssocID="{270AE11B-8130-4065-8EFD-B1340A76FBE5}" presName="Name13" presStyleLbl="parChTrans1D2" presStyleIdx="0" presStyleCnt="3"/>
      <dgm:spPr/>
    </dgm:pt>
    <dgm:pt modelId="{EB7665BB-F914-4215-8FE0-A71323606F0C}" type="pres">
      <dgm:prSet presAssocID="{82432637-7561-491B-A3AF-9B1FF250A3F2}" presName="childText" presStyleLbl="bgAcc1" presStyleIdx="0" presStyleCnt="3">
        <dgm:presLayoutVars>
          <dgm:bulletEnabled val="1"/>
        </dgm:presLayoutVars>
      </dgm:prSet>
      <dgm:spPr/>
    </dgm:pt>
    <dgm:pt modelId="{705BBC0A-9A86-4CCF-939E-D0348D67A617}" type="pres">
      <dgm:prSet presAssocID="{745D4805-DF9B-4508-A988-94B31C7245A2}" presName="Name13" presStyleLbl="parChTrans1D2" presStyleIdx="1" presStyleCnt="3"/>
      <dgm:spPr/>
    </dgm:pt>
    <dgm:pt modelId="{C03CAF8B-96E5-45AC-B216-64153E59E305}" type="pres">
      <dgm:prSet presAssocID="{765504DD-3756-418D-8188-E77641F12BB9}" presName="childText" presStyleLbl="bgAcc1" presStyleIdx="1" presStyleCnt="3">
        <dgm:presLayoutVars>
          <dgm:bulletEnabled val="1"/>
        </dgm:presLayoutVars>
      </dgm:prSet>
      <dgm:spPr/>
    </dgm:pt>
    <dgm:pt modelId="{89757097-29D4-478F-B0DF-583CF30E9CA2}" type="pres">
      <dgm:prSet presAssocID="{5214D3E2-6480-476A-9B7D-9683A52D5698}" presName="Name13" presStyleLbl="parChTrans1D2" presStyleIdx="2" presStyleCnt="3"/>
      <dgm:spPr/>
    </dgm:pt>
    <dgm:pt modelId="{F42542F1-6770-4B11-BD3C-1A356115BEEB}" type="pres">
      <dgm:prSet presAssocID="{A2CBE5DB-43E5-4BBE-80B8-D757AE7EBF98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5C07130F-3EE3-4BAA-BF2D-D3ED55799ABD}" type="presOf" srcId="{28CFE46B-BF3E-4472-B7C8-E10D92AC0FFC}" destId="{E61799F2-5F80-4FDD-B04B-F2B9153F1DBA}" srcOrd="0" destOrd="0" presId="urn:microsoft.com/office/officeart/2005/8/layout/hierarchy3"/>
    <dgm:cxn modelId="{71B41519-772A-4A4B-8C66-F62F3251C239}" srcId="{24468ECF-4034-4772-A37E-918E5C0B21A0}" destId="{765504DD-3756-418D-8188-E77641F12BB9}" srcOrd="1" destOrd="0" parTransId="{745D4805-DF9B-4508-A988-94B31C7245A2}" sibTransId="{22ED3BB6-4F0B-4C06-B958-738F5DE22CB9}"/>
    <dgm:cxn modelId="{3AC46529-77D1-4330-B098-02D5AA2612F7}" srcId="{24468ECF-4034-4772-A37E-918E5C0B21A0}" destId="{A2CBE5DB-43E5-4BBE-80B8-D757AE7EBF98}" srcOrd="2" destOrd="0" parTransId="{5214D3E2-6480-476A-9B7D-9683A52D5698}" sibTransId="{BA0456D4-4B3A-4614-A05B-35C9DEDDFEAA}"/>
    <dgm:cxn modelId="{299ABA7E-3A2D-48D0-8A19-CE8CA68DE3F3}" type="presOf" srcId="{270AE11B-8130-4065-8EFD-B1340A76FBE5}" destId="{0CEEF931-B9D9-4879-8AD0-C2F8BA96585F}" srcOrd="0" destOrd="0" presId="urn:microsoft.com/office/officeart/2005/8/layout/hierarchy3"/>
    <dgm:cxn modelId="{CF416980-5B82-4428-8F16-F8D6D1AFC1EC}" srcId="{24468ECF-4034-4772-A37E-918E5C0B21A0}" destId="{82432637-7561-491B-A3AF-9B1FF250A3F2}" srcOrd="0" destOrd="0" parTransId="{270AE11B-8130-4065-8EFD-B1340A76FBE5}" sibTransId="{24F39546-AA4A-413D-BAFC-88ED8F4593AA}"/>
    <dgm:cxn modelId="{AC882E83-8B70-4A1E-87AB-DBF72CED4CE4}" type="presOf" srcId="{82432637-7561-491B-A3AF-9B1FF250A3F2}" destId="{EB7665BB-F914-4215-8FE0-A71323606F0C}" srcOrd="0" destOrd="0" presId="urn:microsoft.com/office/officeart/2005/8/layout/hierarchy3"/>
    <dgm:cxn modelId="{E822EEA2-2505-4E61-BE03-14733B9AE1A5}" type="presOf" srcId="{A2CBE5DB-43E5-4BBE-80B8-D757AE7EBF98}" destId="{F42542F1-6770-4B11-BD3C-1A356115BEEB}" srcOrd="0" destOrd="0" presId="urn:microsoft.com/office/officeart/2005/8/layout/hierarchy3"/>
    <dgm:cxn modelId="{07C93CB9-6A3A-479E-AD0A-C49E786D7419}" type="presOf" srcId="{24468ECF-4034-4772-A37E-918E5C0B21A0}" destId="{AA21DF52-0FF3-4D2A-9257-C2A13AD1EB46}" srcOrd="1" destOrd="0" presId="urn:microsoft.com/office/officeart/2005/8/layout/hierarchy3"/>
    <dgm:cxn modelId="{9E8AA3C1-6B89-492C-9FD6-B1A1E043AD0F}" type="presOf" srcId="{24468ECF-4034-4772-A37E-918E5C0B21A0}" destId="{395E2AE0-354D-4BB8-A98E-F4326479B63F}" srcOrd="0" destOrd="0" presId="urn:microsoft.com/office/officeart/2005/8/layout/hierarchy3"/>
    <dgm:cxn modelId="{216DEBCD-9E75-41D6-886F-9C4978A0508F}" type="presOf" srcId="{765504DD-3756-418D-8188-E77641F12BB9}" destId="{C03CAF8B-96E5-45AC-B216-64153E59E305}" srcOrd="0" destOrd="0" presId="urn:microsoft.com/office/officeart/2005/8/layout/hierarchy3"/>
    <dgm:cxn modelId="{5C993CEA-9A4A-4168-BB66-60074ABC6589}" srcId="{28CFE46B-BF3E-4472-B7C8-E10D92AC0FFC}" destId="{24468ECF-4034-4772-A37E-918E5C0B21A0}" srcOrd="0" destOrd="0" parTransId="{A255D675-C98B-4CC1-802E-D7D6F1873E07}" sibTransId="{F388AFBB-262F-4D21-9BA0-04301655A272}"/>
    <dgm:cxn modelId="{8DD01AFA-F274-4CFA-AED6-8690148860D3}" type="presOf" srcId="{745D4805-DF9B-4508-A988-94B31C7245A2}" destId="{705BBC0A-9A86-4CCF-939E-D0348D67A617}" srcOrd="0" destOrd="0" presId="urn:microsoft.com/office/officeart/2005/8/layout/hierarchy3"/>
    <dgm:cxn modelId="{CB456CFB-3002-4C3F-AFFE-481538A84B43}" type="presOf" srcId="{5214D3E2-6480-476A-9B7D-9683A52D5698}" destId="{89757097-29D4-478F-B0DF-583CF30E9CA2}" srcOrd="0" destOrd="0" presId="urn:microsoft.com/office/officeart/2005/8/layout/hierarchy3"/>
    <dgm:cxn modelId="{939359FC-CC14-4F0C-B0C9-8AEA0B85BA03}" type="presParOf" srcId="{E61799F2-5F80-4FDD-B04B-F2B9153F1DBA}" destId="{C9F93AB4-E265-4B25-8C30-F5BA72771572}" srcOrd="0" destOrd="0" presId="urn:microsoft.com/office/officeart/2005/8/layout/hierarchy3"/>
    <dgm:cxn modelId="{F715C26A-60E1-4DF2-8B25-3C319C0CB7A2}" type="presParOf" srcId="{C9F93AB4-E265-4B25-8C30-F5BA72771572}" destId="{D10AB096-E978-4279-87D6-55009F82D435}" srcOrd="0" destOrd="0" presId="urn:microsoft.com/office/officeart/2005/8/layout/hierarchy3"/>
    <dgm:cxn modelId="{CD14B773-E9FE-4F79-9439-53E47649B87C}" type="presParOf" srcId="{D10AB096-E978-4279-87D6-55009F82D435}" destId="{395E2AE0-354D-4BB8-A98E-F4326479B63F}" srcOrd="0" destOrd="0" presId="urn:microsoft.com/office/officeart/2005/8/layout/hierarchy3"/>
    <dgm:cxn modelId="{CFD1001F-0EEA-441B-87DD-18A3F8E9E5F1}" type="presParOf" srcId="{D10AB096-E978-4279-87D6-55009F82D435}" destId="{AA21DF52-0FF3-4D2A-9257-C2A13AD1EB46}" srcOrd="1" destOrd="0" presId="urn:microsoft.com/office/officeart/2005/8/layout/hierarchy3"/>
    <dgm:cxn modelId="{4BD17114-CC77-4777-8E89-6CC75F462298}" type="presParOf" srcId="{C9F93AB4-E265-4B25-8C30-F5BA72771572}" destId="{43164980-7DAC-4844-9818-5B8C43199358}" srcOrd="1" destOrd="0" presId="urn:microsoft.com/office/officeart/2005/8/layout/hierarchy3"/>
    <dgm:cxn modelId="{8D13492B-FAAA-43BE-A51D-F620409E5E6C}" type="presParOf" srcId="{43164980-7DAC-4844-9818-5B8C43199358}" destId="{0CEEF931-B9D9-4879-8AD0-C2F8BA96585F}" srcOrd="0" destOrd="0" presId="urn:microsoft.com/office/officeart/2005/8/layout/hierarchy3"/>
    <dgm:cxn modelId="{1FEE67D4-82D4-4FCD-80B3-7951FF13718C}" type="presParOf" srcId="{43164980-7DAC-4844-9818-5B8C43199358}" destId="{EB7665BB-F914-4215-8FE0-A71323606F0C}" srcOrd="1" destOrd="0" presId="urn:microsoft.com/office/officeart/2005/8/layout/hierarchy3"/>
    <dgm:cxn modelId="{1828100D-D14B-436A-85DD-127659254D9F}" type="presParOf" srcId="{43164980-7DAC-4844-9818-5B8C43199358}" destId="{705BBC0A-9A86-4CCF-939E-D0348D67A617}" srcOrd="2" destOrd="0" presId="urn:microsoft.com/office/officeart/2005/8/layout/hierarchy3"/>
    <dgm:cxn modelId="{79520387-2973-4E1A-85DE-0A192AB089BF}" type="presParOf" srcId="{43164980-7DAC-4844-9818-5B8C43199358}" destId="{C03CAF8B-96E5-45AC-B216-64153E59E305}" srcOrd="3" destOrd="0" presId="urn:microsoft.com/office/officeart/2005/8/layout/hierarchy3"/>
    <dgm:cxn modelId="{09C986EF-79D6-4751-BAAD-E070E3BA6D29}" type="presParOf" srcId="{43164980-7DAC-4844-9818-5B8C43199358}" destId="{89757097-29D4-478F-B0DF-583CF30E9CA2}" srcOrd="4" destOrd="0" presId="urn:microsoft.com/office/officeart/2005/8/layout/hierarchy3"/>
    <dgm:cxn modelId="{CBD1D737-2AB4-43F0-AB50-D21C468F03A9}" type="presParOf" srcId="{43164980-7DAC-4844-9818-5B8C43199358}" destId="{F42542F1-6770-4B11-BD3C-1A356115BEE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28CFE46B-BF3E-4472-B7C8-E10D92AC0FF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68ECF-4034-4772-A37E-918E5C0B21A0}">
      <dgm:prSet phldrT="[Text]"/>
      <dgm:spPr>
        <a:solidFill>
          <a:srgbClr val="7030A0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Estudiante #3</a:t>
          </a:r>
          <a:endParaRPr lang="en-US" b="1" dirty="0">
            <a:latin typeface="Montserrat" pitchFamily="2" charset="0"/>
          </a:endParaRPr>
        </a:p>
      </dgm:t>
    </dgm:pt>
    <dgm:pt modelId="{A255D675-C98B-4CC1-802E-D7D6F1873E07}" type="parTrans" cxnId="{5C993CEA-9A4A-4168-BB66-60074ABC6589}">
      <dgm:prSet/>
      <dgm:spPr/>
      <dgm:t>
        <a:bodyPr/>
        <a:lstStyle/>
        <a:p>
          <a:endParaRPr lang="en-US"/>
        </a:p>
      </dgm:t>
    </dgm:pt>
    <dgm:pt modelId="{F388AFBB-262F-4D21-9BA0-04301655A272}" type="sibTrans" cxnId="{5C993CEA-9A4A-4168-BB66-60074ABC6589}">
      <dgm:prSet/>
      <dgm:spPr/>
      <dgm:t>
        <a:bodyPr/>
        <a:lstStyle/>
        <a:p>
          <a:endParaRPr lang="en-US"/>
        </a:p>
      </dgm:t>
    </dgm:pt>
    <dgm:pt modelId="{82432637-7561-491B-A3AF-9B1FF250A3F2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#1</a:t>
          </a:r>
          <a:endParaRPr lang="en-US" sz="1400" dirty="0">
            <a:latin typeface="Montserrat" pitchFamily="2" charset="0"/>
          </a:endParaRPr>
        </a:p>
      </dgm:t>
    </dgm:pt>
    <dgm:pt modelId="{270AE11B-8130-4065-8EFD-B1340A76FBE5}" type="parTrans" cxnId="{CF416980-5B82-4428-8F16-F8D6D1AFC1EC}">
      <dgm:prSet/>
      <dgm:spPr/>
      <dgm:t>
        <a:bodyPr/>
        <a:lstStyle/>
        <a:p>
          <a:endParaRPr lang="en-US"/>
        </a:p>
      </dgm:t>
    </dgm:pt>
    <dgm:pt modelId="{24F39546-AA4A-413D-BAFC-88ED8F4593AA}" type="sibTrans" cxnId="{CF416980-5B82-4428-8F16-F8D6D1AFC1EC}">
      <dgm:prSet/>
      <dgm:spPr/>
      <dgm:t>
        <a:bodyPr/>
        <a:lstStyle/>
        <a:p>
          <a:endParaRPr lang="en-US"/>
        </a:p>
      </dgm:t>
    </dgm:pt>
    <dgm:pt modelId="{765504DD-3756-418D-8188-E77641F12BB9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#3</a:t>
          </a:r>
          <a:endParaRPr lang="en-US" sz="1400" dirty="0">
            <a:latin typeface="Montserrat" pitchFamily="2" charset="0"/>
          </a:endParaRPr>
        </a:p>
      </dgm:t>
    </dgm:pt>
    <dgm:pt modelId="{745D4805-DF9B-4508-A988-94B31C7245A2}" type="parTrans" cxnId="{71B41519-772A-4A4B-8C66-F62F3251C239}">
      <dgm:prSet/>
      <dgm:spPr/>
      <dgm:t>
        <a:bodyPr/>
        <a:lstStyle/>
        <a:p>
          <a:endParaRPr lang="en-US"/>
        </a:p>
      </dgm:t>
    </dgm:pt>
    <dgm:pt modelId="{22ED3BB6-4F0B-4C06-B958-738F5DE22CB9}" type="sibTrans" cxnId="{71B41519-772A-4A4B-8C66-F62F3251C239}">
      <dgm:prSet/>
      <dgm:spPr/>
      <dgm:t>
        <a:bodyPr/>
        <a:lstStyle/>
        <a:p>
          <a:endParaRPr lang="en-US"/>
        </a:p>
      </dgm:t>
    </dgm:pt>
    <dgm:pt modelId="{A2CBE5DB-43E5-4BBE-80B8-D757AE7EBF98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#2</a:t>
          </a:r>
          <a:endParaRPr lang="en-US" sz="1400" dirty="0">
            <a:latin typeface="Montserrat" pitchFamily="2" charset="0"/>
          </a:endParaRPr>
        </a:p>
      </dgm:t>
    </dgm:pt>
    <dgm:pt modelId="{5214D3E2-6480-476A-9B7D-9683A52D5698}" type="parTrans" cxnId="{3AC46529-77D1-4330-B098-02D5AA2612F7}">
      <dgm:prSet/>
      <dgm:spPr/>
      <dgm:t>
        <a:bodyPr/>
        <a:lstStyle/>
        <a:p>
          <a:endParaRPr lang="en-US"/>
        </a:p>
      </dgm:t>
    </dgm:pt>
    <dgm:pt modelId="{BA0456D4-4B3A-4614-A05B-35C9DEDDFEAA}" type="sibTrans" cxnId="{3AC46529-77D1-4330-B098-02D5AA2612F7}">
      <dgm:prSet/>
      <dgm:spPr/>
      <dgm:t>
        <a:bodyPr/>
        <a:lstStyle/>
        <a:p>
          <a:endParaRPr lang="en-US"/>
        </a:p>
      </dgm:t>
    </dgm:pt>
    <dgm:pt modelId="{E61799F2-5F80-4FDD-B04B-F2B9153F1DBA}" type="pres">
      <dgm:prSet presAssocID="{28CFE46B-BF3E-4472-B7C8-E10D92AC0F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F93AB4-E265-4B25-8C30-F5BA72771572}" type="pres">
      <dgm:prSet presAssocID="{24468ECF-4034-4772-A37E-918E5C0B21A0}" presName="root" presStyleCnt="0"/>
      <dgm:spPr/>
    </dgm:pt>
    <dgm:pt modelId="{D10AB096-E978-4279-87D6-55009F82D435}" type="pres">
      <dgm:prSet presAssocID="{24468ECF-4034-4772-A37E-918E5C0B21A0}" presName="rootComposite" presStyleCnt="0"/>
      <dgm:spPr/>
    </dgm:pt>
    <dgm:pt modelId="{395E2AE0-354D-4BB8-A98E-F4326479B63F}" type="pres">
      <dgm:prSet presAssocID="{24468ECF-4034-4772-A37E-918E5C0B21A0}" presName="rootText" presStyleLbl="node1" presStyleIdx="0" presStyleCnt="1" custScaleX="159360"/>
      <dgm:spPr/>
    </dgm:pt>
    <dgm:pt modelId="{AA21DF52-0FF3-4D2A-9257-C2A13AD1EB46}" type="pres">
      <dgm:prSet presAssocID="{24468ECF-4034-4772-A37E-918E5C0B21A0}" presName="rootConnector" presStyleLbl="node1" presStyleIdx="0" presStyleCnt="1"/>
      <dgm:spPr/>
    </dgm:pt>
    <dgm:pt modelId="{43164980-7DAC-4844-9818-5B8C43199358}" type="pres">
      <dgm:prSet presAssocID="{24468ECF-4034-4772-A37E-918E5C0B21A0}" presName="childShape" presStyleCnt="0"/>
      <dgm:spPr/>
    </dgm:pt>
    <dgm:pt modelId="{0CEEF931-B9D9-4879-8AD0-C2F8BA96585F}" type="pres">
      <dgm:prSet presAssocID="{270AE11B-8130-4065-8EFD-B1340A76FBE5}" presName="Name13" presStyleLbl="parChTrans1D2" presStyleIdx="0" presStyleCnt="3"/>
      <dgm:spPr/>
    </dgm:pt>
    <dgm:pt modelId="{EB7665BB-F914-4215-8FE0-A71323606F0C}" type="pres">
      <dgm:prSet presAssocID="{82432637-7561-491B-A3AF-9B1FF250A3F2}" presName="childText" presStyleLbl="bgAcc1" presStyleIdx="0" presStyleCnt="3">
        <dgm:presLayoutVars>
          <dgm:bulletEnabled val="1"/>
        </dgm:presLayoutVars>
      </dgm:prSet>
      <dgm:spPr/>
    </dgm:pt>
    <dgm:pt modelId="{705BBC0A-9A86-4CCF-939E-D0348D67A617}" type="pres">
      <dgm:prSet presAssocID="{745D4805-DF9B-4508-A988-94B31C7245A2}" presName="Name13" presStyleLbl="parChTrans1D2" presStyleIdx="1" presStyleCnt="3"/>
      <dgm:spPr/>
    </dgm:pt>
    <dgm:pt modelId="{C03CAF8B-96E5-45AC-B216-64153E59E305}" type="pres">
      <dgm:prSet presAssocID="{765504DD-3756-418D-8188-E77641F12BB9}" presName="childText" presStyleLbl="bgAcc1" presStyleIdx="1" presStyleCnt="3">
        <dgm:presLayoutVars>
          <dgm:bulletEnabled val="1"/>
        </dgm:presLayoutVars>
      </dgm:prSet>
      <dgm:spPr/>
    </dgm:pt>
    <dgm:pt modelId="{89757097-29D4-478F-B0DF-583CF30E9CA2}" type="pres">
      <dgm:prSet presAssocID="{5214D3E2-6480-476A-9B7D-9683A52D5698}" presName="Name13" presStyleLbl="parChTrans1D2" presStyleIdx="2" presStyleCnt="3"/>
      <dgm:spPr/>
    </dgm:pt>
    <dgm:pt modelId="{F42542F1-6770-4B11-BD3C-1A356115BEEB}" type="pres">
      <dgm:prSet presAssocID="{A2CBE5DB-43E5-4BBE-80B8-D757AE7EBF98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5C07130F-3EE3-4BAA-BF2D-D3ED55799ABD}" type="presOf" srcId="{28CFE46B-BF3E-4472-B7C8-E10D92AC0FFC}" destId="{E61799F2-5F80-4FDD-B04B-F2B9153F1DBA}" srcOrd="0" destOrd="0" presId="urn:microsoft.com/office/officeart/2005/8/layout/hierarchy3"/>
    <dgm:cxn modelId="{71B41519-772A-4A4B-8C66-F62F3251C239}" srcId="{24468ECF-4034-4772-A37E-918E5C0B21A0}" destId="{765504DD-3756-418D-8188-E77641F12BB9}" srcOrd="1" destOrd="0" parTransId="{745D4805-DF9B-4508-A988-94B31C7245A2}" sibTransId="{22ED3BB6-4F0B-4C06-B958-738F5DE22CB9}"/>
    <dgm:cxn modelId="{3AC46529-77D1-4330-B098-02D5AA2612F7}" srcId="{24468ECF-4034-4772-A37E-918E5C0B21A0}" destId="{A2CBE5DB-43E5-4BBE-80B8-D757AE7EBF98}" srcOrd="2" destOrd="0" parTransId="{5214D3E2-6480-476A-9B7D-9683A52D5698}" sibTransId="{BA0456D4-4B3A-4614-A05B-35C9DEDDFEAA}"/>
    <dgm:cxn modelId="{299ABA7E-3A2D-48D0-8A19-CE8CA68DE3F3}" type="presOf" srcId="{270AE11B-8130-4065-8EFD-B1340A76FBE5}" destId="{0CEEF931-B9D9-4879-8AD0-C2F8BA96585F}" srcOrd="0" destOrd="0" presId="urn:microsoft.com/office/officeart/2005/8/layout/hierarchy3"/>
    <dgm:cxn modelId="{CF416980-5B82-4428-8F16-F8D6D1AFC1EC}" srcId="{24468ECF-4034-4772-A37E-918E5C0B21A0}" destId="{82432637-7561-491B-A3AF-9B1FF250A3F2}" srcOrd="0" destOrd="0" parTransId="{270AE11B-8130-4065-8EFD-B1340A76FBE5}" sibTransId="{24F39546-AA4A-413D-BAFC-88ED8F4593AA}"/>
    <dgm:cxn modelId="{AC882E83-8B70-4A1E-87AB-DBF72CED4CE4}" type="presOf" srcId="{82432637-7561-491B-A3AF-9B1FF250A3F2}" destId="{EB7665BB-F914-4215-8FE0-A71323606F0C}" srcOrd="0" destOrd="0" presId="urn:microsoft.com/office/officeart/2005/8/layout/hierarchy3"/>
    <dgm:cxn modelId="{E822EEA2-2505-4E61-BE03-14733B9AE1A5}" type="presOf" srcId="{A2CBE5DB-43E5-4BBE-80B8-D757AE7EBF98}" destId="{F42542F1-6770-4B11-BD3C-1A356115BEEB}" srcOrd="0" destOrd="0" presId="urn:microsoft.com/office/officeart/2005/8/layout/hierarchy3"/>
    <dgm:cxn modelId="{07C93CB9-6A3A-479E-AD0A-C49E786D7419}" type="presOf" srcId="{24468ECF-4034-4772-A37E-918E5C0B21A0}" destId="{AA21DF52-0FF3-4D2A-9257-C2A13AD1EB46}" srcOrd="1" destOrd="0" presId="urn:microsoft.com/office/officeart/2005/8/layout/hierarchy3"/>
    <dgm:cxn modelId="{9E8AA3C1-6B89-492C-9FD6-B1A1E043AD0F}" type="presOf" srcId="{24468ECF-4034-4772-A37E-918E5C0B21A0}" destId="{395E2AE0-354D-4BB8-A98E-F4326479B63F}" srcOrd="0" destOrd="0" presId="urn:microsoft.com/office/officeart/2005/8/layout/hierarchy3"/>
    <dgm:cxn modelId="{216DEBCD-9E75-41D6-886F-9C4978A0508F}" type="presOf" srcId="{765504DD-3756-418D-8188-E77641F12BB9}" destId="{C03CAF8B-96E5-45AC-B216-64153E59E305}" srcOrd="0" destOrd="0" presId="urn:microsoft.com/office/officeart/2005/8/layout/hierarchy3"/>
    <dgm:cxn modelId="{5C993CEA-9A4A-4168-BB66-60074ABC6589}" srcId="{28CFE46B-BF3E-4472-B7C8-E10D92AC0FFC}" destId="{24468ECF-4034-4772-A37E-918E5C0B21A0}" srcOrd="0" destOrd="0" parTransId="{A255D675-C98B-4CC1-802E-D7D6F1873E07}" sibTransId="{F388AFBB-262F-4D21-9BA0-04301655A272}"/>
    <dgm:cxn modelId="{8DD01AFA-F274-4CFA-AED6-8690148860D3}" type="presOf" srcId="{745D4805-DF9B-4508-A988-94B31C7245A2}" destId="{705BBC0A-9A86-4CCF-939E-D0348D67A617}" srcOrd="0" destOrd="0" presId="urn:microsoft.com/office/officeart/2005/8/layout/hierarchy3"/>
    <dgm:cxn modelId="{CB456CFB-3002-4C3F-AFFE-481538A84B43}" type="presOf" srcId="{5214D3E2-6480-476A-9B7D-9683A52D5698}" destId="{89757097-29D4-478F-B0DF-583CF30E9CA2}" srcOrd="0" destOrd="0" presId="urn:microsoft.com/office/officeart/2005/8/layout/hierarchy3"/>
    <dgm:cxn modelId="{939359FC-CC14-4F0C-B0C9-8AEA0B85BA03}" type="presParOf" srcId="{E61799F2-5F80-4FDD-B04B-F2B9153F1DBA}" destId="{C9F93AB4-E265-4B25-8C30-F5BA72771572}" srcOrd="0" destOrd="0" presId="urn:microsoft.com/office/officeart/2005/8/layout/hierarchy3"/>
    <dgm:cxn modelId="{F715C26A-60E1-4DF2-8B25-3C319C0CB7A2}" type="presParOf" srcId="{C9F93AB4-E265-4B25-8C30-F5BA72771572}" destId="{D10AB096-E978-4279-87D6-55009F82D435}" srcOrd="0" destOrd="0" presId="urn:microsoft.com/office/officeart/2005/8/layout/hierarchy3"/>
    <dgm:cxn modelId="{CD14B773-E9FE-4F79-9439-53E47649B87C}" type="presParOf" srcId="{D10AB096-E978-4279-87D6-55009F82D435}" destId="{395E2AE0-354D-4BB8-A98E-F4326479B63F}" srcOrd="0" destOrd="0" presId="urn:microsoft.com/office/officeart/2005/8/layout/hierarchy3"/>
    <dgm:cxn modelId="{CFD1001F-0EEA-441B-87DD-18A3F8E9E5F1}" type="presParOf" srcId="{D10AB096-E978-4279-87D6-55009F82D435}" destId="{AA21DF52-0FF3-4D2A-9257-C2A13AD1EB46}" srcOrd="1" destOrd="0" presId="urn:microsoft.com/office/officeart/2005/8/layout/hierarchy3"/>
    <dgm:cxn modelId="{4BD17114-CC77-4777-8E89-6CC75F462298}" type="presParOf" srcId="{C9F93AB4-E265-4B25-8C30-F5BA72771572}" destId="{43164980-7DAC-4844-9818-5B8C43199358}" srcOrd="1" destOrd="0" presId="urn:microsoft.com/office/officeart/2005/8/layout/hierarchy3"/>
    <dgm:cxn modelId="{8D13492B-FAAA-43BE-A51D-F620409E5E6C}" type="presParOf" srcId="{43164980-7DAC-4844-9818-5B8C43199358}" destId="{0CEEF931-B9D9-4879-8AD0-C2F8BA96585F}" srcOrd="0" destOrd="0" presId="urn:microsoft.com/office/officeart/2005/8/layout/hierarchy3"/>
    <dgm:cxn modelId="{1FEE67D4-82D4-4FCD-80B3-7951FF13718C}" type="presParOf" srcId="{43164980-7DAC-4844-9818-5B8C43199358}" destId="{EB7665BB-F914-4215-8FE0-A71323606F0C}" srcOrd="1" destOrd="0" presId="urn:microsoft.com/office/officeart/2005/8/layout/hierarchy3"/>
    <dgm:cxn modelId="{1828100D-D14B-436A-85DD-127659254D9F}" type="presParOf" srcId="{43164980-7DAC-4844-9818-5B8C43199358}" destId="{705BBC0A-9A86-4CCF-939E-D0348D67A617}" srcOrd="2" destOrd="0" presId="urn:microsoft.com/office/officeart/2005/8/layout/hierarchy3"/>
    <dgm:cxn modelId="{79520387-2973-4E1A-85DE-0A192AB089BF}" type="presParOf" srcId="{43164980-7DAC-4844-9818-5B8C43199358}" destId="{C03CAF8B-96E5-45AC-B216-64153E59E305}" srcOrd="3" destOrd="0" presId="urn:microsoft.com/office/officeart/2005/8/layout/hierarchy3"/>
    <dgm:cxn modelId="{09C986EF-79D6-4751-BAAD-E070E3BA6D29}" type="presParOf" srcId="{43164980-7DAC-4844-9818-5B8C43199358}" destId="{89757097-29D4-478F-B0DF-583CF30E9CA2}" srcOrd="4" destOrd="0" presId="urn:microsoft.com/office/officeart/2005/8/layout/hierarchy3"/>
    <dgm:cxn modelId="{CBD1D737-2AB4-43F0-AB50-D21C468F03A9}" type="presParOf" srcId="{43164980-7DAC-4844-9818-5B8C43199358}" destId="{F42542F1-6770-4B11-BD3C-1A356115BEE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48091CC9-262D-429F-8288-B8BD65370458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199A81-0B3E-4437-9C65-3E91EEFF5AA9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>
              <a:latin typeface="Montserrat" pitchFamily="2" charset="0"/>
            </a:rPr>
            <a:t>Experto</a:t>
          </a:r>
          <a:endParaRPr lang="en-US" b="1" dirty="0">
            <a:latin typeface="Montserrat" pitchFamily="2" charset="0"/>
          </a:endParaRPr>
        </a:p>
      </dgm:t>
    </dgm:pt>
    <dgm:pt modelId="{B84392C6-9B9C-48B3-9828-39DA8365CB32}" type="parTrans" cxnId="{AD81BCDB-4F24-4AA1-A755-1CA7B73187E2}">
      <dgm:prSet/>
      <dgm:spPr/>
      <dgm:t>
        <a:bodyPr/>
        <a:lstStyle/>
        <a:p>
          <a:endParaRPr lang="en-US"/>
        </a:p>
      </dgm:t>
    </dgm:pt>
    <dgm:pt modelId="{EEA949D4-2E48-4E21-B38B-AD3E76BC3FCF}" type="sibTrans" cxnId="{AD81BCDB-4F24-4AA1-A755-1CA7B73187E2}">
      <dgm:prSet/>
      <dgm:spPr/>
      <dgm:t>
        <a:bodyPr/>
        <a:lstStyle/>
        <a:p>
          <a:endParaRPr lang="en-US"/>
        </a:p>
      </dgm:t>
    </dgm:pt>
    <dgm:pt modelId="{A4A3A38B-2A55-4F33-8EB5-970BDD7726DC}">
      <dgm:prSet phldrT="[Text]"/>
      <dgm:spPr/>
      <dgm:t>
        <a:bodyPr/>
        <a:lstStyle/>
        <a:p>
          <a:r>
            <a:rPr lang="es-ES" dirty="0">
              <a:latin typeface="Montserrat" pitchFamily="2" charset="0"/>
            </a:rPr>
            <a:t>Tutor experto en disciplina, mantiene estatus, domina detalles, fomenta competencia entre estudiantes y asume responsabilidad en su preparación.</a:t>
          </a:r>
          <a:endParaRPr lang="en-US" dirty="0">
            <a:latin typeface="Montserrat" pitchFamily="2" charset="0"/>
          </a:endParaRPr>
        </a:p>
      </dgm:t>
    </dgm:pt>
    <dgm:pt modelId="{94E95332-BEDF-4C7F-A456-4B20D726940D}" type="parTrans" cxnId="{14E79423-B949-43B0-A77B-1AEC6CEAE20C}">
      <dgm:prSet/>
      <dgm:spPr/>
      <dgm:t>
        <a:bodyPr/>
        <a:lstStyle/>
        <a:p>
          <a:endParaRPr lang="en-US"/>
        </a:p>
      </dgm:t>
    </dgm:pt>
    <dgm:pt modelId="{F672A9B0-3B0C-42CE-82C9-043238BD12E8}" type="sibTrans" cxnId="{14E79423-B949-43B0-A77B-1AEC6CEAE20C}">
      <dgm:prSet/>
      <dgm:spPr/>
      <dgm:t>
        <a:bodyPr/>
        <a:lstStyle/>
        <a:p>
          <a:endParaRPr lang="en-US"/>
        </a:p>
      </dgm:t>
    </dgm:pt>
    <dgm:pt modelId="{B59EB856-198B-4EA9-A9C9-2DE0762464D7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>
              <a:latin typeface="Montserrat" pitchFamily="2" charset="0"/>
            </a:rPr>
            <a:t>Autoridad Formal</a:t>
          </a:r>
          <a:endParaRPr lang="en-US" b="1" dirty="0">
            <a:latin typeface="Montserrat" pitchFamily="2" charset="0"/>
          </a:endParaRPr>
        </a:p>
      </dgm:t>
    </dgm:pt>
    <dgm:pt modelId="{9AB564DF-A1B8-48E6-8A39-8222DE0933E6}" type="parTrans" cxnId="{12B8DAFE-10A8-4901-A93B-FB5C3AC8AB0D}">
      <dgm:prSet/>
      <dgm:spPr/>
      <dgm:t>
        <a:bodyPr/>
        <a:lstStyle/>
        <a:p>
          <a:endParaRPr lang="en-US"/>
        </a:p>
      </dgm:t>
    </dgm:pt>
    <dgm:pt modelId="{FFA1A4C5-4818-42ED-9337-B24C42B9207E}" type="sibTrans" cxnId="{12B8DAFE-10A8-4901-A93B-FB5C3AC8AB0D}">
      <dgm:prSet/>
      <dgm:spPr/>
      <dgm:t>
        <a:bodyPr/>
        <a:lstStyle/>
        <a:p>
          <a:endParaRPr lang="en-US"/>
        </a:p>
      </dgm:t>
    </dgm:pt>
    <dgm:pt modelId="{16CBEA9E-D434-4588-B823-ED3890A2D059}">
      <dgm:prSet phldrT="[Text]"/>
      <dgm:spPr/>
      <dgm:t>
        <a:bodyPr/>
        <a:lstStyle/>
        <a:p>
          <a:r>
            <a:rPr lang="es-ES" dirty="0">
              <a:latin typeface="Montserrat" pitchFamily="2" charset="0"/>
            </a:rPr>
            <a:t>El tutor destacado en la escuela brinda retroalimentación clara, sigue reglamentos, mantiene normas y ofrece conocimiento estructurado a sus estudiantes.</a:t>
          </a:r>
          <a:endParaRPr lang="en-US" dirty="0">
            <a:latin typeface="Montserrat" pitchFamily="2" charset="0"/>
          </a:endParaRPr>
        </a:p>
      </dgm:t>
    </dgm:pt>
    <dgm:pt modelId="{32F3D241-E27A-41D4-ABD5-902D63C21F62}" type="parTrans" cxnId="{E68EE732-64C2-46C0-B788-41FE9617A8D5}">
      <dgm:prSet/>
      <dgm:spPr/>
      <dgm:t>
        <a:bodyPr/>
        <a:lstStyle/>
        <a:p>
          <a:endParaRPr lang="en-US"/>
        </a:p>
      </dgm:t>
    </dgm:pt>
    <dgm:pt modelId="{2228B3DD-1D21-442F-9617-8C1A76C530F8}" type="sibTrans" cxnId="{E68EE732-64C2-46C0-B788-41FE9617A8D5}">
      <dgm:prSet/>
      <dgm:spPr/>
      <dgm:t>
        <a:bodyPr/>
        <a:lstStyle/>
        <a:p>
          <a:endParaRPr lang="en-US"/>
        </a:p>
      </dgm:t>
    </dgm:pt>
    <dgm:pt modelId="{E545AAE7-F9F6-4B70-A60D-42679BC4DC42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>
              <a:latin typeface="Montserrat" pitchFamily="2" charset="0"/>
            </a:rPr>
            <a:t>Modelo Personal</a:t>
          </a:r>
          <a:endParaRPr lang="en-US" b="1" dirty="0">
            <a:latin typeface="Montserrat" pitchFamily="2" charset="0"/>
          </a:endParaRPr>
        </a:p>
      </dgm:t>
    </dgm:pt>
    <dgm:pt modelId="{F8CFF31F-F3FC-46D4-802D-084B63D41DA2}" type="parTrans" cxnId="{A6E2F2D9-1A83-48A3-84EB-B92D65506E04}">
      <dgm:prSet/>
      <dgm:spPr/>
      <dgm:t>
        <a:bodyPr/>
        <a:lstStyle/>
        <a:p>
          <a:endParaRPr lang="en-US"/>
        </a:p>
      </dgm:t>
    </dgm:pt>
    <dgm:pt modelId="{7B9D4823-4F06-46BE-B5DC-176971EDD652}" type="sibTrans" cxnId="{A6E2F2D9-1A83-48A3-84EB-B92D65506E04}">
      <dgm:prSet/>
      <dgm:spPr/>
      <dgm:t>
        <a:bodyPr/>
        <a:lstStyle/>
        <a:p>
          <a:endParaRPr lang="en-US"/>
        </a:p>
      </dgm:t>
    </dgm:pt>
    <dgm:pt modelId="{4324F18B-4353-460F-9803-FF18F911D4EC}">
      <dgm:prSet phldrT="[Text]"/>
      <dgm:spPr/>
      <dgm:t>
        <a:bodyPr/>
        <a:lstStyle/>
        <a:p>
          <a:r>
            <a:rPr lang="es-ES" dirty="0">
              <a:latin typeface="Montserrat" pitchFamily="2" charset="0"/>
            </a:rPr>
            <a:t>Tutor ejemplar muestra mediante desempeño las formas de pensar y actuar, siendo meticuloso y motivando a estudiantes a emularlo.</a:t>
          </a:r>
          <a:endParaRPr lang="en-US" dirty="0">
            <a:latin typeface="Montserrat" pitchFamily="2" charset="0"/>
          </a:endParaRPr>
        </a:p>
      </dgm:t>
    </dgm:pt>
    <dgm:pt modelId="{1A26F12B-6B59-428A-A184-B862C0D27447}" type="parTrans" cxnId="{200AEA55-78D7-40BF-B197-EDFF6ABB6218}">
      <dgm:prSet/>
      <dgm:spPr/>
      <dgm:t>
        <a:bodyPr/>
        <a:lstStyle/>
        <a:p>
          <a:endParaRPr lang="en-US"/>
        </a:p>
      </dgm:t>
    </dgm:pt>
    <dgm:pt modelId="{0D77D830-9D86-4666-95FA-ED019AD11ED3}" type="sibTrans" cxnId="{200AEA55-78D7-40BF-B197-EDFF6ABB6218}">
      <dgm:prSet/>
      <dgm:spPr/>
      <dgm:t>
        <a:bodyPr/>
        <a:lstStyle/>
        <a:p>
          <a:endParaRPr lang="en-US"/>
        </a:p>
      </dgm:t>
    </dgm:pt>
    <dgm:pt modelId="{C9937864-C4A5-47FC-B286-BF06016544F7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>
              <a:latin typeface="Montserrat" pitchFamily="2" charset="0"/>
            </a:rPr>
            <a:t>Facilitador</a:t>
          </a:r>
          <a:endParaRPr lang="en-US" b="1" dirty="0">
            <a:latin typeface="Montserrat" pitchFamily="2" charset="0"/>
          </a:endParaRPr>
        </a:p>
      </dgm:t>
    </dgm:pt>
    <dgm:pt modelId="{237C4DBA-9F35-4984-B817-36EC59CFBC11}" type="parTrans" cxnId="{E6D1ACFC-DD95-49C8-8BF5-987307611FF2}">
      <dgm:prSet/>
      <dgm:spPr/>
      <dgm:t>
        <a:bodyPr/>
        <a:lstStyle/>
        <a:p>
          <a:endParaRPr lang="en-US"/>
        </a:p>
      </dgm:t>
    </dgm:pt>
    <dgm:pt modelId="{02659817-896D-403B-94D1-95A78B1710F0}" type="sibTrans" cxnId="{E6D1ACFC-DD95-49C8-8BF5-987307611FF2}">
      <dgm:prSet/>
      <dgm:spPr/>
      <dgm:t>
        <a:bodyPr/>
        <a:lstStyle/>
        <a:p>
          <a:endParaRPr lang="en-US"/>
        </a:p>
      </dgm:t>
    </dgm:pt>
    <dgm:pt modelId="{7376E62B-93B4-4A50-845A-EC2DAED91761}">
      <dgm:prSet phldrT="[Text]"/>
      <dgm:spPr/>
      <dgm:t>
        <a:bodyPr/>
        <a:lstStyle/>
        <a:p>
          <a:r>
            <a:rPr lang="es-ES" dirty="0">
              <a:latin typeface="Montserrat" pitchFamily="2" charset="0"/>
            </a:rPr>
            <a:t>Tutor guía mediante cuestionamientos, promueve independencia, iniciativa, responsabilidad. Prefiere aprendizaje autónomo con proyectos, actuando como asesor.</a:t>
          </a:r>
          <a:endParaRPr lang="en-US" dirty="0">
            <a:latin typeface="Montserrat" pitchFamily="2" charset="0"/>
          </a:endParaRPr>
        </a:p>
      </dgm:t>
    </dgm:pt>
    <dgm:pt modelId="{88C86A4D-73B0-456A-A909-77A386E1169A}" type="parTrans" cxnId="{AAAA1623-ADAC-49BA-A7A9-9D24DBCD26F9}">
      <dgm:prSet/>
      <dgm:spPr/>
      <dgm:t>
        <a:bodyPr/>
        <a:lstStyle/>
        <a:p>
          <a:endParaRPr lang="en-US"/>
        </a:p>
      </dgm:t>
    </dgm:pt>
    <dgm:pt modelId="{622CFBF2-4589-4D32-B393-0DFBF8EF7F4B}" type="sibTrans" cxnId="{AAAA1623-ADAC-49BA-A7A9-9D24DBCD26F9}">
      <dgm:prSet/>
      <dgm:spPr/>
      <dgm:t>
        <a:bodyPr/>
        <a:lstStyle/>
        <a:p>
          <a:endParaRPr lang="en-US"/>
        </a:p>
      </dgm:t>
    </dgm:pt>
    <dgm:pt modelId="{7F3427CA-D43F-4A56-A142-DB166670660A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 err="1">
              <a:latin typeface="Montserrat" pitchFamily="2" charset="0"/>
            </a:rPr>
            <a:t>Delegador</a:t>
          </a:r>
          <a:endParaRPr lang="en-US" b="1" dirty="0">
            <a:latin typeface="Montserrat" pitchFamily="2" charset="0"/>
          </a:endParaRPr>
        </a:p>
      </dgm:t>
    </dgm:pt>
    <dgm:pt modelId="{198540DC-47DF-4F3B-81DF-988152648762}" type="parTrans" cxnId="{48DDFD94-C933-4B65-95B4-33C0836D070E}">
      <dgm:prSet/>
      <dgm:spPr/>
      <dgm:t>
        <a:bodyPr/>
        <a:lstStyle/>
        <a:p>
          <a:endParaRPr lang="en-US"/>
        </a:p>
      </dgm:t>
    </dgm:pt>
    <dgm:pt modelId="{C940A686-B03A-434F-957E-D2002DBCE86C}" type="sibTrans" cxnId="{48DDFD94-C933-4B65-95B4-33C0836D070E}">
      <dgm:prSet/>
      <dgm:spPr/>
      <dgm:t>
        <a:bodyPr/>
        <a:lstStyle/>
        <a:p>
          <a:endParaRPr lang="en-US"/>
        </a:p>
      </dgm:t>
    </dgm:pt>
    <dgm:pt modelId="{50A4B248-92A9-441E-973E-4E5CB0C1E0E1}">
      <dgm:prSet phldrT="[Text]"/>
      <dgm:spPr/>
      <dgm:t>
        <a:bodyPr/>
        <a:lstStyle/>
        <a:p>
          <a:r>
            <a:rPr lang="es-ES" b="0" dirty="0">
              <a:latin typeface="Montserrat" pitchFamily="2" charset="0"/>
            </a:rPr>
            <a:t>Tutor promueve autonomía estudiantil, motiva trabajo en proyectos independientes o equipos, actuando únicamente como consultor del proyecto.</a:t>
          </a:r>
          <a:endParaRPr lang="en-US" b="0" dirty="0">
            <a:latin typeface="Montserrat" pitchFamily="2" charset="0"/>
          </a:endParaRPr>
        </a:p>
      </dgm:t>
    </dgm:pt>
    <dgm:pt modelId="{05562C6F-2D35-47A0-911B-81F6E00B32ED}" type="parTrans" cxnId="{A00676EB-A366-481E-B098-14C7A506A66F}">
      <dgm:prSet/>
      <dgm:spPr/>
      <dgm:t>
        <a:bodyPr/>
        <a:lstStyle/>
        <a:p>
          <a:endParaRPr lang="en-US"/>
        </a:p>
      </dgm:t>
    </dgm:pt>
    <dgm:pt modelId="{E966CD07-76B6-4E23-A4AF-C34A51B1A936}" type="sibTrans" cxnId="{A00676EB-A366-481E-B098-14C7A506A66F}">
      <dgm:prSet/>
      <dgm:spPr/>
      <dgm:t>
        <a:bodyPr/>
        <a:lstStyle/>
        <a:p>
          <a:endParaRPr lang="en-US"/>
        </a:p>
      </dgm:t>
    </dgm:pt>
    <dgm:pt modelId="{3D450E7D-2FF3-4E66-9FC0-23190B9FF255}" type="pres">
      <dgm:prSet presAssocID="{48091CC9-262D-429F-8288-B8BD65370458}" presName="linearFlow" presStyleCnt="0">
        <dgm:presLayoutVars>
          <dgm:dir/>
          <dgm:animLvl val="lvl"/>
          <dgm:resizeHandles val="exact"/>
        </dgm:presLayoutVars>
      </dgm:prSet>
      <dgm:spPr/>
    </dgm:pt>
    <dgm:pt modelId="{2F506CDB-0ED0-4090-A249-6B0C69A57094}" type="pres">
      <dgm:prSet presAssocID="{FA199A81-0B3E-4437-9C65-3E91EEFF5AA9}" presName="composite" presStyleCnt="0"/>
      <dgm:spPr/>
    </dgm:pt>
    <dgm:pt modelId="{225031D8-5BBB-4942-9A97-F0432EF6BE40}" type="pres">
      <dgm:prSet presAssocID="{FA199A81-0B3E-4437-9C65-3E91EEFF5AA9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7D1C4DDB-009C-4677-8432-65D474722A6C}" type="pres">
      <dgm:prSet presAssocID="{FA199A81-0B3E-4437-9C65-3E91EEFF5AA9}" presName="descendantText" presStyleLbl="alignAcc1" presStyleIdx="0" presStyleCnt="5">
        <dgm:presLayoutVars>
          <dgm:bulletEnabled val="1"/>
        </dgm:presLayoutVars>
      </dgm:prSet>
      <dgm:spPr/>
    </dgm:pt>
    <dgm:pt modelId="{2D17958D-09A6-4597-8D3D-B6B811AE6C65}" type="pres">
      <dgm:prSet presAssocID="{EEA949D4-2E48-4E21-B38B-AD3E76BC3FCF}" presName="sp" presStyleCnt="0"/>
      <dgm:spPr/>
    </dgm:pt>
    <dgm:pt modelId="{C015A516-0997-49F0-AE82-2DA5A2C0639C}" type="pres">
      <dgm:prSet presAssocID="{B59EB856-198B-4EA9-A9C9-2DE0762464D7}" presName="composite" presStyleCnt="0"/>
      <dgm:spPr/>
    </dgm:pt>
    <dgm:pt modelId="{718EC005-0936-415B-A42D-A1BDDA50C53C}" type="pres">
      <dgm:prSet presAssocID="{B59EB856-198B-4EA9-A9C9-2DE0762464D7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5D1F59C0-1E18-4F6E-8B8C-12666BF5FEA1}" type="pres">
      <dgm:prSet presAssocID="{B59EB856-198B-4EA9-A9C9-2DE0762464D7}" presName="descendantText" presStyleLbl="alignAcc1" presStyleIdx="1" presStyleCnt="5">
        <dgm:presLayoutVars>
          <dgm:bulletEnabled val="1"/>
        </dgm:presLayoutVars>
      </dgm:prSet>
      <dgm:spPr/>
    </dgm:pt>
    <dgm:pt modelId="{8EF73BB3-63C4-4C8B-A138-767CE009B005}" type="pres">
      <dgm:prSet presAssocID="{FFA1A4C5-4818-42ED-9337-B24C42B9207E}" presName="sp" presStyleCnt="0"/>
      <dgm:spPr/>
    </dgm:pt>
    <dgm:pt modelId="{3D9F7F4E-9E84-4AE3-9B78-F56985918D3B}" type="pres">
      <dgm:prSet presAssocID="{E545AAE7-F9F6-4B70-A60D-42679BC4DC42}" presName="composite" presStyleCnt="0"/>
      <dgm:spPr/>
    </dgm:pt>
    <dgm:pt modelId="{B41FC4C1-9825-4AAD-891B-DE680CCD2925}" type="pres">
      <dgm:prSet presAssocID="{E545AAE7-F9F6-4B70-A60D-42679BC4DC42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0331E08B-19DB-4679-8E81-88F018B8F71C}" type="pres">
      <dgm:prSet presAssocID="{E545AAE7-F9F6-4B70-A60D-42679BC4DC42}" presName="descendantText" presStyleLbl="alignAcc1" presStyleIdx="2" presStyleCnt="5">
        <dgm:presLayoutVars>
          <dgm:bulletEnabled val="1"/>
        </dgm:presLayoutVars>
      </dgm:prSet>
      <dgm:spPr/>
    </dgm:pt>
    <dgm:pt modelId="{755174C3-A839-4E13-80E5-BACEF8F96DDE}" type="pres">
      <dgm:prSet presAssocID="{7B9D4823-4F06-46BE-B5DC-176971EDD652}" presName="sp" presStyleCnt="0"/>
      <dgm:spPr/>
    </dgm:pt>
    <dgm:pt modelId="{4BDA2264-BBC3-4780-84AF-96B6CF8E40B5}" type="pres">
      <dgm:prSet presAssocID="{C9937864-C4A5-47FC-B286-BF06016544F7}" presName="composite" presStyleCnt="0"/>
      <dgm:spPr/>
    </dgm:pt>
    <dgm:pt modelId="{C479500B-2D94-467B-A1E6-C60432B0717E}" type="pres">
      <dgm:prSet presAssocID="{C9937864-C4A5-47FC-B286-BF06016544F7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39DD8335-143D-4245-B08C-4A6105A39653}" type="pres">
      <dgm:prSet presAssocID="{C9937864-C4A5-47FC-B286-BF06016544F7}" presName="descendantText" presStyleLbl="alignAcc1" presStyleIdx="3" presStyleCnt="5">
        <dgm:presLayoutVars>
          <dgm:bulletEnabled val="1"/>
        </dgm:presLayoutVars>
      </dgm:prSet>
      <dgm:spPr/>
    </dgm:pt>
    <dgm:pt modelId="{F0898D4E-AD44-4F3F-A63F-7EC11E27D34C}" type="pres">
      <dgm:prSet presAssocID="{02659817-896D-403B-94D1-95A78B1710F0}" presName="sp" presStyleCnt="0"/>
      <dgm:spPr/>
    </dgm:pt>
    <dgm:pt modelId="{039FD4A4-1195-4A51-BCCF-658D200B3E10}" type="pres">
      <dgm:prSet presAssocID="{7F3427CA-D43F-4A56-A142-DB166670660A}" presName="composite" presStyleCnt="0"/>
      <dgm:spPr/>
    </dgm:pt>
    <dgm:pt modelId="{CBFACE19-10CA-4A11-901F-E5E239431086}" type="pres">
      <dgm:prSet presAssocID="{7F3427CA-D43F-4A56-A142-DB166670660A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55E54236-0881-4AAB-A2D6-701B0312FA8E}" type="pres">
      <dgm:prSet presAssocID="{7F3427CA-D43F-4A56-A142-DB166670660A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1CF0FE00-B3C2-45B0-AAC7-95A03E20A61F}" type="presOf" srcId="{4324F18B-4353-460F-9803-FF18F911D4EC}" destId="{0331E08B-19DB-4679-8E81-88F018B8F71C}" srcOrd="0" destOrd="0" presId="urn:microsoft.com/office/officeart/2005/8/layout/chevron2"/>
    <dgm:cxn modelId="{DCF8DD0F-9670-4AF0-B6EB-0C906ADC5A8A}" type="presOf" srcId="{B59EB856-198B-4EA9-A9C9-2DE0762464D7}" destId="{718EC005-0936-415B-A42D-A1BDDA50C53C}" srcOrd="0" destOrd="0" presId="urn:microsoft.com/office/officeart/2005/8/layout/chevron2"/>
    <dgm:cxn modelId="{AAAA1623-ADAC-49BA-A7A9-9D24DBCD26F9}" srcId="{C9937864-C4A5-47FC-B286-BF06016544F7}" destId="{7376E62B-93B4-4A50-845A-EC2DAED91761}" srcOrd="0" destOrd="0" parTransId="{88C86A4D-73B0-456A-A909-77A386E1169A}" sibTransId="{622CFBF2-4589-4D32-B393-0DFBF8EF7F4B}"/>
    <dgm:cxn modelId="{14E79423-B949-43B0-A77B-1AEC6CEAE20C}" srcId="{FA199A81-0B3E-4437-9C65-3E91EEFF5AA9}" destId="{A4A3A38B-2A55-4F33-8EB5-970BDD7726DC}" srcOrd="0" destOrd="0" parTransId="{94E95332-BEDF-4C7F-A456-4B20D726940D}" sibTransId="{F672A9B0-3B0C-42CE-82C9-043238BD12E8}"/>
    <dgm:cxn modelId="{4147C630-9CEF-4C93-A321-482879FC7A7A}" type="presOf" srcId="{48091CC9-262D-429F-8288-B8BD65370458}" destId="{3D450E7D-2FF3-4E66-9FC0-23190B9FF255}" srcOrd="0" destOrd="0" presId="urn:microsoft.com/office/officeart/2005/8/layout/chevron2"/>
    <dgm:cxn modelId="{E68EE732-64C2-46C0-B788-41FE9617A8D5}" srcId="{B59EB856-198B-4EA9-A9C9-2DE0762464D7}" destId="{16CBEA9E-D434-4588-B823-ED3890A2D059}" srcOrd="0" destOrd="0" parTransId="{32F3D241-E27A-41D4-ABD5-902D63C21F62}" sibTransId="{2228B3DD-1D21-442F-9617-8C1A76C530F8}"/>
    <dgm:cxn modelId="{3AFBEB37-6EA3-48FB-B31D-795D8805C720}" type="presOf" srcId="{7F3427CA-D43F-4A56-A142-DB166670660A}" destId="{CBFACE19-10CA-4A11-901F-E5E239431086}" srcOrd="0" destOrd="0" presId="urn:microsoft.com/office/officeart/2005/8/layout/chevron2"/>
    <dgm:cxn modelId="{F5FE1548-6960-411E-8178-EED737AD2156}" type="presOf" srcId="{16CBEA9E-D434-4588-B823-ED3890A2D059}" destId="{5D1F59C0-1E18-4F6E-8B8C-12666BF5FEA1}" srcOrd="0" destOrd="0" presId="urn:microsoft.com/office/officeart/2005/8/layout/chevron2"/>
    <dgm:cxn modelId="{0748806D-D45E-481F-A3F2-FCDBAEA69091}" type="presOf" srcId="{A4A3A38B-2A55-4F33-8EB5-970BDD7726DC}" destId="{7D1C4DDB-009C-4677-8432-65D474722A6C}" srcOrd="0" destOrd="0" presId="urn:microsoft.com/office/officeart/2005/8/layout/chevron2"/>
    <dgm:cxn modelId="{BDFEAA6E-8CD2-4B09-B067-0C64FA541340}" type="presOf" srcId="{C9937864-C4A5-47FC-B286-BF06016544F7}" destId="{C479500B-2D94-467B-A1E6-C60432B0717E}" srcOrd="0" destOrd="0" presId="urn:microsoft.com/office/officeart/2005/8/layout/chevron2"/>
    <dgm:cxn modelId="{200AEA55-78D7-40BF-B197-EDFF6ABB6218}" srcId="{E545AAE7-F9F6-4B70-A60D-42679BC4DC42}" destId="{4324F18B-4353-460F-9803-FF18F911D4EC}" srcOrd="0" destOrd="0" parTransId="{1A26F12B-6B59-428A-A184-B862C0D27447}" sibTransId="{0D77D830-9D86-4666-95FA-ED019AD11ED3}"/>
    <dgm:cxn modelId="{48DDFD94-C933-4B65-95B4-33C0836D070E}" srcId="{48091CC9-262D-429F-8288-B8BD65370458}" destId="{7F3427CA-D43F-4A56-A142-DB166670660A}" srcOrd="4" destOrd="0" parTransId="{198540DC-47DF-4F3B-81DF-988152648762}" sibTransId="{C940A686-B03A-434F-957E-D2002DBCE86C}"/>
    <dgm:cxn modelId="{9F4D9197-C952-49EF-A3B7-82BD96DF5081}" type="presOf" srcId="{7376E62B-93B4-4A50-845A-EC2DAED91761}" destId="{39DD8335-143D-4245-B08C-4A6105A39653}" srcOrd="0" destOrd="0" presId="urn:microsoft.com/office/officeart/2005/8/layout/chevron2"/>
    <dgm:cxn modelId="{E938CBA5-E743-45DA-A040-172C72164648}" type="presOf" srcId="{50A4B248-92A9-441E-973E-4E5CB0C1E0E1}" destId="{55E54236-0881-4AAB-A2D6-701B0312FA8E}" srcOrd="0" destOrd="0" presId="urn:microsoft.com/office/officeart/2005/8/layout/chevron2"/>
    <dgm:cxn modelId="{0E7428B8-25B9-438E-9C3B-7380AA9EA227}" type="presOf" srcId="{E545AAE7-F9F6-4B70-A60D-42679BC4DC42}" destId="{B41FC4C1-9825-4AAD-891B-DE680CCD2925}" srcOrd="0" destOrd="0" presId="urn:microsoft.com/office/officeart/2005/8/layout/chevron2"/>
    <dgm:cxn modelId="{A6E2F2D9-1A83-48A3-84EB-B92D65506E04}" srcId="{48091CC9-262D-429F-8288-B8BD65370458}" destId="{E545AAE7-F9F6-4B70-A60D-42679BC4DC42}" srcOrd="2" destOrd="0" parTransId="{F8CFF31F-F3FC-46D4-802D-084B63D41DA2}" sibTransId="{7B9D4823-4F06-46BE-B5DC-176971EDD652}"/>
    <dgm:cxn modelId="{AD81BCDB-4F24-4AA1-A755-1CA7B73187E2}" srcId="{48091CC9-262D-429F-8288-B8BD65370458}" destId="{FA199A81-0B3E-4437-9C65-3E91EEFF5AA9}" srcOrd="0" destOrd="0" parTransId="{B84392C6-9B9C-48B3-9828-39DA8365CB32}" sibTransId="{EEA949D4-2E48-4E21-B38B-AD3E76BC3FCF}"/>
    <dgm:cxn modelId="{A00676EB-A366-481E-B098-14C7A506A66F}" srcId="{7F3427CA-D43F-4A56-A142-DB166670660A}" destId="{50A4B248-92A9-441E-973E-4E5CB0C1E0E1}" srcOrd="0" destOrd="0" parTransId="{05562C6F-2D35-47A0-911B-81F6E00B32ED}" sibTransId="{E966CD07-76B6-4E23-A4AF-C34A51B1A936}"/>
    <dgm:cxn modelId="{E41AEDF7-D370-4EDA-A5DD-2FD952654558}" type="presOf" srcId="{FA199A81-0B3E-4437-9C65-3E91EEFF5AA9}" destId="{225031D8-5BBB-4942-9A97-F0432EF6BE40}" srcOrd="0" destOrd="0" presId="urn:microsoft.com/office/officeart/2005/8/layout/chevron2"/>
    <dgm:cxn modelId="{E6D1ACFC-DD95-49C8-8BF5-987307611FF2}" srcId="{48091CC9-262D-429F-8288-B8BD65370458}" destId="{C9937864-C4A5-47FC-B286-BF06016544F7}" srcOrd="3" destOrd="0" parTransId="{237C4DBA-9F35-4984-B817-36EC59CFBC11}" sibTransId="{02659817-896D-403B-94D1-95A78B1710F0}"/>
    <dgm:cxn modelId="{12B8DAFE-10A8-4901-A93B-FB5C3AC8AB0D}" srcId="{48091CC9-262D-429F-8288-B8BD65370458}" destId="{B59EB856-198B-4EA9-A9C9-2DE0762464D7}" srcOrd="1" destOrd="0" parTransId="{9AB564DF-A1B8-48E6-8A39-8222DE0933E6}" sibTransId="{FFA1A4C5-4818-42ED-9337-B24C42B9207E}"/>
    <dgm:cxn modelId="{D31D2884-C3B6-418D-8935-D3AA89CE2BAA}" type="presParOf" srcId="{3D450E7D-2FF3-4E66-9FC0-23190B9FF255}" destId="{2F506CDB-0ED0-4090-A249-6B0C69A57094}" srcOrd="0" destOrd="0" presId="urn:microsoft.com/office/officeart/2005/8/layout/chevron2"/>
    <dgm:cxn modelId="{1E89BDB8-4C47-4E24-886A-893E2FB7BF95}" type="presParOf" srcId="{2F506CDB-0ED0-4090-A249-6B0C69A57094}" destId="{225031D8-5BBB-4942-9A97-F0432EF6BE40}" srcOrd="0" destOrd="0" presId="urn:microsoft.com/office/officeart/2005/8/layout/chevron2"/>
    <dgm:cxn modelId="{CA7D7AD0-238E-4A7B-AE29-C245117D0D3A}" type="presParOf" srcId="{2F506CDB-0ED0-4090-A249-6B0C69A57094}" destId="{7D1C4DDB-009C-4677-8432-65D474722A6C}" srcOrd="1" destOrd="0" presId="urn:microsoft.com/office/officeart/2005/8/layout/chevron2"/>
    <dgm:cxn modelId="{C0BF9570-282D-41A3-BA22-280B3E1AB81D}" type="presParOf" srcId="{3D450E7D-2FF3-4E66-9FC0-23190B9FF255}" destId="{2D17958D-09A6-4597-8D3D-B6B811AE6C65}" srcOrd="1" destOrd="0" presId="urn:microsoft.com/office/officeart/2005/8/layout/chevron2"/>
    <dgm:cxn modelId="{A1BC72BB-098D-4D89-A9C9-21E5BD58AC69}" type="presParOf" srcId="{3D450E7D-2FF3-4E66-9FC0-23190B9FF255}" destId="{C015A516-0997-49F0-AE82-2DA5A2C0639C}" srcOrd="2" destOrd="0" presId="urn:microsoft.com/office/officeart/2005/8/layout/chevron2"/>
    <dgm:cxn modelId="{D0D799DF-CB2D-4792-9BA1-AA373163620C}" type="presParOf" srcId="{C015A516-0997-49F0-AE82-2DA5A2C0639C}" destId="{718EC005-0936-415B-A42D-A1BDDA50C53C}" srcOrd="0" destOrd="0" presId="urn:microsoft.com/office/officeart/2005/8/layout/chevron2"/>
    <dgm:cxn modelId="{50B64AFC-8BA3-4AE0-8AB5-5B31920F7836}" type="presParOf" srcId="{C015A516-0997-49F0-AE82-2DA5A2C0639C}" destId="{5D1F59C0-1E18-4F6E-8B8C-12666BF5FEA1}" srcOrd="1" destOrd="0" presId="urn:microsoft.com/office/officeart/2005/8/layout/chevron2"/>
    <dgm:cxn modelId="{C921D671-6D3F-40A1-8C95-C845DC734734}" type="presParOf" srcId="{3D450E7D-2FF3-4E66-9FC0-23190B9FF255}" destId="{8EF73BB3-63C4-4C8B-A138-767CE009B005}" srcOrd="3" destOrd="0" presId="urn:microsoft.com/office/officeart/2005/8/layout/chevron2"/>
    <dgm:cxn modelId="{C30BEA4D-7B16-4767-9ABE-3507F0FD9C21}" type="presParOf" srcId="{3D450E7D-2FF3-4E66-9FC0-23190B9FF255}" destId="{3D9F7F4E-9E84-4AE3-9B78-F56985918D3B}" srcOrd="4" destOrd="0" presId="urn:microsoft.com/office/officeart/2005/8/layout/chevron2"/>
    <dgm:cxn modelId="{8287C012-4F31-4B39-BD3C-D80FFA490C3F}" type="presParOf" srcId="{3D9F7F4E-9E84-4AE3-9B78-F56985918D3B}" destId="{B41FC4C1-9825-4AAD-891B-DE680CCD2925}" srcOrd="0" destOrd="0" presId="urn:microsoft.com/office/officeart/2005/8/layout/chevron2"/>
    <dgm:cxn modelId="{911A319D-F340-4A32-979E-A763499A60CE}" type="presParOf" srcId="{3D9F7F4E-9E84-4AE3-9B78-F56985918D3B}" destId="{0331E08B-19DB-4679-8E81-88F018B8F71C}" srcOrd="1" destOrd="0" presId="urn:microsoft.com/office/officeart/2005/8/layout/chevron2"/>
    <dgm:cxn modelId="{40C8095D-107B-4504-A395-84E02657D551}" type="presParOf" srcId="{3D450E7D-2FF3-4E66-9FC0-23190B9FF255}" destId="{755174C3-A839-4E13-80E5-BACEF8F96DDE}" srcOrd="5" destOrd="0" presId="urn:microsoft.com/office/officeart/2005/8/layout/chevron2"/>
    <dgm:cxn modelId="{E5AEDDCA-9D7B-4DEF-BAFF-77B790E028A6}" type="presParOf" srcId="{3D450E7D-2FF3-4E66-9FC0-23190B9FF255}" destId="{4BDA2264-BBC3-4780-84AF-96B6CF8E40B5}" srcOrd="6" destOrd="0" presId="urn:microsoft.com/office/officeart/2005/8/layout/chevron2"/>
    <dgm:cxn modelId="{94463127-24E4-4129-8449-C480B26B404F}" type="presParOf" srcId="{4BDA2264-BBC3-4780-84AF-96B6CF8E40B5}" destId="{C479500B-2D94-467B-A1E6-C60432B0717E}" srcOrd="0" destOrd="0" presId="urn:microsoft.com/office/officeart/2005/8/layout/chevron2"/>
    <dgm:cxn modelId="{D228844F-3189-4D1C-AF5D-A32569F3DE7F}" type="presParOf" srcId="{4BDA2264-BBC3-4780-84AF-96B6CF8E40B5}" destId="{39DD8335-143D-4245-B08C-4A6105A39653}" srcOrd="1" destOrd="0" presId="urn:microsoft.com/office/officeart/2005/8/layout/chevron2"/>
    <dgm:cxn modelId="{D7CDDE09-F711-4F21-B1F9-443DAB69615C}" type="presParOf" srcId="{3D450E7D-2FF3-4E66-9FC0-23190B9FF255}" destId="{F0898D4E-AD44-4F3F-A63F-7EC11E27D34C}" srcOrd="7" destOrd="0" presId="urn:microsoft.com/office/officeart/2005/8/layout/chevron2"/>
    <dgm:cxn modelId="{A62CF097-EE43-4FD5-968A-F40DCD1C7A1C}" type="presParOf" srcId="{3D450E7D-2FF3-4E66-9FC0-23190B9FF255}" destId="{039FD4A4-1195-4A51-BCCF-658D200B3E10}" srcOrd="8" destOrd="0" presId="urn:microsoft.com/office/officeart/2005/8/layout/chevron2"/>
    <dgm:cxn modelId="{4E6F58B1-BA53-4443-85FE-26E9A268488D}" type="presParOf" srcId="{039FD4A4-1195-4A51-BCCF-658D200B3E10}" destId="{CBFACE19-10CA-4A11-901F-E5E239431086}" srcOrd="0" destOrd="0" presId="urn:microsoft.com/office/officeart/2005/8/layout/chevron2"/>
    <dgm:cxn modelId="{A898E670-F5E8-4666-B358-455245B1B71E}" type="presParOf" srcId="{039FD4A4-1195-4A51-BCCF-658D200B3E10}" destId="{55E54236-0881-4AAB-A2D6-701B0312FA8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E80B74-B8B1-4464-BFF8-50E9B6BB263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95C005-0F94-4315-BD2D-AF86CD022A85}">
      <dgm:prSet custT="1"/>
      <dgm:spPr>
        <a:solidFill>
          <a:srgbClr val="5C3CB8"/>
        </a:solidFill>
      </dgm:spPr>
      <dgm:t>
        <a:bodyPr/>
        <a:lstStyle/>
        <a:p>
          <a:pPr algn="ctr"/>
          <a:r>
            <a:rPr lang="es-PA" sz="1500" b="1" i="0" dirty="0">
              <a:latin typeface="Montserrat" pitchFamily="2" charset="0"/>
            </a:rPr>
            <a:t>Tendencia determinística hacia la búsqueda de "la respuesta correcta".</a:t>
          </a:r>
          <a:endParaRPr lang="en-US" sz="1500" b="1" i="0" dirty="0">
            <a:latin typeface="Montserrat" pitchFamily="2" charset="0"/>
          </a:endParaRPr>
        </a:p>
      </dgm:t>
    </dgm:pt>
    <dgm:pt modelId="{E778B102-D479-49A2-A8BB-A6E136A8AC58}" type="parTrans" cxnId="{2D15A85C-7877-4B4D-85DD-87FF4E356441}">
      <dgm:prSet/>
      <dgm:spPr/>
      <dgm:t>
        <a:bodyPr/>
        <a:lstStyle/>
        <a:p>
          <a:endParaRPr lang="en-US"/>
        </a:p>
      </dgm:t>
    </dgm:pt>
    <dgm:pt modelId="{2423FFEC-79BF-4B87-A41A-6F50B7444361}" type="sibTrans" cxnId="{2D15A85C-7877-4B4D-85DD-87FF4E356441}">
      <dgm:prSet/>
      <dgm:spPr/>
      <dgm:t>
        <a:bodyPr/>
        <a:lstStyle/>
        <a:p>
          <a:endParaRPr lang="en-US"/>
        </a:p>
      </dgm:t>
    </dgm:pt>
    <dgm:pt modelId="{DEAC496D-A077-46F8-83B3-E418A05CF359}" type="pres">
      <dgm:prSet presAssocID="{45E80B74-B8B1-4464-BFF8-50E9B6BB263B}" presName="linear" presStyleCnt="0">
        <dgm:presLayoutVars>
          <dgm:animLvl val="lvl"/>
          <dgm:resizeHandles val="exact"/>
        </dgm:presLayoutVars>
      </dgm:prSet>
      <dgm:spPr/>
    </dgm:pt>
    <dgm:pt modelId="{08755186-85AF-4854-8BAA-8E0462EECDDB}" type="pres">
      <dgm:prSet presAssocID="{BE95C005-0F94-4315-BD2D-AF86CD022A85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D15A85C-7877-4B4D-85DD-87FF4E356441}" srcId="{45E80B74-B8B1-4464-BFF8-50E9B6BB263B}" destId="{BE95C005-0F94-4315-BD2D-AF86CD022A85}" srcOrd="0" destOrd="0" parTransId="{E778B102-D479-49A2-A8BB-A6E136A8AC58}" sibTransId="{2423FFEC-79BF-4B87-A41A-6F50B7444361}"/>
    <dgm:cxn modelId="{7BB76154-7A92-4325-88B5-2E4EF3B12F1C}" type="presOf" srcId="{45E80B74-B8B1-4464-BFF8-50E9B6BB263B}" destId="{DEAC496D-A077-46F8-83B3-E418A05CF359}" srcOrd="0" destOrd="0" presId="urn:microsoft.com/office/officeart/2005/8/layout/vList2"/>
    <dgm:cxn modelId="{87F9638B-9679-4730-AB80-C7D373FF6D2E}" type="presOf" srcId="{BE95C005-0F94-4315-BD2D-AF86CD022A85}" destId="{08755186-85AF-4854-8BAA-8E0462EECDDB}" srcOrd="0" destOrd="0" presId="urn:microsoft.com/office/officeart/2005/8/layout/vList2"/>
    <dgm:cxn modelId="{F6A097BA-3BE0-4317-BABA-B110FB8F13D0}" type="presParOf" srcId="{DEAC496D-A077-46F8-83B3-E418A05CF359}" destId="{08755186-85AF-4854-8BAA-8E0462EECDD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48091CC9-262D-429F-8288-B8BD65370458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199A81-0B3E-4437-9C65-3E91EEFF5AA9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>
              <a:latin typeface="Montserrat" pitchFamily="2" charset="0"/>
            </a:rPr>
            <a:t>Independiente</a:t>
          </a:r>
          <a:endParaRPr lang="en-US" b="1" dirty="0">
            <a:latin typeface="Montserrat" pitchFamily="2" charset="0"/>
          </a:endParaRPr>
        </a:p>
      </dgm:t>
    </dgm:pt>
    <dgm:pt modelId="{B84392C6-9B9C-48B3-9828-39DA8365CB32}" type="parTrans" cxnId="{AD81BCDB-4F24-4AA1-A755-1CA7B73187E2}">
      <dgm:prSet/>
      <dgm:spPr/>
      <dgm:t>
        <a:bodyPr/>
        <a:lstStyle/>
        <a:p>
          <a:endParaRPr lang="en-US"/>
        </a:p>
      </dgm:t>
    </dgm:pt>
    <dgm:pt modelId="{EEA949D4-2E48-4E21-B38B-AD3E76BC3FCF}" type="sibTrans" cxnId="{AD81BCDB-4F24-4AA1-A755-1CA7B73187E2}">
      <dgm:prSet/>
      <dgm:spPr/>
      <dgm:t>
        <a:bodyPr/>
        <a:lstStyle/>
        <a:p>
          <a:endParaRPr lang="en-US"/>
        </a:p>
      </dgm:t>
    </dgm:pt>
    <dgm:pt modelId="{A4A3A38B-2A55-4F33-8EB5-970BDD7726DC}">
      <dgm:prSet phldrT="[Text]"/>
      <dgm:spPr/>
      <dgm:t>
        <a:bodyPr/>
        <a:lstStyle/>
        <a:p>
          <a:r>
            <a:rPr lang="es-ES" dirty="0">
              <a:latin typeface="Montserrat" pitchFamily="2" charset="0"/>
            </a:rPr>
            <a:t>Piensas de forma autónoma, confías en tu aprendizaje, decides prioridades, prefieres trabajar solo y evitas el trabajo en equipo.</a:t>
          </a:r>
          <a:endParaRPr lang="en-US" dirty="0">
            <a:latin typeface="Montserrat" pitchFamily="2" charset="0"/>
          </a:endParaRPr>
        </a:p>
      </dgm:t>
    </dgm:pt>
    <dgm:pt modelId="{94E95332-BEDF-4C7F-A456-4B20D726940D}" type="parTrans" cxnId="{14E79423-B949-43B0-A77B-1AEC6CEAE20C}">
      <dgm:prSet/>
      <dgm:spPr/>
      <dgm:t>
        <a:bodyPr/>
        <a:lstStyle/>
        <a:p>
          <a:endParaRPr lang="en-US"/>
        </a:p>
      </dgm:t>
    </dgm:pt>
    <dgm:pt modelId="{F672A9B0-3B0C-42CE-82C9-043238BD12E8}" type="sibTrans" cxnId="{14E79423-B949-43B0-A77B-1AEC6CEAE20C}">
      <dgm:prSet/>
      <dgm:spPr/>
      <dgm:t>
        <a:bodyPr/>
        <a:lstStyle/>
        <a:p>
          <a:endParaRPr lang="en-US"/>
        </a:p>
      </dgm:t>
    </dgm:pt>
    <dgm:pt modelId="{B59EB856-198B-4EA9-A9C9-2DE0762464D7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>
              <a:latin typeface="Montserrat" pitchFamily="2" charset="0"/>
            </a:rPr>
            <a:t>Evitativo</a:t>
          </a:r>
          <a:endParaRPr lang="en-US" b="1" dirty="0">
            <a:latin typeface="Montserrat" pitchFamily="2" charset="0"/>
          </a:endParaRPr>
        </a:p>
      </dgm:t>
    </dgm:pt>
    <dgm:pt modelId="{9AB564DF-A1B8-48E6-8A39-8222DE0933E6}" type="parTrans" cxnId="{12B8DAFE-10A8-4901-A93B-FB5C3AC8AB0D}">
      <dgm:prSet/>
      <dgm:spPr/>
      <dgm:t>
        <a:bodyPr/>
        <a:lstStyle/>
        <a:p>
          <a:endParaRPr lang="en-US"/>
        </a:p>
      </dgm:t>
    </dgm:pt>
    <dgm:pt modelId="{FFA1A4C5-4818-42ED-9337-B24C42B9207E}" type="sibTrans" cxnId="{12B8DAFE-10A8-4901-A93B-FB5C3AC8AB0D}">
      <dgm:prSet/>
      <dgm:spPr/>
      <dgm:t>
        <a:bodyPr/>
        <a:lstStyle/>
        <a:p>
          <a:endParaRPr lang="en-US"/>
        </a:p>
      </dgm:t>
    </dgm:pt>
    <dgm:pt modelId="{16CBEA9E-D434-4588-B823-ED3890A2D059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ES" dirty="0">
              <a:latin typeface="Montserrat" pitchFamily="2" charset="0"/>
            </a:rPr>
            <a:t>Sin entusiasmo en clase, no participas, te aíslas. Apatía y desinterés en actividades escolares; evitas permanecer en el aula.</a:t>
          </a:r>
          <a:endParaRPr lang="en-US" dirty="0">
            <a:latin typeface="Montserrat" pitchFamily="2" charset="0"/>
          </a:endParaRPr>
        </a:p>
      </dgm:t>
    </dgm:pt>
    <dgm:pt modelId="{32F3D241-E27A-41D4-ABD5-902D63C21F62}" type="parTrans" cxnId="{E68EE732-64C2-46C0-B788-41FE9617A8D5}">
      <dgm:prSet/>
      <dgm:spPr/>
      <dgm:t>
        <a:bodyPr/>
        <a:lstStyle/>
        <a:p>
          <a:endParaRPr lang="en-US"/>
        </a:p>
      </dgm:t>
    </dgm:pt>
    <dgm:pt modelId="{2228B3DD-1D21-442F-9617-8C1A76C530F8}" type="sibTrans" cxnId="{E68EE732-64C2-46C0-B788-41FE9617A8D5}">
      <dgm:prSet/>
      <dgm:spPr/>
      <dgm:t>
        <a:bodyPr/>
        <a:lstStyle/>
        <a:p>
          <a:endParaRPr lang="en-US"/>
        </a:p>
      </dgm:t>
    </dgm:pt>
    <dgm:pt modelId="{E545AAE7-F9F6-4B70-A60D-42679BC4DC42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>
              <a:latin typeface="Montserrat" pitchFamily="2" charset="0"/>
            </a:rPr>
            <a:t>Colaborativo</a:t>
          </a:r>
          <a:endParaRPr lang="en-US" b="1" dirty="0">
            <a:latin typeface="Montserrat" pitchFamily="2" charset="0"/>
          </a:endParaRPr>
        </a:p>
      </dgm:t>
    </dgm:pt>
    <dgm:pt modelId="{F8CFF31F-F3FC-46D4-802D-084B63D41DA2}" type="parTrans" cxnId="{A6E2F2D9-1A83-48A3-84EB-B92D65506E04}">
      <dgm:prSet/>
      <dgm:spPr/>
      <dgm:t>
        <a:bodyPr/>
        <a:lstStyle/>
        <a:p>
          <a:endParaRPr lang="en-US"/>
        </a:p>
      </dgm:t>
    </dgm:pt>
    <dgm:pt modelId="{7B9D4823-4F06-46BE-B5DC-176971EDD652}" type="sibTrans" cxnId="{A6E2F2D9-1A83-48A3-84EB-B92D65506E04}">
      <dgm:prSet/>
      <dgm:spPr/>
      <dgm:t>
        <a:bodyPr/>
        <a:lstStyle/>
        <a:p>
          <a:endParaRPr lang="en-US"/>
        </a:p>
      </dgm:t>
    </dgm:pt>
    <dgm:pt modelId="{4324F18B-4353-460F-9803-FF18F911D4EC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ES" dirty="0">
              <a:latin typeface="Montserrat" pitchFamily="2" charset="0"/>
            </a:rPr>
            <a:t>Te gusta aprender compartiendo ideas y talentos. Gustas de trabajar con tus compañeros y con tus profesores.</a:t>
          </a:r>
          <a:endParaRPr lang="en-US" dirty="0">
            <a:latin typeface="Montserrat" pitchFamily="2" charset="0"/>
          </a:endParaRPr>
        </a:p>
      </dgm:t>
    </dgm:pt>
    <dgm:pt modelId="{1A26F12B-6B59-428A-A184-B862C0D27447}" type="parTrans" cxnId="{200AEA55-78D7-40BF-B197-EDFF6ABB6218}">
      <dgm:prSet/>
      <dgm:spPr/>
      <dgm:t>
        <a:bodyPr/>
        <a:lstStyle/>
        <a:p>
          <a:endParaRPr lang="en-US"/>
        </a:p>
      </dgm:t>
    </dgm:pt>
    <dgm:pt modelId="{0D77D830-9D86-4666-95FA-ED019AD11ED3}" type="sibTrans" cxnId="{200AEA55-78D7-40BF-B197-EDFF6ABB6218}">
      <dgm:prSet/>
      <dgm:spPr/>
      <dgm:t>
        <a:bodyPr/>
        <a:lstStyle/>
        <a:p>
          <a:endParaRPr lang="en-US"/>
        </a:p>
      </dgm:t>
    </dgm:pt>
    <dgm:pt modelId="{C9937864-C4A5-47FC-B286-BF06016544F7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>
              <a:latin typeface="Montserrat" pitchFamily="2" charset="0"/>
            </a:rPr>
            <a:t>Dependiente</a:t>
          </a:r>
          <a:endParaRPr lang="en-US" b="1" dirty="0">
            <a:latin typeface="Montserrat" pitchFamily="2" charset="0"/>
          </a:endParaRPr>
        </a:p>
      </dgm:t>
    </dgm:pt>
    <dgm:pt modelId="{237C4DBA-9F35-4984-B817-36EC59CFBC11}" type="parTrans" cxnId="{E6D1ACFC-DD95-49C8-8BF5-987307611FF2}">
      <dgm:prSet/>
      <dgm:spPr/>
      <dgm:t>
        <a:bodyPr/>
        <a:lstStyle/>
        <a:p>
          <a:endParaRPr lang="en-US"/>
        </a:p>
      </dgm:t>
    </dgm:pt>
    <dgm:pt modelId="{02659817-896D-403B-94D1-95A78B1710F0}" type="sibTrans" cxnId="{E6D1ACFC-DD95-49C8-8BF5-987307611FF2}">
      <dgm:prSet/>
      <dgm:spPr/>
      <dgm:t>
        <a:bodyPr/>
        <a:lstStyle/>
        <a:p>
          <a:endParaRPr lang="en-US"/>
        </a:p>
      </dgm:t>
    </dgm:pt>
    <dgm:pt modelId="{7376E62B-93B4-4A50-845A-EC2DAED91761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ES" dirty="0">
              <a:latin typeface="Montserrat" pitchFamily="2" charset="0"/>
            </a:rPr>
            <a:t>Poca curiosidad intelectual, aprendes lo esencial. Ves a profesores y compañeros como guías o autoridades en tus actividades.</a:t>
          </a:r>
          <a:endParaRPr lang="en-US" dirty="0">
            <a:latin typeface="Montserrat" pitchFamily="2" charset="0"/>
          </a:endParaRPr>
        </a:p>
      </dgm:t>
    </dgm:pt>
    <dgm:pt modelId="{88C86A4D-73B0-456A-A909-77A386E1169A}" type="parTrans" cxnId="{AAAA1623-ADAC-49BA-A7A9-9D24DBCD26F9}">
      <dgm:prSet/>
      <dgm:spPr/>
      <dgm:t>
        <a:bodyPr/>
        <a:lstStyle/>
        <a:p>
          <a:endParaRPr lang="en-US"/>
        </a:p>
      </dgm:t>
    </dgm:pt>
    <dgm:pt modelId="{622CFBF2-4589-4D32-B393-0DFBF8EF7F4B}" type="sibTrans" cxnId="{AAAA1623-ADAC-49BA-A7A9-9D24DBCD26F9}">
      <dgm:prSet/>
      <dgm:spPr/>
      <dgm:t>
        <a:bodyPr/>
        <a:lstStyle/>
        <a:p>
          <a:endParaRPr lang="en-US"/>
        </a:p>
      </dgm:t>
    </dgm:pt>
    <dgm:pt modelId="{7F3427CA-D43F-4A56-A142-DB166670660A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>
              <a:latin typeface="Montserrat" pitchFamily="2" charset="0"/>
            </a:rPr>
            <a:t>Competitivo</a:t>
          </a:r>
          <a:endParaRPr lang="en-US" b="1" dirty="0">
            <a:latin typeface="Montserrat" pitchFamily="2" charset="0"/>
          </a:endParaRPr>
        </a:p>
      </dgm:t>
    </dgm:pt>
    <dgm:pt modelId="{198540DC-47DF-4F3B-81DF-988152648762}" type="parTrans" cxnId="{48DDFD94-C933-4B65-95B4-33C0836D070E}">
      <dgm:prSet/>
      <dgm:spPr/>
      <dgm:t>
        <a:bodyPr/>
        <a:lstStyle/>
        <a:p>
          <a:endParaRPr lang="en-US"/>
        </a:p>
      </dgm:t>
    </dgm:pt>
    <dgm:pt modelId="{C940A686-B03A-434F-957E-D2002DBCE86C}" type="sibTrans" cxnId="{48DDFD94-C933-4B65-95B4-33C0836D070E}">
      <dgm:prSet/>
      <dgm:spPr/>
      <dgm:t>
        <a:bodyPr/>
        <a:lstStyle/>
        <a:p>
          <a:endParaRPr lang="en-US"/>
        </a:p>
      </dgm:t>
    </dgm:pt>
    <dgm:pt modelId="{50A4B248-92A9-441E-973E-4E5CB0C1E0E1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ES" b="0" dirty="0">
              <a:latin typeface="Montserrat" pitchFamily="2" charset="0"/>
            </a:rPr>
            <a:t>Estudias para demostrar superioridad en calificaciones. Buscas ser el centro de atención y recibir reconocimiento por tus logros.</a:t>
          </a:r>
          <a:endParaRPr lang="en-US" b="0" dirty="0">
            <a:latin typeface="Montserrat" pitchFamily="2" charset="0"/>
          </a:endParaRPr>
        </a:p>
      </dgm:t>
    </dgm:pt>
    <dgm:pt modelId="{05562C6F-2D35-47A0-911B-81F6E00B32ED}" type="parTrans" cxnId="{A00676EB-A366-481E-B098-14C7A506A66F}">
      <dgm:prSet/>
      <dgm:spPr/>
      <dgm:t>
        <a:bodyPr/>
        <a:lstStyle/>
        <a:p>
          <a:endParaRPr lang="en-US"/>
        </a:p>
      </dgm:t>
    </dgm:pt>
    <dgm:pt modelId="{E966CD07-76B6-4E23-A4AF-C34A51B1A936}" type="sibTrans" cxnId="{A00676EB-A366-481E-B098-14C7A506A66F}">
      <dgm:prSet/>
      <dgm:spPr/>
      <dgm:t>
        <a:bodyPr/>
        <a:lstStyle/>
        <a:p>
          <a:endParaRPr lang="en-US"/>
        </a:p>
      </dgm:t>
    </dgm:pt>
    <dgm:pt modelId="{A9E30AAD-4F82-4EE7-AF11-798DCE3437F6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>
              <a:latin typeface="Montserrat" pitchFamily="2" charset="0"/>
            </a:rPr>
            <a:t>Participativo</a:t>
          </a:r>
          <a:endParaRPr lang="en-US" b="1" dirty="0">
            <a:latin typeface="Montserrat" pitchFamily="2" charset="0"/>
          </a:endParaRPr>
        </a:p>
      </dgm:t>
    </dgm:pt>
    <dgm:pt modelId="{2F5DC17B-FEAF-41E6-ABE6-FE2972227131}" type="parTrans" cxnId="{92EFDD48-85F8-4F6E-826F-1C686A46A89C}">
      <dgm:prSet/>
      <dgm:spPr/>
      <dgm:t>
        <a:bodyPr/>
        <a:lstStyle/>
        <a:p>
          <a:endParaRPr lang="en-US"/>
        </a:p>
      </dgm:t>
    </dgm:pt>
    <dgm:pt modelId="{3E7DA293-7B74-4F14-96DC-FD842D285AFB}" type="sibTrans" cxnId="{92EFDD48-85F8-4F6E-826F-1C686A46A89C}">
      <dgm:prSet/>
      <dgm:spPr/>
      <dgm:t>
        <a:bodyPr/>
        <a:lstStyle/>
        <a:p>
          <a:endParaRPr lang="en-US"/>
        </a:p>
      </dgm:t>
    </dgm:pt>
    <dgm:pt modelId="{9FF4757F-2DCE-4DBA-AD99-1EB886CFC206}">
      <dgm:prSet phldrT="[Text]"/>
      <dgm:spPr>
        <a:noFill/>
        <a:ln>
          <a:solidFill>
            <a:srgbClr val="2C2071"/>
          </a:solidFill>
        </a:ln>
      </dgm:spPr>
      <dgm:t>
        <a:bodyPr/>
        <a:lstStyle/>
        <a:p>
          <a:r>
            <a:rPr lang="es-ES" b="0" dirty="0">
              <a:latin typeface="Montserrat" pitchFamily="2" charset="0"/>
            </a:rPr>
            <a:t>Buen estudiante en clase, disfrutas las sesiones, atento y con gran disposición para el trabajo escolar.</a:t>
          </a:r>
          <a:endParaRPr lang="en-US" b="0" dirty="0">
            <a:latin typeface="Montserrat" pitchFamily="2" charset="0"/>
          </a:endParaRPr>
        </a:p>
      </dgm:t>
    </dgm:pt>
    <dgm:pt modelId="{5FC28036-582D-495B-92F5-453985CC055C}" type="parTrans" cxnId="{1D4C1112-0BB6-4E03-BF7D-8FF715EE6858}">
      <dgm:prSet/>
      <dgm:spPr/>
      <dgm:t>
        <a:bodyPr/>
        <a:lstStyle/>
        <a:p>
          <a:endParaRPr lang="en-US"/>
        </a:p>
      </dgm:t>
    </dgm:pt>
    <dgm:pt modelId="{D5CD3575-23B0-41BC-A3C9-1A56751B6C46}" type="sibTrans" cxnId="{1D4C1112-0BB6-4E03-BF7D-8FF715EE6858}">
      <dgm:prSet/>
      <dgm:spPr/>
      <dgm:t>
        <a:bodyPr/>
        <a:lstStyle/>
        <a:p>
          <a:endParaRPr lang="en-US"/>
        </a:p>
      </dgm:t>
    </dgm:pt>
    <dgm:pt modelId="{3D450E7D-2FF3-4E66-9FC0-23190B9FF255}" type="pres">
      <dgm:prSet presAssocID="{48091CC9-262D-429F-8288-B8BD65370458}" presName="linearFlow" presStyleCnt="0">
        <dgm:presLayoutVars>
          <dgm:dir/>
          <dgm:animLvl val="lvl"/>
          <dgm:resizeHandles val="exact"/>
        </dgm:presLayoutVars>
      </dgm:prSet>
      <dgm:spPr/>
    </dgm:pt>
    <dgm:pt modelId="{2F506CDB-0ED0-4090-A249-6B0C69A57094}" type="pres">
      <dgm:prSet presAssocID="{FA199A81-0B3E-4437-9C65-3E91EEFF5AA9}" presName="composite" presStyleCnt="0"/>
      <dgm:spPr/>
    </dgm:pt>
    <dgm:pt modelId="{225031D8-5BBB-4942-9A97-F0432EF6BE40}" type="pres">
      <dgm:prSet presAssocID="{FA199A81-0B3E-4437-9C65-3E91EEFF5AA9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7D1C4DDB-009C-4677-8432-65D474722A6C}" type="pres">
      <dgm:prSet presAssocID="{FA199A81-0B3E-4437-9C65-3E91EEFF5AA9}" presName="descendantText" presStyleLbl="alignAcc1" presStyleIdx="0" presStyleCnt="6">
        <dgm:presLayoutVars>
          <dgm:bulletEnabled val="1"/>
        </dgm:presLayoutVars>
      </dgm:prSet>
      <dgm:spPr/>
    </dgm:pt>
    <dgm:pt modelId="{2D17958D-09A6-4597-8D3D-B6B811AE6C65}" type="pres">
      <dgm:prSet presAssocID="{EEA949D4-2E48-4E21-B38B-AD3E76BC3FCF}" presName="sp" presStyleCnt="0"/>
      <dgm:spPr/>
    </dgm:pt>
    <dgm:pt modelId="{C015A516-0997-49F0-AE82-2DA5A2C0639C}" type="pres">
      <dgm:prSet presAssocID="{B59EB856-198B-4EA9-A9C9-2DE0762464D7}" presName="composite" presStyleCnt="0"/>
      <dgm:spPr/>
    </dgm:pt>
    <dgm:pt modelId="{718EC005-0936-415B-A42D-A1BDDA50C53C}" type="pres">
      <dgm:prSet presAssocID="{B59EB856-198B-4EA9-A9C9-2DE0762464D7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5D1F59C0-1E18-4F6E-8B8C-12666BF5FEA1}" type="pres">
      <dgm:prSet presAssocID="{B59EB856-198B-4EA9-A9C9-2DE0762464D7}" presName="descendantText" presStyleLbl="alignAcc1" presStyleIdx="1" presStyleCnt="6">
        <dgm:presLayoutVars>
          <dgm:bulletEnabled val="1"/>
        </dgm:presLayoutVars>
      </dgm:prSet>
      <dgm:spPr/>
    </dgm:pt>
    <dgm:pt modelId="{8EF73BB3-63C4-4C8B-A138-767CE009B005}" type="pres">
      <dgm:prSet presAssocID="{FFA1A4C5-4818-42ED-9337-B24C42B9207E}" presName="sp" presStyleCnt="0"/>
      <dgm:spPr/>
    </dgm:pt>
    <dgm:pt modelId="{3D9F7F4E-9E84-4AE3-9B78-F56985918D3B}" type="pres">
      <dgm:prSet presAssocID="{E545AAE7-F9F6-4B70-A60D-42679BC4DC42}" presName="composite" presStyleCnt="0"/>
      <dgm:spPr/>
    </dgm:pt>
    <dgm:pt modelId="{B41FC4C1-9825-4AAD-891B-DE680CCD2925}" type="pres">
      <dgm:prSet presAssocID="{E545AAE7-F9F6-4B70-A60D-42679BC4DC42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0331E08B-19DB-4679-8E81-88F018B8F71C}" type="pres">
      <dgm:prSet presAssocID="{E545AAE7-F9F6-4B70-A60D-42679BC4DC42}" presName="descendantText" presStyleLbl="alignAcc1" presStyleIdx="2" presStyleCnt="6">
        <dgm:presLayoutVars>
          <dgm:bulletEnabled val="1"/>
        </dgm:presLayoutVars>
      </dgm:prSet>
      <dgm:spPr/>
    </dgm:pt>
    <dgm:pt modelId="{755174C3-A839-4E13-80E5-BACEF8F96DDE}" type="pres">
      <dgm:prSet presAssocID="{7B9D4823-4F06-46BE-B5DC-176971EDD652}" presName="sp" presStyleCnt="0"/>
      <dgm:spPr/>
    </dgm:pt>
    <dgm:pt modelId="{4BDA2264-BBC3-4780-84AF-96B6CF8E40B5}" type="pres">
      <dgm:prSet presAssocID="{C9937864-C4A5-47FC-B286-BF06016544F7}" presName="composite" presStyleCnt="0"/>
      <dgm:spPr/>
    </dgm:pt>
    <dgm:pt modelId="{C479500B-2D94-467B-A1E6-C60432B0717E}" type="pres">
      <dgm:prSet presAssocID="{C9937864-C4A5-47FC-B286-BF06016544F7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39DD8335-143D-4245-B08C-4A6105A39653}" type="pres">
      <dgm:prSet presAssocID="{C9937864-C4A5-47FC-B286-BF06016544F7}" presName="descendantText" presStyleLbl="alignAcc1" presStyleIdx="3" presStyleCnt="6">
        <dgm:presLayoutVars>
          <dgm:bulletEnabled val="1"/>
        </dgm:presLayoutVars>
      </dgm:prSet>
      <dgm:spPr/>
    </dgm:pt>
    <dgm:pt modelId="{F0898D4E-AD44-4F3F-A63F-7EC11E27D34C}" type="pres">
      <dgm:prSet presAssocID="{02659817-896D-403B-94D1-95A78B1710F0}" presName="sp" presStyleCnt="0"/>
      <dgm:spPr/>
    </dgm:pt>
    <dgm:pt modelId="{039FD4A4-1195-4A51-BCCF-658D200B3E10}" type="pres">
      <dgm:prSet presAssocID="{7F3427CA-D43F-4A56-A142-DB166670660A}" presName="composite" presStyleCnt="0"/>
      <dgm:spPr/>
    </dgm:pt>
    <dgm:pt modelId="{CBFACE19-10CA-4A11-901F-E5E239431086}" type="pres">
      <dgm:prSet presAssocID="{7F3427CA-D43F-4A56-A142-DB166670660A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55E54236-0881-4AAB-A2D6-701B0312FA8E}" type="pres">
      <dgm:prSet presAssocID="{7F3427CA-D43F-4A56-A142-DB166670660A}" presName="descendantText" presStyleLbl="alignAcc1" presStyleIdx="4" presStyleCnt="6">
        <dgm:presLayoutVars>
          <dgm:bulletEnabled val="1"/>
        </dgm:presLayoutVars>
      </dgm:prSet>
      <dgm:spPr/>
    </dgm:pt>
    <dgm:pt modelId="{08B3EA7A-211D-4C1F-875E-115FD09351C9}" type="pres">
      <dgm:prSet presAssocID="{C940A686-B03A-434F-957E-D2002DBCE86C}" presName="sp" presStyleCnt="0"/>
      <dgm:spPr/>
    </dgm:pt>
    <dgm:pt modelId="{6419BF40-2E73-4F6D-8FCB-5A75E44C4696}" type="pres">
      <dgm:prSet presAssocID="{A9E30AAD-4F82-4EE7-AF11-798DCE3437F6}" presName="composite" presStyleCnt="0"/>
      <dgm:spPr/>
    </dgm:pt>
    <dgm:pt modelId="{054E6ADF-C39E-4A22-9026-E1B7AB3E1646}" type="pres">
      <dgm:prSet presAssocID="{A9E30AAD-4F82-4EE7-AF11-798DCE3437F6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A9C5CC5A-2D10-453F-8807-EF837C0809A9}" type="pres">
      <dgm:prSet presAssocID="{A9E30AAD-4F82-4EE7-AF11-798DCE3437F6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1CF0FE00-B3C2-45B0-AAC7-95A03E20A61F}" type="presOf" srcId="{4324F18B-4353-460F-9803-FF18F911D4EC}" destId="{0331E08B-19DB-4679-8E81-88F018B8F71C}" srcOrd="0" destOrd="0" presId="urn:microsoft.com/office/officeart/2005/8/layout/chevron2"/>
    <dgm:cxn modelId="{DCF8DD0F-9670-4AF0-B6EB-0C906ADC5A8A}" type="presOf" srcId="{B59EB856-198B-4EA9-A9C9-2DE0762464D7}" destId="{718EC005-0936-415B-A42D-A1BDDA50C53C}" srcOrd="0" destOrd="0" presId="urn:microsoft.com/office/officeart/2005/8/layout/chevron2"/>
    <dgm:cxn modelId="{1D4C1112-0BB6-4E03-BF7D-8FF715EE6858}" srcId="{A9E30AAD-4F82-4EE7-AF11-798DCE3437F6}" destId="{9FF4757F-2DCE-4DBA-AD99-1EB886CFC206}" srcOrd="0" destOrd="0" parTransId="{5FC28036-582D-495B-92F5-453985CC055C}" sibTransId="{D5CD3575-23B0-41BC-A3C9-1A56751B6C46}"/>
    <dgm:cxn modelId="{AAAA1623-ADAC-49BA-A7A9-9D24DBCD26F9}" srcId="{C9937864-C4A5-47FC-B286-BF06016544F7}" destId="{7376E62B-93B4-4A50-845A-EC2DAED91761}" srcOrd="0" destOrd="0" parTransId="{88C86A4D-73B0-456A-A909-77A386E1169A}" sibTransId="{622CFBF2-4589-4D32-B393-0DFBF8EF7F4B}"/>
    <dgm:cxn modelId="{14E79423-B949-43B0-A77B-1AEC6CEAE20C}" srcId="{FA199A81-0B3E-4437-9C65-3E91EEFF5AA9}" destId="{A4A3A38B-2A55-4F33-8EB5-970BDD7726DC}" srcOrd="0" destOrd="0" parTransId="{94E95332-BEDF-4C7F-A456-4B20D726940D}" sibTransId="{F672A9B0-3B0C-42CE-82C9-043238BD12E8}"/>
    <dgm:cxn modelId="{4147C630-9CEF-4C93-A321-482879FC7A7A}" type="presOf" srcId="{48091CC9-262D-429F-8288-B8BD65370458}" destId="{3D450E7D-2FF3-4E66-9FC0-23190B9FF255}" srcOrd="0" destOrd="0" presId="urn:microsoft.com/office/officeart/2005/8/layout/chevron2"/>
    <dgm:cxn modelId="{E68EE732-64C2-46C0-B788-41FE9617A8D5}" srcId="{B59EB856-198B-4EA9-A9C9-2DE0762464D7}" destId="{16CBEA9E-D434-4588-B823-ED3890A2D059}" srcOrd="0" destOrd="0" parTransId="{32F3D241-E27A-41D4-ABD5-902D63C21F62}" sibTransId="{2228B3DD-1D21-442F-9617-8C1A76C530F8}"/>
    <dgm:cxn modelId="{3AFBEB37-6EA3-48FB-B31D-795D8805C720}" type="presOf" srcId="{7F3427CA-D43F-4A56-A142-DB166670660A}" destId="{CBFACE19-10CA-4A11-901F-E5E239431086}" srcOrd="0" destOrd="0" presId="urn:microsoft.com/office/officeart/2005/8/layout/chevron2"/>
    <dgm:cxn modelId="{F5FE1548-6960-411E-8178-EED737AD2156}" type="presOf" srcId="{16CBEA9E-D434-4588-B823-ED3890A2D059}" destId="{5D1F59C0-1E18-4F6E-8B8C-12666BF5FEA1}" srcOrd="0" destOrd="0" presId="urn:microsoft.com/office/officeart/2005/8/layout/chevron2"/>
    <dgm:cxn modelId="{92EFDD48-85F8-4F6E-826F-1C686A46A89C}" srcId="{48091CC9-262D-429F-8288-B8BD65370458}" destId="{A9E30AAD-4F82-4EE7-AF11-798DCE3437F6}" srcOrd="5" destOrd="0" parTransId="{2F5DC17B-FEAF-41E6-ABE6-FE2972227131}" sibTransId="{3E7DA293-7B74-4F14-96DC-FD842D285AFB}"/>
    <dgm:cxn modelId="{DE815F49-4DCC-4315-BC7C-54E5191E3116}" type="presOf" srcId="{9FF4757F-2DCE-4DBA-AD99-1EB886CFC206}" destId="{A9C5CC5A-2D10-453F-8807-EF837C0809A9}" srcOrd="0" destOrd="0" presId="urn:microsoft.com/office/officeart/2005/8/layout/chevron2"/>
    <dgm:cxn modelId="{0748806D-D45E-481F-A3F2-FCDBAEA69091}" type="presOf" srcId="{A4A3A38B-2A55-4F33-8EB5-970BDD7726DC}" destId="{7D1C4DDB-009C-4677-8432-65D474722A6C}" srcOrd="0" destOrd="0" presId="urn:microsoft.com/office/officeart/2005/8/layout/chevron2"/>
    <dgm:cxn modelId="{BDFEAA6E-8CD2-4B09-B067-0C64FA541340}" type="presOf" srcId="{C9937864-C4A5-47FC-B286-BF06016544F7}" destId="{C479500B-2D94-467B-A1E6-C60432B0717E}" srcOrd="0" destOrd="0" presId="urn:microsoft.com/office/officeart/2005/8/layout/chevron2"/>
    <dgm:cxn modelId="{200AEA55-78D7-40BF-B197-EDFF6ABB6218}" srcId="{E545AAE7-F9F6-4B70-A60D-42679BC4DC42}" destId="{4324F18B-4353-460F-9803-FF18F911D4EC}" srcOrd="0" destOrd="0" parTransId="{1A26F12B-6B59-428A-A184-B862C0D27447}" sibTransId="{0D77D830-9D86-4666-95FA-ED019AD11ED3}"/>
    <dgm:cxn modelId="{48DDFD94-C933-4B65-95B4-33C0836D070E}" srcId="{48091CC9-262D-429F-8288-B8BD65370458}" destId="{7F3427CA-D43F-4A56-A142-DB166670660A}" srcOrd="4" destOrd="0" parTransId="{198540DC-47DF-4F3B-81DF-988152648762}" sibTransId="{C940A686-B03A-434F-957E-D2002DBCE86C}"/>
    <dgm:cxn modelId="{9F4D9197-C952-49EF-A3B7-82BD96DF5081}" type="presOf" srcId="{7376E62B-93B4-4A50-845A-EC2DAED91761}" destId="{39DD8335-143D-4245-B08C-4A6105A39653}" srcOrd="0" destOrd="0" presId="urn:microsoft.com/office/officeart/2005/8/layout/chevron2"/>
    <dgm:cxn modelId="{E938CBA5-E743-45DA-A040-172C72164648}" type="presOf" srcId="{50A4B248-92A9-441E-973E-4E5CB0C1E0E1}" destId="{55E54236-0881-4AAB-A2D6-701B0312FA8E}" srcOrd="0" destOrd="0" presId="urn:microsoft.com/office/officeart/2005/8/layout/chevron2"/>
    <dgm:cxn modelId="{0E7428B8-25B9-438E-9C3B-7380AA9EA227}" type="presOf" srcId="{E545AAE7-F9F6-4B70-A60D-42679BC4DC42}" destId="{B41FC4C1-9825-4AAD-891B-DE680CCD2925}" srcOrd="0" destOrd="0" presId="urn:microsoft.com/office/officeart/2005/8/layout/chevron2"/>
    <dgm:cxn modelId="{A6E2F2D9-1A83-48A3-84EB-B92D65506E04}" srcId="{48091CC9-262D-429F-8288-B8BD65370458}" destId="{E545AAE7-F9F6-4B70-A60D-42679BC4DC42}" srcOrd="2" destOrd="0" parTransId="{F8CFF31F-F3FC-46D4-802D-084B63D41DA2}" sibTransId="{7B9D4823-4F06-46BE-B5DC-176971EDD652}"/>
    <dgm:cxn modelId="{AD81BCDB-4F24-4AA1-A755-1CA7B73187E2}" srcId="{48091CC9-262D-429F-8288-B8BD65370458}" destId="{FA199A81-0B3E-4437-9C65-3E91EEFF5AA9}" srcOrd="0" destOrd="0" parTransId="{B84392C6-9B9C-48B3-9828-39DA8365CB32}" sibTransId="{EEA949D4-2E48-4E21-B38B-AD3E76BC3FCF}"/>
    <dgm:cxn modelId="{412FB1EA-6701-4FDF-A0F0-BA76DF1A24FA}" type="presOf" srcId="{A9E30AAD-4F82-4EE7-AF11-798DCE3437F6}" destId="{054E6ADF-C39E-4A22-9026-E1B7AB3E1646}" srcOrd="0" destOrd="0" presId="urn:microsoft.com/office/officeart/2005/8/layout/chevron2"/>
    <dgm:cxn modelId="{A00676EB-A366-481E-B098-14C7A506A66F}" srcId="{7F3427CA-D43F-4A56-A142-DB166670660A}" destId="{50A4B248-92A9-441E-973E-4E5CB0C1E0E1}" srcOrd="0" destOrd="0" parTransId="{05562C6F-2D35-47A0-911B-81F6E00B32ED}" sibTransId="{E966CD07-76B6-4E23-A4AF-C34A51B1A936}"/>
    <dgm:cxn modelId="{E41AEDF7-D370-4EDA-A5DD-2FD952654558}" type="presOf" srcId="{FA199A81-0B3E-4437-9C65-3E91EEFF5AA9}" destId="{225031D8-5BBB-4942-9A97-F0432EF6BE40}" srcOrd="0" destOrd="0" presId="urn:microsoft.com/office/officeart/2005/8/layout/chevron2"/>
    <dgm:cxn modelId="{E6D1ACFC-DD95-49C8-8BF5-987307611FF2}" srcId="{48091CC9-262D-429F-8288-B8BD65370458}" destId="{C9937864-C4A5-47FC-B286-BF06016544F7}" srcOrd="3" destOrd="0" parTransId="{237C4DBA-9F35-4984-B817-36EC59CFBC11}" sibTransId="{02659817-896D-403B-94D1-95A78B1710F0}"/>
    <dgm:cxn modelId="{12B8DAFE-10A8-4901-A93B-FB5C3AC8AB0D}" srcId="{48091CC9-262D-429F-8288-B8BD65370458}" destId="{B59EB856-198B-4EA9-A9C9-2DE0762464D7}" srcOrd="1" destOrd="0" parTransId="{9AB564DF-A1B8-48E6-8A39-8222DE0933E6}" sibTransId="{FFA1A4C5-4818-42ED-9337-B24C42B9207E}"/>
    <dgm:cxn modelId="{D31D2884-C3B6-418D-8935-D3AA89CE2BAA}" type="presParOf" srcId="{3D450E7D-2FF3-4E66-9FC0-23190B9FF255}" destId="{2F506CDB-0ED0-4090-A249-6B0C69A57094}" srcOrd="0" destOrd="0" presId="urn:microsoft.com/office/officeart/2005/8/layout/chevron2"/>
    <dgm:cxn modelId="{1E89BDB8-4C47-4E24-886A-893E2FB7BF95}" type="presParOf" srcId="{2F506CDB-0ED0-4090-A249-6B0C69A57094}" destId="{225031D8-5BBB-4942-9A97-F0432EF6BE40}" srcOrd="0" destOrd="0" presId="urn:microsoft.com/office/officeart/2005/8/layout/chevron2"/>
    <dgm:cxn modelId="{CA7D7AD0-238E-4A7B-AE29-C245117D0D3A}" type="presParOf" srcId="{2F506CDB-0ED0-4090-A249-6B0C69A57094}" destId="{7D1C4DDB-009C-4677-8432-65D474722A6C}" srcOrd="1" destOrd="0" presId="urn:microsoft.com/office/officeart/2005/8/layout/chevron2"/>
    <dgm:cxn modelId="{C0BF9570-282D-41A3-BA22-280B3E1AB81D}" type="presParOf" srcId="{3D450E7D-2FF3-4E66-9FC0-23190B9FF255}" destId="{2D17958D-09A6-4597-8D3D-B6B811AE6C65}" srcOrd="1" destOrd="0" presId="urn:microsoft.com/office/officeart/2005/8/layout/chevron2"/>
    <dgm:cxn modelId="{A1BC72BB-098D-4D89-A9C9-21E5BD58AC69}" type="presParOf" srcId="{3D450E7D-2FF3-4E66-9FC0-23190B9FF255}" destId="{C015A516-0997-49F0-AE82-2DA5A2C0639C}" srcOrd="2" destOrd="0" presId="urn:microsoft.com/office/officeart/2005/8/layout/chevron2"/>
    <dgm:cxn modelId="{D0D799DF-CB2D-4792-9BA1-AA373163620C}" type="presParOf" srcId="{C015A516-0997-49F0-AE82-2DA5A2C0639C}" destId="{718EC005-0936-415B-A42D-A1BDDA50C53C}" srcOrd="0" destOrd="0" presId="urn:microsoft.com/office/officeart/2005/8/layout/chevron2"/>
    <dgm:cxn modelId="{50B64AFC-8BA3-4AE0-8AB5-5B31920F7836}" type="presParOf" srcId="{C015A516-0997-49F0-AE82-2DA5A2C0639C}" destId="{5D1F59C0-1E18-4F6E-8B8C-12666BF5FEA1}" srcOrd="1" destOrd="0" presId="urn:microsoft.com/office/officeart/2005/8/layout/chevron2"/>
    <dgm:cxn modelId="{C921D671-6D3F-40A1-8C95-C845DC734734}" type="presParOf" srcId="{3D450E7D-2FF3-4E66-9FC0-23190B9FF255}" destId="{8EF73BB3-63C4-4C8B-A138-767CE009B005}" srcOrd="3" destOrd="0" presId="urn:microsoft.com/office/officeart/2005/8/layout/chevron2"/>
    <dgm:cxn modelId="{C30BEA4D-7B16-4767-9ABE-3507F0FD9C21}" type="presParOf" srcId="{3D450E7D-2FF3-4E66-9FC0-23190B9FF255}" destId="{3D9F7F4E-9E84-4AE3-9B78-F56985918D3B}" srcOrd="4" destOrd="0" presId="urn:microsoft.com/office/officeart/2005/8/layout/chevron2"/>
    <dgm:cxn modelId="{8287C012-4F31-4B39-BD3C-D80FFA490C3F}" type="presParOf" srcId="{3D9F7F4E-9E84-4AE3-9B78-F56985918D3B}" destId="{B41FC4C1-9825-4AAD-891B-DE680CCD2925}" srcOrd="0" destOrd="0" presId="urn:microsoft.com/office/officeart/2005/8/layout/chevron2"/>
    <dgm:cxn modelId="{911A319D-F340-4A32-979E-A763499A60CE}" type="presParOf" srcId="{3D9F7F4E-9E84-4AE3-9B78-F56985918D3B}" destId="{0331E08B-19DB-4679-8E81-88F018B8F71C}" srcOrd="1" destOrd="0" presId="urn:microsoft.com/office/officeart/2005/8/layout/chevron2"/>
    <dgm:cxn modelId="{40C8095D-107B-4504-A395-84E02657D551}" type="presParOf" srcId="{3D450E7D-2FF3-4E66-9FC0-23190B9FF255}" destId="{755174C3-A839-4E13-80E5-BACEF8F96DDE}" srcOrd="5" destOrd="0" presId="urn:microsoft.com/office/officeart/2005/8/layout/chevron2"/>
    <dgm:cxn modelId="{E5AEDDCA-9D7B-4DEF-BAFF-77B790E028A6}" type="presParOf" srcId="{3D450E7D-2FF3-4E66-9FC0-23190B9FF255}" destId="{4BDA2264-BBC3-4780-84AF-96B6CF8E40B5}" srcOrd="6" destOrd="0" presId="urn:microsoft.com/office/officeart/2005/8/layout/chevron2"/>
    <dgm:cxn modelId="{94463127-24E4-4129-8449-C480B26B404F}" type="presParOf" srcId="{4BDA2264-BBC3-4780-84AF-96B6CF8E40B5}" destId="{C479500B-2D94-467B-A1E6-C60432B0717E}" srcOrd="0" destOrd="0" presId="urn:microsoft.com/office/officeart/2005/8/layout/chevron2"/>
    <dgm:cxn modelId="{D228844F-3189-4D1C-AF5D-A32569F3DE7F}" type="presParOf" srcId="{4BDA2264-BBC3-4780-84AF-96B6CF8E40B5}" destId="{39DD8335-143D-4245-B08C-4A6105A39653}" srcOrd="1" destOrd="0" presId="urn:microsoft.com/office/officeart/2005/8/layout/chevron2"/>
    <dgm:cxn modelId="{D7CDDE09-F711-4F21-B1F9-443DAB69615C}" type="presParOf" srcId="{3D450E7D-2FF3-4E66-9FC0-23190B9FF255}" destId="{F0898D4E-AD44-4F3F-A63F-7EC11E27D34C}" srcOrd="7" destOrd="0" presId="urn:microsoft.com/office/officeart/2005/8/layout/chevron2"/>
    <dgm:cxn modelId="{A62CF097-EE43-4FD5-968A-F40DCD1C7A1C}" type="presParOf" srcId="{3D450E7D-2FF3-4E66-9FC0-23190B9FF255}" destId="{039FD4A4-1195-4A51-BCCF-658D200B3E10}" srcOrd="8" destOrd="0" presId="urn:microsoft.com/office/officeart/2005/8/layout/chevron2"/>
    <dgm:cxn modelId="{4E6F58B1-BA53-4443-85FE-26E9A268488D}" type="presParOf" srcId="{039FD4A4-1195-4A51-BCCF-658D200B3E10}" destId="{CBFACE19-10CA-4A11-901F-E5E239431086}" srcOrd="0" destOrd="0" presId="urn:microsoft.com/office/officeart/2005/8/layout/chevron2"/>
    <dgm:cxn modelId="{A898E670-F5E8-4666-B358-455245B1B71E}" type="presParOf" srcId="{039FD4A4-1195-4A51-BCCF-658D200B3E10}" destId="{55E54236-0881-4AAB-A2D6-701B0312FA8E}" srcOrd="1" destOrd="0" presId="urn:microsoft.com/office/officeart/2005/8/layout/chevron2"/>
    <dgm:cxn modelId="{66B51C93-45EC-4B54-B494-C9DFD76B966C}" type="presParOf" srcId="{3D450E7D-2FF3-4E66-9FC0-23190B9FF255}" destId="{08B3EA7A-211D-4C1F-875E-115FD09351C9}" srcOrd="9" destOrd="0" presId="urn:microsoft.com/office/officeart/2005/8/layout/chevron2"/>
    <dgm:cxn modelId="{05FF7ACE-8792-40FD-994E-EE5B4F4380B2}" type="presParOf" srcId="{3D450E7D-2FF3-4E66-9FC0-23190B9FF255}" destId="{6419BF40-2E73-4F6D-8FCB-5A75E44C4696}" srcOrd="10" destOrd="0" presId="urn:microsoft.com/office/officeart/2005/8/layout/chevron2"/>
    <dgm:cxn modelId="{34EF68E2-39C7-4B02-AF66-3551E85BA9A4}" type="presParOf" srcId="{6419BF40-2E73-4F6D-8FCB-5A75E44C4696}" destId="{054E6ADF-C39E-4A22-9026-E1B7AB3E1646}" srcOrd="0" destOrd="0" presId="urn:microsoft.com/office/officeart/2005/8/layout/chevron2"/>
    <dgm:cxn modelId="{EE6C3C7B-0A9D-417F-8F6E-EA359A2E5B8C}" type="presParOf" srcId="{6419BF40-2E73-4F6D-8FCB-5A75E44C4696}" destId="{A9C5CC5A-2D10-453F-8807-EF837C0809A9}" srcOrd="1" destOrd="0" presId="urn:microsoft.com/office/officeart/2005/8/layout/chevron2"/>
  </dgm:cxnLst>
  <dgm:bg/>
  <dgm:whole>
    <a:ln>
      <a:solidFill>
        <a:srgbClr val="2C2071"/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870A34A6-2EC7-4071-A189-FDA39E169DB1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</dgm:pt>
    <dgm:pt modelId="{3945FC47-A822-4547-98BF-9F20574EEF81}">
      <dgm:prSet phldrT="[Text]"/>
      <dgm:spPr>
        <a:solidFill>
          <a:srgbClr val="303030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Aplicación de Prueba de </a:t>
          </a:r>
          <a:r>
            <a:rPr lang="es-PA" b="1" dirty="0" err="1">
              <a:latin typeface="Montserrat" pitchFamily="2" charset="0"/>
            </a:rPr>
            <a:t>Grasha</a:t>
          </a:r>
          <a:r>
            <a:rPr lang="es-PA" b="1" dirty="0">
              <a:latin typeface="Montserrat" pitchFamily="2" charset="0"/>
            </a:rPr>
            <a:t> a Tutores</a:t>
          </a:r>
          <a:endParaRPr lang="en-US" b="1" dirty="0">
            <a:latin typeface="Montserrat" pitchFamily="2" charset="0"/>
          </a:endParaRPr>
        </a:p>
      </dgm:t>
    </dgm:pt>
    <dgm:pt modelId="{25ACC04C-978B-4DB5-BDD7-7EA93D653D2C}" type="parTrans" cxnId="{C3F703B5-53E2-41A5-BFCC-CD9CFC62242E}">
      <dgm:prSet/>
      <dgm:spPr/>
      <dgm:t>
        <a:bodyPr/>
        <a:lstStyle/>
        <a:p>
          <a:endParaRPr lang="en-US" b="1">
            <a:latin typeface="Montserrat" pitchFamily="2" charset="0"/>
          </a:endParaRPr>
        </a:p>
      </dgm:t>
    </dgm:pt>
    <dgm:pt modelId="{3CAA76CF-5E0A-4B86-8B36-7111BA5107AC}" type="sibTrans" cxnId="{C3F703B5-53E2-41A5-BFCC-CD9CFC62242E}">
      <dgm:prSet/>
      <dgm:spPr/>
      <dgm:t>
        <a:bodyPr/>
        <a:lstStyle/>
        <a:p>
          <a:endParaRPr lang="en-US" b="1">
            <a:latin typeface="Montserrat" pitchFamily="2" charset="0"/>
          </a:endParaRPr>
        </a:p>
      </dgm:t>
    </dgm:pt>
    <dgm:pt modelId="{FA3E98D3-B452-42DA-B256-EA499127990D}">
      <dgm:prSet phldrT="[Text]"/>
      <dgm:spPr>
        <a:solidFill>
          <a:srgbClr val="FE3E19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Aplicación de Prueba de </a:t>
          </a:r>
          <a:r>
            <a:rPr lang="es-PA" b="1" dirty="0" err="1">
              <a:latin typeface="Montserrat" pitchFamily="2" charset="0"/>
            </a:rPr>
            <a:t>Grasha</a:t>
          </a:r>
          <a:r>
            <a:rPr lang="es-PA" b="1" dirty="0">
              <a:latin typeface="Montserrat" pitchFamily="2" charset="0"/>
            </a:rPr>
            <a:t> a Estudiantes</a:t>
          </a:r>
          <a:endParaRPr lang="en-US" b="1" dirty="0">
            <a:latin typeface="Montserrat" pitchFamily="2" charset="0"/>
          </a:endParaRPr>
        </a:p>
      </dgm:t>
    </dgm:pt>
    <dgm:pt modelId="{85538DCC-543B-4F5F-911A-96A327C34AFD}" type="parTrans" cxnId="{44A44187-0FB0-42FA-8982-250DDCA5EBD4}">
      <dgm:prSet/>
      <dgm:spPr/>
      <dgm:t>
        <a:bodyPr/>
        <a:lstStyle/>
        <a:p>
          <a:endParaRPr lang="en-US" b="1">
            <a:latin typeface="Montserrat" pitchFamily="2" charset="0"/>
          </a:endParaRPr>
        </a:p>
      </dgm:t>
    </dgm:pt>
    <dgm:pt modelId="{ED3DB044-C0A9-49C9-9D9C-DC7F069A1066}" type="sibTrans" cxnId="{44A44187-0FB0-42FA-8982-250DDCA5EBD4}">
      <dgm:prSet/>
      <dgm:spPr/>
      <dgm:t>
        <a:bodyPr/>
        <a:lstStyle/>
        <a:p>
          <a:endParaRPr lang="en-US" b="1">
            <a:latin typeface="Montserrat" pitchFamily="2" charset="0"/>
          </a:endParaRPr>
        </a:p>
      </dgm:t>
    </dgm:pt>
    <dgm:pt modelId="{3B0BF351-1444-445A-A116-8FDBF96EC284}">
      <dgm:prSet phldrT="[Text]"/>
      <dgm:spPr>
        <a:solidFill>
          <a:srgbClr val="97D6DF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Algoritmo de Emparejamiento (Gale – Shapley)</a:t>
          </a:r>
          <a:endParaRPr lang="en-US" b="1" dirty="0">
            <a:latin typeface="Montserrat" pitchFamily="2" charset="0"/>
          </a:endParaRPr>
        </a:p>
      </dgm:t>
    </dgm:pt>
    <dgm:pt modelId="{40E51D49-1983-4FB9-85F9-26C775407AE6}" type="parTrans" cxnId="{854EE01E-4592-4071-A8F8-D31554D76913}">
      <dgm:prSet/>
      <dgm:spPr/>
      <dgm:t>
        <a:bodyPr/>
        <a:lstStyle/>
        <a:p>
          <a:endParaRPr lang="en-US" b="1">
            <a:latin typeface="Montserrat" pitchFamily="2" charset="0"/>
          </a:endParaRPr>
        </a:p>
      </dgm:t>
    </dgm:pt>
    <dgm:pt modelId="{234E5CC9-C136-4B72-A39A-A065A60FA2E0}" type="sibTrans" cxnId="{854EE01E-4592-4071-A8F8-D31554D76913}">
      <dgm:prSet/>
      <dgm:spPr/>
      <dgm:t>
        <a:bodyPr/>
        <a:lstStyle/>
        <a:p>
          <a:endParaRPr lang="en-US" b="1">
            <a:latin typeface="Montserrat" pitchFamily="2" charset="0"/>
          </a:endParaRPr>
        </a:p>
      </dgm:t>
    </dgm:pt>
    <dgm:pt modelId="{4A5AE3F7-E31A-4DBB-BB7B-58A67997212C}">
      <dgm:prSet phldrT="[Text]"/>
      <dgm:spPr>
        <a:solidFill>
          <a:srgbClr val="447980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Creación de Grupos Personalizados</a:t>
          </a:r>
          <a:endParaRPr lang="en-US" b="1" dirty="0">
            <a:latin typeface="Montserrat" pitchFamily="2" charset="0"/>
          </a:endParaRPr>
        </a:p>
      </dgm:t>
    </dgm:pt>
    <dgm:pt modelId="{323FF60D-D0C3-4B6A-A017-4B771595A374}" type="parTrans" cxnId="{3B0BF70F-BCD9-4651-86D5-0713C9F11265}">
      <dgm:prSet/>
      <dgm:spPr/>
      <dgm:t>
        <a:bodyPr/>
        <a:lstStyle/>
        <a:p>
          <a:endParaRPr lang="en-US" b="1">
            <a:latin typeface="Montserrat" pitchFamily="2" charset="0"/>
          </a:endParaRPr>
        </a:p>
      </dgm:t>
    </dgm:pt>
    <dgm:pt modelId="{B14CC927-AFEA-46DF-AD13-810937021A74}" type="sibTrans" cxnId="{3B0BF70F-BCD9-4651-86D5-0713C9F11265}">
      <dgm:prSet/>
      <dgm:spPr/>
      <dgm:t>
        <a:bodyPr/>
        <a:lstStyle/>
        <a:p>
          <a:endParaRPr lang="en-US" b="1">
            <a:latin typeface="Montserrat" pitchFamily="2" charset="0"/>
          </a:endParaRPr>
        </a:p>
      </dgm:t>
    </dgm:pt>
    <dgm:pt modelId="{5ECE0FCF-1464-4B57-88E0-8A96943A4951}" type="pres">
      <dgm:prSet presAssocID="{870A34A6-2EC7-4071-A189-FDA39E169DB1}" presName="Name0" presStyleCnt="0">
        <dgm:presLayoutVars>
          <dgm:dir/>
          <dgm:resizeHandles val="exact"/>
        </dgm:presLayoutVars>
      </dgm:prSet>
      <dgm:spPr/>
    </dgm:pt>
    <dgm:pt modelId="{176D1575-9EBB-4DEF-BC19-A471FE5A3300}" type="pres">
      <dgm:prSet presAssocID="{3945FC47-A822-4547-98BF-9F20574EEF81}" presName="node" presStyleLbl="node1" presStyleIdx="0" presStyleCnt="4">
        <dgm:presLayoutVars>
          <dgm:bulletEnabled val="1"/>
        </dgm:presLayoutVars>
      </dgm:prSet>
      <dgm:spPr/>
    </dgm:pt>
    <dgm:pt modelId="{C5C65924-1FC0-4006-8325-36D1A2D3BCC4}" type="pres">
      <dgm:prSet presAssocID="{3CAA76CF-5E0A-4B86-8B36-7111BA5107AC}" presName="sibTrans" presStyleLbl="sibTrans2D1" presStyleIdx="0" presStyleCnt="3"/>
      <dgm:spPr/>
    </dgm:pt>
    <dgm:pt modelId="{B8919B0F-5B53-49B9-A999-47B00978F2B2}" type="pres">
      <dgm:prSet presAssocID="{3CAA76CF-5E0A-4B86-8B36-7111BA5107AC}" presName="connectorText" presStyleLbl="sibTrans2D1" presStyleIdx="0" presStyleCnt="3"/>
      <dgm:spPr/>
    </dgm:pt>
    <dgm:pt modelId="{E3C00D3D-54FE-42FC-BABB-807951971F0D}" type="pres">
      <dgm:prSet presAssocID="{FA3E98D3-B452-42DA-B256-EA499127990D}" presName="node" presStyleLbl="node1" presStyleIdx="1" presStyleCnt="4">
        <dgm:presLayoutVars>
          <dgm:bulletEnabled val="1"/>
        </dgm:presLayoutVars>
      </dgm:prSet>
      <dgm:spPr/>
    </dgm:pt>
    <dgm:pt modelId="{28A919D8-AFE3-4DFD-9150-245A53D391DD}" type="pres">
      <dgm:prSet presAssocID="{ED3DB044-C0A9-49C9-9D9C-DC7F069A1066}" presName="sibTrans" presStyleLbl="sibTrans2D1" presStyleIdx="1" presStyleCnt="3"/>
      <dgm:spPr/>
    </dgm:pt>
    <dgm:pt modelId="{0AE06783-7FE5-4D42-8D74-DFE3889B2166}" type="pres">
      <dgm:prSet presAssocID="{ED3DB044-C0A9-49C9-9D9C-DC7F069A1066}" presName="connectorText" presStyleLbl="sibTrans2D1" presStyleIdx="1" presStyleCnt="3"/>
      <dgm:spPr/>
    </dgm:pt>
    <dgm:pt modelId="{F58B5881-DAC4-4578-B5AF-E0B6490A5649}" type="pres">
      <dgm:prSet presAssocID="{3B0BF351-1444-445A-A116-8FDBF96EC284}" presName="node" presStyleLbl="node1" presStyleIdx="2" presStyleCnt="4">
        <dgm:presLayoutVars>
          <dgm:bulletEnabled val="1"/>
        </dgm:presLayoutVars>
      </dgm:prSet>
      <dgm:spPr/>
    </dgm:pt>
    <dgm:pt modelId="{BFF4A45C-B1EA-4FFD-B889-7F9ACF34170D}" type="pres">
      <dgm:prSet presAssocID="{234E5CC9-C136-4B72-A39A-A065A60FA2E0}" presName="sibTrans" presStyleLbl="sibTrans2D1" presStyleIdx="2" presStyleCnt="3"/>
      <dgm:spPr/>
    </dgm:pt>
    <dgm:pt modelId="{2D9A5C1B-5BFD-4E3B-995B-503858E1373C}" type="pres">
      <dgm:prSet presAssocID="{234E5CC9-C136-4B72-A39A-A065A60FA2E0}" presName="connectorText" presStyleLbl="sibTrans2D1" presStyleIdx="2" presStyleCnt="3"/>
      <dgm:spPr/>
    </dgm:pt>
    <dgm:pt modelId="{FA4FF0C5-98B4-456F-ADC8-85A13940598B}" type="pres">
      <dgm:prSet presAssocID="{4A5AE3F7-E31A-4DBB-BB7B-58A67997212C}" presName="node" presStyleLbl="node1" presStyleIdx="3" presStyleCnt="4">
        <dgm:presLayoutVars>
          <dgm:bulletEnabled val="1"/>
        </dgm:presLayoutVars>
      </dgm:prSet>
      <dgm:spPr/>
    </dgm:pt>
  </dgm:ptLst>
  <dgm:cxnLst>
    <dgm:cxn modelId="{CC9C2709-7A04-4C2F-9E68-41621D9BA969}" type="presOf" srcId="{234E5CC9-C136-4B72-A39A-A065A60FA2E0}" destId="{BFF4A45C-B1EA-4FFD-B889-7F9ACF34170D}" srcOrd="0" destOrd="0" presId="urn:microsoft.com/office/officeart/2005/8/layout/process1"/>
    <dgm:cxn modelId="{3B0BF70F-BCD9-4651-86D5-0713C9F11265}" srcId="{870A34A6-2EC7-4071-A189-FDA39E169DB1}" destId="{4A5AE3F7-E31A-4DBB-BB7B-58A67997212C}" srcOrd="3" destOrd="0" parTransId="{323FF60D-D0C3-4B6A-A017-4B771595A374}" sibTransId="{B14CC927-AFEA-46DF-AD13-810937021A74}"/>
    <dgm:cxn modelId="{854EE01E-4592-4071-A8F8-D31554D76913}" srcId="{870A34A6-2EC7-4071-A189-FDA39E169DB1}" destId="{3B0BF351-1444-445A-A116-8FDBF96EC284}" srcOrd="2" destOrd="0" parTransId="{40E51D49-1983-4FB9-85F9-26C775407AE6}" sibTransId="{234E5CC9-C136-4B72-A39A-A065A60FA2E0}"/>
    <dgm:cxn modelId="{B32C122C-E792-4FD9-BF4A-E7867633F4BA}" type="presOf" srcId="{3CAA76CF-5E0A-4B86-8B36-7111BA5107AC}" destId="{B8919B0F-5B53-49B9-A999-47B00978F2B2}" srcOrd="1" destOrd="0" presId="urn:microsoft.com/office/officeart/2005/8/layout/process1"/>
    <dgm:cxn modelId="{C77ED761-23B4-4717-AFB3-464304AEF3F2}" type="presOf" srcId="{4A5AE3F7-E31A-4DBB-BB7B-58A67997212C}" destId="{FA4FF0C5-98B4-456F-ADC8-85A13940598B}" srcOrd="0" destOrd="0" presId="urn:microsoft.com/office/officeart/2005/8/layout/process1"/>
    <dgm:cxn modelId="{F2AE2155-0C38-4049-8559-2A655CC66EDF}" type="presOf" srcId="{ED3DB044-C0A9-49C9-9D9C-DC7F069A1066}" destId="{28A919D8-AFE3-4DFD-9150-245A53D391DD}" srcOrd="0" destOrd="0" presId="urn:microsoft.com/office/officeart/2005/8/layout/process1"/>
    <dgm:cxn modelId="{DA1B3D56-9711-4FDE-9DE8-511F2B58BFD5}" type="presOf" srcId="{ED3DB044-C0A9-49C9-9D9C-DC7F069A1066}" destId="{0AE06783-7FE5-4D42-8D74-DFE3889B2166}" srcOrd="1" destOrd="0" presId="urn:microsoft.com/office/officeart/2005/8/layout/process1"/>
    <dgm:cxn modelId="{277A447C-FD0E-4728-A6C2-B76D0AD5B96B}" type="presOf" srcId="{3CAA76CF-5E0A-4B86-8B36-7111BA5107AC}" destId="{C5C65924-1FC0-4006-8325-36D1A2D3BCC4}" srcOrd="0" destOrd="0" presId="urn:microsoft.com/office/officeart/2005/8/layout/process1"/>
    <dgm:cxn modelId="{44A44187-0FB0-42FA-8982-250DDCA5EBD4}" srcId="{870A34A6-2EC7-4071-A189-FDA39E169DB1}" destId="{FA3E98D3-B452-42DA-B256-EA499127990D}" srcOrd="1" destOrd="0" parTransId="{85538DCC-543B-4F5F-911A-96A327C34AFD}" sibTransId="{ED3DB044-C0A9-49C9-9D9C-DC7F069A1066}"/>
    <dgm:cxn modelId="{48935F8E-E0BE-4560-A913-73C9C9D52CB3}" type="presOf" srcId="{3945FC47-A822-4547-98BF-9F20574EEF81}" destId="{176D1575-9EBB-4DEF-BC19-A471FE5A3300}" srcOrd="0" destOrd="0" presId="urn:microsoft.com/office/officeart/2005/8/layout/process1"/>
    <dgm:cxn modelId="{18910BB4-E7D3-402B-ADEE-7C4D8B6DC781}" type="presOf" srcId="{FA3E98D3-B452-42DA-B256-EA499127990D}" destId="{E3C00D3D-54FE-42FC-BABB-807951971F0D}" srcOrd="0" destOrd="0" presId="urn:microsoft.com/office/officeart/2005/8/layout/process1"/>
    <dgm:cxn modelId="{C3F703B5-53E2-41A5-BFCC-CD9CFC62242E}" srcId="{870A34A6-2EC7-4071-A189-FDA39E169DB1}" destId="{3945FC47-A822-4547-98BF-9F20574EEF81}" srcOrd="0" destOrd="0" parTransId="{25ACC04C-978B-4DB5-BDD7-7EA93D653D2C}" sibTransId="{3CAA76CF-5E0A-4B86-8B36-7111BA5107AC}"/>
    <dgm:cxn modelId="{C1D247D2-C796-4EF2-9767-C76E449EFC4B}" type="presOf" srcId="{870A34A6-2EC7-4071-A189-FDA39E169DB1}" destId="{5ECE0FCF-1464-4B57-88E0-8A96943A4951}" srcOrd="0" destOrd="0" presId="urn:microsoft.com/office/officeart/2005/8/layout/process1"/>
    <dgm:cxn modelId="{0F58AFE6-50F4-4507-9E7F-AF2D468C1F38}" type="presOf" srcId="{3B0BF351-1444-445A-A116-8FDBF96EC284}" destId="{F58B5881-DAC4-4578-B5AF-E0B6490A5649}" srcOrd="0" destOrd="0" presId="urn:microsoft.com/office/officeart/2005/8/layout/process1"/>
    <dgm:cxn modelId="{F5CB41EF-461C-49A7-BD10-0D6D13B69E00}" type="presOf" srcId="{234E5CC9-C136-4B72-A39A-A065A60FA2E0}" destId="{2D9A5C1B-5BFD-4E3B-995B-503858E1373C}" srcOrd="1" destOrd="0" presId="urn:microsoft.com/office/officeart/2005/8/layout/process1"/>
    <dgm:cxn modelId="{DE46D15F-2273-4A18-B59F-74EAADA01054}" type="presParOf" srcId="{5ECE0FCF-1464-4B57-88E0-8A96943A4951}" destId="{176D1575-9EBB-4DEF-BC19-A471FE5A3300}" srcOrd="0" destOrd="0" presId="urn:microsoft.com/office/officeart/2005/8/layout/process1"/>
    <dgm:cxn modelId="{3978FC64-6629-4E5D-BE5D-416C527104BF}" type="presParOf" srcId="{5ECE0FCF-1464-4B57-88E0-8A96943A4951}" destId="{C5C65924-1FC0-4006-8325-36D1A2D3BCC4}" srcOrd="1" destOrd="0" presId="urn:microsoft.com/office/officeart/2005/8/layout/process1"/>
    <dgm:cxn modelId="{4CE3CE8D-9A59-46D4-9091-4FEA1C2A7E2F}" type="presParOf" srcId="{C5C65924-1FC0-4006-8325-36D1A2D3BCC4}" destId="{B8919B0F-5B53-49B9-A999-47B00978F2B2}" srcOrd="0" destOrd="0" presId="urn:microsoft.com/office/officeart/2005/8/layout/process1"/>
    <dgm:cxn modelId="{B73D3591-3640-429F-956A-C961A55A6034}" type="presParOf" srcId="{5ECE0FCF-1464-4B57-88E0-8A96943A4951}" destId="{E3C00D3D-54FE-42FC-BABB-807951971F0D}" srcOrd="2" destOrd="0" presId="urn:microsoft.com/office/officeart/2005/8/layout/process1"/>
    <dgm:cxn modelId="{09A8FC2E-3C86-45C0-95A8-44ED07760DA9}" type="presParOf" srcId="{5ECE0FCF-1464-4B57-88E0-8A96943A4951}" destId="{28A919D8-AFE3-4DFD-9150-245A53D391DD}" srcOrd="3" destOrd="0" presId="urn:microsoft.com/office/officeart/2005/8/layout/process1"/>
    <dgm:cxn modelId="{A7F90B5E-2C01-43C1-B44F-9AE4B8EB961F}" type="presParOf" srcId="{28A919D8-AFE3-4DFD-9150-245A53D391DD}" destId="{0AE06783-7FE5-4D42-8D74-DFE3889B2166}" srcOrd="0" destOrd="0" presId="urn:microsoft.com/office/officeart/2005/8/layout/process1"/>
    <dgm:cxn modelId="{3A4589F4-4562-4C2A-B790-A7F8D2DBA7C3}" type="presParOf" srcId="{5ECE0FCF-1464-4B57-88E0-8A96943A4951}" destId="{F58B5881-DAC4-4578-B5AF-E0B6490A5649}" srcOrd="4" destOrd="0" presId="urn:microsoft.com/office/officeart/2005/8/layout/process1"/>
    <dgm:cxn modelId="{B064C6BC-45A2-4A3B-A7D6-8D38A241107C}" type="presParOf" srcId="{5ECE0FCF-1464-4B57-88E0-8A96943A4951}" destId="{BFF4A45C-B1EA-4FFD-B889-7F9ACF34170D}" srcOrd="5" destOrd="0" presId="urn:microsoft.com/office/officeart/2005/8/layout/process1"/>
    <dgm:cxn modelId="{DF83E363-7D9A-4E7C-B229-B0FE3F4CCF25}" type="presParOf" srcId="{BFF4A45C-B1EA-4FFD-B889-7F9ACF34170D}" destId="{2D9A5C1B-5BFD-4E3B-995B-503858E1373C}" srcOrd="0" destOrd="0" presId="urn:microsoft.com/office/officeart/2005/8/layout/process1"/>
    <dgm:cxn modelId="{3F01B7BF-7E7C-4B32-9AEB-B89497F49604}" type="presParOf" srcId="{5ECE0FCF-1464-4B57-88E0-8A96943A4951}" destId="{FA4FF0C5-98B4-456F-ADC8-85A13940598B}" srcOrd="6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39846510-BE98-4CBD-8604-13DF0BD3C39B}" type="doc">
      <dgm:prSet loTypeId="urn:microsoft.com/office/officeart/2005/8/layout/lProcess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F707D9-C479-4506-8353-37CE7F19FDAE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solidFill>
                <a:schemeClr val="bg1"/>
              </a:solidFill>
              <a:latin typeface="Montserrat" pitchFamily="2" charset="0"/>
            </a:rPr>
            <a:t>Estudiantes</a:t>
          </a:r>
          <a:endParaRPr lang="en-US" b="1" dirty="0">
            <a:solidFill>
              <a:schemeClr val="bg1"/>
            </a:solidFill>
            <a:latin typeface="Montserrat" pitchFamily="2" charset="0"/>
          </a:endParaRPr>
        </a:p>
      </dgm:t>
    </dgm:pt>
    <dgm:pt modelId="{6B7F8602-4795-49F1-B052-609879A46E48}" type="parTrans" cxnId="{9D9F5F15-4CE7-466D-BD7F-6F46726CE68B}">
      <dgm:prSet/>
      <dgm:spPr/>
      <dgm:t>
        <a:bodyPr/>
        <a:lstStyle/>
        <a:p>
          <a:endParaRPr lang="en-US"/>
        </a:p>
      </dgm:t>
    </dgm:pt>
    <dgm:pt modelId="{18F4F7FF-3AFA-46A2-9F14-26B078AE3A68}" type="sibTrans" cxnId="{9D9F5F15-4CE7-466D-BD7F-6F46726CE68B}">
      <dgm:prSet/>
      <dgm:spPr/>
      <dgm:t>
        <a:bodyPr/>
        <a:lstStyle/>
        <a:p>
          <a:endParaRPr lang="en-US"/>
        </a:p>
      </dgm:t>
    </dgm:pt>
    <dgm:pt modelId="{8D16B9C8-370B-4DDD-A176-CC32805BA28B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Estudiante 1</a:t>
          </a:r>
          <a:endParaRPr lang="en-US" sz="2500" b="1" dirty="0">
            <a:latin typeface="Montserrat" pitchFamily="2" charset="0"/>
          </a:endParaRPr>
        </a:p>
      </dgm:t>
    </dgm:pt>
    <dgm:pt modelId="{2DB630E8-8833-492D-9F5B-9910968DD8BF}" type="parTrans" cxnId="{5A3E788D-12CF-4FA0-AB9F-D1DF14613E7C}">
      <dgm:prSet/>
      <dgm:spPr/>
      <dgm:t>
        <a:bodyPr/>
        <a:lstStyle/>
        <a:p>
          <a:endParaRPr lang="en-US"/>
        </a:p>
      </dgm:t>
    </dgm:pt>
    <dgm:pt modelId="{1E93DA95-20B4-4DF9-8B81-BCB6CF1FAF46}" type="sibTrans" cxnId="{5A3E788D-12CF-4FA0-AB9F-D1DF14613E7C}">
      <dgm:prSet/>
      <dgm:spPr/>
      <dgm:t>
        <a:bodyPr/>
        <a:lstStyle/>
        <a:p>
          <a:endParaRPr lang="en-US"/>
        </a:p>
      </dgm:t>
    </dgm:pt>
    <dgm:pt modelId="{19F28AC7-6680-4569-A8C2-8528EE92E9DB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Estudiante 2</a:t>
          </a:r>
          <a:endParaRPr lang="en-US" sz="2500" b="1" dirty="0">
            <a:latin typeface="Montserrat" pitchFamily="2" charset="0"/>
          </a:endParaRPr>
        </a:p>
      </dgm:t>
    </dgm:pt>
    <dgm:pt modelId="{46DA629C-5BC6-4112-958D-A75012B30A3C}" type="parTrans" cxnId="{3C9FD997-26C8-45BD-916E-E1257257EC2D}">
      <dgm:prSet/>
      <dgm:spPr/>
      <dgm:t>
        <a:bodyPr/>
        <a:lstStyle/>
        <a:p>
          <a:endParaRPr lang="en-US"/>
        </a:p>
      </dgm:t>
    </dgm:pt>
    <dgm:pt modelId="{D648DE1E-6918-4A25-BEE3-78D9EE98BD5D}" type="sibTrans" cxnId="{3C9FD997-26C8-45BD-916E-E1257257EC2D}">
      <dgm:prSet/>
      <dgm:spPr/>
      <dgm:t>
        <a:bodyPr/>
        <a:lstStyle/>
        <a:p>
          <a:endParaRPr lang="en-US"/>
        </a:p>
      </dgm:t>
    </dgm:pt>
    <dgm:pt modelId="{31A2ABDC-191A-4E9C-9C37-414B7B077B57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Estudiante 3</a:t>
          </a:r>
          <a:endParaRPr lang="en-US" sz="2500" b="1" dirty="0">
            <a:latin typeface="Montserrat" pitchFamily="2" charset="0"/>
          </a:endParaRPr>
        </a:p>
      </dgm:t>
    </dgm:pt>
    <dgm:pt modelId="{C3A1CC2D-0C35-42A2-99AE-359B2A05D81E}" type="parTrans" cxnId="{054B1BE7-9953-49C3-BCFE-0987C382A623}">
      <dgm:prSet/>
      <dgm:spPr/>
      <dgm:t>
        <a:bodyPr/>
        <a:lstStyle/>
        <a:p>
          <a:endParaRPr lang="en-US"/>
        </a:p>
      </dgm:t>
    </dgm:pt>
    <dgm:pt modelId="{621464AC-77B8-4700-A4DA-5CA04BCFD5D5}" type="sibTrans" cxnId="{054B1BE7-9953-49C3-BCFE-0987C382A623}">
      <dgm:prSet/>
      <dgm:spPr/>
      <dgm:t>
        <a:bodyPr/>
        <a:lstStyle/>
        <a:p>
          <a:endParaRPr lang="en-US"/>
        </a:p>
      </dgm:t>
    </dgm:pt>
    <dgm:pt modelId="{795C4C79-6F7A-4329-8B8F-3500CB5395CA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Estudiante 4</a:t>
          </a:r>
          <a:endParaRPr lang="en-US" sz="2500" b="1" dirty="0">
            <a:latin typeface="Montserrat" pitchFamily="2" charset="0"/>
          </a:endParaRPr>
        </a:p>
      </dgm:t>
    </dgm:pt>
    <dgm:pt modelId="{3C838268-B9A1-460A-A874-4F7F677AB105}" type="parTrans" cxnId="{EEF287CA-758C-4598-8CF7-7D06D27E778E}">
      <dgm:prSet/>
      <dgm:spPr/>
      <dgm:t>
        <a:bodyPr/>
        <a:lstStyle/>
        <a:p>
          <a:endParaRPr lang="en-US"/>
        </a:p>
      </dgm:t>
    </dgm:pt>
    <dgm:pt modelId="{5B153532-AB50-4FFA-9652-13A40E1DB89F}" type="sibTrans" cxnId="{EEF287CA-758C-4598-8CF7-7D06D27E778E}">
      <dgm:prSet/>
      <dgm:spPr/>
      <dgm:t>
        <a:bodyPr/>
        <a:lstStyle/>
        <a:p>
          <a:endParaRPr lang="en-US"/>
        </a:p>
      </dgm:t>
    </dgm:pt>
    <dgm:pt modelId="{8BA39FBD-D5F8-4B4B-94DA-16E3A4AF425A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Estudiante 5</a:t>
          </a:r>
          <a:endParaRPr lang="en-US" sz="2500" b="1" dirty="0">
            <a:latin typeface="Montserrat" pitchFamily="2" charset="0"/>
          </a:endParaRPr>
        </a:p>
      </dgm:t>
    </dgm:pt>
    <dgm:pt modelId="{21E416A6-E615-4415-9DF2-D6598FFF392C}" type="parTrans" cxnId="{0FB448BE-D8BA-4B8B-A7C2-511C5064C725}">
      <dgm:prSet/>
      <dgm:spPr/>
      <dgm:t>
        <a:bodyPr/>
        <a:lstStyle/>
        <a:p>
          <a:endParaRPr lang="en-US"/>
        </a:p>
      </dgm:t>
    </dgm:pt>
    <dgm:pt modelId="{DA22DE1D-F8FF-4309-956D-5E2AC17B4E00}" type="sibTrans" cxnId="{0FB448BE-D8BA-4B8B-A7C2-511C5064C725}">
      <dgm:prSet/>
      <dgm:spPr/>
      <dgm:t>
        <a:bodyPr/>
        <a:lstStyle/>
        <a:p>
          <a:endParaRPr lang="en-US"/>
        </a:p>
      </dgm:t>
    </dgm:pt>
    <dgm:pt modelId="{717B70F2-5FF5-44DF-A1BB-FF3DABA971E0}" type="pres">
      <dgm:prSet presAssocID="{39846510-BE98-4CBD-8604-13DF0BD3C39B}" presName="theList" presStyleCnt="0">
        <dgm:presLayoutVars>
          <dgm:dir/>
          <dgm:animLvl val="lvl"/>
          <dgm:resizeHandles val="exact"/>
        </dgm:presLayoutVars>
      </dgm:prSet>
      <dgm:spPr/>
    </dgm:pt>
    <dgm:pt modelId="{41CB3E87-19E8-4ED8-9F72-C26E899783B7}" type="pres">
      <dgm:prSet presAssocID="{94F707D9-C479-4506-8353-37CE7F19FDAE}" presName="compNode" presStyleCnt="0"/>
      <dgm:spPr/>
    </dgm:pt>
    <dgm:pt modelId="{61D0C888-B3AE-42D0-AF7C-4CB36AD2D362}" type="pres">
      <dgm:prSet presAssocID="{94F707D9-C479-4506-8353-37CE7F19FDAE}" presName="aNode" presStyleLbl="bgShp" presStyleIdx="0" presStyleCnt="1" custScaleX="34308" custScaleY="66405" custLinFactNeighborX="80" custLinFactNeighborY="-2692"/>
      <dgm:spPr/>
    </dgm:pt>
    <dgm:pt modelId="{7EA57827-C590-4FFF-A324-519E269C9F08}" type="pres">
      <dgm:prSet presAssocID="{94F707D9-C479-4506-8353-37CE7F19FDAE}" presName="textNode" presStyleLbl="bgShp" presStyleIdx="0" presStyleCnt="1"/>
      <dgm:spPr/>
    </dgm:pt>
    <dgm:pt modelId="{0A1E6DFD-9508-4D67-A630-71CF62136FD6}" type="pres">
      <dgm:prSet presAssocID="{94F707D9-C479-4506-8353-37CE7F19FDAE}" presName="compChildNode" presStyleCnt="0"/>
      <dgm:spPr/>
    </dgm:pt>
    <dgm:pt modelId="{3175F59E-263C-4333-934C-6C1DBCE02C83}" type="pres">
      <dgm:prSet presAssocID="{94F707D9-C479-4506-8353-37CE7F19FDAE}" presName="theInnerList" presStyleCnt="0"/>
      <dgm:spPr/>
    </dgm:pt>
    <dgm:pt modelId="{20CC23C3-82A2-4690-8D98-E56D8CE17D4E}" type="pres">
      <dgm:prSet presAssocID="{8D16B9C8-370B-4DDD-A176-CC32805BA28B}" presName="childNode" presStyleLbl="node1" presStyleIdx="0" presStyleCnt="5" custScaleX="46596" custScaleY="63537">
        <dgm:presLayoutVars>
          <dgm:bulletEnabled val="1"/>
        </dgm:presLayoutVars>
      </dgm:prSet>
      <dgm:spPr/>
    </dgm:pt>
    <dgm:pt modelId="{9089960F-C258-4248-889A-47C89256E184}" type="pres">
      <dgm:prSet presAssocID="{8D16B9C8-370B-4DDD-A176-CC32805BA28B}" presName="aSpace2" presStyleCnt="0"/>
      <dgm:spPr/>
    </dgm:pt>
    <dgm:pt modelId="{DB8EF109-6283-40D5-9798-F07FB0709674}" type="pres">
      <dgm:prSet presAssocID="{19F28AC7-6680-4569-A8C2-8528EE92E9DB}" presName="childNode" presStyleLbl="node1" presStyleIdx="1" presStyleCnt="5" custScaleX="46596" custScaleY="63537">
        <dgm:presLayoutVars>
          <dgm:bulletEnabled val="1"/>
        </dgm:presLayoutVars>
      </dgm:prSet>
      <dgm:spPr/>
    </dgm:pt>
    <dgm:pt modelId="{E518B9B6-D65B-451D-9D10-985E6CF83889}" type="pres">
      <dgm:prSet presAssocID="{19F28AC7-6680-4569-A8C2-8528EE92E9DB}" presName="aSpace2" presStyleCnt="0"/>
      <dgm:spPr/>
    </dgm:pt>
    <dgm:pt modelId="{56AEF8CF-76E9-48A6-A893-A8D4BC929DF3}" type="pres">
      <dgm:prSet presAssocID="{31A2ABDC-191A-4E9C-9C37-414B7B077B57}" presName="childNode" presStyleLbl="node1" presStyleIdx="2" presStyleCnt="5" custScaleX="46596" custScaleY="63537">
        <dgm:presLayoutVars>
          <dgm:bulletEnabled val="1"/>
        </dgm:presLayoutVars>
      </dgm:prSet>
      <dgm:spPr/>
    </dgm:pt>
    <dgm:pt modelId="{1010B404-C1C6-41BB-B72E-7DBEC35CEFBF}" type="pres">
      <dgm:prSet presAssocID="{31A2ABDC-191A-4E9C-9C37-414B7B077B57}" presName="aSpace2" presStyleCnt="0"/>
      <dgm:spPr/>
    </dgm:pt>
    <dgm:pt modelId="{D667155B-26EB-4F9F-B6A3-8F0EBE54B2D6}" type="pres">
      <dgm:prSet presAssocID="{795C4C79-6F7A-4329-8B8F-3500CB5395CA}" presName="childNode" presStyleLbl="node1" presStyleIdx="3" presStyleCnt="5" custScaleX="46596" custScaleY="63537">
        <dgm:presLayoutVars>
          <dgm:bulletEnabled val="1"/>
        </dgm:presLayoutVars>
      </dgm:prSet>
      <dgm:spPr/>
    </dgm:pt>
    <dgm:pt modelId="{507F524B-33DE-4DC6-97BB-9C043989DB2C}" type="pres">
      <dgm:prSet presAssocID="{795C4C79-6F7A-4329-8B8F-3500CB5395CA}" presName="aSpace2" presStyleCnt="0"/>
      <dgm:spPr/>
    </dgm:pt>
    <dgm:pt modelId="{2C7562F5-ED7C-401B-A4DA-4AE464A219B9}" type="pres">
      <dgm:prSet presAssocID="{8BA39FBD-D5F8-4B4B-94DA-16E3A4AF425A}" presName="childNode" presStyleLbl="node1" presStyleIdx="4" presStyleCnt="5" custScaleX="46596" custScaleY="63537">
        <dgm:presLayoutVars>
          <dgm:bulletEnabled val="1"/>
        </dgm:presLayoutVars>
      </dgm:prSet>
      <dgm:spPr/>
    </dgm:pt>
  </dgm:ptLst>
  <dgm:cxnLst>
    <dgm:cxn modelId="{B4CA4C0A-3920-4A36-9C7E-813D5A0093DD}" type="presOf" srcId="{31A2ABDC-191A-4E9C-9C37-414B7B077B57}" destId="{56AEF8CF-76E9-48A6-A893-A8D4BC929DF3}" srcOrd="0" destOrd="0" presId="urn:microsoft.com/office/officeart/2005/8/layout/lProcess2"/>
    <dgm:cxn modelId="{9D9F5F15-4CE7-466D-BD7F-6F46726CE68B}" srcId="{39846510-BE98-4CBD-8604-13DF0BD3C39B}" destId="{94F707D9-C479-4506-8353-37CE7F19FDAE}" srcOrd="0" destOrd="0" parTransId="{6B7F8602-4795-49F1-B052-609879A46E48}" sibTransId="{18F4F7FF-3AFA-46A2-9F14-26B078AE3A68}"/>
    <dgm:cxn modelId="{94E46823-5172-459E-8BC0-4DBD9567B296}" type="presOf" srcId="{94F707D9-C479-4506-8353-37CE7F19FDAE}" destId="{7EA57827-C590-4FFF-A324-519E269C9F08}" srcOrd="1" destOrd="0" presId="urn:microsoft.com/office/officeart/2005/8/layout/lProcess2"/>
    <dgm:cxn modelId="{AD475C37-4082-42F5-AB55-2AF143B83F38}" type="presOf" srcId="{94F707D9-C479-4506-8353-37CE7F19FDAE}" destId="{61D0C888-B3AE-42D0-AF7C-4CB36AD2D362}" srcOrd="0" destOrd="0" presId="urn:microsoft.com/office/officeart/2005/8/layout/lProcess2"/>
    <dgm:cxn modelId="{4540796E-78FC-4336-88D4-796A6F770F15}" type="presOf" srcId="{8D16B9C8-370B-4DDD-A176-CC32805BA28B}" destId="{20CC23C3-82A2-4690-8D98-E56D8CE17D4E}" srcOrd="0" destOrd="0" presId="urn:microsoft.com/office/officeart/2005/8/layout/lProcess2"/>
    <dgm:cxn modelId="{15B3157B-B968-467C-A67D-8A6FC2D5440F}" type="presOf" srcId="{8BA39FBD-D5F8-4B4B-94DA-16E3A4AF425A}" destId="{2C7562F5-ED7C-401B-A4DA-4AE464A219B9}" srcOrd="0" destOrd="0" presId="urn:microsoft.com/office/officeart/2005/8/layout/lProcess2"/>
    <dgm:cxn modelId="{E239178B-2B20-4009-BE72-D53B8ED07C95}" type="presOf" srcId="{19F28AC7-6680-4569-A8C2-8528EE92E9DB}" destId="{DB8EF109-6283-40D5-9798-F07FB0709674}" srcOrd="0" destOrd="0" presId="urn:microsoft.com/office/officeart/2005/8/layout/lProcess2"/>
    <dgm:cxn modelId="{5A3E788D-12CF-4FA0-AB9F-D1DF14613E7C}" srcId="{94F707D9-C479-4506-8353-37CE7F19FDAE}" destId="{8D16B9C8-370B-4DDD-A176-CC32805BA28B}" srcOrd="0" destOrd="0" parTransId="{2DB630E8-8833-492D-9F5B-9910968DD8BF}" sibTransId="{1E93DA95-20B4-4DF9-8B81-BCB6CF1FAF46}"/>
    <dgm:cxn modelId="{3C9FD997-26C8-45BD-916E-E1257257EC2D}" srcId="{94F707D9-C479-4506-8353-37CE7F19FDAE}" destId="{19F28AC7-6680-4569-A8C2-8528EE92E9DB}" srcOrd="1" destOrd="0" parTransId="{46DA629C-5BC6-4112-958D-A75012B30A3C}" sibTransId="{D648DE1E-6918-4A25-BEE3-78D9EE98BD5D}"/>
    <dgm:cxn modelId="{0FB448BE-D8BA-4B8B-A7C2-511C5064C725}" srcId="{94F707D9-C479-4506-8353-37CE7F19FDAE}" destId="{8BA39FBD-D5F8-4B4B-94DA-16E3A4AF425A}" srcOrd="4" destOrd="0" parTransId="{21E416A6-E615-4415-9DF2-D6598FFF392C}" sibTransId="{DA22DE1D-F8FF-4309-956D-5E2AC17B4E00}"/>
    <dgm:cxn modelId="{EEF287CA-758C-4598-8CF7-7D06D27E778E}" srcId="{94F707D9-C479-4506-8353-37CE7F19FDAE}" destId="{795C4C79-6F7A-4329-8B8F-3500CB5395CA}" srcOrd="3" destOrd="0" parTransId="{3C838268-B9A1-460A-A874-4F7F677AB105}" sibTransId="{5B153532-AB50-4FFA-9652-13A40E1DB89F}"/>
    <dgm:cxn modelId="{054B1BE7-9953-49C3-BCFE-0987C382A623}" srcId="{94F707D9-C479-4506-8353-37CE7F19FDAE}" destId="{31A2ABDC-191A-4E9C-9C37-414B7B077B57}" srcOrd="2" destOrd="0" parTransId="{C3A1CC2D-0C35-42A2-99AE-359B2A05D81E}" sibTransId="{621464AC-77B8-4700-A4DA-5CA04BCFD5D5}"/>
    <dgm:cxn modelId="{B3BE4EE9-D2DA-4935-BF8D-00F5937078C1}" type="presOf" srcId="{39846510-BE98-4CBD-8604-13DF0BD3C39B}" destId="{717B70F2-5FF5-44DF-A1BB-FF3DABA971E0}" srcOrd="0" destOrd="0" presId="urn:microsoft.com/office/officeart/2005/8/layout/lProcess2"/>
    <dgm:cxn modelId="{1E8B3CF8-E3DA-4724-BE0F-909937322BBA}" type="presOf" srcId="{795C4C79-6F7A-4329-8B8F-3500CB5395CA}" destId="{D667155B-26EB-4F9F-B6A3-8F0EBE54B2D6}" srcOrd="0" destOrd="0" presId="urn:microsoft.com/office/officeart/2005/8/layout/lProcess2"/>
    <dgm:cxn modelId="{FAA31966-7917-4921-8BF6-615830E9C116}" type="presParOf" srcId="{717B70F2-5FF5-44DF-A1BB-FF3DABA971E0}" destId="{41CB3E87-19E8-4ED8-9F72-C26E899783B7}" srcOrd="0" destOrd="0" presId="urn:microsoft.com/office/officeart/2005/8/layout/lProcess2"/>
    <dgm:cxn modelId="{41E995BF-6C3C-4CE2-B527-B2968F49361A}" type="presParOf" srcId="{41CB3E87-19E8-4ED8-9F72-C26E899783B7}" destId="{61D0C888-B3AE-42D0-AF7C-4CB36AD2D362}" srcOrd="0" destOrd="0" presId="urn:microsoft.com/office/officeart/2005/8/layout/lProcess2"/>
    <dgm:cxn modelId="{0D464430-D65D-4BF8-82E8-4A77C1334787}" type="presParOf" srcId="{41CB3E87-19E8-4ED8-9F72-C26E899783B7}" destId="{7EA57827-C590-4FFF-A324-519E269C9F08}" srcOrd="1" destOrd="0" presId="urn:microsoft.com/office/officeart/2005/8/layout/lProcess2"/>
    <dgm:cxn modelId="{0FF77326-ACE6-4887-A5B5-EBA5D51C1E8E}" type="presParOf" srcId="{41CB3E87-19E8-4ED8-9F72-C26E899783B7}" destId="{0A1E6DFD-9508-4D67-A630-71CF62136FD6}" srcOrd="2" destOrd="0" presId="urn:microsoft.com/office/officeart/2005/8/layout/lProcess2"/>
    <dgm:cxn modelId="{FA7D3185-8002-41EC-8882-3CACB7553D31}" type="presParOf" srcId="{0A1E6DFD-9508-4D67-A630-71CF62136FD6}" destId="{3175F59E-263C-4333-934C-6C1DBCE02C83}" srcOrd="0" destOrd="0" presId="urn:microsoft.com/office/officeart/2005/8/layout/lProcess2"/>
    <dgm:cxn modelId="{0C212098-5A43-4CDB-ADBB-FABB40294F1B}" type="presParOf" srcId="{3175F59E-263C-4333-934C-6C1DBCE02C83}" destId="{20CC23C3-82A2-4690-8D98-E56D8CE17D4E}" srcOrd="0" destOrd="0" presId="urn:microsoft.com/office/officeart/2005/8/layout/lProcess2"/>
    <dgm:cxn modelId="{51F562EF-7CD5-4F5A-AA07-CF835BEF3631}" type="presParOf" srcId="{3175F59E-263C-4333-934C-6C1DBCE02C83}" destId="{9089960F-C258-4248-889A-47C89256E184}" srcOrd="1" destOrd="0" presId="urn:microsoft.com/office/officeart/2005/8/layout/lProcess2"/>
    <dgm:cxn modelId="{33F97C03-A315-4B76-8005-F20E3856B85C}" type="presParOf" srcId="{3175F59E-263C-4333-934C-6C1DBCE02C83}" destId="{DB8EF109-6283-40D5-9798-F07FB0709674}" srcOrd="2" destOrd="0" presId="urn:microsoft.com/office/officeart/2005/8/layout/lProcess2"/>
    <dgm:cxn modelId="{72BE8675-85C3-4127-AD53-98156FA64FEB}" type="presParOf" srcId="{3175F59E-263C-4333-934C-6C1DBCE02C83}" destId="{E518B9B6-D65B-451D-9D10-985E6CF83889}" srcOrd="3" destOrd="0" presId="urn:microsoft.com/office/officeart/2005/8/layout/lProcess2"/>
    <dgm:cxn modelId="{C76BEAF3-C2E8-4215-95CA-79B046589A72}" type="presParOf" srcId="{3175F59E-263C-4333-934C-6C1DBCE02C83}" destId="{56AEF8CF-76E9-48A6-A893-A8D4BC929DF3}" srcOrd="4" destOrd="0" presId="urn:microsoft.com/office/officeart/2005/8/layout/lProcess2"/>
    <dgm:cxn modelId="{CEB177C3-EC8A-4D20-B03F-1B7BFEF64CCD}" type="presParOf" srcId="{3175F59E-263C-4333-934C-6C1DBCE02C83}" destId="{1010B404-C1C6-41BB-B72E-7DBEC35CEFBF}" srcOrd="5" destOrd="0" presId="urn:microsoft.com/office/officeart/2005/8/layout/lProcess2"/>
    <dgm:cxn modelId="{0DE11EBD-E9D4-46CC-BC77-CDE8ED78C755}" type="presParOf" srcId="{3175F59E-263C-4333-934C-6C1DBCE02C83}" destId="{D667155B-26EB-4F9F-B6A3-8F0EBE54B2D6}" srcOrd="6" destOrd="0" presId="urn:microsoft.com/office/officeart/2005/8/layout/lProcess2"/>
    <dgm:cxn modelId="{1B3A809A-26F2-4188-B708-A0576940AC37}" type="presParOf" srcId="{3175F59E-263C-4333-934C-6C1DBCE02C83}" destId="{507F524B-33DE-4DC6-97BB-9C043989DB2C}" srcOrd="7" destOrd="0" presId="urn:microsoft.com/office/officeart/2005/8/layout/lProcess2"/>
    <dgm:cxn modelId="{05C7A2F9-F32A-4C1F-9F00-315E7580FD47}" type="presParOf" srcId="{3175F59E-263C-4333-934C-6C1DBCE02C83}" destId="{2C7562F5-ED7C-401B-A4DA-4AE464A219B9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39846510-BE98-4CBD-8604-13DF0BD3C39B}" type="doc">
      <dgm:prSet loTypeId="urn:microsoft.com/office/officeart/2005/8/layout/lProcess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F707D9-C479-4506-8353-37CE7F19FDAE}">
      <dgm:prSet phldrT="[Text]" custT="1"/>
      <dgm:spPr>
        <a:solidFill>
          <a:srgbClr val="5C3CB8"/>
        </a:solidFill>
      </dgm:spPr>
      <dgm:t>
        <a:bodyPr/>
        <a:lstStyle/>
        <a:p>
          <a:r>
            <a:rPr lang="es-PA" sz="3200" b="1" dirty="0">
              <a:solidFill>
                <a:schemeClr val="bg1"/>
              </a:solidFill>
              <a:latin typeface="Montserrat" pitchFamily="2" charset="0"/>
            </a:rPr>
            <a:t>Tutores</a:t>
          </a:r>
          <a:endParaRPr lang="en-US" sz="3200" b="1" dirty="0">
            <a:solidFill>
              <a:schemeClr val="bg1"/>
            </a:solidFill>
            <a:latin typeface="Montserrat" pitchFamily="2" charset="0"/>
          </a:endParaRPr>
        </a:p>
      </dgm:t>
    </dgm:pt>
    <dgm:pt modelId="{6B7F8602-4795-49F1-B052-609879A46E48}" type="parTrans" cxnId="{9D9F5F15-4CE7-466D-BD7F-6F46726CE68B}">
      <dgm:prSet/>
      <dgm:spPr/>
      <dgm:t>
        <a:bodyPr/>
        <a:lstStyle/>
        <a:p>
          <a:endParaRPr lang="en-US"/>
        </a:p>
      </dgm:t>
    </dgm:pt>
    <dgm:pt modelId="{18F4F7FF-3AFA-46A2-9F14-26B078AE3A68}" type="sibTrans" cxnId="{9D9F5F15-4CE7-466D-BD7F-6F46726CE68B}">
      <dgm:prSet/>
      <dgm:spPr/>
      <dgm:t>
        <a:bodyPr/>
        <a:lstStyle/>
        <a:p>
          <a:endParaRPr lang="en-US"/>
        </a:p>
      </dgm:t>
    </dgm:pt>
    <dgm:pt modelId="{8D16B9C8-370B-4DDD-A176-CC32805BA28B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Tutor 1</a:t>
          </a:r>
          <a:endParaRPr lang="en-US" sz="2500" b="1" dirty="0">
            <a:latin typeface="Montserrat" pitchFamily="2" charset="0"/>
          </a:endParaRPr>
        </a:p>
      </dgm:t>
    </dgm:pt>
    <dgm:pt modelId="{2DB630E8-8833-492D-9F5B-9910968DD8BF}" type="parTrans" cxnId="{5A3E788D-12CF-4FA0-AB9F-D1DF14613E7C}">
      <dgm:prSet/>
      <dgm:spPr/>
      <dgm:t>
        <a:bodyPr/>
        <a:lstStyle/>
        <a:p>
          <a:endParaRPr lang="en-US"/>
        </a:p>
      </dgm:t>
    </dgm:pt>
    <dgm:pt modelId="{1E93DA95-20B4-4DF9-8B81-BCB6CF1FAF46}" type="sibTrans" cxnId="{5A3E788D-12CF-4FA0-AB9F-D1DF14613E7C}">
      <dgm:prSet/>
      <dgm:spPr/>
      <dgm:t>
        <a:bodyPr/>
        <a:lstStyle/>
        <a:p>
          <a:endParaRPr lang="en-US"/>
        </a:p>
      </dgm:t>
    </dgm:pt>
    <dgm:pt modelId="{19F28AC7-6680-4569-A8C2-8528EE92E9DB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Tutor 2</a:t>
          </a:r>
          <a:endParaRPr lang="en-US" sz="2500" b="1" dirty="0">
            <a:latin typeface="Montserrat" pitchFamily="2" charset="0"/>
          </a:endParaRPr>
        </a:p>
      </dgm:t>
    </dgm:pt>
    <dgm:pt modelId="{46DA629C-5BC6-4112-958D-A75012B30A3C}" type="parTrans" cxnId="{3C9FD997-26C8-45BD-916E-E1257257EC2D}">
      <dgm:prSet/>
      <dgm:spPr/>
      <dgm:t>
        <a:bodyPr/>
        <a:lstStyle/>
        <a:p>
          <a:endParaRPr lang="en-US"/>
        </a:p>
      </dgm:t>
    </dgm:pt>
    <dgm:pt modelId="{D648DE1E-6918-4A25-BEE3-78D9EE98BD5D}" type="sibTrans" cxnId="{3C9FD997-26C8-45BD-916E-E1257257EC2D}">
      <dgm:prSet/>
      <dgm:spPr/>
      <dgm:t>
        <a:bodyPr/>
        <a:lstStyle/>
        <a:p>
          <a:endParaRPr lang="en-US"/>
        </a:p>
      </dgm:t>
    </dgm:pt>
    <dgm:pt modelId="{31A2ABDC-191A-4E9C-9C37-414B7B077B57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Tutor 3</a:t>
          </a:r>
          <a:endParaRPr lang="en-US" sz="2500" b="1" dirty="0">
            <a:latin typeface="Montserrat" pitchFamily="2" charset="0"/>
          </a:endParaRPr>
        </a:p>
      </dgm:t>
    </dgm:pt>
    <dgm:pt modelId="{C3A1CC2D-0C35-42A2-99AE-359B2A05D81E}" type="parTrans" cxnId="{054B1BE7-9953-49C3-BCFE-0987C382A623}">
      <dgm:prSet/>
      <dgm:spPr/>
      <dgm:t>
        <a:bodyPr/>
        <a:lstStyle/>
        <a:p>
          <a:endParaRPr lang="en-US"/>
        </a:p>
      </dgm:t>
    </dgm:pt>
    <dgm:pt modelId="{621464AC-77B8-4700-A4DA-5CA04BCFD5D5}" type="sibTrans" cxnId="{054B1BE7-9953-49C3-BCFE-0987C382A623}">
      <dgm:prSet/>
      <dgm:spPr/>
      <dgm:t>
        <a:bodyPr/>
        <a:lstStyle/>
        <a:p>
          <a:endParaRPr lang="en-US"/>
        </a:p>
      </dgm:t>
    </dgm:pt>
    <dgm:pt modelId="{795C4C79-6F7A-4329-8B8F-3500CB5395CA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Tutor 4</a:t>
          </a:r>
          <a:endParaRPr lang="en-US" sz="2500" b="1" dirty="0">
            <a:latin typeface="Montserrat" pitchFamily="2" charset="0"/>
          </a:endParaRPr>
        </a:p>
      </dgm:t>
    </dgm:pt>
    <dgm:pt modelId="{3C838268-B9A1-460A-A874-4F7F677AB105}" type="parTrans" cxnId="{EEF287CA-758C-4598-8CF7-7D06D27E778E}">
      <dgm:prSet/>
      <dgm:spPr/>
      <dgm:t>
        <a:bodyPr/>
        <a:lstStyle/>
        <a:p>
          <a:endParaRPr lang="en-US"/>
        </a:p>
      </dgm:t>
    </dgm:pt>
    <dgm:pt modelId="{5B153532-AB50-4FFA-9652-13A40E1DB89F}" type="sibTrans" cxnId="{EEF287CA-758C-4598-8CF7-7D06D27E778E}">
      <dgm:prSet/>
      <dgm:spPr/>
      <dgm:t>
        <a:bodyPr/>
        <a:lstStyle/>
        <a:p>
          <a:endParaRPr lang="en-US"/>
        </a:p>
      </dgm:t>
    </dgm:pt>
    <dgm:pt modelId="{8BA39FBD-D5F8-4B4B-94DA-16E3A4AF425A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Tutor 5</a:t>
          </a:r>
          <a:endParaRPr lang="en-US" sz="2500" b="1" dirty="0">
            <a:latin typeface="Montserrat" pitchFamily="2" charset="0"/>
          </a:endParaRPr>
        </a:p>
      </dgm:t>
    </dgm:pt>
    <dgm:pt modelId="{21E416A6-E615-4415-9DF2-D6598FFF392C}" type="parTrans" cxnId="{0FB448BE-D8BA-4B8B-A7C2-511C5064C725}">
      <dgm:prSet/>
      <dgm:spPr/>
      <dgm:t>
        <a:bodyPr/>
        <a:lstStyle/>
        <a:p>
          <a:endParaRPr lang="en-US"/>
        </a:p>
      </dgm:t>
    </dgm:pt>
    <dgm:pt modelId="{DA22DE1D-F8FF-4309-956D-5E2AC17B4E00}" type="sibTrans" cxnId="{0FB448BE-D8BA-4B8B-A7C2-511C5064C725}">
      <dgm:prSet/>
      <dgm:spPr/>
      <dgm:t>
        <a:bodyPr/>
        <a:lstStyle/>
        <a:p>
          <a:endParaRPr lang="en-US"/>
        </a:p>
      </dgm:t>
    </dgm:pt>
    <dgm:pt modelId="{717B70F2-5FF5-44DF-A1BB-FF3DABA971E0}" type="pres">
      <dgm:prSet presAssocID="{39846510-BE98-4CBD-8604-13DF0BD3C39B}" presName="theList" presStyleCnt="0">
        <dgm:presLayoutVars>
          <dgm:dir/>
          <dgm:animLvl val="lvl"/>
          <dgm:resizeHandles val="exact"/>
        </dgm:presLayoutVars>
      </dgm:prSet>
      <dgm:spPr/>
    </dgm:pt>
    <dgm:pt modelId="{41CB3E87-19E8-4ED8-9F72-C26E899783B7}" type="pres">
      <dgm:prSet presAssocID="{94F707D9-C479-4506-8353-37CE7F19FDAE}" presName="compNode" presStyleCnt="0"/>
      <dgm:spPr/>
    </dgm:pt>
    <dgm:pt modelId="{61D0C888-B3AE-42D0-AF7C-4CB36AD2D362}" type="pres">
      <dgm:prSet presAssocID="{94F707D9-C479-4506-8353-37CE7F19FDAE}" presName="aNode" presStyleLbl="bgShp" presStyleIdx="0" presStyleCnt="1" custScaleX="34308" custScaleY="66405" custLinFactNeighborX="80" custLinFactNeighborY="-2692"/>
      <dgm:spPr/>
    </dgm:pt>
    <dgm:pt modelId="{7EA57827-C590-4FFF-A324-519E269C9F08}" type="pres">
      <dgm:prSet presAssocID="{94F707D9-C479-4506-8353-37CE7F19FDAE}" presName="textNode" presStyleLbl="bgShp" presStyleIdx="0" presStyleCnt="1"/>
      <dgm:spPr/>
    </dgm:pt>
    <dgm:pt modelId="{0A1E6DFD-9508-4D67-A630-71CF62136FD6}" type="pres">
      <dgm:prSet presAssocID="{94F707D9-C479-4506-8353-37CE7F19FDAE}" presName="compChildNode" presStyleCnt="0"/>
      <dgm:spPr/>
    </dgm:pt>
    <dgm:pt modelId="{3175F59E-263C-4333-934C-6C1DBCE02C83}" type="pres">
      <dgm:prSet presAssocID="{94F707D9-C479-4506-8353-37CE7F19FDAE}" presName="theInnerList" presStyleCnt="0"/>
      <dgm:spPr/>
    </dgm:pt>
    <dgm:pt modelId="{20CC23C3-82A2-4690-8D98-E56D8CE17D4E}" type="pres">
      <dgm:prSet presAssocID="{8D16B9C8-370B-4DDD-A176-CC32805BA28B}" presName="childNode" presStyleLbl="node1" presStyleIdx="0" presStyleCnt="5" custScaleX="46596" custScaleY="63537">
        <dgm:presLayoutVars>
          <dgm:bulletEnabled val="1"/>
        </dgm:presLayoutVars>
      </dgm:prSet>
      <dgm:spPr/>
    </dgm:pt>
    <dgm:pt modelId="{9089960F-C258-4248-889A-47C89256E184}" type="pres">
      <dgm:prSet presAssocID="{8D16B9C8-370B-4DDD-A176-CC32805BA28B}" presName="aSpace2" presStyleCnt="0"/>
      <dgm:spPr/>
    </dgm:pt>
    <dgm:pt modelId="{DB8EF109-6283-40D5-9798-F07FB0709674}" type="pres">
      <dgm:prSet presAssocID="{19F28AC7-6680-4569-A8C2-8528EE92E9DB}" presName="childNode" presStyleLbl="node1" presStyleIdx="1" presStyleCnt="5" custScaleX="46596" custScaleY="63537">
        <dgm:presLayoutVars>
          <dgm:bulletEnabled val="1"/>
        </dgm:presLayoutVars>
      </dgm:prSet>
      <dgm:spPr/>
    </dgm:pt>
    <dgm:pt modelId="{E518B9B6-D65B-451D-9D10-985E6CF83889}" type="pres">
      <dgm:prSet presAssocID="{19F28AC7-6680-4569-A8C2-8528EE92E9DB}" presName="aSpace2" presStyleCnt="0"/>
      <dgm:spPr/>
    </dgm:pt>
    <dgm:pt modelId="{56AEF8CF-76E9-48A6-A893-A8D4BC929DF3}" type="pres">
      <dgm:prSet presAssocID="{31A2ABDC-191A-4E9C-9C37-414B7B077B57}" presName="childNode" presStyleLbl="node1" presStyleIdx="2" presStyleCnt="5" custScaleX="46596" custScaleY="63537">
        <dgm:presLayoutVars>
          <dgm:bulletEnabled val="1"/>
        </dgm:presLayoutVars>
      </dgm:prSet>
      <dgm:spPr/>
    </dgm:pt>
    <dgm:pt modelId="{1010B404-C1C6-41BB-B72E-7DBEC35CEFBF}" type="pres">
      <dgm:prSet presAssocID="{31A2ABDC-191A-4E9C-9C37-414B7B077B57}" presName="aSpace2" presStyleCnt="0"/>
      <dgm:spPr/>
    </dgm:pt>
    <dgm:pt modelId="{D667155B-26EB-4F9F-B6A3-8F0EBE54B2D6}" type="pres">
      <dgm:prSet presAssocID="{795C4C79-6F7A-4329-8B8F-3500CB5395CA}" presName="childNode" presStyleLbl="node1" presStyleIdx="3" presStyleCnt="5" custScaleX="46596" custScaleY="63537">
        <dgm:presLayoutVars>
          <dgm:bulletEnabled val="1"/>
        </dgm:presLayoutVars>
      </dgm:prSet>
      <dgm:spPr/>
    </dgm:pt>
    <dgm:pt modelId="{507F524B-33DE-4DC6-97BB-9C043989DB2C}" type="pres">
      <dgm:prSet presAssocID="{795C4C79-6F7A-4329-8B8F-3500CB5395CA}" presName="aSpace2" presStyleCnt="0"/>
      <dgm:spPr/>
    </dgm:pt>
    <dgm:pt modelId="{2C7562F5-ED7C-401B-A4DA-4AE464A219B9}" type="pres">
      <dgm:prSet presAssocID="{8BA39FBD-D5F8-4B4B-94DA-16E3A4AF425A}" presName="childNode" presStyleLbl="node1" presStyleIdx="4" presStyleCnt="5" custScaleX="46596" custScaleY="63537">
        <dgm:presLayoutVars>
          <dgm:bulletEnabled val="1"/>
        </dgm:presLayoutVars>
      </dgm:prSet>
      <dgm:spPr/>
    </dgm:pt>
  </dgm:ptLst>
  <dgm:cxnLst>
    <dgm:cxn modelId="{B4CA4C0A-3920-4A36-9C7E-813D5A0093DD}" type="presOf" srcId="{31A2ABDC-191A-4E9C-9C37-414B7B077B57}" destId="{56AEF8CF-76E9-48A6-A893-A8D4BC929DF3}" srcOrd="0" destOrd="0" presId="urn:microsoft.com/office/officeart/2005/8/layout/lProcess2"/>
    <dgm:cxn modelId="{9D9F5F15-4CE7-466D-BD7F-6F46726CE68B}" srcId="{39846510-BE98-4CBD-8604-13DF0BD3C39B}" destId="{94F707D9-C479-4506-8353-37CE7F19FDAE}" srcOrd="0" destOrd="0" parTransId="{6B7F8602-4795-49F1-B052-609879A46E48}" sibTransId="{18F4F7FF-3AFA-46A2-9F14-26B078AE3A68}"/>
    <dgm:cxn modelId="{94E46823-5172-459E-8BC0-4DBD9567B296}" type="presOf" srcId="{94F707D9-C479-4506-8353-37CE7F19FDAE}" destId="{7EA57827-C590-4FFF-A324-519E269C9F08}" srcOrd="1" destOrd="0" presId="urn:microsoft.com/office/officeart/2005/8/layout/lProcess2"/>
    <dgm:cxn modelId="{AD475C37-4082-42F5-AB55-2AF143B83F38}" type="presOf" srcId="{94F707D9-C479-4506-8353-37CE7F19FDAE}" destId="{61D0C888-B3AE-42D0-AF7C-4CB36AD2D362}" srcOrd="0" destOrd="0" presId="urn:microsoft.com/office/officeart/2005/8/layout/lProcess2"/>
    <dgm:cxn modelId="{4540796E-78FC-4336-88D4-796A6F770F15}" type="presOf" srcId="{8D16B9C8-370B-4DDD-A176-CC32805BA28B}" destId="{20CC23C3-82A2-4690-8D98-E56D8CE17D4E}" srcOrd="0" destOrd="0" presId="urn:microsoft.com/office/officeart/2005/8/layout/lProcess2"/>
    <dgm:cxn modelId="{15B3157B-B968-467C-A67D-8A6FC2D5440F}" type="presOf" srcId="{8BA39FBD-D5F8-4B4B-94DA-16E3A4AF425A}" destId="{2C7562F5-ED7C-401B-A4DA-4AE464A219B9}" srcOrd="0" destOrd="0" presId="urn:microsoft.com/office/officeart/2005/8/layout/lProcess2"/>
    <dgm:cxn modelId="{E239178B-2B20-4009-BE72-D53B8ED07C95}" type="presOf" srcId="{19F28AC7-6680-4569-A8C2-8528EE92E9DB}" destId="{DB8EF109-6283-40D5-9798-F07FB0709674}" srcOrd="0" destOrd="0" presId="urn:microsoft.com/office/officeart/2005/8/layout/lProcess2"/>
    <dgm:cxn modelId="{5A3E788D-12CF-4FA0-AB9F-D1DF14613E7C}" srcId="{94F707D9-C479-4506-8353-37CE7F19FDAE}" destId="{8D16B9C8-370B-4DDD-A176-CC32805BA28B}" srcOrd="0" destOrd="0" parTransId="{2DB630E8-8833-492D-9F5B-9910968DD8BF}" sibTransId="{1E93DA95-20B4-4DF9-8B81-BCB6CF1FAF46}"/>
    <dgm:cxn modelId="{3C9FD997-26C8-45BD-916E-E1257257EC2D}" srcId="{94F707D9-C479-4506-8353-37CE7F19FDAE}" destId="{19F28AC7-6680-4569-A8C2-8528EE92E9DB}" srcOrd="1" destOrd="0" parTransId="{46DA629C-5BC6-4112-958D-A75012B30A3C}" sibTransId="{D648DE1E-6918-4A25-BEE3-78D9EE98BD5D}"/>
    <dgm:cxn modelId="{0FB448BE-D8BA-4B8B-A7C2-511C5064C725}" srcId="{94F707D9-C479-4506-8353-37CE7F19FDAE}" destId="{8BA39FBD-D5F8-4B4B-94DA-16E3A4AF425A}" srcOrd="4" destOrd="0" parTransId="{21E416A6-E615-4415-9DF2-D6598FFF392C}" sibTransId="{DA22DE1D-F8FF-4309-956D-5E2AC17B4E00}"/>
    <dgm:cxn modelId="{EEF287CA-758C-4598-8CF7-7D06D27E778E}" srcId="{94F707D9-C479-4506-8353-37CE7F19FDAE}" destId="{795C4C79-6F7A-4329-8B8F-3500CB5395CA}" srcOrd="3" destOrd="0" parTransId="{3C838268-B9A1-460A-A874-4F7F677AB105}" sibTransId="{5B153532-AB50-4FFA-9652-13A40E1DB89F}"/>
    <dgm:cxn modelId="{054B1BE7-9953-49C3-BCFE-0987C382A623}" srcId="{94F707D9-C479-4506-8353-37CE7F19FDAE}" destId="{31A2ABDC-191A-4E9C-9C37-414B7B077B57}" srcOrd="2" destOrd="0" parTransId="{C3A1CC2D-0C35-42A2-99AE-359B2A05D81E}" sibTransId="{621464AC-77B8-4700-A4DA-5CA04BCFD5D5}"/>
    <dgm:cxn modelId="{B3BE4EE9-D2DA-4935-BF8D-00F5937078C1}" type="presOf" srcId="{39846510-BE98-4CBD-8604-13DF0BD3C39B}" destId="{717B70F2-5FF5-44DF-A1BB-FF3DABA971E0}" srcOrd="0" destOrd="0" presId="urn:microsoft.com/office/officeart/2005/8/layout/lProcess2"/>
    <dgm:cxn modelId="{1E8B3CF8-E3DA-4724-BE0F-909937322BBA}" type="presOf" srcId="{795C4C79-6F7A-4329-8B8F-3500CB5395CA}" destId="{D667155B-26EB-4F9F-B6A3-8F0EBE54B2D6}" srcOrd="0" destOrd="0" presId="urn:microsoft.com/office/officeart/2005/8/layout/lProcess2"/>
    <dgm:cxn modelId="{FAA31966-7917-4921-8BF6-615830E9C116}" type="presParOf" srcId="{717B70F2-5FF5-44DF-A1BB-FF3DABA971E0}" destId="{41CB3E87-19E8-4ED8-9F72-C26E899783B7}" srcOrd="0" destOrd="0" presId="urn:microsoft.com/office/officeart/2005/8/layout/lProcess2"/>
    <dgm:cxn modelId="{41E995BF-6C3C-4CE2-B527-B2968F49361A}" type="presParOf" srcId="{41CB3E87-19E8-4ED8-9F72-C26E899783B7}" destId="{61D0C888-B3AE-42D0-AF7C-4CB36AD2D362}" srcOrd="0" destOrd="0" presId="urn:microsoft.com/office/officeart/2005/8/layout/lProcess2"/>
    <dgm:cxn modelId="{0D464430-D65D-4BF8-82E8-4A77C1334787}" type="presParOf" srcId="{41CB3E87-19E8-4ED8-9F72-C26E899783B7}" destId="{7EA57827-C590-4FFF-A324-519E269C9F08}" srcOrd="1" destOrd="0" presId="urn:microsoft.com/office/officeart/2005/8/layout/lProcess2"/>
    <dgm:cxn modelId="{0FF77326-ACE6-4887-A5B5-EBA5D51C1E8E}" type="presParOf" srcId="{41CB3E87-19E8-4ED8-9F72-C26E899783B7}" destId="{0A1E6DFD-9508-4D67-A630-71CF62136FD6}" srcOrd="2" destOrd="0" presId="urn:microsoft.com/office/officeart/2005/8/layout/lProcess2"/>
    <dgm:cxn modelId="{FA7D3185-8002-41EC-8882-3CACB7553D31}" type="presParOf" srcId="{0A1E6DFD-9508-4D67-A630-71CF62136FD6}" destId="{3175F59E-263C-4333-934C-6C1DBCE02C83}" srcOrd="0" destOrd="0" presId="urn:microsoft.com/office/officeart/2005/8/layout/lProcess2"/>
    <dgm:cxn modelId="{0C212098-5A43-4CDB-ADBB-FABB40294F1B}" type="presParOf" srcId="{3175F59E-263C-4333-934C-6C1DBCE02C83}" destId="{20CC23C3-82A2-4690-8D98-E56D8CE17D4E}" srcOrd="0" destOrd="0" presId="urn:microsoft.com/office/officeart/2005/8/layout/lProcess2"/>
    <dgm:cxn modelId="{51F562EF-7CD5-4F5A-AA07-CF835BEF3631}" type="presParOf" srcId="{3175F59E-263C-4333-934C-6C1DBCE02C83}" destId="{9089960F-C258-4248-889A-47C89256E184}" srcOrd="1" destOrd="0" presId="urn:microsoft.com/office/officeart/2005/8/layout/lProcess2"/>
    <dgm:cxn modelId="{33F97C03-A315-4B76-8005-F20E3856B85C}" type="presParOf" srcId="{3175F59E-263C-4333-934C-6C1DBCE02C83}" destId="{DB8EF109-6283-40D5-9798-F07FB0709674}" srcOrd="2" destOrd="0" presId="urn:microsoft.com/office/officeart/2005/8/layout/lProcess2"/>
    <dgm:cxn modelId="{72BE8675-85C3-4127-AD53-98156FA64FEB}" type="presParOf" srcId="{3175F59E-263C-4333-934C-6C1DBCE02C83}" destId="{E518B9B6-D65B-451D-9D10-985E6CF83889}" srcOrd="3" destOrd="0" presId="urn:microsoft.com/office/officeart/2005/8/layout/lProcess2"/>
    <dgm:cxn modelId="{C76BEAF3-C2E8-4215-95CA-79B046589A72}" type="presParOf" srcId="{3175F59E-263C-4333-934C-6C1DBCE02C83}" destId="{56AEF8CF-76E9-48A6-A893-A8D4BC929DF3}" srcOrd="4" destOrd="0" presId="urn:microsoft.com/office/officeart/2005/8/layout/lProcess2"/>
    <dgm:cxn modelId="{CEB177C3-EC8A-4D20-B03F-1B7BFEF64CCD}" type="presParOf" srcId="{3175F59E-263C-4333-934C-6C1DBCE02C83}" destId="{1010B404-C1C6-41BB-B72E-7DBEC35CEFBF}" srcOrd="5" destOrd="0" presId="urn:microsoft.com/office/officeart/2005/8/layout/lProcess2"/>
    <dgm:cxn modelId="{0DE11EBD-E9D4-46CC-BC77-CDE8ED78C755}" type="presParOf" srcId="{3175F59E-263C-4333-934C-6C1DBCE02C83}" destId="{D667155B-26EB-4F9F-B6A3-8F0EBE54B2D6}" srcOrd="6" destOrd="0" presId="urn:microsoft.com/office/officeart/2005/8/layout/lProcess2"/>
    <dgm:cxn modelId="{1B3A809A-26F2-4188-B708-A0576940AC37}" type="presParOf" srcId="{3175F59E-263C-4333-934C-6C1DBCE02C83}" destId="{507F524B-33DE-4DC6-97BB-9C043989DB2C}" srcOrd="7" destOrd="0" presId="urn:microsoft.com/office/officeart/2005/8/layout/lProcess2"/>
    <dgm:cxn modelId="{05C7A2F9-F32A-4C1F-9F00-315E7580FD47}" type="presParOf" srcId="{3175F59E-263C-4333-934C-6C1DBCE02C83}" destId="{2C7562F5-ED7C-401B-A4DA-4AE464A219B9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921474-937D-4CA6-A9A2-A645B213C1F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07A8A0-85B1-472F-B5CB-FC93EE18807E}">
      <dgm:prSet/>
      <dgm:spPr>
        <a:solidFill>
          <a:srgbClr val="5C3CB8"/>
        </a:solidFill>
      </dgm:spPr>
      <dgm:t>
        <a:bodyPr/>
        <a:lstStyle/>
        <a:p>
          <a:pPr algn="ctr"/>
          <a:r>
            <a:rPr lang="es-PA" b="1" i="0" dirty="0">
              <a:latin typeface="Montserrat" pitchFamily="2" charset="0"/>
            </a:rPr>
            <a:t>Problemas en la resolución de cuestiones matemáticas vinculadas a razones y proporciones.</a:t>
          </a:r>
          <a:endParaRPr lang="en-US" b="1" i="0" dirty="0">
            <a:latin typeface="Montserrat" pitchFamily="2" charset="0"/>
          </a:endParaRPr>
        </a:p>
      </dgm:t>
    </dgm:pt>
    <dgm:pt modelId="{4BBE71FA-0694-46C7-A284-C6073EE2A7DA}" type="parTrans" cxnId="{D433990C-DD00-416C-ADD7-92E196E0E5E8}">
      <dgm:prSet/>
      <dgm:spPr/>
      <dgm:t>
        <a:bodyPr/>
        <a:lstStyle/>
        <a:p>
          <a:endParaRPr lang="en-US"/>
        </a:p>
      </dgm:t>
    </dgm:pt>
    <dgm:pt modelId="{122BB2E0-F8C0-43D7-B2DC-3614C7C2EBCE}" type="sibTrans" cxnId="{D433990C-DD00-416C-ADD7-92E196E0E5E8}">
      <dgm:prSet/>
      <dgm:spPr/>
      <dgm:t>
        <a:bodyPr/>
        <a:lstStyle/>
        <a:p>
          <a:endParaRPr lang="en-US"/>
        </a:p>
      </dgm:t>
    </dgm:pt>
    <dgm:pt modelId="{B1F36DBC-901A-4D60-A35E-91B1FB26D9F9}" type="pres">
      <dgm:prSet presAssocID="{63921474-937D-4CA6-A9A2-A645B213C1FB}" presName="linear" presStyleCnt="0">
        <dgm:presLayoutVars>
          <dgm:animLvl val="lvl"/>
          <dgm:resizeHandles val="exact"/>
        </dgm:presLayoutVars>
      </dgm:prSet>
      <dgm:spPr/>
    </dgm:pt>
    <dgm:pt modelId="{BFEDD0E7-3F78-4433-8E82-8BD005B65706}" type="pres">
      <dgm:prSet presAssocID="{A307A8A0-85B1-472F-B5CB-FC93EE18807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D433990C-DD00-416C-ADD7-92E196E0E5E8}" srcId="{63921474-937D-4CA6-A9A2-A645B213C1FB}" destId="{A307A8A0-85B1-472F-B5CB-FC93EE18807E}" srcOrd="0" destOrd="0" parTransId="{4BBE71FA-0694-46C7-A284-C6073EE2A7DA}" sibTransId="{122BB2E0-F8C0-43D7-B2DC-3614C7C2EBCE}"/>
    <dgm:cxn modelId="{0CE1A7AD-AA0C-48BA-AA05-95C70CB02964}" type="presOf" srcId="{A307A8A0-85B1-472F-B5CB-FC93EE18807E}" destId="{BFEDD0E7-3F78-4433-8E82-8BD005B65706}" srcOrd="0" destOrd="0" presId="urn:microsoft.com/office/officeart/2005/8/layout/vList2"/>
    <dgm:cxn modelId="{3CE2B1B6-16C5-4BA4-8694-E64E810538BB}" type="presOf" srcId="{63921474-937D-4CA6-A9A2-A645B213C1FB}" destId="{B1F36DBC-901A-4D60-A35E-91B1FB26D9F9}" srcOrd="0" destOrd="0" presId="urn:microsoft.com/office/officeart/2005/8/layout/vList2"/>
    <dgm:cxn modelId="{1035F75A-B66C-4475-BB0B-80BE6903546F}" type="presParOf" srcId="{B1F36DBC-901A-4D60-A35E-91B1FB26D9F9}" destId="{BFEDD0E7-3F78-4433-8E82-8BD005B6570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7740CC-AA2F-43ED-B7ED-739A8C2229F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4B22B3-AB11-48DD-972B-06734D643712}">
      <dgm:prSet/>
      <dgm:spPr>
        <a:solidFill>
          <a:srgbClr val="5C3CB8"/>
        </a:solidFill>
      </dgm:spPr>
      <dgm:t>
        <a:bodyPr/>
        <a:lstStyle/>
        <a:p>
          <a:pPr algn="ctr"/>
          <a:r>
            <a:rPr lang="es-PA" b="1" i="0" dirty="0">
              <a:latin typeface="Montserrat" pitchFamily="2" charset="0"/>
            </a:rPr>
            <a:t>Deficiencias en Ley de los Signos, Exponentes, Radicación, Adición y Suma de Fracciones y Cálculo del Mínimo Común Múltiplo (MCM)</a:t>
          </a:r>
          <a:endParaRPr lang="en-US" b="1" i="0" dirty="0">
            <a:latin typeface="Montserrat" pitchFamily="2" charset="0"/>
          </a:endParaRPr>
        </a:p>
      </dgm:t>
    </dgm:pt>
    <dgm:pt modelId="{3FB254E3-E0D6-42CF-987C-1C0C5E144FCF}" type="parTrans" cxnId="{E19AF969-0C61-4FAD-8660-0A7F8589084E}">
      <dgm:prSet/>
      <dgm:spPr/>
      <dgm:t>
        <a:bodyPr/>
        <a:lstStyle/>
        <a:p>
          <a:endParaRPr lang="en-US"/>
        </a:p>
      </dgm:t>
    </dgm:pt>
    <dgm:pt modelId="{FDF4BD50-A4F4-4F30-AEE8-8956848DAB94}" type="sibTrans" cxnId="{E19AF969-0C61-4FAD-8660-0A7F8589084E}">
      <dgm:prSet/>
      <dgm:spPr/>
      <dgm:t>
        <a:bodyPr/>
        <a:lstStyle/>
        <a:p>
          <a:endParaRPr lang="en-US"/>
        </a:p>
      </dgm:t>
    </dgm:pt>
    <dgm:pt modelId="{50A41FD6-0D41-4982-A117-509E41C2DA72}" type="pres">
      <dgm:prSet presAssocID="{FA7740CC-AA2F-43ED-B7ED-739A8C2229F0}" presName="linear" presStyleCnt="0">
        <dgm:presLayoutVars>
          <dgm:animLvl val="lvl"/>
          <dgm:resizeHandles val="exact"/>
        </dgm:presLayoutVars>
      </dgm:prSet>
      <dgm:spPr/>
    </dgm:pt>
    <dgm:pt modelId="{1284351E-86E5-44CB-A4C5-E1C0381F808A}" type="pres">
      <dgm:prSet presAssocID="{804B22B3-AB11-48DD-972B-06734D643712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0A9962D-FF4A-4B11-8D19-283E427E5FEE}" type="presOf" srcId="{804B22B3-AB11-48DD-972B-06734D643712}" destId="{1284351E-86E5-44CB-A4C5-E1C0381F808A}" srcOrd="0" destOrd="0" presId="urn:microsoft.com/office/officeart/2005/8/layout/vList2"/>
    <dgm:cxn modelId="{E19AF969-0C61-4FAD-8660-0A7F8589084E}" srcId="{FA7740CC-AA2F-43ED-B7ED-739A8C2229F0}" destId="{804B22B3-AB11-48DD-972B-06734D643712}" srcOrd="0" destOrd="0" parTransId="{3FB254E3-E0D6-42CF-987C-1C0C5E144FCF}" sibTransId="{FDF4BD50-A4F4-4F30-AEE8-8956848DAB94}"/>
    <dgm:cxn modelId="{18B0BA7E-CF69-49FF-B857-3B2A60D31C77}" type="presOf" srcId="{FA7740CC-AA2F-43ED-B7ED-739A8C2229F0}" destId="{50A41FD6-0D41-4982-A117-509E41C2DA72}" srcOrd="0" destOrd="0" presId="urn:microsoft.com/office/officeart/2005/8/layout/vList2"/>
    <dgm:cxn modelId="{25B8EF07-4BB0-41FD-8D61-4DBF8CEF5C03}" type="presParOf" srcId="{50A41FD6-0D41-4982-A117-509E41C2DA72}" destId="{1284351E-86E5-44CB-A4C5-E1C0381F808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078EDD5-733E-4CE5-8211-89300365630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5BADF0-327E-4285-B664-A30378F9E2F7}">
      <dgm:prSet phldrT="[Text]" custT="1"/>
      <dgm:spPr>
        <a:solidFill>
          <a:srgbClr val="5C3CB8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Estudiante Universitario (UTP </a:t>
          </a:r>
          <a:r>
            <a:rPr lang="es-PA" sz="2500" b="1" dirty="0" err="1">
              <a:latin typeface="Montserrat" pitchFamily="2" charset="0"/>
            </a:rPr>
            <a:t>ó</a:t>
          </a:r>
          <a:r>
            <a:rPr lang="es-PA" sz="2500" b="1" dirty="0">
              <a:latin typeface="Montserrat" pitchFamily="2" charset="0"/>
            </a:rPr>
            <a:t> UP)</a:t>
          </a:r>
          <a:endParaRPr lang="en-US" sz="2500" b="1" dirty="0">
            <a:latin typeface="Montserrat" pitchFamily="2" charset="0"/>
          </a:endParaRPr>
        </a:p>
      </dgm:t>
    </dgm:pt>
    <dgm:pt modelId="{FC4650A5-8AF1-4A30-B2B2-9301591481B2}" type="sibTrans" cxnId="{84F26413-AC36-4EA1-9183-05539C2B4B3B}">
      <dgm:prSet/>
      <dgm:spPr/>
      <dgm:t>
        <a:bodyPr/>
        <a:lstStyle/>
        <a:p>
          <a:endParaRPr lang="en-US"/>
        </a:p>
      </dgm:t>
    </dgm:pt>
    <dgm:pt modelId="{F0A45FC6-75CB-4E9C-B0A8-A7E16387E88E}" type="parTrans" cxnId="{84F26413-AC36-4EA1-9183-05539C2B4B3B}">
      <dgm:prSet/>
      <dgm:spPr/>
      <dgm:t>
        <a:bodyPr/>
        <a:lstStyle/>
        <a:p>
          <a:endParaRPr lang="en-US"/>
        </a:p>
      </dgm:t>
    </dgm:pt>
    <dgm:pt modelId="{B102FBC1-B17A-4014-A68C-A08E34B3596F}">
      <dgm:prSet phldrT="[Text]" custT="1"/>
      <dgm:spPr/>
      <dgm:t>
        <a:bodyPr/>
        <a:lstStyle/>
        <a:p>
          <a:r>
            <a:rPr lang="es-PA" sz="1800" dirty="0">
              <a:latin typeface="Montserrat" pitchFamily="2" charset="0"/>
            </a:rPr>
            <a:t>Profesional filtrado previamente por la ACP</a:t>
          </a:r>
          <a:endParaRPr lang="en-US" sz="1800" dirty="0">
            <a:latin typeface="Montserrat" pitchFamily="2" charset="0"/>
          </a:endParaRPr>
        </a:p>
      </dgm:t>
    </dgm:pt>
    <dgm:pt modelId="{00165A14-0EB5-4F97-BF26-541A4651F94E}" type="sibTrans" cxnId="{B0D91DC5-7ACD-400F-B5C1-22BCB3580F88}">
      <dgm:prSet/>
      <dgm:spPr/>
      <dgm:t>
        <a:bodyPr/>
        <a:lstStyle/>
        <a:p>
          <a:endParaRPr lang="en-US"/>
        </a:p>
      </dgm:t>
    </dgm:pt>
    <dgm:pt modelId="{F3CEDE9A-F039-48AE-A21D-278FDB0B4BB5}" type="parTrans" cxnId="{B0D91DC5-7ACD-400F-B5C1-22BCB3580F88}">
      <dgm:prSet/>
      <dgm:spPr/>
      <dgm:t>
        <a:bodyPr/>
        <a:lstStyle/>
        <a:p>
          <a:endParaRPr lang="en-US"/>
        </a:p>
      </dgm:t>
    </dgm:pt>
    <dgm:pt modelId="{242FF599-1FF6-4A01-9721-5AE050DDC7C4}">
      <dgm:prSet phldrT="[Text]" custT="1"/>
      <dgm:spPr/>
      <dgm:t>
        <a:bodyPr/>
        <a:lstStyle/>
        <a:p>
          <a:r>
            <a:rPr lang="es-PA" sz="1800" dirty="0">
              <a:latin typeface="Montserrat" pitchFamily="2" charset="0"/>
            </a:rPr>
            <a:t>Profesional filtrado previamente por Ayudinga</a:t>
          </a:r>
          <a:endParaRPr lang="en-US" sz="1800" dirty="0">
            <a:latin typeface="Montserrat" pitchFamily="2" charset="0"/>
          </a:endParaRPr>
        </a:p>
      </dgm:t>
    </dgm:pt>
    <dgm:pt modelId="{13299529-4C3C-4845-AF8B-E0DDC0D246DA}" type="sibTrans" cxnId="{91E59082-31D3-48E1-86C1-D815A8C552B1}">
      <dgm:prSet/>
      <dgm:spPr/>
      <dgm:t>
        <a:bodyPr/>
        <a:lstStyle/>
        <a:p>
          <a:endParaRPr lang="en-US"/>
        </a:p>
      </dgm:t>
    </dgm:pt>
    <dgm:pt modelId="{3092B1F7-E534-44BC-80FA-F246819EEDDD}" type="parTrans" cxnId="{91E59082-31D3-48E1-86C1-D815A8C552B1}">
      <dgm:prSet/>
      <dgm:spPr/>
      <dgm:t>
        <a:bodyPr/>
        <a:lstStyle/>
        <a:p>
          <a:endParaRPr lang="en-US"/>
        </a:p>
      </dgm:t>
    </dgm:pt>
    <dgm:pt modelId="{51BA6E46-1D50-46E6-8EE9-0226BB9B0C2D}">
      <dgm:prSet phldrT="[Text]" custT="1"/>
      <dgm:spPr>
        <a:solidFill>
          <a:srgbClr val="5C3CB8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Conocimiento Previo</a:t>
          </a:r>
          <a:endParaRPr lang="en-US" sz="2500" b="1" dirty="0">
            <a:latin typeface="Montserrat" pitchFamily="2" charset="0"/>
          </a:endParaRPr>
        </a:p>
      </dgm:t>
    </dgm:pt>
    <dgm:pt modelId="{89C73D29-1EF9-4328-AEBC-FF5D59C92DA5}" type="sibTrans" cxnId="{2AD926C3-9FA4-499A-9AE7-481EE7B24F5E}">
      <dgm:prSet/>
      <dgm:spPr/>
      <dgm:t>
        <a:bodyPr/>
        <a:lstStyle/>
        <a:p>
          <a:endParaRPr lang="en-US"/>
        </a:p>
      </dgm:t>
    </dgm:pt>
    <dgm:pt modelId="{624C46F9-B31A-4562-BA2A-DB61AFB4A4FB}" type="parTrans" cxnId="{2AD926C3-9FA4-499A-9AE7-481EE7B24F5E}">
      <dgm:prSet/>
      <dgm:spPr/>
      <dgm:t>
        <a:bodyPr/>
        <a:lstStyle/>
        <a:p>
          <a:endParaRPr lang="en-US"/>
        </a:p>
      </dgm:t>
    </dgm:pt>
    <dgm:pt modelId="{6434E3FF-72A1-4EAB-A467-81EF5893BAB6}">
      <dgm:prSet phldrT="[Text]" custT="1"/>
      <dgm:spPr/>
      <dgm:t>
        <a:bodyPr/>
        <a:lstStyle/>
        <a:p>
          <a:r>
            <a:rPr lang="es-PA" sz="1800" b="1" dirty="0">
              <a:latin typeface="Montserrat" pitchFamily="2" charset="0"/>
            </a:rPr>
            <a:t>Temas</a:t>
          </a:r>
          <a:r>
            <a:rPr lang="es-PA" sz="1800" dirty="0">
              <a:latin typeface="Montserrat" pitchFamily="2" charset="0"/>
            </a:rPr>
            <a:t>: Aritmética, Álgebra, Geometría, Estadística y Probabilidad</a:t>
          </a:r>
          <a:endParaRPr lang="en-US" sz="1800" dirty="0">
            <a:latin typeface="Montserrat" pitchFamily="2" charset="0"/>
          </a:endParaRPr>
        </a:p>
      </dgm:t>
    </dgm:pt>
    <dgm:pt modelId="{34B0BACF-2E62-4860-B628-44DC910C7922}" type="sibTrans" cxnId="{3BF6EFE9-E9B8-4C05-8E9C-A5FFAEC4D883}">
      <dgm:prSet/>
      <dgm:spPr/>
      <dgm:t>
        <a:bodyPr/>
        <a:lstStyle/>
        <a:p>
          <a:endParaRPr lang="en-US"/>
        </a:p>
      </dgm:t>
    </dgm:pt>
    <dgm:pt modelId="{2913E880-B2EA-4C9D-9C00-AD14B9A8104F}" type="parTrans" cxnId="{3BF6EFE9-E9B8-4C05-8E9C-A5FFAEC4D883}">
      <dgm:prSet/>
      <dgm:spPr/>
      <dgm:t>
        <a:bodyPr/>
        <a:lstStyle/>
        <a:p>
          <a:endParaRPr lang="en-US"/>
        </a:p>
      </dgm:t>
    </dgm:pt>
    <dgm:pt modelId="{999F3226-1DFD-4AD2-86D4-89EC9646970F}">
      <dgm:prSet phldrT="[Text]" custT="1"/>
      <dgm:spPr/>
      <dgm:t>
        <a:bodyPr/>
        <a:lstStyle/>
        <a:p>
          <a:r>
            <a:rPr lang="es-PA" sz="1800" dirty="0">
              <a:latin typeface="Montserrat" pitchFamily="2" charset="0"/>
            </a:rPr>
            <a:t>No es requerido conocerlos al detalle</a:t>
          </a:r>
          <a:endParaRPr lang="en-US" sz="1800" dirty="0">
            <a:latin typeface="Montserrat" pitchFamily="2" charset="0"/>
          </a:endParaRPr>
        </a:p>
      </dgm:t>
    </dgm:pt>
    <dgm:pt modelId="{D71872F6-2D9D-4444-A978-0F5E82019B73}" type="sibTrans" cxnId="{FA875EA0-713F-4F3D-AE9F-BFEBBBA58623}">
      <dgm:prSet/>
      <dgm:spPr/>
      <dgm:t>
        <a:bodyPr/>
        <a:lstStyle/>
        <a:p>
          <a:endParaRPr lang="en-US"/>
        </a:p>
      </dgm:t>
    </dgm:pt>
    <dgm:pt modelId="{C054C2DC-3DC6-4D5C-8391-C6FFDE94795D}" type="parTrans" cxnId="{FA875EA0-713F-4F3D-AE9F-BFEBBBA58623}">
      <dgm:prSet/>
      <dgm:spPr/>
      <dgm:t>
        <a:bodyPr/>
        <a:lstStyle/>
        <a:p>
          <a:endParaRPr lang="en-US"/>
        </a:p>
      </dgm:t>
    </dgm:pt>
    <dgm:pt modelId="{FC2A2B23-FB05-4512-963D-E4BA169C9950}">
      <dgm:prSet phldrT="[Text]" custT="1"/>
      <dgm:spPr>
        <a:solidFill>
          <a:srgbClr val="5C3CB8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Experiencia Pedagógica</a:t>
          </a:r>
          <a:endParaRPr lang="en-US" sz="2500" b="1" dirty="0">
            <a:latin typeface="Montserrat" pitchFamily="2" charset="0"/>
          </a:endParaRPr>
        </a:p>
      </dgm:t>
    </dgm:pt>
    <dgm:pt modelId="{B13FE3A0-01A2-4C5D-92BC-A19E4B49D941}" type="sibTrans" cxnId="{DDB43A47-4775-4F42-89A0-6DCDBF66ECCF}">
      <dgm:prSet/>
      <dgm:spPr/>
      <dgm:t>
        <a:bodyPr/>
        <a:lstStyle/>
        <a:p>
          <a:endParaRPr lang="en-US"/>
        </a:p>
      </dgm:t>
    </dgm:pt>
    <dgm:pt modelId="{6E50C713-2DCD-485B-9911-2468B3ABB960}" type="parTrans" cxnId="{DDB43A47-4775-4F42-89A0-6DCDBF66ECCF}">
      <dgm:prSet/>
      <dgm:spPr/>
      <dgm:t>
        <a:bodyPr/>
        <a:lstStyle/>
        <a:p>
          <a:endParaRPr lang="en-US"/>
        </a:p>
      </dgm:t>
    </dgm:pt>
    <dgm:pt modelId="{2EB6392B-353C-4A89-BBE0-35CC63366A2C}">
      <dgm:prSet phldrT="[Text]" custT="1"/>
      <dgm:spPr/>
      <dgm:t>
        <a:bodyPr/>
        <a:lstStyle/>
        <a:p>
          <a:r>
            <a:rPr lang="es-PA" sz="1800" dirty="0">
              <a:latin typeface="Montserrat" pitchFamily="2" charset="0"/>
            </a:rPr>
            <a:t>Tutorías a sus compañeros</a:t>
          </a:r>
          <a:endParaRPr lang="en-US" sz="1800" dirty="0">
            <a:latin typeface="Montserrat" pitchFamily="2" charset="0"/>
          </a:endParaRPr>
        </a:p>
      </dgm:t>
    </dgm:pt>
    <dgm:pt modelId="{171AA9AF-3D12-4489-9E74-F6FA0C403A66}" type="sibTrans" cxnId="{660975DE-C9B2-4AAB-9B45-84411468C97C}">
      <dgm:prSet/>
      <dgm:spPr/>
      <dgm:t>
        <a:bodyPr/>
        <a:lstStyle/>
        <a:p>
          <a:endParaRPr lang="en-US"/>
        </a:p>
      </dgm:t>
    </dgm:pt>
    <dgm:pt modelId="{21455166-9C43-409F-A806-F3DAC266C92C}" type="parTrans" cxnId="{660975DE-C9B2-4AAB-9B45-84411468C97C}">
      <dgm:prSet/>
      <dgm:spPr/>
      <dgm:t>
        <a:bodyPr/>
        <a:lstStyle/>
        <a:p>
          <a:endParaRPr lang="en-US"/>
        </a:p>
      </dgm:t>
    </dgm:pt>
    <dgm:pt modelId="{09E001C7-46D7-413E-A37A-C7328A20CBE4}">
      <dgm:prSet phldrT="[Text]" custT="1"/>
      <dgm:spPr/>
      <dgm:t>
        <a:bodyPr/>
        <a:lstStyle/>
        <a:p>
          <a:r>
            <a:rPr lang="es-PA" sz="1800" dirty="0">
              <a:latin typeface="Montserrat" pitchFamily="2" charset="0"/>
            </a:rPr>
            <a:t>Referencia Directa</a:t>
          </a:r>
          <a:endParaRPr lang="en-US" sz="1800" dirty="0">
            <a:latin typeface="Montserrat" pitchFamily="2" charset="0"/>
          </a:endParaRPr>
        </a:p>
      </dgm:t>
    </dgm:pt>
    <dgm:pt modelId="{01CB0B46-7B33-4E4C-AB63-15CCB46DB093}" type="sibTrans" cxnId="{B8EA6C17-0C37-40EF-A0B2-63351732FC4E}">
      <dgm:prSet/>
      <dgm:spPr/>
      <dgm:t>
        <a:bodyPr/>
        <a:lstStyle/>
        <a:p>
          <a:endParaRPr lang="en-US"/>
        </a:p>
      </dgm:t>
    </dgm:pt>
    <dgm:pt modelId="{E36903B1-A579-464E-AF34-2F34E90ECD9F}" type="parTrans" cxnId="{B8EA6C17-0C37-40EF-A0B2-63351732FC4E}">
      <dgm:prSet/>
      <dgm:spPr/>
      <dgm:t>
        <a:bodyPr/>
        <a:lstStyle/>
        <a:p>
          <a:endParaRPr lang="en-US"/>
        </a:p>
      </dgm:t>
    </dgm:pt>
    <dgm:pt modelId="{2B4F075F-BE82-4089-9BEC-1AE6EFEEBBEB}" type="pres">
      <dgm:prSet presAssocID="{C078EDD5-733E-4CE5-8211-89300365630B}" presName="linear" presStyleCnt="0">
        <dgm:presLayoutVars>
          <dgm:animLvl val="lvl"/>
          <dgm:resizeHandles val="exact"/>
        </dgm:presLayoutVars>
      </dgm:prSet>
      <dgm:spPr/>
    </dgm:pt>
    <dgm:pt modelId="{9779DD01-4327-4DBB-87AB-46E20E4EFB82}" type="pres">
      <dgm:prSet presAssocID="{965BADF0-327E-4285-B664-A30378F9E2F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109715F-4F37-4DE5-AA4B-7C88A85789D8}" type="pres">
      <dgm:prSet presAssocID="{965BADF0-327E-4285-B664-A30378F9E2F7}" presName="childText" presStyleLbl="revTx" presStyleIdx="0" presStyleCnt="3">
        <dgm:presLayoutVars>
          <dgm:bulletEnabled val="1"/>
        </dgm:presLayoutVars>
      </dgm:prSet>
      <dgm:spPr/>
    </dgm:pt>
    <dgm:pt modelId="{9854363B-BD4E-4335-BFDA-52E9C9C7AE1F}" type="pres">
      <dgm:prSet presAssocID="{51BA6E46-1D50-46E6-8EE9-0226BB9B0C2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F65115D-B241-4003-A93A-AF10E363805C}" type="pres">
      <dgm:prSet presAssocID="{51BA6E46-1D50-46E6-8EE9-0226BB9B0C2D}" presName="childText" presStyleLbl="revTx" presStyleIdx="1" presStyleCnt="3">
        <dgm:presLayoutVars>
          <dgm:bulletEnabled val="1"/>
        </dgm:presLayoutVars>
      </dgm:prSet>
      <dgm:spPr/>
    </dgm:pt>
    <dgm:pt modelId="{B01FFF05-E81F-4893-88B2-8BEFBF0777CA}" type="pres">
      <dgm:prSet presAssocID="{FC2A2B23-FB05-4512-963D-E4BA169C995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D652498-3023-4D8C-B7C8-61145E334EE3}" type="pres">
      <dgm:prSet presAssocID="{FC2A2B23-FB05-4512-963D-E4BA169C9950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3590FC0C-F937-423D-8133-85A34FFC7A46}" type="presOf" srcId="{B102FBC1-B17A-4014-A68C-A08E34B3596F}" destId="{A109715F-4F37-4DE5-AA4B-7C88A85789D8}" srcOrd="0" destOrd="0" presId="urn:microsoft.com/office/officeart/2005/8/layout/vList2"/>
    <dgm:cxn modelId="{84F26413-AC36-4EA1-9183-05539C2B4B3B}" srcId="{C078EDD5-733E-4CE5-8211-89300365630B}" destId="{965BADF0-327E-4285-B664-A30378F9E2F7}" srcOrd="0" destOrd="0" parTransId="{F0A45FC6-75CB-4E9C-B0A8-A7E16387E88E}" sibTransId="{FC4650A5-8AF1-4A30-B2B2-9301591481B2}"/>
    <dgm:cxn modelId="{B8EA6C17-0C37-40EF-A0B2-63351732FC4E}" srcId="{FC2A2B23-FB05-4512-963D-E4BA169C9950}" destId="{09E001C7-46D7-413E-A37A-C7328A20CBE4}" srcOrd="1" destOrd="0" parTransId="{E36903B1-A579-464E-AF34-2F34E90ECD9F}" sibTransId="{01CB0B46-7B33-4E4C-AB63-15CCB46DB093}"/>
    <dgm:cxn modelId="{C369102B-5D08-4968-A934-39AE1C68508E}" type="presOf" srcId="{965BADF0-327E-4285-B664-A30378F9E2F7}" destId="{9779DD01-4327-4DBB-87AB-46E20E4EFB82}" srcOrd="0" destOrd="0" presId="urn:microsoft.com/office/officeart/2005/8/layout/vList2"/>
    <dgm:cxn modelId="{3B435933-3CE4-4F65-A8A1-DF27E695E0E9}" type="presOf" srcId="{2EB6392B-353C-4A89-BBE0-35CC63366A2C}" destId="{5D652498-3023-4D8C-B7C8-61145E334EE3}" srcOrd="0" destOrd="0" presId="urn:microsoft.com/office/officeart/2005/8/layout/vList2"/>
    <dgm:cxn modelId="{C0DE5764-5EBC-45A4-942C-8AE1065FE74C}" type="presOf" srcId="{09E001C7-46D7-413E-A37A-C7328A20CBE4}" destId="{5D652498-3023-4D8C-B7C8-61145E334EE3}" srcOrd="0" destOrd="1" presId="urn:microsoft.com/office/officeart/2005/8/layout/vList2"/>
    <dgm:cxn modelId="{DDB43A47-4775-4F42-89A0-6DCDBF66ECCF}" srcId="{C078EDD5-733E-4CE5-8211-89300365630B}" destId="{FC2A2B23-FB05-4512-963D-E4BA169C9950}" srcOrd="2" destOrd="0" parTransId="{6E50C713-2DCD-485B-9911-2468B3ABB960}" sibTransId="{B13FE3A0-01A2-4C5D-92BC-A19E4B49D941}"/>
    <dgm:cxn modelId="{5E7F7A70-F21A-4CD0-A131-FCA4EBA3ABAE}" type="presOf" srcId="{999F3226-1DFD-4AD2-86D4-89EC9646970F}" destId="{9F65115D-B241-4003-A93A-AF10E363805C}" srcOrd="0" destOrd="1" presId="urn:microsoft.com/office/officeart/2005/8/layout/vList2"/>
    <dgm:cxn modelId="{63240151-B04B-4C7C-B4F3-6DEFE4F9C0B0}" type="presOf" srcId="{C078EDD5-733E-4CE5-8211-89300365630B}" destId="{2B4F075F-BE82-4089-9BEC-1AE6EFEEBBEB}" srcOrd="0" destOrd="0" presId="urn:microsoft.com/office/officeart/2005/8/layout/vList2"/>
    <dgm:cxn modelId="{21629A76-2759-4B6E-925F-391F596365B4}" type="presOf" srcId="{51BA6E46-1D50-46E6-8EE9-0226BB9B0C2D}" destId="{9854363B-BD4E-4335-BFDA-52E9C9C7AE1F}" srcOrd="0" destOrd="0" presId="urn:microsoft.com/office/officeart/2005/8/layout/vList2"/>
    <dgm:cxn modelId="{49DCC757-07B4-4D31-B4BE-C0A97835FAC0}" type="presOf" srcId="{FC2A2B23-FB05-4512-963D-E4BA169C9950}" destId="{B01FFF05-E81F-4893-88B2-8BEFBF0777CA}" srcOrd="0" destOrd="0" presId="urn:microsoft.com/office/officeart/2005/8/layout/vList2"/>
    <dgm:cxn modelId="{91E59082-31D3-48E1-86C1-D815A8C552B1}" srcId="{965BADF0-327E-4285-B664-A30378F9E2F7}" destId="{242FF599-1FF6-4A01-9721-5AE050DDC7C4}" srcOrd="1" destOrd="0" parTransId="{3092B1F7-E534-44BC-80FA-F246819EEDDD}" sibTransId="{13299529-4C3C-4845-AF8B-E0DDC0D246DA}"/>
    <dgm:cxn modelId="{FA875EA0-713F-4F3D-AE9F-BFEBBBA58623}" srcId="{51BA6E46-1D50-46E6-8EE9-0226BB9B0C2D}" destId="{999F3226-1DFD-4AD2-86D4-89EC9646970F}" srcOrd="1" destOrd="0" parTransId="{C054C2DC-3DC6-4D5C-8391-C6FFDE94795D}" sibTransId="{D71872F6-2D9D-4444-A978-0F5E82019B73}"/>
    <dgm:cxn modelId="{2AD926C3-9FA4-499A-9AE7-481EE7B24F5E}" srcId="{C078EDD5-733E-4CE5-8211-89300365630B}" destId="{51BA6E46-1D50-46E6-8EE9-0226BB9B0C2D}" srcOrd="1" destOrd="0" parTransId="{624C46F9-B31A-4562-BA2A-DB61AFB4A4FB}" sibTransId="{89C73D29-1EF9-4328-AEBC-FF5D59C92DA5}"/>
    <dgm:cxn modelId="{85C07EC3-1245-4730-98DA-D2486412C607}" type="presOf" srcId="{242FF599-1FF6-4A01-9721-5AE050DDC7C4}" destId="{A109715F-4F37-4DE5-AA4B-7C88A85789D8}" srcOrd="0" destOrd="1" presId="urn:microsoft.com/office/officeart/2005/8/layout/vList2"/>
    <dgm:cxn modelId="{B0D91DC5-7ACD-400F-B5C1-22BCB3580F88}" srcId="{965BADF0-327E-4285-B664-A30378F9E2F7}" destId="{B102FBC1-B17A-4014-A68C-A08E34B3596F}" srcOrd="0" destOrd="0" parTransId="{F3CEDE9A-F039-48AE-A21D-278FDB0B4BB5}" sibTransId="{00165A14-0EB5-4F97-BF26-541A4651F94E}"/>
    <dgm:cxn modelId="{660975DE-C9B2-4AAB-9B45-84411468C97C}" srcId="{FC2A2B23-FB05-4512-963D-E4BA169C9950}" destId="{2EB6392B-353C-4A89-BBE0-35CC63366A2C}" srcOrd="0" destOrd="0" parTransId="{21455166-9C43-409F-A806-F3DAC266C92C}" sibTransId="{171AA9AF-3D12-4489-9E74-F6FA0C403A66}"/>
    <dgm:cxn modelId="{3BF6EFE9-E9B8-4C05-8E9C-A5FFAEC4D883}" srcId="{51BA6E46-1D50-46E6-8EE9-0226BB9B0C2D}" destId="{6434E3FF-72A1-4EAB-A467-81EF5893BAB6}" srcOrd="0" destOrd="0" parTransId="{2913E880-B2EA-4C9D-9C00-AD14B9A8104F}" sibTransId="{34B0BACF-2E62-4860-B628-44DC910C7922}"/>
    <dgm:cxn modelId="{AE31E6FC-62AE-4178-840E-C6BED0F9CA12}" type="presOf" srcId="{6434E3FF-72A1-4EAB-A467-81EF5893BAB6}" destId="{9F65115D-B241-4003-A93A-AF10E363805C}" srcOrd="0" destOrd="0" presId="urn:microsoft.com/office/officeart/2005/8/layout/vList2"/>
    <dgm:cxn modelId="{B8CF4DDE-C8E0-450A-8AB2-D2F23DA73A84}" type="presParOf" srcId="{2B4F075F-BE82-4089-9BEC-1AE6EFEEBBEB}" destId="{9779DD01-4327-4DBB-87AB-46E20E4EFB82}" srcOrd="0" destOrd="0" presId="urn:microsoft.com/office/officeart/2005/8/layout/vList2"/>
    <dgm:cxn modelId="{643133D3-F575-41DF-9963-02BCBA91D591}" type="presParOf" srcId="{2B4F075F-BE82-4089-9BEC-1AE6EFEEBBEB}" destId="{A109715F-4F37-4DE5-AA4B-7C88A85789D8}" srcOrd="1" destOrd="0" presId="urn:microsoft.com/office/officeart/2005/8/layout/vList2"/>
    <dgm:cxn modelId="{FE3AFC09-1EEE-4E4C-8932-8C5758A854A5}" type="presParOf" srcId="{2B4F075F-BE82-4089-9BEC-1AE6EFEEBBEB}" destId="{9854363B-BD4E-4335-BFDA-52E9C9C7AE1F}" srcOrd="2" destOrd="0" presId="urn:microsoft.com/office/officeart/2005/8/layout/vList2"/>
    <dgm:cxn modelId="{A0BCA301-79FF-40AD-9FCC-BECC0A3A9157}" type="presParOf" srcId="{2B4F075F-BE82-4089-9BEC-1AE6EFEEBBEB}" destId="{9F65115D-B241-4003-A93A-AF10E363805C}" srcOrd="3" destOrd="0" presId="urn:microsoft.com/office/officeart/2005/8/layout/vList2"/>
    <dgm:cxn modelId="{263ABC7E-88BC-4D77-ACDE-2C07A2FDB05A}" type="presParOf" srcId="{2B4F075F-BE82-4089-9BEC-1AE6EFEEBBEB}" destId="{B01FFF05-E81F-4893-88B2-8BEFBF0777CA}" srcOrd="4" destOrd="0" presId="urn:microsoft.com/office/officeart/2005/8/layout/vList2"/>
    <dgm:cxn modelId="{6DFDBB4F-B659-4CD3-B813-B5A79B0CF49A}" type="presParOf" srcId="{2B4F075F-BE82-4089-9BEC-1AE6EFEEBBEB}" destId="{5D652498-3023-4D8C-B7C8-61145E334EE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FAE01FA-10C0-4CCC-BD96-1EF73E4AE1A1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54F0CF-3EE2-45A9-A545-B84C75BF9402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900" b="1" dirty="0">
              <a:latin typeface="Montserrat" pitchFamily="2" charset="0"/>
            </a:rPr>
            <a:t>Metodología Educativa</a:t>
          </a:r>
          <a:endParaRPr lang="en-US" sz="900" b="1" dirty="0">
            <a:latin typeface="Montserrat" pitchFamily="2" charset="0"/>
          </a:endParaRPr>
        </a:p>
      </dgm:t>
    </dgm:pt>
    <dgm:pt modelId="{5BB45D6E-7828-44D8-8300-3A0FEC6F8129}" type="parTrans" cxnId="{66BE39D0-1E9B-4322-8278-B32910D1ACB6}">
      <dgm:prSet/>
      <dgm:spPr/>
      <dgm:t>
        <a:bodyPr/>
        <a:lstStyle/>
        <a:p>
          <a:endParaRPr lang="en-US"/>
        </a:p>
      </dgm:t>
    </dgm:pt>
    <dgm:pt modelId="{C1943E60-2A79-4A34-BEE0-05A96A08ED45}" type="sibTrans" cxnId="{66BE39D0-1E9B-4322-8278-B32910D1ACB6}">
      <dgm:prSet/>
      <dgm:spPr/>
      <dgm:t>
        <a:bodyPr/>
        <a:lstStyle/>
        <a:p>
          <a:endParaRPr lang="en-US"/>
        </a:p>
      </dgm:t>
    </dgm:pt>
    <dgm:pt modelId="{998C9D3F-8DDA-4DFF-8D34-E2760EDEBBB5}">
      <dgm:prSet phldrT="[Text]"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s-ES" sz="1600" b="0" dirty="0">
              <a:latin typeface="Montserrat" pitchFamily="2" charset="0"/>
            </a:rPr>
            <a:t>Enfoque en currículo, secuencia lógica, dosificación de contenidos y estrategias para efectivo aprendizaje y alcance estudiantil.</a:t>
          </a:r>
          <a:endParaRPr lang="en-US" sz="1600" b="0" dirty="0">
            <a:latin typeface="Montserrat" pitchFamily="2" charset="0"/>
          </a:endParaRPr>
        </a:p>
      </dgm:t>
    </dgm:pt>
    <dgm:pt modelId="{0E57C2F4-E497-4FD5-98A5-0755257CE4D6}" type="parTrans" cxnId="{AB814E57-77D2-446A-A73A-D3A6ECD6A63C}">
      <dgm:prSet/>
      <dgm:spPr/>
      <dgm:t>
        <a:bodyPr/>
        <a:lstStyle/>
        <a:p>
          <a:endParaRPr lang="en-US"/>
        </a:p>
      </dgm:t>
    </dgm:pt>
    <dgm:pt modelId="{5CAC6109-0971-4BB4-9BB4-4C78DCDA9E9E}" type="sibTrans" cxnId="{AB814E57-77D2-446A-A73A-D3A6ECD6A63C}">
      <dgm:prSet/>
      <dgm:spPr/>
      <dgm:t>
        <a:bodyPr/>
        <a:lstStyle/>
        <a:p>
          <a:endParaRPr lang="en-US"/>
        </a:p>
      </dgm:t>
    </dgm:pt>
    <dgm:pt modelId="{E292B2CD-CDB7-442C-AB76-15053FD4DD68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900" b="1" dirty="0">
              <a:latin typeface="Montserrat" pitchFamily="2" charset="0"/>
            </a:rPr>
            <a:t>Academicismo</a:t>
          </a:r>
          <a:endParaRPr lang="en-US" sz="900" b="1" dirty="0">
            <a:latin typeface="Montserrat" pitchFamily="2" charset="0"/>
          </a:endParaRPr>
        </a:p>
      </dgm:t>
    </dgm:pt>
    <dgm:pt modelId="{FAB0B8EB-4E89-4ED3-B83C-F1F190CD3C48}" type="parTrans" cxnId="{8BD14632-B76E-4077-8C29-0205D1856BD9}">
      <dgm:prSet/>
      <dgm:spPr/>
      <dgm:t>
        <a:bodyPr/>
        <a:lstStyle/>
        <a:p>
          <a:endParaRPr lang="en-US"/>
        </a:p>
      </dgm:t>
    </dgm:pt>
    <dgm:pt modelId="{993395CA-A33C-4FAE-853E-DBF2881F79C4}" type="sibTrans" cxnId="{8BD14632-B76E-4077-8C29-0205D1856BD9}">
      <dgm:prSet/>
      <dgm:spPr/>
      <dgm:t>
        <a:bodyPr/>
        <a:lstStyle/>
        <a:p>
          <a:endParaRPr lang="en-US"/>
        </a:p>
      </dgm:t>
    </dgm:pt>
    <dgm:pt modelId="{9EDCBB5B-2C11-42D2-9B52-3FFD026E7E96}">
      <dgm:prSet phldrT="[Text]" custT="1"/>
      <dgm:spPr/>
      <dgm:t>
        <a:bodyPr/>
        <a:lstStyle/>
        <a:p>
          <a:r>
            <a:rPr lang="es-ES" sz="1600" b="0" dirty="0">
              <a:latin typeface="Montserrat" pitchFamily="2" charset="0"/>
            </a:rPr>
            <a:t>Tutor adapta enseñanza según edades (5-25 años), mantiene formalidad, brinda teoría-práctica y flexibilidad en la mesa.</a:t>
          </a:r>
          <a:endParaRPr lang="en-US" sz="1600" b="0" dirty="0">
            <a:latin typeface="Montserrat" pitchFamily="2" charset="0"/>
          </a:endParaRPr>
        </a:p>
      </dgm:t>
    </dgm:pt>
    <dgm:pt modelId="{A672F7E9-2A81-4ED2-8D65-73C7D017694B}" type="parTrans" cxnId="{5BEA60CC-5FC6-45FA-9D00-287793A44FD7}">
      <dgm:prSet/>
      <dgm:spPr/>
      <dgm:t>
        <a:bodyPr/>
        <a:lstStyle/>
        <a:p>
          <a:endParaRPr lang="en-US"/>
        </a:p>
      </dgm:t>
    </dgm:pt>
    <dgm:pt modelId="{CC7ECAA2-2697-4834-AB59-42E66EDA4458}" type="sibTrans" cxnId="{5BEA60CC-5FC6-45FA-9D00-287793A44FD7}">
      <dgm:prSet/>
      <dgm:spPr/>
      <dgm:t>
        <a:bodyPr/>
        <a:lstStyle/>
        <a:p>
          <a:endParaRPr lang="en-US"/>
        </a:p>
      </dgm:t>
    </dgm:pt>
    <dgm:pt modelId="{F13357A2-4E0E-468B-BA91-889D21CA4FA5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900" b="1" dirty="0">
              <a:latin typeface="Montserrat" pitchFamily="2" charset="0"/>
            </a:rPr>
            <a:t>Formato del Programa</a:t>
          </a:r>
          <a:endParaRPr lang="en-US" sz="900" b="1" dirty="0">
            <a:latin typeface="Montserrat" pitchFamily="2" charset="0"/>
          </a:endParaRPr>
        </a:p>
      </dgm:t>
    </dgm:pt>
    <dgm:pt modelId="{1182F24B-0180-48F2-9680-C2FA3DCBCCAE}" type="parTrans" cxnId="{A7051A29-4A90-470D-9FC0-6D8A9503038F}">
      <dgm:prSet/>
      <dgm:spPr/>
      <dgm:t>
        <a:bodyPr/>
        <a:lstStyle/>
        <a:p>
          <a:endParaRPr lang="en-US"/>
        </a:p>
      </dgm:t>
    </dgm:pt>
    <dgm:pt modelId="{9605F5C4-5F4E-4B58-B989-9AE4D14A9E1E}" type="sibTrans" cxnId="{A7051A29-4A90-470D-9FC0-6D8A9503038F}">
      <dgm:prSet/>
      <dgm:spPr/>
      <dgm:t>
        <a:bodyPr/>
        <a:lstStyle/>
        <a:p>
          <a:endParaRPr lang="en-US"/>
        </a:p>
      </dgm:t>
    </dgm:pt>
    <dgm:pt modelId="{958FD3E5-BBAF-4F89-9EAA-740E0D86C4B0}">
      <dgm:prSet phldrT="[Text]" custT="1"/>
      <dgm:spPr/>
      <dgm:t>
        <a:bodyPr/>
        <a:lstStyle/>
        <a:p>
          <a:r>
            <a:rPr lang="es-ES" sz="1600" b="0" dirty="0">
              <a:latin typeface="Montserrat" pitchFamily="2" charset="0"/>
            </a:rPr>
            <a:t>Vínculo enseñanza-aprendizaje con situaciones cotidianas para optimizar aprendizaje y relevancia personal.</a:t>
          </a:r>
          <a:endParaRPr lang="en-US" sz="1600" b="0" dirty="0">
            <a:latin typeface="Montserrat" pitchFamily="2" charset="0"/>
          </a:endParaRPr>
        </a:p>
      </dgm:t>
    </dgm:pt>
    <dgm:pt modelId="{F0453A09-1306-4E5E-8DCA-898BE89DA8F9}" type="parTrans" cxnId="{60445887-392A-4BB9-AFC5-0D32CCAE88CD}">
      <dgm:prSet/>
      <dgm:spPr/>
      <dgm:t>
        <a:bodyPr/>
        <a:lstStyle/>
        <a:p>
          <a:endParaRPr lang="en-US"/>
        </a:p>
      </dgm:t>
    </dgm:pt>
    <dgm:pt modelId="{F1EE9BA1-04D6-4B39-99CE-74C9802D58BC}" type="sibTrans" cxnId="{60445887-392A-4BB9-AFC5-0D32CCAE88CD}">
      <dgm:prSet/>
      <dgm:spPr/>
      <dgm:t>
        <a:bodyPr/>
        <a:lstStyle/>
        <a:p>
          <a:endParaRPr lang="en-US"/>
        </a:p>
      </dgm:t>
    </dgm:pt>
    <dgm:pt modelId="{41153186-F339-4C05-BE6B-A0C66D2D36D0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900" b="1" dirty="0">
              <a:latin typeface="Montserrat" pitchFamily="2" charset="0"/>
            </a:rPr>
            <a:t>Inclusión Educativa</a:t>
          </a:r>
          <a:endParaRPr lang="en-US" sz="900" b="1" dirty="0">
            <a:latin typeface="Montserrat" pitchFamily="2" charset="0"/>
          </a:endParaRPr>
        </a:p>
      </dgm:t>
    </dgm:pt>
    <dgm:pt modelId="{1E060830-2871-4E73-AD2E-DC7B42C948E9}" type="parTrans" cxnId="{73931D74-354E-4F1D-8D39-21F027BD39A0}">
      <dgm:prSet/>
      <dgm:spPr/>
      <dgm:t>
        <a:bodyPr/>
        <a:lstStyle/>
        <a:p>
          <a:endParaRPr lang="en-US"/>
        </a:p>
      </dgm:t>
    </dgm:pt>
    <dgm:pt modelId="{7E5C1121-DB73-4046-9E9A-81CF905B6D42}" type="sibTrans" cxnId="{73931D74-354E-4F1D-8D39-21F027BD39A0}">
      <dgm:prSet/>
      <dgm:spPr/>
      <dgm:t>
        <a:bodyPr/>
        <a:lstStyle/>
        <a:p>
          <a:endParaRPr lang="en-US"/>
        </a:p>
      </dgm:t>
    </dgm:pt>
    <dgm:pt modelId="{105FF39F-78E0-4B94-9283-4A2E51C5B076}">
      <dgm:prSet phldrT="[Text]" custT="1"/>
      <dgm:spPr/>
      <dgm:t>
        <a:bodyPr/>
        <a:lstStyle/>
        <a:p>
          <a:r>
            <a:rPr lang="es-ES" sz="1600" b="0" dirty="0">
              <a:latin typeface="Montserrat" pitchFamily="2" charset="0"/>
            </a:rPr>
            <a:t>Educación que garantiza acceso equitativo y adaptado para todos los estudiantes, promoviendo igualdad ante cualquier tipo de capacidad especial</a:t>
          </a:r>
          <a:r>
            <a:rPr lang="es-ES" sz="1600" b="0" dirty="0"/>
            <a:t>.</a:t>
          </a:r>
          <a:endParaRPr lang="en-US" sz="1600" b="0" dirty="0"/>
        </a:p>
      </dgm:t>
    </dgm:pt>
    <dgm:pt modelId="{604EFCF6-4C5B-4FEF-B222-63AB8C4C5DC5}" type="parTrans" cxnId="{AD75AF40-DC85-4E90-8F28-2285BDDFD8BE}">
      <dgm:prSet/>
      <dgm:spPr/>
      <dgm:t>
        <a:bodyPr/>
        <a:lstStyle/>
        <a:p>
          <a:endParaRPr lang="en-US"/>
        </a:p>
      </dgm:t>
    </dgm:pt>
    <dgm:pt modelId="{424CE892-74F9-4407-9D42-CF160DA801ED}" type="sibTrans" cxnId="{AD75AF40-DC85-4E90-8F28-2285BDDFD8BE}">
      <dgm:prSet/>
      <dgm:spPr/>
      <dgm:t>
        <a:bodyPr/>
        <a:lstStyle/>
        <a:p>
          <a:endParaRPr lang="en-US"/>
        </a:p>
      </dgm:t>
    </dgm:pt>
    <dgm:pt modelId="{F0AE834E-1DE5-408B-BCEB-8EC05291D0B1}" type="pres">
      <dgm:prSet presAssocID="{7FAE01FA-10C0-4CCC-BD96-1EF73E4AE1A1}" presName="linearFlow" presStyleCnt="0">
        <dgm:presLayoutVars>
          <dgm:dir/>
          <dgm:animLvl val="lvl"/>
          <dgm:resizeHandles val="exact"/>
        </dgm:presLayoutVars>
      </dgm:prSet>
      <dgm:spPr/>
    </dgm:pt>
    <dgm:pt modelId="{1D0ABBAA-0312-409A-98DD-8D8D53EDAEAF}" type="pres">
      <dgm:prSet presAssocID="{0254F0CF-3EE2-45A9-A545-B84C75BF9402}" presName="composite" presStyleCnt="0"/>
      <dgm:spPr/>
    </dgm:pt>
    <dgm:pt modelId="{7D54BA83-A8DD-453E-B5DD-0064AE9FD1D3}" type="pres">
      <dgm:prSet presAssocID="{0254F0CF-3EE2-45A9-A545-B84C75BF9402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31D540EB-AE9B-482A-98A6-73B465E6B537}" type="pres">
      <dgm:prSet presAssocID="{0254F0CF-3EE2-45A9-A545-B84C75BF9402}" presName="descendantText" presStyleLbl="alignAcc1" presStyleIdx="0" presStyleCnt="4">
        <dgm:presLayoutVars>
          <dgm:bulletEnabled val="1"/>
        </dgm:presLayoutVars>
      </dgm:prSet>
      <dgm:spPr/>
    </dgm:pt>
    <dgm:pt modelId="{09AE94B5-6EFB-4F88-A427-E5C70EC7C776}" type="pres">
      <dgm:prSet presAssocID="{C1943E60-2A79-4A34-BEE0-05A96A08ED45}" presName="sp" presStyleCnt="0"/>
      <dgm:spPr/>
    </dgm:pt>
    <dgm:pt modelId="{1C6C37D6-FA91-45C5-8060-0823631CEC67}" type="pres">
      <dgm:prSet presAssocID="{E292B2CD-CDB7-442C-AB76-15053FD4DD68}" presName="composite" presStyleCnt="0"/>
      <dgm:spPr/>
    </dgm:pt>
    <dgm:pt modelId="{80FD059A-71F9-4E00-A353-1E3E34882E49}" type="pres">
      <dgm:prSet presAssocID="{E292B2CD-CDB7-442C-AB76-15053FD4DD68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C0F04CAC-2614-4859-80F0-71DC6C284558}" type="pres">
      <dgm:prSet presAssocID="{E292B2CD-CDB7-442C-AB76-15053FD4DD68}" presName="descendantText" presStyleLbl="alignAcc1" presStyleIdx="1" presStyleCnt="4">
        <dgm:presLayoutVars>
          <dgm:bulletEnabled val="1"/>
        </dgm:presLayoutVars>
      </dgm:prSet>
      <dgm:spPr/>
    </dgm:pt>
    <dgm:pt modelId="{3E40515F-1D73-40E1-9DF5-CDB91DE64953}" type="pres">
      <dgm:prSet presAssocID="{993395CA-A33C-4FAE-853E-DBF2881F79C4}" presName="sp" presStyleCnt="0"/>
      <dgm:spPr/>
    </dgm:pt>
    <dgm:pt modelId="{EBE6B122-FABC-43EB-813E-5A3534082608}" type="pres">
      <dgm:prSet presAssocID="{F13357A2-4E0E-468B-BA91-889D21CA4FA5}" presName="composite" presStyleCnt="0"/>
      <dgm:spPr/>
    </dgm:pt>
    <dgm:pt modelId="{077C0661-12C0-4D7B-99DD-ADBB07657DF0}" type="pres">
      <dgm:prSet presAssocID="{F13357A2-4E0E-468B-BA91-889D21CA4FA5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7F7EC5FA-69B3-482A-95D6-09E7943A805E}" type="pres">
      <dgm:prSet presAssocID="{F13357A2-4E0E-468B-BA91-889D21CA4FA5}" presName="descendantText" presStyleLbl="alignAcc1" presStyleIdx="2" presStyleCnt="4">
        <dgm:presLayoutVars>
          <dgm:bulletEnabled val="1"/>
        </dgm:presLayoutVars>
      </dgm:prSet>
      <dgm:spPr/>
    </dgm:pt>
    <dgm:pt modelId="{FD85618D-DF9C-43B7-9EB3-184E4E442B11}" type="pres">
      <dgm:prSet presAssocID="{9605F5C4-5F4E-4B58-B989-9AE4D14A9E1E}" presName="sp" presStyleCnt="0"/>
      <dgm:spPr/>
    </dgm:pt>
    <dgm:pt modelId="{9CEE6FAE-8CA7-4B07-988A-73F6DC41D806}" type="pres">
      <dgm:prSet presAssocID="{41153186-F339-4C05-BE6B-A0C66D2D36D0}" presName="composite" presStyleCnt="0"/>
      <dgm:spPr/>
    </dgm:pt>
    <dgm:pt modelId="{DDDC24BC-761D-40D2-BA0E-E4C4B15F6641}" type="pres">
      <dgm:prSet presAssocID="{41153186-F339-4C05-BE6B-A0C66D2D36D0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02364B1C-236F-458F-B403-EFD1A861AFB5}" type="pres">
      <dgm:prSet presAssocID="{41153186-F339-4C05-BE6B-A0C66D2D36D0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AE766109-C464-4EE5-8D5E-C8649C4F1925}" type="presOf" srcId="{0254F0CF-3EE2-45A9-A545-B84C75BF9402}" destId="{7D54BA83-A8DD-453E-B5DD-0064AE9FD1D3}" srcOrd="0" destOrd="0" presId="urn:microsoft.com/office/officeart/2005/8/layout/chevron2"/>
    <dgm:cxn modelId="{F5A9AC15-C9C7-41BB-BE2F-9822E448F967}" type="presOf" srcId="{41153186-F339-4C05-BE6B-A0C66D2D36D0}" destId="{DDDC24BC-761D-40D2-BA0E-E4C4B15F6641}" srcOrd="0" destOrd="0" presId="urn:microsoft.com/office/officeart/2005/8/layout/chevron2"/>
    <dgm:cxn modelId="{A7051A29-4A90-470D-9FC0-6D8A9503038F}" srcId="{7FAE01FA-10C0-4CCC-BD96-1EF73E4AE1A1}" destId="{F13357A2-4E0E-468B-BA91-889D21CA4FA5}" srcOrd="2" destOrd="0" parTransId="{1182F24B-0180-48F2-9680-C2FA3DCBCCAE}" sibTransId="{9605F5C4-5F4E-4B58-B989-9AE4D14A9E1E}"/>
    <dgm:cxn modelId="{06CFB629-B4C4-4AF2-AD7B-619D2794B957}" type="presOf" srcId="{E292B2CD-CDB7-442C-AB76-15053FD4DD68}" destId="{80FD059A-71F9-4E00-A353-1E3E34882E49}" srcOrd="0" destOrd="0" presId="urn:microsoft.com/office/officeart/2005/8/layout/chevron2"/>
    <dgm:cxn modelId="{8BD14632-B76E-4077-8C29-0205D1856BD9}" srcId="{7FAE01FA-10C0-4CCC-BD96-1EF73E4AE1A1}" destId="{E292B2CD-CDB7-442C-AB76-15053FD4DD68}" srcOrd="1" destOrd="0" parTransId="{FAB0B8EB-4E89-4ED3-B83C-F1F190CD3C48}" sibTransId="{993395CA-A33C-4FAE-853E-DBF2881F79C4}"/>
    <dgm:cxn modelId="{AD75AF40-DC85-4E90-8F28-2285BDDFD8BE}" srcId="{41153186-F339-4C05-BE6B-A0C66D2D36D0}" destId="{105FF39F-78E0-4B94-9283-4A2E51C5B076}" srcOrd="0" destOrd="0" parTransId="{604EFCF6-4C5B-4FEF-B222-63AB8C4C5DC5}" sibTransId="{424CE892-74F9-4407-9D42-CF160DA801ED}"/>
    <dgm:cxn modelId="{53B07B67-38A5-4B69-A5F1-1BE45D027CE5}" type="presOf" srcId="{998C9D3F-8DDA-4DFF-8D34-E2760EDEBBB5}" destId="{31D540EB-AE9B-482A-98A6-73B465E6B537}" srcOrd="0" destOrd="0" presId="urn:microsoft.com/office/officeart/2005/8/layout/chevron2"/>
    <dgm:cxn modelId="{73931D74-354E-4F1D-8D39-21F027BD39A0}" srcId="{7FAE01FA-10C0-4CCC-BD96-1EF73E4AE1A1}" destId="{41153186-F339-4C05-BE6B-A0C66D2D36D0}" srcOrd="3" destOrd="0" parTransId="{1E060830-2871-4E73-AD2E-DC7B42C948E9}" sibTransId="{7E5C1121-DB73-4046-9E9A-81CF905B6D42}"/>
    <dgm:cxn modelId="{C08A2475-60C7-4146-B13B-ECB4DD54ECB9}" type="presOf" srcId="{9EDCBB5B-2C11-42D2-9B52-3FFD026E7E96}" destId="{C0F04CAC-2614-4859-80F0-71DC6C284558}" srcOrd="0" destOrd="0" presId="urn:microsoft.com/office/officeart/2005/8/layout/chevron2"/>
    <dgm:cxn modelId="{AB814E57-77D2-446A-A73A-D3A6ECD6A63C}" srcId="{0254F0CF-3EE2-45A9-A545-B84C75BF9402}" destId="{998C9D3F-8DDA-4DFF-8D34-E2760EDEBBB5}" srcOrd="0" destOrd="0" parTransId="{0E57C2F4-E497-4FD5-98A5-0755257CE4D6}" sibTransId="{5CAC6109-0971-4BB4-9BB4-4C78DCDA9E9E}"/>
    <dgm:cxn modelId="{60445887-392A-4BB9-AFC5-0D32CCAE88CD}" srcId="{F13357A2-4E0E-468B-BA91-889D21CA4FA5}" destId="{958FD3E5-BBAF-4F89-9EAA-740E0D86C4B0}" srcOrd="0" destOrd="0" parTransId="{F0453A09-1306-4E5E-8DCA-898BE89DA8F9}" sibTransId="{F1EE9BA1-04D6-4B39-99CE-74C9802D58BC}"/>
    <dgm:cxn modelId="{49CDB9B6-10F3-49B3-8A52-8D5248483C00}" type="presOf" srcId="{958FD3E5-BBAF-4F89-9EAA-740E0D86C4B0}" destId="{7F7EC5FA-69B3-482A-95D6-09E7943A805E}" srcOrd="0" destOrd="0" presId="urn:microsoft.com/office/officeart/2005/8/layout/chevron2"/>
    <dgm:cxn modelId="{6853FFBF-89E4-413C-948E-C38A0D0EC546}" type="presOf" srcId="{105FF39F-78E0-4B94-9283-4A2E51C5B076}" destId="{02364B1C-236F-458F-B403-EFD1A861AFB5}" srcOrd="0" destOrd="0" presId="urn:microsoft.com/office/officeart/2005/8/layout/chevron2"/>
    <dgm:cxn modelId="{5BEA60CC-5FC6-45FA-9D00-287793A44FD7}" srcId="{E292B2CD-CDB7-442C-AB76-15053FD4DD68}" destId="{9EDCBB5B-2C11-42D2-9B52-3FFD026E7E96}" srcOrd="0" destOrd="0" parTransId="{A672F7E9-2A81-4ED2-8D65-73C7D017694B}" sibTransId="{CC7ECAA2-2697-4834-AB59-42E66EDA4458}"/>
    <dgm:cxn modelId="{66BE39D0-1E9B-4322-8278-B32910D1ACB6}" srcId="{7FAE01FA-10C0-4CCC-BD96-1EF73E4AE1A1}" destId="{0254F0CF-3EE2-45A9-A545-B84C75BF9402}" srcOrd="0" destOrd="0" parTransId="{5BB45D6E-7828-44D8-8300-3A0FEC6F8129}" sibTransId="{C1943E60-2A79-4A34-BEE0-05A96A08ED45}"/>
    <dgm:cxn modelId="{D7579FD6-124F-4A73-88A5-BF5553E4E9E4}" type="presOf" srcId="{7FAE01FA-10C0-4CCC-BD96-1EF73E4AE1A1}" destId="{F0AE834E-1DE5-408B-BCEB-8EC05291D0B1}" srcOrd="0" destOrd="0" presId="urn:microsoft.com/office/officeart/2005/8/layout/chevron2"/>
    <dgm:cxn modelId="{911707F2-1097-418C-B08F-C6E84F0034C0}" type="presOf" srcId="{F13357A2-4E0E-468B-BA91-889D21CA4FA5}" destId="{077C0661-12C0-4D7B-99DD-ADBB07657DF0}" srcOrd="0" destOrd="0" presId="urn:microsoft.com/office/officeart/2005/8/layout/chevron2"/>
    <dgm:cxn modelId="{0D00CD5F-512B-4E20-A1B8-ACE8C23262DA}" type="presParOf" srcId="{F0AE834E-1DE5-408B-BCEB-8EC05291D0B1}" destId="{1D0ABBAA-0312-409A-98DD-8D8D53EDAEAF}" srcOrd="0" destOrd="0" presId="urn:microsoft.com/office/officeart/2005/8/layout/chevron2"/>
    <dgm:cxn modelId="{17076A0D-5BAD-4A2D-ACCD-23F93DFF309A}" type="presParOf" srcId="{1D0ABBAA-0312-409A-98DD-8D8D53EDAEAF}" destId="{7D54BA83-A8DD-453E-B5DD-0064AE9FD1D3}" srcOrd="0" destOrd="0" presId="urn:microsoft.com/office/officeart/2005/8/layout/chevron2"/>
    <dgm:cxn modelId="{5391216B-12AA-4E50-9A8F-5CF412EE90D7}" type="presParOf" srcId="{1D0ABBAA-0312-409A-98DD-8D8D53EDAEAF}" destId="{31D540EB-AE9B-482A-98A6-73B465E6B537}" srcOrd="1" destOrd="0" presId="urn:microsoft.com/office/officeart/2005/8/layout/chevron2"/>
    <dgm:cxn modelId="{ABC40B81-831D-4BE5-A03F-021F667A0E35}" type="presParOf" srcId="{F0AE834E-1DE5-408B-BCEB-8EC05291D0B1}" destId="{09AE94B5-6EFB-4F88-A427-E5C70EC7C776}" srcOrd="1" destOrd="0" presId="urn:microsoft.com/office/officeart/2005/8/layout/chevron2"/>
    <dgm:cxn modelId="{B231DD01-F76C-4089-948F-EBCBC1B6D8D7}" type="presParOf" srcId="{F0AE834E-1DE5-408B-BCEB-8EC05291D0B1}" destId="{1C6C37D6-FA91-45C5-8060-0823631CEC67}" srcOrd="2" destOrd="0" presId="urn:microsoft.com/office/officeart/2005/8/layout/chevron2"/>
    <dgm:cxn modelId="{0F45F330-32C1-42B1-891E-06CB855FC3AE}" type="presParOf" srcId="{1C6C37D6-FA91-45C5-8060-0823631CEC67}" destId="{80FD059A-71F9-4E00-A353-1E3E34882E49}" srcOrd="0" destOrd="0" presId="urn:microsoft.com/office/officeart/2005/8/layout/chevron2"/>
    <dgm:cxn modelId="{DCE7A9CB-68C1-4D53-9941-79104503BE20}" type="presParOf" srcId="{1C6C37D6-FA91-45C5-8060-0823631CEC67}" destId="{C0F04CAC-2614-4859-80F0-71DC6C284558}" srcOrd="1" destOrd="0" presId="urn:microsoft.com/office/officeart/2005/8/layout/chevron2"/>
    <dgm:cxn modelId="{2163E2C4-CE8E-4B53-A39B-DA65BABF0C0A}" type="presParOf" srcId="{F0AE834E-1DE5-408B-BCEB-8EC05291D0B1}" destId="{3E40515F-1D73-40E1-9DF5-CDB91DE64953}" srcOrd="3" destOrd="0" presId="urn:microsoft.com/office/officeart/2005/8/layout/chevron2"/>
    <dgm:cxn modelId="{DA6221CA-B2D0-4602-B19A-A7B6465E6D88}" type="presParOf" srcId="{F0AE834E-1DE5-408B-BCEB-8EC05291D0B1}" destId="{EBE6B122-FABC-43EB-813E-5A3534082608}" srcOrd="4" destOrd="0" presId="urn:microsoft.com/office/officeart/2005/8/layout/chevron2"/>
    <dgm:cxn modelId="{558DDD38-3AAA-4C0B-B8FA-7D9125DE6ADE}" type="presParOf" srcId="{EBE6B122-FABC-43EB-813E-5A3534082608}" destId="{077C0661-12C0-4D7B-99DD-ADBB07657DF0}" srcOrd="0" destOrd="0" presId="urn:microsoft.com/office/officeart/2005/8/layout/chevron2"/>
    <dgm:cxn modelId="{A8921067-EAB5-4E99-9178-AD3B88B23AB4}" type="presParOf" srcId="{EBE6B122-FABC-43EB-813E-5A3534082608}" destId="{7F7EC5FA-69B3-482A-95D6-09E7943A805E}" srcOrd="1" destOrd="0" presId="urn:microsoft.com/office/officeart/2005/8/layout/chevron2"/>
    <dgm:cxn modelId="{8B15EDB1-EC8C-4D8D-AAE5-012B3BD2B0A4}" type="presParOf" srcId="{F0AE834E-1DE5-408B-BCEB-8EC05291D0B1}" destId="{FD85618D-DF9C-43B7-9EB3-184E4E442B11}" srcOrd="5" destOrd="0" presId="urn:microsoft.com/office/officeart/2005/8/layout/chevron2"/>
    <dgm:cxn modelId="{9B9666A7-CC84-4064-981F-05C6EA840663}" type="presParOf" srcId="{F0AE834E-1DE5-408B-BCEB-8EC05291D0B1}" destId="{9CEE6FAE-8CA7-4B07-988A-73F6DC41D806}" srcOrd="6" destOrd="0" presId="urn:microsoft.com/office/officeart/2005/8/layout/chevron2"/>
    <dgm:cxn modelId="{CDD45636-C970-4828-8795-8A45CE1AFBF4}" type="presParOf" srcId="{9CEE6FAE-8CA7-4B07-988A-73F6DC41D806}" destId="{DDDC24BC-761D-40D2-BA0E-E4C4B15F6641}" srcOrd="0" destOrd="0" presId="urn:microsoft.com/office/officeart/2005/8/layout/chevron2"/>
    <dgm:cxn modelId="{6D3DF58C-A5A9-4210-BCFB-F4AC0E46E426}" type="presParOf" srcId="{9CEE6FAE-8CA7-4B07-988A-73F6DC41D806}" destId="{02364B1C-236F-458F-B403-EFD1A861AFB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078EDD5-733E-4CE5-8211-89300365630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5BADF0-327E-4285-B664-A30378F9E2F7}">
      <dgm:prSet phldrT="[Text]" custT="1"/>
      <dgm:spPr>
        <a:solidFill>
          <a:srgbClr val="5C3CB8"/>
        </a:solidFill>
      </dgm:spPr>
      <dgm:t>
        <a:bodyPr/>
        <a:lstStyle/>
        <a:p>
          <a:r>
            <a:rPr lang="es-PA" sz="2000" b="1" dirty="0">
              <a:latin typeface="Montserrat" pitchFamily="2" charset="0"/>
            </a:rPr>
            <a:t>1- Extensión y Horario Ajustado</a:t>
          </a:r>
          <a:endParaRPr lang="en-US" sz="2000" b="1" dirty="0">
            <a:latin typeface="Montserrat" pitchFamily="2" charset="0"/>
          </a:endParaRPr>
        </a:p>
      </dgm:t>
    </dgm:pt>
    <dgm:pt modelId="{FC4650A5-8AF1-4A30-B2B2-9301591481B2}" type="sibTrans" cxnId="{84F26413-AC36-4EA1-9183-05539C2B4B3B}">
      <dgm:prSet/>
      <dgm:spPr/>
      <dgm:t>
        <a:bodyPr/>
        <a:lstStyle/>
        <a:p>
          <a:endParaRPr lang="en-US"/>
        </a:p>
      </dgm:t>
    </dgm:pt>
    <dgm:pt modelId="{F0A45FC6-75CB-4E9C-B0A8-A7E16387E88E}" type="parTrans" cxnId="{84F26413-AC36-4EA1-9183-05539C2B4B3B}">
      <dgm:prSet/>
      <dgm:spPr/>
      <dgm:t>
        <a:bodyPr/>
        <a:lstStyle/>
        <a:p>
          <a:endParaRPr lang="en-US"/>
        </a:p>
      </dgm:t>
    </dgm:pt>
    <dgm:pt modelId="{B102FBC1-B17A-4014-A68C-A08E34B3596F}">
      <dgm:prSet phldrT="[Text]" custT="1"/>
      <dgm:spPr/>
      <dgm:t>
        <a:bodyPr/>
        <a:lstStyle/>
        <a:p>
          <a:r>
            <a:rPr lang="es-ES" sz="1600" b="0" i="0" dirty="0">
              <a:latin typeface="Montserrat" pitchFamily="2" charset="0"/>
            </a:rPr>
            <a:t>Las sesiones de #PilandoAndo, inicialmente de tres horas, a menudo se prolongan debido al material y disposición de tutores. Se propone extenderlas a 3.5 horas (9:00-12:30) con flexibilidad de 15 minutos.</a:t>
          </a:r>
          <a:endParaRPr lang="en-US" sz="1600" dirty="0">
            <a:latin typeface="Montserrat" pitchFamily="2" charset="0"/>
          </a:endParaRPr>
        </a:p>
      </dgm:t>
    </dgm:pt>
    <dgm:pt modelId="{00165A14-0EB5-4F97-BF26-541A4651F94E}" type="sibTrans" cxnId="{B0D91DC5-7ACD-400F-B5C1-22BCB3580F88}">
      <dgm:prSet/>
      <dgm:spPr/>
      <dgm:t>
        <a:bodyPr/>
        <a:lstStyle/>
        <a:p>
          <a:endParaRPr lang="en-US"/>
        </a:p>
      </dgm:t>
    </dgm:pt>
    <dgm:pt modelId="{F3CEDE9A-F039-48AE-A21D-278FDB0B4BB5}" type="parTrans" cxnId="{B0D91DC5-7ACD-400F-B5C1-22BCB3580F88}">
      <dgm:prSet/>
      <dgm:spPr/>
      <dgm:t>
        <a:bodyPr/>
        <a:lstStyle/>
        <a:p>
          <a:endParaRPr lang="en-US"/>
        </a:p>
      </dgm:t>
    </dgm:pt>
    <dgm:pt modelId="{51BA6E46-1D50-46E6-8EE9-0226BB9B0C2D}">
      <dgm:prSet phldrT="[Text]" custT="1"/>
      <dgm:spPr>
        <a:solidFill>
          <a:srgbClr val="5C3CB8"/>
        </a:solidFill>
      </dgm:spPr>
      <dgm:t>
        <a:bodyPr/>
        <a:lstStyle/>
        <a:p>
          <a:r>
            <a:rPr lang="es-PA" sz="2000" b="1" dirty="0">
              <a:latin typeface="Montserrat" pitchFamily="2" charset="0"/>
            </a:rPr>
            <a:t>2- Aumento de Sesiones</a:t>
          </a:r>
          <a:endParaRPr lang="en-US" sz="2000" b="1" dirty="0">
            <a:latin typeface="Montserrat" pitchFamily="2" charset="0"/>
          </a:endParaRPr>
        </a:p>
      </dgm:t>
    </dgm:pt>
    <dgm:pt modelId="{89C73D29-1EF9-4328-AEBC-FF5D59C92DA5}" type="sibTrans" cxnId="{2AD926C3-9FA4-499A-9AE7-481EE7B24F5E}">
      <dgm:prSet/>
      <dgm:spPr/>
      <dgm:t>
        <a:bodyPr/>
        <a:lstStyle/>
        <a:p>
          <a:endParaRPr lang="en-US"/>
        </a:p>
      </dgm:t>
    </dgm:pt>
    <dgm:pt modelId="{624C46F9-B31A-4562-BA2A-DB61AFB4A4FB}" type="parTrans" cxnId="{2AD926C3-9FA4-499A-9AE7-481EE7B24F5E}">
      <dgm:prSet/>
      <dgm:spPr/>
      <dgm:t>
        <a:bodyPr/>
        <a:lstStyle/>
        <a:p>
          <a:endParaRPr lang="en-US"/>
        </a:p>
      </dgm:t>
    </dgm:pt>
    <dgm:pt modelId="{6434E3FF-72A1-4EAB-A467-81EF5893BAB6}">
      <dgm:prSet phldrT="[Text]" custT="1"/>
      <dgm:spPr/>
      <dgm:t>
        <a:bodyPr/>
        <a:lstStyle/>
        <a:p>
          <a:r>
            <a:rPr lang="es-ES" sz="1600" b="0" i="0" dirty="0">
              <a:latin typeface="Montserrat" pitchFamily="2" charset="0"/>
            </a:rPr>
            <a:t>De tres a cinco sesiones. Actualmente, nueve horas no son suficientes para abordar temas y explicaciones requeridas.</a:t>
          </a:r>
          <a:endParaRPr lang="en-US" sz="1600" dirty="0">
            <a:latin typeface="Montserrat" pitchFamily="2" charset="0"/>
          </a:endParaRPr>
        </a:p>
      </dgm:t>
    </dgm:pt>
    <dgm:pt modelId="{34B0BACF-2E62-4860-B628-44DC910C7922}" type="sibTrans" cxnId="{3BF6EFE9-E9B8-4C05-8E9C-A5FFAEC4D883}">
      <dgm:prSet/>
      <dgm:spPr/>
      <dgm:t>
        <a:bodyPr/>
        <a:lstStyle/>
        <a:p>
          <a:endParaRPr lang="en-US"/>
        </a:p>
      </dgm:t>
    </dgm:pt>
    <dgm:pt modelId="{2913E880-B2EA-4C9D-9C00-AD14B9A8104F}" type="parTrans" cxnId="{3BF6EFE9-E9B8-4C05-8E9C-A5FFAEC4D883}">
      <dgm:prSet/>
      <dgm:spPr/>
      <dgm:t>
        <a:bodyPr/>
        <a:lstStyle/>
        <a:p>
          <a:endParaRPr lang="en-US"/>
        </a:p>
      </dgm:t>
    </dgm:pt>
    <dgm:pt modelId="{FC2A2B23-FB05-4512-963D-E4BA169C9950}">
      <dgm:prSet phldrT="[Text]" custT="1"/>
      <dgm:spPr>
        <a:solidFill>
          <a:srgbClr val="5C3CB8"/>
        </a:solidFill>
      </dgm:spPr>
      <dgm:t>
        <a:bodyPr/>
        <a:lstStyle/>
        <a:p>
          <a:r>
            <a:rPr lang="es-PA" sz="2000" b="1" dirty="0">
              <a:latin typeface="Montserrat" pitchFamily="2" charset="0"/>
            </a:rPr>
            <a:t>3- Descansos y Eficiencia</a:t>
          </a:r>
          <a:endParaRPr lang="en-US" sz="2000" b="1" dirty="0">
            <a:latin typeface="Montserrat" pitchFamily="2" charset="0"/>
          </a:endParaRPr>
        </a:p>
      </dgm:t>
    </dgm:pt>
    <dgm:pt modelId="{B13FE3A0-01A2-4C5D-92BC-A19E4B49D941}" type="sibTrans" cxnId="{DDB43A47-4775-4F42-89A0-6DCDBF66ECCF}">
      <dgm:prSet/>
      <dgm:spPr/>
      <dgm:t>
        <a:bodyPr/>
        <a:lstStyle/>
        <a:p>
          <a:endParaRPr lang="en-US"/>
        </a:p>
      </dgm:t>
    </dgm:pt>
    <dgm:pt modelId="{6E50C713-2DCD-485B-9911-2468B3ABB960}" type="parTrans" cxnId="{DDB43A47-4775-4F42-89A0-6DCDBF66ECCF}">
      <dgm:prSet/>
      <dgm:spPr/>
      <dgm:t>
        <a:bodyPr/>
        <a:lstStyle/>
        <a:p>
          <a:endParaRPr lang="en-US"/>
        </a:p>
      </dgm:t>
    </dgm:pt>
    <dgm:pt modelId="{2EB6392B-353C-4A89-BBE0-35CC63366A2C}">
      <dgm:prSet phldrT="[Text]" custT="1"/>
      <dgm:spPr/>
      <dgm:t>
        <a:bodyPr/>
        <a:lstStyle/>
        <a:p>
          <a:r>
            <a:rPr lang="es-ES" sz="1600" b="0" i="0" dirty="0">
              <a:latin typeface="Montserrat" pitchFamily="2" charset="0"/>
            </a:rPr>
            <a:t>Descanso obligatorio a las 1:45 </a:t>
          </a:r>
          <a:r>
            <a:rPr lang="es-ES" sz="1600" b="0" i="0" dirty="0" err="1">
              <a:latin typeface="Montserrat" pitchFamily="2" charset="0"/>
            </a:rPr>
            <a:t>hrs</a:t>
          </a:r>
          <a:r>
            <a:rPr lang="es-ES" sz="1600" b="0" i="0" dirty="0">
              <a:latin typeface="Montserrat" pitchFamily="2" charset="0"/>
            </a:rPr>
            <a:t> de iniciada la sesión para optimizar el enfoque y energía de los estudiantes durante la sesión.</a:t>
          </a:r>
          <a:endParaRPr lang="en-US" sz="1600" dirty="0">
            <a:latin typeface="Montserrat" pitchFamily="2" charset="0"/>
          </a:endParaRPr>
        </a:p>
      </dgm:t>
    </dgm:pt>
    <dgm:pt modelId="{171AA9AF-3D12-4489-9E74-F6FA0C403A66}" type="sibTrans" cxnId="{660975DE-C9B2-4AAB-9B45-84411468C97C}">
      <dgm:prSet/>
      <dgm:spPr/>
      <dgm:t>
        <a:bodyPr/>
        <a:lstStyle/>
        <a:p>
          <a:endParaRPr lang="en-US"/>
        </a:p>
      </dgm:t>
    </dgm:pt>
    <dgm:pt modelId="{21455166-9C43-409F-A806-F3DAC266C92C}" type="parTrans" cxnId="{660975DE-C9B2-4AAB-9B45-84411468C97C}">
      <dgm:prSet/>
      <dgm:spPr/>
      <dgm:t>
        <a:bodyPr/>
        <a:lstStyle/>
        <a:p>
          <a:endParaRPr lang="en-US"/>
        </a:p>
      </dgm:t>
    </dgm:pt>
    <dgm:pt modelId="{2B4F075F-BE82-4089-9BEC-1AE6EFEEBBEB}" type="pres">
      <dgm:prSet presAssocID="{C078EDD5-733E-4CE5-8211-89300365630B}" presName="linear" presStyleCnt="0">
        <dgm:presLayoutVars>
          <dgm:animLvl val="lvl"/>
          <dgm:resizeHandles val="exact"/>
        </dgm:presLayoutVars>
      </dgm:prSet>
      <dgm:spPr/>
    </dgm:pt>
    <dgm:pt modelId="{9779DD01-4327-4DBB-87AB-46E20E4EFB82}" type="pres">
      <dgm:prSet presAssocID="{965BADF0-327E-4285-B664-A30378F9E2F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109715F-4F37-4DE5-AA4B-7C88A85789D8}" type="pres">
      <dgm:prSet presAssocID="{965BADF0-327E-4285-B664-A30378F9E2F7}" presName="childText" presStyleLbl="revTx" presStyleIdx="0" presStyleCnt="3">
        <dgm:presLayoutVars>
          <dgm:bulletEnabled val="1"/>
        </dgm:presLayoutVars>
      </dgm:prSet>
      <dgm:spPr/>
    </dgm:pt>
    <dgm:pt modelId="{9854363B-BD4E-4335-BFDA-52E9C9C7AE1F}" type="pres">
      <dgm:prSet presAssocID="{51BA6E46-1D50-46E6-8EE9-0226BB9B0C2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F65115D-B241-4003-A93A-AF10E363805C}" type="pres">
      <dgm:prSet presAssocID="{51BA6E46-1D50-46E6-8EE9-0226BB9B0C2D}" presName="childText" presStyleLbl="revTx" presStyleIdx="1" presStyleCnt="3">
        <dgm:presLayoutVars>
          <dgm:bulletEnabled val="1"/>
        </dgm:presLayoutVars>
      </dgm:prSet>
      <dgm:spPr/>
    </dgm:pt>
    <dgm:pt modelId="{B01FFF05-E81F-4893-88B2-8BEFBF0777CA}" type="pres">
      <dgm:prSet presAssocID="{FC2A2B23-FB05-4512-963D-E4BA169C995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D652498-3023-4D8C-B7C8-61145E334EE3}" type="pres">
      <dgm:prSet presAssocID="{FC2A2B23-FB05-4512-963D-E4BA169C9950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3590FC0C-F937-423D-8133-85A34FFC7A46}" type="presOf" srcId="{B102FBC1-B17A-4014-A68C-A08E34B3596F}" destId="{A109715F-4F37-4DE5-AA4B-7C88A85789D8}" srcOrd="0" destOrd="0" presId="urn:microsoft.com/office/officeart/2005/8/layout/vList2"/>
    <dgm:cxn modelId="{84F26413-AC36-4EA1-9183-05539C2B4B3B}" srcId="{C078EDD5-733E-4CE5-8211-89300365630B}" destId="{965BADF0-327E-4285-B664-A30378F9E2F7}" srcOrd="0" destOrd="0" parTransId="{F0A45FC6-75CB-4E9C-B0A8-A7E16387E88E}" sibTransId="{FC4650A5-8AF1-4A30-B2B2-9301591481B2}"/>
    <dgm:cxn modelId="{C369102B-5D08-4968-A934-39AE1C68508E}" type="presOf" srcId="{965BADF0-327E-4285-B664-A30378F9E2F7}" destId="{9779DD01-4327-4DBB-87AB-46E20E4EFB82}" srcOrd="0" destOrd="0" presId="urn:microsoft.com/office/officeart/2005/8/layout/vList2"/>
    <dgm:cxn modelId="{3B435933-3CE4-4F65-A8A1-DF27E695E0E9}" type="presOf" srcId="{2EB6392B-353C-4A89-BBE0-35CC63366A2C}" destId="{5D652498-3023-4D8C-B7C8-61145E334EE3}" srcOrd="0" destOrd="0" presId="urn:microsoft.com/office/officeart/2005/8/layout/vList2"/>
    <dgm:cxn modelId="{DDB43A47-4775-4F42-89A0-6DCDBF66ECCF}" srcId="{C078EDD5-733E-4CE5-8211-89300365630B}" destId="{FC2A2B23-FB05-4512-963D-E4BA169C9950}" srcOrd="2" destOrd="0" parTransId="{6E50C713-2DCD-485B-9911-2468B3ABB960}" sibTransId="{B13FE3A0-01A2-4C5D-92BC-A19E4B49D941}"/>
    <dgm:cxn modelId="{63240151-B04B-4C7C-B4F3-6DEFE4F9C0B0}" type="presOf" srcId="{C078EDD5-733E-4CE5-8211-89300365630B}" destId="{2B4F075F-BE82-4089-9BEC-1AE6EFEEBBEB}" srcOrd="0" destOrd="0" presId="urn:microsoft.com/office/officeart/2005/8/layout/vList2"/>
    <dgm:cxn modelId="{21629A76-2759-4B6E-925F-391F596365B4}" type="presOf" srcId="{51BA6E46-1D50-46E6-8EE9-0226BB9B0C2D}" destId="{9854363B-BD4E-4335-BFDA-52E9C9C7AE1F}" srcOrd="0" destOrd="0" presId="urn:microsoft.com/office/officeart/2005/8/layout/vList2"/>
    <dgm:cxn modelId="{49DCC757-07B4-4D31-B4BE-C0A97835FAC0}" type="presOf" srcId="{FC2A2B23-FB05-4512-963D-E4BA169C9950}" destId="{B01FFF05-E81F-4893-88B2-8BEFBF0777CA}" srcOrd="0" destOrd="0" presId="urn:microsoft.com/office/officeart/2005/8/layout/vList2"/>
    <dgm:cxn modelId="{2AD926C3-9FA4-499A-9AE7-481EE7B24F5E}" srcId="{C078EDD5-733E-4CE5-8211-89300365630B}" destId="{51BA6E46-1D50-46E6-8EE9-0226BB9B0C2D}" srcOrd="1" destOrd="0" parTransId="{624C46F9-B31A-4562-BA2A-DB61AFB4A4FB}" sibTransId="{89C73D29-1EF9-4328-AEBC-FF5D59C92DA5}"/>
    <dgm:cxn modelId="{B0D91DC5-7ACD-400F-B5C1-22BCB3580F88}" srcId="{965BADF0-327E-4285-B664-A30378F9E2F7}" destId="{B102FBC1-B17A-4014-A68C-A08E34B3596F}" srcOrd="0" destOrd="0" parTransId="{F3CEDE9A-F039-48AE-A21D-278FDB0B4BB5}" sibTransId="{00165A14-0EB5-4F97-BF26-541A4651F94E}"/>
    <dgm:cxn modelId="{660975DE-C9B2-4AAB-9B45-84411468C97C}" srcId="{FC2A2B23-FB05-4512-963D-E4BA169C9950}" destId="{2EB6392B-353C-4A89-BBE0-35CC63366A2C}" srcOrd="0" destOrd="0" parTransId="{21455166-9C43-409F-A806-F3DAC266C92C}" sibTransId="{171AA9AF-3D12-4489-9E74-F6FA0C403A66}"/>
    <dgm:cxn modelId="{3BF6EFE9-E9B8-4C05-8E9C-A5FFAEC4D883}" srcId="{51BA6E46-1D50-46E6-8EE9-0226BB9B0C2D}" destId="{6434E3FF-72A1-4EAB-A467-81EF5893BAB6}" srcOrd="0" destOrd="0" parTransId="{2913E880-B2EA-4C9D-9C00-AD14B9A8104F}" sibTransId="{34B0BACF-2E62-4860-B628-44DC910C7922}"/>
    <dgm:cxn modelId="{AE31E6FC-62AE-4178-840E-C6BED0F9CA12}" type="presOf" srcId="{6434E3FF-72A1-4EAB-A467-81EF5893BAB6}" destId="{9F65115D-B241-4003-A93A-AF10E363805C}" srcOrd="0" destOrd="0" presId="urn:microsoft.com/office/officeart/2005/8/layout/vList2"/>
    <dgm:cxn modelId="{B8CF4DDE-C8E0-450A-8AB2-D2F23DA73A84}" type="presParOf" srcId="{2B4F075F-BE82-4089-9BEC-1AE6EFEEBBEB}" destId="{9779DD01-4327-4DBB-87AB-46E20E4EFB82}" srcOrd="0" destOrd="0" presId="urn:microsoft.com/office/officeart/2005/8/layout/vList2"/>
    <dgm:cxn modelId="{643133D3-F575-41DF-9963-02BCBA91D591}" type="presParOf" srcId="{2B4F075F-BE82-4089-9BEC-1AE6EFEEBBEB}" destId="{A109715F-4F37-4DE5-AA4B-7C88A85789D8}" srcOrd="1" destOrd="0" presId="urn:microsoft.com/office/officeart/2005/8/layout/vList2"/>
    <dgm:cxn modelId="{FE3AFC09-1EEE-4E4C-8932-8C5758A854A5}" type="presParOf" srcId="{2B4F075F-BE82-4089-9BEC-1AE6EFEEBBEB}" destId="{9854363B-BD4E-4335-BFDA-52E9C9C7AE1F}" srcOrd="2" destOrd="0" presId="urn:microsoft.com/office/officeart/2005/8/layout/vList2"/>
    <dgm:cxn modelId="{A0BCA301-79FF-40AD-9FCC-BECC0A3A9157}" type="presParOf" srcId="{2B4F075F-BE82-4089-9BEC-1AE6EFEEBBEB}" destId="{9F65115D-B241-4003-A93A-AF10E363805C}" srcOrd="3" destOrd="0" presId="urn:microsoft.com/office/officeart/2005/8/layout/vList2"/>
    <dgm:cxn modelId="{263ABC7E-88BC-4D77-ACDE-2C07A2FDB05A}" type="presParOf" srcId="{2B4F075F-BE82-4089-9BEC-1AE6EFEEBBEB}" destId="{B01FFF05-E81F-4893-88B2-8BEFBF0777CA}" srcOrd="4" destOrd="0" presId="urn:microsoft.com/office/officeart/2005/8/layout/vList2"/>
    <dgm:cxn modelId="{6DFDBB4F-B659-4CD3-B813-B5A79B0CF49A}" type="presParOf" srcId="{2B4F075F-BE82-4089-9BEC-1AE6EFEEBBEB}" destId="{5D652498-3023-4D8C-B7C8-61145E334EE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078EDD5-733E-4CE5-8211-89300365630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5BADF0-327E-4285-B664-A30378F9E2F7}">
      <dgm:prSet phldrT="[Text]" custT="1"/>
      <dgm:spPr>
        <a:solidFill>
          <a:srgbClr val="5C3CB8"/>
        </a:solidFill>
      </dgm:spPr>
      <dgm:t>
        <a:bodyPr/>
        <a:lstStyle/>
        <a:p>
          <a:r>
            <a:rPr lang="es-PA" sz="2000" b="1" dirty="0">
              <a:latin typeface="Montserrat" pitchFamily="2" charset="0"/>
            </a:rPr>
            <a:t>4- Integración Digital Mejorada</a:t>
          </a:r>
          <a:endParaRPr lang="en-US" sz="2000" b="1" dirty="0">
            <a:latin typeface="Montserrat" pitchFamily="2" charset="0"/>
          </a:endParaRPr>
        </a:p>
      </dgm:t>
    </dgm:pt>
    <dgm:pt modelId="{FC4650A5-8AF1-4A30-B2B2-9301591481B2}" type="sibTrans" cxnId="{84F26413-AC36-4EA1-9183-05539C2B4B3B}">
      <dgm:prSet/>
      <dgm:spPr/>
      <dgm:t>
        <a:bodyPr/>
        <a:lstStyle/>
        <a:p>
          <a:endParaRPr lang="en-US"/>
        </a:p>
      </dgm:t>
    </dgm:pt>
    <dgm:pt modelId="{F0A45FC6-75CB-4E9C-B0A8-A7E16387E88E}" type="parTrans" cxnId="{84F26413-AC36-4EA1-9183-05539C2B4B3B}">
      <dgm:prSet/>
      <dgm:spPr/>
      <dgm:t>
        <a:bodyPr/>
        <a:lstStyle/>
        <a:p>
          <a:endParaRPr lang="en-US"/>
        </a:p>
      </dgm:t>
    </dgm:pt>
    <dgm:pt modelId="{B102FBC1-B17A-4014-A68C-A08E34B3596F}">
      <dgm:prSet phldrT="[Text]" custT="1"/>
      <dgm:spPr/>
      <dgm:t>
        <a:bodyPr/>
        <a:lstStyle/>
        <a:p>
          <a:r>
            <a:rPr lang="es-ES" sz="1600" b="0" i="0" dirty="0">
              <a:latin typeface="Montserrat" pitchFamily="2" charset="0"/>
            </a:rPr>
            <a:t>Tutores serán capacitados para usar plataformas digitales de la Fundación Ayudinga. Contenidos digitales previos a sesiones mejorarán la enseñanza.</a:t>
          </a:r>
          <a:endParaRPr lang="en-US" sz="1600" dirty="0">
            <a:latin typeface="Montserrat" pitchFamily="2" charset="0"/>
          </a:endParaRPr>
        </a:p>
      </dgm:t>
    </dgm:pt>
    <dgm:pt modelId="{00165A14-0EB5-4F97-BF26-541A4651F94E}" type="sibTrans" cxnId="{B0D91DC5-7ACD-400F-B5C1-22BCB3580F88}">
      <dgm:prSet/>
      <dgm:spPr/>
      <dgm:t>
        <a:bodyPr/>
        <a:lstStyle/>
        <a:p>
          <a:endParaRPr lang="en-US"/>
        </a:p>
      </dgm:t>
    </dgm:pt>
    <dgm:pt modelId="{F3CEDE9A-F039-48AE-A21D-278FDB0B4BB5}" type="parTrans" cxnId="{B0D91DC5-7ACD-400F-B5C1-22BCB3580F88}">
      <dgm:prSet/>
      <dgm:spPr/>
      <dgm:t>
        <a:bodyPr/>
        <a:lstStyle/>
        <a:p>
          <a:endParaRPr lang="en-US"/>
        </a:p>
      </dgm:t>
    </dgm:pt>
    <dgm:pt modelId="{51BA6E46-1D50-46E6-8EE9-0226BB9B0C2D}">
      <dgm:prSet phldrT="[Text]" custT="1"/>
      <dgm:spPr>
        <a:solidFill>
          <a:srgbClr val="5C3CB8"/>
        </a:solidFill>
      </dgm:spPr>
      <dgm:t>
        <a:bodyPr/>
        <a:lstStyle/>
        <a:p>
          <a:r>
            <a:rPr lang="es-PA" sz="2000" b="1" dirty="0">
              <a:latin typeface="Montserrat" pitchFamily="2" charset="0"/>
            </a:rPr>
            <a:t>5- Orientación Universitaria</a:t>
          </a:r>
          <a:endParaRPr lang="en-US" sz="2000" b="1" dirty="0">
            <a:latin typeface="Montserrat" pitchFamily="2" charset="0"/>
          </a:endParaRPr>
        </a:p>
      </dgm:t>
    </dgm:pt>
    <dgm:pt modelId="{89C73D29-1EF9-4328-AEBC-FF5D59C92DA5}" type="sibTrans" cxnId="{2AD926C3-9FA4-499A-9AE7-481EE7B24F5E}">
      <dgm:prSet/>
      <dgm:spPr/>
      <dgm:t>
        <a:bodyPr/>
        <a:lstStyle/>
        <a:p>
          <a:endParaRPr lang="en-US"/>
        </a:p>
      </dgm:t>
    </dgm:pt>
    <dgm:pt modelId="{624C46F9-B31A-4562-BA2A-DB61AFB4A4FB}" type="parTrans" cxnId="{2AD926C3-9FA4-499A-9AE7-481EE7B24F5E}">
      <dgm:prSet/>
      <dgm:spPr/>
      <dgm:t>
        <a:bodyPr/>
        <a:lstStyle/>
        <a:p>
          <a:endParaRPr lang="en-US"/>
        </a:p>
      </dgm:t>
    </dgm:pt>
    <dgm:pt modelId="{6434E3FF-72A1-4EAB-A467-81EF5893BAB6}">
      <dgm:prSet phldrT="[Text]" custT="1"/>
      <dgm:spPr/>
      <dgm:t>
        <a:bodyPr/>
        <a:lstStyle/>
        <a:p>
          <a:r>
            <a:rPr lang="es-ES" sz="1600" b="0" i="0" dirty="0">
              <a:latin typeface="Montserrat" pitchFamily="2" charset="0"/>
            </a:rPr>
            <a:t>Algunos estudiantes usan tiempo para cuestiones vocacionales. Invitación a universidades en última sesión para asesorar sobre carreras y habilidades.</a:t>
          </a:r>
          <a:endParaRPr lang="en-US" sz="1600" dirty="0">
            <a:latin typeface="Montserrat" pitchFamily="2" charset="0"/>
          </a:endParaRPr>
        </a:p>
      </dgm:t>
    </dgm:pt>
    <dgm:pt modelId="{34B0BACF-2E62-4860-B628-44DC910C7922}" type="sibTrans" cxnId="{3BF6EFE9-E9B8-4C05-8E9C-A5FFAEC4D883}">
      <dgm:prSet/>
      <dgm:spPr/>
      <dgm:t>
        <a:bodyPr/>
        <a:lstStyle/>
        <a:p>
          <a:endParaRPr lang="en-US"/>
        </a:p>
      </dgm:t>
    </dgm:pt>
    <dgm:pt modelId="{2913E880-B2EA-4C9D-9C00-AD14B9A8104F}" type="parTrans" cxnId="{3BF6EFE9-E9B8-4C05-8E9C-A5FFAEC4D883}">
      <dgm:prSet/>
      <dgm:spPr/>
      <dgm:t>
        <a:bodyPr/>
        <a:lstStyle/>
        <a:p>
          <a:endParaRPr lang="en-US"/>
        </a:p>
      </dgm:t>
    </dgm:pt>
    <dgm:pt modelId="{2B4F075F-BE82-4089-9BEC-1AE6EFEEBBEB}" type="pres">
      <dgm:prSet presAssocID="{C078EDD5-733E-4CE5-8211-89300365630B}" presName="linear" presStyleCnt="0">
        <dgm:presLayoutVars>
          <dgm:animLvl val="lvl"/>
          <dgm:resizeHandles val="exact"/>
        </dgm:presLayoutVars>
      </dgm:prSet>
      <dgm:spPr/>
    </dgm:pt>
    <dgm:pt modelId="{9779DD01-4327-4DBB-87AB-46E20E4EFB82}" type="pres">
      <dgm:prSet presAssocID="{965BADF0-327E-4285-B664-A30378F9E2F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109715F-4F37-4DE5-AA4B-7C88A85789D8}" type="pres">
      <dgm:prSet presAssocID="{965BADF0-327E-4285-B664-A30378F9E2F7}" presName="childText" presStyleLbl="revTx" presStyleIdx="0" presStyleCnt="2">
        <dgm:presLayoutVars>
          <dgm:bulletEnabled val="1"/>
        </dgm:presLayoutVars>
      </dgm:prSet>
      <dgm:spPr/>
    </dgm:pt>
    <dgm:pt modelId="{9854363B-BD4E-4335-BFDA-52E9C9C7AE1F}" type="pres">
      <dgm:prSet presAssocID="{51BA6E46-1D50-46E6-8EE9-0226BB9B0C2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F65115D-B241-4003-A93A-AF10E363805C}" type="pres">
      <dgm:prSet presAssocID="{51BA6E46-1D50-46E6-8EE9-0226BB9B0C2D}" presName="childText" presStyleLbl="revTx" presStyleIdx="1" presStyleCnt="2" custScaleY="73544">
        <dgm:presLayoutVars>
          <dgm:bulletEnabled val="1"/>
        </dgm:presLayoutVars>
      </dgm:prSet>
      <dgm:spPr/>
    </dgm:pt>
  </dgm:ptLst>
  <dgm:cxnLst>
    <dgm:cxn modelId="{3590FC0C-F937-423D-8133-85A34FFC7A46}" type="presOf" srcId="{B102FBC1-B17A-4014-A68C-A08E34B3596F}" destId="{A109715F-4F37-4DE5-AA4B-7C88A85789D8}" srcOrd="0" destOrd="0" presId="urn:microsoft.com/office/officeart/2005/8/layout/vList2"/>
    <dgm:cxn modelId="{84F26413-AC36-4EA1-9183-05539C2B4B3B}" srcId="{C078EDD5-733E-4CE5-8211-89300365630B}" destId="{965BADF0-327E-4285-B664-A30378F9E2F7}" srcOrd="0" destOrd="0" parTransId="{F0A45FC6-75CB-4E9C-B0A8-A7E16387E88E}" sibTransId="{FC4650A5-8AF1-4A30-B2B2-9301591481B2}"/>
    <dgm:cxn modelId="{C369102B-5D08-4968-A934-39AE1C68508E}" type="presOf" srcId="{965BADF0-327E-4285-B664-A30378F9E2F7}" destId="{9779DD01-4327-4DBB-87AB-46E20E4EFB82}" srcOrd="0" destOrd="0" presId="urn:microsoft.com/office/officeart/2005/8/layout/vList2"/>
    <dgm:cxn modelId="{63240151-B04B-4C7C-B4F3-6DEFE4F9C0B0}" type="presOf" srcId="{C078EDD5-733E-4CE5-8211-89300365630B}" destId="{2B4F075F-BE82-4089-9BEC-1AE6EFEEBBEB}" srcOrd="0" destOrd="0" presId="urn:microsoft.com/office/officeart/2005/8/layout/vList2"/>
    <dgm:cxn modelId="{21629A76-2759-4B6E-925F-391F596365B4}" type="presOf" srcId="{51BA6E46-1D50-46E6-8EE9-0226BB9B0C2D}" destId="{9854363B-BD4E-4335-BFDA-52E9C9C7AE1F}" srcOrd="0" destOrd="0" presId="urn:microsoft.com/office/officeart/2005/8/layout/vList2"/>
    <dgm:cxn modelId="{2AD926C3-9FA4-499A-9AE7-481EE7B24F5E}" srcId="{C078EDD5-733E-4CE5-8211-89300365630B}" destId="{51BA6E46-1D50-46E6-8EE9-0226BB9B0C2D}" srcOrd="1" destOrd="0" parTransId="{624C46F9-B31A-4562-BA2A-DB61AFB4A4FB}" sibTransId="{89C73D29-1EF9-4328-AEBC-FF5D59C92DA5}"/>
    <dgm:cxn modelId="{B0D91DC5-7ACD-400F-B5C1-22BCB3580F88}" srcId="{965BADF0-327E-4285-B664-A30378F9E2F7}" destId="{B102FBC1-B17A-4014-A68C-A08E34B3596F}" srcOrd="0" destOrd="0" parTransId="{F3CEDE9A-F039-48AE-A21D-278FDB0B4BB5}" sibTransId="{00165A14-0EB5-4F97-BF26-541A4651F94E}"/>
    <dgm:cxn modelId="{3BF6EFE9-E9B8-4C05-8E9C-A5FFAEC4D883}" srcId="{51BA6E46-1D50-46E6-8EE9-0226BB9B0C2D}" destId="{6434E3FF-72A1-4EAB-A467-81EF5893BAB6}" srcOrd="0" destOrd="0" parTransId="{2913E880-B2EA-4C9D-9C00-AD14B9A8104F}" sibTransId="{34B0BACF-2E62-4860-B628-44DC910C7922}"/>
    <dgm:cxn modelId="{AE31E6FC-62AE-4178-840E-C6BED0F9CA12}" type="presOf" srcId="{6434E3FF-72A1-4EAB-A467-81EF5893BAB6}" destId="{9F65115D-B241-4003-A93A-AF10E363805C}" srcOrd="0" destOrd="0" presId="urn:microsoft.com/office/officeart/2005/8/layout/vList2"/>
    <dgm:cxn modelId="{B8CF4DDE-C8E0-450A-8AB2-D2F23DA73A84}" type="presParOf" srcId="{2B4F075F-BE82-4089-9BEC-1AE6EFEEBBEB}" destId="{9779DD01-4327-4DBB-87AB-46E20E4EFB82}" srcOrd="0" destOrd="0" presId="urn:microsoft.com/office/officeart/2005/8/layout/vList2"/>
    <dgm:cxn modelId="{643133D3-F575-41DF-9963-02BCBA91D591}" type="presParOf" srcId="{2B4F075F-BE82-4089-9BEC-1AE6EFEEBBEB}" destId="{A109715F-4F37-4DE5-AA4B-7C88A85789D8}" srcOrd="1" destOrd="0" presId="urn:microsoft.com/office/officeart/2005/8/layout/vList2"/>
    <dgm:cxn modelId="{FE3AFC09-1EEE-4E4C-8932-8C5758A854A5}" type="presParOf" srcId="{2B4F075F-BE82-4089-9BEC-1AE6EFEEBBEB}" destId="{9854363B-BD4E-4335-BFDA-52E9C9C7AE1F}" srcOrd="2" destOrd="0" presId="urn:microsoft.com/office/officeart/2005/8/layout/vList2"/>
    <dgm:cxn modelId="{A0BCA301-79FF-40AD-9FCC-BECC0A3A9157}" type="presParOf" srcId="{2B4F075F-BE82-4089-9BEC-1AE6EFEEBBEB}" destId="{9F65115D-B241-4003-A93A-AF10E363805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F7A99C9-6BFB-43EB-9C27-4D4D56C29E2C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B7762B-F916-453B-B2C6-6B73967FA5D8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Sesión #0</a:t>
          </a:r>
          <a:endParaRPr lang="en-US" b="1" dirty="0">
            <a:latin typeface="Montserrat" pitchFamily="2" charset="0"/>
          </a:endParaRPr>
        </a:p>
      </dgm:t>
    </dgm:pt>
    <dgm:pt modelId="{61CD4A17-073E-475D-BDF0-467EBD5D7959}" type="parTrans" cxnId="{3B9145B4-2DAD-430A-8B03-324C1658E033}">
      <dgm:prSet/>
      <dgm:spPr/>
      <dgm:t>
        <a:bodyPr/>
        <a:lstStyle/>
        <a:p>
          <a:endParaRPr lang="en-US"/>
        </a:p>
      </dgm:t>
    </dgm:pt>
    <dgm:pt modelId="{BA2EF3D7-1FDA-45B9-B1E7-FBB12B7AC746}" type="sibTrans" cxnId="{3B9145B4-2DAD-430A-8B03-324C1658E033}">
      <dgm:prSet/>
      <dgm:spPr/>
      <dgm:t>
        <a:bodyPr/>
        <a:lstStyle/>
        <a:p>
          <a:endParaRPr lang="en-US"/>
        </a:p>
      </dgm:t>
    </dgm:pt>
    <dgm:pt modelId="{17366B10-9851-4CB2-83C1-025488326664}">
      <dgm:prSet phldrT="[Text]"/>
      <dgm:spPr/>
      <dgm:t>
        <a:bodyPr/>
        <a:lstStyle/>
        <a:p>
          <a:r>
            <a:rPr lang="es-PA" dirty="0">
              <a:latin typeface="Montserrat" pitchFamily="2" charset="0"/>
            </a:rPr>
            <a:t>Capacitación a Tutores (</a:t>
          </a:r>
          <a:r>
            <a:rPr lang="es-PA" i="1" dirty="0">
              <a:latin typeface="Montserrat" pitchFamily="2" charset="0"/>
            </a:rPr>
            <a:t>Academia de Tutores #PilandoAndo</a:t>
          </a:r>
          <a:r>
            <a:rPr lang="es-PA" dirty="0">
              <a:latin typeface="Montserrat" pitchFamily="2" charset="0"/>
            </a:rPr>
            <a:t>)</a:t>
          </a:r>
          <a:endParaRPr lang="en-US" dirty="0">
            <a:latin typeface="Montserrat" pitchFamily="2" charset="0"/>
          </a:endParaRPr>
        </a:p>
      </dgm:t>
    </dgm:pt>
    <dgm:pt modelId="{45BA38CB-966D-4FC4-B2ED-B1DC8184C80E}" type="parTrans" cxnId="{6CE77F80-833A-4031-942A-A6A86A7CE6E7}">
      <dgm:prSet/>
      <dgm:spPr/>
      <dgm:t>
        <a:bodyPr/>
        <a:lstStyle/>
        <a:p>
          <a:endParaRPr lang="en-US"/>
        </a:p>
      </dgm:t>
    </dgm:pt>
    <dgm:pt modelId="{95BE0E3F-4A2F-47E0-92ED-09DB7E185924}" type="sibTrans" cxnId="{6CE77F80-833A-4031-942A-A6A86A7CE6E7}">
      <dgm:prSet/>
      <dgm:spPr/>
      <dgm:t>
        <a:bodyPr/>
        <a:lstStyle/>
        <a:p>
          <a:endParaRPr lang="en-US"/>
        </a:p>
      </dgm:t>
    </dgm:pt>
    <dgm:pt modelId="{BC823A2A-CCD8-4B04-950B-E404C63D0A1C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Sesión #1</a:t>
          </a:r>
          <a:endParaRPr lang="en-US" b="1" dirty="0">
            <a:latin typeface="Montserrat" pitchFamily="2" charset="0"/>
          </a:endParaRPr>
        </a:p>
      </dgm:t>
    </dgm:pt>
    <dgm:pt modelId="{0172FA02-2006-48FA-B3F2-EDEDBF46AF48}" type="parTrans" cxnId="{124C87CA-0A75-4B1E-98C2-54619564EE1F}">
      <dgm:prSet/>
      <dgm:spPr/>
      <dgm:t>
        <a:bodyPr/>
        <a:lstStyle/>
        <a:p>
          <a:endParaRPr lang="en-US"/>
        </a:p>
      </dgm:t>
    </dgm:pt>
    <dgm:pt modelId="{FE862AB4-F879-4ED6-953F-2BA812199674}" type="sibTrans" cxnId="{124C87CA-0A75-4B1E-98C2-54619564EE1F}">
      <dgm:prSet/>
      <dgm:spPr/>
      <dgm:t>
        <a:bodyPr/>
        <a:lstStyle/>
        <a:p>
          <a:endParaRPr lang="en-US"/>
        </a:p>
      </dgm:t>
    </dgm:pt>
    <dgm:pt modelId="{210D0D8F-935B-4BD5-AB73-C4F1AE6458FA}">
      <dgm:prSet phldrT="[Text]"/>
      <dgm:spPr/>
      <dgm:t>
        <a:bodyPr/>
        <a:lstStyle/>
        <a:p>
          <a:pPr algn="l">
            <a:buFont typeface="Arial" panose="020B0604020202020204" pitchFamily="34" charset="0"/>
            <a:buNone/>
          </a:pPr>
          <a:r>
            <a:rPr lang="es-PA" b="1" dirty="0">
              <a:latin typeface="Montserrat" pitchFamily="2" charset="0"/>
            </a:rPr>
            <a:t>*2 Aplicación del Test de Estilos de Aprendizaje a los estudiantes</a:t>
          </a:r>
        </a:p>
        <a:p>
          <a:pPr algn="l">
            <a:buFont typeface="Arial" panose="020B0604020202020204" pitchFamily="34" charset="0"/>
            <a:buNone/>
          </a:pPr>
          <a:r>
            <a:rPr lang="en-US" dirty="0">
              <a:latin typeface="Montserrat" pitchFamily="2" charset="0"/>
            </a:rPr>
            <a:t>Primera </a:t>
          </a:r>
          <a:r>
            <a:rPr lang="en-US" dirty="0" err="1">
              <a:latin typeface="Montserrat" pitchFamily="2" charset="0"/>
            </a:rPr>
            <a:t>Sesión</a:t>
          </a:r>
          <a:r>
            <a:rPr lang="en-US" dirty="0">
              <a:latin typeface="Montserrat" pitchFamily="2" charset="0"/>
            </a:rPr>
            <a:t> de </a:t>
          </a:r>
          <a:r>
            <a:rPr lang="en-US" dirty="0" err="1">
              <a:latin typeface="Montserrat" pitchFamily="2" charset="0"/>
            </a:rPr>
            <a:t>Trabajo</a:t>
          </a:r>
          <a:endParaRPr lang="en-US" dirty="0">
            <a:latin typeface="Montserrat" pitchFamily="2" charset="0"/>
          </a:endParaRPr>
        </a:p>
      </dgm:t>
    </dgm:pt>
    <dgm:pt modelId="{114C420B-BFDE-47B8-A388-30D8C2103699}" type="parTrans" cxnId="{AF89FF1F-6192-40C2-B5DD-AA279A62727C}">
      <dgm:prSet/>
      <dgm:spPr/>
      <dgm:t>
        <a:bodyPr/>
        <a:lstStyle/>
        <a:p>
          <a:endParaRPr lang="en-US"/>
        </a:p>
      </dgm:t>
    </dgm:pt>
    <dgm:pt modelId="{CF55BECC-F5D3-4E92-8532-188576C3CA81}" type="sibTrans" cxnId="{AF89FF1F-6192-40C2-B5DD-AA279A62727C}">
      <dgm:prSet/>
      <dgm:spPr/>
      <dgm:t>
        <a:bodyPr/>
        <a:lstStyle/>
        <a:p>
          <a:endParaRPr lang="en-US"/>
        </a:p>
      </dgm:t>
    </dgm:pt>
    <dgm:pt modelId="{0C4848CB-8D12-4E51-8F4F-EEA545A0971A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Sesión #2</a:t>
          </a:r>
          <a:endParaRPr lang="en-US" b="1" dirty="0">
            <a:latin typeface="Montserrat" pitchFamily="2" charset="0"/>
          </a:endParaRPr>
        </a:p>
      </dgm:t>
    </dgm:pt>
    <dgm:pt modelId="{6B0812DE-1765-416D-A4A9-E6F11D30E2F6}" type="parTrans" cxnId="{CDD7895C-09DF-400A-9BD4-A60E876D4F9A}">
      <dgm:prSet/>
      <dgm:spPr/>
      <dgm:t>
        <a:bodyPr/>
        <a:lstStyle/>
        <a:p>
          <a:endParaRPr lang="en-US"/>
        </a:p>
      </dgm:t>
    </dgm:pt>
    <dgm:pt modelId="{0325AF93-5C58-4397-89C9-C06FA7731E50}" type="sibTrans" cxnId="{CDD7895C-09DF-400A-9BD4-A60E876D4F9A}">
      <dgm:prSet/>
      <dgm:spPr/>
      <dgm:t>
        <a:bodyPr/>
        <a:lstStyle/>
        <a:p>
          <a:endParaRPr lang="en-US"/>
        </a:p>
      </dgm:t>
    </dgm:pt>
    <dgm:pt modelId="{F3DC8D63-F776-4AFC-AB8A-D65062284F5C}">
      <dgm:prSet phldrT="[Text]"/>
      <dgm:spPr/>
      <dgm:t>
        <a:bodyPr/>
        <a:lstStyle/>
        <a:p>
          <a:pPr algn="ctr"/>
          <a:r>
            <a:rPr lang="es-PA" dirty="0">
              <a:latin typeface="Montserrat" pitchFamily="2" charset="0"/>
            </a:rPr>
            <a:t>Segunda Sesión de Trabajo</a:t>
          </a:r>
          <a:endParaRPr lang="en-US" dirty="0">
            <a:latin typeface="Montserrat" pitchFamily="2" charset="0"/>
          </a:endParaRPr>
        </a:p>
      </dgm:t>
    </dgm:pt>
    <dgm:pt modelId="{2C39DA72-522F-4CA2-A3BB-6B744A01A400}" type="parTrans" cxnId="{13C1B6D0-ECBF-443B-A690-E2F96CCDBD95}">
      <dgm:prSet/>
      <dgm:spPr/>
      <dgm:t>
        <a:bodyPr/>
        <a:lstStyle/>
        <a:p>
          <a:endParaRPr lang="en-US"/>
        </a:p>
      </dgm:t>
    </dgm:pt>
    <dgm:pt modelId="{CD24B7DD-B25F-44CC-980D-13A5F33BCBDF}" type="sibTrans" cxnId="{13C1B6D0-ECBF-443B-A690-E2F96CCDBD95}">
      <dgm:prSet/>
      <dgm:spPr/>
      <dgm:t>
        <a:bodyPr/>
        <a:lstStyle/>
        <a:p>
          <a:endParaRPr lang="en-US"/>
        </a:p>
      </dgm:t>
    </dgm:pt>
    <dgm:pt modelId="{83F5AE4A-630E-4E85-AEC7-BE19B7D5432F}">
      <dgm:prSet phldrT="[Text]"/>
      <dgm:spPr/>
      <dgm:t>
        <a:bodyPr/>
        <a:lstStyle/>
        <a:p>
          <a:r>
            <a:rPr lang="es-PA" b="1" dirty="0">
              <a:latin typeface="Montserrat" pitchFamily="2" charset="0"/>
            </a:rPr>
            <a:t>*1 Aplicación del Test de Estilos de Enseñanza a los Tutores</a:t>
          </a:r>
          <a:endParaRPr lang="en-US" b="1" dirty="0">
            <a:latin typeface="Montserrat" pitchFamily="2" charset="0"/>
          </a:endParaRPr>
        </a:p>
      </dgm:t>
    </dgm:pt>
    <dgm:pt modelId="{63D9AED3-3A8A-4BB6-A609-D1699AA03644}" type="parTrans" cxnId="{11228A8A-909A-4D76-980A-5A8AA6422041}">
      <dgm:prSet/>
      <dgm:spPr/>
      <dgm:t>
        <a:bodyPr/>
        <a:lstStyle/>
        <a:p>
          <a:endParaRPr lang="en-US"/>
        </a:p>
      </dgm:t>
    </dgm:pt>
    <dgm:pt modelId="{43FA3FE7-6983-4D8F-92EF-7514E300879A}" type="sibTrans" cxnId="{11228A8A-909A-4D76-980A-5A8AA6422041}">
      <dgm:prSet/>
      <dgm:spPr/>
      <dgm:t>
        <a:bodyPr/>
        <a:lstStyle/>
        <a:p>
          <a:endParaRPr lang="en-US"/>
        </a:p>
      </dgm:t>
    </dgm:pt>
    <dgm:pt modelId="{2F12D691-0793-4043-A3F2-61535D4F7829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Sesión #3</a:t>
          </a:r>
          <a:endParaRPr lang="en-US" b="1" dirty="0">
            <a:latin typeface="Montserrat" pitchFamily="2" charset="0"/>
          </a:endParaRPr>
        </a:p>
      </dgm:t>
    </dgm:pt>
    <dgm:pt modelId="{E7220D61-536D-49E1-907B-7CFF8782BCB1}" type="parTrans" cxnId="{C03515D0-CFA0-481F-8340-36FD3CC76ABF}">
      <dgm:prSet/>
      <dgm:spPr/>
      <dgm:t>
        <a:bodyPr/>
        <a:lstStyle/>
        <a:p>
          <a:endParaRPr lang="en-US"/>
        </a:p>
      </dgm:t>
    </dgm:pt>
    <dgm:pt modelId="{BD1B2699-2F52-4C51-B39A-85C1EE642FCB}" type="sibTrans" cxnId="{C03515D0-CFA0-481F-8340-36FD3CC76ABF}">
      <dgm:prSet/>
      <dgm:spPr/>
      <dgm:t>
        <a:bodyPr/>
        <a:lstStyle/>
        <a:p>
          <a:endParaRPr lang="en-US"/>
        </a:p>
      </dgm:t>
    </dgm:pt>
    <dgm:pt modelId="{B10B6262-B5E9-4717-B9C7-033E68EBD13E}">
      <dgm:prSet phldrT="[Text]"/>
      <dgm:spPr/>
      <dgm:t>
        <a:bodyPr/>
        <a:lstStyle/>
        <a:p>
          <a:pPr algn="ctr"/>
          <a:r>
            <a:rPr lang="es-PA" dirty="0">
              <a:latin typeface="Montserrat" pitchFamily="2" charset="0"/>
            </a:rPr>
            <a:t>Tercera Sesión de Trabajo</a:t>
          </a:r>
          <a:endParaRPr lang="en-US" dirty="0">
            <a:latin typeface="Montserrat" pitchFamily="2" charset="0"/>
          </a:endParaRPr>
        </a:p>
      </dgm:t>
    </dgm:pt>
    <dgm:pt modelId="{091015BE-BDFA-4877-93CB-CE0D3F211A00}" type="parTrans" cxnId="{6EFAFF5E-A69B-44E5-B597-CB1F909AB2DA}">
      <dgm:prSet/>
      <dgm:spPr/>
      <dgm:t>
        <a:bodyPr/>
        <a:lstStyle/>
        <a:p>
          <a:endParaRPr lang="en-US"/>
        </a:p>
      </dgm:t>
    </dgm:pt>
    <dgm:pt modelId="{0C4ED268-88B0-437F-B7F9-24D599DE030B}" type="sibTrans" cxnId="{6EFAFF5E-A69B-44E5-B597-CB1F909AB2DA}">
      <dgm:prSet/>
      <dgm:spPr/>
      <dgm:t>
        <a:bodyPr/>
        <a:lstStyle/>
        <a:p>
          <a:endParaRPr lang="en-US"/>
        </a:p>
      </dgm:t>
    </dgm:pt>
    <dgm:pt modelId="{D2DD6F10-6D26-4512-AB55-10AD4B52CA2D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Sesión #4</a:t>
          </a:r>
          <a:endParaRPr lang="en-US" b="1" dirty="0">
            <a:latin typeface="Montserrat" pitchFamily="2" charset="0"/>
          </a:endParaRPr>
        </a:p>
      </dgm:t>
    </dgm:pt>
    <dgm:pt modelId="{E0E2CE2C-04A4-4AB0-98D8-7F78B39C6C5D}" type="parTrans" cxnId="{146FA183-CCED-4E03-960F-8EF9C1582C9D}">
      <dgm:prSet/>
      <dgm:spPr/>
      <dgm:t>
        <a:bodyPr/>
        <a:lstStyle/>
        <a:p>
          <a:endParaRPr lang="en-US"/>
        </a:p>
      </dgm:t>
    </dgm:pt>
    <dgm:pt modelId="{2D6B7218-A5E3-46F7-ACD4-7D202A24C052}" type="sibTrans" cxnId="{146FA183-CCED-4E03-960F-8EF9C1582C9D}">
      <dgm:prSet/>
      <dgm:spPr/>
      <dgm:t>
        <a:bodyPr/>
        <a:lstStyle/>
        <a:p>
          <a:endParaRPr lang="en-US"/>
        </a:p>
      </dgm:t>
    </dgm:pt>
    <dgm:pt modelId="{44489169-B66C-4EF4-B8C3-D90D93B8BB71}">
      <dgm:prSet phldrT="[Text]"/>
      <dgm:spPr/>
      <dgm:t>
        <a:bodyPr/>
        <a:lstStyle/>
        <a:p>
          <a:pPr algn="just"/>
          <a:r>
            <a:rPr lang="es-PA" dirty="0">
              <a:latin typeface="Montserrat" pitchFamily="2" charset="0"/>
            </a:rPr>
            <a:t>Simulacro de 60 minutos del Examen PAA del </a:t>
          </a:r>
          <a:r>
            <a:rPr lang="es-PA" dirty="0" err="1">
              <a:latin typeface="Montserrat" pitchFamily="2" charset="0"/>
            </a:rPr>
            <a:t>College</a:t>
          </a:r>
          <a:r>
            <a:rPr lang="es-PA" dirty="0">
              <a:latin typeface="Montserrat" pitchFamily="2" charset="0"/>
            </a:rPr>
            <a:t> </a:t>
          </a:r>
          <a:r>
            <a:rPr lang="es-PA" dirty="0" err="1">
              <a:latin typeface="Montserrat" pitchFamily="2" charset="0"/>
            </a:rPr>
            <a:t>Board</a:t>
          </a:r>
          <a:r>
            <a:rPr lang="es-PA" dirty="0">
              <a:latin typeface="Montserrat" pitchFamily="2" charset="0"/>
            </a:rPr>
            <a:t>.</a:t>
          </a:r>
          <a:endParaRPr lang="en-US" dirty="0">
            <a:latin typeface="Montserrat" pitchFamily="2" charset="0"/>
          </a:endParaRPr>
        </a:p>
      </dgm:t>
    </dgm:pt>
    <dgm:pt modelId="{2EF865C3-43D8-4EBB-9D55-FC8081931C6C}" type="parTrans" cxnId="{AEB8A0BC-7227-4F8C-B980-A13EE4B323A1}">
      <dgm:prSet/>
      <dgm:spPr/>
      <dgm:t>
        <a:bodyPr/>
        <a:lstStyle/>
        <a:p>
          <a:endParaRPr lang="en-US"/>
        </a:p>
      </dgm:t>
    </dgm:pt>
    <dgm:pt modelId="{2F0988A8-0BF3-49D3-A02C-11B0C77266A9}" type="sibTrans" cxnId="{AEB8A0BC-7227-4F8C-B980-A13EE4B323A1}">
      <dgm:prSet/>
      <dgm:spPr/>
      <dgm:t>
        <a:bodyPr/>
        <a:lstStyle/>
        <a:p>
          <a:endParaRPr lang="en-US"/>
        </a:p>
      </dgm:t>
    </dgm:pt>
    <dgm:pt modelId="{36864FB9-5AC9-490C-97A5-A1BBA3BB8683}">
      <dgm:prSet phldrT="[Text]"/>
      <dgm:spPr/>
      <dgm:t>
        <a:bodyPr/>
        <a:lstStyle/>
        <a:p>
          <a:pPr algn="just"/>
          <a:r>
            <a:rPr lang="es-PA" dirty="0">
              <a:latin typeface="Montserrat" pitchFamily="2" charset="0"/>
            </a:rPr>
            <a:t>Repaso Final y consejos con los Tutores.</a:t>
          </a:r>
          <a:endParaRPr lang="en-US" dirty="0">
            <a:latin typeface="Montserrat" pitchFamily="2" charset="0"/>
          </a:endParaRPr>
        </a:p>
      </dgm:t>
    </dgm:pt>
    <dgm:pt modelId="{A5326DE6-3DD7-45DF-AF04-633042B3A513}" type="parTrans" cxnId="{3F51A9E2-814A-48FE-AEF2-3D7701A85786}">
      <dgm:prSet/>
      <dgm:spPr/>
      <dgm:t>
        <a:bodyPr/>
        <a:lstStyle/>
        <a:p>
          <a:endParaRPr lang="en-US"/>
        </a:p>
      </dgm:t>
    </dgm:pt>
    <dgm:pt modelId="{CA56133E-BCEF-4C06-AF84-B7AA9D68011C}" type="sibTrans" cxnId="{3F51A9E2-814A-48FE-AEF2-3D7701A85786}">
      <dgm:prSet/>
      <dgm:spPr/>
      <dgm:t>
        <a:bodyPr/>
        <a:lstStyle/>
        <a:p>
          <a:endParaRPr lang="en-US"/>
        </a:p>
      </dgm:t>
    </dgm:pt>
    <dgm:pt modelId="{E819696B-299D-4930-96D2-6562335B3367}" type="pres">
      <dgm:prSet presAssocID="{BF7A99C9-6BFB-43EB-9C27-4D4D56C29E2C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9DB93CC6-C21A-4E89-903D-03B2B9771F60}" type="pres">
      <dgm:prSet presAssocID="{FDB7762B-F916-453B-B2C6-6B73967FA5D8}" presName="parentText1" presStyleLbl="node1" presStyleIdx="0" presStyleCnt="5" custLinFactNeighborX="-258" custLinFactNeighborY="-5136">
        <dgm:presLayoutVars>
          <dgm:chMax/>
          <dgm:chPref val="3"/>
          <dgm:bulletEnabled val="1"/>
        </dgm:presLayoutVars>
      </dgm:prSet>
      <dgm:spPr/>
    </dgm:pt>
    <dgm:pt modelId="{F3064C1F-B788-4613-A96D-97AFBD12FB08}" type="pres">
      <dgm:prSet presAssocID="{FDB7762B-F916-453B-B2C6-6B73967FA5D8}" presName="childText1" presStyleLbl="solidAlignAcc1" presStyleIdx="0" presStyleCnt="5">
        <dgm:presLayoutVars>
          <dgm:chMax val="0"/>
          <dgm:chPref val="0"/>
          <dgm:bulletEnabled val="1"/>
        </dgm:presLayoutVars>
      </dgm:prSet>
      <dgm:spPr/>
    </dgm:pt>
    <dgm:pt modelId="{7209014B-E80A-4737-ABBC-03C03FFD943A}" type="pres">
      <dgm:prSet presAssocID="{BC823A2A-CCD8-4B04-950B-E404C63D0A1C}" presName="parentText2" presStyleLbl="node1" presStyleIdx="1" presStyleCnt="5" custLinFactNeighborY="-1772">
        <dgm:presLayoutVars>
          <dgm:chMax/>
          <dgm:chPref val="3"/>
          <dgm:bulletEnabled val="1"/>
        </dgm:presLayoutVars>
      </dgm:prSet>
      <dgm:spPr/>
    </dgm:pt>
    <dgm:pt modelId="{0BCD4A9F-AB20-40D5-B5C6-4C8156E92423}" type="pres">
      <dgm:prSet presAssocID="{BC823A2A-CCD8-4B04-950B-E404C63D0A1C}" presName="childText2" presStyleLbl="solidAlignAcc1" presStyleIdx="1" presStyleCnt="5">
        <dgm:presLayoutVars>
          <dgm:chMax val="0"/>
          <dgm:chPref val="0"/>
          <dgm:bulletEnabled val="1"/>
        </dgm:presLayoutVars>
      </dgm:prSet>
      <dgm:spPr/>
    </dgm:pt>
    <dgm:pt modelId="{A285FB52-1243-4224-A435-D4BB8D5E8470}" type="pres">
      <dgm:prSet presAssocID="{0C4848CB-8D12-4E51-8F4F-EEA545A0971A}" presName="parentText3" presStyleLbl="node1" presStyleIdx="2" presStyleCnt="5">
        <dgm:presLayoutVars>
          <dgm:chMax/>
          <dgm:chPref val="3"/>
          <dgm:bulletEnabled val="1"/>
        </dgm:presLayoutVars>
      </dgm:prSet>
      <dgm:spPr/>
    </dgm:pt>
    <dgm:pt modelId="{EDB28038-41FC-40B2-B66D-197EA8ADE4A4}" type="pres">
      <dgm:prSet presAssocID="{0C4848CB-8D12-4E51-8F4F-EEA545A0971A}" presName="childText3" presStyleLbl="solidAlignAcc1" presStyleIdx="2" presStyleCnt="5">
        <dgm:presLayoutVars>
          <dgm:chMax val="0"/>
          <dgm:chPref val="0"/>
          <dgm:bulletEnabled val="1"/>
        </dgm:presLayoutVars>
      </dgm:prSet>
      <dgm:spPr/>
    </dgm:pt>
    <dgm:pt modelId="{BE260FF5-3595-4EEE-AA96-FBDA364A8691}" type="pres">
      <dgm:prSet presAssocID="{2F12D691-0793-4043-A3F2-61535D4F7829}" presName="parentText4" presStyleLbl="node1" presStyleIdx="3" presStyleCnt="5">
        <dgm:presLayoutVars>
          <dgm:chMax/>
          <dgm:chPref val="3"/>
          <dgm:bulletEnabled val="1"/>
        </dgm:presLayoutVars>
      </dgm:prSet>
      <dgm:spPr/>
    </dgm:pt>
    <dgm:pt modelId="{F7E7B173-81AB-44CB-93EA-B79DC12AA224}" type="pres">
      <dgm:prSet presAssocID="{2F12D691-0793-4043-A3F2-61535D4F7829}" presName="childText4" presStyleLbl="solidAlignAcc1" presStyleIdx="3" presStyleCnt="5">
        <dgm:presLayoutVars>
          <dgm:chMax val="0"/>
          <dgm:chPref val="0"/>
          <dgm:bulletEnabled val="1"/>
        </dgm:presLayoutVars>
      </dgm:prSet>
      <dgm:spPr/>
    </dgm:pt>
    <dgm:pt modelId="{7C9D2684-0AD8-4905-B35E-1779EAA4F7DE}" type="pres">
      <dgm:prSet presAssocID="{D2DD6F10-6D26-4512-AB55-10AD4B52CA2D}" presName="parentText5" presStyleLbl="node1" presStyleIdx="4" presStyleCnt="5">
        <dgm:presLayoutVars>
          <dgm:chMax/>
          <dgm:chPref val="3"/>
          <dgm:bulletEnabled val="1"/>
        </dgm:presLayoutVars>
      </dgm:prSet>
      <dgm:spPr/>
    </dgm:pt>
    <dgm:pt modelId="{BCD97A5A-EA73-4601-A694-1F5B29009E68}" type="pres">
      <dgm:prSet presAssocID="{D2DD6F10-6D26-4512-AB55-10AD4B52CA2D}" presName="childText5" presStyleLbl="solidAlignAcc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B483104-0255-4B36-90F6-1EC18FB952DC}" type="presOf" srcId="{B10B6262-B5E9-4717-B9C7-033E68EBD13E}" destId="{F7E7B173-81AB-44CB-93EA-B79DC12AA224}" srcOrd="0" destOrd="0" presId="urn:microsoft.com/office/officeart/2009/3/layout/IncreasingArrowsProcess"/>
    <dgm:cxn modelId="{478D9604-BCC3-4C0A-A2DC-374D61FE068D}" type="presOf" srcId="{D2DD6F10-6D26-4512-AB55-10AD4B52CA2D}" destId="{7C9D2684-0AD8-4905-B35E-1779EAA4F7DE}" srcOrd="0" destOrd="0" presId="urn:microsoft.com/office/officeart/2009/3/layout/IncreasingArrowsProcess"/>
    <dgm:cxn modelId="{EFED8806-3CD9-47D2-8772-861CC1E8ADE6}" type="presOf" srcId="{17366B10-9851-4CB2-83C1-025488326664}" destId="{F3064C1F-B788-4613-A96D-97AFBD12FB08}" srcOrd="0" destOrd="0" presId="urn:microsoft.com/office/officeart/2009/3/layout/IncreasingArrowsProcess"/>
    <dgm:cxn modelId="{AF89FF1F-6192-40C2-B5DD-AA279A62727C}" srcId="{BC823A2A-CCD8-4B04-950B-E404C63D0A1C}" destId="{210D0D8F-935B-4BD5-AB73-C4F1AE6458FA}" srcOrd="0" destOrd="0" parTransId="{114C420B-BFDE-47B8-A388-30D8C2103699}" sibTransId="{CF55BECC-F5D3-4E92-8532-188576C3CA81}"/>
    <dgm:cxn modelId="{E669323A-AB55-4A55-80F8-EFAF41DFBE66}" type="presOf" srcId="{36864FB9-5AC9-490C-97A5-A1BBA3BB8683}" destId="{BCD97A5A-EA73-4601-A694-1F5B29009E68}" srcOrd="0" destOrd="1" presId="urn:microsoft.com/office/officeart/2009/3/layout/IncreasingArrowsProcess"/>
    <dgm:cxn modelId="{CDD7895C-09DF-400A-9BD4-A60E876D4F9A}" srcId="{BF7A99C9-6BFB-43EB-9C27-4D4D56C29E2C}" destId="{0C4848CB-8D12-4E51-8F4F-EEA545A0971A}" srcOrd="2" destOrd="0" parTransId="{6B0812DE-1765-416D-A4A9-E6F11D30E2F6}" sibTransId="{0325AF93-5C58-4397-89C9-C06FA7731E50}"/>
    <dgm:cxn modelId="{6EFAFF5E-A69B-44E5-B597-CB1F909AB2DA}" srcId="{2F12D691-0793-4043-A3F2-61535D4F7829}" destId="{B10B6262-B5E9-4717-B9C7-033E68EBD13E}" srcOrd="0" destOrd="0" parTransId="{091015BE-BDFA-4877-93CB-CE0D3F211A00}" sibTransId="{0C4ED268-88B0-437F-B7F9-24D599DE030B}"/>
    <dgm:cxn modelId="{41035B4E-B917-42B2-9ACB-02A894FAFA1A}" type="presOf" srcId="{2F12D691-0793-4043-A3F2-61535D4F7829}" destId="{BE260FF5-3595-4EEE-AA96-FBDA364A8691}" srcOrd="0" destOrd="0" presId="urn:microsoft.com/office/officeart/2009/3/layout/IncreasingArrowsProcess"/>
    <dgm:cxn modelId="{A4058A77-C3BA-4080-9E83-6857D7378BB4}" type="presOf" srcId="{FDB7762B-F916-453B-B2C6-6B73967FA5D8}" destId="{9DB93CC6-C21A-4E89-903D-03B2B9771F60}" srcOrd="0" destOrd="0" presId="urn:microsoft.com/office/officeart/2009/3/layout/IncreasingArrowsProcess"/>
    <dgm:cxn modelId="{295CD87A-AC72-4279-ABE4-1B0292167422}" type="presOf" srcId="{83F5AE4A-630E-4E85-AEC7-BE19B7D5432F}" destId="{F3064C1F-B788-4613-A96D-97AFBD12FB08}" srcOrd="0" destOrd="1" presId="urn:microsoft.com/office/officeart/2009/3/layout/IncreasingArrowsProcess"/>
    <dgm:cxn modelId="{6CE77F80-833A-4031-942A-A6A86A7CE6E7}" srcId="{FDB7762B-F916-453B-B2C6-6B73967FA5D8}" destId="{17366B10-9851-4CB2-83C1-025488326664}" srcOrd="0" destOrd="0" parTransId="{45BA38CB-966D-4FC4-B2ED-B1DC8184C80E}" sibTransId="{95BE0E3F-4A2F-47E0-92ED-09DB7E185924}"/>
    <dgm:cxn modelId="{146FA183-CCED-4E03-960F-8EF9C1582C9D}" srcId="{BF7A99C9-6BFB-43EB-9C27-4D4D56C29E2C}" destId="{D2DD6F10-6D26-4512-AB55-10AD4B52CA2D}" srcOrd="4" destOrd="0" parTransId="{E0E2CE2C-04A4-4AB0-98D8-7F78B39C6C5D}" sibTransId="{2D6B7218-A5E3-46F7-ACD4-7D202A24C052}"/>
    <dgm:cxn modelId="{C48EE785-76B3-43CD-B382-F3D8401E3E7B}" type="presOf" srcId="{210D0D8F-935B-4BD5-AB73-C4F1AE6458FA}" destId="{0BCD4A9F-AB20-40D5-B5C6-4C8156E92423}" srcOrd="0" destOrd="0" presId="urn:microsoft.com/office/officeart/2009/3/layout/IncreasingArrowsProcess"/>
    <dgm:cxn modelId="{7B248386-E727-4274-9D93-7043CA8A23D3}" type="presOf" srcId="{F3DC8D63-F776-4AFC-AB8A-D65062284F5C}" destId="{EDB28038-41FC-40B2-B66D-197EA8ADE4A4}" srcOrd="0" destOrd="0" presId="urn:microsoft.com/office/officeart/2009/3/layout/IncreasingArrowsProcess"/>
    <dgm:cxn modelId="{11228A8A-909A-4D76-980A-5A8AA6422041}" srcId="{FDB7762B-F916-453B-B2C6-6B73967FA5D8}" destId="{83F5AE4A-630E-4E85-AEC7-BE19B7D5432F}" srcOrd="1" destOrd="0" parTransId="{63D9AED3-3A8A-4BB6-A609-D1699AA03644}" sibTransId="{43FA3FE7-6983-4D8F-92EF-7514E300879A}"/>
    <dgm:cxn modelId="{F258EB93-DF3D-4DBA-8F67-E2771EEE1F9B}" type="presOf" srcId="{BF7A99C9-6BFB-43EB-9C27-4D4D56C29E2C}" destId="{E819696B-299D-4930-96D2-6562335B3367}" srcOrd="0" destOrd="0" presId="urn:microsoft.com/office/officeart/2009/3/layout/IncreasingArrowsProcess"/>
    <dgm:cxn modelId="{3B9145B4-2DAD-430A-8B03-324C1658E033}" srcId="{BF7A99C9-6BFB-43EB-9C27-4D4D56C29E2C}" destId="{FDB7762B-F916-453B-B2C6-6B73967FA5D8}" srcOrd="0" destOrd="0" parTransId="{61CD4A17-073E-475D-BDF0-467EBD5D7959}" sibTransId="{BA2EF3D7-1FDA-45B9-B1E7-FBB12B7AC746}"/>
    <dgm:cxn modelId="{AEB8A0BC-7227-4F8C-B980-A13EE4B323A1}" srcId="{D2DD6F10-6D26-4512-AB55-10AD4B52CA2D}" destId="{44489169-B66C-4EF4-B8C3-D90D93B8BB71}" srcOrd="0" destOrd="0" parTransId="{2EF865C3-43D8-4EBB-9D55-FC8081931C6C}" sibTransId="{2F0988A8-0BF3-49D3-A02C-11B0C77266A9}"/>
    <dgm:cxn modelId="{2FA2A6BE-1E87-422B-A631-EFDD7A854D29}" type="presOf" srcId="{44489169-B66C-4EF4-B8C3-D90D93B8BB71}" destId="{BCD97A5A-EA73-4601-A694-1F5B29009E68}" srcOrd="0" destOrd="0" presId="urn:microsoft.com/office/officeart/2009/3/layout/IncreasingArrowsProcess"/>
    <dgm:cxn modelId="{124C87CA-0A75-4B1E-98C2-54619564EE1F}" srcId="{BF7A99C9-6BFB-43EB-9C27-4D4D56C29E2C}" destId="{BC823A2A-CCD8-4B04-950B-E404C63D0A1C}" srcOrd="1" destOrd="0" parTransId="{0172FA02-2006-48FA-B3F2-EDEDBF46AF48}" sibTransId="{FE862AB4-F879-4ED6-953F-2BA812199674}"/>
    <dgm:cxn modelId="{C03515D0-CFA0-481F-8340-36FD3CC76ABF}" srcId="{BF7A99C9-6BFB-43EB-9C27-4D4D56C29E2C}" destId="{2F12D691-0793-4043-A3F2-61535D4F7829}" srcOrd="3" destOrd="0" parTransId="{E7220D61-536D-49E1-907B-7CFF8782BCB1}" sibTransId="{BD1B2699-2F52-4C51-B39A-85C1EE642FCB}"/>
    <dgm:cxn modelId="{13C1B6D0-ECBF-443B-A690-E2F96CCDBD95}" srcId="{0C4848CB-8D12-4E51-8F4F-EEA545A0971A}" destId="{F3DC8D63-F776-4AFC-AB8A-D65062284F5C}" srcOrd="0" destOrd="0" parTransId="{2C39DA72-522F-4CA2-A3BB-6B744A01A400}" sibTransId="{CD24B7DD-B25F-44CC-980D-13A5F33BCBDF}"/>
    <dgm:cxn modelId="{3F51A9E2-814A-48FE-AEF2-3D7701A85786}" srcId="{D2DD6F10-6D26-4512-AB55-10AD4B52CA2D}" destId="{36864FB9-5AC9-490C-97A5-A1BBA3BB8683}" srcOrd="1" destOrd="0" parTransId="{A5326DE6-3DD7-45DF-AF04-633042B3A513}" sibTransId="{CA56133E-BCEF-4C06-AF84-B7AA9D68011C}"/>
    <dgm:cxn modelId="{93E8B2EF-3B65-4257-864A-76BBEFA7E88D}" type="presOf" srcId="{BC823A2A-CCD8-4B04-950B-E404C63D0A1C}" destId="{7209014B-E80A-4737-ABBC-03C03FFD943A}" srcOrd="0" destOrd="0" presId="urn:microsoft.com/office/officeart/2009/3/layout/IncreasingArrowsProcess"/>
    <dgm:cxn modelId="{AFE2E5F5-6D7A-48AD-923E-2093395C0494}" type="presOf" srcId="{0C4848CB-8D12-4E51-8F4F-EEA545A0971A}" destId="{A285FB52-1243-4224-A435-D4BB8D5E8470}" srcOrd="0" destOrd="0" presId="urn:microsoft.com/office/officeart/2009/3/layout/IncreasingArrowsProcess"/>
    <dgm:cxn modelId="{2A9E9525-418F-43C1-9250-8D69A7ACF227}" type="presParOf" srcId="{E819696B-299D-4930-96D2-6562335B3367}" destId="{9DB93CC6-C21A-4E89-903D-03B2B9771F60}" srcOrd="0" destOrd="0" presId="urn:microsoft.com/office/officeart/2009/3/layout/IncreasingArrowsProcess"/>
    <dgm:cxn modelId="{80013374-46CE-46AA-97DF-F3225D35AF71}" type="presParOf" srcId="{E819696B-299D-4930-96D2-6562335B3367}" destId="{F3064C1F-B788-4613-A96D-97AFBD12FB08}" srcOrd="1" destOrd="0" presId="urn:microsoft.com/office/officeart/2009/3/layout/IncreasingArrowsProcess"/>
    <dgm:cxn modelId="{5D5B0879-C51B-452D-BA7D-955DB5D4AF2E}" type="presParOf" srcId="{E819696B-299D-4930-96D2-6562335B3367}" destId="{7209014B-E80A-4737-ABBC-03C03FFD943A}" srcOrd="2" destOrd="0" presId="urn:microsoft.com/office/officeart/2009/3/layout/IncreasingArrowsProcess"/>
    <dgm:cxn modelId="{37513AE9-9282-428C-9D92-B17F59433E99}" type="presParOf" srcId="{E819696B-299D-4930-96D2-6562335B3367}" destId="{0BCD4A9F-AB20-40D5-B5C6-4C8156E92423}" srcOrd="3" destOrd="0" presId="urn:microsoft.com/office/officeart/2009/3/layout/IncreasingArrowsProcess"/>
    <dgm:cxn modelId="{E642AAE9-A640-4972-9E9F-062D818C5C3A}" type="presParOf" srcId="{E819696B-299D-4930-96D2-6562335B3367}" destId="{A285FB52-1243-4224-A435-D4BB8D5E8470}" srcOrd="4" destOrd="0" presId="urn:microsoft.com/office/officeart/2009/3/layout/IncreasingArrowsProcess"/>
    <dgm:cxn modelId="{E7C60429-4072-40FB-BD61-0382460991D6}" type="presParOf" srcId="{E819696B-299D-4930-96D2-6562335B3367}" destId="{EDB28038-41FC-40B2-B66D-197EA8ADE4A4}" srcOrd="5" destOrd="0" presId="urn:microsoft.com/office/officeart/2009/3/layout/IncreasingArrowsProcess"/>
    <dgm:cxn modelId="{6B5BA44B-5239-4371-8AE4-D14F9158D44A}" type="presParOf" srcId="{E819696B-299D-4930-96D2-6562335B3367}" destId="{BE260FF5-3595-4EEE-AA96-FBDA364A8691}" srcOrd="6" destOrd="0" presId="urn:microsoft.com/office/officeart/2009/3/layout/IncreasingArrowsProcess"/>
    <dgm:cxn modelId="{A8D31722-CA6D-451E-8E6B-A24E6BC5D9A8}" type="presParOf" srcId="{E819696B-299D-4930-96D2-6562335B3367}" destId="{F7E7B173-81AB-44CB-93EA-B79DC12AA224}" srcOrd="7" destOrd="0" presId="urn:microsoft.com/office/officeart/2009/3/layout/IncreasingArrowsProcess"/>
    <dgm:cxn modelId="{6A5A2B9C-0A11-4641-9B75-BF3497D5BC6E}" type="presParOf" srcId="{E819696B-299D-4930-96D2-6562335B3367}" destId="{7C9D2684-0AD8-4905-B35E-1779EAA4F7DE}" srcOrd="8" destOrd="0" presId="urn:microsoft.com/office/officeart/2009/3/layout/IncreasingArrowsProcess"/>
    <dgm:cxn modelId="{820BD3AF-0E19-4050-ABCB-25046A9563B3}" type="presParOf" srcId="{E819696B-299D-4930-96D2-6562335B3367}" destId="{BCD97A5A-EA73-4601-A694-1F5B29009E68}" srcOrd="9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801798-92C1-4A16-AF5D-5ACA79F6A591}">
      <dsp:nvSpPr>
        <dsp:cNvPr id="0" name=""/>
        <dsp:cNvSpPr/>
      </dsp:nvSpPr>
      <dsp:spPr>
        <a:xfrm>
          <a:off x="0" y="119618"/>
          <a:ext cx="2971800" cy="714870"/>
        </a:xfrm>
        <a:prstGeom prst="roundRect">
          <a:avLst/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300" b="1" i="0" kern="1200" dirty="0">
              <a:latin typeface="Montserrat" pitchFamily="2" charset="0"/>
            </a:rPr>
            <a:t>Dificultades en la Comprensión Lectora para Resolución de Problemas de Aplicación</a:t>
          </a:r>
          <a:endParaRPr lang="en-US" sz="1300" b="1" i="0" kern="1200" dirty="0">
            <a:latin typeface="Montserrat" pitchFamily="2" charset="0"/>
          </a:endParaRPr>
        </a:p>
      </dsp:txBody>
      <dsp:txXfrm>
        <a:off x="34897" y="154515"/>
        <a:ext cx="2902006" cy="64507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E2AE0-354D-4BB8-A98E-F4326479B63F}">
      <dsp:nvSpPr>
        <dsp:cNvPr id="0" name=""/>
        <dsp:cNvSpPr/>
      </dsp:nvSpPr>
      <dsp:spPr>
        <a:xfrm>
          <a:off x="687356" y="1216"/>
          <a:ext cx="1401826" cy="700913"/>
        </a:xfrm>
        <a:prstGeom prst="roundRect">
          <a:avLst>
            <a:gd name="adj" fmla="val 1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300" b="1" kern="1200" dirty="0">
              <a:latin typeface="Montserrat" pitchFamily="2" charset="0"/>
            </a:rPr>
            <a:t>Tutor #1</a:t>
          </a:r>
          <a:endParaRPr lang="en-US" sz="2300" b="1" kern="1200" dirty="0">
            <a:latin typeface="Montserrat" pitchFamily="2" charset="0"/>
          </a:endParaRPr>
        </a:p>
      </dsp:txBody>
      <dsp:txXfrm>
        <a:off x="707885" y="21745"/>
        <a:ext cx="1360768" cy="659855"/>
      </dsp:txXfrm>
    </dsp:sp>
    <dsp:sp modelId="{0CEEF931-B9D9-4879-8AD0-C2F8BA96585F}">
      <dsp:nvSpPr>
        <dsp:cNvPr id="0" name=""/>
        <dsp:cNvSpPr/>
      </dsp:nvSpPr>
      <dsp:spPr>
        <a:xfrm>
          <a:off x="827538" y="702129"/>
          <a:ext cx="140182" cy="525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5685"/>
              </a:lnTo>
              <a:lnTo>
                <a:pt x="140182" y="525685"/>
              </a:lnTo>
            </a:path>
          </a:pathLst>
        </a:custGeom>
        <a:noFill/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7665BB-F914-4215-8FE0-A71323606F0C}">
      <dsp:nvSpPr>
        <dsp:cNvPr id="0" name=""/>
        <dsp:cNvSpPr/>
      </dsp:nvSpPr>
      <dsp:spPr>
        <a:xfrm>
          <a:off x="967721" y="877357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Estudiante #1</a:t>
          </a:r>
          <a:endParaRPr lang="en-US" sz="1400" kern="1200" dirty="0">
            <a:latin typeface="Montserrat" pitchFamily="2" charset="0"/>
          </a:endParaRPr>
        </a:p>
      </dsp:txBody>
      <dsp:txXfrm>
        <a:off x="988250" y="897886"/>
        <a:ext cx="1080403" cy="659855"/>
      </dsp:txXfrm>
    </dsp:sp>
    <dsp:sp modelId="{705BBC0A-9A86-4CCF-939E-D0348D67A617}">
      <dsp:nvSpPr>
        <dsp:cNvPr id="0" name=""/>
        <dsp:cNvSpPr/>
      </dsp:nvSpPr>
      <dsp:spPr>
        <a:xfrm>
          <a:off x="827538" y="702129"/>
          <a:ext cx="140182" cy="1401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826"/>
              </a:lnTo>
              <a:lnTo>
                <a:pt x="140182" y="14018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CAF8B-96E5-45AC-B216-64153E59E305}">
      <dsp:nvSpPr>
        <dsp:cNvPr id="0" name=""/>
        <dsp:cNvSpPr/>
      </dsp:nvSpPr>
      <dsp:spPr>
        <a:xfrm>
          <a:off x="967721" y="1753499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Estudiante #2</a:t>
          </a:r>
          <a:endParaRPr lang="en-US" sz="1400" kern="1200" dirty="0">
            <a:latin typeface="Montserrat" pitchFamily="2" charset="0"/>
          </a:endParaRPr>
        </a:p>
      </dsp:txBody>
      <dsp:txXfrm>
        <a:off x="988250" y="1774028"/>
        <a:ext cx="1080403" cy="659855"/>
      </dsp:txXfrm>
    </dsp:sp>
    <dsp:sp modelId="{89757097-29D4-478F-B0DF-583CF30E9CA2}">
      <dsp:nvSpPr>
        <dsp:cNvPr id="0" name=""/>
        <dsp:cNvSpPr/>
      </dsp:nvSpPr>
      <dsp:spPr>
        <a:xfrm>
          <a:off x="827538" y="702129"/>
          <a:ext cx="140182" cy="2277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7968"/>
              </a:lnTo>
              <a:lnTo>
                <a:pt x="140182" y="2277968"/>
              </a:lnTo>
            </a:path>
          </a:pathLst>
        </a:custGeom>
        <a:noFill/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542F1-6770-4B11-BD3C-1A356115BEEB}">
      <dsp:nvSpPr>
        <dsp:cNvPr id="0" name=""/>
        <dsp:cNvSpPr/>
      </dsp:nvSpPr>
      <dsp:spPr>
        <a:xfrm>
          <a:off x="967721" y="2629641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Estudiante #3</a:t>
          </a:r>
          <a:endParaRPr lang="en-US" sz="1400" kern="1200" dirty="0">
            <a:latin typeface="Montserrat" pitchFamily="2" charset="0"/>
          </a:endParaRPr>
        </a:p>
      </dsp:txBody>
      <dsp:txXfrm>
        <a:off x="988250" y="2650170"/>
        <a:ext cx="1080403" cy="65985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E2AE0-354D-4BB8-A98E-F4326479B63F}">
      <dsp:nvSpPr>
        <dsp:cNvPr id="0" name=""/>
        <dsp:cNvSpPr/>
      </dsp:nvSpPr>
      <dsp:spPr>
        <a:xfrm>
          <a:off x="687356" y="1216"/>
          <a:ext cx="1401826" cy="700913"/>
        </a:xfrm>
        <a:prstGeom prst="roundRect">
          <a:avLst>
            <a:gd name="adj" fmla="val 1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200" b="1" kern="1200" dirty="0">
              <a:latin typeface="Montserrat" pitchFamily="2" charset="0"/>
            </a:rPr>
            <a:t>Tutor #2</a:t>
          </a:r>
          <a:endParaRPr lang="en-US" sz="2200" b="1" kern="1200" dirty="0">
            <a:latin typeface="Montserrat" pitchFamily="2" charset="0"/>
          </a:endParaRPr>
        </a:p>
      </dsp:txBody>
      <dsp:txXfrm>
        <a:off x="707885" y="21745"/>
        <a:ext cx="1360768" cy="659855"/>
      </dsp:txXfrm>
    </dsp:sp>
    <dsp:sp modelId="{0CEEF931-B9D9-4879-8AD0-C2F8BA96585F}">
      <dsp:nvSpPr>
        <dsp:cNvPr id="0" name=""/>
        <dsp:cNvSpPr/>
      </dsp:nvSpPr>
      <dsp:spPr>
        <a:xfrm>
          <a:off x="827538" y="702129"/>
          <a:ext cx="140182" cy="525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5685"/>
              </a:lnTo>
              <a:lnTo>
                <a:pt x="140182" y="5256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7665BB-F914-4215-8FE0-A71323606F0C}">
      <dsp:nvSpPr>
        <dsp:cNvPr id="0" name=""/>
        <dsp:cNvSpPr/>
      </dsp:nvSpPr>
      <dsp:spPr>
        <a:xfrm>
          <a:off x="967721" y="877357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Estudiante #2</a:t>
          </a:r>
          <a:endParaRPr lang="en-US" sz="1400" kern="1200" dirty="0">
            <a:latin typeface="Montserrat" pitchFamily="2" charset="0"/>
          </a:endParaRPr>
        </a:p>
      </dsp:txBody>
      <dsp:txXfrm>
        <a:off x="988250" y="897886"/>
        <a:ext cx="1080403" cy="659855"/>
      </dsp:txXfrm>
    </dsp:sp>
    <dsp:sp modelId="{705BBC0A-9A86-4CCF-939E-D0348D67A617}">
      <dsp:nvSpPr>
        <dsp:cNvPr id="0" name=""/>
        <dsp:cNvSpPr/>
      </dsp:nvSpPr>
      <dsp:spPr>
        <a:xfrm>
          <a:off x="827538" y="702129"/>
          <a:ext cx="140182" cy="1401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826"/>
              </a:lnTo>
              <a:lnTo>
                <a:pt x="140182" y="14018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CAF8B-96E5-45AC-B216-64153E59E305}">
      <dsp:nvSpPr>
        <dsp:cNvPr id="0" name=""/>
        <dsp:cNvSpPr/>
      </dsp:nvSpPr>
      <dsp:spPr>
        <a:xfrm>
          <a:off x="967721" y="1753499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Estudiante #3</a:t>
          </a:r>
          <a:endParaRPr lang="en-US" sz="1400" kern="1200" dirty="0">
            <a:latin typeface="Montserrat" pitchFamily="2" charset="0"/>
          </a:endParaRPr>
        </a:p>
      </dsp:txBody>
      <dsp:txXfrm>
        <a:off x="988250" y="1774028"/>
        <a:ext cx="1080403" cy="659855"/>
      </dsp:txXfrm>
    </dsp:sp>
    <dsp:sp modelId="{89757097-29D4-478F-B0DF-583CF30E9CA2}">
      <dsp:nvSpPr>
        <dsp:cNvPr id="0" name=""/>
        <dsp:cNvSpPr/>
      </dsp:nvSpPr>
      <dsp:spPr>
        <a:xfrm>
          <a:off x="827538" y="702129"/>
          <a:ext cx="140182" cy="2277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7968"/>
              </a:lnTo>
              <a:lnTo>
                <a:pt x="140182" y="2277968"/>
              </a:lnTo>
            </a:path>
          </a:pathLst>
        </a:custGeom>
        <a:noFill/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542F1-6770-4B11-BD3C-1A356115BEEB}">
      <dsp:nvSpPr>
        <dsp:cNvPr id="0" name=""/>
        <dsp:cNvSpPr/>
      </dsp:nvSpPr>
      <dsp:spPr>
        <a:xfrm>
          <a:off x="967721" y="2629641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Estudiante #1</a:t>
          </a:r>
          <a:endParaRPr lang="en-US" sz="1400" kern="1200" dirty="0">
            <a:latin typeface="Montserrat" pitchFamily="2" charset="0"/>
          </a:endParaRPr>
        </a:p>
      </dsp:txBody>
      <dsp:txXfrm>
        <a:off x="988250" y="2650170"/>
        <a:ext cx="1080403" cy="65985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E2AE0-354D-4BB8-A98E-F4326479B63F}">
      <dsp:nvSpPr>
        <dsp:cNvPr id="0" name=""/>
        <dsp:cNvSpPr/>
      </dsp:nvSpPr>
      <dsp:spPr>
        <a:xfrm>
          <a:off x="687356" y="1216"/>
          <a:ext cx="1401826" cy="700913"/>
        </a:xfrm>
        <a:prstGeom prst="roundRect">
          <a:avLst>
            <a:gd name="adj" fmla="val 1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200" b="1" kern="1200" dirty="0">
              <a:latin typeface="Montserrat" pitchFamily="2" charset="0"/>
            </a:rPr>
            <a:t>Tutor #3</a:t>
          </a:r>
          <a:endParaRPr lang="en-US" sz="2200" b="1" kern="1200" dirty="0">
            <a:latin typeface="Montserrat" pitchFamily="2" charset="0"/>
          </a:endParaRPr>
        </a:p>
      </dsp:txBody>
      <dsp:txXfrm>
        <a:off x="707885" y="21745"/>
        <a:ext cx="1360768" cy="659855"/>
      </dsp:txXfrm>
    </dsp:sp>
    <dsp:sp modelId="{0CEEF931-B9D9-4879-8AD0-C2F8BA96585F}">
      <dsp:nvSpPr>
        <dsp:cNvPr id="0" name=""/>
        <dsp:cNvSpPr/>
      </dsp:nvSpPr>
      <dsp:spPr>
        <a:xfrm>
          <a:off x="827538" y="702129"/>
          <a:ext cx="140182" cy="525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5685"/>
              </a:lnTo>
              <a:lnTo>
                <a:pt x="140182" y="5256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7665BB-F914-4215-8FE0-A71323606F0C}">
      <dsp:nvSpPr>
        <dsp:cNvPr id="0" name=""/>
        <dsp:cNvSpPr/>
      </dsp:nvSpPr>
      <dsp:spPr>
        <a:xfrm>
          <a:off x="967721" y="877357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Estudiante #3</a:t>
          </a:r>
          <a:endParaRPr lang="en-US" sz="1400" kern="1200" dirty="0">
            <a:latin typeface="Montserrat" pitchFamily="2" charset="0"/>
          </a:endParaRPr>
        </a:p>
      </dsp:txBody>
      <dsp:txXfrm>
        <a:off x="988250" y="897886"/>
        <a:ext cx="1080403" cy="659855"/>
      </dsp:txXfrm>
    </dsp:sp>
    <dsp:sp modelId="{705BBC0A-9A86-4CCF-939E-D0348D67A617}">
      <dsp:nvSpPr>
        <dsp:cNvPr id="0" name=""/>
        <dsp:cNvSpPr/>
      </dsp:nvSpPr>
      <dsp:spPr>
        <a:xfrm>
          <a:off x="827538" y="702129"/>
          <a:ext cx="140182" cy="1401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826"/>
              </a:lnTo>
              <a:lnTo>
                <a:pt x="140182" y="1401826"/>
              </a:lnTo>
            </a:path>
          </a:pathLst>
        </a:custGeom>
        <a:noFill/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CAF8B-96E5-45AC-B216-64153E59E305}">
      <dsp:nvSpPr>
        <dsp:cNvPr id="0" name=""/>
        <dsp:cNvSpPr/>
      </dsp:nvSpPr>
      <dsp:spPr>
        <a:xfrm>
          <a:off x="967721" y="1753499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Estudiante #1</a:t>
          </a:r>
          <a:endParaRPr lang="en-US" sz="1400" kern="1200" dirty="0">
            <a:latin typeface="Montserrat" pitchFamily="2" charset="0"/>
          </a:endParaRPr>
        </a:p>
      </dsp:txBody>
      <dsp:txXfrm>
        <a:off x="988250" y="1774028"/>
        <a:ext cx="1080403" cy="659855"/>
      </dsp:txXfrm>
    </dsp:sp>
    <dsp:sp modelId="{89757097-29D4-478F-B0DF-583CF30E9CA2}">
      <dsp:nvSpPr>
        <dsp:cNvPr id="0" name=""/>
        <dsp:cNvSpPr/>
      </dsp:nvSpPr>
      <dsp:spPr>
        <a:xfrm>
          <a:off x="827538" y="702129"/>
          <a:ext cx="140182" cy="2277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7968"/>
              </a:lnTo>
              <a:lnTo>
                <a:pt x="140182" y="2277968"/>
              </a:lnTo>
            </a:path>
          </a:pathLst>
        </a:custGeom>
        <a:noFill/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542F1-6770-4B11-BD3C-1A356115BEEB}">
      <dsp:nvSpPr>
        <dsp:cNvPr id="0" name=""/>
        <dsp:cNvSpPr/>
      </dsp:nvSpPr>
      <dsp:spPr>
        <a:xfrm>
          <a:off x="967721" y="2629641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Estudiante #2</a:t>
          </a:r>
          <a:endParaRPr lang="en-US" sz="1400" kern="1200" dirty="0">
            <a:latin typeface="Montserrat" pitchFamily="2" charset="0"/>
          </a:endParaRPr>
        </a:p>
      </dsp:txBody>
      <dsp:txXfrm>
        <a:off x="988250" y="2650170"/>
        <a:ext cx="1080403" cy="65985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E2AE0-354D-4BB8-A98E-F4326479B63F}">
      <dsp:nvSpPr>
        <dsp:cNvPr id="0" name=""/>
        <dsp:cNvSpPr/>
      </dsp:nvSpPr>
      <dsp:spPr>
        <a:xfrm>
          <a:off x="271293" y="1216"/>
          <a:ext cx="2233951" cy="700913"/>
        </a:xfrm>
        <a:prstGeom prst="roundRect">
          <a:avLst>
            <a:gd name="adj" fmla="val 1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300" b="1" kern="1200" dirty="0">
              <a:latin typeface="Montserrat" pitchFamily="2" charset="0"/>
            </a:rPr>
            <a:t>Estudiante #1</a:t>
          </a:r>
          <a:endParaRPr lang="en-US" sz="2300" b="1" kern="1200" dirty="0">
            <a:latin typeface="Montserrat" pitchFamily="2" charset="0"/>
          </a:endParaRPr>
        </a:p>
      </dsp:txBody>
      <dsp:txXfrm>
        <a:off x="291822" y="21745"/>
        <a:ext cx="2192893" cy="659855"/>
      </dsp:txXfrm>
    </dsp:sp>
    <dsp:sp modelId="{0CEEF931-B9D9-4879-8AD0-C2F8BA96585F}">
      <dsp:nvSpPr>
        <dsp:cNvPr id="0" name=""/>
        <dsp:cNvSpPr/>
      </dsp:nvSpPr>
      <dsp:spPr>
        <a:xfrm>
          <a:off x="494689" y="702129"/>
          <a:ext cx="223395" cy="525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5685"/>
              </a:lnTo>
              <a:lnTo>
                <a:pt x="223395" y="5256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7665BB-F914-4215-8FE0-A71323606F0C}">
      <dsp:nvSpPr>
        <dsp:cNvPr id="0" name=""/>
        <dsp:cNvSpPr/>
      </dsp:nvSpPr>
      <dsp:spPr>
        <a:xfrm>
          <a:off x="718084" y="877357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#2</a:t>
          </a:r>
          <a:endParaRPr lang="en-US" sz="1400" kern="1200" dirty="0">
            <a:latin typeface="Montserrat" pitchFamily="2" charset="0"/>
          </a:endParaRPr>
        </a:p>
      </dsp:txBody>
      <dsp:txXfrm>
        <a:off x="738613" y="897886"/>
        <a:ext cx="1080403" cy="659855"/>
      </dsp:txXfrm>
    </dsp:sp>
    <dsp:sp modelId="{705BBC0A-9A86-4CCF-939E-D0348D67A617}">
      <dsp:nvSpPr>
        <dsp:cNvPr id="0" name=""/>
        <dsp:cNvSpPr/>
      </dsp:nvSpPr>
      <dsp:spPr>
        <a:xfrm>
          <a:off x="494689" y="702129"/>
          <a:ext cx="223395" cy="1401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826"/>
              </a:lnTo>
              <a:lnTo>
                <a:pt x="223395" y="14018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CAF8B-96E5-45AC-B216-64153E59E305}">
      <dsp:nvSpPr>
        <dsp:cNvPr id="0" name=""/>
        <dsp:cNvSpPr/>
      </dsp:nvSpPr>
      <dsp:spPr>
        <a:xfrm>
          <a:off x="718084" y="1753499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#1</a:t>
          </a:r>
          <a:endParaRPr lang="en-US" sz="1400" kern="1200" dirty="0">
            <a:latin typeface="Montserrat" pitchFamily="2" charset="0"/>
          </a:endParaRPr>
        </a:p>
      </dsp:txBody>
      <dsp:txXfrm>
        <a:off x="738613" y="1774028"/>
        <a:ext cx="1080403" cy="659855"/>
      </dsp:txXfrm>
    </dsp:sp>
    <dsp:sp modelId="{89757097-29D4-478F-B0DF-583CF30E9CA2}">
      <dsp:nvSpPr>
        <dsp:cNvPr id="0" name=""/>
        <dsp:cNvSpPr/>
      </dsp:nvSpPr>
      <dsp:spPr>
        <a:xfrm>
          <a:off x="494689" y="702129"/>
          <a:ext cx="223395" cy="2277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7968"/>
              </a:lnTo>
              <a:lnTo>
                <a:pt x="223395" y="2277968"/>
              </a:lnTo>
            </a:path>
          </a:pathLst>
        </a:custGeom>
        <a:noFill/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542F1-6770-4B11-BD3C-1A356115BEEB}">
      <dsp:nvSpPr>
        <dsp:cNvPr id="0" name=""/>
        <dsp:cNvSpPr/>
      </dsp:nvSpPr>
      <dsp:spPr>
        <a:xfrm>
          <a:off x="718084" y="2629641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#3</a:t>
          </a:r>
          <a:endParaRPr lang="en-US" sz="1400" kern="1200" dirty="0">
            <a:latin typeface="Montserrat" pitchFamily="2" charset="0"/>
          </a:endParaRPr>
        </a:p>
      </dsp:txBody>
      <dsp:txXfrm>
        <a:off x="738613" y="2650170"/>
        <a:ext cx="1080403" cy="65985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E2AE0-354D-4BB8-A98E-F4326479B63F}">
      <dsp:nvSpPr>
        <dsp:cNvPr id="0" name=""/>
        <dsp:cNvSpPr/>
      </dsp:nvSpPr>
      <dsp:spPr>
        <a:xfrm>
          <a:off x="271293" y="1216"/>
          <a:ext cx="2233951" cy="700913"/>
        </a:xfrm>
        <a:prstGeom prst="roundRect">
          <a:avLst>
            <a:gd name="adj" fmla="val 1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200" b="1" kern="1200" dirty="0">
              <a:latin typeface="Montserrat" pitchFamily="2" charset="0"/>
            </a:rPr>
            <a:t>Estudiante #2</a:t>
          </a:r>
          <a:endParaRPr lang="en-US" sz="2200" b="1" kern="1200" dirty="0">
            <a:latin typeface="Montserrat" pitchFamily="2" charset="0"/>
          </a:endParaRPr>
        </a:p>
      </dsp:txBody>
      <dsp:txXfrm>
        <a:off x="291822" y="21745"/>
        <a:ext cx="2192893" cy="659855"/>
      </dsp:txXfrm>
    </dsp:sp>
    <dsp:sp modelId="{0CEEF931-B9D9-4879-8AD0-C2F8BA96585F}">
      <dsp:nvSpPr>
        <dsp:cNvPr id="0" name=""/>
        <dsp:cNvSpPr/>
      </dsp:nvSpPr>
      <dsp:spPr>
        <a:xfrm>
          <a:off x="494689" y="702129"/>
          <a:ext cx="223395" cy="525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5685"/>
              </a:lnTo>
              <a:lnTo>
                <a:pt x="223395" y="5256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7665BB-F914-4215-8FE0-A71323606F0C}">
      <dsp:nvSpPr>
        <dsp:cNvPr id="0" name=""/>
        <dsp:cNvSpPr/>
      </dsp:nvSpPr>
      <dsp:spPr>
        <a:xfrm>
          <a:off x="718084" y="877357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#3</a:t>
          </a:r>
          <a:endParaRPr lang="en-US" sz="1400" kern="1200" dirty="0">
            <a:latin typeface="Montserrat" pitchFamily="2" charset="0"/>
          </a:endParaRPr>
        </a:p>
      </dsp:txBody>
      <dsp:txXfrm>
        <a:off x="738613" y="897886"/>
        <a:ext cx="1080403" cy="659855"/>
      </dsp:txXfrm>
    </dsp:sp>
    <dsp:sp modelId="{705BBC0A-9A86-4CCF-939E-D0348D67A617}">
      <dsp:nvSpPr>
        <dsp:cNvPr id="0" name=""/>
        <dsp:cNvSpPr/>
      </dsp:nvSpPr>
      <dsp:spPr>
        <a:xfrm>
          <a:off x="494689" y="702129"/>
          <a:ext cx="223395" cy="1401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826"/>
              </a:lnTo>
              <a:lnTo>
                <a:pt x="223395" y="14018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CAF8B-96E5-45AC-B216-64153E59E305}">
      <dsp:nvSpPr>
        <dsp:cNvPr id="0" name=""/>
        <dsp:cNvSpPr/>
      </dsp:nvSpPr>
      <dsp:spPr>
        <a:xfrm>
          <a:off x="718084" y="1753499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#2</a:t>
          </a:r>
          <a:endParaRPr lang="en-US" sz="1400" kern="1200" dirty="0">
            <a:latin typeface="Montserrat" pitchFamily="2" charset="0"/>
          </a:endParaRPr>
        </a:p>
      </dsp:txBody>
      <dsp:txXfrm>
        <a:off x="738613" y="1774028"/>
        <a:ext cx="1080403" cy="659855"/>
      </dsp:txXfrm>
    </dsp:sp>
    <dsp:sp modelId="{89757097-29D4-478F-B0DF-583CF30E9CA2}">
      <dsp:nvSpPr>
        <dsp:cNvPr id="0" name=""/>
        <dsp:cNvSpPr/>
      </dsp:nvSpPr>
      <dsp:spPr>
        <a:xfrm>
          <a:off x="494689" y="702129"/>
          <a:ext cx="223395" cy="2277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7968"/>
              </a:lnTo>
              <a:lnTo>
                <a:pt x="223395" y="2277968"/>
              </a:lnTo>
            </a:path>
          </a:pathLst>
        </a:custGeom>
        <a:noFill/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542F1-6770-4B11-BD3C-1A356115BEEB}">
      <dsp:nvSpPr>
        <dsp:cNvPr id="0" name=""/>
        <dsp:cNvSpPr/>
      </dsp:nvSpPr>
      <dsp:spPr>
        <a:xfrm>
          <a:off x="718084" y="2629641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#1</a:t>
          </a:r>
          <a:endParaRPr lang="en-US" sz="1400" kern="1200" dirty="0">
            <a:latin typeface="Montserrat" pitchFamily="2" charset="0"/>
          </a:endParaRPr>
        </a:p>
      </dsp:txBody>
      <dsp:txXfrm>
        <a:off x="738613" y="2650170"/>
        <a:ext cx="1080403" cy="65985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E2AE0-354D-4BB8-A98E-F4326479B63F}">
      <dsp:nvSpPr>
        <dsp:cNvPr id="0" name=""/>
        <dsp:cNvSpPr/>
      </dsp:nvSpPr>
      <dsp:spPr>
        <a:xfrm>
          <a:off x="271293" y="1216"/>
          <a:ext cx="2233951" cy="700913"/>
        </a:xfrm>
        <a:prstGeom prst="roundRect">
          <a:avLst>
            <a:gd name="adj" fmla="val 1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200" b="1" kern="1200" dirty="0">
              <a:latin typeface="Montserrat" pitchFamily="2" charset="0"/>
            </a:rPr>
            <a:t>Estudiante #3</a:t>
          </a:r>
          <a:endParaRPr lang="en-US" sz="2200" b="1" kern="1200" dirty="0">
            <a:latin typeface="Montserrat" pitchFamily="2" charset="0"/>
          </a:endParaRPr>
        </a:p>
      </dsp:txBody>
      <dsp:txXfrm>
        <a:off x="291822" y="21745"/>
        <a:ext cx="2192893" cy="659855"/>
      </dsp:txXfrm>
    </dsp:sp>
    <dsp:sp modelId="{0CEEF931-B9D9-4879-8AD0-C2F8BA96585F}">
      <dsp:nvSpPr>
        <dsp:cNvPr id="0" name=""/>
        <dsp:cNvSpPr/>
      </dsp:nvSpPr>
      <dsp:spPr>
        <a:xfrm>
          <a:off x="494689" y="702129"/>
          <a:ext cx="223395" cy="525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5685"/>
              </a:lnTo>
              <a:lnTo>
                <a:pt x="223395" y="5256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7665BB-F914-4215-8FE0-A71323606F0C}">
      <dsp:nvSpPr>
        <dsp:cNvPr id="0" name=""/>
        <dsp:cNvSpPr/>
      </dsp:nvSpPr>
      <dsp:spPr>
        <a:xfrm>
          <a:off x="718084" y="877357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#1</a:t>
          </a:r>
          <a:endParaRPr lang="en-US" sz="1400" kern="1200" dirty="0">
            <a:latin typeface="Montserrat" pitchFamily="2" charset="0"/>
          </a:endParaRPr>
        </a:p>
      </dsp:txBody>
      <dsp:txXfrm>
        <a:off x="738613" y="897886"/>
        <a:ext cx="1080403" cy="659855"/>
      </dsp:txXfrm>
    </dsp:sp>
    <dsp:sp modelId="{705BBC0A-9A86-4CCF-939E-D0348D67A617}">
      <dsp:nvSpPr>
        <dsp:cNvPr id="0" name=""/>
        <dsp:cNvSpPr/>
      </dsp:nvSpPr>
      <dsp:spPr>
        <a:xfrm>
          <a:off x="494689" y="702129"/>
          <a:ext cx="223395" cy="1401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826"/>
              </a:lnTo>
              <a:lnTo>
                <a:pt x="223395" y="14018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CAF8B-96E5-45AC-B216-64153E59E305}">
      <dsp:nvSpPr>
        <dsp:cNvPr id="0" name=""/>
        <dsp:cNvSpPr/>
      </dsp:nvSpPr>
      <dsp:spPr>
        <a:xfrm>
          <a:off x="718084" y="1753499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#3</a:t>
          </a:r>
          <a:endParaRPr lang="en-US" sz="1400" kern="1200" dirty="0">
            <a:latin typeface="Montserrat" pitchFamily="2" charset="0"/>
          </a:endParaRPr>
        </a:p>
      </dsp:txBody>
      <dsp:txXfrm>
        <a:off x="738613" y="1774028"/>
        <a:ext cx="1080403" cy="659855"/>
      </dsp:txXfrm>
    </dsp:sp>
    <dsp:sp modelId="{89757097-29D4-478F-B0DF-583CF30E9CA2}">
      <dsp:nvSpPr>
        <dsp:cNvPr id="0" name=""/>
        <dsp:cNvSpPr/>
      </dsp:nvSpPr>
      <dsp:spPr>
        <a:xfrm>
          <a:off x="494689" y="702129"/>
          <a:ext cx="223395" cy="2277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7968"/>
              </a:lnTo>
              <a:lnTo>
                <a:pt x="223395" y="22779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542F1-6770-4B11-BD3C-1A356115BEEB}">
      <dsp:nvSpPr>
        <dsp:cNvPr id="0" name=""/>
        <dsp:cNvSpPr/>
      </dsp:nvSpPr>
      <dsp:spPr>
        <a:xfrm>
          <a:off x="718084" y="2629641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#2</a:t>
          </a:r>
          <a:endParaRPr lang="en-US" sz="1400" kern="1200" dirty="0">
            <a:latin typeface="Montserrat" pitchFamily="2" charset="0"/>
          </a:endParaRPr>
        </a:p>
      </dsp:txBody>
      <dsp:txXfrm>
        <a:off x="738613" y="2650170"/>
        <a:ext cx="1080403" cy="65985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E2AE0-354D-4BB8-A98E-F4326479B63F}">
      <dsp:nvSpPr>
        <dsp:cNvPr id="0" name=""/>
        <dsp:cNvSpPr/>
      </dsp:nvSpPr>
      <dsp:spPr>
        <a:xfrm>
          <a:off x="271293" y="1216"/>
          <a:ext cx="2233951" cy="700913"/>
        </a:xfrm>
        <a:prstGeom prst="roundRect">
          <a:avLst>
            <a:gd name="adj" fmla="val 10000"/>
          </a:avLst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300" b="1" kern="1200" dirty="0">
              <a:latin typeface="Montserrat" pitchFamily="2" charset="0"/>
            </a:rPr>
            <a:t>Estudiante #1</a:t>
          </a:r>
          <a:endParaRPr lang="en-US" sz="2300" b="1" kern="1200" dirty="0">
            <a:latin typeface="Montserrat" pitchFamily="2" charset="0"/>
          </a:endParaRPr>
        </a:p>
      </dsp:txBody>
      <dsp:txXfrm>
        <a:off x="291822" y="21745"/>
        <a:ext cx="2192893" cy="659855"/>
      </dsp:txXfrm>
    </dsp:sp>
    <dsp:sp modelId="{0CEEF931-B9D9-4879-8AD0-C2F8BA96585F}">
      <dsp:nvSpPr>
        <dsp:cNvPr id="0" name=""/>
        <dsp:cNvSpPr/>
      </dsp:nvSpPr>
      <dsp:spPr>
        <a:xfrm>
          <a:off x="494689" y="702129"/>
          <a:ext cx="223395" cy="525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5685"/>
              </a:lnTo>
              <a:lnTo>
                <a:pt x="223395" y="5256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7665BB-F914-4215-8FE0-A71323606F0C}">
      <dsp:nvSpPr>
        <dsp:cNvPr id="0" name=""/>
        <dsp:cNvSpPr/>
      </dsp:nvSpPr>
      <dsp:spPr>
        <a:xfrm>
          <a:off x="718084" y="877357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#2</a:t>
          </a:r>
          <a:endParaRPr lang="en-US" sz="1400" kern="1200" dirty="0">
            <a:latin typeface="Montserrat" pitchFamily="2" charset="0"/>
          </a:endParaRPr>
        </a:p>
      </dsp:txBody>
      <dsp:txXfrm>
        <a:off x="738613" y="897886"/>
        <a:ext cx="1080403" cy="659855"/>
      </dsp:txXfrm>
    </dsp:sp>
    <dsp:sp modelId="{705BBC0A-9A86-4CCF-939E-D0348D67A617}">
      <dsp:nvSpPr>
        <dsp:cNvPr id="0" name=""/>
        <dsp:cNvSpPr/>
      </dsp:nvSpPr>
      <dsp:spPr>
        <a:xfrm>
          <a:off x="494689" y="702129"/>
          <a:ext cx="223395" cy="1401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826"/>
              </a:lnTo>
              <a:lnTo>
                <a:pt x="223395" y="14018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CAF8B-96E5-45AC-B216-64153E59E305}">
      <dsp:nvSpPr>
        <dsp:cNvPr id="0" name=""/>
        <dsp:cNvSpPr/>
      </dsp:nvSpPr>
      <dsp:spPr>
        <a:xfrm>
          <a:off x="718084" y="1753499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#1</a:t>
          </a:r>
          <a:endParaRPr lang="en-US" sz="1400" kern="1200" dirty="0">
            <a:latin typeface="Montserrat" pitchFamily="2" charset="0"/>
          </a:endParaRPr>
        </a:p>
      </dsp:txBody>
      <dsp:txXfrm>
        <a:off x="738613" y="1774028"/>
        <a:ext cx="1080403" cy="659855"/>
      </dsp:txXfrm>
    </dsp:sp>
    <dsp:sp modelId="{89757097-29D4-478F-B0DF-583CF30E9CA2}">
      <dsp:nvSpPr>
        <dsp:cNvPr id="0" name=""/>
        <dsp:cNvSpPr/>
      </dsp:nvSpPr>
      <dsp:spPr>
        <a:xfrm>
          <a:off x="494689" y="702129"/>
          <a:ext cx="223395" cy="2277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7968"/>
              </a:lnTo>
              <a:lnTo>
                <a:pt x="223395" y="2277968"/>
              </a:lnTo>
            </a:path>
          </a:pathLst>
        </a:custGeom>
        <a:noFill/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542F1-6770-4B11-BD3C-1A356115BEEB}">
      <dsp:nvSpPr>
        <dsp:cNvPr id="0" name=""/>
        <dsp:cNvSpPr/>
      </dsp:nvSpPr>
      <dsp:spPr>
        <a:xfrm>
          <a:off x="718084" y="2629641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#3</a:t>
          </a:r>
          <a:endParaRPr lang="en-US" sz="1400" kern="1200" dirty="0">
            <a:latin typeface="Montserrat" pitchFamily="2" charset="0"/>
          </a:endParaRPr>
        </a:p>
      </dsp:txBody>
      <dsp:txXfrm>
        <a:off x="738613" y="2650170"/>
        <a:ext cx="1080403" cy="65985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E2AE0-354D-4BB8-A98E-F4326479B63F}">
      <dsp:nvSpPr>
        <dsp:cNvPr id="0" name=""/>
        <dsp:cNvSpPr/>
      </dsp:nvSpPr>
      <dsp:spPr>
        <a:xfrm>
          <a:off x="271293" y="1216"/>
          <a:ext cx="2233951" cy="700913"/>
        </a:xfrm>
        <a:prstGeom prst="roundRect">
          <a:avLst>
            <a:gd name="adj" fmla="val 10000"/>
          </a:avLst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200" b="1" kern="1200" dirty="0">
              <a:latin typeface="Montserrat" pitchFamily="2" charset="0"/>
            </a:rPr>
            <a:t>Estudiante #2</a:t>
          </a:r>
          <a:endParaRPr lang="en-US" sz="2200" b="1" kern="1200" dirty="0">
            <a:latin typeface="Montserrat" pitchFamily="2" charset="0"/>
          </a:endParaRPr>
        </a:p>
      </dsp:txBody>
      <dsp:txXfrm>
        <a:off x="291822" y="21745"/>
        <a:ext cx="2192893" cy="659855"/>
      </dsp:txXfrm>
    </dsp:sp>
    <dsp:sp modelId="{0CEEF931-B9D9-4879-8AD0-C2F8BA96585F}">
      <dsp:nvSpPr>
        <dsp:cNvPr id="0" name=""/>
        <dsp:cNvSpPr/>
      </dsp:nvSpPr>
      <dsp:spPr>
        <a:xfrm>
          <a:off x="494689" y="702129"/>
          <a:ext cx="223395" cy="525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5685"/>
              </a:lnTo>
              <a:lnTo>
                <a:pt x="223395" y="5256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7665BB-F914-4215-8FE0-A71323606F0C}">
      <dsp:nvSpPr>
        <dsp:cNvPr id="0" name=""/>
        <dsp:cNvSpPr/>
      </dsp:nvSpPr>
      <dsp:spPr>
        <a:xfrm>
          <a:off x="718084" y="877357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#3</a:t>
          </a:r>
          <a:endParaRPr lang="en-US" sz="1400" kern="1200" dirty="0">
            <a:latin typeface="Montserrat" pitchFamily="2" charset="0"/>
          </a:endParaRPr>
        </a:p>
      </dsp:txBody>
      <dsp:txXfrm>
        <a:off x="738613" y="897886"/>
        <a:ext cx="1080403" cy="659855"/>
      </dsp:txXfrm>
    </dsp:sp>
    <dsp:sp modelId="{705BBC0A-9A86-4CCF-939E-D0348D67A617}">
      <dsp:nvSpPr>
        <dsp:cNvPr id="0" name=""/>
        <dsp:cNvSpPr/>
      </dsp:nvSpPr>
      <dsp:spPr>
        <a:xfrm>
          <a:off x="494689" y="702129"/>
          <a:ext cx="223395" cy="1401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826"/>
              </a:lnTo>
              <a:lnTo>
                <a:pt x="223395" y="14018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CAF8B-96E5-45AC-B216-64153E59E305}">
      <dsp:nvSpPr>
        <dsp:cNvPr id="0" name=""/>
        <dsp:cNvSpPr/>
      </dsp:nvSpPr>
      <dsp:spPr>
        <a:xfrm>
          <a:off x="718084" y="1753499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#2</a:t>
          </a:r>
          <a:endParaRPr lang="en-US" sz="1400" kern="1200" dirty="0">
            <a:latin typeface="Montserrat" pitchFamily="2" charset="0"/>
          </a:endParaRPr>
        </a:p>
      </dsp:txBody>
      <dsp:txXfrm>
        <a:off x="738613" y="1774028"/>
        <a:ext cx="1080403" cy="659855"/>
      </dsp:txXfrm>
    </dsp:sp>
    <dsp:sp modelId="{89757097-29D4-478F-B0DF-583CF30E9CA2}">
      <dsp:nvSpPr>
        <dsp:cNvPr id="0" name=""/>
        <dsp:cNvSpPr/>
      </dsp:nvSpPr>
      <dsp:spPr>
        <a:xfrm>
          <a:off x="494689" y="702129"/>
          <a:ext cx="223395" cy="2277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7968"/>
              </a:lnTo>
              <a:lnTo>
                <a:pt x="223395" y="22779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542F1-6770-4B11-BD3C-1A356115BEEB}">
      <dsp:nvSpPr>
        <dsp:cNvPr id="0" name=""/>
        <dsp:cNvSpPr/>
      </dsp:nvSpPr>
      <dsp:spPr>
        <a:xfrm>
          <a:off x="718084" y="2629641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#1</a:t>
          </a:r>
          <a:endParaRPr lang="en-US" sz="1400" kern="1200" dirty="0">
            <a:latin typeface="Montserrat" pitchFamily="2" charset="0"/>
          </a:endParaRPr>
        </a:p>
      </dsp:txBody>
      <dsp:txXfrm>
        <a:off x="738613" y="2650170"/>
        <a:ext cx="1080403" cy="65985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E2AE0-354D-4BB8-A98E-F4326479B63F}">
      <dsp:nvSpPr>
        <dsp:cNvPr id="0" name=""/>
        <dsp:cNvSpPr/>
      </dsp:nvSpPr>
      <dsp:spPr>
        <a:xfrm>
          <a:off x="271293" y="1216"/>
          <a:ext cx="2233951" cy="700913"/>
        </a:xfrm>
        <a:prstGeom prst="roundRect">
          <a:avLst>
            <a:gd name="adj" fmla="val 10000"/>
          </a:avLst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200" b="1" kern="1200" dirty="0">
              <a:latin typeface="Montserrat" pitchFamily="2" charset="0"/>
            </a:rPr>
            <a:t>Estudiante #3</a:t>
          </a:r>
          <a:endParaRPr lang="en-US" sz="2200" b="1" kern="1200" dirty="0">
            <a:latin typeface="Montserrat" pitchFamily="2" charset="0"/>
          </a:endParaRPr>
        </a:p>
      </dsp:txBody>
      <dsp:txXfrm>
        <a:off x="291822" y="21745"/>
        <a:ext cx="2192893" cy="659855"/>
      </dsp:txXfrm>
    </dsp:sp>
    <dsp:sp modelId="{0CEEF931-B9D9-4879-8AD0-C2F8BA96585F}">
      <dsp:nvSpPr>
        <dsp:cNvPr id="0" name=""/>
        <dsp:cNvSpPr/>
      </dsp:nvSpPr>
      <dsp:spPr>
        <a:xfrm>
          <a:off x="494689" y="702129"/>
          <a:ext cx="223395" cy="525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5685"/>
              </a:lnTo>
              <a:lnTo>
                <a:pt x="223395" y="5256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7665BB-F914-4215-8FE0-A71323606F0C}">
      <dsp:nvSpPr>
        <dsp:cNvPr id="0" name=""/>
        <dsp:cNvSpPr/>
      </dsp:nvSpPr>
      <dsp:spPr>
        <a:xfrm>
          <a:off x="718084" y="877357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#1</a:t>
          </a:r>
          <a:endParaRPr lang="en-US" sz="1400" kern="1200" dirty="0">
            <a:latin typeface="Montserrat" pitchFamily="2" charset="0"/>
          </a:endParaRPr>
        </a:p>
      </dsp:txBody>
      <dsp:txXfrm>
        <a:off x="738613" y="897886"/>
        <a:ext cx="1080403" cy="659855"/>
      </dsp:txXfrm>
    </dsp:sp>
    <dsp:sp modelId="{705BBC0A-9A86-4CCF-939E-D0348D67A617}">
      <dsp:nvSpPr>
        <dsp:cNvPr id="0" name=""/>
        <dsp:cNvSpPr/>
      </dsp:nvSpPr>
      <dsp:spPr>
        <a:xfrm>
          <a:off x="494689" y="702129"/>
          <a:ext cx="223395" cy="1401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826"/>
              </a:lnTo>
              <a:lnTo>
                <a:pt x="223395" y="14018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CAF8B-96E5-45AC-B216-64153E59E305}">
      <dsp:nvSpPr>
        <dsp:cNvPr id="0" name=""/>
        <dsp:cNvSpPr/>
      </dsp:nvSpPr>
      <dsp:spPr>
        <a:xfrm>
          <a:off x="718084" y="1753499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#3</a:t>
          </a:r>
          <a:endParaRPr lang="en-US" sz="1400" kern="1200" dirty="0">
            <a:latin typeface="Montserrat" pitchFamily="2" charset="0"/>
          </a:endParaRPr>
        </a:p>
      </dsp:txBody>
      <dsp:txXfrm>
        <a:off x="738613" y="1774028"/>
        <a:ext cx="1080403" cy="659855"/>
      </dsp:txXfrm>
    </dsp:sp>
    <dsp:sp modelId="{89757097-29D4-478F-B0DF-583CF30E9CA2}">
      <dsp:nvSpPr>
        <dsp:cNvPr id="0" name=""/>
        <dsp:cNvSpPr/>
      </dsp:nvSpPr>
      <dsp:spPr>
        <a:xfrm>
          <a:off x="494689" y="702129"/>
          <a:ext cx="223395" cy="2277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7968"/>
              </a:lnTo>
              <a:lnTo>
                <a:pt x="223395" y="22779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542F1-6770-4B11-BD3C-1A356115BEEB}">
      <dsp:nvSpPr>
        <dsp:cNvPr id="0" name=""/>
        <dsp:cNvSpPr/>
      </dsp:nvSpPr>
      <dsp:spPr>
        <a:xfrm>
          <a:off x="718084" y="2629641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#2</a:t>
          </a:r>
          <a:endParaRPr lang="en-US" sz="1400" kern="1200" dirty="0">
            <a:latin typeface="Montserrat" pitchFamily="2" charset="0"/>
          </a:endParaRPr>
        </a:p>
      </dsp:txBody>
      <dsp:txXfrm>
        <a:off x="738613" y="2650170"/>
        <a:ext cx="1080403" cy="659855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5031D8-5BBB-4942-9A97-F0432EF6BE40}">
      <dsp:nvSpPr>
        <dsp:cNvPr id="0" name=""/>
        <dsp:cNvSpPr/>
      </dsp:nvSpPr>
      <dsp:spPr>
        <a:xfrm rot="5400000">
          <a:off x="-171176" y="171649"/>
          <a:ext cx="1141175" cy="798823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100" b="1" kern="1200" dirty="0">
              <a:latin typeface="Montserrat" pitchFamily="2" charset="0"/>
            </a:rPr>
            <a:t>Experto</a:t>
          </a:r>
          <a:endParaRPr lang="en-US" sz="1100" b="1" kern="1200" dirty="0">
            <a:latin typeface="Montserrat" pitchFamily="2" charset="0"/>
          </a:endParaRPr>
        </a:p>
      </dsp:txBody>
      <dsp:txXfrm rot="-5400000">
        <a:off x="1" y="399885"/>
        <a:ext cx="798823" cy="342352"/>
      </dsp:txXfrm>
    </dsp:sp>
    <dsp:sp modelId="{7D1C4DDB-009C-4677-8432-65D474722A6C}">
      <dsp:nvSpPr>
        <dsp:cNvPr id="0" name=""/>
        <dsp:cNvSpPr/>
      </dsp:nvSpPr>
      <dsp:spPr>
        <a:xfrm rot="5400000">
          <a:off x="4968661" y="-4169365"/>
          <a:ext cx="741764" cy="90814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>
              <a:latin typeface="Montserrat" pitchFamily="2" charset="0"/>
            </a:rPr>
            <a:t>Tutor experto en disciplina, mantiene estatus, domina detalles, fomenta competencia entre estudiantes y asume responsabilidad en su preparación.</a:t>
          </a:r>
          <a:endParaRPr lang="en-US" sz="1500" kern="1200" dirty="0">
            <a:latin typeface="Montserrat" pitchFamily="2" charset="0"/>
          </a:endParaRPr>
        </a:p>
      </dsp:txBody>
      <dsp:txXfrm rot="-5400000">
        <a:off x="798823" y="36683"/>
        <a:ext cx="9045230" cy="669344"/>
      </dsp:txXfrm>
    </dsp:sp>
    <dsp:sp modelId="{718EC005-0936-415B-A42D-A1BDDA50C53C}">
      <dsp:nvSpPr>
        <dsp:cNvPr id="0" name=""/>
        <dsp:cNvSpPr/>
      </dsp:nvSpPr>
      <dsp:spPr>
        <a:xfrm rot="5400000">
          <a:off x="-171176" y="1196168"/>
          <a:ext cx="1141175" cy="798823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100" b="1" kern="1200" dirty="0">
              <a:latin typeface="Montserrat" pitchFamily="2" charset="0"/>
            </a:rPr>
            <a:t>Autoridad Formal</a:t>
          </a:r>
          <a:endParaRPr lang="en-US" sz="1100" b="1" kern="1200" dirty="0">
            <a:latin typeface="Montserrat" pitchFamily="2" charset="0"/>
          </a:endParaRPr>
        </a:p>
      </dsp:txBody>
      <dsp:txXfrm rot="-5400000">
        <a:off x="1" y="1424404"/>
        <a:ext cx="798823" cy="342352"/>
      </dsp:txXfrm>
    </dsp:sp>
    <dsp:sp modelId="{5D1F59C0-1E18-4F6E-8B8C-12666BF5FEA1}">
      <dsp:nvSpPr>
        <dsp:cNvPr id="0" name=""/>
        <dsp:cNvSpPr/>
      </dsp:nvSpPr>
      <dsp:spPr>
        <a:xfrm rot="5400000">
          <a:off x="4968661" y="-3144846"/>
          <a:ext cx="741764" cy="90814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>
              <a:latin typeface="Montserrat" pitchFamily="2" charset="0"/>
            </a:rPr>
            <a:t>El tutor destacado en la escuela brinda retroalimentación clara, sigue reglamentos, mantiene normas y ofrece conocimiento estructurado a sus estudiantes.</a:t>
          </a:r>
          <a:endParaRPr lang="en-US" sz="1500" kern="1200" dirty="0">
            <a:latin typeface="Montserrat" pitchFamily="2" charset="0"/>
          </a:endParaRPr>
        </a:p>
      </dsp:txBody>
      <dsp:txXfrm rot="-5400000">
        <a:off x="798823" y="1061202"/>
        <a:ext cx="9045230" cy="669344"/>
      </dsp:txXfrm>
    </dsp:sp>
    <dsp:sp modelId="{B41FC4C1-9825-4AAD-891B-DE680CCD2925}">
      <dsp:nvSpPr>
        <dsp:cNvPr id="0" name=""/>
        <dsp:cNvSpPr/>
      </dsp:nvSpPr>
      <dsp:spPr>
        <a:xfrm rot="5400000">
          <a:off x="-171176" y="2220687"/>
          <a:ext cx="1141175" cy="798823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100" b="1" kern="1200" dirty="0">
              <a:latin typeface="Montserrat" pitchFamily="2" charset="0"/>
            </a:rPr>
            <a:t>Modelo Personal</a:t>
          </a:r>
          <a:endParaRPr lang="en-US" sz="1100" b="1" kern="1200" dirty="0">
            <a:latin typeface="Montserrat" pitchFamily="2" charset="0"/>
          </a:endParaRPr>
        </a:p>
      </dsp:txBody>
      <dsp:txXfrm rot="-5400000">
        <a:off x="1" y="2448923"/>
        <a:ext cx="798823" cy="342352"/>
      </dsp:txXfrm>
    </dsp:sp>
    <dsp:sp modelId="{0331E08B-19DB-4679-8E81-88F018B8F71C}">
      <dsp:nvSpPr>
        <dsp:cNvPr id="0" name=""/>
        <dsp:cNvSpPr/>
      </dsp:nvSpPr>
      <dsp:spPr>
        <a:xfrm rot="5400000">
          <a:off x="4968661" y="-2120327"/>
          <a:ext cx="741764" cy="90814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>
              <a:latin typeface="Montserrat" pitchFamily="2" charset="0"/>
            </a:rPr>
            <a:t>Tutor ejemplar muestra mediante desempeño las formas de pensar y actuar, siendo meticuloso y motivando a estudiantes a emularlo.</a:t>
          </a:r>
          <a:endParaRPr lang="en-US" sz="1500" kern="1200" dirty="0">
            <a:latin typeface="Montserrat" pitchFamily="2" charset="0"/>
          </a:endParaRPr>
        </a:p>
      </dsp:txBody>
      <dsp:txXfrm rot="-5400000">
        <a:off x="798823" y="2085721"/>
        <a:ext cx="9045230" cy="669344"/>
      </dsp:txXfrm>
    </dsp:sp>
    <dsp:sp modelId="{C479500B-2D94-467B-A1E6-C60432B0717E}">
      <dsp:nvSpPr>
        <dsp:cNvPr id="0" name=""/>
        <dsp:cNvSpPr/>
      </dsp:nvSpPr>
      <dsp:spPr>
        <a:xfrm rot="5400000">
          <a:off x="-171176" y="3245206"/>
          <a:ext cx="1141175" cy="798823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100" b="1" kern="1200" dirty="0">
              <a:latin typeface="Montserrat" pitchFamily="2" charset="0"/>
            </a:rPr>
            <a:t>Facilitador</a:t>
          </a:r>
          <a:endParaRPr lang="en-US" sz="1100" b="1" kern="1200" dirty="0">
            <a:latin typeface="Montserrat" pitchFamily="2" charset="0"/>
          </a:endParaRPr>
        </a:p>
      </dsp:txBody>
      <dsp:txXfrm rot="-5400000">
        <a:off x="1" y="3473442"/>
        <a:ext cx="798823" cy="342352"/>
      </dsp:txXfrm>
    </dsp:sp>
    <dsp:sp modelId="{39DD8335-143D-4245-B08C-4A6105A39653}">
      <dsp:nvSpPr>
        <dsp:cNvPr id="0" name=""/>
        <dsp:cNvSpPr/>
      </dsp:nvSpPr>
      <dsp:spPr>
        <a:xfrm rot="5400000">
          <a:off x="4968661" y="-1095808"/>
          <a:ext cx="741764" cy="90814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>
              <a:latin typeface="Montserrat" pitchFamily="2" charset="0"/>
            </a:rPr>
            <a:t>Tutor guía mediante cuestionamientos, promueve independencia, iniciativa, responsabilidad. Prefiere aprendizaje autónomo con proyectos, actuando como asesor.</a:t>
          </a:r>
          <a:endParaRPr lang="en-US" sz="1500" kern="1200" dirty="0">
            <a:latin typeface="Montserrat" pitchFamily="2" charset="0"/>
          </a:endParaRPr>
        </a:p>
      </dsp:txBody>
      <dsp:txXfrm rot="-5400000">
        <a:off x="798823" y="3110240"/>
        <a:ext cx="9045230" cy="669344"/>
      </dsp:txXfrm>
    </dsp:sp>
    <dsp:sp modelId="{CBFACE19-10CA-4A11-901F-E5E239431086}">
      <dsp:nvSpPr>
        <dsp:cNvPr id="0" name=""/>
        <dsp:cNvSpPr/>
      </dsp:nvSpPr>
      <dsp:spPr>
        <a:xfrm rot="5400000">
          <a:off x="-171176" y="4269725"/>
          <a:ext cx="1141175" cy="798823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100" b="1" kern="1200" dirty="0" err="1">
              <a:latin typeface="Montserrat" pitchFamily="2" charset="0"/>
            </a:rPr>
            <a:t>Delegador</a:t>
          </a:r>
          <a:endParaRPr lang="en-US" sz="1100" b="1" kern="1200" dirty="0">
            <a:latin typeface="Montserrat" pitchFamily="2" charset="0"/>
          </a:endParaRPr>
        </a:p>
      </dsp:txBody>
      <dsp:txXfrm rot="-5400000">
        <a:off x="1" y="4497961"/>
        <a:ext cx="798823" cy="342352"/>
      </dsp:txXfrm>
    </dsp:sp>
    <dsp:sp modelId="{55E54236-0881-4AAB-A2D6-701B0312FA8E}">
      <dsp:nvSpPr>
        <dsp:cNvPr id="0" name=""/>
        <dsp:cNvSpPr/>
      </dsp:nvSpPr>
      <dsp:spPr>
        <a:xfrm rot="5400000">
          <a:off x="4968661" y="-71289"/>
          <a:ext cx="741764" cy="90814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b="0" kern="1200" dirty="0">
              <a:latin typeface="Montserrat" pitchFamily="2" charset="0"/>
            </a:rPr>
            <a:t>Tutor promueve autonomía estudiantil, motiva trabajo en proyectos independientes o equipos, actuando únicamente como consultor del proyecto.</a:t>
          </a:r>
          <a:endParaRPr lang="en-US" sz="1500" b="0" kern="1200" dirty="0">
            <a:latin typeface="Montserrat" pitchFamily="2" charset="0"/>
          </a:endParaRPr>
        </a:p>
      </dsp:txBody>
      <dsp:txXfrm rot="-5400000">
        <a:off x="798823" y="4134759"/>
        <a:ext cx="9045230" cy="6693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755186-85AF-4854-8BAA-8E0462EECDDB}">
      <dsp:nvSpPr>
        <dsp:cNvPr id="0" name=""/>
        <dsp:cNvSpPr/>
      </dsp:nvSpPr>
      <dsp:spPr>
        <a:xfrm>
          <a:off x="0" y="370"/>
          <a:ext cx="2971800" cy="737922"/>
        </a:xfrm>
        <a:prstGeom prst="roundRect">
          <a:avLst/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500" b="1" i="0" kern="1200" dirty="0">
              <a:latin typeface="Montserrat" pitchFamily="2" charset="0"/>
            </a:rPr>
            <a:t>Tendencia determinística hacia la búsqueda de "la respuesta correcta".</a:t>
          </a:r>
          <a:endParaRPr lang="en-US" sz="1500" b="1" i="0" kern="1200" dirty="0">
            <a:latin typeface="Montserrat" pitchFamily="2" charset="0"/>
          </a:endParaRPr>
        </a:p>
      </dsp:txBody>
      <dsp:txXfrm>
        <a:off x="36022" y="36392"/>
        <a:ext cx="2899756" cy="665878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5031D8-5BBB-4942-9A97-F0432EF6BE40}">
      <dsp:nvSpPr>
        <dsp:cNvPr id="0" name=""/>
        <dsp:cNvSpPr/>
      </dsp:nvSpPr>
      <dsp:spPr>
        <a:xfrm rot="5400000">
          <a:off x="-145733" y="148709"/>
          <a:ext cx="971555" cy="680088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600" b="1" kern="1200" dirty="0">
              <a:latin typeface="Montserrat" pitchFamily="2" charset="0"/>
            </a:rPr>
            <a:t>Independiente</a:t>
          </a:r>
          <a:endParaRPr lang="en-US" sz="600" b="1" kern="1200" dirty="0">
            <a:latin typeface="Montserrat" pitchFamily="2" charset="0"/>
          </a:endParaRPr>
        </a:p>
      </dsp:txBody>
      <dsp:txXfrm rot="-5400000">
        <a:off x="1" y="343019"/>
        <a:ext cx="680088" cy="291467"/>
      </dsp:txXfrm>
    </dsp:sp>
    <dsp:sp modelId="{7D1C4DDB-009C-4677-8432-65D474722A6C}">
      <dsp:nvSpPr>
        <dsp:cNvPr id="0" name=""/>
        <dsp:cNvSpPr/>
      </dsp:nvSpPr>
      <dsp:spPr>
        <a:xfrm rot="5400000">
          <a:off x="5535691" y="-4852627"/>
          <a:ext cx="631510" cy="103427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>
              <a:latin typeface="Montserrat" pitchFamily="2" charset="0"/>
            </a:rPr>
            <a:t>Piensas de forma autónoma, confías en tu aprendizaje, decides prioridades, prefieres trabajar solo y evitas el trabajo en equipo.</a:t>
          </a:r>
          <a:endParaRPr lang="en-US" sz="1900" kern="1200" dirty="0">
            <a:latin typeface="Montserrat" pitchFamily="2" charset="0"/>
          </a:endParaRPr>
        </a:p>
      </dsp:txBody>
      <dsp:txXfrm rot="-5400000">
        <a:off x="680088" y="33804"/>
        <a:ext cx="10311889" cy="569854"/>
      </dsp:txXfrm>
    </dsp:sp>
    <dsp:sp modelId="{718EC005-0936-415B-A42D-A1BDDA50C53C}">
      <dsp:nvSpPr>
        <dsp:cNvPr id="0" name=""/>
        <dsp:cNvSpPr/>
      </dsp:nvSpPr>
      <dsp:spPr>
        <a:xfrm rot="5400000">
          <a:off x="-145733" y="1022963"/>
          <a:ext cx="971555" cy="680088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600" b="1" kern="1200" dirty="0">
              <a:latin typeface="Montserrat" pitchFamily="2" charset="0"/>
            </a:rPr>
            <a:t>Evitativo</a:t>
          </a:r>
          <a:endParaRPr lang="en-US" sz="600" b="1" kern="1200" dirty="0">
            <a:latin typeface="Montserrat" pitchFamily="2" charset="0"/>
          </a:endParaRPr>
        </a:p>
      </dsp:txBody>
      <dsp:txXfrm rot="-5400000">
        <a:off x="1" y="1217273"/>
        <a:ext cx="680088" cy="291467"/>
      </dsp:txXfrm>
    </dsp:sp>
    <dsp:sp modelId="{5D1F59C0-1E18-4F6E-8B8C-12666BF5FEA1}">
      <dsp:nvSpPr>
        <dsp:cNvPr id="0" name=""/>
        <dsp:cNvSpPr/>
      </dsp:nvSpPr>
      <dsp:spPr>
        <a:xfrm rot="5400000">
          <a:off x="5535691" y="-3978373"/>
          <a:ext cx="631510" cy="103427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>
              <a:latin typeface="Montserrat" pitchFamily="2" charset="0"/>
            </a:rPr>
            <a:t>Sin entusiasmo en clase, no participas, te aíslas. Apatía y desinterés en actividades escolares; evitas permanecer en el aula.</a:t>
          </a:r>
          <a:endParaRPr lang="en-US" sz="1900" kern="1200" dirty="0">
            <a:latin typeface="Montserrat" pitchFamily="2" charset="0"/>
          </a:endParaRPr>
        </a:p>
      </dsp:txBody>
      <dsp:txXfrm rot="-5400000">
        <a:off x="680088" y="908058"/>
        <a:ext cx="10311889" cy="569854"/>
      </dsp:txXfrm>
    </dsp:sp>
    <dsp:sp modelId="{B41FC4C1-9825-4AAD-891B-DE680CCD2925}">
      <dsp:nvSpPr>
        <dsp:cNvPr id="0" name=""/>
        <dsp:cNvSpPr/>
      </dsp:nvSpPr>
      <dsp:spPr>
        <a:xfrm rot="5400000">
          <a:off x="-145733" y="1897216"/>
          <a:ext cx="971555" cy="680088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600" b="1" kern="1200" dirty="0">
              <a:latin typeface="Montserrat" pitchFamily="2" charset="0"/>
            </a:rPr>
            <a:t>Colaborativo</a:t>
          </a:r>
          <a:endParaRPr lang="en-US" sz="600" b="1" kern="1200" dirty="0">
            <a:latin typeface="Montserrat" pitchFamily="2" charset="0"/>
          </a:endParaRPr>
        </a:p>
      </dsp:txBody>
      <dsp:txXfrm rot="-5400000">
        <a:off x="1" y="2091526"/>
        <a:ext cx="680088" cy="291467"/>
      </dsp:txXfrm>
    </dsp:sp>
    <dsp:sp modelId="{0331E08B-19DB-4679-8E81-88F018B8F71C}">
      <dsp:nvSpPr>
        <dsp:cNvPr id="0" name=""/>
        <dsp:cNvSpPr/>
      </dsp:nvSpPr>
      <dsp:spPr>
        <a:xfrm rot="5400000">
          <a:off x="5535691" y="-3104119"/>
          <a:ext cx="631510" cy="103427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>
              <a:latin typeface="Montserrat" pitchFamily="2" charset="0"/>
            </a:rPr>
            <a:t>Te gusta aprender compartiendo ideas y talentos. Gustas de trabajar con tus compañeros y con tus profesores.</a:t>
          </a:r>
          <a:endParaRPr lang="en-US" sz="1900" kern="1200" dirty="0">
            <a:latin typeface="Montserrat" pitchFamily="2" charset="0"/>
          </a:endParaRPr>
        </a:p>
      </dsp:txBody>
      <dsp:txXfrm rot="-5400000">
        <a:off x="680088" y="1782312"/>
        <a:ext cx="10311889" cy="569854"/>
      </dsp:txXfrm>
    </dsp:sp>
    <dsp:sp modelId="{C479500B-2D94-467B-A1E6-C60432B0717E}">
      <dsp:nvSpPr>
        <dsp:cNvPr id="0" name=""/>
        <dsp:cNvSpPr/>
      </dsp:nvSpPr>
      <dsp:spPr>
        <a:xfrm rot="5400000">
          <a:off x="-145733" y="2771470"/>
          <a:ext cx="971555" cy="680088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600" b="1" kern="1200" dirty="0">
              <a:latin typeface="Montserrat" pitchFamily="2" charset="0"/>
            </a:rPr>
            <a:t>Dependiente</a:t>
          </a:r>
          <a:endParaRPr lang="en-US" sz="600" b="1" kern="1200" dirty="0">
            <a:latin typeface="Montserrat" pitchFamily="2" charset="0"/>
          </a:endParaRPr>
        </a:p>
      </dsp:txBody>
      <dsp:txXfrm rot="-5400000">
        <a:off x="1" y="2965780"/>
        <a:ext cx="680088" cy="291467"/>
      </dsp:txXfrm>
    </dsp:sp>
    <dsp:sp modelId="{39DD8335-143D-4245-B08C-4A6105A39653}">
      <dsp:nvSpPr>
        <dsp:cNvPr id="0" name=""/>
        <dsp:cNvSpPr/>
      </dsp:nvSpPr>
      <dsp:spPr>
        <a:xfrm rot="5400000">
          <a:off x="5535691" y="-2229865"/>
          <a:ext cx="631510" cy="103427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>
              <a:latin typeface="Montserrat" pitchFamily="2" charset="0"/>
            </a:rPr>
            <a:t>Poca curiosidad intelectual, aprendes lo esencial. Ves a profesores y compañeros como guías o autoridades en tus actividades.</a:t>
          </a:r>
          <a:endParaRPr lang="en-US" sz="1900" kern="1200" dirty="0">
            <a:latin typeface="Montserrat" pitchFamily="2" charset="0"/>
          </a:endParaRPr>
        </a:p>
      </dsp:txBody>
      <dsp:txXfrm rot="-5400000">
        <a:off x="680088" y="2656566"/>
        <a:ext cx="10311889" cy="569854"/>
      </dsp:txXfrm>
    </dsp:sp>
    <dsp:sp modelId="{CBFACE19-10CA-4A11-901F-E5E239431086}">
      <dsp:nvSpPr>
        <dsp:cNvPr id="0" name=""/>
        <dsp:cNvSpPr/>
      </dsp:nvSpPr>
      <dsp:spPr>
        <a:xfrm rot="5400000">
          <a:off x="-145733" y="3645724"/>
          <a:ext cx="971555" cy="680088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600" b="1" kern="1200" dirty="0">
              <a:latin typeface="Montserrat" pitchFamily="2" charset="0"/>
            </a:rPr>
            <a:t>Competitivo</a:t>
          </a:r>
          <a:endParaRPr lang="en-US" sz="600" b="1" kern="1200" dirty="0">
            <a:latin typeface="Montserrat" pitchFamily="2" charset="0"/>
          </a:endParaRPr>
        </a:p>
      </dsp:txBody>
      <dsp:txXfrm rot="-5400000">
        <a:off x="1" y="3840034"/>
        <a:ext cx="680088" cy="291467"/>
      </dsp:txXfrm>
    </dsp:sp>
    <dsp:sp modelId="{55E54236-0881-4AAB-A2D6-701B0312FA8E}">
      <dsp:nvSpPr>
        <dsp:cNvPr id="0" name=""/>
        <dsp:cNvSpPr/>
      </dsp:nvSpPr>
      <dsp:spPr>
        <a:xfrm rot="5400000">
          <a:off x="5535691" y="-1355612"/>
          <a:ext cx="631510" cy="103427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b="0" kern="1200" dirty="0">
              <a:latin typeface="Montserrat" pitchFamily="2" charset="0"/>
            </a:rPr>
            <a:t>Estudias para demostrar superioridad en calificaciones. Buscas ser el centro de atención y recibir reconocimiento por tus logros.</a:t>
          </a:r>
          <a:endParaRPr lang="en-US" sz="1900" b="0" kern="1200" dirty="0">
            <a:latin typeface="Montserrat" pitchFamily="2" charset="0"/>
          </a:endParaRPr>
        </a:p>
      </dsp:txBody>
      <dsp:txXfrm rot="-5400000">
        <a:off x="680088" y="3530819"/>
        <a:ext cx="10311889" cy="569854"/>
      </dsp:txXfrm>
    </dsp:sp>
    <dsp:sp modelId="{054E6ADF-C39E-4A22-9026-E1B7AB3E1646}">
      <dsp:nvSpPr>
        <dsp:cNvPr id="0" name=""/>
        <dsp:cNvSpPr/>
      </dsp:nvSpPr>
      <dsp:spPr>
        <a:xfrm rot="5400000">
          <a:off x="-145733" y="4519978"/>
          <a:ext cx="971555" cy="680088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600" b="1" kern="1200" dirty="0">
              <a:latin typeface="Montserrat" pitchFamily="2" charset="0"/>
            </a:rPr>
            <a:t>Participativo</a:t>
          </a:r>
          <a:endParaRPr lang="en-US" sz="600" b="1" kern="1200" dirty="0">
            <a:latin typeface="Montserrat" pitchFamily="2" charset="0"/>
          </a:endParaRPr>
        </a:p>
      </dsp:txBody>
      <dsp:txXfrm rot="-5400000">
        <a:off x="1" y="4714288"/>
        <a:ext cx="680088" cy="291467"/>
      </dsp:txXfrm>
    </dsp:sp>
    <dsp:sp modelId="{A9C5CC5A-2D10-453F-8807-EF837C0809A9}">
      <dsp:nvSpPr>
        <dsp:cNvPr id="0" name=""/>
        <dsp:cNvSpPr/>
      </dsp:nvSpPr>
      <dsp:spPr>
        <a:xfrm rot="5400000">
          <a:off x="5535691" y="-481358"/>
          <a:ext cx="631510" cy="10342717"/>
        </a:xfrm>
        <a:prstGeom prst="round2SameRect">
          <a:avLst/>
        </a:prstGeom>
        <a:noFill/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b="0" kern="1200" dirty="0">
              <a:latin typeface="Montserrat" pitchFamily="2" charset="0"/>
            </a:rPr>
            <a:t>Buen estudiante en clase, disfrutas las sesiones, atento y con gran disposición para el trabajo escolar.</a:t>
          </a:r>
          <a:endParaRPr lang="en-US" sz="1900" b="0" kern="1200" dirty="0">
            <a:latin typeface="Montserrat" pitchFamily="2" charset="0"/>
          </a:endParaRPr>
        </a:p>
      </dsp:txBody>
      <dsp:txXfrm rot="-5400000">
        <a:off x="680088" y="4405073"/>
        <a:ext cx="10311889" cy="569854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6D1575-9EBB-4DEF-BC19-A471FE5A3300}">
      <dsp:nvSpPr>
        <dsp:cNvPr id="0" name=""/>
        <dsp:cNvSpPr/>
      </dsp:nvSpPr>
      <dsp:spPr>
        <a:xfrm>
          <a:off x="4844" y="987109"/>
          <a:ext cx="2118267" cy="1270960"/>
        </a:xfrm>
        <a:prstGeom prst="roundRect">
          <a:avLst>
            <a:gd name="adj" fmla="val 10000"/>
          </a:avLst>
        </a:prstGeom>
        <a:solidFill>
          <a:srgbClr val="30303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700" b="1" kern="1200" dirty="0">
              <a:latin typeface="Montserrat" pitchFamily="2" charset="0"/>
            </a:rPr>
            <a:t>Aplicación de Prueba de </a:t>
          </a:r>
          <a:r>
            <a:rPr lang="es-PA" sz="1700" b="1" kern="1200" dirty="0" err="1">
              <a:latin typeface="Montserrat" pitchFamily="2" charset="0"/>
            </a:rPr>
            <a:t>Grasha</a:t>
          </a:r>
          <a:r>
            <a:rPr lang="es-PA" sz="1700" b="1" kern="1200" dirty="0">
              <a:latin typeface="Montserrat" pitchFamily="2" charset="0"/>
            </a:rPr>
            <a:t> a Tutores</a:t>
          </a:r>
          <a:endParaRPr lang="en-US" sz="1700" b="1" kern="1200" dirty="0">
            <a:latin typeface="Montserrat" pitchFamily="2" charset="0"/>
          </a:endParaRPr>
        </a:p>
      </dsp:txBody>
      <dsp:txXfrm>
        <a:off x="42069" y="1024334"/>
        <a:ext cx="2043817" cy="1196510"/>
      </dsp:txXfrm>
    </dsp:sp>
    <dsp:sp modelId="{C5C65924-1FC0-4006-8325-36D1A2D3BCC4}">
      <dsp:nvSpPr>
        <dsp:cNvPr id="0" name=""/>
        <dsp:cNvSpPr/>
      </dsp:nvSpPr>
      <dsp:spPr>
        <a:xfrm>
          <a:off x="2334939" y="1359924"/>
          <a:ext cx="449072" cy="5253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>
            <a:latin typeface="Montserrat" pitchFamily="2" charset="0"/>
          </a:endParaRPr>
        </a:p>
      </dsp:txBody>
      <dsp:txXfrm>
        <a:off x="2334939" y="1464990"/>
        <a:ext cx="314350" cy="315198"/>
      </dsp:txXfrm>
    </dsp:sp>
    <dsp:sp modelId="{E3C00D3D-54FE-42FC-BABB-807951971F0D}">
      <dsp:nvSpPr>
        <dsp:cNvPr id="0" name=""/>
        <dsp:cNvSpPr/>
      </dsp:nvSpPr>
      <dsp:spPr>
        <a:xfrm>
          <a:off x="2970419" y="987109"/>
          <a:ext cx="2118267" cy="1270960"/>
        </a:xfrm>
        <a:prstGeom prst="roundRect">
          <a:avLst>
            <a:gd name="adj" fmla="val 10000"/>
          </a:avLst>
        </a:prstGeom>
        <a:solidFill>
          <a:srgbClr val="FE3E1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700" b="1" kern="1200" dirty="0">
              <a:latin typeface="Montserrat" pitchFamily="2" charset="0"/>
            </a:rPr>
            <a:t>Aplicación de Prueba de </a:t>
          </a:r>
          <a:r>
            <a:rPr lang="es-PA" sz="1700" b="1" kern="1200" dirty="0" err="1">
              <a:latin typeface="Montserrat" pitchFamily="2" charset="0"/>
            </a:rPr>
            <a:t>Grasha</a:t>
          </a:r>
          <a:r>
            <a:rPr lang="es-PA" sz="1700" b="1" kern="1200" dirty="0">
              <a:latin typeface="Montserrat" pitchFamily="2" charset="0"/>
            </a:rPr>
            <a:t> a Estudiantes</a:t>
          </a:r>
          <a:endParaRPr lang="en-US" sz="1700" b="1" kern="1200" dirty="0">
            <a:latin typeface="Montserrat" pitchFamily="2" charset="0"/>
          </a:endParaRPr>
        </a:p>
      </dsp:txBody>
      <dsp:txXfrm>
        <a:off x="3007644" y="1024334"/>
        <a:ext cx="2043817" cy="1196510"/>
      </dsp:txXfrm>
    </dsp:sp>
    <dsp:sp modelId="{28A919D8-AFE3-4DFD-9150-245A53D391DD}">
      <dsp:nvSpPr>
        <dsp:cNvPr id="0" name=""/>
        <dsp:cNvSpPr/>
      </dsp:nvSpPr>
      <dsp:spPr>
        <a:xfrm>
          <a:off x="5300514" y="1359924"/>
          <a:ext cx="449072" cy="5253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529641"/>
            <a:satOff val="-40422"/>
            <a:lumOff val="-3078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>
            <a:latin typeface="Montserrat" pitchFamily="2" charset="0"/>
          </a:endParaRPr>
        </a:p>
      </dsp:txBody>
      <dsp:txXfrm>
        <a:off x="5300514" y="1464990"/>
        <a:ext cx="314350" cy="315198"/>
      </dsp:txXfrm>
    </dsp:sp>
    <dsp:sp modelId="{F58B5881-DAC4-4578-B5AF-E0B6490A5649}">
      <dsp:nvSpPr>
        <dsp:cNvPr id="0" name=""/>
        <dsp:cNvSpPr/>
      </dsp:nvSpPr>
      <dsp:spPr>
        <a:xfrm>
          <a:off x="5935994" y="987109"/>
          <a:ext cx="2118267" cy="1270960"/>
        </a:xfrm>
        <a:prstGeom prst="roundRect">
          <a:avLst>
            <a:gd name="adj" fmla="val 10000"/>
          </a:avLst>
        </a:prstGeom>
        <a:solidFill>
          <a:srgbClr val="97D6D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700" b="1" kern="1200" dirty="0">
              <a:latin typeface="Montserrat" pitchFamily="2" charset="0"/>
            </a:rPr>
            <a:t>Algoritmo de Emparejamiento (Gale – Shapley)</a:t>
          </a:r>
          <a:endParaRPr lang="en-US" sz="1700" b="1" kern="1200" dirty="0">
            <a:latin typeface="Montserrat" pitchFamily="2" charset="0"/>
          </a:endParaRPr>
        </a:p>
      </dsp:txBody>
      <dsp:txXfrm>
        <a:off x="5973219" y="1024334"/>
        <a:ext cx="2043817" cy="1196510"/>
      </dsp:txXfrm>
    </dsp:sp>
    <dsp:sp modelId="{BFF4A45C-B1EA-4FFD-B889-7F9ACF34170D}">
      <dsp:nvSpPr>
        <dsp:cNvPr id="0" name=""/>
        <dsp:cNvSpPr/>
      </dsp:nvSpPr>
      <dsp:spPr>
        <a:xfrm>
          <a:off x="8266089" y="1359924"/>
          <a:ext cx="449072" cy="5253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1059283"/>
            <a:satOff val="-80845"/>
            <a:lumOff val="-6156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>
            <a:latin typeface="Montserrat" pitchFamily="2" charset="0"/>
          </a:endParaRPr>
        </a:p>
      </dsp:txBody>
      <dsp:txXfrm>
        <a:off x="8266089" y="1464990"/>
        <a:ext cx="314350" cy="315198"/>
      </dsp:txXfrm>
    </dsp:sp>
    <dsp:sp modelId="{FA4FF0C5-98B4-456F-ADC8-85A13940598B}">
      <dsp:nvSpPr>
        <dsp:cNvPr id="0" name=""/>
        <dsp:cNvSpPr/>
      </dsp:nvSpPr>
      <dsp:spPr>
        <a:xfrm>
          <a:off x="8901569" y="987109"/>
          <a:ext cx="2118267" cy="1270960"/>
        </a:xfrm>
        <a:prstGeom prst="roundRect">
          <a:avLst>
            <a:gd name="adj" fmla="val 10000"/>
          </a:avLst>
        </a:prstGeom>
        <a:solidFill>
          <a:srgbClr val="44798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700" b="1" kern="1200" dirty="0">
              <a:latin typeface="Montserrat" pitchFamily="2" charset="0"/>
            </a:rPr>
            <a:t>Creación de Grupos Personalizados</a:t>
          </a:r>
          <a:endParaRPr lang="en-US" sz="1700" b="1" kern="1200" dirty="0">
            <a:latin typeface="Montserrat" pitchFamily="2" charset="0"/>
          </a:endParaRPr>
        </a:p>
      </dsp:txBody>
      <dsp:txXfrm>
        <a:off x="8938794" y="1024334"/>
        <a:ext cx="2043817" cy="119651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0C888-B3AE-42D0-AF7C-4CB36AD2D362}">
      <dsp:nvSpPr>
        <dsp:cNvPr id="0" name=""/>
        <dsp:cNvSpPr/>
      </dsp:nvSpPr>
      <dsp:spPr>
        <a:xfrm>
          <a:off x="2676225" y="444779"/>
          <a:ext cx="2788554" cy="3598265"/>
        </a:xfrm>
        <a:prstGeom prst="roundRect">
          <a:avLst>
            <a:gd name="adj" fmla="val 10000"/>
          </a:avLst>
        </a:prstGeom>
        <a:solidFill>
          <a:srgbClr val="5C3CB8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3200" b="1" kern="1200" dirty="0">
              <a:solidFill>
                <a:schemeClr val="bg1"/>
              </a:solidFill>
              <a:latin typeface="Montserrat" pitchFamily="2" charset="0"/>
            </a:rPr>
            <a:t>Estudiantes</a:t>
          </a:r>
          <a:endParaRPr lang="en-US" sz="3200" b="1" kern="1200" dirty="0">
            <a:solidFill>
              <a:schemeClr val="bg1"/>
            </a:solidFill>
            <a:latin typeface="Montserrat" pitchFamily="2" charset="0"/>
          </a:endParaRPr>
        </a:p>
      </dsp:txBody>
      <dsp:txXfrm>
        <a:off x="2676225" y="444779"/>
        <a:ext cx="2788554" cy="1079479"/>
      </dsp:txXfrm>
    </dsp:sp>
    <dsp:sp modelId="{20CC23C3-82A2-4690-8D98-E56D8CE17D4E}">
      <dsp:nvSpPr>
        <dsp:cNvPr id="0" name=""/>
        <dsp:cNvSpPr/>
      </dsp:nvSpPr>
      <dsp:spPr>
        <a:xfrm>
          <a:off x="2549070" y="1306215"/>
          <a:ext cx="3029858" cy="590060"/>
        </a:xfrm>
        <a:prstGeom prst="roundRect">
          <a:avLst>
            <a:gd name="adj" fmla="val 10000"/>
          </a:avLst>
        </a:prstGeom>
        <a:solidFill>
          <a:srgbClr val="2C207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Estudiante 1</a:t>
          </a:r>
          <a:endParaRPr lang="en-US" sz="2500" b="1" kern="1200" dirty="0">
            <a:latin typeface="Montserrat" pitchFamily="2" charset="0"/>
          </a:endParaRPr>
        </a:p>
      </dsp:txBody>
      <dsp:txXfrm>
        <a:off x="2566352" y="1323497"/>
        <a:ext cx="2995294" cy="555496"/>
      </dsp:txXfrm>
    </dsp:sp>
    <dsp:sp modelId="{DB8EF109-6283-40D5-9798-F07FB0709674}">
      <dsp:nvSpPr>
        <dsp:cNvPr id="0" name=""/>
        <dsp:cNvSpPr/>
      </dsp:nvSpPr>
      <dsp:spPr>
        <a:xfrm>
          <a:off x="2549070" y="2039151"/>
          <a:ext cx="3029858" cy="590060"/>
        </a:xfrm>
        <a:prstGeom prst="roundRect">
          <a:avLst>
            <a:gd name="adj" fmla="val 10000"/>
          </a:avLst>
        </a:prstGeom>
        <a:solidFill>
          <a:srgbClr val="2C207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Estudiante 2</a:t>
          </a:r>
          <a:endParaRPr lang="en-US" sz="2500" b="1" kern="1200" dirty="0">
            <a:latin typeface="Montserrat" pitchFamily="2" charset="0"/>
          </a:endParaRPr>
        </a:p>
      </dsp:txBody>
      <dsp:txXfrm>
        <a:off x="2566352" y="2056433"/>
        <a:ext cx="2995294" cy="555496"/>
      </dsp:txXfrm>
    </dsp:sp>
    <dsp:sp modelId="{56AEF8CF-76E9-48A6-A893-A8D4BC929DF3}">
      <dsp:nvSpPr>
        <dsp:cNvPr id="0" name=""/>
        <dsp:cNvSpPr/>
      </dsp:nvSpPr>
      <dsp:spPr>
        <a:xfrm>
          <a:off x="2549070" y="2772086"/>
          <a:ext cx="3029858" cy="590060"/>
        </a:xfrm>
        <a:prstGeom prst="roundRect">
          <a:avLst>
            <a:gd name="adj" fmla="val 10000"/>
          </a:avLst>
        </a:prstGeom>
        <a:solidFill>
          <a:srgbClr val="2C207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Estudiante 3</a:t>
          </a:r>
          <a:endParaRPr lang="en-US" sz="2500" b="1" kern="1200" dirty="0">
            <a:latin typeface="Montserrat" pitchFamily="2" charset="0"/>
          </a:endParaRPr>
        </a:p>
      </dsp:txBody>
      <dsp:txXfrm>
        <a:off x="2566352" y="2789368"/>
        <a:ext cx="2995294" cy="555496"/>
      </dsp:txXfrm>
    </dsp:sp>
    <dsp:sp modelId="{D667155B-26EB-4F9F-B6A3-8F0EBE54B2D6}">
      <dsp:nvSpPr>
        <dsp:cNvPr id="0" name=""/>
        <dsp:cNvSpPr/>
      </dsp:nvSpPr>
      <dsp:spPr>
        <a:xfrm>
          <a:off x="2549070" y="3505021"/>
          <a:ext cx="3029858" cy="590060"/>
        </a:xfrm>
        <a:prstGeom prst="roundRect">
          <a:avLst>
            <a:gd name="adj" fmla="val 10000"/>
          </a:avLst>
        </a:prstGeom>
        <a:solidFill>
          <a:srgbClr val="2C207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Estudiante 4</a:t>
          </a:r>
          <a:endParaRPr lang="en-US" sz="2500" b="1" kern="1200" dirty="0">
            <a:latin typeface="Montserrat" pitchFamily="2" charset="0"/>
          </a:endParaRPr>
        </a:p>
      </dsp:txBody>
      <dsp:txXfrm>
        <a:off x="2566352" y="3522303"/>
        <a:ext cx="2995294" cy="555496"/>
      </dsp:txXfrm>
    </dsp:sp>
    <dsp:sp modelId="{2C7562F5-ED7C-401B-A4DA-4AE464A219B9}">
      <dsp:nvSpPr>
        <dsp:cNvPr id="0" name=""/>
        <dsp:cNvSpPr/>
      </dsp:nvSpPr>
      <dsp:spPr>
        <a:xfrm>
          <a:off x="2549070" y="4237956"/>
          <a:ext cx="3029858" cy="590060"/>
        </a:xfrm>
        <a:prstGeom prst="roundRect">
          <a:avLst>
            <a:gd name="adj" fmla="val 10000"/>
          </a:avLst>
        </a:prstGeom>
        <a:solidFill>
          <a:srgbClr val="2C207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Estudiante 5</a:t>
          </a:r>
          <a:endParaRPr lang="en-US" sz="2500" b="1" kern="1200" dirty="0">
            <a:latin typeface="Montserrat" pitchFamily="2" charset="0"/>
          </a:endParaRPr>
        </a:p>
      </dsp:txBody>
      <dsp:txXfrm>
        <a:off x="2566352" y="4255238"/>
        <a:ext cx="2995294" cy="555496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0C888-B3AE-42D0-AF7C-4CB36AD2D362}">
      <dsp:nvSpPr>
        <dsp:cNvPr id="0" name=""/>
        <dsp:cNvSpPr/>
      </dsp:nvSpPr>
      <dsp:spPr>
        <a:xfrm>
          <a:off x="2676225" y="444779"/>
          <a:ext cx="2788554" cy="3598265"/>
        </a:xfrm>
        <a:prstGeom prst="roundRect">
          <a:avLst>
            <a:gd name="adj" fmla="val 10000"/>
          </a:avLst>
        </a:prstGeom>
        <a:solidFill>
          <a:srgbClr val="5C3CB8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3200" b="1" kern="1200" dirty="0">
              <a:solidFill>
                <a:schemeClr val="bg1"/>
              </a:solidFill>
              <a:latin typeface="Montserrat" pitchFamily="2" charset="0"/>
            </a:rPr>
            <a:t>Tutores</a:t>
          </a:r>
          <a:endParaRPr lang="en-US" sz="3200" b="1" kern="1200" dirty="0">
            <a:solidFill>
              <a:schemeClr val="bg1"/>
            </a:solidFill>
            <a:latin typeface="Montserrat" pitchFamily="2" charset="0"/>
          </a:endParaRPr>
        </a:p>
      </dsp:txBody>
      <dsp:txXfrm>
        <a:off x="2676225" y="444779"/>
        <a:ext cx="2788554" cy="1079479"/>
      </dsp:txXfrm>
    </dsp:sp>
    <dsp:sp modelId="{20CC23C3-82A2-4690-8D98-E56D8CE17D4E}">
      <dsp:nvSpPr>
        <dsp:cNvPr id="0" name=""/>
        <dsp:cNvSpPr/>
      </dsp:nvSpPr>
      <dsp:spPr>
        <a:xfrm>
          <a:off x="2549070" y="1306215"/>
          <a:ext cx="3029858" cy="590060"/>
        </a:xfrm>
        <a:prstGeom prst="roundRect">
          <a:avLst>
            <a:gd name="adj" fmla="val 10000"/>
          </a:avLst>
        </a:prstGeom>
        <a:solidFill>
          <a:srgbClr val="2C207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Tutor 1</a:t>
          </a:r>
          <a:endParaRPr lang="en-US" sz="2500" b="1" kern="1200" dirty="0">
            <a:latin typeface="Montserrat" pitchFamily="2" charset="0"/>
          </a:endParaRPr>
        </a:p>
      </dsp:txBody>
      <dsp:txXfrm>
        <a:off x="2566352" y="1323497"/>
        <a:ext cx="2995294" cy="555496"/>
      </dsp:txXfrm>
    </dsp:sp>
    <dsp:sp modelId="{DB8EF109-6283-40D5-9798-F07FB0709674}">
      <dsp:nvSpPr>
        <dsp:cNvPr id="0" name=""/>
        <dsp:cNvSpPr/>
      </dsp:nvSpPr>
      <dsp:spPr>
        <a:xfrm>
          <a:off x="2549070" y="2039151"/>
          <a:ext cx="3029858" cy="590060"/>
        </a:xfrm>
        <a:prstGeom prst="roundRect">
          <a:avLst>
            <a:gd name="adj" fmla="val 10000"/>
          </a:avLst>
        </a:prstGeom>
        <a:solidFill>
          <a:srgbClr val="2C207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Tutor 2</a:t>
          </a:r>
          <a:endParaRPr lang="en-US" sz="2500" b="1" kern="1200" dirty="0">
            <a:latin typeface="Montserrat" pitchFamily="2" charset="0"/>
          </a:endParaRPr>
        </a:p>
      </dsp:txBody>
      <dsp:txXfrm>
        <a:off x="2566352" y="2056433"/>
        <a:ext cx="2995294" cy="555496"/>
      </dsp:txXfrm>
    </dsp:sp>
    <dsp:sp modelId="{56AEF8CF-76E9-48A6-A893-A8D4BC929DF3}">
      <dsp:nvSpPr>
        <dsp:cNvPr id="0" name=""/>
        <dsp:cNvSpPr/>
      </dsp:nvSpPr>
      <dsp:spPr>
        <a:xfrm>
          <a:off x="2549070" y="2772086"/>
          <a:ext cx="3029858" cy="590060"/>
        </a:xfrm>
        <a:prstGeom prst="roundRect">
          <a:avLst>
            <a:gd name="adj" fmla="val 10000"/>
          </a:avLst>
        </a:prstGeom>
        <a:solidFill>
          <a:srgbClr val="2C207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Tutor 3</a:t>
          </a:r>
          <a:endParaRPr lang="en-US" sz="2500" b="1" kern="1200" dirty="0">
            <a:latin typeface="Montserrat" pitchFamily="2" charset="0"/>
          </a:endParaRPr>
        </a:p>
      </dsp:txBody>
      <dsp:txXfrm>
        <a:off x="2566352" y="2789368"/>
        <a:ext cx="2995294" cy="555496"/>
      </dsp:txXfrm>
    </dsp:sp>
    <dsp:sp modelId="{D667155B-26EB-4F9F-B6A3-8F0EBE54B2D6}">
      <dsp:nvSpPr>
        <dsp:cNvPr id="0" name=""/>
        <dsp:cNvSpPr/>
      </dsp:nvSpPr>
      <dsp:spPr>
        <a:xfrm>
          <a:off x="2549070" y="3505021"/>
          <a:ext cx="3029858" cy="590060"/>
        </a:xfrm>
        <a:prstGeom prst="roundRect">
          <a:avLst>
            <a:gd name="adj" fmla="val 10000"/>
          </a:avLst>
        </a:prstGeom>
        <a:solidFill>
          <a:srgbClr val="2C207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Tutor 4</a:t>
          </a:r>
          <a:endParaRPr lang="en-US" sz="2500" b="1" kern="1200" dirty="0">
            <a:latin typeface="Montserrat" pitchFamily="2" charset="0"/>
          </a:endParaRPr>
        </a:p>
      </dsp:txBody>
      <dsp:txXfrm>
        <a:off x="2566352" y="3522303"/>
        <a:ext cx="2995294" cy="555496"/>
      </dsp:txXfrm>
    </dsp:sp>
    <dsp:sp modelId="{2C7562F5-ED7C-401B-A4DA-4AE464A219B9}">
      <dsp:nvSpPr>
        <dsp:cNvPr id="0" name=""/>
        <dsp:cNvSpPr/>
      </dsp:nvSpPr>
      <dsp:spPr>
        <a:xfrm>
          <a:off x="2549070" y="4237956"/>
          <a:ext cx="3029858" cy="590060"/>
        </a:xfrm>
        <a:prstGeom prst="roundRect">
          <a:avLst>
            <a:gd name="adj" fmla="val 10000"/>
          </a:avLst>
        </a:prstGeom>
        <a:solidFill>
          <a:srgbClr val="2C207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Tutor 5</a:t>
          </a:r>
          <a:endParaRPr lang="en-US" sz="2500" b="1" kern="1200" dirty="0">
            <a:latin typeface="Montserrat" pitchFamily="2" charset="0"/>
          </a:endParaRPr>
        </a:p>
      </dsp:txBody>
      <dsp:txXfrm>
        <a:off x="2566352" y="4255238"/>
        <a:ext cx="2995294" cy="5554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DD0E7-3F78-4433-8E82-8BD005B65706}">
      <dsp:nvSpPr>
        <dsp:cNvPr id="0" name=""/>
        <dsp:cNvSpPr/>
      </dsp:nvSpPr>
      <dsp:spPr>
        <a:xfrm>
          <a:off x="0" y="127774"/>
          <a:ext cx="3682055" cy="769859"/>
        </a:xfrm>
        <a:prstGeom prst="roundRect">
          <a:avLst/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b="1" i="0" kern="1200" dirty="0">
              <a:latin typeface="Montserrat" pitchFamily="2" charset="0"/>
            </a:rPr>
            <a:t>Problemas en la resolución de cuestiones matemáticas vinculadas a razones y proporciones.</a:t>
          </a:r>
          <a:endParaRPr lang="en-US" sz="1400" b="1" i="0" kern="1200" dirty="0">
            <a:latin typeface="Montserrat" pitchFamily="2" charset="0"/>
          </a:endParaRPr>
        </a:p>
      </dsp:txBody>
      <dsp:txXfrm>
        <a:off x="37581" y="165355"/>
        <a:ext cx="3606893" cy="6946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84351E-86E5-44CB-A4C5-E1C0381F808A}">
      <dsp:nvSpPr>
        <dsp:cNvPr id="0" name=""/>
        <dsp:cNvSpPr/>
      </dsp:nvSpPr>
      <dsp:spPr>
        <a:xfrm>
          <a:off x="0" y="139011"/>
          <a:ext cx="3682055" cy="1070550"/>
        </a:xfrm>
        <a:prstGeom prst="roundRect">
          <a:avLst/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500" b="1" i="0" kern="1200" dirty="0">
              <a:latin typeface="Montserrat" pitchFamily="2" charset="0"/>
            </a:rPr>
            <a:t>Deficiencias en Ley de los Signos, Exponentes, Radicación, Adición y Suma de Fracciones y Cálculo del Mínimo Común Múltiplo (MCM)</a:t>
          </a:r>
          <a:endParaRPr lang="en-US" sz="1500" b="1" i="0" kern="1200" dirty="0">
            <a:latin typeface="Montserrat" pitchFamily="2" charset="0"/>
          </a:endParaRPr>
        </a:p>
      </dsp:txBody>
      <dsp:txXfrm>
        <a:off x="52260" y="191271"/>
        <a:ext cx="3577535" cy="9660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79DD01-4327-4DBB-87AB-46E20E4EFB82}">
      <dsp:nvSpPr>
        <dsp:cNvPr id="0" name=""/>
        <dsp:cNvSpPr/>
      </dsp:nvSpPr>
      <dsp:spPr>
        <a:xfrm>
          <a:off x="0" y="13405"/>
          <a:ext cx="6500811" cy="879840"/>
        </a:xfrm>
        <a:prstGeom prst="roundRect">
          <a:avLst/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Estudiante Universitario (UTP </a:t>
          </a:r>
          <a:r>
            <a:rPr lang="es-PA" sz="2500" b="1" kern="1200" dirty="0" err="1">
              <a:latin typeface="Montserrat" pitchFamily="2" charset="0"/>
            </a:rPr>
            <a:t>ó</a:t>
          </a:r>
          <a:r>
            <a:rPr lang="es-PA" sz="2500" b="1" kern="1200" dirty="0">
              <a:latin typeface="Montserrat" pitchFamily="2" charset="0"/>
            </a:rPr>
            <a:t> UP)</a:t>
          </a:r>
          <a:endParaRPr lang="en-US" sz="2500" b="1" kern="1200" dirty="0">
            <a:latin typeface="Montserrat" pitchFamily="2" charset="0"/>
          </a:endParaRPr>
        </a:p>
      </dsp:txBody>
      <dsp:txXfrm>
        <a:off x="42950" y="56355"/>
        <a:ext cx="6414911" cy="793940"/>
      </dsp:txXfrm>
    </dsp:sp>
    <dsp:sp modelId="{A109715F-4F37-4DE5-AA4B-7C88A85789D8}">
      <dsp:nvSpPr>
        <dsp:cNvPr id="0" name=""/>
        <dsp:cNvSpPr/>
      </dsp:nvSpPr>
      <dsp:spPr>
        <a:xfrm>
          <a:off x="0" y="893245"/>
          <a:ext cx="6500811" cy="778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401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PA" sz="1800" kern="1200" dirty="0">
              <a:latin typeface="Montserrat" pitchFamily="2" charset="0"/>
            </a:rPr>
            <a:t>Profesional filtrado previamente por la ACP</a:t>
          </a:r>
          <a:endParaRPr lang="en-US" sz="1800" kern="1200" dirty="0">
            <a:latin typeface="Montserrat" pitchFamily="2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PA" sz="1800" kern="1200" dirty="0">
              <a:latin typeface="Montserrat" pitchFamily="2" charset="0"/>
            </a:rPr>
            <a:t>Profesional filtrado previamente por Ayudinga</a:t>
          </a:r>
          <a:endParaRPr lang="en-US" sz="1800" kern="1200" dirty="0">
            <a:latin typeface="Montserrat" pitchFamily="2" charset="0"/>
          </a:endParaRPr>
        </a:p>
      </dsp:txBody>
      <dsp:txXfrm>
        <a:off x="0" y="893245"/>
        <a:ext cx="6500811" cy="778320"/>
      </dsp:txXfrm>
    </dsp:sp>
    <dsp:sp modelId="{9854363B-BD4E-4335-BFDA-52E9C9C7AE1F}">
      <dsp:nvSpPr>
        <dsp:cNvPr id="0" name=""/>
        <dsp:cNvSpPr/>
      </dsp:nvSpPr>
      <dsp:spPr>
        <a:xfrm>
          <a:off x="0" y="1671565"/>
          <a:ext cx="6500811" cy="879840"/>
        </a:xfrm>
        <a:prstGeom prst="roundRect">
          <a:avLst/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Conocimiento Previo</a:t>
          </a:r>
          <a:endParaRPr lang="en-US" sz="2500" b="1" kern="1200" dirty="0">
            <a:latin typeface="Montserrat" pitchFamily="2" charset="0"/>
          </a:endParaRPr>
        </a:p>
      </dsp:txBody>
      <dsp:txXfrm>
        <a:off x="42950" y="1714515"/>
        <a:ext cx="6414911" cy="793940"/>
      </dsp:txXfrm>
    </dsp:sp>
    <dsp:sp modelId="{9F65115D-B241-4003-A93A-AF10E363805C}">
      <dsp:nvSpPr>
        <dsp:cNvPr id="0" name=""/>
        <dsp:cNvSpPr/>
      </dsp:nvSpPr>
      <dsp:spPr>
        <a:xfrm>
          <a:off x="0" y="2551405"/>
          <a:ext cx="6500811" cy="875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401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PA" sz="1800" b="1" kern="1200" dirty="0">
              <a:latin typeface="Montserrat" pitchFamily="2" charset="0"/>
            </a:rPr>
            <a:t>Temas</a:t>
          </a:r>
          <a:r>
            <a:rPr lang="es-PA" sz="1800" kern="1200" dirty="0">
              <a:latin typeface="Montserrat" pitchFamily="2" charset="0"/>
            </a:rPr>
            <a:t>: Aritmética, Álgebra, Geometría, Estadística y Probabilidad</a:t>
          </a:r>
          <a:endParaRPr lang="en-US" sz="1800" kern="1200" dirty="0">
            <a:latin typeface="Montserrat" pitchFamily="2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PA" sz="1800" kern="1200" dirty="0">
              <a:latin typeface="Montserrat" pitchFamily="2" charset="0"/>
            </a:rPr>
            <a:t>No es requerido conocerlos al detalle</a:t>
          </a:r>
          <a:endParaRPr lang="en-US" sz="1800" kern="1200" dirty="0">
            <a:latin typeface="Montserrat" pitchFamily="2" charset="0"/>
          </a:endParaRPr>
        </a:p>
      </dsp:txBody>
      <dsp:txXfrm>
        <a:off x="0" y="2551405"/>
        <a:ext cx="6500811" cy="875610"/>
      </dsp:txXfrm>
    </dsp:sp>
    <dsp:sp modelId="{B01FFF05-E81F-4893-88B2-8BEFBF0777CA}">
      <dsp:nvSpPr>
        <dsp:cNvPr id="0" name=""/>
        <dsp:cNvSpPr/>
      </dsp:nvSpPr>
      <dsp:spPr>
        <a:xfrm>
          <a:off x="0" y="3427015"/>
          <a:ext cx="6500811" cy="879840"/>
        </a:xfrm>
        <a:prstGeom prst="roundRect">
          <a:avLst/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Experiencia Pedagógica</a:t>
          </a:r>
          <a:endParaRPr lang="en-US" sz="2500" b="1" kern="1200" dirty="0">
            <a:latin typeface="Montserrat" pitchFamily="2" charset="0"/>
          </a:endParaRPr>
        </a:p>
      </dsp:txBody>
      <dsp:txXfrm>
        <a:off x="42950" y="3469965"/>
        <a:ext cx="6414911" cy="793940"/>
      </dsp:txXfrm>
    </dsp:sp>
    <dsp:sp modelId="{5D652498-3023-4D8C-B7C8-61145E334EE3}">
      <dsp:nvSpPr>
        <dsp:cNvPr id="0" name=""/>
        <dsp:cNvSpPr/>
      </dsp:nvSpPr>
      <dsp:spPr>
        <a:xfrm>
          <a:off x="0" y="4306855"/>
          <a:ext cx="6500811" cy="778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401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PA" sz="1800" kern="1200" dirty="0">
              <a:latin typeface="Montserrat" pitchFamily="2" charset="0"/>
            </a:rPr>
            <a:t>Tutorías a sus compañeros</a:t>
          </a:r>
          <a:endParaRPr lang="en-US" sz="1800" kern="1200" dirty="0">
            <a:latin typeface="Montserrat" pitchFamily="2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PA" sz="1800" kern="1200" dirty="0">
              <a:latin typeface="Montserrat" pitchFamily="2" charset="0"/>
            </a:rPr>
            <a:t>Referencia Directa</a:t>
          </a:r>
          <a:endParaRPr lang="en-US" sz="1800" kern="1200" dirty="0">
            <a:latin typeface="Montserrat" pitchFamily="2" charset="0"/>
          </a:endParaRPr>
        </a:p>
      </dsp:txBody>
      <dsp:txXfrm>
        <a:off x="0" y="4306855"/>
        <a:ext cx="6500811" cy="7783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54BA83-A8DD-453E-B5DD-0064AE9FD1D3}">
      <dsp:nvSpPr>
        <dsp:cNvPr id="0" name=""/>
        <dsp:cNvSpPr/>
      </dsp:nvSpPr>
      <dsp:spPr>
        <a:xfrm rot="5400000">
          <a:off x="-196488" y="199443"/>
          <a:ext cx="1309922" cy="916945"/>
        </a:xfrm>
        <a:prstGeom prst="chevron">
          <a:avLst/>
        </a:prstGeom>
        <a:solidFill>
          <a:srgbClr val="2C2071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900" b="1" kern="1200" dirty="0">
              <a:latin typeface="Montserrat" pitchFamily="2" charset="0"/>
            </a:rPr>
            <a:t>Metodología Educativa</a:t>
          </a:r>
          <a:endParaRPr lang="en-US" sz="900" b="1" kern="1200" dirty="0">
            <a:latin typeface="Montserrat" pitchFamily="2" charset="0"/>
          </a:endParaRPr>
        </a:p>
      </dsp:txBody>
      <dsp:txXfrm rot="-5400000">
        <a:off x="1" y="461428"/>
        <a:ext cx="916945" cy="392977"/>
      </dsp:txXfrm>
    </dsp:sp>
    <dsp:sp modelId="{31D540EB-AE9B-482A-98A6-73B465E6B537}">
      <dsp:nvSpPr>
        <dsp:cNvPr id="0" name=""/>
        <dsp:cNvSpPr/>
      </dsp:nvSpPr>
      <dsp:spPr>
        <a:xfrm rot="5400000">
          <a:off x="5042104" y="-4122203"/>
          <a:ext cx="851449" cy="91017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s-ES" sz="1600" b="0" kern="1200" dirty="0">
              <a:latin typeface="Montserrat" pitchFamily="2" charset="0"/>
            </a:rPr>
            <a:t>Enfoque en currículo, secuencia lógica, dosificación de contenidos y estrategias para efectivo aprendizaje y alcance estudiantil.</a:t>
          </a:r>
          <a:endParaRPr lang="en-US" sz="1600" b="0" kern="1200" dirty="0">
            <a:latin typeface="Montserrat" pitchFamily="2" charset="0"/>
          </a:endParaRPr>
        </a:p>
      </dsp:txBody>
      <dsp:txXfrm rot="-5400000">
        <a:off x="916945" y="44520"/>
        <a:ext cx="9060203" cy="768321"/>
      </dsp:txXfrm>
    </dsp:sp>
    <dsp:sp modelId="{80FD059A-71F9-4E00-A353-1E3E34882E49}">
      <dsp:nvSpPr>
        <dsp:cNvPr id="0" name=""/>
        <dsp:cNvSpPr/>
      </dsp:nvSpPr>
      <dsp:spPr>
        <a:xfrm rot="5400000">
          <a:off x="-196488" y="1363413"/>
          <a:ext cx="1309922" cy="916945"/>
        </a:xfrm>
        <a:prstGeom prst="chevron">
          <a:avLst/>
        </a:prstGeom>
        <a:solidFill>
          <a:srgbClr val="2C2071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900" b="1" kern="1200" dirty="0">
              <a:latin typeface="Montserrat" pitchFamily="2" charset="0"/>
            </a:rPr>
            <a:t>Academicismo</a:t>
          </a:r>
          <a:endParaRPr lang="en-US" sz="900" b="1" kern="1200" dirty="0">
            <a:latin typeface="Montserrat" pitchFamily="2" charset="0"/>
          </a:endParaRPr>
        </a:p>
      </dsp:txBody>
      <dsp:txXfrm rot="-5400000">
        <a:off x="1" y="1625398"/>
        <a:ext cx="916945" cy="392977"/>
      </dsp:txXfrm>
    </dsp:sp>
    <dsp:sp modelId="{C0F04CAC-2614-4859-80F0-71DC6C284558}">
      <dsp:nvSpPr>
        <dsp:cNvPr id="0" name=""/>
        <dsp:cNvSpPr/>
      </dsp:nvSpPr>
      <dsp:spPr>
        <a:xfrm rot="5400000">
          <a:off x="5042104" y="-2958233"/>
          <a:ext cx="851449" cy="91017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b="0" kern="1200" dirty="0">
              <a:latin typeface="Montserrat" pitchFamily="2" charset="0"/>
            </a:rPr>
            <a:t>Tutor adapta enseñanza según edades (5-25 años), mantiene formalidad, brinda teoría-práctica y flexibilidad en la mesa.</a:t>
          </a:r>
          <a:endParaRPr lang="en-US" sz="1600" b="0" kern="1200" dirty="0">
            <a:latin typeface="Montserrat" pitchFamily="2" charset="0"/>
          </a:endParaRPr>
        </a:p>
      </dsp:txBody>
      <dsp:txXfrm rot="-5400000">
        <a:off x="916945" y="1208490"/>
        <a:ext cx="9060203" cy="768321"/>
      </dsp:txXfrm>
    </dsp:sp>
    <dsp:sp modelId="{077C0661-12C0-4D7B-99DD-ADBB07657DF0}">
      <dsp:nvSpPr>
        <dsp:cNvPr id="0" name=""/>
        <dsp:cNvSpPr/>
      </dsp:nvSpPr>
      <dsp:spPr>
        <a:xfrm rot="5400000">
          <a:off x="-196488" y="2527384"/>
          <a:ext cx="1309922" cy="916945"/>
        </a:xfrm>
        <a:prstGeom prst="chevron">
          <a:avLst/>
        </a:prstGeom>
        <a:solidFill>
          <a:srgbClr val="2C2071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900" b="1" kern="1200" dirty="0">
              <a:latin typeface="Montserrat" pitchFamily="2" charset="0"/>
            </a:rPr>
            <a:t>Formato del Programa</a:t>
          </a:r>
          <a:endParaRPr lang="en-US" sz="900" b="1" kern="1200" dirty="0">
            <a:latin typeface="Montserrat" pitchFamily="2" charset="0"/>
          </a:endParaRPr>
        </a:p>
      </dsp:txBody>
      <dsp:txXfrm rot="-5400000">
        <a:off x="1" y="2789369"/>
        <a:ext cx="916945" cy="392977"/>
      </dsp:txXfrm>
    </dsp:sp>
    <dsp:sp modelId="{7F7EC5FA-69B3-482A-95D6-09E7943A805E}">
      <dsp:nvSpPr>
        <dsp:cNvPr id="0" name=""/>
        <dsp:cNvSpPr/>
      </dsp:nvSpPr>
      <dsp:spPr>
        <a:xfrm rot="5400000">
          <a:off x="5042104" y="-1794262"/>
          <a:ext cx="851449" cy="91017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b="0" kern="1200" dirty="0">
              <a:latin typeface="Montserrat" pitchFamily="2" charset="0"/>
            </a:rPr>
            <a:t>Vínculo enseñanza-aprendizaje con situaciones cotidianas para optimizar aprendizaje y relevancia personal.</a:t>
          </a:r>
          <a:endParaRPr lang="en-US" sz="1600" b="0" kern="1200" dirty="0">
            <a:latin typeface="Montserrat" pitchFamily="2" charset="0"/>
          </a:endParaRPr>
        </a:p>
      </dsp:txBody>
      <dsp:txXfrm rot="-5400000">
        <a:off x="916945" y="2372461"/>
        <a:ext cx="9060203" cy="768321"/>
      </dsp:txXfrm>
    </dsp:sp>
    <dsp:sp modelId="{DDDC24BC-761D-40D2-BA0E-E4C4B15F6641}">
      <dsp:nvSpPr>
        <dsp:cNvPr id="0" name=""/>
        <dsp:cNvSpPr/>
      </dsp:nvSpPr>
      <dsp:spPr>
        <a:xfrm rot="5400000">
          <a:off x="-196488" y="3691354"/>
          <a:ext cx="1309922" cy="916945"/>
        </a:xfrm>
        <a:prstGeom prst="chevron">
          <a:avLst/>
        </a:prstGeom>
        <a:solidFill>
          <a:srgbClr val="2C2071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900" b="1" kern="1200" dirty="0">
              <a:latin typeface="Montserrat" pitchFamily="2" charset="0"/>
            </a:rPr>
            <a:t>Inclusión Educativa</a:t>
          </a:r>
          <a:endParaRPr lang="en-US" sz="900" b="1" kern="1200" dirty="0">
            <a:latin typeface="Montserrat" pitchFamily="2" charset="0"/>
          </a:endParaRPr>
        </a:p>
      </dsp:txBody>
      <dsp:txXfrm rot="-5400000">
        <a:off x="1" y="3953339"/>
        <a:ext cx="916945" cy="392977"/>
      </dsp:txXfrm>
    </dsp:sp>
    <dsp:sp modelId="{02364B1C-236F-458F-B403-EFD1A861AFB5}">
      <dsp:nvSpPr>
        <dsp:cNvPr id="0" name=""/>
        <dsp:cNvSpPr/>
      </dsp:nvSpPr>
      <dsp:spPr>
        <a:xfrm rot="5400000">
          <a:off x="5042104" y="-630292"/>
          <a:ext cx="851449" cy="91017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b="0" kern="1200" dirty="0">
              <a:latin typeface="Montserrat" pitchFamily="2" charset="0"/>
            </a:rPr>
            <a:t>Educación que garantiza acceso equitativo y adaptado para todos los estudiantes, promoviendo igualdad ante cualquier tipo de capacidad especial</a:t>
          </a:r>
          <a:r>
            <a:rPr lang="es-ES" sz="1600" b="0" kern="1200" dirty="0"/>
            <a:t>.</a:t>
          </a:r>
          <a:endParaRPr lang="en-US" sz="1600" b="0" kern="1200" dirty="0"/>
        </a:p>
      </dsp:txBody>
      <dsp:txXfrm rot="-5400000">
        <a:off x="916945" y="3536431"/>
        <a:ext cx="9060203" cy="76832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79DD01-4327-4DBB-87AB-46E20E4EFB82}">
      <dsp:nvSpPr>
        <dsp:cNvPr id="0" name=""/>
        <dsp:cNvSpPr/>
      </dsp:nvSpPr>
      <dsp:spPr>
        <a:xfrm>
          <a:off x="0" y="16590"/>
          <a:ext cx="5022059" cy="823680"/>
        </a:xfrm>
        <a:prstGeom prst="roundRect">
          <a:avLst/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000" b="1" kern="1200" dirty="0">
              <a:latin typeface="Montserrat" pitchFamily="2" charset="0"/>
            </a:rPr>
            <a:t>1- Extensión y Horario Ajustado</a:t>
          </a:r>
          <a:endParaRPr lang="en-US" sz="2000" b="1" kern="1200" dirty="0">
            <a:latin typeface="Montserrat" pitchFamily="2" charset="0"/>
          </a:endParaRPr>
        </a:p>
      </dsp:txBody>
      <dsp:txXfrm>
        <a:off x="40209" y="56799"/>
        <a:ext cx="4941641" cy="743262"/>
      </dsp:txXfrm>
    </dsp:sp>
    <dsp:sp modelId="{A109715F-4F37-4DE5-AA4B-7C88A85789D8}">
      <dsp:nvSpPr>
        <dsp:cNvPr id="0" name=""/>
        <dsp:cNvSpPr/>
      </dsp:nvSpPr>
      <dsp:spPr>
        <a:xfrm>
          <a:off x="0" y="840270"/>
          <a:ext cx="5022059" cy="1161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450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600" b="0" i="0" kern="1200" dirty="0">
              <a:latin typeface="Montserrat" pitchFamily="2" charset="0"/>
            </a:rPr>
            <a:t>Las sesiones de #PilandoAndo, inicialmente de tres horas, a menudo se prolongan debido al material y disposición de tutores. Se propone extenderlas a 3.5 horas (9:00-12:30) con flexibilidad de 15 minutos.</a:t>
          </a:r>
          <a:endParaRPr lang="en-US" sz="1600" kern="1200" dirty="0">
            <a:latin typeface="Montserrat" pitchFamily="2" charset="0"/>
          </a:endParaRPr>
        </a:p>
      </dsp:txBody>
      <dsp:txXfrm>
        <a:off x="0" y="840270"/>
        <a:ext cx="5022059" cy="1161270"/>
      </dsp:txXfrm>
    </dsp:sp>
    <dsp:sp modelId="{9854363B-BD4E-4335-BFDA-52E9C9C7AE1F}">
      <dsp:nvSpPr>
        <dsp:cNvPr id="0" name=""/>
        <dsp:cNvSpPr/>
      </dsp:nvSpPr>
      <dsp:spPr>
        <a:xfrm>
          <a:off x="0" y="2001540"/>
          <a:ext cx="5022059" cy="823680"/>
        </a:xfrm>
        <a:prstGeom prst="roundRect">
          <a:avLst/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000" b="1" kern="1200" dirty="0">
              <a:latin typeface="Montserrat" pitchFamily="2" charset="0"/>
            </a:rPr>
            <a:t>2- Aumento de Sesiones</a:t>
          </a:r>
          <a:endParaRPr lang="en-US" sz="2000" b="1" kern="1200" dirty="0">
            <a:latin typeface="Montserrat" pitchFamily="2" charset="0"/>
          </a:endParaRPr>
        </a:p>
      </dsp:txBody>
      <dsp:txXfrm>
        <a:off x="40209" y="2041749"/>
        <a:ext cx="4941641" cy="743262"/>
      </dsp:txXfrm>
    </dsp:sp>
    <dsp:sp modelId="{9F65115D-B241-4003-A93A-AF10E363805C}">
      <dsp:nvSpPr>
        <dsp:cNvPr id="0" name=""/>
        <dsp:cNvSpPr/>
      </dsp:nvSpPr>
      <dsp:spPr>
        <a:xfrm>
          <a:off x="0" y="2825220"/>
          <a:ext cx="5022059" cy="728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450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600" b="0" i="0" kern="1200" dirty="0">
              <a:latin typeface="Montserrat" pitchFamily="2" charset="0"/>
            </a:rPr>
            <a:t>De tres a cinco sesiones. Actualmente, nueve horas no son suficientes para abordar temas y explicaciones requeridas.</a:t>
          </a:r>
          <a:endParaRPr lang="en-US" sz="1600" kern="1200" dirty="0">
            <a:latin typeface="Montserrat" pitchFamily="2" charset="0"/>
          </a:endParaRPr>
        </a:p>
      </dsp:txBody>
      <dsp:txXfrm>
        <a:off x="0" y="2825220"/>
        <a:ext cx="5022059" cy="728640"/>
      </dsp:txXfrm>
    </dsp:sp>
    <dsp:sp modelId="{B01FFF05-E81F-4893-88B2-8BEFBF0777CA}">
      <dsp:nvSpPr>
        <dsp:cNvPr id="0" name=""/>
        <dsp:cNvSpPr/>
      </dsp:nvSpPr>
      <dsp:spPr>
        <a:xfrm>
          <a:off x="0" y="3553860"/>
          <a:ext cx="5022059" cy="823680"/>
        </a:xfrm>
        <a:prstGeom prst="roundRect">
          <a:avLst/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000" b="1" kern="1200" dirty="0">
              <a:latin typeface="Montserrat" pitchFamily="2" charset="0"/>
            </a:rPr>
            <a:t>3- Descansos y Eficiencia</a:t>
          </a:r>
          <a:endParaRPr lang="en-US" sz="2000" b="1" kern="1200" dirty="0">
            <a:latin typeface="Montserrat" pitchFamily="2" charset="0"/>
          </a:endParaRPr>
        </a:p>
      </dsp:txBody>
      <dsp:txXfrm>
        <a:off x="40209" y="3594069"/>
        <a:ext cx="4941641" cy="743262"/>
      </dsp:txXfrm>
    </dsp:sp>
    <dsp:sp modelId="{5D652498-3023-4D8C-B7C8-61145E334EE3}">
      <dsp:nvSpPr>
        <dsp:cNvPr id="0" name=""/>
        <dsp:cNvSpPr/>
      </dsp:nvSpPr>
      <dsp:spPr>
        <a:xfrm>
          <a:off x="0" y="4377540"/>
          <a:ext cx="5022059" cy="728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450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600" b="0" i="0" kern="1200" dirty="0">
              <a:latin typeface="Montserrat" pitchFamily="2" charset="0"/>
            </a:rPr>
            <a:t>Descanso obligatorio a las 1:45 </a:t>
          </a:r>
          <a:r>
            <a:rPr lang="es-ES" sz="1600" b="0" i="0" kern="1200" dirty="0" err="1">
              <a:latin typeface="Montserrat" pitchFamily="2" charset="0"/>
            </a:rPr>
            <a:t>hrs</a:t>
          </a:r>
          <a:r>
            <a:rPr lang="es-ES" sz="1600" b="0" i="0" kern="1200" dirty="0">
              <a:latin typeface="Montserrat" pitchFamily="2" charset="0"/>
            </a:rPr>
            <a:t> de iniciada la sesión para optimizar el enfoque y energía de los estudiantes durante la sesión.</a:t>
          </a:r>
          <a:endParaRPr lang="en-US" sz="1600" kern="1200" dirty="0">
            <a:latin typeface="Montserrat" pitchFamily="2" charset="0"/>
          </a:endParaRPr>
        </a:p>
      </dsp:txBody>
      <dsp:txXfrm>
        <a:off x="0" y="4377540"/>
        <a:ext cx="5022059" cy="7286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79DD01-4327-4DBB-87AB-46E20E4EFB82}">
      <dsp:nvSpPr>
        <dsp:cNvPr id="0" name=""/>
        <dsp:cNvSpPr/>
      </dsp:nvSpPr>
      <dsp:spPr>
        <a:xfrm>
          <a:off x="0" y="15037"/>
          <a:ext cx="4704088" cy="842400"/>
        </a:xfrm>
        <a:prstGeom prst="roundRect">
          <a:avLst/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000" b="1" kern="1200" dirty="0">
              <a:latin typeface="Montserrat" pitchFamily="2" charset="0"/>
            </a:rPr>
            <a:t>4- Integración Digital Mejorada</a:t>
          </a:r>
          <a:endParaRPr lang="en-US" sz="2000" b="1" kern="1200" dirty="0">
            <a:latin typeface="Montserrat" pitchFamily="2" charset="0"/>
          </a:endParaRPr>
        </a:p>
      </dsp:txBody>
      <dsp:txXfrm>
        <a:off x="41123" y="56160"/>
        <a:ext cx="4621842" cy="760154"/>
      </dsp:txXfrm>
    </dsp:sp>
    <dsp:sp modelId="{A109715F-4F37-4DE5-AA4B-7C88A85789D8}">
      <dsp:nvSpPr>
        <dsp:cNvPr id="0" name=""/>
        <dsp:cNvSpPr/>
      </dsp:nvSpPr>
      <dsp:spPr>
        <a:xfrm>
          <a:off x="0" y="857437"/>
          <a:ext cx="4704088" cy="954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5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600" b="0" i="0" kern="1200" dirty="0">
              <a:latin typeface="Montserrat" pitchFamily="2" charset="0"/>
            </a:rPr>
            <a:t>Tutores serán capacitados para usar plataformas digitales de la Fundación Ayudinga. Contenidos digitales previos a sesiones mejorarán la enseñanza.</a:t>
          </a:r>
          <a:endParaRPr lang="en-US" sz="1600" kern="1200" dirty="0">
            <a:latin typeface="Montserrat" pitchFamily="2" charset="0"/>
          </a:endParaRPr>
        </a:p>
      </dsp:txBody>
      <dsp:txXfrm>
        <a:off x="0" y="857437"/>
        <a:ext cx="4704088" cy="954787"/>
      </dsp:txXfrm>
    </dsp:sp>
    <dsp:sp modelId="{9854363B-BD4E-4335-BFDA-52E9C9C7AE1F}">
      <dsp:nvSpPr>
        <dsp:cNvPr id="0" name=""/>
        <dsp:cNvSpPr/>
      </dsp:nvSpPr>
      <dsp:spPr>
        <a:xfrm>
          <a:off x="0" y="1812225"/>
          <a:ext cx="4704088" cy="842400"/>
        </a:xfrm>
        <a:prstGeom prst="roundRect">
          <a:avLst/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000" b="1" kern="1200" dirty="0">
              <a:latin typeface="Montserrat" pitchFamily="2" charset="0"/>
            </a:rPr>
            <a:t>5- Orientación Universitaria</a:t>
          </a:r>
          <a:endParaRPr lang="en-US" sz="2000" b="1" kern="1200" dirty="0">
            <a:latin typeface="Montserrat" pitchFamily="2" charset="0"/>
          </a:endParaRPr>
        </a:p>
      </dsp:txBody>
      <dsp:txXfrm>
        <a:off x="41123" y="1853348"/>
        <a:ext cx="4621842" cy="760154"/>
      </dsp:txXfrm>
    </dsp:sp>
    <dsp:sp modelId="{9F65115D-B241-4003-A93A-AF10E363805C}">
      <dsp:nvSpPr>
        <dsp:cNvPr id="0" name=""/>
        <dsp:cNvSpPr/>
      </dsp:nvSpPr>
      <dsp:spPr>
        <a:xfrm>
          <a:off x="0" y="2654625"/>
          <a:ext cx="4704088" cy="702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5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600" b="0" i="0" kern="1200" dirty="0">
              <a:latin typeface="Montserrat" pitchFamily="2" charset="0"/>
            </a:rPr>
            <a:t>Algunos estudiantes usan tiempo para cuestiones vocacionales. Invitación a universidades en última sesión para asesorar sobre carreras y habilidades.</a:t>
          </a:r>
          <a:endParaRPr lang="en-US" sz="1600" kern="1200" dirty="0">
            <a:latin typeface="Montserrat" pitchFamily="2" charset="0"/>
          </a:endParaRPr>
        </a:p>
      </dsp:txBody>
      <dsp:txXfrm>
        <a:off x="0" y="2654625"/>
        <a:ext cx="4704088" cy="70218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B93CC6-C21A-4E89-903D-03B2B9771F60}">
      <dsp:nvSpPr>
        <dsp:cNvPr id="0" name=""/>
        <dsp:cNvSpPr/>
      </dsp:nvSpPr>
      <dsp:spPr>
        <a:xfrm>
          <a:off x="193924" y="0"/>
          <a:ext cx="8448241" cy="1228611"/>
        </a:xfrm>
        <a:prstGeom prst="rightArrow">
          <a:avLst>
            <a:gd name="adj1" fmla="val 50000"/>
            <a:gd name="adj2" fmla="val 5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254000" bIns="19504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300" b="1" kern="1200" dirty="0">
              <a:latin typeface="Montserrat" pitchFamily="2" charset="0"/>
            </a:rPr>
            <a:t>Sesión #0</a:t>
          </a:r>
          <a:endParaRPr lang="en-US" sz="2300" b="1" kern="1200" dirty="0">
            <a:latin typeface="Montserrat" pitchFamily="2" charset="0"/>
          </a:endParaRPr>
        </a:p>
      </dsp:txBody>
      <dsp:txXfrm>
        <a:off x="193924" y="307153"/>
        <a:ext cx="8141088" cy="614305"/>
      </dsp:txXfrm>
    </dsp:sp>
    <dsp:sp modelId="{F3064C1F-B788-4613-A96D-97AFBD12FB08}">
      <dsp:nvSpPr>
        <dsp:cNvPr id="0" name=""/>
        <dsp:cNvSpPr/>
      </dsp:nvSpPr>
      <dsp:spPr>
        <a:xfrm>
          <a:off x="215720" y="969660"/>
          <a:ext cx="1561403" cy="22559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Capacitación a Tutores (</a:t>
          </a:r>
          <a:r>
            <a:rPr lang="es-PA" sz="1400" i="1" kern="1200" dirty="0">
              <a:latin typeface="Montserrat" pitchFamily="2" charset="0"/>
            </a:rPr>
            <a:t>Academia de Tutores #PilandoAndo</a:t>
          </a:r>
          <a:r>
            <a:rPr lang="es-PA" sz="1400" kern="1200" dirty="0">
              <a:latin typeface="Montserrat" pitchFamily="2" charset="0"/>
            </a:rPr>
            <a:t>)</a:t>
          </a:r>
          <a:endParaRPr lang="en-US" sz="1400" kern="1200" dirty="0">
            <a:latin typeface="Montserrat" pitchFamily="2" charset="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b="1" kern="1200" dirty="0">
              <a:latin typeface="Montserrat" pitchFamily="2" charset="0"/>
            </a:rPr>
            <a:t>*1 Aplicación del Test de Estilos de Enseñanza a los Tutores</a:t>
          </a:r>
          <a:endParaRPr lang="en-US" sz="1400" b="1" kern="1200" dirty="0">
            <a:latin typeface="Montserrat" pitchFamily="2" charset="0"/>
          </a:endParaRPr>
        </a:p>
      </dsp:txBody>
      <dsp:txXfrm>
        <a:off x="215720" y="969660"/>
        <a:ext cx="1561403" cy="2255927"/>
      </dsp:txXfrm>
    </dsp:sp>
    <dsp:sp modelId="{7209014B-E80A-4737-ABBC-03C03FFD943A}">
      <dsp:nvSpPr>
        <dsp:cNvPr id="0" name=""/>
        <dsp:cNvSpPr/>
      </dsp:nvSpPr>
      <dsp:spPr>
        <a:xfrm>
          <a:off x="1776955" y="411733"/>
          <a:ext cx="6887006" cy="1228611"/>
        </a:xfrm>
        <a:prstGeom prst="rightArrow">
          <a:avLst>
            <a:gd name="adj1" fmla="val 50000"/>
            <a:gd name="adj2" fmla="val 5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254000" bIns="19504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300" b="1" kern="1200" dirty="0">
              <a:latin typeface="Montserrat" pitchFamily="2" charset="0"/>
            </a:rPr>
            <a:t>Sesión #1</a:t>
          </a:r>
          <a:endParaRPr lang="en-US" sz="2300" b="1" kern="1200" dirty="0">
            <a:latin typeface="Montserrat" pitchFamily="2" charset="0"/>
          </a:endParaRPr>
        </a:p>
      </dsp:txBody>
      <dsp:txXfrm>
        <a:off x="1776955" y="718886"/>
        <a:ext cx="6579853" cy="614305"/>
      </dsp:txXfrm>
    </dsp:sp>
    <dsp:sp modelId="{0BCD4A9F-AB20-40D5-B5C6-4C8156E92423}">
      <dsp:nvSpPr>
        <dsp:cNvPr id="0" name=""/>
        <dsp:cNvSpPr/>
      </dsp:nvSpPr>
      <dsp:spPr>
        <a:xfrm>
          <a:off x="1776955" y="1379355"/>
          <a:ext cx="1561403" cy="22559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PA" sz="1400" b="1" kern="1200" dirty="0">
              <a:latin typeface="Montserrat" pitchFamily="2" charset="0"/>
            </a:rPr>
            <a:t>*2 Aplicación del Test de Estilos de Aprendizaje a los estudiantes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dirty="0">
              <a:latin typeface="Montserrat" pitchFamily="2" charset="0"/>
            </a:rPr>
            <a:t>Primera </a:t>
          </a:r>
          <a:r>
            <a:rPr lang="en-US" sz="1400" kern="1200" dirty="0" err="1">
              <a:latin typeface="Montserrat" pitchFamily="2" charset="0"/>
            </a:rPr>
            <a:t>Sesión</a:t>
          </a:r>
          <a:r>
            <a:rPr lang="en-US" sz="1400" kern="1200" dirty="0">
              <a:latin typeface="Montserrat" pitchFamily="2" charset="0"/>
            </a:rPr>
            <a:t> de </a:t>
          </a:r>
          <a:r>
            <a:rPr lang="en-US" sz="1400" kern="1200" dirty="0" err="1">
              <a:latin typeface="Montserrat" pitchFamily="2" charset="0"/>
            </a:rPr>
            <a:t>Trabajo</a:t>
          </a:r>
          <a:endParaRPr lang="en-US" sz="1400" kern="1200" dirty="0">
            <a:latin typeface="Montserrat" pitchFamily="2" charset="0"/>
          </a:endParaRPr>
        </a:p>
      </dsp:txBody>
      <dsp:txXfrm>
        <a:off x="1776955" y="1379355"/>
        <a:ext cx="1561403" cy="2255927"/>
      </dsp:txXfrm>
    </dsp:sp>
    <dsp:sp modelId="{A285FB52-1243-4224-A435-D4BB8D5E8470}">
      <dsp:nvSpPr>
        <dsp:cNvPr id="0" name=""/>
        <dsp:cNvSpPr/>
      </dsp:nvSpPr>
      <dsp:spPr>
        <a:xfrm>
          <a:off x="3338190" y="843199"/>
          <a:ext cx="5325771" cy="1228611"/>
        </a:xfrm>
        <a:prstGeom prst="rightArrow">
          <a:avLst>
            <a:gd name="adj1" fmla="val 50000"/>
            <a:gd name="adj2" fmla="val 5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254000" bIns="19504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300" b="1" kern="1200" dirty="0">
              <a:latin typeface="Montserrat" pitchFamily="2" charset="0"/>
            </a:rPr>
            <a:t>Sesión #2</a:t>
          </a:r>
          <a:endParaRPr lang="en-US" sz="2300" b="1" kern="1200" dirty="0">
            <a:latin typeface="Montserrat" pitchFamily="2" charset="0"/>
          </a:endParaRPr>
        </a:p>
      </dsp:txBody>
      <dsp:txXfrm>
        <a:off x="3338190" y="1150352"/>
        <a:ext cx="5018618" cy="614305"/>
      </dsp:txXfrm>
    </dsp:sp>
    <dsp:sp modelId="{EDB28038-41FC-40B2-B66D-197EA8ADE4A4}">
      <dsp:nvSpPr>
        <dsp:cNvPr id="0" name=""/>
        <dsp:cNvSpPr/>
      </dsp:nvSpPr>
      <dsp:spPr>
        <a:xfrm>
          <a:off x="3338190" y="1789050"/>
          <a:ext cx="1561403" cy="22559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Segunda Sesión de Trabajo</a:t>
          </a:r>
          <a:endParaRPr lang="en-US" sz="1400" kern="1200" dirty="0">
            <a:latin typeface="Montserrat" pitchFamily="2" charset="0"/>
          </a:endParaRPr>
        </a:p>
      </dsp:txBody>
      <dsp:txXfrm>
        <a:off x="3338190" y="1789050"/>
        <a:ext cx="1561403" cy="2255927"/>
      </dsp:txXfrm>
    </dsp:sp>
    <dsp:sp modelId="{BE260FF5-3595-4EEE-AA96-FBDA364A8691}">
      <dsp:nvSpPr>
        <dsp:cNvPr id="0" name=""/>
        <dsp:cNvSpPr/>
      </dsp:nvSpPr>
      <dsp:spPr>
        <a:xfrm>
          <a:off x="4900270" y="1252894"/>
          <a:ext cx="3763691" cy="1228611"/>
        </a:xfrm>
        <a:prstGeom prst="rightArrow">
          <a:avLst>
            <a:gd name="adj1" fmla="val 50000"/>
            <a:gd name="adj2" fmla="val 5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254000" bIns="19504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300" b="1" kern="1200" dirty="0">
              <a:latin typeface="Montserrat" pitchFamily="2" charset="0"/>
            </a:rPr>
            <a:t>Sesión #3</a:t>
          </a:r>
          <a:endParaRPr lang="en-US" sz="2300" b="1" kern="1200" dirty="0">
            <a:latin typeface="Montserrat" pitchFamily="2" charset="0"/>
          </a:endParaRPr>
        </a:p>
      </dsp:txBody>
      <dsp:txXfrm>
        <a:off x="4900270" y="1560047"/>
        <a:ext cx="3456538" cy="614305"/>
      </dsp:txXfrm>
    </dsp:sp>
    <dsp:sp modelId="{F7E7B173-81AB-44CB-93EA-B79DC12AA224}">
      <dsp:nvSpPr>
        <dsp:cNvPr id="0" name=""/>
        <dsp:cNvSpPr/>
      </dsp:nvSpPr>
      <dsp:spPr>
        <a:xfrm>
          <a:off x="4900270" y="2198745"/>
          <a:ext cx="1561403" cy="22559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Tercera Sesión de Trabajo</a:t>
          </a:r>
          <a:endParaRPr lang="en-US" sz="1400" kern="1200" dirty="0">
            <a:latin typeface="Montserrat" pitchFamily="2" charset="0"/>
          </a:endParaRPr>
        </a:p>
      </dsp:txBody>
      <dsp:txXfrm>
        <a:off x="4900270" y="2198745"/>
        <a:ext cx="1561403" cy="2255927"/>
      </dsp:txXfrm>
    </dsp:sp>
    <dsp:sp modelId="{7C9D2684-0AD8-4905-B35E-1779EAA4F7DE}">
      <dsp:nvSpPr>
        <dsp:cNvPr id="0" name=""/>
        <dsp:cNvSpPr/>
      </dsp:nvSpPr>
      <dsp:spPr>
        <a:xfrm>
          <a:off x="6461505" y="1662589"/>
          <a:ext cx="2202456" cy="1228611"/>
        </a:xfrm>
        <a:prstGeom prst="rightArrow">
          <a:avLst>
            <a:gd name="adj1" fmla="val 50000"/>
            <a:gd name="adj2" fmla="val 5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254000" bIns="19504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300" b="1" kern="1200" dirty="0">
              <a:latin typeface="Montserrat" pitchFamily="2" charset="0"/>
            </a:rPr>
            <a:t>Sesión #4</a:t>
          </a:r>
          <a:endParaRPr lang="en-US" sz="2300" b="1" kern="1200" dirty="0">
            <a:latin typeface="Montserrat" pitchFamily="2" charset="0"/>
          </a:endParaRPr>
        </a:p>
      </dsp:txBody>
      <dsp:txXfrm>
        <a:off x="6461505" y="1969742"/>
        <a:ext cx="1895303" cy="614305"/>
      </dsp:txXfrm>
    </dsp:sp>
    <dsp:sp modelId="{BCD97A5A-EA73-4601-A694-1F5B29009E68}">
      <dsp:nvSpPr>
        <dsp:cNvPr id="0" name=""/>
        <dsp:cNvSpPr/>
      </dsp:nvSpPr>
      <dsp:spPr>
        <a:xfrm>
          <a:off x="6461505" y="2608440"/>
          <a:ext cx="1561403" cy="22559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Simulacro de 60 minutos del Examen PAA del </a:t>
          </a:r>
          <a:r>
            <a:rPr lang="es-PA" sz="1400" kern="1200" dirty="0" err="1">
              <a:latin typeface="Montserrat" pitchFamily="2" charset="0"/>
            </a:rPr>
            <a:t>College</a:t>
          </a:r>
          <a:r>
            <a:rPr lang="es-PA" sz="1400" kern="1200" dirty="0">
              <a:latin typeface="Montserrat" pitchFamily="2" charset="0"/>
            </a:rPr>
            <a:t> </a:t>
          </a:r>
          <a:r>
            <a:rPr lang="es-PA" sz="1400" kern="1200" dirty="0" err="1">
              <a:latin typeface="Montserrat" pitchFamily="2" charset="0"/>
            </a:rPr>
            <a:t>Board</a:t>
          </a:r>
          <a:r>
            <a:rPr lang="es-PA" sz="1400" kern="1200" dirty="0">
              <a:latin typeface="Montserrat" pitchFamily="2" charset="0"/>
            </a:rPr>
            <a:t>.</a:t>
          </a:r>
          <a:endParaRPr lang="en-US" sz="1400" kern="1200" dirty="0">
            <a:latin typeface="Montserrat" pitchFamily="2" charset="0"/>
          </a:endParaRPr>
        </a:p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Repaso Final y consejos con los Tutores.</a:t>
          </a:r>
          <a:endParaRPr lang="en-US" sz="1400" kern="1200" dirty="0">
            <a:latin typeface="Montserrat" pitchFamily="2" charset="0"/>
          </a:endParaRPr>
        </a:p>
      </dsp:txBody>
      <dsp:txXfrm>
        <a:off x="6461505" y="2608440"/>
        <a:ext cx="1561403" cy="22559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" name="Google Shape;4239;g783dedcdbf_3_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0" name="Google Shape;4240;g783dedcdbf_3_4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6360867" y="313050"/>
            <a:ext cx="5408400" cy="623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732267" y="905163"/>
            <a:ext cx="4273200" cy="22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572667" y="3069800"/>
            <a:ext cx="3432800" cy="14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matic SC"/>
              <a:buNone/>
              <a:defRPr sz="29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13033" y="313050"/>
            <a:ext cx="318800" cy="623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7453867" y="4826925"/>
            <a:ext cx="3551600" cy="11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415600" y="442567"/>
            <a:ext cx="113608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5976450" y="751325"/>
            <a:ext cx="239100" cy="1135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/>
          <p:nvPr/>
        </p:nvSpPr>
        <p:spPr>
          <a:xfrm>
            <a:off x="5830433" y="313050"/>
            <a:ext cx="5938800" cy="623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27" name="Google Shape;227;p36"/>
          <p:cNvSpPr txBox="1">
            <a:spLocks noGrp="1"/>
          </p:cNvSpPr>
          <p:nvPr>
            <p:ph type="ctrTitle"/>
          </p:nvPr>
        </p:nvSpPr>
        <p:spPr>
          <a:xfrm>
            <a:off x="6663233" y="1075044"/>
            <a:ext cx="4273200" cy="11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8" name="Google Shape;228;p36"/>
          <p:cNvSpPr/>
          <p:nvPr/>
        </p:nvSpPr>
        <p:spPr>
          <a:xfrm>
            <a:off x="413033" y="313050"/>
            <a:ext cx="318800" cy="623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29" name="Google Shape;229;p36"/>
          <p:cNvSpPr txBox="1">
            <a:spLocks noGrp="1"/>
          </p:cNvSpPr>
          <p:nvPr>
            <p:ph type="subTitle" idx="1"/>
          </p:nvPr>
        </p:nvSpPr>
        <p:spPr>
          <a:xfrm>
            <a:off x="6663233" y="2287425"/>
            <a:ext cx="4273200" cy="11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7" r:id="rId3"/>
    <p:sldLayoutId id="2147483658" r:id="rId4"/>
    <p:sldLayoutId id="2147483682" r:id="rId5"/>
  </p:sldLayoutIdLst>
  <p:hf sldNum="0"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13" Type="http://schemas.openxmlformats.org/officeDocument/2006/relationships/diagramData" Target="../diagrams/data12.xml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17" Type="http://schemas.microsoft.com/office/2007/relationships/diagramDrawing" Target="../diagrams/drawing12.xml"/><Relationship Id="rId2" Type="http://schemas.openxmlformats.org/officeDocument/2006/relationships/image" Target="../media/image4.png"/><Relationship Id="rId16" Type="http://schemas.openxmlformats.org/officeDocument/2006/relationships/diagramColors" Target="../diagrams/colors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5" Type="http://schemas.openxmlformats.org/officeDocument/2006/relationships/diagramQuickStyle" Target="../diagrams/quickStyle12.xml"/><Relationship Id="rId10" Type="http://schemas.openxmlformats.org/officeDocument/2006/relationships/diagramQuickStyle" Target="../diagrams/quickStyle11.xml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Relationship Id="rId14" Type="http://schemas.openxmlformats.org/officeDocument/2006/relationships/diagramLayout" Target="../diagrams/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4.xml"/><Relationship Id="rId13" Type="http://schemas.openxmlformats.org/officeDocument/2006/relationships/diagramData" Target="../diagrams/data15.xml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12" Type="http://schemas.microsoft.com/office/2007/relationships/diagramDrawing" Target="../diagrams/drawing14.xml"/><Relationship Id="rId17" Type="http://schemas.microsoft.com/office/2007/relationships/diagramDrawing" Target="../diagrams/drawing15.xml"/><Relationship Id="rId2" Type="http://schemas.openxmlformats.org/officeDocument/2006/relationships/image" Target="../media/image4.png"/><Relationship Id="rId16" Type="http://schemas.openxmlformats.org/officeDocument/2006/relationships/diagramColors" Target="../diagrams/colors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11" Type="http://schemas.openxmlformats.org/officeDocument/2006/relationships/diagramColors" Target="../diagrams/colors14.xml"/><Relationship Id="rId5" Type="http://schemas.openxmlformats.org/officeDocument/2006/relationships/diagramQuickStyle" Target="../diagrams/quickStyle13.xml"/><Relationship Id="rId15" Type="http://schemas.openxmlformats.org/officeDocument/2006/relationships/diagramQuickStyle" Target="../diagrams/quickStyle15.xml"/><Relationship Id="rId10" Type="http://schemas.openxmlformats.org/officeDocument/2006/relationships/diagramQuickStyle" Target="../diagrams/quickStyle14.xml"/><Relationship Id="rId4" Type="http://schemas.openxmlformats.org/officeDocument/2006/relationships/diagramLayout" Target="../diagrams/layout13.xml"/><Relationship Id="rId9" Type="http://schemas.openxmlformats.org/officeDocument/2006/relationships/diagramLayout" Target="../diagrams/layout14.xml"/><Relationship Id="rId14" Type="http://schemas.openxmlformats.org/officeDocument/2006/relationships/diagramLayout" Target="../diagrams/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7.xml"/><Relationship Id="rId13" Type="http://schemas.openxmlformats.org/officeDocument/2006/relationships/diagramData" Target="../diagrams/data18.xml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12" Type="http://schemas.microsoft.com/office/2007/relationships/diagramDrawing" Target="../diagrams/drawing17.xml"/><Relationship Id="rId17" Type="http://schemas.microsoft.com/office/2007/relationships/diagramDrawing" Target="../diagrams/drawing18.xml"/><Relationship Id="rId2" Type="http://schemas.openxmlformats.org/officeDocument/2006/relationships/image" Target="../media/image4.png"/><Relationship Id="rId16" Type="http://schemas.openxmlformats.org/officeDocument/2006/relationships/diagramColors" Target="../diagrams/colors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11" Type="http://schemas.openxmlformats.org/officeDocument/2006/relationships/diagramColors" Target="../diagrams/colors17.xml"/><Relationship Id="rId5" Type="http://schemas.openxmlformats.org/officeDocument/2006/relationships/diagramQuickStyle" Target="../diagrams/quickStyle16.xml"/><Relationship Id="rId15" Type="http://schemas.openxmlformats.org/officeDocument/2006/relationships/diagramQuickStyle" Target="../diagrams/quickStyle18.xml"/><Relationship Id="rId10" Type="http://schemas.openxmlformats.org/officeDocument/2006/relationships/diagramQuickStyle" Target="../diagrams/quickStyle17.xml"/><Relationship Id="rId4" Type="http://schemas.openxmlformats.org/officeDocument/2006/relationships/diagramLayout" Target="../diagrams/layout16.xml"/><Relationship Id="rId9" Type="http://schemas.openxmlformats.org/officeDocument/2006/relationships/diagramLayout" Target="../diagrams/layout17.xml"/><Relationship Id="rId14" Type="http://schemas.openxmlformats.org/officeDocument/2006/relationships/diagramLayout" Target="../diagrams/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1.xml"/><Relationship Id="rId11" Type="http://schemas.openxmlformats.org/officeDocument/2006/relationships/image" Target="../media/image10.jpeg"/><Relationship Id="rId5" Type="http://schemas.openxmlformats.org/officeDocument/2006/relationships/diagramQuickStyle" Target="../diagrams/quickStyle21.xml"/><Relationship Id="rId10" Type="http://schemas.openxmlformats.org/officeDocument/2006/relationships/image" Target="../media/image9.jpeg"/><Relationship Id="rId4" Type="http://schemas.openxmlformats.org/officeDocument/2006/relationships/diagramLayout" Target="../diagrams/layout21.xml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3.xml"/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12" Type="http://schemas.microsoft.com/office/2007/relationships/diagramDrawing" Target="../diagrams/drawing2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2.xml"/><Relationship Id="rId11" Type="http://schemas.openxmlformats.org/officeDocument/2006/relationships/diagramColors" Target="../diagrams/colors23.xml"/><Relationship Id="rId5" Type="http://schemas.openxmlformats.org/officeDocument/2006/relationships/diagramQuickStyle" Target="../diagrams/quickStyle22.xml"/><Relationship Id="rId10" Type="http://schemas.openxmlformats.org/officeDocument/2006/relationships/diagramQuickStyle" Target="../diagrams/quickStyle23.xml"/><Relationship Id="rId4" Type="http://schemas.openxmlformats.org/officeDocument/2006/relationships/diagramLayout" Target="../diagrams/layout22.xml"/><Relationship Id="rId9" Type="http://schemas.openxmlformats.org/officeDocument/2006/relationships/diagramLayout" Target="../diagrams/layout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image" Target="../media/image4.png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6.jpg"/><Relationship Id="rId7" Type="http://schemas.openxmlformats.org/officeDocument/2006/relationships/diagramColors" Target="../diagrams/colors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Rectángulo&#10;&#10;Descripción generada automáticamente con confianza baja">
            <a:extLst>
              <a:ext uri="{FF2B5EF4-FFF2-40B4-BE49-F238E27FC236}">
                <a16:creationId xmlns:a16="http://schemas.microsoft.com/office/drawing/2014/main" id="{4497D56C-FC51-8F01-3FC7-A89BDD8F8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44" name="Google Shape;244;p40"/>
          <p:cNvSpPr txBox="1">
            <a:spLocks noGrp="1"/>
          </p:cNvSpPr>
          <p:nvPr>
            <p:ph type="ctrTitle"/>
          </p:nvPr>
        </p:nvSpPr>
        <p:spPr>
          <a:xfrm>
            <a:off x="3858638" y="2987885"/>
            <a:ext cx="8119351" cy="14167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s-PA" sz="4800" b="1" dirty="0" err="1">
                <a:solidFill>
                  <a:srgbClr val="002060"/>
                </a:solidFill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Matchington</a:t>
            </a:r>
            <a:r>
              <a:rPr lang="es-PA" sz="4800" b="1" dirty="0">
                <a:solidFill>
                  <a:srgbClr val="002060"/>
                </a:solidFill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Project</a:t>
            </a:r>
            <a:br>
              <a:rPr lang="es-PA" sz="4800" b="1" dirty="0">
                <a:solidFill>
                  <a:srgbClr val="002060"/>
                </a:solidFill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PA" sz="4800" b="1" dirty="0">
                <a:solidFill>
                  <a:srgbClr val="002060"/>
                </a:solidFill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#PilandoAndo23</a:t>
            </a:r>
            <a:endParaRPr lang="en-US" sz="4800" b="1" dirty="0">
              <a:solidFill>
                <a:srgbClr val="002060"/>
              </a:solidFill>
              <a:effectLst/>
              <a:latin typeface="Montserra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6" name="Google Shape;246;p40"/>
          <p:cNvSpPr txBox="1">
            <a:spLocks noGrp="1"/>
          </p:cNvSpPr>
          <p:nvPr>
            <p:ph type="subTitle" idx="2"/>
          </p:nvPr>
        </p:nvSpPr>
        <p:spPr>
          <a:xfrm>
            <a:off x="572734" y="250444"/>
            <a:ext cx="6392269" cy="16418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/>
            <a:r>
              <a:rPr lang="es-ES" sz="2800" b="1" dirty="0">
                <a:latin typeface="Montserrat" pitchFamily="2" charset="0"/>
                <a:ea typeface="Roboto"/>
                <a:cs typeface="Roboto"/>
                <a:sym typeface="Roboto"/>
              </a:rPr>
              <a:t>Johel Heraclio Batista Cárdenas</a:t>
            </a:r>
          </a:p>
          <a:p>
            <a:pPr marL="0" indent="0" algn="ctr"/>
            <a:r>
              <a:rPr lang="es-ES" sz="2800" b="1" dirty="0">
                <a:latin typeface="Montserrat" pitchFamily="2" charset="0"/>
                <a:ea typeface="Roboto"/>
                <a:sym typeface="Roboto"/>
              </a:rPr>
              <a:t>Presidente y Fundador</a:t>
            </a:r>
          </a:p>
          <a:p>
            <a:pPr marL="0" indent="0" algn="ctr"/>
            <a:r>
              <a:rPr lang="es-ES" sz="2800" b="1" dirty="0">
                <a:latin typeface="Montserrat" pitchFamily="2" charset="0"/>
                <a:ea typeface="Roboto"/>
                <a:sym typeface="Roboto"/>
              </a:rPr>
              <a:t>Fundación Ayudinga</a:t>
            </a:r>
            <a:endParaRPr sz="2400" dirty="0">
              <a:latin typeface="Montserrat" pitchFamily="2" charset="0"/>
            </a:endParaRP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3C703B15-7CC1-3079-259D-1170F25F1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93" y="3027373"/>
            <a:ext cx="3871933" cy="803254"/>
          </a:xfrm>
          <a:prstGeom prst="rect">
            <a:avLst/>
          </a:prstGeom>
        </p:spPr>
      </p:pic>
      <p:sp>
        <p:nvSpPr>
          <p:cNvPr id="5" name="Google Shape;246;p40">
            <a:extLst>
              <a:ext uri="{FF2B5EF4-FFF2-40B4-BE49-F238E27FC236}">
                <a16:creationId xmlns:a16="http://schemas.microsoft.com/office/drawing/2014/main" id="{EEBCC68C-4120-FA81-0501-564F8475B1A9}"/>
              </a:ext>
            </a:extLst>
          </p:cNvPr>
          <p:cNvSpPr txBox="1">
            <a:spLocks/>
          </p:cNvSpPr>
          <p:nvPr/>
        </p:nvSpPr>
        <p:spPr>
          <a:xfrm>
            <a:off x="6013318" y="5109246"/>
            <a:ext cx="4889500" cy="124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ctr"/>
            <a:r>
              <a:rPr lang="es-ES" sz="3200" b="1" dirty="0">
                <a:latin typeface="Montserrat" pitchFamily="2" charset="0"/>
                <a:ea typeface="Roboto"/>
                <a:cs typeface="Roboto"/>
                <a:sym typeface="Roboto"/>
              </a:rPr>
              <a:t>@ayudinga</a:t>
            </a:r>
          </a:p>
          <a:p>
            <a:pPr marL="0" indent="0" algn="ctr"/>
            <a:r>
              <a:rPr lang="es-ES" sz="3200" b="1" dirty="0">
                <a:latin typeface="Montserrat" pitchFamily="2" charset="0"/>
                <a:ea typeface="Roboto"/>
                <a:cs typeface="Roboto"/>
                <a:sym typeface="Roboto"/>
              </a:rPr>
              <a:t>@batistajohel</a:t>
            </a:r>
          </a:p>
          <a:p>
            <a:pPr marL="0" indent="0" algn="ctr"/>
            <a:endParaRPr lang="es-ES" sz="1800" dirty="0">
              <a:latin typeface="Neo Sans Pro" panose="020B05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5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97B810E9-6D96-A11D-B76A-A7CEB94EF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DC94C48-33F9-7E9D-ECFC-444C6808C8F6}"/>
              </a:ext>
            </a:extLst>
          </p:cNvPr>
          <p:cNvSpPr txBox="1"/>
          <p:nvPr/>
        </p:nvSpPr>
        <p:spPr>
          <a:xfrm>
            <a:off x="4679324" y="99143"/>
            <a:ext cx="6968489" cy="1115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200" b="1" dirty="0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Sugerencias de Estudiantes y Padres de Familia</a:t>
            </a:r>
            <a:endParaRPr lang="es-PA" sz="3200" b="1" kern="0" dirty="0">
              <a:effectLst/>
              <a:latin typeface="Montserra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246;p40">
            <a:extLst>
              <a:ext uri="{FF2B5EF4-FFF2-40B4-BE49-F238E27FC236}">
                <a16:creationId xmlns:a16="http://schemas.microsoft.com/office/drawing/2014/main" id="{AA290B43-01DB-92A6-BF16-EEC2F647D1A2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4760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800" b="1" dirty="0">
                <a:solidFill>
                  <a:srgbClr val="2E2B70"/>
                </a:solidFill>
                <a:latin typeface="Montserrat" pitchFamily="2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645DC2C1-432A-2DD0-765C-04E755F7E9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9515648"/>
              </p:ext>
            </p:extLst>
          </p:nvPr>
        </p:nvGraphicFramePr>
        <p:xfrm>
          <a:off x="304797" y="1487601"/>
          <a:ext cx="5022059" cy="5122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80435070-33D0-BFC9-7BCE-7F773E8104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9298432"/>
              </p:ext>
            </p:extLst>
          </p:nvPr>
        </p:nvGraphicFramePr>
        <p:xfrm>
          <a:off x="5707857" y="1764504"/>
          <a:ext cx="4704088" cy="3371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438454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EE803271-5A1A-8077-0E4F-537410461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DC94C48-33F9-7E9D-ECFC-444C6808C8F6}"/>
              </a:ext>
            </a:extLst>
          </p:cNvPr>
          <p:cNvSpPr txBox="1"/>
          <p:nvPr/>
        </p:nvSpPr>
        <p:spPr>
          <a:xfrm>
            <a:off x="5557838" y="276682"/>
            <a:ext cx="4954119" cy="588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200" b="1" dirty="0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Estructura por Sesión</a:t>
            </a:r>
            <a:endParaRPr lang="es-PA" sz="3200" b="1" kern="0" dirty="0">
              <a:effectLst/>
              <a:latin typeface="Montserra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246;p40">
            <a:extLst>
              <a:ext uri="{FF2B5EF4-FFF2-40B4-BE49-F238E27FC236}">
                <a16:creationId xmlns:a16="http://schemas.microsoft.com/office/drawing/2014/main" id="{AA290B43-01DB-92A6-BF16-EEC2F647D1A2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4760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800" b="1" dirty="0">
                <a:solidFill>
                  <a:srgbClr val="2E2B70"/>
                </a:solidFill>
                <a:latin typeface="Montserrat" pitchFamily="2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3ED1B81-6934-BD2C-BDC5-7A3CC85250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6260944"/>
              </p:ext>
            </p:extLst>
          </p:nvPr>
        </p:nvGraphicFramePr>
        <p:xfrm>
          <a:off x="1250157" y="1250156"/>
          <a:ext cx="8879682" cy="48881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52A7D9B-7D66-725C-3CE8-7CC45C00A6D2}"/>
              </a:ext>
            </a:extLst>
          </p:cNvPr>
          <p:cNvSpPr txBox="1"/>
          <p:nvPr/>
        </p:nvSpPr>
        <p:spPr>
          <a:xfrm>
            <a:off x="400050" y="5992499"/>
            <a:ext cx="4262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b="1" i="1" dirty="0"/>
              <a:t>*1</a:t>
            </a:r>
            <a:r>
              <a:rPr lang="es-PA" i="1" dirty="0"/>
              <a:t>: Cuestionario de </a:t>
            </a:r>
            <a:r>
              <a:rPr lang="es-PA" i="1" dirty="0" err="1"/>
              <a:t>Grasha</a:t>
            </a:r>
            <a:r>
              <a:rPr lang="es-PA" i="1" dirty="0"/>
              <a:t> | Estilos de Enseñanza</a:t>
            </a:r>
          </a:p>
          <a:p>
            <a:r>
              <a:rPr lang="es-PA" b="1" i="1" dirty="0"/>
              <a:t>*2</a:t>
            </a:r>
            <a:r>
              <a:rPr lang="es-PA" i="1" dirty="0"/>
              <a:t>: Cuestionario de </a:t>
            </a:r>
            <a:r>
              <a:rPr lang="es-PA" i="1" dirty="0" err="1"/>
              <a:t>Grasha</a:t>
            </a:r>
            <a:r>
              <a:rPr lang="es-PA" i="1" dirty="0"/>
              <a:t> | Estilos de Aprendizaje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98310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60178-9F25-A7C8-5360-865588A4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42EC752F-44C5-F037-CBB6-C3ED65ED1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Google Shape;1458;p54">
            <a:extLst>
              <a:ext uri="{FF2B5EF4-FFF2-40B4-BE49-F238E27FC236}">
                <a16:creationId xmlns:a16="http://schemas.microsoft.com/office/drawing/2014/main" id="{DEBE5D4A-F54F-6D87-9D8A-5BBD14CCC50D}"/>
              </a:ext>
            </a:extLst>
          </p:cNvPr>
          <p:cNvSpPr txBox="1">
            <a:spLocks/>
          </p:cNvSpPr>
          <p:nvPr/>
        </p:nvSpPr>
        <p:spPr>
          <a:xfrm>
            <a:off x="2174400" y="855659"/>
            <a:ext cx="8049600" cy="3176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matic SC"/>
              <a:buNone/>
              <a:defRPr sz="37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s-PA" sz="6600" b="1" dirty="0">
                <a:latin typeface="Montserrat" pitchFamily="2" charset="0"/>
              </a:rPr>
              <a:t>Emparejamiento entre Estudiantes y Tutores</a:t>
            </a:r>
          </a:p>
        </p:txBody>
      </p:sp>
      <p:sp>
        <p:nvSpPr>
          <p:cNvPr id="6" name="Google Shape;246;p40">
            <a:extLst>
              <a:ext uri="{FF2B5EF4-FFF2-40B4-BE49-F238E27FC236}">
                <a16:creationId xmlns:a16="http://schemas.microsoft.com/office/drawing/2014/main" id="{07BB81B1-2B1D-4514-F2D6-6044AA339C72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800" b="1" dirty="0">
                <a:solidFill>
                  <a:srgbClr val="2E2B70"/>
                </a:solidFill>
                <a:latin typeface="Montserrat" pitchFamily="2" charset="0"/>
                <a:ea typeface="Roboto"/>
                <a:cs typeface="Roboto"/>
                <a:sym typeface="Roboto"/>
              </a:rPr>
              <a:t>@ayudinga</a:t>
            </a:r>
          </a:p>
        </p:txBody>
      </p:sp>
    </p:spTree>
    <p:extLst>
      <p:ext uri="{BB962C8B-B14F-4D97-AF65-F5344CB8AC3E}">
        <p14:creationId xmlns:p14="http://schemas.microsoft.com/office/powerpoint/2010/main" val="4077630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90D3465F-0ACF-EFD4-9BDE-8D741E85C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4D886753-15E7-8FCC-0CE3-6F60DF21B92F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sp>
        <p:nvSpPr>
          <p:cNvPr id="8" name="CuadroTexto 10">
            <a:extLst>
              <a:ext uri="{FF2B5EF4-FFF2-40B4-BE49-F238E27FC236}">
                <a16:creationId xmlns:a16="http://schemas.microsoft.com/office/drawing/2014/main" id="{943B822E-D0DB-0185-6303-49374A03CB6F}"/>
              </a:ext>
            </a:extLst>
          </p:cNvPr>
          <p:cNvSpPr txBox="1"/>
          <p:nvPr/>
        </p:nvSpPr>
        <p:spPr>
          <a:xfrm>
            <a:off x="4979027" y="117961"/>
            <a:ext cx="6711147" cy="1115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200" b="1" dirty="0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Problema de los ¿Tutores y Estudiantes Estables?</a:t>
            </a:r>
            <a:endParaRPr lang="es-PA" sz="3200" b="1" kern="0" dirty="0">
              <a:effectLst/>
              <a:latin typeface="Montserra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6AA516-BBA4-71CD-C808-8590D186700A}"/>
              </a:ext>
            </a:extLst>
          </p:cNvPr>
          <p:cNvSpPr txBox="1"/>
          <p:nvPr/>
        </p:nvSpPr>
        <p:spPr>
          <a:xfrm>
            <a:off x="351307" y="1536494"/>
            <a:ext cx="3620619" cy="3785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>
                <a:latin typeface="Montserrat" pitchFamily="2" charset="0"/>
              </a:rPr>
              <a:t>Supongamos que tenemos </a:t>
            </a:r>
            <a:r>
              <a:rPr lang="es-ES" sz="1800" b="1" dirty="0">
                <a:latin typeface="Montserrat" pitchFamily="2" charset="0"/>
              </a:rPr>
              <a:t>3</a:t>
            </a:r>
            <a:r>
              <a:rPr lang="es-ES" sz="1800" dirty="0">
                <a:latin typeface="Montserrat" pitchFamily="2" charset="0"/>
              </a:rPr>
              <a:t> Tutores y </a:t>
            </a:r>
            <a:r>
              <a:rPr lang="es-ES" sz="1800" b="1" dirty="0">
                <a:latin typeface="Montserrat" pitchFamily="2" charset="0"/>
              </a:rPr>
              <a:t>3</a:t>
            </a:r>
            <a:r>
              <a:rPr lang="es-ES" sz="1800" dirty="0">
                <a:latin typeface="Montserrat" pitchFamily="2" charset="0"/>
              </a:rPr>
              <a:t> Estudiantes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>
                <a:latin typeface="Montserrat" pitchFamily="2" charset="0"/>
              </a:rPr>
              <a:t>Cada Tutor tiene una lista de Estudiantes que prefiere y viceversa.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>
                <a:latin typeface="Montserrat" pitchFamily="2" charset="0"/>
              </a:rPr>
              <a:t>El desafío es juntarlos de manera que nadie quiera cambiar de pareja porque vea una opción mejor.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329E13-37D2-D8DF-A6EB-757733F159E5}"/>
              </a:ext>
            </a:extLst>
          </p:cNvPr>
          <p:cNvSpPr txBox="1"/>
          <p:nvPr/>
        </p:nvSpPr>
        <p:spPr>
          <a:xfrm>
            <a:off x="4793808" y="1506520"/>
            <a:ext cx="4732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000" b="1" dirty="0">
                <a:latin typeface="Montserrat" pitchFamily="2" charset="0"/>
              </a:rPr>
              <a:t>Preferencias de los 3 Tutores</a:t>
            </a:r>
            <a:endParaRPr lang="en-US" sz="2000" b="1" dirty="0">
              <a:latin typeface="Montserrat" pitchFamily="2" charset="0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C90E3B7-E79E-38BF-16F9-39CBBDDA53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9929807"/>
              </p:ext>
            </p:extLst>
          </p:nvPr>
        </p:nvGraphicFramePr>
        <p:xfrm>
          <a:off x="3590757" y="2136909"/>
          <a:ext cx="2776539" cy="3331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ED0047B3-7699-99E4-F221-3C26161CEA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2367130"/>
              </p:ext>
            </p:extLst>
          </p:nvPr>
        </p:nvGraphicFramePr>
        <p:xfrm>
          <a:off x="5771982" y="2136909"/>
          <a:ext cx="2776539" cy="3331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C720B745-3D85-F0B7-DBDB-E467F176B5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7568151"/>
              </p:ext>
            </p:extLst>
          </p:nvPr>
        </p:nvGraphicFramePr>
        <p:xfrm>
          <a:off x="7796436" y="2133725"/>
          <a:ext cx="2776539" cy="3331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2163236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90D3465F-0ACF-EFD4-9BDE-8D741E85C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4D886753-15E7-8FCC-0CE3-6F60DF21B92F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sp>
        <p:nvSpPr>
          <p:cNvPr id="8" name="CuadroTexto 10">
            <a:extLst>
              <a:ext uri="{FF2B5EF4-FFF2-40B4-BE49-F238E27FC236}">
                <a16:creationId xmlns:a16="http://schemas.microsoft.com/office/drawing/2014/main" id="{943B822E-D0DB-0185-6303-49374A03CB6F}"/>
              </a:ext>
            </a:extLst>
          </p:cNvPr>
          <p:cNvSpPr txBox="1"/>
          <p:nvPr/>
        </p:nvSpPr>
        <p:spPr>
          <a:xfrm>
            <a:off x="4979027" y="117961"/>
            <a:ext cx="6711147" cy="1115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200" b="1" dirty="0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Problema de los ¿Tutores y Estudiantes Estables?</a:t>
            </a:r>
            <a:endParaRPr lang="es-PA" sz="3200" b="1" kern="0" dirty="0">
              <a:effectLst/>
              <a:latin typeface="Montserra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329E13-37D2-D8DF-A6EB-757733F159E5}"/>
              </a:ext>
            </a:extLst>
          </p:cNvPr>
          <p:cNvSpPr txBox="1"/>
          <p:nvPr/>
        </p:nvSpPr>
        <p:spPr>
          <a:xfrm>
            <a:off x="3229234" y="1520882"/>
            <a:ext cx="5733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400" b="1" dirty="0">
                <a:latin typeface="Montserrat" pitchFamily="2" charset="0"/>
              </a:rPr>
              <a:t>Preferencias de los 3 Estudiantes</a:t>
            </a:r>
            <a:endParaRPr lang="en-US" sz="2400" b="1" dirty="0">
              <a:latin typeface="Montserrat" pitchFamily="2" charset="0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C90E3B7-E79E-38BF-16F9-39CBBDDA53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7018021"/>
              </p:ext>
            </p:extLst>
          </p:nvPr>
        </p:nvGraphicFramePr>
        <p:xfrm>
          <a:off x="634069" y="2386941"/>
          <a:ext cx="2776539" cy="3331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1E15009C-CD8B-2130-A4BC-019FF58009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1968654"/>
              </p:ext>
            </p:extLst>
          </p:nvPr>
        </p:nvGraphicFramePr>
        <p:xfrm>
          <a:off x="4043600" y="2390885"/>
          <a:ext cx="2776539" cy="3331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9CBE2321-6BB5-C527-AF96-EA7F4BBD9C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9869930"/>
              </p:ext>
            </p:extLst>
          </p:nvPr>
        </p:nvGraphicFramePr>
        <p:xfrm>
          <a:off x="7453131" y="2380036"/>
          <a:ext cx="2776539" cy="3331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2849791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90D3465F-0ACF-EFD4-9BDE-8D741E85C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4D886753-15E7-8FCC-0CE3-6F60DF21B92F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sp>
        <p:nvSpPr>
          <p:cNvPr id="8" name="CuadroTexto 10">
            <a:extLst>
              <a:ext uri="{FF2B5EF4-FFF2-40B4-BE49-F238E27FC236}">
                <a16:creationId xmlns:a16="http://schemas.microsoft.com/office/drawing/2014/main" id="{943B822E-D0DB-0185-6303-49374A03CB6F}"/>
              </a:ext>
            </a:extLst>
          </p:cNvPr>
          <p:cNvSpPr txBox="1"/>
          <p:nvPr/>
        </p:nvSpPr>
        <p:spPr>
          <a:xfrm>
            <a:off x="4979027" y="117961"/>
            <a:ext cx="6711147" cy="1115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200" b="1" dirty="0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Problema de los ¿Tutores y Estudiantes Estables?</a:t>
            </a:r>
            <a:endParaRPr lang="es-PA" sz="3200" b="1" kern="0" dirty="0">
              <a:effectLst/>
              <a:latin typeface="Montserra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329E13-37D2-D8DF-A6EB-757733F159E5}"/>
              </a:ext>
            </a:extLst>
          </p:cNvPr>
          <p:cNvSpPr txBox="1"/>
          <p:nvPr/>
        </p:nvSpPr>
        <p:spPr>
          <a:xfrm>
            <a:off x="2814361" y="1435157"/>
            <a:ext cx="6563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400" b="1" dirty="0">
                <a:latin typeface="Montserrat" pitchFamily="2" charset="0"/>
              </a:rPr>
              <a:t>Iteraciones | Algoritmo Gale - Shapley</a:t>
            </a:r>
            <a:endParaRPr lang="en-US" sz="2400" b="1" dirty="0">
              <a:latin typeface="Montserrat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0473D2-7E6D-D894-CBAD-83E78AF28A73}"/>
              </a:ext>
            </a:extLst>
          </p:cNvPr>
          <p:cNvSpPr txBox="1"/>
          <p:nvPr/>
        </p:nvSpPr>
        <p:spPr>
          <a:xfrm>
            <a:off x="1057274" y="1896822"/>
            <a:ext cx="950833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Montserrat" pitchFamily="2" charset="0"/>
              </a:rPr>
              <a:t>Sesión #1</a:t>
            </a:r>
          </a:p>
          <a:p>
            <a:pPr lvl="8"/>
            <a:r>
              <a:rPr lang="es-ES" sz="2000" dirty="0">
                <a:latin typeface="Montserrat" pitchFamily="2" charset="0"/>
              </a:rPr>
              <a:t>El Tutor 1 selecciona al Estudiante 1 y este acepta. </a:t>
            </a:r>
          </a:p>
          <a:p>
            <a:pPr lvl="8"/>
            <a:r>
              <a:rPr lang="es-ES" sz="2000" dirty="0">
                <a:latin typeface="Montserrat" pitchFamily="2" charset="0"/>
              </a:rPr>
              <a:t>El Tutor 2 elige al Estudiante 2 y este acepta.</a:t>
            </a:r>
          </a:p>
          <a:p>
            <a:pPr lvl="8"/>
            <a:r>
              <a:rPr lang="es-ES" sz="2000" dirty="0">
                <a:latin typeface="Montserrat" pitchFamily="2" charset="0"/>
              </a:rPr>
              <a:t>El Tutor 3 elige al Estudiante 3 (Su primera opción) y este acepta.</a:t>
            </a:r>
          </a:p>
          <a:p>
            <a:pPr lvl="8"/>
            <a:endParaRPr lang="es-ES" sz="2000" dirty="0">
              <a:latin typeface="Montserrat" pitchFamily="2" charset="0"/>
            </a:endParaRPr>
          </a:p>
          <a:p>
            <a:pPr lvl="8"/>
            <a:r>
              <a:rPr lang="es-ES" sz="2000" b="1" dirty="0">
                <a:latin typeface="Montserrat" pitchFamily="2" charset="0"/>
              </a:rPr>
              <a:t>Sesión #2</a:t>
            </a:r>
          </a:p>
          <a:p>
            <a:pPr lvl="8"/>
            <a:r>
              <a:rPr lang="es-ES" sz="2000" dirty="0">
                <a:latin typeface="Montserrat" pitchFamily="2" charset="0"/>
              </a:rPr>
              <a:t>Todos los tutores tienen un estudiante. </a:t>
            </a:r>
          </a:p>
          <a:p>
            <a:pPr lvl="8"/>
            <a:r>
              <a:rPr lang="es-ES" sz="2000" dirty="0">
                <a:latin typeface="Montserrat" pitchFamily="2" charset="0"/>
              </a:rPr>
              <a:t>El Estudiante 1 prefiere al Tutor 2 y este no lo seleccionó.</a:t>
            </a:r>
          </a:p>
          <a:p>
            <a:pPr lvl="8"/>
            <a:r>
              <a:rPr lang="es-ES" sz="2000" dirty="0">
                <a:latin typeface="Montserrat" pitchFamily="2" charset="0"/>
              </a:rPr>
              <a:t>El Estudiante 2 prefiere al Tutor 3, pero este no lo seleccionó.</a:t>
            </a:r>
          </a:p>
          <a:p>
            <a:pPr lvl="8"/>
            <a:r>
              <a:rPr lang="es-ES" sz="2000" dirty="0">
                <a:latin typeface="Montserrat" pitchFamily="2" charset="0"/>
              </a:rPr>
              <a:t>El Estudiante 3 se queda con el Tutor 3, ya que esta es su opción principal</a:t>
            </a:r>
          </a:p>
          <a:p>
            <a:pPr lvl="8"/>
            <a:endParaRPr lang="es-ES" sz="2000" dirty="0">
              <a:latin typeface="Montserrat" pitchFamily="2" charset="0"/>
            </a:endParaRPr>
          </a:p>
          <a:p>
            <a:pPr lvl="8"/>
            <a:r>
              <a:rPr lang="es-ES" sz="2000" b="1" dirty="0">
                <a:latin typeface="Montserrat" pitchFamily="2" charset="0"/>
              </a:rPr>
              <a:t>Sesión #3</a:t>
            </a:r>
          </a:p>
          <a:p>
            <a:pPr lvl="3"/>
            <a:r>
              <a:rPr lang="es-ES" sz="2000" dirty="0">
                <a:latin typeface="Montserrat" pitchFamily="2" charset="0"/>
              </a:rPr>
              <a:t>Todos están emparejados según sus preferencias, sin cambios necesarios.</a:t>
            </a:r>
            <a:endParaRPr lang="en-US" sz="20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94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90D3465F-0ACF-EFD4-9BDE-8D741E85C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4D886753-15E7-8FCC-0CE3-6F60DF21B92F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sp>
        <p:nvSpPr>
          <p:cNvPr id="8" name="CuadroTexto 10">
            <a:extLst>
              <a:ext uri="{FF2B5EF4-FFF2-40B4-BE49-F238E27FC236}">
                <a16:creationId xmlns:a16="http://schemas.microsoft.com/office/drawing/2014/main" id="{943B822E-D0DB-0185-6303-49374A03CB6F}"/>
              </a:ext>
            </a:extLst>
          </p:cNvPr>
          <p:cNvSpPr txBox="1"/>
          <p:nvPr/>
        </p:nvSpPr>
        <p:spPr>
          <a:xfrm>
            <a:off x="4979027" y="117961"/>
            <a:ext cx="6711147" cy="1115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200" b="1" dirty="0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Problema de los ¿Tutores y Estudiantes Estables?</a:t>
            </a:r>
            <a:endParaRPr lang="es-PA" sz="3200" b="1" kern="0" dirty="0">
              <a:effectLst/>
              <a:latin typeface="Montserra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329E13-37D2-D8DF-A6EB-757733F159E5}"/>
              </a:ext>
            </a:extLst>
          </p:cNvPr>
          <p:cNvSpPr txBox="1"/>
          <p:nvPr/>
        </p:nvSpPr>
        <p:spPr>
          <a:xfrm>
            <a:off x="3229234" y="1520882"/>
            <a:ext cx="5733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400" b="1" dirty="0">
                <a:latin typeface="Montserrat" pitchFamily="2" charset="0"/>
              </a:rPr>
              <a:t>Preferencias de los 3 Estudiantes</a:t>
            </a:r>
            <a:endParaRPr lang="en-US" sz="2400" b="1" dirty="0">
              <a:latin typeface="Montserrat" pitchFamily="2" charset="0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C90E3B7-E79E-38BF-16F9-39CBBDDA53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8032590"/>
              </p:ext>
            </p:extLst>
          </p:nvPr>
        </p:nvGraphicFramePr>
        <p:xfrm>
          <a:off x="634069" y="2386941"/>
          <a:ext cx="2776539" cy="3331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1E15009C-CD8B-2130-A4BC-019FF58009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7866584"/>
              </p:ext>
            </p:extLst>
          </p:nvPr>
        </p:nvGraphicFramePr>
        <p:xfrm>
          <a:off x="4043600" y="2390885"/>
          <a:ext cx="2776539" cy="3331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9CBE2321-6BB5-C527-AF96-EA7F4BBD9C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8973735"/>
              </p:ext>
            </p:extLst>
          </p:nvPr>
        </p:nvGraphicFramePr>
        <p:xfrm>
          <a:off x="7453131" y="2380036"/>
          <a:ext cx="2776539" cy="3331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430472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1EF220-1B70-7B55-80E1-BAA437879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 descr="Icono&#10;&#10;Descripción generada automáticamente con confianza media">
            <a:extLst>
              <a:ext uri="{FF2B5EF4-FFF2-40B4-BE49-F238E27FC236}">
                <a16:creationId xmlns:a16="http://schemas.microsoft.com/office/drawing/2014/main" id="{78D0B7E8-F987-B074-03BC-7BED745E8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DC94C48-33F9-7E9D-ECFC-444C6808C8F6}"/>
              </a:ext>
            </a:extLst>
          </p:cNvPr>
          <p:cNvSpPr txBox="1"/>
          <p:nvPr/>
        </p:nvSpPr>
        <p:spPr>
          <a:xfrm>
            <a:off x="4471988" y="259654"/>
            <a:ext cx="7602271" cy="6193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500" b="1" dirty="0">
                <a:latin typeface="Neo Sans Pro" panose="020B05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Estilos de Enseñanza | Tutores</a:t>
            </a:r>
            <a:endParaRPr lang="es-PA" sz="3500" b="1" kern="0" dirty="0">
              <a:effectLst/>
              <a:latin typeface="Neo Sans Pro" panose="020B05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246;p40">
            <a:extLst>
              <a:ext uri="{FF2B5EF4-FFF2-40B4-BE49-F238E27FC236}">
                <a16:creationId xmlns:a16="http://schemas.microsoft.com/office/drawing/2014/main" id="{AA290B43-01DB-92A6-BF16-EEC2F647D1A2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4760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800" b="1" dirty="0">
                <a:solidFill>
                  <a:srgbClr val="2E2B70"/>
                </a:solidFill>
                <a:latin typeface="Montserrat" pitchFamily="2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4B944CF-8472-DAC4-DCCF-203300FDD5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4855585"/>
              </p:ext>
            </p:extLst>
          </p:nvPr>
        </p:nvGraphicFramePr>
        <p:xfrm>
          <a:off x="1199692" y="1544472"/>
          <a:ext cx="9880264" cy="5240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52223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1EF220-1B70-7B55-80E1-BAA437879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 descr="Icono&#10;&#10;Descripción generada automáticamente con confianza media">
            <a:extLst>
              <a:ext uri="{FF2B5EF4-FFF2-40B4-BE49-F238E27FC236}">
                <a16:creationId xmlns:a16="http://schemas.microsoft.com/office/drawing/2014/main" id="{78D0B7E8-F987-B074-03BC-7BED745E8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DC94C48-33F9-7E9D-ECFC-444C6808C8F6}"/>
              </a:ext>
            </a:extLst>
          </p:cNvPr>
          <p:cNvSpPr txBox="1"/>
          <p:nvPr/>
        </p:nvSpPr>
        <p:spPr>
          <a:xfrm>
            <a:off x="4264819" y="313727"/>
            <a:ext cx="7927181" cy="6193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500" b="1" dirty="0">
                <a:latin typeface="Neo Sans Pro" panose="020B05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Estilos de Aprendizaje | Estudiantes</a:t>
            </a:r>
            <a:endParaRPr lang="es-PA" sz="3500" b="1" kern="0" dirty="0">
              <a:effectLst/>
              <a:latin typeface="Neo Sans Pro" panose="020B05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246;p40">
            <a:extLst>
              <a:ext uri="{FF2B5EF4-FFF2-40B4-BE49-F238E27FC236}">
                <a16:creationId xmlns:a16="http://schemas.microsoft.com/office/drawing/2014/main" id="{AA290B43-01DB-92A6-BF16-EEC2F647D1A2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4760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800" b="1" dirty="0">
                <a:solidFill>
                  <a:srgbClr val="2E2B70"/>
                </a:solidFill>
                <a:latin typeface="Montserrat" pitchFamily="2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4B944CF-8472-DAC4-DCCF-203300FDD5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4653842"/>
              </p:ext>
            </p:extLst>
          </p:nvPr>
        </p:nvGraphicFramePr>
        <p:xfrm>
          <a:off x="700088" y="1435894"/>
          <a:ext cx="11022806" cy="5348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60018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1EF220-1B70-7B55-80E1-BAA437879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 descr="Icono&#10;&#10;Descripción generada automáticamente con confianza media">
            <a:extLst>
              <a:ext uri="{FF2B5EF4-FFF2-40B4-BE49-F238E27FC236}">
                <a16:creationId xmlns:a16="http://schemas.microsoft.com/office/drawing/2014/main" id="{78D0B7E8-F987-B074-03BC-7BED745E8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DC94C48-33F9-7E9D-ECFC-444C6808C8F6}"/>
              </a:ext>
            </a:extLst>
          </p:cNvPr>
          <p:cNvSpPr txBox="1"/>
          <p:nvPr/>
        </p:nvSpPr>
        <p:spPr>
          <a:xfrm>
            <a:off x="4618927" y="259654"/>
            <a:ext cx="7319600" cy="694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4000" b="1" dirty="0">
                <a:latin typeface="Neo Sans Pro" panose="020B05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Diseño del Experimento</a:t>
            </a:r>
            <a:endParaRPr lang="es-PA" sz="4000" b="1" kern="0" dirty="0">
              <a:effectLst/>
              <a:latin typeface="Neo Sans Pro" panose="020B05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246;p40">
            <a:extLst>
              <a:ext uri="{FF2B5EF4-FFF2-40B4-BE49-F238E27FC236}">
                <a16:creationId xmlns:a16="http://schemas.microsoft.com/office/drawing/2014/main" id="{AA290B43-01DB-92A6-BF16-EEC2F647D1A2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4760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800" b="1" dirty="0">
                <a:solidFill>
                  <a:srgbClr val="2E2B70"/>
                </a:solidFill>
                <a:latin typeface="Montserrat" pitchFamily="2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65D79ED-F000-F701-89CB-0B86524DBA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0268426"/>
              </p:ext>
            </p:extLst>
          </p:nvPr>
        </p:nvGraphicFramePr>
        <p:xfrm>
          <a:off x="750087" y="949034"/>
          <a:ext cx="11024682" cy="3245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F9A0F662-EB7E-F5A7-C6D0-12C39A889388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3717245" y="3502043"/>
            <a:ext cx="2083585" cy="13915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65873A-278A-90A7-06F2-8A17A580C29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784" r="5784"/>
          <a:stretch/>
        </p:blipFill>
        <p:spPr>
          <a:xfrm>
            <a:off x="6701022" y="3500412"/>
            <a:ext cx="2088204" cy="13915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3E15878-2FE1-E89A-424D-D26FC73DCF2C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751719" y="3500412"/>
            <a:ext cx="2086027" cy="139322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BF86B34-C811-343B-9739-0463710C57E3}"/>
              </a:ext>
            </a:extLst>
          </p:cNvPr>
          <p:cNvSpPr txBox="1"/>
          <p:nvPr/>
        </p:nvSpPr>
        <p:spPr>
          <a:xfrm>
            <a:off x="750631" y="5281561"/>
            <a:ext cx="11024681" cy="461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15"/>
              </a:spcAft>
              <a:tabLst>
                <a:tab pos="3192145" algn="ctr"/>
                <a:tab pos="6221095" algn="r"/>
              </a:tabLst>
            </a:pPr>
            <a:r>
              <a:rPr lang="es-ES" sz="1800" dirty="0">
                <a:latin typeface="Montserrat" pitchFamily="2" charset="0"/>
                <a:ea typeface="Arial" panose="020B0604020202020204" pitchFamily="34" charset="0"/>
              </a:rPr>
              <a:t>Aplicación de Algoritmo de Gale – Shapley </a:t>
            </a:r>
            <a:r>
              <a:rPr lang="es-ES" sz="1800" dirty="0">
                <a:solidFill>
                  <a:srgbClr val="000000"/>
                </a:solidFill>
                <a:effectLst/>
                <a:latin typeface="Montserrat" pitchFamily="2" charset="0"/>
                <a:ea typeface="Arial" panose="020B0604020202020204" pitchFamily="34" charset="0"/>
              </a:rPr>
              <a:t>(</a:t>
            </a:r>
            <a:r>
              <a:rPr lang="es-ES" sz="1800" b="1" dirty="0">
                <a:solidFill>
                  <a:srgbClr val="000000"/>
                </a:solidFill>
                <a:effectLst/>
                <a:latin typeface="Montserrat" pitchFamily="2" charset="0"/>
                <a:ea typeface="Arial" panose="020B0604020202020204" pitchFamily="34" charset="0"/>
              </a:rPr>
              <a:t>Fuente</a:t>
            </a:r>
            <a:r>
              <a:rPr lang="es-ES" sz="1800" dirty="0">
                <a:solidFill>
                  <a:srgbClr val="000000"/>
                </a:solidFill>
                <a:effectLst/>
                <a:latin typeface="Montserrat" pitchFamily="2" charset="0"/>
                <a:ea typeface="Arial" panose="020B0604020202020204" pitchFamily="34" charset="0"/>
              </a:rPr>
              <a:t>: Elaboración Propia)</a:t>
            </a:r>
            <a:endParaRPr lang="en-US" sz="1800" dirty="0">
              <a:solidFill>
                <a:srgbClr val="000000"/>
              </a:solidFill>
              <a:effectLst/>
              <a:latin typeface="Montserrat" pitchFamily="2" charset="0"/>
              <a:ea typeface="Calibri" panose="020F050202020403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D1A1683-3EFE-8DD7-9C5B-668E53637282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9687109" y="3496875"/>
            <a:ext cx="2088204" cy="139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088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60178-9F25-A7C8-5360-865588A4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42EC752F-44C5-F037-CBB6-C3ED65ED1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Google Shape;1458;p54">
            <a:extLst>
              <a:ext uri="{FF2B5EF4-FFF2-40B4-BE49-F238E27FC236}">
                <a16:creationId xmlns:a16="http://schemas.microsoft.com/office/drawing/2014/main" id="{DEBE5D4A-F54F-6D87-9D8A-5BBD14CCC50D}"/>
              </a:ext>
            </a:extLst>
          </p:cNvPr>
          <p:cNvSpPr txBox="1">
            <a:spLocks/>
          </p:cNvSpPr>
          <p:nvPr/>
        </p:nvSpPr>
        <p:spPr>
          <a:xfrm>
            <a:off x="1626369" y="1862642"/>
            <a:ext cx="10150031" cy="2046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matic SC"/>
              <a:buNone/>
              <a:defRPr sz="37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s-PA" sz="6000" b="1" dirty="0">
                <a:latin typeface="Neo Sans Pro" panose="020B0504030504040204" pitchFamily="34" charset="0"/>
              </a:rPr>
              <a:t>Hallazgos en los Estudiantes #PilandoAndo</a:t>
            </a:r>
          </a:p>
        </p:txBody>
      </p:sp>
      <p:sp>
        <p:nvSpPr>
          <p:cNvPr id="7" name="Google Shape;246;p40">
            <a:extLst>
              <a:ext uri="{FF2B5EF4-FFF2-40B4-BE49-F238E27FC236}">
                <a16:creationId xmlns:a16="http://schemas.microsoft.com/office/drawing/2014/main" id="{69097988-095A-8EA4-9DEA-278E86157DE2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</p:spTree>
    <p:extLst>
      <p:ext uri="{BB962C8B-B14F-4D97-AF65-F5344CB8AC3E}">
        <p14:creationId xmlns:p14="http://schemas.microsoft.com/office/powerpoint/2010/main" val="3806919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3" descr="Icono&#10;&#10;Descripción generada automáticamente con confianza media">
            <a:extLst>
              <a:ext uri="{FF2B5EF4-FFF2-40B4-BE49-F238E27FC236}">
                <a16:creationId xmlns:a16="http://schemas.microsoft.com/office/drawing/2014/main" id="{89BFA002-3551-C2E0-8132-C075EDD56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CuadroTexto 10">
            <a:extLst>
              <a:ext uri="{FF2B5EF4-FFF2-40B4-BE49-F238E27FC236}">
                <a16:creationId xmlns:a16="http://schemas.microsoft.com/office/drawing/2014/main" id="{310C8361-C6FD-6276-348B-862E90AC5BD1}"/>
              </a:ext>
            </a:extLst>
          </p:cNvPr>
          <p:cNvSpPr txBox="1"/>
          <p:nvPr/>
        </p:nvSpPr>
        <p:spPr>
          <a:xfrm>
            <a:off x="4064000" y="306919"/>
            <a:ext cx="8128000" cy="635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500" b="1" kern="0" dirty="0">
                <a:effectLst/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Emparejamiento Aproximado</a:t>
            </a:r>
          </a:p>
        </p:txBody>
      </p:sp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E356B688-8E5A-4450-3436-530EBE82E6EE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800" b="1" dirty="0">
                <a:solidFill>
                  <a:srgbClr val="2E2B70"/>
                </a:solidFill>
                <a:latin typeface="Montserrat" pitchFamily="2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A01757F-544F-7CA4-D97C-2492B673D3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6261365"/>
              </p:ext>
            </p:extLst>
          </p:nvPr>
        </p:nvGraphicFramePr>
        <p:xfrm>
          <a:off x="-928603" y="110894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8DF476C7-7042-690F-DD3F-BA221F3D18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1939475"/>
              </p:ext>
            </p:extLst>
          </p:nvPr>
        </p:nvGraphicFramePr>
        <p:xfrm>
          <a:off x="4906962" y="113241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63287C-A4FC-3FB2-C680-BCB59B115D06}"/>
              </a:ext>
            </a:extLst>
          </p:cNvPr>
          <p:cNvCxnSpPr>
            <a:cxnSpLocks/>
          </p:cNvCxnSpPr>
          <p:nvPr/>
        </p:nvCxnSpPr>
        <p:spPr>
          <a:xfrm>
            <a:off x="4625654" y="2808421"/>
            <a:ext cx="2782111" cy="14137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AE9321-A1CC-B75B-7E66-FCE4046467D0}"/>
              </a:ext>
            </a:extLst>
          </p:cNvPr>
          <p:cNvCxnSpPr>
            <a:cxnSpLocks/>
          </p:cNvCxnSpPr>
          <p:nvPr/>
        </p:nvCxnSpPr>
        <p:spPr>
          <a:xfrm flipV="1">
            <a:off x="4625654" y="2912183"/>
            <a:ext cx="2836154" cy="7263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B9492E-EB84-F54F-5C85-D7461905C869}"/>
              </a:ext>
            </a:extLst>
          </p:cNvPr>
          <p:cNvCxnSpPr>
            <a:cxnSpLocks/>
          </p:cNvCxnSpPr>
          <p:nvPr/>
        </p:nvCxnSpPr>
        <p:spPr>
          <a:xfrm flipV="1">
            <a:off x="4625654" y="2587928"/>
            <a:ext cx="2836154" cy="16821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CF25DC-2818-4060-EFB0-44F8B4C70D1C}"/>
              </a:ext>
            </a:extLst>
          </p:cNvPr>
          <p:cNvCxnSpPr>
            <a:cxnSpLocks/>
          </p:cNvCxnSpPr>
          <p:nvPr/>
        </p:nvCxnSpPr>
        <p:spPr>
          <a:xfrm>
            <a:off x="4625654" y="4961476"/>
            <a:ext cx="283615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989F4D-CECB-2AAE-D6EE-13FFC5A304D2}"/>
              </a:ext>
            </a:extLst>
          </p:cNvPr>
          <p:cNvCxnSpPr/>
          <p:nvPr/>
        </p:nvCxnSpPr>
        <p:spPr>
          <a:xfrm flipV="1">
            <a:off x="4625654" y="4270072"/>
            <a:ext cx="2782111" cy="15058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82E0EF4-4120-0A9F-6AE4-4D947F4FC857}"/>
              </a:ext>
            </a:extLst>
          </p:cNvPr>
          <p:cNvSpPr txBox="1"/>
          <p:nvPr/>
        </p:nvSpPr>
        <p:spPr>
          <a:xfrm>
            <a:off x="1664494" y="6118614"/>
            <a:ext cx="8815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1600" i="1" dirty="0">
                <a:latin typeface="Montserrat" pitchFamily="2" charset="0"/>
              </a:rPr>
              <a:t>5 Estudiantes y 5 Tutores una vez aplicadas las Pruebas de </a:t>
            </a:r>
            <a:r>
              <a:rPr lang="es-PA" sz="1600" i="1" dirty="0" err="1">
                <a:latin typeface="Montserrat" pitchFamily="2" charset="0"/>
              </a:rPr>
              <a:t>Grasha</a:t>
            </a:r>
            <a:r>
              <a:rPr lang="es-PA" sz="1600" i="1" dirty="0">
                <a:latin typeface="Montserrat" pitchFamily="2" charset="0"/>
              </a:rPr>
              <a:t> – </a:t>
            </a:r>
            <a:r>
              <a:rPr lang="es-PA" sz="1600" i="1" dirty="0" err="1">
                <a:latin typeface="Montserrat" pitchFamily="2" charset="0"/>
              </a:rPr>
              <a:t>Riechmann</a:t>
            </a:r>
            <a:r>
              <a:rPr lang="es-PA" sz="1600" i="1" dirty="0">
                <a:latin typeface="Montserrat" pitchFamily="2" charset="0"/>
              </a:rPr>
              <a:t> y el Algoritmo de Emparejamiento Aproximado de Gale - Shapley</a:t>
            </a:r>
            <a:endParaRPr lang="en-US" sz="1600" i="1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92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11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Forma, Rectángulo&#10;&#10;Descripción generada automáticamente">
            <a:extLst>
              <a:ext uri="{FF2B5EF4-FFF2-40B4-BE49-F238E27FC236}">
                <a16:creationId xmlns:a16="http://schemas.microsoft.com/office/drawing/2014/main" id="{5361E12D-164E-9C71-F9A6-DEA63025A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242" name="Google Shape;4242;p107"/>
          <p:cNvSpPr txBox="1">
            <a:spLocks noGrp="1"/>
          </p:cNvSpPr>
          <p:nvPr>
            <p:ph type="ctrTitle"/>
          </p:nvPr>
        </p:nvSpPr>
        <p:spPr>
          <a:xfrm>
            <a:off x="45396" y="188543"/>
            <a:ext cx="7983165" cy="11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4400" b="1" dirty="0">
                <a:latin typeface="Montserrat" pitchFamily="2" charset="0"/>
              </a:rPr>
              <a:t>¡Gracias por su Atención!</a:t>
            </a:r>
            <a:endParaRPr sz="4400" b="1" dirty="0">
              <a:latin typeface="Montserrat" pitchFamily="2" charset="0"/>
            </a:endParaRPr>
          </a:p>
        </p:txBody>
      </p:sp>
      <p:sp>
        <p:nvSpPr>
          <p:cNvPr id="4243" name="Google Shape;4243;p107"/>
          <p:cNvSpPr txBox="1">
            <a:spLocks noGrp="1"/>
          </p:cNvSpPr>
          <p:nvPr>
            <p:ph type="subTitle" idx="1"/>
          </p:nvPr>
        </p:nvSpPr>
        <p:spPr>
          <a:xfrm>
            <a:off x="4985616" y="2112834"/>
            <a:ext cx="6927849" cy="21797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es-ES" sz="3200" b="1" dirty="0">
                <a:solidFill>
                  <a:srgbClr val="46BA79"/>
                </a:solidFill>
                <a:latin typeface="Montserrat" pitchFamily="2" charset="0"/>
              </a:rPr>
              <a:t>¿</a:t>
            </a:r>
            <a:r>
              <a:rPr lang="es-ES" sz="3600" b="1" dirty="0">
                <a:solidFill>
                  <a:srgbClr val="46BA79"/>
                </a:solidFill>
                <a:latin typeface="Montserrat" pitchFamily="2" charset="0"/>
              </a:rPr>
              <a:t>Alguna pregunta, duda, comentario o sugerencia?</a:t>
            </a:r>
          </a:p>
          <a:p>
            <a:pPr marL="0" indent="0">
              <a:lnSpc>
                <a:spcPct val="150000"/>
              </a:lnSpc>
            </a:pPr>
            <a:r>
              <a:rPr lang="es-ES" sz="3600" b="1" dirty="0">
                <a:solidFill>
                  <a:srgbClr val="46BA79"/>
                </a:solidFill>
                <a:latin typeface="Montserrat" pitchFamily="2" charset="0"/>
              </a:rPr>
              <a:t>jbatista@ayudinga.org</a:t>
            </a:r>
          </a:p>
        </p:txBody>
      </p:sp>
      <p:sp>
        <p:nvSpPr>
          <p:cNvPr id="4244" name="Google Shape;4244;p107"/>
          <p:cNvSpPr txBox="1"/>
          <p:nvPr/>
        </p:nvSpPr>
        <p:spPr>
          <a:xfrm>
            <a:off x="4364476" y="5326330"/>
            <a:ext cx="7704307" cy="9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spcBef>
                <a:spcPts val="300"/>
              </a:spcBef>
            </a:pPr>
            <a:r>
              <a:rPr lang="es-ES" sz="2800" b="1" dirty="0">
                <a:solidFill>
                  <a:schemeClr val="lt1"/>
                </a:solidFill>
                <a:latin typeface="Montserrat" pitchFamily="2" charset="0"/>
                <a:ea typeface="Roboto Light"/>
                <a:cs typeface="Roboto Light"/>
                <a:sym typeface="Roboto Light"/>
              </a:rPr>
              <a:t>Licencia </a:t>
            </a:r>
            <a:r>
              <a:rPr lang="es-ES" sz="2800" b="1" dirty="0" err="1">
                <a:solidFill>
                  <a:schemeClr val="lt1"/>
                </a:solidFill>
                <a:latin typeface="Montserrat" pitchFamily="2" charset="0"/>
                <a:ea typeface="Roboto Light"/>
                <a:cs typeface="Roboto Light"/>
                <a:sym typeface="Roboto Light"/>
              </a:rPr>
              <a:t>Creative</a:t>
            </a:r>
            <a:r>
              <a:rPr lang="es-ES" sz="2800" b="1" dirty="0">
                <a:solidFill>
                  <a:schemeClr val="lt1"/>
                </a:solidFill>
                <a:latin typeface="Montserrat" pitchFamily="2" charset="0"/>
                <a:ea typeface="Roboto Light"/>
                <a:cs typeface="Roboto Light"/>
                <a:sym typeface="Roboto Light"/>
              </a:rPr>
              <a:t> </a:t>
            </a:r>
            <a:r>
              <a:rPr lang="es-ES" sz="2800" b="1" dirty="0" err="1">
                <a:solidFill>
                  <a:schemeClr val="lt1"/>
                </a:solidFill>
                <a:latin typeface="Montserrat" pitchFamily="2" charset="0"/>
                <a:ea typeface="Roboto Light"/>
                <a:cs typeface="Roboto Light"/>
                <a:sym typeface="Roboto Light"/>
              </a:rPr>
              <a:t>Commons</a:t>
            </a:r>
            <a:r>
              <a:rPr lang="es-ES" sz="2800" b="1" dirty="0">
                <a:solidFill>
                  <a:schemeClr val="lt1"/>
                </a:solidFill>
                <a:latin typeface="Montserrat" pitchFamily="2" charset="0"/>
                <a:ea typeface="Roboto Light"/>
                <a:cs typeface="Roboto Light"/>
                <a:sym typeface="Roboto Light"/>
              </a:rPr>
              <a:t> Atribución, Compartir-Igual, No Comercial 4.0</a:t>
            </a:r>
            <a:endParaRPr sz="2800" b="1" dirty="0">
              <a:solidFill>
                <a:schemeClr val="lt1"/>
              </a:solidFill>
              <a:latin typeface="Montserrat" pitchFamily="2" charset="0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" name="Picture 4" descr="Icon">
            <a:extLst>
              <a:ext uri="{FF2B5EF4-FFF2-40B4-BE49-F238E27FC236}">
                <a16:creationId xmlns:a16="http://schemas.microsoft.com/office/drawing/2014/main" id="{49835070-2468-7BD0-F0A6-9ACFF34C1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535" y="2984168"/>
            <a:ext cx="4662205" cy="967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EBA73-019F-D81A-0518-AA032C24B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6" name="Imagen 5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90D3465F-0ACF-EFD4-9BDE-8D741E85C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4D886753-15E7-8FCC-0CE3-6F60DF21B92F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sp>
        <p:nvSpPr>
          <p:cNvPr id="8" name="CuadroTexto 10">
            <a:extLst>
              <a:ext uri="{FF2B5EF4-FFF2-40B4-BE49-F238E27FC236}">
                <a16:creationId xmlns:a16="http://schemas.microsoft.com/office/drawing/2014/main" id="{943B822E-D0DB-0185-6303-49374A03CB6F}"/>
              </a:ext>
            </a:extLst>
          </p:cNvPr>
          <p:cNvSpPr txBox="1"/>
          <p:nvPr/>
        </p:nvSpPr>
        <p:spPr>
          <a:xfrm>
            <a:off x="4499540" y="150118"/>
            <a:ext cx="7276860" cy="1115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200" b="1" dirty="0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3200" b="1" dirty="0" err="1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uego</a:t>
            </a:r>
            <a:r>
              <a:rPr lang="en-US" sz="3200" b="1" dirty="0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30 </a:t>
            </a:r>
            <a:r>
              <a:rPr lang="en-US" sz="3200" b="1" dirty="0" err="1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sesiones</a:t>
            </a:r>
            <a:r>
              <a:rPr lang="en-US" sz="3200" b="1" dirty="0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#PilandoAndo</a:t>
            </a:r>
            <a:endParaRPr lang="es-PA" sz="3200" b="1" kern="0" dirty="0">
              <a:effectLst/>
              <a:latin typeface="Montserra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6AA516-BBA4-71CD-C808-8590D186700A}"/>
              </a:ext>
            </a:extLst>
          </p:cNvPr>
          <p:cNvSpPr txBox="1"/>
          <p:nvPr/>
        </p:nvSpPr>
        <p:spPr>
          <a:xfrm>
            <a:off x="242888" y="1575304"/>
            <a:ext cx="4507706" cy="4200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PA" sz="1800" b="1" dirty="0">
                <a:latin typeface="Montserrat" pitchFamily="2" charset="0"/>
              </a:rPr>
              <a:t>Considerando una muestra heterogénea de n = 259 estudiantes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A" sz="1800" dirty="0">
                <a:latin typeface="Montserrat" pitchFamily="2" charset="0"/>
              </a:rPr>
              <a:t>No se considera el sexo (Masculino o Femenino)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Montserrat" pitchFamily="2" charset="0"/>
              </a:rPr>
              <a:t>No es </a:t>
            </a:r>
            <a:r>
              <a:rPr lang="en-US" sz="1800" dirty="0" err="1">
                <a:latin typeface="Montserrat" pitchFamily="2" charset="0"/>
              </a:rPr>
              <a:t>considera</a:t>
            </a:r>
            <a:r>
              <a:rPr lang="en-US" sz="1800" dirty="0">
                <a:latin typeface="Montserrat" pitchFamily="2" charset="0"/>
              </a:rPr>
              <a:t> la </a:t>
            </a:r>
            <a:r>
              <a:rPr lang="en-US" sz="1800" dirty="0" err="1">
                <a:latin typeface="Montserrat" pitchFamily="2" charset="0"/>
              </a:rPr>
              <a:t>edad</a:t>
            </a:r>
            <a:r>
              <a:rPr lang="en-US" sz="1800" dirty="0">
                <a:latin typeface="Montserrat" pitchFamily="2" charset="0"/>
              </a:rPr>
              <a:t> del </a:t>
            </a:r>
            <a:r>
              <a:rPr lang="en-US" sz="1800" dirty="0" err="1">
                <a:latin typeface="Montserrat" pitchFamily="2" charset="0"/>
              </a:rPr>
              <a:t>estudiante</a:t>
            </a:r>
            <a:endParaRPr lang="en-US" sz="1800" dirty="0">
              <a:latin typeface="Montserrat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latin typeface="Montserrat" pitchFamily="2" charset="0"/>
              </a:rPr>
              <a:t>Todos</a:t>
            </a:r>
            <a:r>
              <a:rPr lang="en-US" sz="1800" dirty="0">
                <a:latin typeface="Montserrat" pitchFamily="2" charset="0"/>
              </a:rPr>
              <a:t> </a:t>
            </a:r>
            <a:r>
              <a:rPr lang="en-US" sz="1800" dirty="0" err="1">
                <a:latin typeface="Montserrat" pitchFamily="2" charset="0"/>
              </a:rPr>
              <a:t>los</a:t>
            </a:r>
            <a:r>
              <a:rPr lang="en-US" sz="1800" dirty="0">
                <a:latin typeface="Montserrat" pitchFamily="2" charset="0"/>
              </a:rPr>
              <a:t> </a:t>
            </a:r>
            <a:r>
              <a:rPr lang="en-US" sz="1800" dirty="0" err="1">
                <a:latin typeface="Montserrat" pitchFamily="2" charset="0"/>
              </a:rPr>
              <a:t>estudiantes</a:t>
            </a:r>
            <a:r>
              <a:rPr lang="en-US" sz="1800" dirty="0">
                <a:latin typeface="Montserrat" pitchFamily="2" charset="0"/>
              </a:rPr>
              <a:t> </a:t>
            </a:r>
            <a:r>
              <a:rPr lang="en-US" sz="1800" dirty="0" err="1">
                <a:latin typeface="Montserrat" pitchFamily="2" charset="0"/>
              </a:rPr>
              <a:t>tomados</a:t>
            </a:r>
            <a:r>
              <a:rPr lang="en-US" sz="1800" dirty="0">
                <a:latin typeface="Montserrat" pitchFamily="2" charset="0"/>
              </a:rPr>
              <a:t> </a:t>
            </a:r>
            <a:r>
              <a:rPr lang="en-US" sz="1800" dirty="0" err="1">
                <a:latin typeface="Montserrat" pitchFamily="2" charset="0"/>
              </a:rPr>
              <a:t>en</a:t>
            </a:r>
            <a:r>
              <a:rPr lang="en-US" sz="1800" dirty="0">
                <a:latin typeface="Montserrat" pitchFamily="2" charset="0"/>
              </a:rPr>
              <a:t> </a:t>
            </a:r>
            <a:r>
              <a:rPr lang="en-US" sz="1800" dirty="0" err="1">
                <a:latin typeface="Montserrat" pitchFamily="2" charset="0"/>
              </a:rPr>
              <a:t>cuenta</a:t>
            </a:r>
            <a:r>
              <a:rPr lang="en-US" sz="1800" dirty="0">
                <a:latin typeface="Montserrat" pitchFamily="2" charset="0"/>
              </a:rPr>
              <a:t> se </a:t>
            </a:r>
            <a:r>
              <a:rPr lang="en-US" sz="1800" dirty="0" err="1">
                <a:latin typeface="Montserrat" pitchFamily="2" charset="0"/>
              </a:rPr>
              <a:t>prepararon</a:t>
            </a:r>
            <a:r>
              <a:rPr lang="en-US" sz="1800" dirty="0">
                <a:latin typeface="Montserrat" pitchFamily="2" charset="0"/>
              </a:rPr>
              <a:t> para </a:t>
            </a:r>
            <a:r>
              <a:rPr lang="en-US" sz="1800" dirty="0" err="1">
                <a:latin typeface="Montserrat" pitchFamily="2" charset="0"/>
              </a:rPr>
              <a:t>hacer</a:t>
            </a:r>
            <a:r>
              <a:rPr lang="en-US" sz="1800" dirty="0">
                <a:latin typeface="Montserrat" pitchFamily="2" charset="0"/>
              </a:rPr>
              <a:t> la </a:t>
            </a:r>
            <a:r>
              <a:rPr lang="en-US" sz="1800" dirty="0" err="1">
                <a:latin typeface="Montserrat" pitchFamily="2" charset="0"/>
              </a:rPr>
              <a:t>Prueba</a:t>
            </a:r>
            <a:r>
              <a:rPr lang="en-US" sz="1800" dirty="0">
                <a:latin typeface="Montserrat" pitchFamily="2" charset="0"/>
              </a:rPr>
              <a:t> PAA (Examen de </a:t>
            </a:r>
            <a:r>
              <a:rPr lang="en-US" sz="1800" dirty="0" err="1">
                <a:latin typeface="Montserrat" pitchFamily="2" charset="0"/>
              </a:rPr>
              <a:t>Admisión</a:t>
            </a:r>
            <a:r>
              <a:rPr lang="en-US" sz="1800" dirty="0">
                <a:latin typeface="Montserrat" pitchFamily="2" charset="0"/>
              </a:rPr>
              <a:t> de la UTP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B65D74-2B5E-F12E-7C02-C281161D2DAD}"/>
              </a:ext>
            </a:extLst>
          </p:cNvPr>
          <p:cNvCxnSpPr>
            <a:cxnSpLocks/>
          </p:cNvCxnSpPr>
          <p:nvPr/>
        </p:nvCxnSpPr>
        <p:spPr>
          <a:xfrm flipV="1">
            <a:off x="4723210" y="1938352"/>
            <a:ext cx="2125491" cy="251833"/>
          </a:xfrm>
          <a:prstGeom prst="straightConnector1">
            <a:avLst/>
          </a:prstGeom>
          <a:ln w="57150">
            <a:solidFill>
              <a:srgbClr val="2C207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D2383C-9959-006C-02CB-921543B147FE}"/>
              </a:ext>
            </a:extLst>
          </p:cNvPr>
          <p:cNvCxnSpPr>
            <a:cxnSpLocks/>
          </p:cNvCxnSpPr>
          <p:nvPr/>
        </p:nvCxnSpPr>
        <p:spPr>
          <a:xfrm>
            <a:off x="4574381" y="2864350"/>
            <a:ext cx="2140970" cy="207872"/>
          </a:xfrm>
          <a:prstGeom prst="straightConnector1">
            <a:avLst/>
          </a:prstGeom>
          <a:ln w="57150">
            <a:solidFill>
              <a:srgbClr val="2C207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145F7C-3AFB-5B9B-B37E-56182FA4AF5E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750594" y="3675559"/>
            <a:ext cx="1994958" cy="709178"/>
          </a:xfrm>
          <a:prstGeom prst="straightConnector1">
            <a:avLst/>
          </a:prstGeom>
          <a:ln w="57150">
            <a:solidFill>
              <a:srgbClr val="2C207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541A1F-01B2-3F3E-D9F9-CF322F73D806}"/>
              </a:ext>
            </a:extLst>
          </p:cNvPr>
          <p:cNvCxnSpPr>
            <a:cxnSpLocks/>
          </p:cNvCxnSpPr>
          <p:nvPr/>
        </p:nvCxnSpPr>
        <p:spPr>
          <a:xfrm>
            <a:off x="4829175" y="5030619"/>
            <a:ext cx="2287625" cy="541849"/>
          </a:xfrm>
          <a:prstGeom prst="straightConnector1">
            <a:avLst/>
          </a:prstGeom>
          <a:ln w="57150">
            <a:solidFill>
              <a:srgbClr val="2C207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0" name="Diagram 39">
            <a:extLst>
              <a:ext uri="{FF2B5EF4-FFF2-40B4-BE49-F238E27FC236}">
                <a16:creationId xmlns:a16="http://schemas.microsoft.com/office/drawing/2014/main" id="{2CCFE4BC-12DA-C3D6-082B-50CFD21900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5878636"/>
              </p:ext>
            </p:extLst>
          </p:nvPr>
        </p:nvGraphicFramePr>
        <p:xfrm>
          <a:off x="6848701" y="1461298"/>
          <a:ext cx="2971800" cy="954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3" name="Diagram 42">
            <a:extLst>
              <a:ext uri="{FF2B5EF4-FFF2-40B4-BE49-F238E27FC236}">
                <a16:creationId xmlns:a16="http://schemas.microsoft.com/office/drawing/2014/main" id="{6B3FE422-3B8B-1C6F-5316-E0437547BF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5830567"/>
              </p:ext>
            </p:extLst>
          </p:nvPr>
        </p:nvGraphicFramePr>
        <p:xfrm>
          <a:off x="7116800" y="5203136"/>
          <a:ext cx="2971800" cy="738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41" name="Diagram 40">
            <a:extLst>
              <a:ext uri="{FF2B5EF4-FFF2-40B4-BE49-F238E27FC236}">
                <a16:creationId xmlns:a16="http://schemas.microsoft.com/office/drawing/2014/main" id="{93BF147A-454A-E3C3-0ABB-6D48E13769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9035364"/>
              </p:ext>
            </p:extLst>
          </p:nvPr>
        </p:nvGraphicFramePr>
        <p:xfrm>
          <a:off x="6715351" y="2559517"/>
          <a:ext cx="3682055" cy="1025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42" name="Diagram 41">
            <a:extLst>
              <a:ext uri="{FF2B5EF4-FFF2-40B4-BE49-F238E27FC236}">
                <a16:creationId xmlns:a16="http://schemas.microsoft.com/office/drawing/2014/main" id="{24C95245-67D4-8358-3D84-B1ABC99D19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6336067"/>
              </p:ext>
            </p:extLst>
          </p:nvPr>
        </p:nvGraphicFramePr>
        <p:xfrm>
          <a:off x="6745552" y="3710450"/>
          <a:ext cx="3682055" cy="1348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3969309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EBA73-019F-D81A-0518-AA032C24B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6" name="Imagen 5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90D3465F-0ACF-EFD4-9BDE-8D741E85C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4D886753-15E7-8FCC-0CE3-6F60DF21B92F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sp>
        <p:nvSpPr>
          <p:cNvPr id="8" name="CuadroTexto 10">
            <a:extLst>
              <a:ext uri="{FF2B5EF4-FFF2-40B4-BE49-F238E27FC236}">
                <a16:creationId xmlns:a16="http://schemas.microsoft.com/office/drawing/2014/main" id="{943B822E-D0DB-0185-6303-49374A03CB6F}"/>
              </a:ext>
            </a:extLst>
          </p:cNvPr>
          <p:cNvSpPr txBox="1"/>
          <p:nvPr/>
        </p:nvSpPr>
        <p:spPr>
          <a:xfrm>
            <a:off x="4879180" y="312641"/>
            <a:ext cx="6497169" cy="635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500" b="1" kern="0" dirty="0">
                <a:effectLst/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Cambios en la Prueba PAA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FC824CA7-0F9B-BE02-A222-9C01D1211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580278"/>
              </p:ext>
            </p:extLst>
          </p:nvPr>
        </p:nvGraphicFramePr>
        <p:xfrm>
          <a:off x="1078707" y="1645170"/>
          <a:ext cx="8879680" cy="3882519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775936">
                  <a:extLst>
                    <a:ext uri="{9D8B030D-6E8A-4147-A177-3AD203B41FA5}">
                      <a16:colId xmlns:a16="http://schemas.microsoft.com/office/drawing/2014/main" val="2158681769"/>
                    </a:ext>
                  </a:extLst>
                </a:gridCol>
                <a:gridCol w="1775936">
                  <a:extLst>
                    <a:ext uri="{9D8B030D-6E8A-4147-A177-3AD203B41FA5}">
                      <a16:colId xmlns:a16="http://schemas.microsoft.com/office/drawing/2014/main" val="3281362972"/>
                    </a:ext>
                  </a:extLst>
                </a:gridCol>
                <a:gridCol w="1775936">
                  <a:extLst>
                    <a:ext uri="{9D8B030D-6E8A-4147-A177-3AD203B41FA5}">
                      <a16:colId xmlns:a16="http://schemas.microsoft.com/office/drawing/2014/main" val="1431574092"/>
                    </a:ext>
                  </a:extLst>
                </a:gridCol>
                <a:gridCol w="1775936">
                  <a:extLst>
                    <a:ext uri="{9D8B030D-6E8A-4147-A177-3AD203B41FA5}">
                      <a16:colId xmlns:a16="http://schemas.microsoft.com/office/drawing/2014/main" val="706875203"/>
                    </a:ext>
                  </a:extLst>
                </a:gridCol>
                <a:gridCol w="1775936">
                  <a:extLst>
                    <a:ext uri="{9D8B030D-6E8A-4147-A177-3AD203B41FA5}">
                      <a16:colId xmlns:a16="http://schemas.microsoft.com/office/drawing/2014/main" val="3610266326"/>
                    </a:ext>
                  </a:extLst>
                </a:gridCol>
              </a:tblGrid>
              <a:tr h="1400167"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Año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Comprensión Lectora (puntos)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Redacción Indirecta (puntos)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Matemáticas (puntos)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Base de Puntaje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375558"/>
                  </a:ext>
                </a:extLst>
              </a:tr>
              <a:tr h="1103842">
                <a:tc>
                  <a:txBody>
                    <a:bodyPr/>
                    <a:lstStyle/>
                    <a:p>
                      <a:pPr algn="ctr"/>
                      <a:r>
                        <a:rPr lang="es-PA" sz="1600" b="1" dirty="0">
                          <a:latin typeface="Montserrat" pitchFamily="2" charset="0"/>
                        </a:rPr>
                        <a:t>2012-2021</a:t>
                      </a:r>
                      <a:endParaRPr lang="en-US" sz="1600" b="1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800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800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800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2,400 puntos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85"/>
                  </a:ext>
                </a:extLst>
              </a:tr>
              <a:tr h="1378510">
                <a:tc>
                  <a:txBody>
                    <a:bodyPr/>
                    <a:lstStyle/>
                    <a:p>
                      <a:pPr algn="ctr"/>
                      <a:r>
                        <a:rPr lang="es-PA" sz="1600" b="1" dirty="0">
                          <a:latin typeface="Montserrat" pitchFamily="2" charset="0"/>
                        </a:rPr>
                        <a:t>2022 - Actualidad</a:t>
                      </a:r>
                      <a:endParaRPr lang="en-US" sz="1600" b="1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600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600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600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1,600 puntos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66624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92E96B8-BAE8-07A1-DD37-3DAAB275CACD}"/>
              </a:ext>
            </a:extLst>
          </p:cNvPr>
          <p:cNvSpPr txBox="1"/>
          <p:nvPr/>
        </p:nvSpPr>
        <p:spPr>
          <a:xfrm>
            <a:off x="415600" y="5996368"/>
            <a:ext cx="4843463" cy="419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15"/>
              </a:spcAft>
              <a:tabLst>
                <a:tab pos="3192145" algn="ctr"/>
                <a:tab pos="6221095" algn="r"/>
              </a:tabLst>
            </a:pPr>
            <a:r>
              <a:rPr lang="es-ES" sz="1600" b="1" i="1" dirty="0">
                <a:solidFill>
                  <a:srgbClr val="000000"/>
                </a:solidFill>
                <a:effectLst/>
                <a:latin typeface="Montserrat" pitchFamily="2" charset="0"/>
                <a:ea typeface="Arial" panose="020B0604020202020204" pitchFamily="34" charset="0"/>
              </a:rPr>
              <a:t>Fuente: </a:t>
            </a:r>
            <a:r>
              <a:rPr lang="es-ES" sz="1600" i="1" dirty="0" err="1">
                <a:solidFill>
                  <a:srgbClr val="000000"/>
                </a:solidFill>
                <a:effectLst/>
                <a:latin typeface="Montserrat" pitchFamily="2" charset="0"/>
                <a:ea typeface="Arial" panose="020B0604020202020204" pitchFamily="34" charset="0"/>
              </a:rPr>
              <a:t>College</a:t>
            </a:r>
            <a:r>
              <a:rPr lang="es-ES" sz="1600" i="1" dirty="0">
                <a:solidFill>
                  <a:srgbClr val="000000"/>
                </a:solidFill>
                <a:effectLst/>
                <a:latin typeface="Montserrat" pitchFamily="2" charset="0"/>
                <a:ea typeface="Arial" panose="020B0604020202020204" pitchFamily="34" charset="0"/>
              </a:rPr>
              <a:t> </a:t>
            </a:r>
            <a:r>
              <a:rPr lang="es-ES" sz="1600" i="1" dirty="0" err="1">
                <a:solidFill>
                  <a:srgbClr val="000000"/>
                </a:solidFill>
                <a:effectLst/>
                <a:latin typeface="Montserrat" pitchFamily="2" charset="0"/>
                <a:ea typeface="Arial" panose="020B0604020202020204" pitchFamily="34" charset="0"/>
              </a:rPr>
              <a:t>Board</a:t>
            </a:r>
            <a:r>
              <a:rPr lang="es-ES" sz="1600" i="1" dirty="0">
                <a:solidFill>
                  <a:srgbClr val="000000"/>
                </a:solidFill>
                <a:effectLst/>
                <a:latin typeface="Montserrat" pitchFamily="2" charset="0"/>
                <a:ea typeface="Arial" panose="020B0604020202020204" pitchFamily="34" charset="0"/>
              </a:rPr>
              <a:t> (2012-Actualidad)</a:t>
            </a:r>
            <a:endParaRPr lang="en-US" sz="1600" i="1" dirty="0">
              <a:solidFill>
                <a:srgbClr val="000000"/>
              </a:solidFill>
              <a:effectLst/>
              <a:latin typeface="Montserrat" pitchFamily="2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23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EBA73-019F-D81A-0518-AA032C24B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6" name="Imagen 5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90D3465F-0ACF-EFD4-9BDE-8D741E85C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4D886753-15E7-8FCC-0CE3-6F60DF21B92F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sp>
        <p:nvSpPr>
          <p:cNvPr id="8" name="CuadroTexto 10">
            <a:extLst>
              <a:ext uri="{FF2B5EF4-FFF2-40B4-BE49-F238E27FC236}">
                <a16:creationId xmlns:a16="http://schemas.microsoft.com/office/drawing/2014/main" id="{943B822E-D0DB-0185-6303-49374A03CB6F}"/>
              </a:ext>
            </a:extLst>
          </p:cNvPr>
          <p:cNvSpPr txBox="1"/>
          <p:nvPr/>
        </p:nvSpPr>
        <p:spPr>
          <a:xfrm>
            <a:off x="4879180" y="312641"/>
            <a:ext cx="6497169" cy="635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500" b="1" dirty="0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Criterios de Admisión UTP</a:t>
            </a:r>
            <a:endParaRPr lang="es-PA" sz="3500" b="1" kern="0" dirty="0">
              <a:effectLst/>
              <a:latin typeface="Montserra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FC824CA7-0F9B-BE02-A222-9C01D1211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218161"/>
              </p:ext>
            </p:extLst>
          </p:nvPr>
        </p:nvGraphicFramePr>
        <p:xfrm>
          <a:off x="415600" y="1793081"/>
          <a:ext cx="6871024" cy="3632705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717756">
                  <a:extLst>
                    <a:ext uri="{9D8B030D-6E8A-4147-A177-3AD203B41FA5}">
                      <a16:colId xmlns:a16="http://schemas.microsoft.com/office/drawing/2014/main" val="2158681769"/>
                    </a:ext>
                  </a:extLst>
                </a:gridCol>
                <a:gridCol w="1717756">
                  <a:extLst>
                    <a:ext uri="{9D8B030D-6E8A-4147-A177-3AD203B41FA5}">
                      <a16:colId xmlns:a16="http://schemas.microsoft.com/office/drawing/2014/main" val="3281362972"/>
                    </a:ext>
                  </a:extLst>
                </a:gridCol>
                <a:gridCol w="1717756">
                  <a:extLst>
                    <a:ext uri="{9D8B030D-6E8A-4147-A177-3AD203B41FA5}">
                      <a16:colId xmlns:a16="http://schemas.microsoft.com/office/drawing/2014/main" val="1431574092"/>
                    </a:ext>
                  </a:extLst>
                </a:gridCol>
                <a:gridCol w="1717756">
                  <a:extLst>
                    <a:ext uri="{9D8B030D-6E8A-4147-A177-3AD203B41FA5}">
                      <a16:colId xmlns:a16="http://schemas.microsoft.com/office/drawing/2014/main" val="706875203"/>
                    </a:ext>
                  </a:extLst>
                </a:gridCol>
              </a:tblGrid>
              <a:tr h="1310076"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Año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No es Admitido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Licenciaturas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Ingenierías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375558"/>
                  </a:ext>
                </a:extLst>
              </a:tr>
              <a:tr h="1032817">
                <a:tc>
                  <a:txBody>
                    <a:bodyPr/>
                    <a:lstStyle/>
                    <a:p>
                      <a:pPr algn="ctr"/>
                      <a:r>
                        <a:rPr lang="es-PA" sz="1600" b="1" dirty="0">
                          <a:latin typeface="Montserrat" pitchFamily="2" charset="0"/>
                        </a:rPr>
                        <a:t>2012-2021</a:t>
                      </a: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&lt; 800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Montserrat" pitchFamily="2" charset="0"/>
                        </a:rPr>
                        <a:t>[800-1,000] puntos</a:t>
                      </a: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&gt; 1,000 puntos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85"/>
                  </a:ext>
                </a:extLst>
              </a:tr>
              <a:tr h="1289812">
                <a:tc>
                  <a:txBody>
                    <a:bodyPr/>
                    <a:lstStyle/>
                    <a:p>
                      <a:pPr algn="ctr"/>
                      <a:r>
                        <a:rPr lang="es-PA" sz="1600" b="1" dirty="0">
                          <a:latin typeface="Montserrat" pitchFamily="2" charset="0"/>
                        </a:rPr>
                        <a:t>2023 - Actualidad</a:t>
                      </a:r>
                      <a:endParaRPr lang="en-US" sz="1600" b="1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&lt; 800 puntos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Montserrat" pitchFamily="2" charset="0"/>
                        </a:rPr>
                        <a:t>[900-1,000] puntos</a:t>
                      </a:r>
                    </a:p>
                    <a:p>
                      <a:pPr algn="ctr"/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&gt; 1,000 puntos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66624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3002AF-C941-F93F-78A0-D38509ED2579}"/>
              </a:ext>
            </a:extLst>
          </p:cNvPr>
          <p:cNvSpPr txBox="1"/>
          <p:nvPr/>
        </p:nvSpPr>
        <p:spPr>
          <a:xfrm>
            <a:off x="7863445" y="2555495"/>
            <a:ext cx="2314712" cy="167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PA" b="1" i="1" dirty="0">
                <a:latin typeface="Montserrat" pitchFamily="2" charset="0"/>
              </a:rPr>
              <a:t>Cambio en 2023 fue hecho para considerar el área de Redacción Indirecta como parte de la Puntaje Final.</a:t>
            </a:r>
            <a:endParaRPr lang="en-US" b="1" i="1" dirty="0">
              <a:latin typeface="Montserrat" pitchFamily="2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A45E4D-9258-978F-8E46-2BB33C0C6E69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7286624" y="3391365"/>
            <a:ext cx="576821" cy="15092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5EFA188-462F-A45F-BF50-9CC5F8D2D9DA}"/>
              </a:ext>
            </a:extLst>
          </p:cNvPr>
          <p:cNvSpPr txBox="1"/>
          <p:nvPr/>
        </p:nvSpPr>
        <p:spPr>
          <a:xfrm>
            <a:off x="235744" y="6012800"/>
            <a:ext cx="5572126" cy="419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15"/>
              </a:spcAft>
              <a:tabLst>
                <a:tab pos="3192145" algn="ctr"/>
                <a:tab pos="6221095" algn="r"/>
              </a:tabLst>
            </a:pPr>
            <a:r>
              <a:rPr lang="es-ES" sz="1600" b="1" i="1" dirty="0">
                <a:solidFill>
                  <a:srgbClr val="000000"/>
                </a:solidFill>
                <a:effectLst/>
                <a:latin typeface="Montserrat" pitchFamily="2" charset="0"/>
                <a:ea typeface="Arial" panose="020B0604020202020204" pitchFamily="34" charset="0"/>
              </a:rPr>
              <a:t>Fuente: </a:t>
            </a:r>
            <a:r>
              <a:rPr lang="es-ES" sz="1600" i="1" dirty="0">
                <a:solidFill>
                  <a:srgbClr val="000000"/>
                </a:solidFill>
                <a:effectLst/>
                <a:latin typeface="Montserrat" pitchFamily="2" charset="0"/>
                <a:ea typeface="Arial" panose="020B0604020202020204" pitchFamily="34" charset="0"/>
              </a:rPr>
              <a:t>Sistema de Ingreso Universitario UTP (2023)</a:t>
            </a:r>
            <a:endParaRPr lang="en-US" sz="1600" i="1" dirty="0">
              <a:solidFill>
                <a:srgbClr val="000000"/>
              </a:solidFill>
              <a:effectLst/>
              <a:latin typeface="Montserrat" pitchFamily="2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60178-9F25-A7C8-5360-865588A4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42EC752F-44C5-F037-CBB6-C3ED65ED1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Google Shape;1458;p54">
            <a:extLst>
              <a:ext uri="{FF2B5EF4-FFF2-40B4-BE49-F238E27FC236}">
                <a16:creationId xmlns:a16="http://schemas.microsoft.com/office/drawing/2014/main" id="{DEBE5D4A-F54F-6D87-9D8A-5BBD14CCC50D}"/>
              </a:ext>
            </a:extLst>
          </p:cNvPr>
          <p:cNvSpPr txBox="1">
            <a:spLocks/>
          </p:cNvSpPr>
          <p:nvPr/>
        </p:nvSpPr>
        <p:spPr>
          <a:xfrm>
            <a:off x="1987200" y="1862642"/>
            <a:ext cx="8049599" cy="2046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matic SC"/>
              <a:buNone/>
              <a:defRPr sz="37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s-PA" sz="6000" b="1" dirty="0">
                <a:latin typeface="Neo Sans Pro" panose="020B0504030504040204" pitchFamily="34" charset="0"/>
              </a:rPr>
              <a:t>Academia de Tutores #PilandoAndo</a:t>
            </a:r>
          </a:p>
        </p:txBody>
      </p:sp>
      <p:sp>
        <p:nvSpPr>
          <p:cNvPr id="7" name="Google Shape;246;p40">
            <a:extLst>
              <a:ext uri="{FF2B5EF4-FFF2-40B4-BE49-F238E27FC236}">
                <a16:creationId xmlns:a16="http://schemas.microsoft.com/office/drawing/2014/main" id="{69097988-095A-8EA4-9DEA-278E86157DE2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</p:spTree>
    <p:extLst>
      <p:ext uri="{BB962C8B-B14F-4D97-AF65-F5344CB8AC3E}">
        <p14:creationId xmlns:p14="http://schemas.microsoft.com/office/powerpoint/2010/main" val="2335529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3" descr="Icono&#10;&#10;Descripción generada automáticamente con confianza media">
            <a:extLst>
              <a:ext uri="{FF2B5EF4-FFF2-40B4-BE49-F238E27FC236}">
                <a16:creationId xmlns:a16="http://schemas.microsoft.com/office/drawing/2014/main" id="{11B82ADB-DAB4-FEEE-89F8-AD1876D8C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4D886753-15E7-8FCC-0CE3-6F60DF21B92F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pic>
        <p:nvPicPr>
          <p:cNvPr id="5" name="Picture 4" descr="A group of people sitting around a table">
            <a:extLst>
              <a:ext uri="{FF2B5EF4-FFF2-40B4-BE49-F238E27FC236}">
                <a16:creationId xmlns:a16="http://schemas.microsoft.com/office/drawing/2014/main" id="{2522BF79-C58D-71EA-FEBF-B10CFC1AB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30" y="2060972"/>
            <a:ext cx="4105688" cy="2736056"/>
          </a:xfrm>
          <a:prstGeom prst="rect">
            <a:avLst/>
          </a:prstGeom>
        </p:spPr>
      </p:pic>
      <p:sp>
        <p:nvSpPr>
          <p:cNvPr id="8" name="CuadroTexto 10">
            <a:extLst>
              <a:ext uri="{FF2B5EF4-FFF2-40B4-BE49-F238E27FC236}">
                <a16:creationId xmlns:a16="http://schemas.microsoft.com/office/drawing/2014/main" id="{943B822E-D0DB-0185-6303-49374A03CB6F}"/>
              </a:ext>
            </a:extLst>
          </p:cNvPr>
          <p:cNvSpPr txBox="1"/>
          <p:nvPr/>
        </p:nvSpPr>
        <p:spPr>
          <a:xfrm>
            <a:off x="5540805" y="190637"/>
            <a:ext cx="5795723" cy="1115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200" b="1" kern="0" dirty="0">
                <a:effectLst/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Perfil de un Tutor de #PilandoAndo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D1DF46BF-5B16-9A0E-FE34-4E7DE6B08B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8160938"/>
              </p:ext>
            </p:extLst>
          </p:nvPr>
        </p:nvGraphicFramePr>
        <p:xfrm>
          <a:off x="5188262" y="1493044"/>
          <a:ext cx="6500811" cy="5098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5824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3" descr="Icono&#10;&#10;Descripción generada automáticamente con confianza media">
            <a:extLst>
              <a:ext uri="{FF2B5EF4-FFF2-40B4-BE49-F238E27FC236}">
                <a16:creationId xmlns:a16="http://schemas.microsoft.com/office/drawing/2014/main" id="{11B82ADB-DAB4-FEEE-89F8-AD1876D8C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4D886753-15E7-8FCC-0CE3-6F60DF21B92F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sp>
        <p:nvSpPr>
          <p:cNvPr id="8" name="CuadroTexto 10">
            <a:extLst>
              <a:ext uri="{FF2B5EF4-FFF2-40B4-BE49-F238E27FC236}">
                <a16:creationId xmlns:a16="http://schemas.microsoft.com/office/drawing/2014/main" id="{943B822E-D0DB-0185-6303-49374A03CB6F}"/>
              </a:ext>
            </a:extLst>
          </p:cNvPr>
          <p:cNvSpPr txBox="1"/>
          <p:nvPr/>
        </p:nvSpPr>
        <p:spPr>
          <a:xfrm>
            <a:off x="4871074" y="335917"/>
            <a:ext cx="6651191" cy="588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200" b="1" dirty="0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Capacitación Previa al Tutor</a:t>
            </a:r>
            <a:endParaRPr lang="es-PA" sz="3200" b="1" kern="0" dirty="0">
              <a:effectLst/>
              <a:latin typeface="Montserra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3B9CF38C-1706-32EC-CB2E-BD9D7DE447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8053054"/>
              </p:ext>
            </p:extLst>
          </p:nvPr>
        </p:nvGraphicFramePr>
        <p:xfrm>
          <a:off x="1125537" y="1650207"/>
          <a:ext cx="10018713" cy="4807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91432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60178-9F25-A7C8-5360-865588A4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42EC752F-44C5-F037-CBB6-C3ED65ED1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Google Shape;1458;p54">
            <a:extLst>
              <a:ext uri="{FF2B5EF4-FFF2-40B4-BE49-F238E27FC236}">
                <a16:creationId xmlns:a16="http://schemas.microsoft.com/office/drawing/2014/main" id="{DEBE5D4A-F54F-6D87-9D8A-5BBD14CCC50D}"/>
              </a:ext>
            </a:extLst>
          </p:cNvPr>
          <p:cNvSpPr txBox="1">
            <a:spLocks/>
          </p:cNvSpPr>
          <p:nvPr/>
        </p:nvSpPr>
        <p:spPr>
          <a:xfrm>
            <a:off x="2114221" y="1875053"/>
            <a:ext cx="7963555" cy="2046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matic SC"/>
              <a:buNone/>
              <a:defRPr sz="37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s-PA" sz="6000" b="1" dirty="0">
                <a:latin typeface="Neo Sans Pro" panose="020B0504030504040204" pitchFamily="34" charset="0"/>
              </a:rPr>
              <a:t>Desarrollo Propuesto de #PilandoAndo</a:t>
            </a:r>
          </a:p>
        </p:txBody>
      </p:sp>
      <p:sp>
        <p:nvSpPr>
          <p:cNvPr id="7" name="Google Shape;246;p40">
            <a:extLst>
              <a:ext uri="{FF2B5EF4-FFF2-40B4-BE49-F238E27FC236}">
                <a16:creationId xmlns:a16="http://schemas.microsoft.com/office/drawing/2014/main" id="{69097988-095A-8EA4-9DEA-278E86157DE2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</p:spTree>
    <p:extLst>
      <p:ext uri="{BB962C8B-B14F-4D97-AF65-F5344CB8AC3E}">
        <p14:creationId xmlns:p14="http://schemas.microsoft.com/office/powerpoint/2010/main" val="1160012584"/>
      </p:ext>
    </p:extLst>
  </p:cSld>
  <p:clrMapOvr>
    <a:masterClrMapping/>
  </p:clrMapOvr>
</p:sld>
</file>

<file path=ppt/theme/theme1.xml><?xml version="1.0" encoding="utf-8"?>
<a:theme xmlns:a="http://schemas.openxmlformats.org/drawingml/2006/main" name="Meeting Tools by Slidesgo">
  <a:themeElements>
    <a:clrScheme name="Simple Light">
      <a:dk1>
        <a:srgbClr val="000000"/>
      </a:dk1>
      <a:lt1>
        <a:srgbClr val="FFFFFF"/>
      </a:lt1>
      <a:dk2>
        <a:srgbClr val="263238"/>
      </a:dk2>
      <a:lt2>
        <a:srgbClr val="455A64"/>
      </a:lt2>
      <a:accent1>
        <a:srgbClr val="597BB3"/>
      </a:accent1>
      <a:accent2>
        <a:srgbClr val="FF7F6B"/>
      </a:accent2>
      <a:accent3>
        <a:srgbClr val="FF9686"/>
      </a:accent3>
      <a:accent4>
        <a:srgbClr val="99BFFF"/>
      </a:accent4>
      <a:accent5>
        <a:srgbClr val="263238"/>
      </a:accent5>
      <a:accent6>
        <a:srgbClr val="455A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01A41015B8C4748A7CA5694AB52425C" ma:contentTypeVersion="13" ma:contentTypeDescription="Crear nuevo documento." ma:contentTypeScope="" ma:versionID="72f1e3ebb0ec365ec661677c7ad65fdf">
  <xsd:schema xmlns:xsd="http://www.w3.org/2001/XMLSchema" xmlns:xs="http://www.w3.org/2001/XMLSchema" xmlns:p="http://schemas.microsoft.com/office/2006/metadata/properties" xmlns:ns3="25f9d8e5-db99-495e-afee-289b3a937a70" xmlns:ns4="2d8157ce-83da-413d-a051-424db47c4f2a" targetNamespace="http://schemas.microsoft.com/office/2006/metadata/properties" ma:root="true" ma:fieldsID="6f38fb96fa9323f88f6152bafc5e35f2" ns3:_="" ns4:_="">
    <xsd:import namespace="25f9d8e5-db99-495e-afee-289b3a937a70"/>
    <xsd:import namespace="2d8157ce-83da-413d-a051-424db47c4f2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9d8e5-db99-495e-afee-289b3a937a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8157ce-83da-413d-a051-424db47c4f2a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6E96C57-79FF-4AAD-B6CE-F7520A4CA3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249C6A6-4920-4BB1-B3C9-EC8B2FDEDEF4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www.w3.org/XML/1998/namespace"/>
    <ds:schemaRef ds:uri="25f9d8e5-db99-495e-afee-289b3a937a70"/>
    <ds:schemaRef ds:uri="2d8157ce-83da-413d-a051-424db47c4f2a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970C535-089B-4848-9FBC-66136E18D9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f9d8e5-db99-495e-afee-289b3a937a70"/>
    <ds:schemaRef ds:uri="2d8157ce-83da-413d-a051-424db47c4f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7755</TotalTime>
  <Words>1380</Words>
  <Application>Microsoft Office PowerPoint</Application>
  <PresentationFormat>Widescreen</PresentationFormat>
  <Paragraphs>224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Montserrat</vt:lpstr>
      <vt:lpstr>Amatic SC</vt:lpstr>
      <vt:lpstr>Roboto Light</vt:lpstr>
      <vt:lpstr>Symbol</vt:lpstr>
      <vt:lpstr>Neo Sans Pro</vt:lpstr>
      <vt:lpstr>Arial</vt:lpstr>
      <vt:lpstr>Meeting Tools by Slidesgo</vt:lpstr>
      <vt:lpstr>Matchington Project #PilandoAndo23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¡Gracias por su Atención!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¿Regresando al pasado o viajando al futuro?: Educación</dc:title>
  <dc:creator>Johel Heraclio Batista Cárdenas</dc:creator>
  <cp:lastModifiedBy>JOHEL BATISTA</cp:lastModifiedBy>
  <cp:revision>181</cp:revision>
  <dcterms:modified xsi:type="dcterms:W3CDTF">2023-08-10T05:56:56Z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0x010100B01A41015B8C4748A7CA5694AB52425C</vt:lpwstr>
  </property>
</Properties>
</file>