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6"/>
  </p:notesMasterIdLst>
  <p:sldIdLst>
    <p:sldId id="256" r:id="rId5"/>
    <p:sldId id="469" r:id="rId6"/>
    <p:sldId id="470" r:id="rId7"/>
    <p:sldId id="471" r:id="rId8"/>
    <p:sldId id="472" r:id="rId9"/>
    <p:sldId id="467" r:id="rId10"/>
    <p:sldId id="363" r:id="rId11"/>
    <p:sldId id="473" r:id="rId12"/>
    <p:sldId id="353" r:id="rId13"/>
    <p:sldId id="465" r:id="rId14"/>
    <p:sldId id="474" r:id="rId15"/>
    <p:sldId id="464" r:id="rId16"/>
    <p:sldId id="475" r:id="rId17"/>
    <p:sldId id="476" r:id="rId18"/>
    <p:sldId id="477" r:id="rId19"/>
    <p:sldId id="478" r:id="rId20"/>
    <p:sldId id="468" r:id="rId21"/>
    <p:sldId id="481" r:id="rId22"/>
    <p:sldId id="479" r:id="rId23"/>
    <p:sldId id="466" r:id="rId24"/>
    <p:sldId id="323" r:id="rId25"/>
  </p:sldIdLst>
  <p:sldSz cx="12192000" cy="6858000"/>
  <p:notesSz cx="6858000" cy="9144000"/>
  <p:embeddedFontLst>
    <p:embeddedFont>
      <p:font typeface="Amatic SC" panose="00000500000000000000" pitchFamily="2" charset="-79"/>
      <p:regular r:id="rId27"/>
      <p:bold r:id="rId28"/>
    </p:embeddedFont>
    <p:embeddedFont>
      <p:font typeface="Montserrat" pitchFamily="2" charset="0"/>
      <p:regular r:id="rId29"/>
      <p:bold r:id="rId30"/>
      <p:italic r:id="rId31"/>
      <p:boldItalic r:id="rId32"/>
    </p:embeddedFont>
    <p:embeddedFont>
      <p:font typeface="Neo Sans Pro" panose="020B0504030504040204" pitchFamily="34" charset="0"/>
      <p:regular r:id="rId33"/>
      <p:bold r:id="rId34"/>
      <p:italic r:id="rId35"/>
      <p:boldItalic r:id="rId36"/>
    </p:embeddedFont>
    <p:embeddedFont>
      <p:font typeface="Roboto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980"/>
    <a:srgbClr val="97D6DF"/>
    <a:srgbClr val="FE3E19"/>
    <a:srgbClr val="1B1D19"/>
    <a:srgbClr val="303030"/>
    <a:srgbClr val="2C2071"/>
    <a:srgbClr val="5C3CB8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967" autoAdjust="0"/>
  </p:normalViewPr>
  <p:slideViewPr>
    <p:cSldViewPr snapToGrid="0" snapToObjects="1">
      <p:cViewPr varScale="1">
        <p:scale>
          <a:sx n="134" d="100"/>
          <a:sy n="134" d="100"/>
        </p:scale>
        <p:origin x="12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/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/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/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/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/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/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/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/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/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Universitario (UTP </a:t>
          </a:r>
          <a:r>
            <a:rPr lang="es-PA" sz="2500" b="1" dirty="0" err="1">
              <a:latin typeface="Montserrat" pitchFamily="2" charset="0"/>
            </a:rPr>
            <a:t>ó</a:t>
          </a:r>
          <a:r>
            <a:rPr lang="es-PA" sz="2500" b="1" dirty="0">
              <a:latin typeface="Montserrat" pitchFamily="2" charset="0"/>
            </a:rPr>
            <a:t> UP)</a:t>
          </a:r>
          <a:endParaRPr lang="en-US" sz="25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la ACP</a:t>
          </a:r>
          <a:endParaRPr lang="en-US" sz="18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242FF599-1FF6-4A01-9721-5AE050DDC7C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Ayudinga</a:t>
          </a:r>
          <a:endParaRPr lang="en-US" sz="1800" dirty="0">
            <a:latin typeface="Montserrat" pitchFamily="2" charset="0"/>
          </a:endParaRPr>
        </a:p>
      </dgm:t>
    </dgm:pt>
    <dgm:pt modelId="{13299529-4C3C-4845-AF8B-E0DDC0D246DA}" type="sibTrans" cxnId="{91E59082-31D3-48E1-86C1-D815A8C552B1}">
      <dgm:prSet/>
      <dgm:spPr/>
      <dgm:t>
        <a:bodyPr/>
        <a:lstStyle/>
        <a:p>
          <a:endParaRPr lang="en-US"/>
        </a:p>
      </dgm:t>
    </dgm:pt>
    <dgm:pt modelId="{3092B1F7-E534-44BC-80FA-F246819EEDDD}" type="parTrans" cxnId="{91E59082-31D3-48E1-86C1-D815A8C552B1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Conocimiento Previo</a:t>
          </a:r>
          <a:endParaRPr lang="en-US" sz="25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PA" sz="1800" b="1" dirty="0">
              <a:latin typeface="Montserrat" pitchFamily="2" charset="0"/>
            </a:rPr>
            <a:t>Temas</a:t>
          </a:r>
          <a:r>
            <a:rPr lang="es-PA" sz="1800" dirty="0">
              <a:latin typeface="Montserrat" pitchFamily="2" charset="0"/>
            </a:rPr>
            <a:t>: Aritmética, Álgebra, Geometría, Estadística y Probabilidad</a:t>
          </a:r>
          <a:endParaRPr lang="en-US" sz="18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999F3226-1DFD-4AD2-86D4-89EC9646970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No es requerido conocerlos al detalle</a:t>
          </a:r>
          <a:endParaRPr lang="en-US" sz="1800" dirty="0">
            <a:latin typeface="Montserrat" pitchFamily="2" charset="0"/>
          </a:endParaRPr>
        </a:p>
      </dgm:t>
    </dgm:pt>
    <dgm:pt modelId="{D71872F6-2D9D-4444-A978-0F5E82019B73}" type="sibTrans" cxnId="{FA875EA0-713F-4F3D-AE9F-BFEBBBA58623}">
      <dgm:prSet/>
      <dgm:spPr/>
      <dgm:t>
        <a:bodyPr/>
        <a:lstStyle/>
        <a:p>
          <a:endParaRPr lang="en-US"/>
        </a:p>
      </dgm:t>
    </dgm:pt>
    <dgm:pt modelId="{C054C2DC-3DC6-4D5C-8391-C6FFDE94795D}" type="parTrans" cxnId="{FA875EA0-713F-4F3D-AE9F-BFEBBBA5862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Experiencia Pedagógica</a:t>
          </a:r>
          <a:endParaRPr lang="en-US" sz="25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Tutorías a sus compañeros</a:t>
          </a:r>
          <a:endParaRPr lang="en-US" sz="18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09E001C7-46D7-413E-A37A-C7328A20CBE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Referencia Directa</a:t>
          </a:r>
          <a:endParaRPr lang="en-US" sz="1800" dirty="0">
            <a:latin typeface="Montserrat" pitchFamily="2" charset="0"/>
          </a:endParaRPr>
        </a:p>
      </dgm:t>
    </dgm:pt>
    <dgm:pt modelId="{01CB0B46-7B33-4E4C-AB63-15CCB46DB093}" type="sibTrans" cxnId="{B8EA6C17-0C37-40EF-A0B2-63351732FC4E}">
      <dgm:prSet/>
      <dgm:spPr/>
      <dgm:t>
        <a:bodyPr/>
        <a:lstStyle/>
        <a:p>
          <a:endParaRPr lang="en-US"/>
        </a:p>
      </dgm:t>
    </dgm:pt>
    <dgm:pt modelId="{E36903B1-A579-464E-AF34-2F34E90ECD9F}" type="parTrans" cxnId="{B8EA6C17-0C37-40EF-A0B2-63351732FC4E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B8EA6C17-0C37-40EF-A0B2-63351732FC4E}" srcId="{FC2A2B23-FB05-4512-963D-E4BA169C9950}" destId="{09E001C7-46D7-413E-A37A-C7328A20CBE4}" srcOrd="1" destOrd="0" parTransId="{E36903B1-A579-464E-AF34-2F34E90ECD9F}" sibTransId="{01CB0B46-7B33-4E4C-AB63-15CCB46DB093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C0DE5764-5EBC-45A4-942C-8AE1065FE74C}" type="presOf" srcId="{09E001C7-46D7-413E-A37A-C7328A20CBE4}" destId="{5D652498-3023-4D8C-B7C8-61145E334EE3}" srcOrd="0" destOrd="1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5E7F7A70-F21A-4CD0-A131-FCA4EBA3ABAE}" type="presOf" srcId="{999F3226-1DFD-4AD2-86D4-89EC9646970F}" destId="{9F65115D-B241-4003-A93A-AF10E363805C}" srcOrd="0" destOrd="1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91E59082-31D3-48E1-86C1-D815A8C552B1}" srcId="{965BADF0-327E-4285-B664-A30378F9E2F7}" destId="{242FF599-1FF6-4A01-9721-5AE050DDC7C4}" srcOrd="1" destOrd="0" parTransId="{3092B1F7-E534-44BC-80FA-F246819EEDDD}" sibTransId="{13299529-4C3C-4845-AF8B-E0DDC0D246DA}"/>
    <dgm:cxn modelId="{FA875EA0-713F-4F3D-AE9F-BFEBBBA58623}" srcId="{51BA6E46-1D50-46E6-8EE9-0226BB9B0C2D}" destId="{999F3226-1DFD-4AD2-86D4-89EC9646970F}" srcOrd="1" destOrd="0" parTransId="{C054C2DC-3DC6-4D5C-8391-C6FFDE94795D}" sibTransId="{D71872F6-2D9D-4444-A978-0F5E82019B73}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85C07EC3-1245-4730-98DA-D2486412C607}" type="presOf" srcId="{242FF599-1FF6-4A01-9721-5AE050DDC7C4}" destId="{A109715F-4F37-4DE5-AA4B-7C88A85789D8}" srcOrd="0" destOrd="1" presId="urn:microsoft.com/office/officeart/2005/8/layout/vList2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E01FA-10C0-4CCC-BD96-1EF73E4AE1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4F0CF-3EE2-45A9-A545-B84C75BF9402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Metodología Educativa</a:t>
          </a:r>
          <a:endParaRPr lang="en-US" sz="900" b="1" dirty="0">
            <a:latin typeface="Montserrat" pitchFamily="2" charset="0"/>
          </a:endParaRPr>
        </a:p>
      </dgm:t>
    </dgm:pt>
    <dgm:pt modelId="{5BB45D6E-7828-44D8-8300-3A0FEC6F8129}" type="parTrans" cxnId="{66BE39D0-1E9B-4322-8278-B32910D1ACB6}">
      <dgm:prSet/>
      <dgm:spPr/>
      <dgm:t>
        <a:bodyPr/>
        <a:lstStyle/>
        <a:p>
          <a:endParaRPr lang="en-US"/>
        </a:p>
      </dgm:t>
    </dgm:pt>
    <dgm:pt modelId="{C1943E60-2A79-4A34-BEE0-05A96A08ED45}" type="sibTrans" cxnId="{66BE39D0-1E9B-4322-8278-B32910D1ACB6}">
      <dgm:prSet/>
      <dgm:spPr/>
      <dgm:t>
        <a:bodyPr/>
        <a:lstStyle/>
        <a:p>
          <a:endParaRPr lang="en-US"/>
        </a:p>
      </dgm:t>
    </dgm:pt>
    <dgm:pt modelId="{998C9D3F-8DDA-4DFF-8D34-E2760EDEBBB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b="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dirty="0">
            <a:latin typeface="Montserrat" pitchFamily="2" charset="0"/>
          </a:endParaRPr>
        </a:p>
      </dgm:t>
    </dgm:pt>
    <dgm:pt modelId="{0E57C2F4-E497-4FD5-98A5-0755257CE4D6}" type="parTrans" cxnId="{AB814E57-77D2-446A-A73A-D3A6ECD6A63C}">
      <dgm:prSet/>
      <dgm:spPr/>
      <dgm:t>
        <a:bodyPr/>
        <a:lstStyle/>
        <a:p>
          <a:endParaRPr lang="en-US"/>
        </a:p>
      </dgm:t>
    </dgm:pt>
    <dgm:pt modelId="{5CAC6109-0971-4BB4-9BB4-4C78DCDA9E9E}" type="sibTrans" cxnId="{AB814E57-77D2-446A-A73A-D3A6ECD6A63C}">
      <dgm:prSet/>
      <dgm:spPr/>
      <dgm:t>
        <a:bodyPr/>
        <a:lstStyle/>
        <a:p>
          <a:endParaRPr lang="en-US"/>
        </a:p>
      </dgm:t>
    </dgm:pt>
    <dgm:pt modelId="{E292B2CD-CDB7-442C-AB76-15053FD4DD68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Academicismo</a:t>
          </a:r>
          <a:endParaRPr lang="en-US" sz="900" b="1" dirty="0">
            <a:latin typeface="Montserrat" pitchFamily="2" charset="0"/>
          </a:endParaRPr>
        </a:p>
      </dgm:t>
    </dgm:pt>
    <dgm:pt modelId="{FAB0B8EB-4E89-4ED3-B83C-F1F190CD3C48}" type="parTrans" cxnId="{8BD14632-B76E-4077-8C29-0205D1856BD9}">
      <dgm:prSet/>
      <dgm:spPr/>
      <dgm:t>
        <a:bodyPr/>
        <a:lstStyle/>
        <a:p>
          <a:endParaRPr lang="en-US"/>
        </a:p>
      </dgm:t>
    </dgm:pt>
    <dgm:pt modelId="{993395CA-A33C-4FAE-853E-DBF2881F79C4}" type="sibTrans" cxnId="{8BD14632-B76E-4077-8C29-0205D1856BD9}">
      <dgm:prSet/>
      <dgm:spPr/>
      <dgm:t>
        <a:bodyPr/>
        <a:lstStyle/>
        <a:p>
          <a:endParaRPr lang="en-US"/>
        </a:p>
      </dgm:t>
    </dgm:pt>
    <dgm:pt modelId="{9EDCBB5B-2C11-42D2-9B52-3FFD026E7E9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dirty="0">
            <a:latin typeface="Montserrat" pitchFamily="2" charset="0"/>
          </a:endParaRPr>
        </a:p>
      </dgm:t>
    </dgm:pt>
    <dgm:pt modelId="{A672F7E9-2A81-4ED2-8D65-73C7D017694B}" type="parTrans" cxnId="{5BEA60CC-5FC6-45FA-9D00-287793A44FD7}">
      <dgm:prSet/>
      <dgm:spPr/>
      <dgm:t>
        <a:bodyPr/>
        <a:lstStyle/>
        <a:p>
          <a:endParaRPr lang="en-US"/>
        </a:p>
      </dgm:t>
    </dgm:pt>
    <dgm:pt modelId="{CC7ECAA2-2697-4834-AB59-42E66EDA4458}" type="sibTrans" cxnId="{5BEA60CC-5FC6-45FA-9D00-287793A44FD7}">
      <dgm:prSet/>
      <dgm:spPr/>
      <dgm:t>
        <a:bodyPr/>
        <a:lstStyle/>
        <a:p>
          <a:endParaRPr lang="en-US"/>
        </a:p>
      </dgm:t>
    </dgm:pt>
    <dgm:pt modelId="{F13357A2-4E0E-468B-BA91-889D21CA4FA5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Formato del Programa</a:t>
          </a:r>
          <a:endParaRPr lang="en-US" sz="900" b="1" dirty="0">
            <a:latin typeface="Montserrat" pitchFamily="2" charset="0"/>
          </a:endParaRPr>
        </a:p>
      </dgm:t>
    </dgm:pt>
    <dgm:pt modelId="{1182F24B-0180-48F2-9680-C2FA3DCBCCAE}" type="parTrans" cxnId="{A7051A29-4A90-470D-9FC0-6D8A9503038F}">
      <dgm:prSet/>
      <dgm:spPr/>
      <dgm:t>
        <a:bodyPr/>
        <a:lstStyle/>
        <a:p>
          <a:endParaRPr lang="en-US"/>
        </a:p>
      </dgm:t>
    </dgm:pt>
    <dgm:pt modelId="{9605F5C4-5F4E-4B58-B989-9AE4D14A9E1E}" type="sibTrans" cxnId="{A7051A29-4A90-470D-9FC0-6D8A9503038F}">
      <dgm:prSet/>
      <dgm:spPr/>
      <dgm:t>
        <a:bodyPr/>
        <a:lstStyle/>
        <a:p>
          <a:endParaRPr lang="en-US"/>
        </a:p>
      </dgm:t>
    </dgm:pt>
    <dgm:pt modelId="{958FD3E5-BBAF-4F89-9EAA-740E0D86C4B0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dirty="0">
            <a:latin typeface="Montserrat" pitchFamily="2" charset="0"/>
          </a:endParaRPr>
        </a:p>
      </dgm:t>
    </dgm:pt>
    <dgm:pt modelId="{F0453A09-1306-4E5E-8DCA-898BE89DA8F9}" type="parTrans" cxnId="{60445887-392A-4BB9-AFC5-0D32CCAE88CD}">
      <dgm:prSet/>
      <dgm:spPr/>
      <dgm:t>
        <a:bodyPr/>
        <a:lstStyle/>
        <a:p>
          <a:endParaRPr lang="en-US"/>
        </a:p>
      </dgm:t>
    </dgm:pt>
    <dgm:pt modelId="{F1EE9BA1-04D6-4B39-99CE-74C9802D58BC}" type="sibTrans" cxnId="{60445887-392A-4BB9-AFC5-0D32CCAE88CD}">
      <dgm:prSet/>
      <dgm:spPr/>
      <dgm:t>
        <a:bodyPr/>
        <a:lstStyle/>
        <a:p>
          <a:endParaRPr lang="en-US"/>
        </a:p>
      </dgm:t>
    </dgm:pt>
    <dgm:pt modelId="{41153186-F339-4C05-BE6B-A0C66D2D36D0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Inclusión Educativa</a:t>
          </a:r>
          <a:endParaRPr lang="en-US" sz="900" b="1" dirty="0">
            <a:latin typeface="Montserrat" pitchFamily="2" charset="0"/>
          </a:endParaRPr>
        </a:p>
      </dgm:t>
    </dgm:pt>
    <dgm:pt modelId="{1E060830-2871-4E73-AD2E-DC7B42C948E9}" type="parTrans" cxnId="{73931D74-354E-4F1D-8D39-21F027BD39A0}">
      <dgm:prSet/>
      <dgm:spPr/>
      <dgm:t>
        <a:bodyPr/>
        <a:lstStyle/>
        <a:p>
          <a:endParaRPr lang="en-US"/>
        </a:p>
      </dgm:t>
    </dgm:pt>
    <dgm:pt modelId="{7E5C1121-DB73-4046-9E9A-81CF905B6D42}" type="sibTrans" cxnId="{73931D74-354E-4F1D-8D39-21F027BD39A0}">
      <dgm:prSet/>
      <dgm:spPr/>
      <dgm:t>
        <a:bodyPr/>
        <a:lstStyle/>
        <a:p>
          <a:endParaRPr lang="en-US"/>
        </a:p>
      </dgm:t>
    </dgm:pt>
    <dgm:pt modelId="{105FF39F-78E0-4B94-9283-4A2E51C5B07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dirty="0"/>
            <a:t>.</a:t>
          </a:r>
          <a:endParaRPr lang="en-US" sz="1600" b="0" dirty="0"/>
        </a:p>
      </dgm:t>
    </dgm:pt>
    <dgm:pt modelId="{604EFCF6-4C5B-4FEF-B222-63AB8C4C5DC5}" type="parTrans" cxnId="{AD75AF40-DC85-4E90-8F28-2285BDDFD8BE}">
      <dgm:prSet/>
      <dgm:spPr/>
      <dgm:t>
        <a:bodyPr/>
        <a:lstStyle/>
        <a:p>
          <a:endParaRPr lang="en-US"/>
        </a:p>
      </dgm:t>
    </dgm:pt>
    <dgm:pt modelId="{424CE892-74F9-4407-9D42-CF160DA801ED}" type="sibTrans" cxnId="{AD75AF40-DC85-4E90-8F28-2285BDDFD8BE}">
      <dgm:prSet/>
      <dgm:spPr/>
      <dgm:t>
        <a:bodyPr/>
        <a:lstStyle/>
        <a:p>
          <a:endParaRPr lang="en-US"/>
        </a:p>
      </dgm:t>
    </dgm:pt>
    <dgm:pt modelId="{F0AE834E-1DE5-408B-BCEB-8EC05291D0B1}" type="pres">
      <dgm:prSet presAssocID="{7FAE01FA-10C0-4CCC-BD96-1EF73E4AE1A1}" presName="linearFlow" presStyleCnt="0">
        <dgm:presLayoutVars>
          <dgm:dir/>
          <dgm:animLvl val="lvl"/>
          <dgm:resizeHandles val="exact"/>
        </dgm:presLayoutVars>
      </dgm:prSet>
      <dgm:spPr/>
    </dgm:pt>
    <dgm:pt modelId="{1D0ABBAA-0312-409A-98DD-8D8D53EDAEAF}" type="pres">
      <dgm:prSet presAssocID="{0254F0CF-3EE2-45A9-A545-B84C75BF9402}" presName="composite" presStyleCnt="0"/>
      <dgm:spPr/>
    </dgm:pt>
    <dgm:pt modelId="{7D54BA83-A8DD-453E-B5DD-0064AE9FD1D3}" type="pres">
      <dgm:prSet presAssocID="{0254F0CF-3EE2-45A9-A545-B84C75BF94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1D540EB-AE9B-482A-98A6-73B465E6B537}" type="pres">
      <dgm:prSet presAssocID="{0254F0CF-3EE2-45A9-A545-B84C75BF9402}" presName="descendantText" presStyleLbl="alignAcc1" presStyleIdx="0" presStyleCnt="4">
        <dgm:presLayoutVars>
          <dgm:bulletEnabled val="1"/>
        </dgm:presLayoutVars>
      </dgm:prSet>
      <dgm:spPr/>
    </dgm:pt>
    <dgm:pt modelId="{09AE94B5-6EFB-4F88-A427-E5C70EC7C776}" type="pres">
      <dgm:prSet presAssocID="{C1943E60-2A79-4A34-BEE0-05A96A08ED45}" presName="sp" presStyleCnt="0"/>
      <dgm:spPr/>
    </dgm:pt>
    <dgm:pt modelId="{1C6C37D6-FA91-45C5-8060-0823631CEC67}" type="pres">
      <dgm:prSet presAssocID="{E292B2CD-CDB7-442C-AB76-15053FD4DD68}" presName="composite" presStyleCnt="0"/>
      <dgm:spPr/>
    </dgm:pt>
    <dgm:pt modelId="{80FD059A-71F9-4E00-A353-1E3E34882E49}" type="pres">
      <dgm:prSet presAssocID="{E292B2CD-CDB7-442C-AB76-15053FD4DD6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0F04CAC-2614-4859-80F0-71DC6C284558}" type="pres">
      <dgm:prSet presAssocID="{E292B2CD-CDB7-442C-AB76-15053FD4DD68}" presName="descendantText" presStyleLbl="alignAcc1" presStyleIdx="1" presStyleCnt="4">
        <dgm:presLayoutVars>
          <dgm:bulletEnabled val="1"/>
        </dgm:presLayoutVars>
      </dgm:prSet>
      <dgm:spPr/>
    </dgm:pt>
    <dgm:pt modelId="{3E40515F-1D73-40E1-9DF5-CDB91DE64953}" type="pres">
      <dgm:prSet presAssocID="{993395CA-A33C-4FAE-853E-DBF2881F79C4}" presName="sp" presStyleCnt="0"/>
      <dgm:spPr/>
    </dgm:pt>
    <dgm:pt modelId="{EBE6B122-FABC-43EB-813E-5A3534082608}" type="pres">
      <dgm:prSet presAssocID="{F13357A2-4E0E-468B-BA91-889D21CA4FA5}" presName="composite" presStyleCnt="0"/>
      <dgm:spPr/>
    </dgm:pt>
    <dgm:pt modelId="{077C0661-12C0-4D7B-99DD-ADBB07657DF0}" type="pres">
      <dgm:prSet presAssocID="{F13357A2-4E0E-468B-BA91-889D21CA4FA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F7EC5FA-69B3-482A-95D6-09E7943A805E}" type="pres">
      <dgm:prSet presAssocID="{F13357A2-4E0E-468B-BA91-889D21CA4FA5}" presName="descendantText" presStyleLbl="alignAcc1" presStyleIdx="2" presStyleCnt="4">
        <dgm:presLayoutVars>
          <dgm:bulletEnabled val="1"/>
        </dgm:presLayoutVars>
      </dgm:prSet>
      <dgm:spPr/>
    </dgm:pt>
    <dgm:pt modelId="{FD85618D-DF9C-43B7-9EB3-184E4E442B11}" type="pres">
      <dgm:prSet presAssocID="{9605F5C4-5F4E-4B58-B989-9AE4D14A9E1E}" presName="sp" presStyleCnt="0"/>
      <dgm:spPr/>
    </dgm:pt>
    <dgm:pt modelId="{9CEE6FAE-8CA7-4B07-988A-73F6DC41D806}" type="pres">
      <dgm:prSet presAssocID="{41153186-F339-4C05-BE6B-A0C66D2D36D0}" presName="composite" presStyleCnt="0"/>
      <dgm:spPr/>
    </dgm:pt>
    <dgm:pt modelId="{DDDC24BC-761D-40D2-BA0E-E4C4B15F6641}" type="pres">
      <dgm:prSet presAssocID="{41153186-F339-4C05-BE6B-A0C66D2D36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2364B1C-236F-458F-B403-EFD1A861AFB5}" type="pres">
      <dgm:prSet presAssocID="{41153186-F339-4C05-BE6B-A0C66D2D36D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766109-C464-4EE5-8D5E-C8649C4F1925}" type="presOf" srcId="{0254F0CF-3EE2-45A9-A545-B84C75BF9402}" destId="{7D54BA83-A8DD-453E-B5DD-0064AE9FD1D3}" srcOrd="0" destOrd="0" presId="urn:microsoft.com/office/officeart/2005/8/layout/chevron2"/>
    <dgm:cxn modelId="{F5A9AC15-C9C7-41BB-BE2F-9822E448F967}" type="presOf" srcId="{41153186-F339-4C05-BE6B-A0C66D2D36D0}" destId="{DDDC24BC-761D-40D2-BA0E-E4C4B15F6641}" srcOrd="0" destOrd="0" presId="urn:microsoft.com/office/officeart/2005/8/layout/chevron2"/>
    <dgm:cxn modelId="{A7051A29-4A90-470D-9FC0-6D8A9503038F}" srcId="{7FAE01FA-10C0-4CCC-BD96-1EF73E4AE1A1}" destId="{F13357A2-4E0E-468B-BA91-889D21CA4FA5}" srcOrd="2" destOrd="0" parTransId="{1182F24B-0180-48F2-9680-C2FA3DCBCCAE}" sibTransId="{9605F5C4-5F4E-4B58-B989-9AE4D14A9E1E}"/>
    <dgm:cxn modelId="{06CFB629-B4C4-4AF2-AD7B-619D2794B957}" type="presOf" srcId="{E292B2CD-CDB7-442C-AB76-15053FD4DD68}" destId="{80FD059A-71F9-4E00-A353-1E3E34882E49}" srcOrd="0" destOrd="0" presId="urn:microsoft.com/office/officeart/2005/8/layout/chevron2"/>
    <dgm:cxn modelId="{8BD14632-B76E-4077-8C29-0205D1856BD9}" srcId="{7FAE01FA-10C0-4CCC-BD96-1EF73E4AE1A1}" destId="{E292B2CD-CDB7-442C-AB76-15053FD4DD68}" srcOrd="1" destOrd="0" parTransId="{FAB0B8EB-4E89-4ED3-B83C-F1F190CD3C48}" sibTransId="{993395CA-A33C-4FAE-853E-DBF2881F79C4}"/>
    <dgm:cxn modelId="{AD75AF40-DC85-4E90-8F28-2285BDDFD8BE}" srcId="{41153186-F339-4C05-BE6B-A0C66D2D36D0}" destId="{105FF39F-78E0-4B94-9283-4A2E51C5B076}" srcOrd="0" destOrd="0" parTransId="{604EFCF6-4C5B-4FEF-B222-63AB8C4C5DC5}" sibTransId="{424CE892-74F9-4407-9D42-CF160DA801ED}"/>
    <dgm:cxn modelId="{53B07B67-38A5-4B69-A5F1-1BE45D027CE5}" type="presOf" srcId="{998C9D3F-8DDA-4DFF-8D34-E2760EDEBBB5}" destId="{31D540EB-AE9B-482A-98A6-73B465E6B537}" srcOrd="0" destOrd="0" presId="urn:microsoft.com/office/officeart/2005/8/layout/chevron2"/>
    <dgm:cxn modelId="{73931D74-354E-4F1D-8D39-21F027BD39A0}" srcId="{7FAE01FA-10C0-4CCC-BD96-1EF73E4AE1A1}" destId="{41153186-F339-4C05-BE6B-A0C66D2D36D0}" srcOrd="3" destOrd="0" parTransId="{1E060830-2871-4E73-AD2E-DC7B42C948E9}" sibTransId="{7E5C1121-DB73-4046-9E9A-81CF905B6D42}"/>
    <dgm:cxn modelId="{C08A2475-60C7-4146-B13B-ECB4DD54ECB9}" type="presOf" srcId="{9EDCBB5B-2C11-42D2-9B52-3FFD026E7E96}" destId="{C0F04CAC-2614-4859-80F0-71DC6C284558}" srcOrd="0" destOrd="0" presId="urn:microsoft.com/office/officeart/2005/8/layout/chevron2"/>
    <dgm:cxn modelId="{AB814E57-77D2-446A-A73A-D3A6ECD6A63C}" srcId="{0254F0CF-3EE2-45A9-A545-B84C75BF9402}" destId="{998C9D3F-8DDA-4DFF-8D34-E2760EDEBBB5}" srcOrd="0" destOrd="0" parTransId="{0E57C2F4-E497-4FD5-98A5-0755257CE4D6}" sibTransId="{5CAC6109-0971-4BB4-9BB4-4C78DCDA9E9E}"/>
    <dgm:cxn modelId="{60445887-392A-4BB9-AFC5-0D32CCAE88CD}" srcId="{F13357A2-4E0E-468B-BA91-889D21CA4FA5}" destId="{958FD3E5-BBAF-4F89-9EAA-740E0D86C4B0}" srcOrd="0" destOrd="0" parTransId="{F0453A09-1306-4E5E-8DCA-898BE89DA8F9}" sibTransId="{F1EE9BA1-04D6-4B39-99CE-74C9802D58BC}"/>
    <dgm:cxn modelId="{49CDB9B6-10F3-49B3-8A52-8D5248483C00}" type="presOf" srcId="{958FD3E5-BBAF-4F89-9EAA-740E0D86C4B0}" destId="{7F7EC5FA-69B3-482A-95D6-09E7943A805E}" srcOrd="0" destOrd="0" presId="urn:microsoft.com/office/officeart/2005/8/layout/chevron2"/>
    <dgm:cxn modelId="{6853FFBF-89E4-413C-948E-C38A0D0EC546}" type="presOf" srcId="{105FF39F-78E0-4B94-9283-4A2E51C5B076}" destId="{02364B1C-236F-458F-B403-EFD1A861AFB5}" srcOrd="0" destOrd="0" presId="urn:microsoft.com/office/officeart/2005/8/layout/chevron2"/>
    <dgm:cxn modelId="{5BEA60CC-5FC6-45FA-9D00-287793A44FD7}" srcId="{E292B2CD-CDB7-442C-AB76-15053FD4DD68}" destId="{9EDCBB5B-2C11-42D2-9B52-3FFD026E7E96}" srcOrd="0" destOrd="0" parTransId="{A672F7E9-2A81-4ED2-8D65-73C7D017694B}" sibTransId="{CC7ECAA2-2697-4834-AB59-42E66EDA4458}"/>
    <dgm:cxn modelId="{66BE39D0-1E9B-4322-8278-B32910D1ACB6}" srcId="{7FAE01FA-10C0-4CCC-BD96-1EF73E4AE1A1}" destId="{0254F0CF-3EE2-45A9-A545-B84C75BF9402}" srcOrd="0" destOrd="0" parTransId="{5BB45D6E-7828-44D8-8300-3A0FEC6F8129}" sibTransId="{C1943E60-2A79-4A34-BEE0-05A96A08ED45}"/>
    <dgm:cxn modelId="{D7579FD6-124F-4A73-88A5-BF5553E4E9E4}" type="presOf" srcId="{7FAE01FA-10C0-4CCC-BD96-1EF73E4AE1A1}" destId="{F0AE834E-1DE5-408B-BCEB-8EC05291D0B1}" srcOrd="0" destOrd="0" presId="urn:microsoft.com/office/officeart/2005/8/layout/chevron2"/>
    <dgm:cxn modelId="{911707F2-1097-418C-B08F-C6E84F0034C0}" type="presOf" srcId="{F13357A2-4E0E-468B-BA91-889D21CA4FA5}" destId="{077C0661-12C0-4D7B-99DD-ADBB07657DF0}" srcOrd="0" destOrd="0" presId="urn:microsoft.com/office/officeart/2005/8/layout/chevron2"/>
    <dgm:cxn modelId="{0D00CD5F-512B-4E20-A1B8-ACE8C23262DA}" type="presParOf" srcId="{F0AE834E-1DE5-408B-BCEB-8EC05291D0B1}" destId="{1D0ABBAA-0312-409A-98DD-8D8D53EDAEAF}" srcOrd="0" destOrd="0" presId="urn:microsoft.com/office/officeart/2005/8/layout/chevron2"/>
    <dgm:cxn modelId="{17076A0D-5BAD-4A2D-ACCD-23F93DFF309A}" type="presParOf" srcId="{1D0ABBAA-0312-409A-98DD-8D8D53EDAEAF}" destId="{7D54BA83-A8DD-453E-B5DD-0064AE9FD1D3}" srcOrd="0" destOrd="0" presId="urn:microsoft.com/office/officeart/2005/8/layout/chevron2"/>
    <dgm:cxn modelId="{5391216B-12AA-4E50-9A8F-5CF412EE90D7}" type="presParOf" srcId="{1D0ABBAA-0312-409A-98DD-8D8D53EDAEAF}" destId="{31D540EB-AE9B-482A-98A6-73B465E6B537}" srcOrd="1" destOrd="0" presId="urn:microsoft.com/office/officeart/2005/8/layout/chevron2"/>
    <dgm:cxn modelId="{ABC40B81-831D-4BE5-A03F-021F667A0E35}" type="presParOf" srcId="{F0AE834E-1DE5-408B-BCEB-8EC05291D0B1}" destId="{09AE94B5-6EFB-4F88-A427-E5C70EC7C776}" srcOrd="1" destOrd="0" presId="urn:microsoft.com/office/officeart/2005/8/layout/chevron2"/>
    <dgm:cxn modelId="{B231DD01-F76C-4089-948F-EBCBC1B6D8D7}" type="presParOf" srcId="{F0AE834E-1DE5-408B-BCEB-8EC05291D0B1}" destId="{1C6C37D6-FA91-45C5-8060-0823631CEC67}" srcOrd="2" destOrd="0" presId="urn:microsoft.com/office/officeart/2005/8/layout/chevron2"/>
    <dgm:cxn modelId="{0F45F330-32C1-42B1-891E-06CB855FC3AE}" type="presParOf" srcId="{1C6C37D6-FA91-45C5-8060-0823631CEC67}" destId="{80FD059A-71F9-4E00-A353-1E3E34882E49}" srcOrd="0" destOrd="0" presId="urn:microsoft.com/office/officeart/2005/8/layout/chevron2"/>
    <dgm:cxn modelId="{DCE7A9CB-68C1-4D53-9941-79104503BE20}" type="presParOf" srcId="{1C6C37D6-FA91-45C5-8060-0823631CEC67}" destId="{C0F04CAC-2614-4859-80F0-71DC6C284558}" srcOrd="1" destOrd="0" presId="urn:microsoft.com/office/officeart/2005/8/layout/chevron2"/>
    <dgm:cxn modelId="{2163E2C4-CE8E-4B53-A39B-DA65BABF0C0A}" type="presParOf" srcId="{F0AE834E-1DE5-408B-BCEB-8EC05291D0B1}" destId="{3E40515F-1D73-40E1-9DF5-CDB91DE64953}" srcOrd="3" destOrd="0" presId="urn:microsoft.com/office/officeart/2005/8/layout/chevron2"/>
    <dgm:cxn modelId="{DA6221CA-B2D0-4602-B19A-A7B6465E6D88}" type="presParOf" srcId="{F0AE834E-1DE5-408B-BCEB-8EC05291D0B1}" destId="{EBE6B122-FABC-43EB-813E-5A3534082608}" srcOrd="4" destOrd="0" presId="urn:microsoft.com/office/officeart/2005/8/layout/chevron2"/>
    <dgm:cxn modelId="{558DDD38-3AAA-4C0B-B8FA-7D9125DE6ADE}" type="presParOf" srcId="{EBE6B122-FABC-43EB-813E-5A3534082608}" destId="{077C0661-12C0-4D7B-99DD-ADBB07657DF0}" srcOrd="0" destOrd="0" presId="urn:microsoft.com/office/officeart/2005/8/layout/chevron2"/>
    <dgm:cxn modelId="{A8921067-EAB5-4E99-9178-AD3B88B23AB4}" type="presParOf" srcId="{EBE6B122-FABC-43EB-813E-5A3534082608}" destId="{7F7EC5FA-69B3-482A-95D6-09E7943A805E}" srcOrd="1" destOrd="0" presId="urn:microsoft.com/office/officeart/2005/8/layout/chevron2"/>
    <dgm:cxn modelId="{8B15EDB1-EC8C-4D8D-AAE5-012B3BD2B0A4}" type="presParOf" srcId="{F0AE834E-1DE5-408B-BCEB-8EC05291D0B1}" destId="{FD85618D-DF9C-43B7-9EB3-184E4E442B11}" srcOrd="5" destOrd="0" presId="urn:microsoft.com/office/officeart/2005/8/layout/chevron2"/>
    <dgm:cxn modelId="{9B9666A7-CC84-4064-981F-05C6EA840663}" type="presParOf" srcId="{F0AE834E-1DE5-408B-BCEB-8EC05291D0B1}" destId="{9CEE6FAE-8CA7-4B07-988A-73F6DC41D806}" srcOrd="6" destOrd="0" presId="urn:microsoft.com/office/officeart/2005/8/layout/chevron2"/>
    <dgm:cxn modelId="{CDD45636-C970-4828-8795-8A45CE1AFBF4}" type="presParOf" srcId="{9CEE6FAE-8CA7-4B07-988A-73F6DC41D806}" destId="{DDDC24BC-761D-40D2-BA0E-E4C4B15F6641}" srcOrd="0" destOrd="0" presId="urn:microsoft.com/office/officeart/2005/8/layout/chevron2"/>
    <dgm:cxn modelId="{6D3DF58C-A5A9-4210-BCFB-F4AC0E46E426}" type="presParOf" srcId="{9CEE6FAE-8CA7-4B07-988A-73F6DC41D806}" destId="{02364B1C-236F-458F-B403-EFD1A861AF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1- Extensión y Horario Ajustado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2- Aumento de Sesiones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3- Descansos y Eficiencia</a:t>
          </a:r>
          <a:endParaRPr lang="en-US" sz="20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Descanso obligatorio a las 1:45 </a:t>
          </a:r>
          <a:r>
            <a:rPr lang="es-ES" sz="1600" b="0" i="0" dirty="0" err="1">
              <a:latin typeface="Montserrat" pitchFamily="2" charset="0"/>
            </a:rPr>
            <a:t>hrs</a:t>
          </a:r>
          <a:r>
            <a:rPr lang="es-ES" sz="1600" b="0" i="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4- Integración Digital Mejorada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5- Orientación Universitaria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2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2" custScaleY="73544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#1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#2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#3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27774"/>
          <a:ext cx="3682055" cy="769859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400" b="1" i="0" kern="1200" dirty="0">
            <a:latin typeface="Montserrat" pitchFamily="2" charset="0"/>
          </a:endParaRPr>
        </a:p>
      </dsp:txBody>
      <dsp:txXfrm>
        <a:off x="37581" y="165355"/>
        <a:ext cx="3606893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340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Universitario (UTP </a:t>
          </a:r>
          <a:r>
            <a:rPr lang="es-PA" sz="2500" b="1" kern="1200" dirty="0" err="1">
              <a:latin typeface="Montserrat" pitchFamily="2" charset="0"/>
            </a:rPr>
            <a:t>ó</a:t>
          </a:r>
          <a:r>
            <a:rPr lang="es-PA" sz="2500" b="1" kern="1200" dirty="0">
              <a:latin typeface="Montserrat" pitchFamily="2" charset="0"/>
            </a:rPr>
            <a:t> UP)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56355"/>
        <a:ext cx="6414911" cy="793940"/>
      </dsp:txXfrm>
    </dsp:sp>
    <dsp:sp modelId="{A109715F-4F37-4DE5-AA4B-7C88A85789D8}">
      <dsp:nvSpPr>
        <dsp:cNvPr id="0" name=""/>
        <dsp:cNvSpPr/>
      </dsp:nvSpPr>
      <dsp:spPr>
        <a:xfrm>
          <a:off x="0" y="89324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la ACP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Ayudinga</a:t>
          </a:r>
          <a:endParaRPr lang="en-US" sz="1800" kern="1200" dirty="0">
            <a:latin typeface="Montserrat" pitchFamily="2" charset="0"/>
          </a:endParaRPr>
        </a:p>
      </dsp:txBody>
      <dsp:txXfrm>
        <a:off x="0" y="893245"/>
        <a:ext cx="6500811" cy="778320"/>
      </dsp:txXfrm>
    </dsp:sp>
    <dsp:sp modelId="{9854363B-BD4E-4335-BFDA-52E9C9C7AE1F}">
      <dsp:nvSpPr>
        <dsp:cNvPr id="0" name=""/>
        <dsp:cNvSpPr/>
      </dsp:nvSpPr>
      <dsp:spPr>
        <a:xfrm>
          <a:off x="0" y="167156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Conocimiento Previo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1714515"/>
        <a:ext cx="6414911" cy="793940"/>
      </dsp:txXfrm>
    </dsp:sp>
    <dsp:sp modelId="{9F65115D-B241-4003-A93A-AF10E363805C}">
      <dsp:nvSpPr>
        <dsp:cNvPr id="0" name=""/>
        <dsp:cNvSpPr/>
      </dsp:nvSpPr>
      <dsp:spPr>
        <a:xfrm>
          <a:off x="0" y="2551405"/>
          <a:ext cx="650081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b="1" kern="1200" dirty="0">
              <a:latin typeface="Montserrat" pitchFamily="2" charset="0"/>
            </a:rPr>
            <a:t>Temas</a:t>
          </a:r>
          <a:r>
            <a:rPr lang="es-PA" sz="1800" kern="1200" dirty="0">
              <a:latin typeface="Montserrat" pitchFamily="2" charset="0"/>
            </a:rPr>
            <a:t>: Aritmética, Álgebra, Geometría, Estadística y Probabilidad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No es requerido conocerlos al detalle</a:t>
          </a:r>
          <a:endParaRPr lang="en-US" sz="1800" kern="1200" dirty="0">
            <a:latin typeface="Montserrat" pitchFamily="2" charset="0"/>
          </a:endParaRPr>
        </a:p>
      </dsp:txBody>
      <dsp:txXfrm>
        <a:off x="0" y="2551405"/>
        <a:ext cx="6500811" cy="875610"/>
      </dsp:txXfrm>
    </dsp:sp>
    <dsp:sp modelId="{B01FFF05-E81F-4893-88B2-8BEFBF0777CA}">
      <dsp:nvSpPr>
        <dsp:cNvPr id="0" name=""/>
        <dsp:cNvSpPr/>
      </dsp:nvSpPr>
      <dsp:spPr>
        <a:xfrm>
          <a:off x="0" y="342701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Experiencia Pedagógica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3469965"/>
        <a:ext cx="6414911" cy="793940"/>
      </dsp:txXfrm>
    </dsp:sp>
    <dsp:sp modelId="{5D652498-3023-4D8C-B7C8-61145E334EE3}">
      <dsp:nvSpPr>
        <dsp:cNvPr id="0" name=""/>
        <dsp:cNvSpPr/>
      </dsp:nvSpPr>
      <dsp:spPr>
        <a:xfrm>
          <a:off x="0" y="430685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Tutorías a sus compañeros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Referencia Directa</a:t>
          </a:r>
          <a:endParaRPr lang="en-US" sz="1800" kern="1200" dirty="0">
            <a:latin typeface="Montserrat" pitchFamily="2" charset="0"/>
          </a:endParaRPr>
        </a:p>
      </dsp:txBody>
      <dsp:txXfrm>
        <a:off x="0" y="4306855"/>
        <a:ext cx="6500811" cy="77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4BA83-A8DD-453E-B5DD-0064AE9FD1D3}">
      <dsp:nvSpPr>
        <dsp:cNvPr id="0" name=""/>
        <dsp:cNvSpPr/>
      </dsp:nvSpPr>
      <dsp:spPr>
        <a:xfrm rot="5400000">
          <a:off x="-196488" y="19944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Metodología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461428"/>
        <a:ext cx="916945" cy="392977"/>
      </dsp:txXfrm>
    </dsp:sp>
    <dsp:sp modelId="{31D540EB-AE9B-482A-98A6-73B465E6B537}">
      <dsp:nvSpPr>
        <dsp:cNvPr id="0" name=""/>
        <dsp:cNvSpPr/>
      </dsp:nvSpPr>
      <dsp:spPr>
        <a:xfrm rot="5400000">
          <a:off x="5042104" y="-412220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s-ES" sz="1600" b="0" kern="120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44520"/>
        <a:ext cx="9060203" cy="768321"/>
      </dsp:txXfrm>
    </dsp:sp>
    <dsp:sp modelId="{80FD059A-71F9-4E00-A353-1E3E34882E49}">
      <dsp:nvSpPr>
        <dsp:cNvPr id="0" name=""/>
        <dsp:cNvSpPr/>
      </dsp:nvSpPr>
      <dsp:spPr>
        <a:xfrm rot="5400000">
          <a:off x="-196488" y="136341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Academicismo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1625398"/>
        <a:ext cx="916945" cy="392977"/>
      </dsp:txXfrm>
    </dsp:sp>
    <dsp:sp modelId="{C0F04CAC-2614-4859-80F0-71DC6C284558}">
      <dsp:nvSpPr>
        <dsp:cNvPr id="0" name=""/>
        <dsp:cNvSpPr/>
      </dsp:nvSpPr>
      <dsp:spPr>
        <a:xfrm rot="5400000">
          <a:off x="5042104" y="-295823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1208490"/>
        <a:ext cx="9060203" cy="768321"/>
      </dsp:txXfrm>
    </dsp:sp>
    <dsp:sp modelId="{077C0661-12C0-4D7B-99DD-ADBB07657DF0}">
      <dsp:nvSpPr>
        <dsp:cNvPr id="0" name=""/>
        <dsp:cNvSpPr/>
      </dsp:nvSpPr>
      <dsp:spPr>
        <a:xfrm rot="5400000">
          <a:off x="-196488" y="252738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Formato del Programa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2789369"/>
        <a:ext cx="916945" cy="392977"/>
      </dsp:txXfrm>
    </dsp:sp>
    <dsp:sp modelId="{7F7EC5FA-69B3-482A-95D6-09E7943A805E}">
      <dsp:nvSpPr>
        <dsp:cNvPr id="0" name=""/>
        <dsp:cNvSpPr/>
      </dsp:nvSpPr>
      <dsp:spPr>
        <a:xfrm rot="5400000">
          <a:off x="5042104" y="-179426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2372461"/>
        <a:ext cx="9060203" cy="768321"/>
      </dsp:txXfrm>
    </dsp:sp>
    <dsp:sp modelId="{DDDC24BC-761D-40D2-BA0E-E4C4B15F6641}">
      <dsp:nvSpPr>
        <dsp:cNvPr id="0" name=""/>
        <dsp:cNvSpPr/>
      </dsp:nvSpPr>
      <dsp:spPr>
        <a:xfrm rot="5400000">
          <a:off x="-196488" y="369135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Inclusión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3953339"/>
        <a:ext cx="916945" cy="392977"/>
      </dsp:txXfrm>
    </dsp:sp>
    <dsp:sp modelId="{02364B1C-236F-458F-B403-EFD1A861AFB5}">
      <dsp:nvSpPr>
        <dsp:cNvPr id="0" name=""/>
        <dsp:cNvSpPr/>
      </dsp:nvSpPr>
      <dsp:spPr>
        <a:xfrm rot="5400000">
          <a:off x="5042104" y="-63029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kern="1200" dirty="0"/>
            <a:t>.</a:t>
          </a:r>
          <a:endParaRPr lang="en-US" sz="1600" b="0" kern="1200" dirty="0"/>
        </a:p>
      </dsp:txBody>
      <dsp:txXfrm rot="-5400000">
        <a:off x="916945" y="3536431"/>
        <a:ext cx="9060203" cy="768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659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1- Extensión y Horario Ajustado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56799"/>
        <a:ext cx="4941641" cy="743262"/>
      </dsp:txXfrm>
    </dsp:sp>
    <dsp:sp modelId="{A109715F-4F37-4DE5-AA4B-7C88A85789D8}">
      <dsp:nvSpPr>
        <dsp:cNvPr id="0" name=""/>
        <dsp:cNvSpPr/>
      </dsp:nvSpPr>
      <dsp:spPr>
        <a:xfrm>
          <a:off x="0" y="840270"/>
          <a:ext cx="5022059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kern="1200" dirty="0">
            <a:latin typeface="Montserrat" pitchFamily="2" charset="0"/>
          </a:endParaRPr>
        </a:p>
      </dsp:txBody>
      <dsp:txXfrm>
        <a:off x="0" y="840270"/>
        <a:ext cx="5022059" cy="1161270"/>
      </dsp:txXfrm>
    </dsp:sp>
    <dsp:sp modelId="{9854363B-BD4E-4335-BFDA-52E9C9C7AE1F}">
      <dsp:nvSpPr>
        <dsp:cNvPr id="0" name=""/>
        <dsp:cNvSpPr/>
      </dsp:nvSpPr>
      <dsp:spPr>
        <a:xfrm>
          <a:off x="0" y="200154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2- Aumento de Sesiones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2041749"/>
        <a:ext cx="4941641" cy="743262"/>
      </dsp:txXfrm>
    </dsp:sp>
    <dsp:sp modelId="{9F65115D-B241-4003-A93A-AF10E363805C}">
      <dsp:nvSpPr>
        <dsp:cNvPr id="0" name=""/>
        <dsp:cNvSpPr/>
      </dsp:nvSpPr>
      <dsp:spPr>
        <a:xfrm>
          <a:off x="0" y="282522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kern="1200" dirty="0">
            <a:latin typeface="Montserrat" pitchFamily="2" charset="0"/>
          </a:endParaRPr>
        </a:p>
      </dsp:txBody>
      <dsp:txXfrm>
        <a:off x="0" y="2825220"/>
        <a:ext cx="5022059" cy="728640"/>
      </dsp:txXfrm>
    </dsp:sp>
    <dsp:sp modelId="{B01FFF05-E81F-4893-88B2-8BEFBF0777CA}">
      <dsp:nvSpPr>
        <dsp:cNvPr id="0" name=""/>
        <dsp:cNvSpPr/>
      </dsp:nvSpPr>
      <dsp:spPr>
        <a:xfrm>
          <a:off x="0" y="355386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3- Descansos y Eficiencia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3594069"/>
        <a:ext cx="4941641" cy="743262"/>
      </dsp:txXfrm>
    </dsp:sp>
    <dsp:sp modelId="{5D652498-3023-4D8C-B7C8-61145E334EE3}">
      <dsp:nvSpPr>
        <dsp:cNvPr id="0" name=""/>
        <dsp:cNvSpPr/>
      </dsp:nvSpPr>
      <dsp:spPr>
        <a:xfrm>
          <a:off x="0" y="437754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Descanso obligatorio a las 1:45 </a:t>
          </a:r>
          <a:r>
            <a:rPr lang="es-ES" sz="1600" b="0" i="0" kern="1200" dirty="0" err="1">
              <a:latin typeface="Montserrat" pitchFamily="2" charset="0"/>
            </a:rPr>
            <a:t>hrs</a:t>
          </a:r>
          <a:r>
            <a:rPr lang="es-ES" sz="1600" b="0" i="0" kern="120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kern="1200" dirty="0">
            <a:latin typeface="Montserrat" pitchFamily="2" charset="0"/>
          </a:endParaRPr>
        </a:p>
      </dsp:txBody>
      <dsp:txXfrm>
        <a:off x="0" y="4377540"/>
        <a:ext cx="5022059" cy="72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5037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4- Integración Digital Mejorada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56160"/>
        <a:ext cx="4621842" cy="760154"/>
      </dsp:txXfrm>
    </dsp:sp>
    <dsp:sp modelId="{A109715F-4F37-4DE5-AA4B-7C88A85789D8}">
      <dsp:nvSpPr>
        <dsp:cNvPr id="0" name=""/>
        <dsp:cNvSpPr/>
      </dsp:nvSpPr>
      <dsp:spPr>
        <a:xfrm>
          <a:off x="0" y="857437"/>
          <a:ext cx="4704088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kern="1200" dirty="0">
            <a:latin typeface="Montserrat" pitchFamily="2" charset="0"/>
          </a:endParaRPr>
        </a:p>
      </dsp:txBody>
      <dsp:txXfrm>
        <a:off x="0" y="857437"/>
        <a:ext cx="4704088" cy="954787"/>
      </dsp:txXfrm>
    </dsp:sp>
    <dsp:sp modelId="{9854363B-BD4E-4335-BFDA-52E9C9C7AE1F}">
      <dsp:nvSpPr>
        <dsp:cNvPr id="0" name=""/>
        <dsp:cNvSpPr/>
      </dsp:nvSpPr>
      <dsp:spPr>
        <a:xfrm>
          <a:off x="0" y="1812225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5- Orientación Universitaria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1853348"/>
        <a:ext cx="4621842" cy="760154"/>
      </dsp:txXfrm>
    </dsp:sp>
    <dsp:sp modelId="{9F65115D-B241-4003-A93A-AF10E363805C}">
      <dsp:nvSpPr>
        <dsp:cNvPr id="0" name=""/>
        <dsp:cNvSpPr/>
      </dsp:nvSpPr>
      <dsp:spPr>
        <a:xfrm>
          <a:off x="0" y="2654625"/>
          <a:ext cx="4704088" cy="70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kern="1200" dirty="0">
            <a:latin typeface="Montserrat" pitchFamily="2" charset="0"/>
          </a:endParaRPr>
        </a:p>
      </dsp:txBody>
      <dsp:txXfrm>
        <a:off x="0" y="2654625"/>
        <a:ext cx="4704088" cy="702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Arial" panose="020B0604020202020204" pitchFamily="34" charset="0"/>
              </a:rPr>
              <a:t>#PilandoAndo2023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Arial" panose="020B0604020202020204" pitchFamily="34" charset="0"/>
              </a:rPr>
              <a:t> Diseño del Experimento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7B810E9-6D96-A11D-B76A-A7CEB94E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79324" y="99143"/>
            <a:ext cx="6968489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Sugerencias de Estudiantes y Padres de Familia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45DC2C1-432A-2DD0-765C-04E755F7E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515648"/>
              </p:ext>
            </p:extLst>
          </p:nvPr>
        </p:nvGraphicFramePr>
        <p:xfrm>
          <a:off x="304797" y="1487601"/>
          <a:ext cx="5022059" cy="512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0435070-33D0-BFC9-7BCE-7F773E810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98432"/>
              </p:ext>
            </p:extLst>
          </p:nvPr>
        </p:nvGraphicFramePr>
        <p:xfrm>
          <a:off x="5707857" y="1764504"/>
          <a:ext cx="4704088" cy="33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84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018021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/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/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/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3047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Cambios en la Prueba PAA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0278"/>
              </p:ext>
            </p:extLst>
          </p:nvPr>
        </p:nvGraphicFramePr>
        <p:xfrm>
          <a:off x="1078707" y="1645170"/>
          <a:ext cx="8879680" cy="3882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7593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610266326"/>
                    </a:ext>
                  </a:extLst>
                </a:gridCol>
              </a:tblGrid>
              <a:tr h="1400167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Comprensión Lectora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Redacción Indirecta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Matemáticas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Base de Puntaje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10384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2,400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378510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2022 -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1,600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E96B8-BAE8-07A1-DD37-3DAAB275CACD}"/>
              </a:ext>
            </a:extLst>
          </p:cNvPr>
          <p:cNvSpPr txBox="1"/>
          <p:nvPr/>
        </p:nvSpPr>
        <p:spPr>
          <a:xfrm>
            <a:off x="415600" y="5996368"/>
            <a:ext cx="4843463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College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Board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(2012-Actualidad)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18161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987200" y="1862642"/>
            <a:ext cx="8049599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Academia de Tutores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355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5" name="Picture 4" descr="A group of people sitting around a table">
            <a:extLst>
              <a:ext uri="{FF2B5EF4-FFF2-40B4-BE49-F238E27FC236}">
                <a16:creationId xmlns:a16="http://schemas.microsoft.com/office/drawing/2014/main" id="{2522BF79-C58D-71EA-FEBF-B10CFC1A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" y="2060972"/>
            <a:ext cx="4105688" cy="2736056"/>
          </a:xfrm>
          <a:prstGeom prst="rect">
            <a:avLst/>
          </a:prstGeom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5540805" y="190637"/>
            <a:ext cx="5795723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Perfil de un Tutor de #PilandoAndo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DF46BF-5B16-9A0E-FE34-4E7DE6B08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60938"/>
              </p:ext>
            </p:extLst>
          </p:nvPr>
        </p:nvGraphicFramePr>
        <p:xfrm>
          <a:off x="5188262" y="1493044"/>
          <a:ext cx="6500811" cy="50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82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1074" y="335917"/>
            <a:ext cx="6651191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Previa al Tutor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9CF38C-1706-32EC-CB2E-BD9D7DE4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053054"/>
              </p:ext>
            </p:extLst>
          </p:nvPr>
        </p:nvGraphicFramePr>
        <p:xfrm>
          <a:off x="1125537" y="1650207"/>
          <a:ext cx="10018713" cy="480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43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49C6A6-4920-4BB1-B3C9-EC8B2FDEDEF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25f9d8e5-db99-495e-afee-289b3a937a70"/>
    <ds:schemaRef ds:uri="2d8157ce-83da-413d-a051-424db47c4f2a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</TotalTime>
  <Words>1382</Words>
  <Application>Microsoft Office PowerPoint</Application>
  <PresentationFormat>Widescreen</PresentationFormat>
  <Paragraphs>224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Montserrat</vt:lpstr>
      <vt:lpstr>Amatic SC</vt:lpstr>
      <vt:lpstr>Roboto Light</vt:lpstr>
      <vt:lpstr>Symbol</vt:lpstr>
      <vt:lpstr>Neo Sans Pro</vt:lpstr>
      <vt:lpstr>Arial</vt:lpstr>
      <vt:lpstr>Meeting Tools by Slidesgo</vt:lpstr>
      <vt:lpstr>#PilandoAndo2023  Diseño del Experimento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179</cp:revision>
  <dcterms:modified xsi:type="dcterms:W3CDTF">2023-08-09T05:54:22Z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