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00" y="34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6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9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E3D1-95AD-4286-A164-125F32BF529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3AA2-33A5-4C76-A2C6-D6E86F49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6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98739" y="1226344"/>
            <a:ext cx="8908522" cy="4405312"/>
            <a:chOff x="828906" y="657774"/>
            <a:chExt cx="10956697" cy="5372100"/>
          </a:xfrm>
        </p:grpSpPr>
        <p:pic>
          <p:nvPicPr>
            <p:cNvPr id="1026" name="Picture 2" descr="https://i.pinimg.com/564x/e7/77/09/e77709d560a30768ed13b4747f6e819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621205" y="-2134525"/>
              <a:ext cx="5372100" cy="1095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342351" y="2860198"/>
              <a:ext cx="2325431" cy="123110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Berkahi Blackletter" pitchFamily="2" charset="0"/>
                  <a:ea typeface="House of the Dragon PERSONAL" pitchFamily="50" charset="0"/>
                </a:rPr>
                <a:t>To</a:t>
              </a:r>
              <a:endParaRPr lang="ko-KR" altLang="en-US" sz="5400" dirty="0">
                <a:solidFill>
                  <a:schemeClr val="bg1"/>
                </a:solidFill>
                <a:latin typeface="Berkahi Blackletter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1839" y="4340108"/>
              <a:ext cx="2955943" cy="104644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4500" dirty="0">
                  <a:solidFill>
                    <a:schemeClr val="bg1"/>
                  </a:solidFill>
                  <a:latin typeface="Berkahi Blackletter" pitchFamily="2" charset="0"/>
                  <a:ea typeface="House of the Dragon PERSONAL" pitchFamily="50" charset="0"/>
                </a:rPr>
                <a:t>Victory</a:t>
              </a:r>
              <a:endParaRPr lang="ko-KR" altLang="en-US" sz="4500" dirty="0">
                <a:solidFill>
                  <a:schemeClr val="bg1"/>
                </a:solidFill>
                <a:latin typeface="Berkahi Blackletter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69689" y="1390946"/>
              <a:ext cx="2698092" cy="113877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4950" dirty="0">
                  <a:solidFill>
                    <a:schemeClr val="bg1"/>
                  </a:solidFill>
                  <a:latin typeface="Berkahi Blackletter" pitchFamily="2" charset="0"/>
                  <a:ea typeface="House of the Dragon PERSONAL" pitchFamily="50" charset="0"/>
                </a:rPr>
                <a:t>Road</a:t>
              </a:r>
              <a:endParaRPr lang="ko-KR" altLang="en-US" sz="4950" dirty="0">
                <a:solidFill>
                  <a:schemeClr val="bg1"/>
                </a:solidFill>
                <a:latin typeface="Berkahi Blacklett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9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95787" y="1510392"/>
            <a:ext cx="7095740" cy="3837215"/>
            <a:chOff x="840009" y="551945"/>
            <a:chExt cx="10956698" cy="5372100"/>
          </a:xfrm>
        </p:grpSpPr>
        <p:pic>
          <p:nvPicPr>
            <p:cNvPr id="1026" name="Picture 2" descr="https://i.pinimg.com/564x/e7/77/09/e77709d560a30768ed13b4747f6e819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632308" y="-2240354"/>
              <a:ext cx="5372100" cy="1095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460172" y="2888675"/>
              <a:ext cx="2325431" cy="109876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4500" dirty="0">
                  <a:solidFill>
                    <a:schemeClr val="bg1"/>
                  </a:solidFill>
                  <a:latin typeface="Berkahi Blackletter" pitchFamily="2" charset="0"/>
                  <a:ea typeface="House of the Dragon PERSONAL" pitchFamily="50" charset="0"/>
                </a:rPr>
                <a:t>To</a:t>
              </a:r>
              <a:endParaRPr lang="ko-KR" altLang="en-US" sz="4500" dirty="0">
                <a:solidFill>
                  <a:schemeClr val="bg1"/>
                </a:solidFill>
                <a:latin typeface="Berkahi Blackletter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40765" y="4421786"/>
              <a:ext cx="2955942" cy="9048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Berkahi Blackletter" pitchFamily="2" charset="0"/>
                  <a:ea typeface="House of the Dragon PERSONAL" pitchFamily="50" charset="0"/>
                </a:rPr>
                <a:t>Victory</a:t>
              </a:r>
              <a:endParaRPr lang="ko-KR" altLang="en-US" sz="4500" dirty="0">
                <a:solidFill>
                  <a:schemeClr val="bg1"/>
                </a:solidFill>
                <a:latin typeface="Berkahi Blackletter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69690" y="1390945"/>
              <a:ext cx="2698092" cy="10018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4050" dirty="0">
                  <a:solidFill>
                    <a:schemeClr val="bg1"/>
                  </a:solidFill>
                  <a:latin typeface="Berkahi Blackletter" pitchFamily="2" charset="0"/>
                  <a:ea typeface="House of the Dragon PERSONAL" pitchFamily="50" charset="0"/>
                </a:rPr>
                <a:t>Road</a:t>
              </a:r>
              <a:endParaRPr lang="ko-KR" altLang="en-US" sz="4050" dirty="0">
                <a:solidFill>
                  <a:schemeClr val="bg1"/>
                </a:solidFill>
                <a:latin typeface="Berkahi Blacklett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6</Words>
  <Application>Microsoft Office PowerPoint</Application>
  <PresentationFormat>A4 용지(210x297mm)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Arial</vt:lpstr>
      <vt:lpstr>Berkahi Blackletter</vt:lpstr>
      <vt:lpstr>Calibri</vt:lpstr>
      <vt:lpstr>Calibri Light</vt:lpstr>
      <vt:lpstr>House of the Dragon PERSONAL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KGA_27</dc:creator>
  <cp:lastModifiedBy>KGA_27</cp:lastModifiedBy>
  <cp:revision>8</cp:revision>
  <dcterms:created xsi:type="dcterms:W3CDTF">2023-03-20T08:36:36Z</dcterms:created>
  <dcterms:modified xsi:type="dcterms:W3CDTF">2023-03-21T06:35:51Z</dcterms:modified>
</cp:coreProperties>
</file>