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81" r:id="rId4"/>
    <p:sldId id="291" r:id="rId5"/>
    <p:sldId id="270" r:id="rId6"/>
    <p:sldId id="292" r:id="rId7"/>
    <p:sldId id="273" r:id="rId8"/>
    <p:sldId id="293" r:id="rId9"/>
    <p:sldId id="294" r:id="rId10"/>
    <p:sldId id="295" r:id="rId11"/>
    <p:sldId id="290" r:id="rId12"/>
    <p:sldId id="29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1E980-0E89-4CDE-AC99-2408975DA9B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E3C-4480-4BDF-9986-2582CF6D6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4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9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9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2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9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08E3C-4480-4BDF-9986-2582CF6D6B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5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4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4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45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293-9F08-4947-8ACD-3431B4332E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4140-A172-4182-A814-8F57278A0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.jpe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05129" y="5689906"/>
            <a:ext cx="383212" cy="41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Berkahi Blackletter" pitchFamily="2" charset="0"/>
              </a:rPr>
              <a:t>4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04500" y="50099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4500" y="1761572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195160" y="2617444"/>
            <a:ext cx="646426" cy="632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93759" y="2676503"/>
            <a:ext cx="714072" cy="626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직사각형 13"/>
          <p:cNvSpPr/>
          <p:nvPr/>
        </p:nvSpPr>
        <p:spPr>
          <a:xfrm>
            <a:off x="1158872" y="291886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4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2330587" y="2922203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4</a:t>
            </a:r>
            <a:endParaRPr lang="ko-KR" altLang="en-US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5655" y="2195373"/>
            <a:ext cx="1128962" cy="37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Hero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981296" y="50052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981296" y="1761525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71956" y="2617397"/>
            <a:ext cx="646426" cy="63217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70555" y="2676456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29" name="직사각형 128"/>
          <p:cNvSpPr/>
          <p:nvPr/>
        </p:nvSpPr>
        <p:spPr>
          <a:xfrm>
            <a:off x="3245193" y="2918813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4</a:t>
            </a:r>
            <a:endParaRPr lang="ko-KR" altLang="en-US" sz="2500" dirty="0"/>
          </a:p>
        </p:txBody>
      </p:sp>
      <p:sp>
        <p:nvSpPr>
          <p:cNvPr id="130" name="직사각형 129"/>
          <p:cNvSpPr/>
          <p:nvPr/>
        </p:nvSpPr>
        <p:spPr>
          <a:xfrm>
            <a:off x="4407383" y="292215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4</a:t>
            </a:r>
            <a:endParaRPr lang="ko-KR" altLang="en-US" sz="25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452451" y="2195326"/>
            <a:ext cx="112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Hero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5054192" y="49323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054192" y="1760796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44851" y="2616668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43451" y="2675727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44" name="직사각형 143"/>
          <p:cNvSpPr/>
          <p:nvPr/>
        </p:nvSpPr>
        <p:spPr>
          <a:xfrm>
            <a:off x="5391537" y="291747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45" name="직사각형 144"/>
          <p:cNvSpPr/>
          <p:nvPr/>
        </p:nvSpPr>
        <p:spPr>
          <a:xfrm>
            <a:off x="6559996" y="291747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54191" y="2194597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archer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129036" y="504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129036" y="1758503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19696" y="2614375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18295" y="2673434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52" name="직사각형 151"/>
          <p:cNvSpPr/>
          <p:nvPr/>
        </p:nvSpPr>
        <p:spPr>
          <a:xfrm>
            <a:off x="7466381" y="29151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53" name="직사각형 152"/>
          <p:cNvSpPr/>
          <p:nvPr/>
        </p:nvSpPr>
        <p:spPr>
          <a:xfrm>
            <a:off x="8634840" y="29151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29036" y="2196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201600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9204006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8" name="그림 19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94665" y="5985282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99" name="그림 19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93265" y="6044341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200" name="직사각형 199"/>
          <p:cNvSpPr/>
          <p:nvPr/>
        </p:nvSpPr>
        <p:spPr>
          <a:xfrm>
            <a:off x="9541351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01" name="직사각형 200"/>
          <p:cNvSpPr/>
          <p:nvPr/>
        </p:nvSpPr>
        <p:spPr>
          <a:xfrm>
            <a:off x="10709810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02" name="TextBox 201"/>
          <p:cNvSpPr txBox="1"/>
          <p:nvPr/>
        </p:nvSpPr>
        <p:spPr>
          <a:xfrm>
            <a:off x="9201600" y="5563211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archer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5054193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5054193" y="513333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4" name="그림 2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44852" y="5989202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255" name="그림 2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43452" y="6048261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256" name="직사각형 255"/>
          <p:cNvSpPr/>
          <p:nvPr/>
        </p:nvSpPr>
        <p:spPr>
          <a:xfrm>
            <a:off x="5391538" y="629000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57" name="직사각형 256"/>
          <p:cNvSpPr/>
          <p:nvPr/>
        </p:nvSpPr>
        <p:spPr>
          <a:xfrm>
            <a:off x="6559997" y="629000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054192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archer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7129035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7129035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2" name="그림 2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19695" y="5985282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263" name="그림 2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18294" y="6044341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264" name="직사각형 263"/>
          <p:cNvSpPr/>
          <p:nvPr/>
        </p:nvSpPr>
        <p:spPr>
          <a:xfrm>
            <a:off x="7466380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265" name="직사각형 264"/>
          <p:cNvSpPr/>
          <p:nvPr/>
        </p:nvSpPr>
        <p:spPr>
          <a:xfrm>
            <a:off x="8634839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129035" y="5563211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904499" y="3421006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4499" y="5132479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0" name="그림 2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195158" y="5988351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271" name="그림 2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93758" y="6047410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272" name="직사각형 271"/>
          <p:cNvSpPr/>
          <p:nvPr/>
        </p:nvSpPr>
        <p:spPr>
          <a:xfrm>
            <a:off x="1241844" y="6289153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73" name="직사각형 272"/>
          <p:cNvSpPr/>
          <p:nvPr/>
        </p:nvSpPr>
        <p:spPr>
          <a:xfrm>
            <a:off x="2410303" y="6289153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74" name="TextBox 273"/>
          <p:cNvSpPr txBox="1"/>
          <p:nvPr/>
        </p:nvSpPr>
        <p:spPr>
          <a:xfrm>
            <a:off x="904498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archer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2979346" y="3421609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2979346" y="5133082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8" name="그림 27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70006" y="5988954"/>
            <a:ext cx="646426" cy="632175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279" name="그림 2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68605" y="6048013"/>
            <a:ext cx="714072" cy="626145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280" name="직사각형 279"/>
          <p:cNvSpPr/>
          <p:nvPr/>
        </p:nvSpPr>
        <p:spPr>
          <a:xfrm>
            <a:off x="3316691" y="628975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81" name="직사각형 280"/>
          <p:cNvSpPr/>
          <p:nvPr/>
        </p:nvSpPr>
        <p:spPr>
          <a:xfrm>
            <a:off x="4485150" y="628975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282" name="TextBox 281"/>
          <p:cNvSpPr txBox="1"/>
          <p:nvPr/>
        </p:nvSpPr>
        <p:spPr>
          <a:xfrm>
            <a:off x="2979346" y="5562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archer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203174" y="48600"/>
            <a:ext cx="2073600" cy="33732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9203173" y="1761637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85626" y="2617509"/>
            <a:ext cx="646426" cy="63217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84226" y="2676568"/>
            <a:ext cx="714072" cy="626145"/>
          </a:xfrm>
          <a:prstGeom prst="rect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78" name="직사각형 77"/>
          <p:cNvSpPr/>
          <p:nvPr/>
        </p:nvSpPr>
        <p:spPr>
          <a:xfrm>
            <a:off x="9532312" y="29183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79" name="직사각형 78"/>
          <p:cNvSpPr/>
          <p:nvPr/>
        </p:nvSpPr>
        <p:spPr>
          <a:xfrm>
            <a:off x="10700771" y="29183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80" name="TextBox 79"/>
          <p:cNvSpPr txBox="1"/>
          <p:nvPr/>
        </p:nvSpPr>
        <p:spPr>
          <a:xfrm>
            <a:off x="9201600" y="2194597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8152282" y="99270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152282" y="226905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152282" y="353293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152282" y="480928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838442" y="99270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838442" y="226905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838442" y="353293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38442" y="480928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13119" y="99270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613119" y="226905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3119" y="353293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13119" y="480928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38599" y="99270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338599" y="226905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338599" y="353293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338599" y="480928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72970" y="99270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172970" y="2269057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72970" y="353293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172970" y="4809288"/>
            <a:ext cx="990396" cy="990396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9" y="49322"/>
            <a:ext cx="2073600" cy="33670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60" y="48317"/>
            <a:ext cx="2073600" cy="336707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32" y="48317"/>
            <a:ext cx="2073600" cy="336707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77" y="48317"/>
            <a:ext cx="2073600" cy="336707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3418994"/>
            <a:ext cx="2073600" cy="33670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3420000"/>
            <a:ext cx="2073600" cy="33670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420000"/>
            <a:ext cx="2073600" cy="336707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48" y="48317"/>
            <a:ext cx="2073600" cy="336707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3420000"/>
            <a:ext cx="2073600" cy="336707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" y="3420000"/>
            <a:ext cx="2073600" cy="33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48" y="1613019"/>
            <a:ext cx="1979776" cy="9079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4" y="1613018"/>
            <a:ext cx="1979776" cy="9079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48" y="2521009"/>
            <a:ext cx="1979776" cy="9079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4" y="2521008"/>
            <a:ext cx="1979776" cy="9079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3019"/>
            <a:ext cx="1979776" cy="9079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6" y="1613018"/>
            <a:ext cx="1979776" cy="9079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1009"/>
            <a:ext cx="1979776" cy="9079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6" y="2521008"/>
            <a:ext cx="1979776" cy="9079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48" y="3429001"/>
            <a:ext cx="1979776" cy="9079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4" y="3429000"/>
            <a:ext cx="1979776" cy="9079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48" y="4336991"/>
            <a:ext cx="1979776" cy="9079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4" y="4336990"/>
            <a:ext cx="1979776" cy="9079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979776" cy="9079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6" y="3428999"/>
            <a:ext cx="1979776" cy="9079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6990"/>
            <a:ext cx="1979776" cy="9079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6" y="4336989"/>
            <a:ext cx="1979776" cy="90799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48" y="5244981"/>
            <a:ext cx="1979776" cy="9079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24" y="5244980"/>
            <a:ext cx="1979776" cy="9079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6" y="5244979"/>
            <a:ext cx="1979776" cy="9079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4979"/>
            <a:ext cx="1979776" cy="9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6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9" y="50400"/>
            <a:ext cx="2077375" cy="3373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50400"/>
            <a:ext cx="2077200" cy="33729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50400"/>
            <a:ext cx="2077200" cy="33729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77" y="50400"/>
            <a:ext cx="2077200" cy="33729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3418994"/>
            <a:ext cx="2077200" cy="33729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3420000"/>
            <a:ext cx="2077200" cy="33729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420000"/>
            <a:ext cx="2077200" cy="33729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50400"/>
            <a:ext cx="2077200" cy="33729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3420000"/>
            <a:ext cx="2077200" cy="33729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" y="3420000"/>
            <a:ext cx="2077200" cy="33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5054400" y="50400"/>
            <a:ext cx="2075234" cy="33707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28000" y="50400"/>
            <a:ext cx="2075234" cy="33707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201600" y="49215"/>
            <a:ext cx="2075234" cy="33707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80800" y="50400"/>
            <a:ext cx="2075234" cy="33707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03214" y="50400"/>
            <a:ext cx="2073600" cy="3373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06005" y="5689906"/>
            <a:ext cx="383212" cy="41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Berkahi Blackletter" pitchFamily="2" charset="0"/>
              </a:rPr>
              <a:t>4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9201600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95540" y="2612082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94140" y="2671141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12" name="직사각형 111"/>
          <p:cNvSpPr/>
          <p:nvPr/>
        </p:nvSpPr>
        <p:spPr>
          <a:xfrm>
            <a:off x="9542226" y="29128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13" name="직사각형 112"/>
          <p:cNvSpPr/>
          <p:nvPr/>
        </p:nvSpPr>
        <p:spPr>
          <a:xfrm>
            <a:off x="10710685" y="29128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016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catapult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055068" y="1760796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45727" y="2616668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44327" y="2675727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44" name="직사각형 143"/>
          <p:cNvSpPr/>
          <p:nvPr/>
        </p:nvSpPr>
        <p:spPr>
          <a:xfrm>
            <a:off x="5392413" y="291747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45" name="직사각형 144"/>
          <p:cNvSpPr/>
          <p:nvPr/>
        </p:nvSpPr>
        <p:spPr>
          <a:xfrm>
            <a:off x="6560872" y="291747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55067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catapult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128000" y="1758503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20572" y="2614375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19171" y="2673434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52" name="직사각형 151"/>
          <p:cNvSpPr/>
          <p:nvPr/>
        </p:nvSpPr>
        <p:spPr>
          <a:xfrm>
            <a:off x="7467257" y="29151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53" name="직사각형 152"/>
          <p:cNvSpPr/>
          <p:nvPr/>
        </p:nvSpPr>
        <p:spPr>
          <a:xfrm>
            <a:off x="8635716" y="29151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28000" y="2196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catapult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02" name="모서리가 둥근 직사각형 268">
            <a:extLst>
              <a:ext uri="{FF2B5EF4-FFF2-40B4-BE49-F238E27FC236}">
                <a16:creationId xmlns:a16="http://schemas.microsoft.com/office/drawing/2014/main" id="{27BF98B6-32A2-4DB8-A648-2B21B58F0475}"/>
              </a:ext>
            </a:extLst>
          </p:cNvPr>
          <p:cNvSpPr/>
          <p:nvPr/>
        </p:nvSpPr>
        <p:spPr>
          <a:xfrm>
            <a:off x="903600" y="1761572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66C091B-3C43-462B-9027-AA76F0FE4C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195908" y="2617444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89563EF0-3243-451B-A695-9B3B4C2AD67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94508" y="2676503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21ED55-A01D-4E5D-B5AF-3119B1564BA4}"/>
              </a:ext>
            </a:extLst>
          </p:cNvPr>
          <p:cNvSpPr/>
          <p:nvPr/>
        </p:nvSpPr>
        <p:spPr>
          <a:xfrm>
            <a:off x="1242594" y="291824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4D0339-165D-4149-80AC-B46C57B48AD9}"/>
              </a:ext>
            </a:extLst>
          </p:cNvPr>
          <p:cNvSpPr/>
          <p:nvPr/>
        </p:nvSpPr>
        <p:spPr>
          <a:xfrm>
            <a:off x="2411053" y="291824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7AE6FC-E5DB-411B-A901-7CA02EE3AA90}"/>
              </a:ext>
            </a:extLst>
          </p:cNvPr>
          <p:cNvSpPr txBox="1"/>
          <p:nvPr/>
        </p:nvSpPr>
        <p:spPr>
          <a:xfrm>
            <a:off x="9036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catapult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16" name="모서리가 둥근 직사각형 276">
            <a:extLst>
              <a:ext uri="{FF2B5EF4-FFF2-40B4-BE49-F238E27FC236}">
                <a16:creationId xmlns:a16="http://schemas.microsoft.com/office/drawing/2014/main" id="{450C5BB8-3591-42F2-913C-29C7E019F1D0}"/>
              </a:ext>
            </a:extLst>
          </p:cNvPr>
          <p:cNvSpPr/>
          <p:nvPr/>
        </p:nvSpPr>
        <p:spPr>
          <a:xfrm>
            <a:off x="2980096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B7BD58F2-00E4-4038-A8C9-CD9090BA0E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70756" y="2618047"/>
            <a:ext cx="646426" cy="63217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37956CD5-0A95-4B1E-A270-F5CCDCB2BFE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69355" y="2677106"/>
            <a:ext cx="714072" cy="626145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1B4B595-B1DD-41C9-BEE9-864D7A7AEE14}"/>
              </a:ext>
            </a:extLst>
          </p:cNvPr>
          <p:cNvSpPr/>
          <p:nvPr/>
        </p:nvSpPr>
        <p:spPr>
          <a:xfrm>
            <a:off x="3317441" y="291884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ECC4A40-AE38-43DA-87DD-D199CC5C3143}"/>
              </a:ext>
            </a:extLst>
          </p:cNvPr>
          <p:cNvSpPr/>
          <p:nvPr/>
        </p:nvSpPr>
        <p:spPr>
          <a:xfrm>
            <a:off x="4485900" y="291884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75E355-950A-4E87-8FDD-5246C4DBA58F}"/>
              </a:ext>
            </a:extLst>
          </p:cNvPr>
          <p:cNvSpPr txBox="1"/>
          <p:nvPr/>
        </p:nvSpPr>
        <p:spPr>
          <a:xfrm>
            <a:off x="2980096" y="2196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catapult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29035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129035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19695" y="5985282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18294" y="6044341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89" name="직사각형 88"/>
          <p:cNvSpPr/>
          <p:nvPr/>
        </p:nvSpPr>
        <p:spPr>
          <a:xfrm>
            <a:off x="7466380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90" name="직사각형 89"/>
          <p:cNvSpPr/>
          <p:nvPr/>
        </p:nvSpPr>
        <p:spPr>
          <a:xfrm>
            <a:off x="8634839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91" name="TextBox 90"/>
          <p:cNvSpPr txBox="1"/>
          <p:nvPr/>
        </p:nvSpPr>
        <p:spPr>
          <a:xfrm>
            <a:off x="7129035" y="5563211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9201600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2016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95540" y="5985282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94139" y="6044341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96" name="직사각형 95"/>
          <p:cNvSpPr/>
          <p:nvPr/>
        </p:nvSpPr>
        <p:spPr>
          <a:xfrm>
            <a:off x="9542225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10710684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98" name="TextBox 97"/>
          <p:cNvSpPr txBox="1"/>
          <p:nvPr/>
        </p:nvSpPr>
        <p:spPr>
          <a:xfrm>
            <a:off x="9201600" y="5563211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03600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03600" y="5127225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200108" y="5978907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98707" y="6037966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24" name="직사각형 123"/>
          <p:cNvSpPr/>
          <p:nvPr/>
        </p:nvSpPr>
        <p:spPr>
          <a:xfrm>
            <a:off x="1246793" y="627970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25" name="직사각형 124"/>
          <p:cNvSpPr/>
          <p:nvPr/>
        </p:nvSpPr>
        <p:spPr>
          <a:xfrm>
            <a:off x="2415252" y="627970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03600" y="5562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2980800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29808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82809" y="5985282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81408" y="6044341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31" name="직사각형 130"/>
          <p:cNvSpPr/>
          <p:nvPr/>
        </p:nvSpPr>
        <p:spPr>
          <a:xfrm>
            <a:off x="3329494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32" name="직사각형 131"/>
          <p:cNvSpPr/>
          <p:nvPr/>
        </p:nvSpPr>
        <p:spPr>
          <a:xfrm>
            <a:off x="4497953" y="62860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980800" y="5563211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054400" y="3420000"/>
            <a:ext cx="2074848" cy="3371636"/>
          </a:xfrm>
          <a:prstGeom prst="roundRect">
            <a:avLst>
              <a:gd name="adj" fmla="val 0"/>
            </a:avLst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054400" y="5125827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62738" y="5977509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61337" y="6036568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38" name="직사각형 137"/>
          <p:cNvSpPr/>
          <p:nvPr/>
        </p:nvSpPr>
        <p:spPr>
          <a:xfrm>
            <a:off x="5409423" y="62783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39" name="직사각형 138"/>
          <p:cNvSpPr/>
          <p:nvPr/>
        </p:nvSpPr>
        <p:spPr>
          <a:xfrm>
            <a:off x="6577882" y="62783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054400" y="5562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phalanx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9" y="50400"/>
            <a:ext cx="2077375" cy="3373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50400"/>
            <a:ext cx="2077200" cy="33729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50400"/>
            <a:ext cx="2077200" cy="33729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77" y="50400"/>
            <a:ext cx="2077200" cy="33729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3418994"/>
            <a:ext cx="2077200" cy="33729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3420000"/>
            <a:ext cx="2077200" cy="33729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420000"/>
            <a:ext cx="2077200" cy="33729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50400"/>
            <a:ext cx="2077200" cy="33729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3420000"/>
            <a:ext cx="2077200" cy="33729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" y="3420000"/>
            <a:ext cx="2077200" cy="33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9201600" y="48625"/>
            <a:ext cx="2073600" cy="3373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28000" y="48625"/>
            <a:ext cx="2073600" cy="3373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054400" y="48625"/>
            <a:ext cx="2073600" cy="3373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80800" y="50100"/>
            <a:ext cx="2073600" cy="3373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03214" y="50399"/>
            <a:ext cx="2073600" cy="33732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9204881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95540" y="2612082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94140" y="2671141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12" name="직사각형 111"/>
          <p:cNvSpPr/>
          <p:nvPr/>
        </p:nvSpPr>
        <p:spPr>
          <a:xfrm>
            <a:off x="9542226" y="29128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13" name="직사각형 112"/>
          <p:cNvSpPr/>
          <p:nvPr/>
        </p:nvSpPr>
        <p:spPr>
          <a:xfrm>
            <a:off x="10710685" y="291288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016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ballista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055068" y="1760796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45727" y="2616668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44327" y="2675727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44" name="직사각형 143"/>
          <p:cNvSpPr/>
          <p:nvPr/>
        </p:nvSpPr>
        <p:spPr>
          <a:xfrm>
            <a:off x="5392413" y="291747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45" name="직사각형 144"/>
          <p:cNvSpPr/>
          <p:nvPr/>
        </p:nvSpPr>
        <p:spPr>
          <a:xfrm>
            <a:off x="6560872" y="291747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55067" y="2194597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ballista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128000" y="1758503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20572" y="2614375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19171" y="2673434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52" name="직사각형 151"/>
          <p:cNvSpPr/>
          <p:nvPr/>
        </p:nvSpPr>
        <p:spPr>
          <a:xfrm>
            <a:off x="7467257" y="29151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53" name="직사각형 152"/>
          <p:cNvSpPr/>
          <p:nvPr/>
        </p:nvSpPr>
        <p:spPr>
          <a:xfrm>
            <a:off x="8635716" y="29151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28000" y="2196000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ballista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02" name="모서리가 둥근 직사각형 268">
            <a:extLst>
              <a:ext uri="{FF2B5EF4-FFF2-40B4-BE49-F238E27FC236}">
                <a16:creationId xmlns:a16="http://schemas.microsoft.com/office/drawing/2014/main" id="{27BF98B6-32A2-4DB8-A648-2B21B58F0475}"/>
              </a:ext>
            </a:extLst>
          </p:cNvPr>
          <p:cNvSpPr/>
          <p:nvPr/>
        </p:nvSpPr>
        <p:spPr>
          <a:xfrm>
            <a:off x="903600" y="1761572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966C091B-3C43-462B-9027-AA76F0FE4C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195908" y="2617444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89563EF0-3243-451B-A695-9B3B4C2AD67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94508" y="2676503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21ED55-A01D-4E5D-B5AF-3119B1564BA4}"/>
              </a:ext>
            </a:extLst>
          </p:cNvPr>
          <p:cNvSpPr/>
          <p:nvPr/>
        </p:nvSpPr>
        <p:spPr>
          <a:xfrm>
            <a:off x="1242594" y="291824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4D0339-165D-4149-80AC-B46C57B48AD9}"/>
              </a:ext>
            </a:extLst>
          </p:cNvPr>
          <p:cNvSpPr/>
          <p:nvPr/>
        </p:nvSpPr>
        <p:spPr>
          <a:xfrm>
            <a:off x="2411053" y="291824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7AE6FC-E5DB-411B-A901-7CA02EE3AA90}"/>
              </a:ext>
            </a:extLst>
          </p:cNvPr>
          <p:cNvSpPr txBox="1"/>
          <p:nvPr/>
        </p:nvSpPr>
        <p:spPr>
          <a:xfrm>
            <a:off x="903600" y="2195373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catapult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16" name="모서리가 둥근 직사각형 276">
            <a:extLst>
              <a:ext uri="{FF2B5EF4-FFF2-40B4-BE49-F238E27FC236}">
                <a16:creationId xmlns:a16="http://schemas.microsoft.com/office/drawing/2014/main" id="{450C5BB8-3591-42F2-913C-29C7E019F1D0}"/>
              </a:ext>
            </a:extLst>
          </p:cNvPr>
          <p:cNvSpPr/>
          <p:nvPr/>
        </p:nvSpPr>
        <p:spPr>
          <a:xfrm>
            <a:off x="2980096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B7BD58F2-00E4-4038-A8C9-CD9090BA0E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70756" y="2618047"/>
            <a:ext cx="646426" cy="632175"/>
          </a:xfrm>
          <a:prstGeom prst="rect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37956CD5-0A95-4B1E-A270-F5CCDCB2BFE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69355" y="2677106"/>
            <a:ext cx="714072" cy="626145"/>
          </a:xfrm>
          <a:prstGeom prst="rect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1B4B595-B1DD-41C9-BEE9-864D7A7AEE14}"/>
              </a:ext>
            </a:extLst>
          </p:cNvPr>
          <p:cNvSpPr/>
          <p:nvPr/>
        </p:nvSpPr>
        <p:spPr>
          <a:xfrm>
            <a:off x="3317441" y="291884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0</a:t>
            </a:r>
            <a:endParaRPr lang="ko-KR" altLang="en-US" sz="25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ECC4A40-AE38-43DA-87DD-D199CC5C3143}"/>
              </a:ext>
            </a:extLst>
          </p:cNvPr>
          <p:cNvSpPr/>
          <p:nvPr/>
        </p:nvSpPr>
        <p:spPr>
          <a:xfrm>
            <a:off x="4485900" y="291884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3</a:t>
            </a:r>
            <a:endParaRPr lang="ko-KR" altLang="en-US" sz="25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75E355-950A-4E87-8FDD-5246C4DBA58F}"/>
              </a:ext>
            </a:extLst>
          </p:cNvPr>
          <p:cNvSpPr txBox="1"/>
          <p:nvPr/>
        </p:nvSpPr>
        <p:spPr>
          <a:xfrm>
            <a:off x="2980096" y="2195976"/>
            <a:ext cx="207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Berkahi Blackletter" pitchFamily="2" charset="0"/>
              </a:rPr>
              <a:t>ballista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03600" y="3420000"/>
            <a:ext cx="2073600" cy="33732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898562" y="51295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181015" y="5985372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79615" y="6044431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82" name="직사각형 81"/>
          <p:cNvSpPr/>
          <p:nvPr/>
        </p:nvSpPr>
        <p:spPr>
          <a:xfrm>
            <a:off x="1227701" y="628617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83" name="직사각형 82"/>
          <p:cNvSpPr/>
          <p:nvPr/>
        </p:nvSpPr>
        <p:spPr>
          <a:xfrm>
            <a:off x="2396160" y="628617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84" name="TextBox 83"/>
          <p:cNvSpPr txBox="1"/>
          <p:nvPr/>
        </p:nvSpPr>
        <p:spPr>
          <a:xfrm>
            <a:off x="9036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80800" y="3420000"/>
            <a:ext cx="2073600" cy="33732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9808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54615" y="6009072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53215" y="6068131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89" name="직사각형 88"/>
          <p:cNvSpPr/>
          <p:nvPr/>
        </p:nvSpPr>
        <p:spPr>
          <a:xfrm>
            <a:off x="3301301" y="630987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90" name="직사각형 89"/>
          <p:cNvSpPr/>
          <p:nvPr/>
        </p:nvSpPr>
        <p:spPr>
          <a:xfrm>
            <a:off x="4469760" y="630987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08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54400" y="3420000"/>
            <a:ext cx="2073600" cy="33732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0544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44280" y="6017405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42880" y="6076464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96" name="직사각형 95"/>
          <p:cNvSpPr/>
          <p:nvPr/>
        </p:nvSpPr>
        <p:spPr>
          <a:xfrm>
            <a:off x="5390966" y="631820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97" name="직사각형 96"/>
          <p:cNvSpPr/>
          <p:nvPr/>
        </p:nvSpPr>
        <p:spPr>
          <a:xfrm>
            <a:off x="6559425" y="631820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98" name="TextBox 97"/>
          <p:cNvSpPr txBox="1"/>
          <p:nvPr/>
        </p:nvSpPr>
        <p:spPr>
          <a:xfrm>
            <a:off x="50544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128000" y="3420000"/>
            <a:ext cx="2073600" cy="33732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1280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17880" y="6008343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16480" y="6067402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24" name="직사각형 123"/>
          <p:cNvSpPr/>
          <p:nvPr/>
        </p:nvSpPr>
        <p:spPr>
          <a:xfrm>
            <a:off x="7464566" y="6309145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25" name="직사각형 124"/>
          <p:cNvSpPr/>
          <p:nvPr/>
        </p:nvSpPr>
        <p:spPr>
          <a:xfrm>
            <a:off x="8633025" y="6309145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1280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01600" y="3420000"/>
            <a:ext cx="2073600" cy="337320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92016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76833" y="5985372"/>
            <a:ext cx="646426" cy="63217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75433" y="6044431"/>
            <a:ext cx="714072" cy="626145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31" name="직사각형 130"/>
          <p:cNvSpPr/>
          <p:nvPr/>
        </p:nvSpPr>
        <p:spPr>
          <a:xfrm>
            <a:off x="9523519" y="628617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32" name="직사각형 131"/>
          <p:cNvSpPr/>
          <p:nvPr/>
        </p:nvSpPr>
        <p:spPr>
          <a:xfrm>
            <a:off x="10691978" y="628617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200976" y="5563301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9" y="50400"/>
            <a:ext cx="2077375" cy="3373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50400"/>
            <a:ext cx="2077200" cy="33729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50400"/>
            <a:ext cx="2077200" cy="33729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77" y="50400"/>
            <a:ext cx="2077200" cy="33729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3418994"/>
            <a:ext cx="2077200" cy="33729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3420000"/>
            <a:ext cx="2077200" cy="33729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420000"/>
            <a:ext cx="2077200" cy="33729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50400"/>
            <a:ext cx="2077200" cy="33729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3420000"/>
            <a:ext cx="2077200" cy="33729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" y="3420000"/>
            <a:ext cx="2077200" cy="33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9202845" y="504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9198718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485297" y="2552362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283897" y="2611421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77" name="직사각형 76"/>
          <p:cNvSpPr/>
          <p:nvPr/>
        </p:nvSpPr>
        <p:spPr>
          <a:xfrm>
            <a:off x="9531983" y="285316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78" name="직사각형 77"/>
          <p:cNvSpPr/>
          <p:nvPr/>
        </p:nvSpPr>
        <p:spPr>
          <a:xfrm>
            <a:off x="10700442" y="2853164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79" name="TextBox 78"/>
          <p:cNvSpPr txBox="1"/>
          <p:nvPr/>
        </p:nvSpPr>
        <p:spPr>
          <a:xfrm>
            <a:off x="92016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126750" y="504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126749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409202" y="2578799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207802" y="2637858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91" name="직사각형 90"/>
          <p:cNvSpPr/>
          <p:nvPr/>
        </p:nvSpPr>
        <p:spPr>
          <a:xfrm>
            <a:off x="7455888" y="287960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92" name="직사각형 91"/>
          <p:cNvSpPr/>
          <p:nvPr/>
        </p:nvSpPr>
        <p:spPr>
          <a:xfrm>
            <a:off x="8624347" y="287960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93" name="TextBox 92"/>
          <p:cNvSpPr txBox="1"/>
          <p:nvPr/>
        </p:nvSpPr>
        <p:spPr>
          <a:xfrm>
            <a:off x="71280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54400" y="504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5054400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19442" y="2568909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18042" y="2627968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98" name="직사각형 97"/>
          <p:cNvSpPr/>
          <p:nvPr/>
        </p:nvSpPr>
        <p:spPr>
          <a:xfrm>
            <a:off x="5366128" y="28697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99" name="직사각형 98"/>
          <p:cNvSpPr/>
          <p:nvPr/>
        </p:nvSpPr>
        <p:spPr>
          <a:xfrm>
            <a:off x="6534587" y="28697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544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980800" y="504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80800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85120" y="2568909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83720" y="2627968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26" name="직사각형 125"/>
          <p:cNvSpPr/>
          <p:nvPr/>
        </p:nvSpPr>
        <p:spPr>
          <a:xfrm>
            <a:off x="3331806" y="28697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27" name="직사각형 126"/>
          <p:cNvSpPr/>
          <p:nvPr/>
        </p:nvSpPr>
        <p:spPr>
          <a:xfrm>
            <a:off x="4500265" y="2869711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9808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903600" y="504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903600" y="17604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208156" y="2551633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1006756" y="2610692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33" name="직사각형 132"/>
          <p:cNvSpPr/>
          <p:nvPr/>
        </p:nvSpPr>
        <p:spPr>
          <a:xfrm>
            <a:off x="1254842" y="2852435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34" name="직사각형 133"/>
          <p:cNvSpPr/>
          <p:nvPr/>
        </p:nvSpPr>
        <p:spPr>
          <a:xfrm>
            <a:off x="2423301" y="2852435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903600" y="2196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3600" y="34200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036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2191690" y="5924104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90290" y="5983163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47" name="직사각형 146"/>
          <p:cNvSpPr/>
          <p:nvPr/>
        </p:nvSpPr>
        <p:spPr>
          <a:xfrm>
            <a:off x="1238376" y="622490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55" name="직사각형 154"/>
          <p:cNvSpPr/>
          <p:nvPr/>
        </p:nvSpPr>
        <p:spPr>
          <a:xfrm>
            <a:off x="2406835" y="622490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56" name="TextBox 155"/>
          <p:cNvSpPr txBox="1"/>
          <p:nvPr/>
        </p:nvSpPr>
        <p:spPr>
          <a:xfrm>
            <a:off x="9036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980800" y="34200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9808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4294361" y="5924104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3092961" y="5983163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61" name="직사각형 160"/>
          <p:cNvSpPr/>
          <p:nvPr/>
        </p:nvSpPr>
        <p:spPr>
          <a:xfrm>
            <a:off x="3341047" y="622490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62" name="직사각형 161"/>
          <p:cNvSpPr/>
          <p:nvPr/>
        </p:nvSpPr>
        <p:spPr>
          <a:xfrm>
            <a:off x="4509506" y="6224906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9808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5054400" y="34200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0544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6354489" y="6022675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67" name="그림 16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5153089" y="6081734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68" name="직사각형 167"/>
          <p:cNvSpPr/>
          <p:nvPr/>
        </p:nvSpPr>
        <p:spPr>
          <a:xfrm>
            <a:off x="5401175" y="63234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69" name="직사각형 168"/>
          <p:cNvSpPr/>
          <p:nvPr/>
        </p:nvSpPr>
        <p:spPr>
          <a:xfrm>
            <a:off x="6569634" y="6323477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0544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128000" y="34200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71280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8530717" y="5977707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74" name="그림 17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7329317" y="6036766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75" name="직사각형 174"/>
          <p:cNvSpPr/>
          <p:nvPr/>
        </p:nvSpPr>
        <p:spPr>
          <a:xfrm>
            <a:off x="7577403" y="627850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76" name="직사각형 175"/>
          <p:cNvSpPr/>
          <p:nvPr/>
        </p:nvSpPr>
        <p:spPr>
          <a:xfrm>
            <a:off x="8745862" y="6278509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1280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201600" y="3420000"/>
            <a:ext cx="2073600" cy="3373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9201600" y="5133600"/>
            <a:ext cx="2074848" cy="1659434"/>
          </a:xfrm>
          <a:prstGeom prst="roundRect">
            <a:avLst>
              <a:gd name="adj" fmla="val 0"/>
            </a:avLst>
          </a:prstGeom>
          <a:gradFill>
            <a:gsLst>
              <a:gs pos="50000">
                <a:schemeClr val="tx1">
                  <a:alpha val="66000"/>
                </a:schemeClr>
              </a:gs>
              <a:gs pos="0">
                <a:schemeClr val="tx1">
                  <a:alpha val="9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1" t="67025"/>
          <a:stretch/>
        </p:blipFill>
        <p:spPr>
          <a:xfrm>
            <a:off x="10627140" y="5976978"/>
            <a:ext cx="646426" cy="63217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7" t="32789" r="31920" b="35238"/>
          <a:stretch/>
        </p:blipFill>
        <p:spPr>
          <a:xfrm>
            <a:off x="9425740" y="6036037"/>
            <a:ext cx="714072" cy="62614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12500"/>
          </a:effectLst>
        </p:spPr>
      </p:pic>
      <p:sp>
        <p:nvSpPr>
          <p:cNvPr id="182" name="직사각형 181"/>
          <p:cNvSpPr/>
          <p:nvPr/>
        </p:nvSpPr>
        <p:spPr>
          <a:xfrm>
            <a:off x="9673826" y="627778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2</a:t>
            </a:r>
            <a:endParaRPr lang="ko-KR" altLang="en-US" sz="2500" dirty="0"/>
          </a:p>
        </p:txBody>
      </p:sp>
      <p:sp>
        <p:nvSpPr>
          <p:cNvPr id="183" name="직사각형 182"/>
          <p:cNvSpPr/>
          <p:nvPr/>
        </p:nvSpPr>
        <p:spPr>
          <a:xfrm>
            <a:off x="10842285" y="6277780"/>
            <a:ext cx="234064" cy="23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Berkahi Blackletter" pitchFamily="2" charset="0"/>
              </a:rPr>
              <a:t>1</a:t>
            </a:r>
            <a:endParaRPr lang="ko-KR" altLang="en-US" sz="2500" dirty="0"/>
          </a:p>
        </p:txBody>
      </p:sp>
      <p:sp>
        <p:nvSpPr>
          <p:cNvPr id="184" name="TextBox 183"/>
          <p:cNvSpPr txBox="1"/>
          <p:nvPr/>
        </p:nvSpPr>
        <p:spPr>
          <a:xfrm>
            <a:off x="9201600" y="5562000"/>
            <a:ext cx="20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Berkahi Blackletter" pitchFamily="2" charset="0"/>
              </a:rPr>
              <a:t>Vanguard</a:t>
            </a:r>
            <a:endParaRPr lang="ko-KR" altLang="en-US" sz="2800" dirty="0">
              <a:solidFill>
                <a:schemeClr val="bg1"/>
              </a:solidFill>
              <a:latin typeface="Berkahi Blacklet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9" y="50400"/>
            <a:ext cx="2077375" cy="3373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50400"/>
            <a:ext cx="2077200" cy="337291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50400"/>
            <a:ext cx="2077200" cy="337291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77" y="50400"/>
            <a:ext cx="2077200" cy="33729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00" y="3418994"/>
            <a:ext cx="2077200" cy="33729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400" y="3420000"/>
            <a:ext cx="2077200" cy="33729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420000"/>
            <a:ext cx="2077200" cy="33729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50400"/>
            <a:ext cx="2077200" cy="337291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00" y="3420000"/>
            <a:ext cx="2077200" cy="337291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0" y="3420000"/>
            <a:ext cx="2077200" cy="33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177363" y="98023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336402" y="98023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600802" y="992707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8442" y="992707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56675" y="992707"/>
            <a:ext cx="990396" cy="99039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77363" y="225658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36402" y="225658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00802" y="2269057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838442" y="2269057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156675" y="2269057"/>
            <a:ext cx="990396" cy="99039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77363" y="3520469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336402" y="3520469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600802" y="353293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838442" y="353293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156675" y="3532938"/>
            <a:ext cx="990396" cy="99039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77363" y="4796819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36402" y="4796819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600802" y="480928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838442" y="4809288"/>
            <a:ext cx="990396" cy="9903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156675" y="4809288"/>
            <a:ext cx="990396" cy="99039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9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131</Words>
  <Application>Microsoft Office PowerPoint</Application>
  <PresentationFormat>와이드스크린</PresentationFormat>
  <Paragraphs>131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Berkahi Blackletter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KGA_26</dc:creator>
  <cp:lastModifiedBy>KGA_27</cp:lastModifiedBy>
  <cp:revision>43</cp:revision>
  <dcterms:created xsi:type="dcterms:W3CDTF">2023-03-18T07:31:09Z</dcterms:created>
  <dcterms:modified xsi:type="dcterms:W3CDTF">2023-03-20T09:06:12Z</dcterms:modified>
</cp:coreProperties>
</file>