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1775" r:id="rId3"/>
    <p:sldId id="1769" r:id="rId4"/>
    <p:sldId id="1771" r:id="rId5"/>
    <p:sldId id="1772" r:id="rId6"/>
    <p:sldId id="1774" r:id="rId7"/>
    <p:sldId id="1773" r:id="rId8"/>
    <p:sldId id="1780" r:id="rId9"/>
    <p:sldId id="1781" r:id="rId10"/>
    <p:sldId id="1782" r:id="rId11"/>
    <p:sldId id="1776" r:id="rId12"/>
    <p:sldId id="1778" r:id="rId13"/>
    <p:sldId id="1770" r:id="rId14"/>
    <p:sldId id="1777" r:id="rId15"/>
    <p:sldId id="1784" r:id="rId16"/>
    <p:sldId id="1785" r:id="rId17"/>
    <p:sldId id="1797" r:id="rId18"/>
    <p:sldId id="1787" r:id="rId19"/>
    <p:sldId id="1788" r:id="rId20"/>
    <p:sldId id="1789" r:id="rId21"/>
    <p:sldId id="1790" r:id="rId22"/>
    <p:sldId id="1791" r:id="rId23"/>
    <p:sldId id="1793" r:id="rId24"/>
    <p:sldId id="1792" r:id="rId25"/>
    <p:sldId id="1794" r:id="rId26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4"/>
    <p:restoredTop sz="97155"/>
  </p:normalViewPr>
  <p:slideViewPr>
    <p:cSldViewPr snapToGrid="0">
      <p:cViewPr varScale="1">
        <p:scale>
          <a:sx n="137" d="100"/>
          <a:sy n="137" d="100"/>
        </p:scale>
        <p:origin x="19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F5F48-6FA9-9442-BDD4-4F99F1611D1C}" type="datetimeFigureOut">
              <a:t>26.01.2023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DF35-FD52-344B-8073-8810C278A25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5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31801" y="138950"/>
            <a:ext cx="8280400" cy="5238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oboto Black"/>
                <a:cs typeface="Roboto Black"/>
              </a:defRPr>
            </a:lvl2pPr>
            <a:lvl3pPr>
              <a:defRPr>
                <a:latin typeface="Roboto Black"/>
                <a:cs typeface="Roboto Black"/>
              </a:defRPr>
            </a:lvl3pPr>
            <a:lvl4pPr>
              <a:defRPr>
                <a:latin typeface="Roboto Black"/>
                <a:cs typeface="Roboto Black"/>
              </a:defRPr>
            </a:lvl4pPr>
            <a:lvl5pPr>
              <a:defRPr>
                <a:latin typeface="Roboto Black"/>
                <a:cs typeface="Roboto Black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4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965447"/>
            <a:ext cx="2403231" cy="121260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06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26.01.2023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90" r:id="rId15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Kubernetes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3037D59A-7E94-BCE3-4894-E2D71D1A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3662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Automatically adjust to changing load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200">
                  <a:solidFill>
                    <a:schemeClr val="tx1"/>
                  </a:solidFill>
                </a:rPr>
                <a:t>k8s monitors and adjusts the number of running instances of each app to cope with increase load</a:t>
              </a:r>
            </a:p>
            <a:p>
              <a:pPr marL="180000"/>
              <a:r>
                <a:rPr lang="pl-PL" sz="1200">
                  <a:solidFill>
                    <a:schemeClr val="tx1"/>
                  </a:solidFill>
                </a:rPr>
                <a:t>It can even increase the size of Your cluster by provisioning additional nodes from Your cloud provider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a 1" descr="Profil męski kontur">
            <a:extLst>
              <a:ext uri="{FF2B5EF4-FFF2-40B4-BE49-F238E27FC236}">
                <a16:creationId xmlns:a16="http://schemas.microsoft.com/office/drawing/2014/main" id="{AB5F7118-4C90-9992-DD7B-E908797D9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7981" y="1764320"/>
            <a:ext cx="648038" cy="648038"/>
          </a:xfrm>
          <a:prstGeom prst="rect">
            <a:avLst/>
          </a:prstGeom>
        </p:spPr>
      </p:pic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AE4B06B6-3179-FCEC-73CB-BD8C78C77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7981" y="2718392"/>
            <a:ext cx="648038" cy="64803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C1AC846-3B4A-A80F-654B-D6294A6C12F4}"/>
              </a:ext>
            </a:extLst>
          </p:cNvPr>
          <p:cNvSpPr txBox="1"/>
          <p:nvPr/>
        </p:nvSpPr>
        <p:spPr>
          <a:xfrm>
            <a:off x="4375472" y="23255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FAC135-A4B3-662D-C5FD-18FB894C142D}"/>
              </a:ext>
            </a:extLst>
          </p:cNvPr>
          <p:cNvSpPr txBox="1"/>
          <p:nvPr/>
        </p:nvSpPr>
        <p:spPr>
          <a:xfrm>
            <a:off x="4343804" y="3342680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Ops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876751FE-EBA6-1821-F674-C455A95AEA62}"/>
              </a:ext>
            </a:extLst>
          </p:cNvPr>
          <p:cNvGrpSpPr/>
          <p:nvPr/>
        </p:nvGrpSpPr>
        <p:grpSpPr>
          <a:xfrm>
            <a:off x="5628605" y="2469713"/>
            <a:ext cx="1089724" cy="506953"/>
            <a:chOff x="6499337" y="2064797"/>
            <a:chExt cx="1089724" cy="506953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744F9831-59E9-B511-2DFF-18D16164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9337" y="2064797"/>
              <a:ext cx="522823" cy="506953"/>
            </a:xfrm>
            <a:prstGeom prst="rect">
              <a:avLst/>
            </a:prstGeom>
          </p:spPr>
        </p:pic>
        <p:sp>
          <p:nvSpPr>
            <p:cNvPr id="8" name="Strzałka w prawo 7">
              <a:extLst>
                <a:ext uri="{FF2B5EF4-FFF2-40B4-BE49-F238E27FC236}">
                  <a16:creationId xmlns:a16="http://schemas.microsoft.com/office/drawing/2014/main" id="{3BBBE594-C36F-2E70-EECB-0E68DF0C670D}"/>
                </a:ext>
              </a:extLst>
            </p:cNvPr>
            <p:cNvSpPr/>
            <p:nvPr/>
          </p:nvSpPr>
          <p:spPr>
            <a:xfrm>
              <a:off x="7250362" y="2163557"/>
              <a:ext cx="338699" cy="37624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Strzałka w prawo 8">
            <a:extLst>
              <a:ext uri="{FF2B5EF4-FFF2-40B4-BE49-F238E27FC236}">
                <a16:creationId xmlns:a16="http://schemas.microsoft.com/office/drawing/2014/main" id="{A84861CA-E53C-D824-223C-CF997E1B6FDE}"/>
              </a:ext>
            </a:extLst>
          </p:cNvPr>
          <p:cNvSpPr/>
          <p:nvPr/>
        </p:nvSpPr>
        <p:spPr>
          <a:xfrm>
            <a:off x="5021599" y="2966434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>
            <a:extLst>
              <a:ext uri="{FF2B5EF4-FFF2-40B4-BE49-F238E27FC236}">
                <a16:creationId xmlns:a16="http://schemas.microsoft.com/office/drawing/2014/main" id="{E22AA59F-D7AF-0E0A-7924-D5DB93BF2CE6}"/>
              </a:ext>
            </a:extLst>
          </p:cNvPr>
          <p:cNvSpPr/>
          <p:nvPr/>
        </p:nvSpPr>
        <p:spPr>
          <a:xfrm>
            <a:off x="5017342" y="2130150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7B3FD7F-13D1-D080-59F2-396B039BD1FD}"/>
              </a:ext>
            </a:extLst>
          </p:cNvPr>
          <p:cNvSpPr/>
          <p:nvPr/>
        </p:nvSpPr>
        <p:spPr>
          <a:xfrm>
            <a:off x="7011505" y="1803932"/>
            <a:ext cx="1341912" cy="870509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1300634-1C21-F5AB-605B-4322CAC87C3A}"/>
              </a:ext>
            </a:extLst>
          </p:cNvPr>
          <p:cNvSpPr/>
          <p:nvPr/>
        </p:nvSpPr>
        <p:spPr>
          <a:xfrm>
            <a:off x="7011505" y="2718392"/>
            <a:ext cx="1341912" cy="87050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8587F0B-3292-2011-B167-1A36C1C388B3}"/>
              </a:ext>
            </a:extLst>
          </p:cNvPr>
          <p:cNvSpPr txBox="1"/>
          <p:nvPr/>
        </p:nvSpPr>
        <p:spPr>
          <a:xfrm>
            <a:off x="4013109" y="950960"/>
            <a:ext cx="1510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 and ops tell k8s what they want to achieve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9D83ABB-BCE3-0B4E-0583-0FCD0F4EE6DA}"/>
              </a:ext>
            </a:extLst>
          </p:cNvPr>
          <p:cNvSpPr txBox="1"/>
          <p:nvPr/>
        </p:nvSpPr>
        <p:spPr>
          <a:xfrm>
            <a:off x="6927042" y="950960"/>
            <a:ext cx="151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k8s performs necessary actions, taking into account the current state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67102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Understanding kubernetes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3037D59A-7E94-BCE3-4894-E2D71D1A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k8s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270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B14A4B64-3796-5447-F3E2-45EF2BFB34F4}"/>
              </a:ext>
            </a:extLst>
          </p:cNvPr>
          <p:cNvSpPr/>
          <p:nvPr/>
        </p:nvSpPr>
        <p:spPr>
          <a:xfrm>
            <a:off x="6232919" y="1432198"/>
            <a:ext cx="2403231" cy="181710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400">
              <a:solidFill>
                <a:schemeClr val="tx1"/>
              </a:solidFill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D6B4427-710B-3212-9859-92EDD227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k8s exposes the cluster via API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FB87C35D-9CC8-6AE5-9ADE-4F98C24B7E1A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5E036216-603C-192B-432D-BDD474697A2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… as a uniform deployment ecosystem</a:t>
              </a:r>
            </a:p>
          </p:txBody>
        </p: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3E599AC7-2409-5DB1-57A5-E5137B2BE09D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8DD84D8E-734D-960A-6943-8DCC41F713FE}"/>
              </a:ext>
            </a:extLst>
          </p:cNvPr>
          <p:cNvGrpSpPr/>
          <p:nvPr/>
        </p:nvGrpSpPr>
        <p:grpSpPr>
          <a:xfrm>
            <a:off x="7268430" y="1747326"/>
            <a:ext cx="1137004" cy="1349492"/>
            <a:chOff x="4008031" y="1565159"/>
            <a:chExt cx="1776230" cy="1869470"/>
          </a:xfrm>
        </p:grpSpPr>
        <p:pic>
          <p:nvPicPr>
            <p:cNvPr id="4" name="Grafika 3" descr="Projektowanie witryn internetowych z wypełnieniem pełnym">
              <a:extLst>
                <a:ext uri="{FF2B5EF4-FFF2-40B4-BE49-F238E27FC236}">
                  <a16:creationId xmlns:a16="http://schemas.microsoft.com/office/drawing/2014/main" id="{561BD7F9-6C48-28A4-1FB0-BF6C18D7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8031" y="2300316"/>
              <a:ext cx="735157" cy="735157"/>
            </a:xfrm>
            <a:prstGeom prst="rect">
              <a:avLst/>
            </a:prstGeom>
          </p:spPr>
        </p:pic>
        <p:pic>
          <p:nvPicPr>
            <p:cNvPr id="8" name="Grafika 7" descr="Projektowanie witryn internetowych z wypełnieniem pełnym">
              <a:extLst>
                <a:ext uri="{FF2B5EF4-FFF2-40B4-BE49-F238E27FC236}">
                  <a16:creationId xmlns:a16="http://schemas.microsoft.com/office/drawing/2014/main" id="{93391B97-E8DA-5258-C45C-300FD0780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5730" y="1565159"/>
              <a:ext cx="735157" cy="735157"/>
            </a:xfrm>
            <a:prstGeom prst="rect">
              <a:avLst/>
            </a:prstGeom>
          </p:spPr>
        </p:pic>
        <p:pic>
          <p:nvPicPr>
            <p:cNvPr id="9" name="Grafika 8" descr="Projektowanie witryn internetowych z wypełnieniem pełnym">
              <a:extLst>
                <a:ext uri="{FF2B5EF4-FFF2-40B4-BE49-F238E27FC236}">
                  <a16:creationId xmlns:a16="http://schemas.microsoft.com/office/drawing/2014/main" id="{CA27F89F-65CB-9564-3052-C20A75E86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49104" y="2699472"/>
              <a:ext cx="735157" cy="735157"/>
            </a:xfrm>
            <a:prstGeom prst="rect">
              <a:avLst/>
            </a:prstGeom>
          </p:spPr>
        </p:pic>
        <p:cxnSp>
          <p:nvCxnSpPr>
            <p:cNvPr id="10" name="Łącznik łamany 9">
              <a:extLst>
                <a:ext uri="{FF2B5EF4-FFF2-40B4-BE49-F238E27FC236}">
                  <a16:creationId xmlns:a16="http://schemas.microsoft.com/office/drawing/2014/main" id="{9DA1881E-7B31-61ED-624D-EE4DC7E29EB4}"/>
                </a:ext>
              </a:extLst>
            </p:cNvPr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426881" y="1881467"/>
              <a:ext cx="367578" cy="4701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łamany 10">
              <a:extLst>
                <a:ext uri="{FF2B5EF4-FFF2-40B4-BE49-F238E27FC236}">
                  <a16:creationId xmlns:a16="http://schemas.microsoft.com/office/drawing/2014/main" id="{85EA106D-43AC-A575-1053-87429734308D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rot="16200000" flipV="1">
              <a:off x="5115418" y="2398207"/>
              <a:ext cx="399156" cy="20337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Obraz 11">
            <a:extLst>
              <a:ext uri="{FF2B5EF4-FFF2-40B4-BE49-F238E27FC236}">
                <a16:creationId xmlns:a16="http://schemas.microsoft.com/office/drawing/2014/main" id="{4E2B19D7-EB25-B3E1-5466-65C4207C56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114" y="2024528"/>
            <a:ext cx="522823" cy="506953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2C9E3E10-FEB7-341B-519F-5C08B085327B}"/>
              </a:ext>
            </a:extLst>
          </p:cNvPr>
          <p:cNvSpPr/>
          <p:nvPr/>
        </p:nvSpPr>
        <p:spPr>
          <a:xfrm>
            <a:off x="5890301" y="2566139"/>
            <a:ext cx="685236" cy="296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>
                <a:solidFill>
                  <a:schemeClr val="bg1"/>
                </a:solidFill>
              </a:rPr>
              <a:t>k8s API</a:t>
            </a:r>
          </a:p>
        </p:txBody>
      </p:sp>
      <p:pic>
        <p:nvPicPr>
          <p:cNvPr id="15" name="Grafika 14" descr="Profil męski kontur">
            <a:extLst>
              <a:ext uri="{FF2B5EF4-FFF2-40B4-BE49-F238E27FC236}">
                <a16:creationId xmlns:a16="http://schemas.microsoft.com/office/drawing/2014/main" id="{F7273A88-F004-6AD4-EE56-3D8219CCA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05572" y="1976547"/>
            <a:ext cx="648038" cy="648038"/>
          </a:xfrm>
          <a:prstGeom prst="rect">
            <a:avLst/>
          </a:prstGeom>
        </p:spPr>
      </p:pic>
      <p:sp>
        <p:nvSpPr>
          <p:cNvPr id="16" name="Strzałka w prawo 15">
            <a:extLst>
              <a:ext uri="{FF2B5EF4-FFF2-40B4-BE49-F238E27FC236}">
                <a16:creationId xmlns:a16="http://schemas.microsoft.com/office/drawing/2014/main" id="{AF37904E-E320-7DB4-57BC-1D3A7865BD9B}"/>
              </a:ext>
            </a:extLst>
          </p:cNvPr>
          <p:cNvSpPr/>
          <p:nvPr/>
        </p:nvSpPr>
        <p:spPr>
          <a:xfrm>
            <a:off x="5384326" y="2145335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3A81AF6-842D-F6B5-DA8C-0F3005AA40E9}"/>
              </a:ext>
            </a:extLst>
          </p:cNvPr>
          <p:cNvSpPr txBox="1"/>
          <p:nvPr/>
        </p:nvSpPr>
        <p:spPr>
          <a:xfrm>
            <a:off x="4151102" y="3432115"/>
            <a:ext cx="123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Apps are deployed by k8s API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BCE7E3F-DBA8-2335-C19C-DDE0CF213E9B}"/>
              </a:ext>
            </a:extLst>
          </p:cNvPr>
          <p:cNvSpPr txBox="1"/>
          <p:nvPr/>
        </p:nvSpPr>
        <p:spPr>
          <a:xfrm>
            <a:off x="6871823" y="3432115"/>
            <a:ext cx="1233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Apps run across all the machines in the cluster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6B57B6C-0041-6F00-506A-4197283ED0D5}"/>
              </a:ext>
            </a:extLst>
          </p:cNvPr>
          <p:cNvSpPr txBox="1"/>
          <p:nvPr/>
        </p:nvSpPr>
        <p:spPr>
          <a:xfrm>
            <a:off x="7654192" y="718907"/>
            <a:ext cx="123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given app may be relocated if needed</a:t>
            </a:r>
          </a:p>
        </p:txBody>
      </p:sp>
    </p:spTree>
    <p:extLst>
      <p:ext uri="{BB962C8B-B14F-4D97-AF65-F5344CB8AC3E}">
        <p14:creationId xmlns:p14="http://schemas.microsoft.com/office/powerpoint/2010/main" val="123520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D6B4427-710B-3212-9859-92EDD227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k8s = OS to a cluster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C79AA58-9DD4-208A-E7CB-9EA8307FEAFD}"/>
              </a:ext>
            </a:extLst>
          </p:cNvPr>
          <p:cNvSpPr/>
          <p:nvPr/>
        </p:nvSpPr>
        <p:spPr>
          <a:xfrm>
            <a:off x="3717625" y="2102080"/>
            <a:ext cx="1970656" cy="45966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2F383CA-5F92-8E3B-7601-D8F342645749}"/>
              </a:ext>
            </a:extLst>
          </p:cNvPr>
          <p:cNvSpPr/>
          <p:nvPr/>
        </p:nvSpPr>
        <p:spPr>
          <a:xfrm>
            <a:off x="3717625" y="2640066"/>
            <a:ext cx="1970656" cy="459660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E6C688A-E9F3-B675-EFCD-52A821A54340}"/>
              </a:ext>
            </a:extLst>
          </p:cNvPr>
          <p:cNvSpPr/>
          <p:nvPr/>
        </p:nvSpPr>
        <p:spPr>
          <a:xfrm>
            <a:off x="3717625" y="3178052"/>
            <a:ext cx="628743" cy="385586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30337C2-F2A2-C242-ED56-6CC7F2A92AFF}"/>
              </a:ext>
            </a:extLst>
          </p:cNvPr>
          <p:cNvSpPr/>
          <p:nvPr/>
        </p:nvSpPr>
        <p:spPr>
          <a:xfrm>
            <a:off x="4388581" y="3178052"/>
            <a:ext cx="628743" cy="385586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74BD32B-B587-FCB3-5174-61D8C1E215AB}"/>
              </a:ext>
            </a:extLst>
          </p:cNvPr>
          <p:cNvSpPr/>
          <p:nvPr/>
        </p:nvSpPr>
        <p:spPr>
          <a:xfrm>
            <a:off x="5059537" y="3178052"/>
            <a:ext cx="628743" cy="385586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D79F482C-5327-5F6F-1725-362380D4CF94}"/>
              </a:ext>
            </a:extLst>
          </p:cNvPr>
          <p:cNvSpPr/>
          <p:nvPr/>
        </p:nvSpPr>
        <p:spPr>
          <a:xfrm>
            <a:off x="6233215" y="2102080"/>
            <a:ext cx="1970656" cy="45966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ECC46965-1C80-60C2-8A77-8F7DB0862481}"/>
              </a:ext>
            </a:extLst>
          </p:cNvPr>
          <p:cNvSpPr/>
          <p:nvPr/>
        </p:nvSpPr>
        <p:spPr>
          <a:xfrm>
            <a:off x="6233215" y="2640066"/>
            <a:ext cx="1970656" cy="459660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k8s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EB93909F-42AE-C419-80EB-C622ECDF15F0}"/>
              </a:ext>
            </a:extLst>
          </p:cNvPr>
          <p:cNvSpPr/>
          <p:nvPr/>
        </p:nvSpPr>
        <p:spPr>
          <a:xfrm>
            <a:off x="6233215" y="3178052"/>
            <a:ext cx="628743" cy="385586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bg1"/>
                </a:solidFill>
              </a:rPr>
              <a:t>Server</a:t>
            </a:r>
            <a:endParaRPr lang="pl-PL" sz="1400">
              <a:solidFill>
                <a:schemeClr val="bg1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A0C17B70-804A-F6C9-2840-9277131016DE}"/>
              </a:ext>
            </a:extLst>
          </p:cNvPr>
          <p:cNvSpPr/>
          <p:nvPr/>
        </p:nvSpPr>
        <p:spPr>
          <a:xfrm>
            <a:off x="6904171" y="3178052"/>
            <a:ext cx="628743" cy="385586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5326ABF-506E-B802-B828-C90253C7C492}"/>
              </a:ext>
            </a:extLst>
          </p:cNvPr>
          <p:cNvSpPr/>
          <p:nvPr/>
        </p:nvSpPr>
        <p:spPr>
          <a:xfrm>
            <a:off x="7575127" y="3178052"/>
            <a:ext cx="628743" cy="385586"/>
          </a:xfrm>
          <a:prstGeom prst="rect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B19B038-4B3F-60DB-052A-2CB7BC3D1DC5}"/>
              </a:ext>
            </a:extLst>
          </p:cNvPr>
          <p:cNvSpPr txBox="1"/>
          <p:nvPr/>
        </p:nvSpPr>
        <p:spPr>
          <a:xfrm>
            <a:off x="3947533" y="1348421"/>
            <a:ext cx="1510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OS is an interface between apps and hardware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7C33B79-1F1C-4DE2-B280-510F146EB79C}"/>
              </a:ext>
            </a:extLst>
          </p:cNvPr>
          <p:cNvSpPr txBox="1"/>
          <p:nvPr/>
        </p:nvSpPr>
        <p:spPr>
          <a:xfrm>
            <a:off x="6693033" y="1348421"/>
            <a:ext cx="1510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k8s is an interface between apps and the cluster of servers</a:t>
            </a:r>
          </a:p>
        </p:txBody>
      </p:sp>
    </p:spTree>
    <p:extLst>
      <p:ext uri="{BB962C8B-B14F-4D97-AF65-F5344CB8AC3E}">
        <p14:creationId xmlns:p14="http://schemas.microsoft.com/office/powerpoint/2010/main" val="183352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D6B4427-710B-3212-9859-92EDD227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Control and Workload Planes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FB87C35D-9CC8-6AE5-9ADE-4F98C24B7E1A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5E036216-603C-192B-432D-BDD474697A2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Computers in a cluster are divided into the Control and Workload Plane</a:t>
              </a:r>
            </a:p>
          </p:txBody>
        </p: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3E599AC7-2409-5DB1-57A5-E5137B2BE09D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ABB26A2D-062F-E124-65E8-E0DD13FD1FFF}"/>
              </a:ext>
            </a:extLst>
          </p:cNvPr>
          <p:cNvGrpSpPr/>
          <p:nvPr/>
        </p:nvGrpSpPr>
        <p:grpSpPr>
          <a:xfrm>
            <a:off x="4039420" y="1924252"/>
            <a:ext cx="1327066" cy="391144"/>
            <a:chOff x="4085854" y="1769874"/>
            <a:chExt cx="1327066" cy="391144"/>
          </a:xfrm>
        </p:grpSpPr>
        <p:pic>
          <p:nvPicPr>
            <p:cNvPr id="4" name="Grafika 3" descr="Serwer kontur">
              <a:extLst>
                <a:ext uri="{FF2B5EF4-FFF2-40B4-BE49-F238E27FC236}">
                  <a16:creationId xmlns:a16="http://schemas.microsoft.com/office/drawing/2014/main" id="{EC5C5DE1-C74C-1E82-F1FC-3D8A79FB9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854" y="1769875"/>
              <a:ext cx="391143" cy="391143"/>
            </a:xfrm>
            <a:prstGeom prst="rect">
              <a:avLst/>
            </a:prstGeom>
          </p:spPr>
        </p:pic>
        <p:pic>
          <p:nvPicPr>
            <p:cNvPr id="8" name="Grafika 7" descr="Serwer kontur">
              <a:extLst>
                <a:ext uri="{FF2B5EF4-FFF2-40B4-BE49-F238E27FC236}">
                  <a16:creationId xmlns:a16="http://schemas.microsoft.com/office/drawing/2014/main" id="{7AE6159E-60BA-F2D4-26BE-16AC3418B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8249" y="1769874"/>
              <a:ext cx="391143" cy="391143"/>
            </a:xfrm>
            <a:prstGeom prst="rect">
              <a:avLst/>
            </a:prstGeom>
          </p:spPr>
        </p:pic>
        <p:pic>
          <p:nvPicPr>
            <p:cNvPr id="9" name="Grafika 8" descr="Serwer kontur">
              <a:extLst>
                <a:ext uri="{FF2B5EF4-FFF2-40B4-BE49-F238E27FC236}">
                  <a16:creationId xmlns:a16="http://schemas.microsoft.com/office/drawing/2014/main" id="{DC40C6A0-F36D-1A7B-6C33-D7DB0EA2F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1777" y="1769875"/>
              <a:ext cx="391143" cy="391143"/>
            </a:xfrm>
            <a:prstGeom prst="rect">
              <a:avLst/>
            </a:prstGeom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0BF08DEF-66A4-9E7E-8559-4040AFDA4E44}"/>
              </a:ext>
            </a:extLst>
          </p:cNvPr>
          <p:cNvGrpSpPr/>
          <p:nvPr/>
        </p:nvGrpSpPr>
        <p:grpSpPr>
          <a:xfrm>
            <a:off x="5913723" y="1924253"/>
            <a:ext cx="2725384" cy="391144"/>
            <a:chOff x="6052703" y="1128897"/>
            <a:chExt cx="2725384" cy="391144"/>
          </a:xfrm>
        </p:grpSpPr>
        <p:pic>
          <p:nvPicPr>
            <p:cNvPr id="11" name="Grafika 10" descr="Serwer kontur">
              <a:extLst>
                <a:ext uri="{FF2B5EF4-FFF2-40B4-BE49-F238E27FC236}">
                  <a16:creationId xmlns:a16="http://schemas.microsoft.com/office/drawing/2014/main" id="{3D2B3810-B505-CBF3-9769-CC9C9E498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52703" y="1128898"/>
              <a:ext cx="391143" cy="391143"/>
            </a:xfrm>
            <a:prstGeom prst="rect">
              <a:avLst/>
            </a:prstGeom>
          </p:spPr>
        </p:pic>
        <p:pic>
          <p:nvPicPr>
            <p:cNvPr id="12" name="Grafika 11" descr="Serwer kontur">
              <a:extLst>
                <a:ext uri="{FF2B5EF4-FFF2-40B4-BE49-F238E27FC236}">
                  <a16:creationId xmlns:a16="http://schemas.microsoft.com/office/drawing/2014/main" id="{02031B89-B031-FB52-FF84-815ACFAF7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5098" y="1128897"/>
              <a:ext cx="391143" cy="391143"/>
            </a:xfrm>
            <a:prstGeom prst="rect">
              <a:avLst/>
            </a:prstGeom>
          </p:spPr>
        </p:pic>
        <p:pic>
          <p:nvPicPr>
            <p:cNvPr id="13" name="Grafika 12" descr="Serwer kontur">
              <a:extLst>
                <a:ext uri="{FF2B5EF4-FFF2-40B4-BE49-F238E27FC236}">
                  <a16:creationId xmlns:a16="http://schemas.microsoft.com/office/drawing/2014/main" id="{31BC4AB8-6389-29B3-F0DA-11F1DF37E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88626" y="1128898"/>
              <a:ext cx="391143" cy="391143"/>
            </a:xfrm>
            <a:prstGeom prst="rect">
              <a:avLst/>
            </a:prstGeom>
          </p:spPr>
        </p:pic>
        <p:pic>
          <p:nvPicPr>
            <p:cNvPr id="14" name="Grafika 13" descr="Serwer kontur">
              <a:extLst>
                <a:ext uri="{FF2B5EF4-FFF2-40B4-BE49-F238E27FC236}">
                  <a16:creationId xmlns:a16="http://schemas.microsoft.com/office/drawing/2014/main" id="{225580B1-532F-23CE-EDB0-AF02D878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1021" y="1128897"/>
              <a:ext cx="391143" cy="391143"/>
            </a:xfrm>
            <a:prstGeom prst="rect">
              <a:avLst/>
            </a:prstGeom>
          </p:spPr>
        </p:pic>
        <p:pic>
          <p:nvPicPr>
            <p:cNvPr id="15" name="Grafika 14" descr="Serwer kontur">
              <a:extLst>
                <a:ext uri="{FF2B5EF4-FFF2-40B4-BE49-F238E27FC236}">
                  <a16:creationId xmlns:a16="http://schemas.microsoft.com/office/drawing/2014/main" id="{201C272F-50AD-5BAA-0E6C-D809F7AFF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4549" y="1128898"/>
              <a:ext cx="391143" cy="391143"/>
            </a:xfrm>
            <a:prstGeom prst="rect">
              <a:avLst/>
            </a:prstGeom>
          </p:spPr>
        </p:pic>
        <p:pic>
          <p:nvPicPr>
            <p:cNvPr id="16" name="Grafika 15" descr="Serwer kontur">
              <a:extLst>
                <a:ext uri="{FF2B5EF4-FFF2-40B4-BE49-F238E27FC236}">
                  <a16:creationId xmlns:a16="http://schemas.microsoft.com/office/drawing/2014/main" id="{34F971CB-7D42-3068-6093-D6B142E4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6944" y="1128897"/>
              <a:ext cx="391143" cy="391143"/>
            </a:xfrm>
            <a:prstGeom prst="rect">
              <a:avLst/>
            </a:prstGeom>
          </p:spPr>
        </p:pic>
      </p:grpSp>
      <p:sp>
        <p:nvSpPr>
          <p:cNvPr id="17" name="Prostokąt 16">
            <a:extLst>
              <a:ext uri="{FF2B5EF4-FFF2-40B4-BE49-F238E27FC236}">
                <a16:creationId xmlns:a16="http://schemas.microsoft.com/office/drawing/2014/main" id="{1EEFFE68-84E6-C2B6-7ACF-B65293E09DA7}"/>
              </a:ext>
            </a:extLst>
          </p:cNvPr>
          <p:cNvSpPr/>
          <p:nvPr/>
        </p:nvSpPr>
        <p:spPr>
          <a:xfrm>
            <a:off x="5774745" y="2640066"/>
            <a:ext cx="3003341" cy="45966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Workload Plane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E5013AE2-ACF5-D925-7353-3F5244C3610B}"/>
              </a:ext>
            </a:extLst>
          </p:cNvPr>
          <p:cNvSpPr/>
          <p:nvPr/>
        </p:nvSpPr>
        <p:spPr>
          <a:xfrm>
            <a:off x="3717625" y="2640066"/>
            <a:ext cx="1970656" cy="459660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Control Plane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027E131-D1E7-D3C5-70C2-7DC6123F2D92}"/>
              </a:ext>
            </a:extLst>
          </p:cNvPr>
          <p:cNvSpPr txBox="1"/>
          <p:nvPr/>
        </p:nvSpPr>
        <p:spPr>
          <a:xfrm>
            <a:off x="4039420" y="3301776"/>
            <a:ext cx="1510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This is the brain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6AA1A503-15A5-220D-A60D-9EFCB6DA1865}"/>
              </a:ext>
            </a:extLst>
          </p:cNvPr>
          <p:cNvSpPr txBox="1"/>
          <p:nvPr/>
        </p:nvSpPr>
        <p:spPr>
          <a:xfrm>
            <a:off x="6486659" y="3332553"/>
            <a:ext cx="1510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They run Your apps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E39685D-089A-1704-EB15-B9E6D5FF50A6}"/>
              </a:ext>
            </a:extLst>
          </p:cNvPr>
          <p:cNvSpPr txBox="1"/>
          <p:nvPr/>
        </p:nvSpPr>
        <p:spPr>
          <a:xfrm>
            <a:off x="4039420" y="1353360"/>
            <a:ext cx="1510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Master node(s)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82493C1-11BB-1F34-6751-A4051811C34D}"/>
              </a:ext>
            </a:extLst>
          </p:cNvPr>
          <p:cNvSpPr txBox="1"/>
          <p:nvPr/>
        </p:nvSpPr>
        <p:spPr>
          <a:xfrm>
            <a:off x="6486659" y="1353360"/>
            <a:ext cx="1510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25941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4ED1D581-F6D8-066A-0438-CDD02F029A90}"/>
              </a:ext>
            </a:extLst>
          </p:cNvPr>
          <p:cNvSpPr/>
          <p:nvPr/>
        </p:nvSpPr>
        <p:spPr>
          <a:xfrm>
            <a:off x="6044352" y="1506342"/>
            <a:ext cx="1089179" cy="391144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tx1"/>
              </a:solidFill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D6B4427-710B-3212-9859-92EDD227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Control plane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F8F83C4-71B0-6F83-5FF1-C4F3A848D614}"/>
              </a:ext>
            </a:extLst>
          </p:cNvPr>
          <p:cNvSpPr/>
          <p:nvPr/>
        </p:nvSpPr>
        <p:spPr>
          <a:xfrm>
            <a:off x="4572000" y="1678164"/>
            <a:ext cx="1080654" cy="391144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B6D17E8-28AB-0626-AB61-6851138736A0}"/>
              </a:ext>
            </a:extLst>
          </p:cNvPr>
          <p:cNvSpPr/>
          <p:nvPr/>
        </p:nvSpPr>
        <p:spPr>
          <a:xfrm>
            <a:off x="5951328" y="1578513"/>
            <a:ext cx="1089179" cy="391144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tx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CE6AD1B-02B7-E65C-4CB1-0EDCE4A8019B}"/>
              </a:ext>
            </a:extLst>
          </p:cNvPr>
          <p:cNvSpPr/>
          <p:nvPr/>
        </p:nvSpPr>
        <p:spPr>
          <a:xfrm>
            <a:off x="5858304" y="1670224"/>
            <a:ext cx="1089179" cy="391144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Controllers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993CD31-1EEF-FDC7-90B3-0683F4DD1634}"/>
              </a:ext>
            </a:extLst>
          </p:cNvPr>
          <p:cNvSpPr/>
          <p:nvPr/>
        </p:nvSpPr>
        <p:spPr>
          <a:xfrm>
            <a:off x="4572000" y="2376177"/>
            <a:ext cx="2561531" cy="698016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k8s API Server</a:t>
            </a:r>
          </a:p>
        </p:txBody>
      </p:sp>
      <p:pic>
        <p:nvPicPr>
          <p:cNvPr id="14" name="Grafika 13" descr="Baza danych kontur">
            <a:extLst>
              <a:ext uri="{FF2B5EF4-FFF2-40B4-BE49-F238E27FC236}">
                <a16:creationId xmlns:a16="http://schemas.microsoft.com/office/drawing/2014/main" id="{DE58EC77-02B1-5624-79DC-2D1FF59F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866" y="3286062"/>
            <a:ext cx="951472" cy="651699"/>
          </a:xfrm>
          <a:prstGeom prst="rect">
            <a:avLst/>
          </a:prstGeom>
        </p:spPr>
      </p:pic>
      <p:pic>
        <p:nvPicPr>
          <p:cNvPr id="15" name="Grafika 14" descr="Profil męski kontur">
            <a:extLst>
              <a:ext uri="{FF2B5EF4-FFF2-40B4-BE49-F238E27FC236}">
                <a16:creationId xmlns:a16="http://schemas.microsoft.com/office/drawing/2014/main" id="{22BC4ED2-C19D-C1F3-98EE-5B8E247B0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656" y="2421529"/>
            <a:ext cx="648038" cy="648038"/>
          </a:xfrm>
          <a:prstGeom prst="rect">
            <a:avLst/>
          </a:prstGeom>
        </p:spPr>
      </p:pic>
      <p:sp>
        <p:nvSpPr>
          <p:cNvPr id="16" name="Strzałka w lewo i prawo 15">
            <a:extLst>
              <a:ext uri="{FF2B5EF4-FFF2-40B4-BE49-F238E27FC236}">
                <a16:creationId xmlns:a16="http://schemas.microsoft.com/office/drawing/2014/main" id="{51E0A96A-0686-3575-612F-E8AF0FFB9008}"/>
              </a:ext>
            </a:extLst>
          </p:cNvPr>
          <p:cNvSpPr/>
          <p:nvPr/>
        </p:nvSpPr>
        <p:spPr>
          <a:xfrm>
            <a:off x="3621694" y="2508953"/>
            <a:ext cx="743296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w lewo i prawo 16">
            <a:extLst>
              <a:ext uri="{FF2B5EF4-FFF2-40B4-BE49-F238E27FC236}">
                <a16:creationId xmlns:a16="http://schemas.microsoft.com/office/drawing/2014/main" id="{73CF8A65-032C-3DED-DD85-43DA3F225719}"/>
              </a:ext>
            </a:extLst>
          </p:cNvPr>
          <p:cNvSpPr/>
          <p:nvPr/>
        </p:nvSpPr>
        <p:spPr>
          <a:xfrm>
            <a:off x="7340541" y="2442942"/>
            <a:ext cx="743296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76ADA07E-C7FA-0BCF-D56E-5BE0FE36090B}"/>
              </a:ext>
            </a:extLst>
          </p:cNvPr>
          <p:cNvSpPr/>
          <p:nvPr/>
        </p:nvSpPr>
        <p:spPr>
          <a:xfrm>
            <a:off x="8178502" y="1506342"/>
            <a:ext cx="702647" cy="2431419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Worker nodes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BBFA5C7-F953-B4FB-E0AB-106B34A1BFCC}"/>
              </a:ext>
            </a:extLst>
          </p:cNvPr>
          <p:cNvSpPr txBox="1"/>
          <p:nvPr/>
        </p:nvSpPr>
        <p:spPr>
          <a:xfrm>
            <a:off x="3527029" y="3245435"/>
            <a:ext cx="951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Devs and Ops create objects via API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77F641B-2817-03EE-C6E8-ED336D018919}"/>
              </a:ext>
            </a:extLst>
          </p:cNvPr>
          <p:cNvSpPr txBox="1"/>
          <p:nvPr/>
        </p:nvSpPr>
        <p:spPr>
          <a:xfrm>
            <a:off x="2965724" y="912263"/>
            <a:ext cx="20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Scheduler assigns node to run each instance of a given app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5C1E2A9-E542-9C60-56DC-4AA38777F1D4}"/>
              </a:ext>
            </a:extLst>
          </p:cNvPr>
          <p:cNvSpPr txBox="1"/>
          <p:nvPr/>
        </p:nvSpPr>
        <p:spPr>
          <a:xfrm>
            <a:off x="5852765" y="894363"/>
            <a:ext cx="207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Controllers perform many different tasks…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6F3F790A-7ECE-572C-442C-A13218AB0715}"/>
              </a:ext>
            </a:extLst>
          </p:cNvPr>
          <p:cNvSpPr txBox="1"/>
          <p:nvPr/>
        </p:nvSpPr>
        <p:spPr>
          <a:xfrm>
            <a:off x="7807116" y="4160046"/>
            <a:ext cx="1336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Worker nodes communicate only with the API Server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F6D29FC-04FE-8B2C-F531-8EF0DB399B36}"/>
              </a:ext>
            </a:extLst>
          </p:cNvPr>
          <p:cNvSpPr txBox="1"/>
          <p:nvPr/>
        </p:nvSpPr>
        <p:spPr>
          <a:xfrm>
            <a:off x="4972471" y="3921039"/>
            <a:ext cx="1572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API Server is stateless. </a:t>
            </a:r>
            <a:b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 stores objects in a distributed data store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A62DAF1-67FF-2711-022B-84897F775218}"/>
              </a:ext>
            </a:extLst>
          </p:cNvPr>
          <p:cNvSpPr txBox="1"/>
          <p:nvPr/>
        </p:nvSpPr>
        <p:spPr>
          <a:xfrm>
            <a:off x="4956868" y="3506373"/>
            <a:ext cx="62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etcd</a:t>
            </a:r>
          </a:p>
        </p:txBody>
      </p:sp>
    </p:spTree>
    <p:extLst>
      <p:ext uri="{BB962C8B-B14F-4D97-AF65-F5344CB8AC3E}">
        <p14:creationId xmlns:p14="http://schemas.microsoft.com/office/powerpoint/2010/main" val="10220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D6B4427-710B-3212-9859-92EDD227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Workload plane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8B011C3-C6E5-1CCB-CE08-B0EA84D47640}"/>
              </a:ext>
            </a:extLst>
          </p:cNvPr>
          <p:cNvSpPr/>
          <p:nvPr/>
        </p:nvSpPr>
        <p:spPr>
          <a:xfrm>
            <a:off x="3348937" y="1506341"/>
            <a:ext cx="743296" cy="243141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k8s </a:t>
            </a:r>
            <a:br>
              <a:rPr lang="pl-PL" sz="1100">
                <a:solidFill>
                  <a:schemeClr val="tx1"/>
                </a:solidFill>
              </a:rPr>
            </a:br>
            <a:r>
              <a:rPr lang="pl-PL" sz="110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8C358BF-0E42-368F-EF13-2EC9CB529793}"/>
              </a:ext>
            </a:extLst>
          </p:cNvPr>
          <p:cNvSpPr/>
          <p:nvPr/>
        </p:nvSpPr>
        <p:spPr>
          <a:xfrm>
            <a:off x="4674524" y="1506340"/>
            <a:ext cx="3281944" cy="243142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600" b="1">
                <a:solidFill>
                  <a:schemeClr val="tx1"/>
                </a:solidFill>
              </a:rPr>
              <a:t>Worker node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87737E2-1251-0D58-FCCC-63AE13E71779}"/>
              </a:ext>
            </a:extLst>
          </p:cNvPr>
          <p:cNvSpPr/>
          <p:nvPr/>
        </p:nvSpPr>
        <p:spPr>
          <a:xfrm>
            <a:off x="4904509" y="1926677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Kubelet</a:t>
            </a:r>
          </a:p>
        </p:txBody>
      </p:sp>
      <p:sp>
        <p:nvSpPr>
          <p:cNvPr id="4" name="Strzałka w lewo i prawo 3">
            <a:extLst>
              <a:ext uri="{FF2B5EF4-FFF2-40B4-BE49-F238E27FC236}">
                <a16:creationId xmlns:a16="http://schemas.microsoft.com/office/drawing/2014/main" id="{016058F9-ED73-4990-8C90-8E45F921A4D0}"/>
              </a:ext>
            </a:extLst>
          </p:cNvPr>
          <p:cNvSpPr/>
          <p:nvPr/>
        </p:nvSpPr>
        <p:spPr>
          <a:xfrm>
            <a:off x="4016533" y="1965447"/>
            <a:ext cx="743295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01BF612-4A70-617D-4E17-1F006D8FEAAB}"/>
              </a:ext>
            </a:extLst>
          </p:cNvPr>
          <p:cNvSpPr/>
          <p:nvPr/>
        </p:nvSpPr>
        <p:spPr>
          <a:xfrm>
            <a:off x="6486694" y="1926676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Container Runtime</a:t>
            </a:r>
          </a:p>
        </p:txBody>
      </p:sp>
      <p:sp>
        <p:nvSpPr>
          <p:cNvPr id="7" name="Strzałka w lewo i prawo 6">
            <a:extLst>
              <a:ext uri="{FF2B5EF4-FFF2-40B4-BE49-F238E27FC236}">
                <a16:creationId xmlns:a16="http://schemas.microsoft.com/office/drawing/2014/main" id="{F41AC5B1-6EAD-4A60-7659-108FE5F8F15B}"/>
              </a:ext>
            </a:extLst>
          </p:cNvPr>
          <p:cNvSpPr/>
          <p:nvPr/>
        </p:nvSpPr>
        <p:spPr>
          <a:xfrm>
            <a:off x="6052601" y="2012618"/>
            <a:ext cx="490703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CB994ED-FE18-0763-EF72-EEE65B48643F}"/>
              </a:ext>
            </a:extLst>
          </p:cNvPr>
          <p:cNvSpPr/>
          <p:nvPr/>
        </p:nvSpPr>
        <p:spPr>
          <a:xfrm>
            <a:off x="4904508" y="2932218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Kube Proxy</a:t>
            </a:r>
          </a:p>
        </p:txBody>
      </p:sp>
      <p:sp>
        <p:nvSpPr>
          <p:cNvPr id="10" name="Strzałka w lewo i prawo 9">
            <a:extLst>
              <a:ext uri="{FF2B5EF4-FFF2-40B4-BE49-F238E27FC236}">
                <a16:creationId xmlns:a16="http://schemas.microsoft.com/office/drawing/2014/main" id="{4FC04AAA-6E65-B7AF-C9A5-7FBE05589BB2}"/>
              </a:ext>
            </a:extLst>
          </p:cNvPr>
          <p:cNvSpPr/>
          <p:nvPr/>
        </p:nvSpPr>
        <p:spPr>
          <a:xfrm>
            <a:off x="4016532" y="3018159"/>
            <a:ext cx="743295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fika 11" descr="Diagram sieciowy kontur">
            <a:extLst>
              <a:ext uri="{FF2B5EF4-FFF2-40B4-BE49-F238E27FC236}">
                <a16:creationId xmlns:a16="http://schemas.microsoft.com/office/drawing/2014/main" id="{CE4B49F6-8F9E-C726-AF25-FDB00F53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365169" y="2768781"/>
            <a:ext cx="914400" cy="914400"/>
          </a:xfrm>
          <a:prstGeom prst="rect">
            <a:avLst/>
          </a:prstGeom>
        </p:spPr>
      </p:pic>
      <p:pic>
        <p:nvPicPr>
          <p:cNvPr id="14" name="Grafika 13" descr="Projektowanie witryn internetowych kontur">
            <a:extLst>
              <a:ext uri="{FF2B5EF4-FFF2-40B4-BE49-F238E27FC236}">
                <a16:creationId xmlns:a16="http://schemas.microsoft.com/office/drawing/2014/main" id="{CEB03858-67CC-7D28-39C2-5A6E2CFF8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8899" y="2778718"/>
            <a:ext cx="324000" cy="324000"/>
          </a:xfrm>
          <a:prstGeom prst="rect">
            <a:avLst/>
          </a:prstGeom>
        </p:spPr>
      </p:pic>
      <p:pic>
        <p:nvPicPr>
          <p:cNvPr id="15" name="Grafika 14" descr="Projektowanie witryn internetowych kontur">
            <a:extLst>
              <a:ext uri="{FF2B5EF4-FFF2-40B4-BE49-F238E27FC236}">
                <a16:creationId xmlns:a16="http://schemas.microsoft.com/office/drawing/2014/main" id="{9EC9E082-3C0D-75ED-5CE7-E63AAD5EE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8899" y="3326771"/>
            <a:ext cx="324000" cy="324000"/>
          </a:xfrm>
          <a:prstGeom prst="rect">
            <a:avLst/>
          </a:prstGeom>
        </p:spPr>
      </p:pic>
      <p:pic>
        <p:nvPicPr>
          <p:cNvPr id="16" name="Grafika 15" descr="Projektowanie witryn internetowych kontur">
            <a:extLst>
              <a:ext uri="{FF2B5EF4-FFF2-40B4-BE49-F238E27FC236}">
                <a16:creationId xmlns:a16="http://schemas.microsoft.com/office/drawing/2014/main" id="{8A6FDC35-0C91-B8E5-982D-4974F5939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8899" y="3052745"/>
            <a:ext cx="324000" cy="324000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587479F-9EB2-347B-3FA1-69D6A2A0D432}"/>
              </a:ext>
            </a:extLst>
          </p:cNvPr>
          <p:cNvSpPr txBox="1"/>
          <p:nvPr/>
        </p:nvSpPr>
        <p:spPr>
          <a:xfrm>
            <a:off x="4016532" y="777381"/>
            <a:ext cx="139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Kubelet Is the node’s agent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C6EDF10-29FF-6FCE-7252-706EFE443AF5}"/>
              </a:ext>
            </a:extLst>
          </p:cNvPr>
          <p:cNvSpPr txBox="1"/>
          <p:nvPr/>
        </p:nvSpPr>
        <p:spPr>
          <a:xfrm>
            <a:off x="6449478" y="560663"/>
            <a:ext cx="1934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 instructs the Container Runtime (e.g. Docker) to run the apps and get their status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16A44C5-38A7-157C-3C38-0EFD94C07004}"/>
              </a:ext>
            </a:extLst>
          </p:cNvPr>
          <p:cNvSpPr txBox="1"/>
          <p:nvPr/>
        </p:nvSpPr>
        <p:spPr>
          <a:xfrm>
            <a:off x="8101149" y="2993704"/>
            <a:ext cx="86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Apps run in containers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0015A1C-EB0E-7C60-757A-9983A1A6E505}"/>
              </a:ext>
            </a:extLst>
          </p:cNvPr>
          <p:cNvSpPr txBox="1"/>
          <p:nvPr/>
        </p:nvSpPr>
        <p:spPr>
          <a:xfrm>
            <a:off x="5490153" y="4056855"/>
            <a:ext cx="181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 Kube Proxy creates a virtual load balancer for each app that needs it</a:t>
            </a:r>
          </a:p>
        </p:txBody>
      </p:sp>
    </p:spTree>
    <p:extLst>
      <p:ext uri="{BB962C8B-B14F-4D97-AF65-F5344CB8AC3E}">
        <p14:creationId xmlns:p14="http://schemas.microsoft.com/office/powerpoint/2010/main" val="24128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stokąt zaokrąglony 34">
            <a:extLst>
              <a:ext uri="{FF2B5EF4-FFF2-40B4-BE49-F238E27FC236}">
                <a16:creationId xmlns:a16="http://schemas.microsoft.com/office/drawing/2014/main" id="{DFE2B621-B514-4E2C-83AB-2A1D6DB4F9BD}"/>
              </a:ext>
            </a:extLst>
          </p:cNvPr>
          <p:cNvSpPr/>
          <p:nvPr/>
        </p:nvSpPr>
        <p:spPr>
          <a:xfrm>
            <a:off x="7011694" y="1257300"/>
            <a:ext cx="1904660" cy="3510339"/>
          </a:xfrm>
          <a:prstGeom prst="roundRect">
            <a:avLst>
              <a:gd name="adj" fmla="val 10134"/>
            </a:avLst>
          </a:pr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>
                <a:solidFill>
                  <a:schemeClr val="tx1"/>
                </a:solidFill>
              </a:rPr>
              <a:t>Worker node 2</a:t>
            </a:r>
          </a:p>
        </p:txBody>
      </p:sp>
      <p:sp>
        <p:nvSpPr>
          <p:cNvPr id="34" name="Prostokąt zaokrąglony 33">
            <a:extLst>
              <a:ext uri="{FF2B5EF4-FFF2-40B4-BE49-F238E27FC236}">
                <a16:creationId xmlns:a16="http://schemas.microsoft.com/office/drawing/2014/main" id="{A9268FCC-123E-7550-E243-75016B905543}"/>
              </a:ext>
            </a:extLst>
          </p:cNvPr>
          <p:cNvSpPr/>
          <p:nvPr/>
        </p:nvSpPr>
        <p:spPr>
          <a:xfrm>
            <a:off x="3200400" y="1257300"/>
            <a:ext cx="3729038" cy="3510339"/>
          </a:xfrm>
          <a:prstGeom prst="roundRect">
            <a:avLst>
              <a:gd name="adj" fmla="val 10134"/>
            </a:avLst>
          </a:prstGeom>
          <a:solidFill>
            <a:srgbClr val="FFC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>
                <a:solidFill>
                  <a:schemeClr val="tx1"/>
                </a:solidFill>
              </a:rPr>
              <a:t>Worker node 1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2E4238C6-8CE5-E534-80FA-88B26E52D85C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C99B8C18-4357-1B35-92C6-78D823BCE740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In k8s you deploy groups of co-located containers</a:t>
              </a:r>
              <a:br>
                <a:rPr lang="pl-PL" sz="1400">
                  <a:solidFill>
                    <a:schemeClr val="tx1"/>
                  </a:solidFill>
                </a:rPr>
              </a:br>
              <a:r>
                <a:rPr lang="pl-PL" sz="1400">
                  <a:solidFill>
                    <a:schemeClr val="tx1"/>
                  </a:solidFill>
                </a:rPr>
                <a:t>instead of</a:t>
              </a:r>
              <a:br>
                <a:rPr lang="pl-PL" sz="1400">
                  <a:solidFill>
                    <a:schemeClr val="tx1"/>
                  </a:solidFill>
                </a:rPr>
              </a:br>
              <a:r>
                <a:rPr lang="pl-PL" sz="1400">
                  <a:solidFill>
                    <a:schemeClr val="tx1"/>
                  </a:solidFill>
                </a:rPr>
                <a:t>individual containers</a:t>
              </a:r>
            </a:p>
          </p:txBody>
        </p: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5AA2529F-419E-5667-7D3D-A6D5C9044973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9642892-8808-441A-FD65-1CCABA7D0DFF}"/>
              </a:ext>
            </a:extLst>
          </p:cNvPr>
          <p:cNvSpPr txBox="1"/>
          <p:nvPr/>
        </p:nvSpPr>
        <p:spPr>
          <a:xfrm>
            <a:off x="1553879" y="814480"/>
            <a:ext cx="139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Each pod has it’s own IP address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9F38393-0FF1-FA19-F172-D4F8B7BB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965447"/>
            <a:ext cx="2403231" cy="1212605"/>
          </a:xfrm>
        </p:spPr>
        <p:txBody>
          <a:bodyPr/>
          <a:lstStyle/>
          <a:p>
            <a:r>
              <a:rPr lang="pl-PL"/>
              <a:t>Pods = groups of containers</a:t>
            </a: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1FDA0697-564B-B536-4F58-0FDC13A5A488}"/>
              </a:ext>
            </a:extLst>
          </p:cNvPr>
          <p:cNvGrpSpPr/>
          <p:nvPr/>
        </p:nvGrpSpPr>
        <p:grpSpPr>
          <a:xfrm>
            <a:off x="7155630" y="1525052"/>
            <a:ext cx="1616788" cy="2718336"/>
            <a:chOff x="4912027" y="1425039"/>
            <a:chExt cx="1727068" cy="2718336"/>
          </a:xfrm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F4BD4361-F757-8E96-5569-D65AAC915088}"/>
                </a:ext>
              </a:extLst>
            </p:cNvPr>
            <p:cNvSpPr/>
            <p:nvPr/>
          </p:nvSpPr>
          <p:spPr>
            <a:xfrm>
              <a:off x="4912027" y="1425039"/>
              <a:ext cx="1727068" cy="2718336"/>
            </a:xfrm>
            <a:prstGeom prst="rect">
              <a:avLst/>
            </a:prstGeom>
            <a:solidFill>
              <a:schemeClr val="bg2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200" b="1">
                  <a:solidFill>
                    <a:schemeClr val="tx1"/>
                  </a:solidFill>
                </a:rPr>
                <a:t>Pod 2 </a:t>
              </a:r>
              <a:br>
                <a:rPr lang="pl-PL" sz="1200" b="1">
                  <a:solidFill>
                    <a:schemeClr val="tx1"/>
                  </a:solidFill>
                </a:rPr>
              </a:br>
              <a:r>
                <a:rPr lang="pl-PL" sz="1200" b="1">
                  <a:solidFill>
                    <a:schemeClr val="tx1"/>
                  </a:solidFill>
                </a:rPr>
                <a:t>IP: 10.1.1.2</a:t>
              </a:r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7A61DE66-9710-28B5-7731-9799F0D4464E}"/>
                </a:ext>
              </a:extLst>
            </p:cNvPr>
            <p:cNvSpPr/>
            <p:nvPr/>
          </p:nvSpPr>
          <p:spPr>
            <a:xfrm>
              <a:off x="5170587" y="2183857"/>
              <a:ext cx="1230677" cy="645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Container 1</a:t>
              </a:r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FF46FCDC-3A46-35F9-FA8C-A56D1399CB7D}"/>
                </a:ext>
              </a:extLst>
            </p:cNvPr>
            <p:cNvSpPr/>
            <p:nvPr/>
          </p:nvSpPr>
          <p:spPr>
            <a:xfrm>
              <a:off x="5170586" y="2969670"/>
              <a:ext cx="1230677" cy="645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Container 2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96566307-E18E-5E5A-1C72-41A64B01E542}"/>
              </a:ext>
            </a:extLst>
          </p:cNvPr>
          <p:cNvGrpSpPr/>
          <p:nvPr/>
        </p:nvGrpSpPr>
        <p:grpSpPr>
          <a:xfrm>
            <a:off x="3380395" y="1525052"/>
            <a:ext cx="1616788" cy="2718336"/>
            <a:chOff x="4912027" y="1425039"/>
            <a:chExt cx="1727068" cy="2718336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118F793C-AFF7-39CF-5838-5856FE988050}"/>
                </a:ext>
              </a:extLst>
            </p:cNvPr>
            <p:cNvSpPr/>
            <p:nvPr/>
          </p:nvSpPr>
          <p:spPr>
            <a:xfrm>
              <a:off x="4912027" y="1425039"/>
              <a:ext cx="1727068" cy="2718336"/>
            </a:xfrm>
            <a:prstGeom prst="rect">
              <a:avLst/>
            </a:prstGeom>
            <a:solidFill>
              <a:schemeClr val="bg2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200" b="1">
                  <a:solidFill>
                    <a:schemeClr val="tx1"/>
                  </a:solidFill>
                </a:rPr>
                <a:t>Pod 1 </a:t>
              </a:r>
              <a:br>
                <a:rPr lang="pl-PL" sz="1200" b="1">
                  <a:solidFill>
                    <a:schemeClr val="tx1"/>
                  </a:solidFill>
                </a:rPr>
              </a:br>
              <a:r>
                <a:rPr lang="pl-PL" sz="1200" b="1">
                  <a:solidFill>
                    <a:schemeClr val="tx1"/>
                  </a:solidFill>
                </a:rPr>
                <a:t>IP: 10.1.0.1</a:t>
              </a:r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B44F1B5E-C334-637B-3A21-CC24F671C442}"/>
                </a:ext>
              </a:extLst>
            </p:cNvPr>
            <p:cNvSpPr/>
            <p:nvPr/>
          </p:nvSpPr>
          <p:spPr>
            <a:xfrm>
              <a:off x="5142012" y="2155280"/>
              <a:ext cx="1230677" cy="645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Container</a:t>
              </a: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F778FE2B-FFDB-8353-80D4-2FBD0A3B72A6}"/>
              </a:ext>
            </a:extLst>
          </p:cNvPr>
          <p:cNvGrpSpPr/>
          <p:nvPr/>
        </p:nvGrpSpPr>
        <p:grpSpPr>
          <a:xfrm>
            <a:off x="5115102" y="1525052"/>
            <a:ext cx="1616788" cy="2718336"/>
            <a:chOff x="4912027" y="1425039"/>
            <a:chExt cx="1727068" cy="2718336"/>
          </a:xfrm>
        </p:grpSpPr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1BC5CA79-ED5D-71E9-5DAE-4783B16ACD2A}"/>
                </a:ext>
              </a:extLst>
            </p:cNvPr>
            <p:cNvSpPr/>
            <p:nvPr/>
          </p:nvSpPr>
          <p:spPr>
            <a:xfrm>
              <a:off x="4912027" y="1425039"/>
              <a:ext cx="1727068" cy="2718336"/>
            </a:xfrm>
            <a:prstGeom prst="rect">
              <a:avLst/>
            </a:prstGeom>
            <a:solidFill>
              <a:schemeClr val="bg2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200" b="1">
                  <a:solidFill>
                    <a:schemeClr val="tx1"/>
                  </a:solidFill>
                </a:rPr>
                <a:t>Pod 2 </a:t>
              </a:r>
              <a:br>
                <a:rPr lang="pl-PL" sz="1200" b="1">
                  <a:solidFill>
                    <a:schemeClr val="tx1"/>
                  </a:solidFill>
                </a:rPr>
              </a:br>
              <a:r>
                <a:rPr lang="pl-PL" sz="1200" b="1">
                  <a:solidFill>
                    <a:schemeClr val="tx1"/>
                  </a:solidFill>
                </a:rPr>
                <a:t>IP: 10.1.0.2</a:t>
              </a:r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ECC5F6A1-FDB5-1E12-299A-6B6A0352ED93}"/>
                </a:ext>
              </a:extLst>
            </p:cNvPr>
            <p:cNvSpPr/>
            <p:nvPr/>
          </p:nvSpPr>
          <p:spPr>
            <a:xfrm>
              <a:off x="5170587" y="2183857"/>
              <a:ext cx="1230677" cy="645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Container 1</a:t>
              </a:r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6E9EE356-5160-F44A-B8C2-8D72B6755037}"/>
                </a:ext>
              </a:extLst>
            </p:cNvPr>
            <p:cNvSpPr/>
            <p:nvPr/>
          </p:nvSpPr>
          <p:spPr>
            <a:xfrm>
              <a:off x="5170586" y="2969670"/>
              <a:ext cx="1230677" cy="645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Container 2</a:t>
              </a:r>
            </a:p>
          </p:txBody>
        </p:sp>
      </p:grp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8CD14374-A6BD-D7BD-86C5-0DBD809D756F}"/>
              </a:ext>
            </a:extLst>
          </p:cNvPr>
          <p:cNvSpPr txBox="1"/>
          <p:nvPr/>
        </p:nvSpPr>
        <p:spPr>
          <a:xfrm>
            <a:off x="4662082" y="443884"/>
            <a:ext cx="139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pod can have one or more containers</a:t>
            </a:r>
          </a:p>
        </p:txBody>
      </p:sp>
    </p:spTree>
    <p:extLst>
      <p:ext uri="{BB962C8B-B14F-4D97-AF65-F5344CB8AC3E}">
        <p14:creationId xmlns:p14="http://schemas.microsoft.com/office/powerpoint/2010/main" val="14162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D6B4427-710B-3212-9859-92EDD227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K8s flavors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B57ACCD-CADA-DF0C-58CD-3ED71DD192AF}"/>
              </a:ext>
            </a:extLst>
          </p:cNvPr>
          <p:cNvGrpSpPr/>
          <p:nvPr/>
        </p:nvGrpSpPr>
        <p:grpSpPr>
          <a:xfrm>
            <a:off x="2844452" y="704849"/>
            <a:ext cx="6216727" cy="3733800"/>
            <a:chOff x="2819400" y="1409700"/>
            <a:chExt cx="6216727" cy="3733800"/>
          </a:xfrm>
        </p:grpSpPr>
        <p:pic>
          <p:nvPicPr>
            <p:cNvPr id="18434" name="Picture 2" descr="kind">
              <a:extLst>
                <a:ext uri="{FF2B5EF4-FFF2-40B4-BE49-F238E27FC236}">
                  <a16:creationId xmlns:a16="http://schemas.microsoft.com/office/drawing/2014/main" id="{D1AEA6DB-EAC6-16B4-E939-2E81E57F6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344" y="1665815"/>
              <a:ext cx="1223158" cy="736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What Are Kubernetes and Docker? And Why Should They Be Part of Your Digital  Solution? - HCL SW Blogs">
              <a:extLst>
                <a:ext uri="{FF2B5EF4-FFF2-40B4-BE49-F238E27FC236}">
                  <a16:creationId xmlns:a16="http://schemas.microsoft.com/office/drawing/2014/main" id="{3D586899-76D9-2807-075C-61043F26A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09700"/>
              <a:ext cx="1883229" cy="1248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Minikube – lokalny klaster Kubernetes – CodeCouple.pl">
              <a:extLst>
                <a:ext uri="{FF2B5EF4-FFF2-40B4-BE49-F238E27FC236}">
                  <a16:creationId xmlns:a16="http://schemas.microsoft.com/office/drawing/2014/main" id="{E823C73D-9A7F-8C3B-E1C9-7B201DF4A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107" y="1687119"/>
              <a:ext cx="1974020" cy="556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Google Kubernetes Engine">
              <a:extLst>
                <a:ext uri="{FF2B5EF4-FFF2-40B4-BE49-F238E27FC236}">
                  <a16:creationId xmlns:a16="http://schemas.microsoft.com/office/drawing/2014/main" id="{226D8CE2-B26B-6F61-42A6-88B5105F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75" y="4130804"/>
              <a:ext cx="1272778" cy="737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0" name="Picture 8" descr="MicroK8s - Zero-ops Kubernetes for developers, edge and IoT">
              <a:extLst>
                <a:ext uri="{FF2B5EF4-FFF2-40B4-BE49-F238E27FC236}">
                  <a16:creationId xmlns:a16="http://schemas.microsoft.com/office/drawing/2014/main" id="{6DCDDB50-7286-6342-6B8C-72319ED87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775" y="2741252"/>
              <a:ext cx="1596242" cy="8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9A099FC5-7F7B-8B13-4ECB-94D179560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5062" y="2991452"/>
              <a:ext cx="1555750" cy="450850"/>
            </a:xfrm>
            <a:prstGeom prst="rect">
              <a:avLst/>
            </a:prstGeom>
          </p:spPr>
        </p:pic>
        <p:pic>
          <p:nvPicPr>
            <p:cNvPr id="18442" name="Picture 10" descr="Red Hat OpenShift full logo transparent PNG - StickPNG">
              <a:extLst>
                <a:ext uri="{FF2B5EF4-FFF2-40B4-BE49-F238E27FC236}">
                  <a16:creationId xmlns:a16="http://schemas.microsoft.com/office/drawing/2014/main" id="{345876F1-D898-86D6-477D-CEF6CB92C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384" y="2245596"/>
              <a:ext cx="1885208" cy="188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4" name="Picture 12" descr="Amazon fires up its Elastic Container Service for Kubernetes - SiliconANGLE">
              <a:extLst>
                <a:ext uri="{FF2B5EF4-FFF2-40B4-BE49-F238E27FC236}">
                  <a16:creationId xmlns:a16="http://schemas.microsoft.com/office/drawing/2014/main" id="{1936151F-ECE1-6032-B0BC-38C9615CD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060" y="4023951"/>
              <a:ext cx="1367725" cy="1119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6" name="Picture 14" descr="Azure Kubernetes Service (AKS)">
              <a:extLst>
                <a:ext uri="{FF2B5EF4-FFF2-40B4-BE49-F238E27FC236}">
                  <a16:creationId xmlns:a16="http://schemas.microsoft.com/office/drawing/2014/main" id="{6338F77B-550D-7599-8982-ED1B63404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503" y="4132150"/>
              <a:ext cx="1258788" cy="736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14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>
            <a:extLst>
              <a:ext uri="{FF2B5EF4-FFF2-40B4-BE49-F238E27FC236}">
                <a16:creationId xmlns:a16="http://schemas.microsoft.com/office/drawing/2014/main" id="{084E824D-04D3-5439-F0A8-74AC44D36A70}"/>
              </a:ext>
            </a:extLst>
          </p:cNvPr>
          <p:cNvSpPr/>
          <p:nvPr/>
        </p:nvSpPr>
        <p:spPr>
          <a:xfrm>
            <a:off x="6894398" y="2696289"/>
            <a:ext cx="1230677" cy="645072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ABDAC23-C256-5B68-AA7F-3E121C040D9D}"/>
              </a:ext>
            </a:extLst>
          </p:cNvPr>
          <p:cNvSpPr/>
          <p:nvPr/>
        </p:nvSpPr>
        <p:spPr>
          <a:xfrm>
            <a:off x="4912027" y="1425039"/>
            <a:ext cx="3281944" cy="2512721"/>
          </a:xfrm>
          <a:prstGeom prst="rect">
            <a:avLst/>
          </a:prstGeom>
          <a:solidFill>
            <a:schemeClr val="bg2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b="1">
                <a:solidFill>
                  <a:schemeClr val="tx1"/>
                </a:solidFill>
              </a:rPr>
              <a:t>Linux VM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5FEDBBD-10ED-1F55-DBD9-5154A25F5DD7}"/>
              </a:ext>
            </a:extLst>
          </p:cNvPr>
          <p:cNvSpPr/>
          <p:nvPr/>
        </p:nvSpPr>
        <p:spPr>
          <a:xfrm>
            <a:off x="3520048" y="2266253"/>
            <a:ext cx="743296" cy="61098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Docker CLI</a:t>
            </a:r>
          </a:p>
        </p:txBody>
      </p:sp>
      <p:sp>
        <p:nvSpPr>
          <p:cNvPr id="6" name="Strzałka w lewo i prawo 5">
            <a:extLst>
              <a:ext uri="{FF2B5EF4-FFF2-40B4-BE49-F238E27FC236}">
                <a16:creationId xmlns:a16="http://schemas.microsoft.com/office/drawing/2014/main" id="{5ECF620C-DF4F-266E-6EE5-5F3F0459B954}"/>
              </a:ext>
            </a:extLst>
          </p:cNvPr>
          <p:cNvSpPr/>
          <p:nvPr/>
        </p:nvSpPr>
        <p:spPr>
          <a:xfrm>
            <a:off x="4205808" y="2349130"/>
            <a:ext cx="743295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2906A7B-A1AE-7A96-A29C-2E7FA838028B}"/>
              </a:ext>
            </a:extLst>
          </p:cNvPr>
          <p:cNvSpPr/>
          <p:nvPr/>
        </p:nvSpPr>
        <p:spPr>
          <a:xfrm>
            <a:off x="6724197" y="1926676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Kubelet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F746B50-89C3-7D54-E8DC-714CEAD39F2C}"/>
              </a:ext>
            </a:extLst>
          </p:cNvPr>
          <p:cNvSpPr/>
          <p:nvPr/>
        </p:nvSpPr>
        <p:spPr>
          <a:xfrm>
            <a:off x="5142011" y="2932218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Docker Daemon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C818EB0-7B17-DB15-406D-C02169963DFF}"/>
              </a:ext>
            </a:extLst>
          </p:cNvPr>
          <p:cNvSpPr txBox="1"/>
          <p:nvPr/>
        </p:nvSpPr>
        <p:spPr>
          <a:xfrm>
            <a:off x="3751874" y="1020935"/>
            <a:ext cx="1390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Single-node k8s cluster runs in a Linux VM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D38278A-ED59-AF26-9565-5DA52106F7F6}"/>
              </a:ext>
            </a:extLst>
          </p:cNvPr>
          <p:cNvSpPr txBox="1"/>
          <p:nvPr/>
        </p:nvSpPr>
        <p:spPr>
          <a:xfrm>
            <a:off x="5366643" y="742174"/>
            <a:ext cx="1186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 Control Plane components run in containers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35AF7B9-B285-B786-B863-E14993ED7FB0}"/>
              </a:ext>
            </a:extLst>
          </p:cNvPr>
          <p:cNvSpPr txBox="1"/>
          <p:nvPr/>
        </p:nvSpPr>
        <p:spPr>
          <a:xfrm>
            <a:off x="8269958" y="2877242"/>
            <a:ext cx="774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Apps run in containers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FCE0F1E-227E-C297-2CBD-46E5B8428F82}"/>
              </a:ext>
            </a:extLst>
          </p:cNvPr>
          <p:cNvSpPr txBox="1"/>
          <p:nvPr/>
        </p:nvSpPr>
        <p:spPr>
          <a:xfrm>
            <a:off x="5727656" y="4056855"/>
            <a:ext cx="1811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You can see deployed containers by invoking </a:t>
            </a:r>
          </a:p>
          <a:p>
            <a:r>
              <a:rPr lang="pl-PL" sz="1000" b="1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docker ps</a:t>
            </a:r>
          </a:p>
        </p:txBody>
      </p:sp>
      <p:pic>
        <p:nvPicPr>
          <p:cNvPr id="19" name="Grafika 18" descr="Profil męski kontur">
            <a:extLst>
              <a:ext uri="{FF2B5EF4-FFF2-40B4-BE49-F238E27FC236}">
                <a16:creationId xmlns:a16="http://schemas.microsoft.com/office/drawing/2014/main" id="{AE8DA836-5AFB-6C02-BA03-B2816456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502" y="2256368"/>
            <a:ext cx="648038" cy="648038"/>
          </a:xfrm>
          <a:prstGeom prst="rect">
            <a:avLst/>
          </a:prstGeom>
        </p:spPr>
      </p:pic>
      <p:sp>
        <p:nvSpPr>
          <p:cNvPr id="20" name="Strzałka w lewo i prawo 19">
            <a:extLst>
              <a:ext uri="{FF2B5EF4-FFF2-40B4-BE49-F238E27FC236}">
                <a16:creationId xmlns:a16="http://schemas.microsoft.com/office/drawing/2014/main" id="{AEA12F34-9287-8BFD-3594-DAED8CF6B817}"/>
              </a:ext>
            </a:extLst>
          </p:cNvPr>
          <p:cNvSpPr/>
          <p:nvPr/>
        </p:nvSpPr>
        <p:spPr>
          <a:xfrm>
            <a:off x="3116480" y="2327460"/>
            <a:ext cx="475934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8D92ABEE-0403-A24F-DA6F-0BF49D1971A6}"/>
              </a:ext>
            </a:extLst>
          </p:cNvPr>
          <p:cNvSpPr/>
          <p:nvPr/>
        </p:nvSpPr>
        <p:spPr>
          <a:xfrm>
            <a:off x="6809297" y="2815384"/>
            <a:ext cx="1230677" cy="645072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EFF8BDE6-E9DF-E35D-4307-46A9AC5DF69E}"/>
              </a:ext>
            </a:extLst>
          </p:cNvPr>
          <p:cNvSpPr/>
          <p:nvPr/>
        </p:nvSpPr>
        <p:spPr>
          <a:xfrm>
            <a:off x="5270439" y="1807478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  <a:alpha val="755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32B445FF-6311-F11B-521E-0F1E083CF801}"/>
              </a:ext>
            </a:extLst>
          </p:cNvPr>
          <p:cNvSpPr/>
          <p:nvPr/>
        </p:nvSpPr>
        <p:spPr>
          <a:xfrm>
            <a:off x="5423497" y="1696821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  <a:alpha val="755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6E84D88C-6C52-9D9A-8BCC-DE3C14117009}"/>
              </a:ext>
            </a:extLst>
          </p:cNvPr>
          <p:cNvSpPr/>
          <p:nvPr/>
        </p:nvSpPr>
        <p:spPr>
          <a:xfrm>
            <a:off x="6724196" y="2934479"/>
            <a:ext cx="1230677" cy="645072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Deployed Containers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342C271-46D8-6001-5100-1B83938A6712}"/>
              </a:ext>
            </a:extLst>
          </p:cNvPr>
          <p:cNvSpPr/>
          <p:nvPr/>
        </p:nvSpPr>
        <p:spPr>
          <a:xfrm>
            <a:off x="5142012" y="1926677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k8s Control Plane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054F05F6-0633-6F42-31AA-3CC46D4EFF2D}"/>
              </a:ext>
            </a:extLst>
          </p:cNvPr>
          <p:cNvSpPr txBox="1"/>
          <p:nvPr/>
        </p:nvSpPr>
        <p:spPr>
          <a:xfrm>
            <a:off x="7001050" y="737053"/>
            <a:ext cx="118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 Kubelet runs in the VM’s OS</a:t>
            </a:r>
          </a:p>
        </p:txBody>
      </p:sp>
      <p:pic>
        <p:nvPicPr>
          <p:cNvPr id="29" name="Picture 4" descr="What Are Kubernetes and Docker? And Why Should They Be Part of Your Digital  Solution? - HCL SW Blogs">
            <a:extLst>
              <a:ext uri="{FF2B5EF4-FFF2-40B4-BE49-F238E27FC236}">
                <a16:creationId xmlns:a16="http://schemas.microsoft.com/office/drawing/2014/main" id="{10D51D71-73B9-4DE7-BD12-0426F2A6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7" y="1905799"/>
            <a:ext cx="1883229" cy="124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Benefits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3037D59A-7E94-BCE3-4894-E2D71D1A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Standardize application deployment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50094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2E4238C6-8CE5-E534-80FA-88B26E52D85C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C99B8C18-4357-1B35-92C6-78D823BCE740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Single node only</a:t>
              </a:r>
            </a:p>
          </p:txBody>
        </p: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5AA2529F-419E-5667-7D3D-A6D5C9044973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rostokąt 2">
            <a:extLst>
              <a:ext uri="{FF2B5EF4-FFF2-40B4-BE49-F238E27FC236}">
                <a16:creationId xmlns:a16="http://schemas.microsoft.com/office/drawing/2014/main" id="{1D9256D9-EA52-7A7C-F9F3-154455DD10A0}"/>
              </a:ext>
            </a:extLst>
          </p:cNvPr>
          <p:cNvSpPr/>
          <p:nvPr/>
        </p:nvSpPr>
        <p:spPr>
          <a:xfrm>
            <a:off x="6894398" y="2696289"/>
            <a:ext cx="1230677" cy="645072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18F793C-AFF7-39CF-5838-5856FE988050}"/>
              </a:ext>
            </a:extLst>
          </p:cNvPr>
          <p:cNvSpPr/>
          <p:nvPr/>
        </p:nvSpPr>
        <p:spPr>
          <a:xfrm>
            <a:off x="4912027" y="1425039"/>
            <a:ext cx="3281944" cy="2512721"/>
          </a:xfrm>
          <a:prstGeom prst="rect">
            <a:avLst/>
          </a:prstGeom>
          <a:solidFill>
            <a:schemeClr val="bg2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b="1">
                <a:solidFill>
                  <a:schemeClr val="tx1"/>
                </a:solidFill>
              </a:rPr>
              <a:t>Minikube’sLinux VM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3840CB0-27D2-6885-3EB5-96CE53408E5C}"/>
              </a:ext>
            </a:extLst>
          </p:cNvPr>
          <p:cNvSpPr/>
          <p:nvPr/>
        </p:nvSpPr>
        <p:spPr>
          <a:xfrm>
            <a:off x="3520048" y="2266253"/>
            <a:ext cx="743296" cy="61098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MinikubeCLI</a:t>
            </a:r>
          </a:p>
        </p:txBody>
      </p:sp>
      <p:sp>
        <p:nvSpPr>
          <p:cNvPr id="9" name="Strzałka w lewo i prawo 8">
            <a:extLst>
              <a:ext uri="{FF2B5EF4-FFF2-40B4-BE49-F238E27FC236}">
                <a16:creationId xmlns:a16="http://schemas.microsoft.com/office/drawing/2014/main" id="{795A263A-4491-6867-5F8C-84975C375CBB}"/>
              </a:ext>
            </a:extLst>
          </p:cNvPr>
          <p:cNvSpPr/>
          <p:nvPr/>
        </p:nvSpPr>
        <p:spPr>
          <a:xfrm>
            <a:off x="4205808" y="2349130"/>
            <a:ext cx="743295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DA05F814-1221-3630-7A09-0028BECF566E}"/>
              </a:ext>
            </a:extLst>
          </p:cNvPr>
          <p:cNvSpPr/>
          <p:nvPr/>
        </p:nvSpPr>
        <p:spPr>
          <a:xfrm>
            <a:off x="6724197" y="1926676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Kubelet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8BA70942-93A2-1504-C39F-3A008EE81EA1}"/>
              </a:ext>
            </a:extLst>
          </p:cNvPr>
          <p:cNvSpPr/>
          <p:nvPr/>
        </p:nvSpPr>
        <p:spPr>
          <a:xfrm>
            <a:off x="5142011" y="2932218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Docker Daemon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9642892-8808-441A-FD65-1CCABA7D0DFF}"/>
              </a:ext>
            </a:extLst>
          </p:cNvPr>
          <p:cNvSpPr txBox="1"/>
          <p:nvPr/>
        </p:nvSpPr>
        <p:spPr>
          <a:xfrm>
            <a:off x="3751874" y="1020935"/>
            <a:ext cx="1390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Single-node k8s cluster runs in a Minikube’s VM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C9421E6-813C-3941-181E-2F7084F3CA11}"/>
              </a:ext>
            </a:extLst>
          </p:cNvPr>
          <p:cNvSpPr txBox="1"/>
          <p:nvPr/>
        </p:nvSpPr>
        <p:spPr>
          <a:xfrm>
            <a:off x="5366642" y="742174"/>
            <a:ext cx="2292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you run Minikube on Linux, you can deploy k8s direclty on OS</a:t>
            </a:r>
          </a:p>
        </p:txBody>
      </p:sp>
      <p:pic>
        <p:nvPicPr>
          <p:cNvPr id="16" name="Grafika 15" descr="Profil męski kontur">
            <a:extLst>
              <a:ext uri="{FF2B5EF4-FFF2-40B4-BE49-F238E27FC236}">
                <a16:creationId xmlns:a16="http://schemas.microsoft.com/office/drawing/2014/main" id="{1A5B69E9-DAA9-0435-D154-68069045F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502" y="2256368"/>
            <a:ext cx="648038" cy="648038"/>
          </a:xfrm>
          <a:prstGeom prst="rect">
            <a:avLst/>
          </a:prstGeom>
        </p:spPr>
      </p:pic>
      <p:sp>
        <p:nvSpPr>
          <p:cNvPr id="17" name="Strzałka w lewo i prawo 16">
            <a:extLst>
              <a:ext uri="{FF2B5EF4-FFF2-40B4-BE49-F238E27FC236}">
                <a16:creationId xmlns:a16="http://schemas.microsoft.com/office/drawing/2014/main" id="{CD14B8AA-F663-0642-D9E7-0B7A34891468}"/>
              </a:ext>
            </a:extLst>
          </p:cNvPr>
          <p:cNvSpPr/>
          <p:nvPr/>
        </p:nvSpPr>
        <p:spPr>
          <a:xfrm>
            <a:off x="3116480" y="2327460"/>
            <a:ext cx="475934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EA6A555-2210-42AD-F398-6530290C4AA6}"/>
              </a:ext>
            </a:extLst>
          </p:cNvPr>
          <p:cNvSpPr/>
          <p:nvPr/>
        </p:nvSpPr>
        <p:spPr>
          <a:xfrm>
            <a:off x="6809297" y="2815384"/>
            <a:ext cx="1230677" cy="645072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8F6F50E7-80EA-A4EA-3DC5-1684E8961C43}"/>
              </a:ext>
            </a:extLst>
          </p:cNvPr>
          <p:cNvSpPr/>
          <p:nvPr/>
        </p:nvSpPr>
        <p:spPr>
          <a:xfrm>
            <a:off x="5270439" y="1807478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  <a:alpha val="755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0C7852D-38D2-C836-5E2D-D76040882AD5}"/>
              </a:ext>
            </a:extLst>
          </p:cNvPr>
          <p:cNvSpPr/>
          <p:nvPr/>
        </p:nvSpPr>
        <p:spPr>
          <a:xfrm>
            <a:off x="5423497" y="1696821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  <a:alpha val="755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b="1">
              <a:solidFill>
                <a:schemeClr val="bg1"/>
              </a:solidFill>
            </a:endParaRP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AF4C6496-00B6-7EDA-9237-BE91552547A2}"/>
              </a:ext>
            </a:extLst>
          </p:cNvPr>
          <p:cNvSpPr/>
          <p:nvPr/>
        </p:nvSpPr>
        <p:spPr>
          <a:xfrm>
            <a:off x="6724196" y="2934479"/>
            <a:ext cx="1230677" cy="645072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Deployed Containers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B44F1B5E-C334-637B-3A21-CC24F671C442}"/>
              </a:ext>
            </a:extLst>
          </p:cNvPr>
          <p:cNvSpPr/>
          <p:nvPr/>
        </p:nvSpPr>
        <p:spPr>
          <a:xfrm>
            <a:off x="5142012" y="1926677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k8s Control Plane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72131F50-B715-BC4B-A9DC-5627E7F8AADA}"/>
              </a:ext>
            </a:extLst>
          </p:cNvPr>
          <p:cNvSpPr txBox="1"/>
          <p:nvPr/>
        </p:nvSpPr>
        <p:spPr>
          <a:xfrm>
            <a:off x="8232882" y="2825136"/>
            <a:ext cx="939366" cy="730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 Kubelet uses Docker to run the containers</a:t>
            </a:r>
          </a:p>
        </p:txBody>
      </p:sp>
      <p:pic>
        <p:nvPicPr>
          <p:cNvPr id="24" name="Picture 6" descr="Minikube – lokalny klaster Kubernetes – CodeCouple.pl">
            <a:extLst>
              <a:ext uri="{FF2B5EF4-FFF2-40B4-BE49-F238E27FC236}">
                <a16:creationId xmlns:a16="http://schemas.microsoft.com/office/drawing/2014/main" id="{B1D0B48C-70A9-3BE4-1238-19B9D22D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6" y="2243994"/>
            <a:ext cx="1974020" cy="5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>
            <a:extLst>
              <a:ext uri="{FF2B5EF4-FFF2-40B4-BE49-F238E27FC236}">
                <a16:creationId xmlns:a16="http://schemas.microsoft.com/office/drawing/2014/main" id="{9D5E3B60-30CC-1D5F-708E-FCF7C28BCE85}"/>
              </a:ext>
            </a:extLst>
          </p:cNvPr>
          <p:cNvSpPr/>
          <p:nvPr/>
        </p:nvSpPr>
        <p:spPr>
          <a:xfrm>
            <a:off x="4721789" y="1376840"/>
            <a:ext cx="1420671" cy="2835388"/>
          </a:xfrm>
          <a:prstGeom prst="rect">
            <a:avLst/>
          </a:prstGeom>
          <a:solidFill>
            <a:schemeClr val="bg2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b="1">
                <a:solidFill>
                  <a:schemeClr val="tx1"/>
                </a:solidFill>
              </a:rPr>
              <a:t>Control Plane Container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6599517F-1719-42F1-F001-C82611C2A7EC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D6CDC055-4642-1E71-60B7-573D1ADD0A0C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Multi-node</a:t>
              </a:r>
            </a:p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Each node running inside a docker container</a:t>
              </a:r>
            </a:p>
          </p:txBody>
        </p: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B4DF1E5-B35B-370A-0FBC-A3A1B6FE9F01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30864E-7C75-1018-3CA3-50D57526C544}"/>
              </a:ext>
            </a:extLst>
          </p:cNvPr>
          <p:cNvSpPr txBox="1"/>
          <p:nvPr/>
        </p:nvSpPr>
        <p:spPr>
          <a:xfrm>
            <a:off x="6463888" y="437203"/>
            <a:ext cx="1390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Master and worker nodes run in containers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AC5B351-E071-D68C-072A-43203B7BE84F}"/>
              </a:ext>
            </a:extLst>
          </p:cNvPr>
          <p:cNvGrpSpPr/>
          <p:nvPr/>
        </p:nvGrpSpPr>
        <p:grpSpPr>
          <a:xfrm>
            <a:off x="2520502" y="1389471"/>
            <a:ext cx="1742842" cy="648038"/>
            <a:chOff x="2520502" y="2256368"/>
            <a:chExt cx="1742842" cy="648038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3C50284-4992-6576-719D-3DA1F1541BCF}"/>
                </a:ext>
              </a:extLst>
            </p:cNvPr>
            <p:cNvSpPr/>
            <p:nvPr/>
          </p:nvSpPr>
          <p:spPr>
            <a:xfrm>
              <a:off x="3520048" y="2266253"/>
              <a:ext cx="743296" cy="6109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>
                  <a:solidFill>
                    <a:schemeClr val="tx1"/>
                  </a:solidFill>
                </a:rPr>
                <a:t>MinikubeCLI</a:t>
              </a:r>
            </a:p>
          </p:txBody>
        </p:sp>
        <p:pic>
          <p:nvPicPr>
            <p:cNvPr id="14" name="Grafika 13" descr="Profil męski kontur">
              <a:extLst>
                <a:ext uri="{FF2B5EF4-FFF2-40B4-BE49-F238E27FC236}">
                  <a16:creationId xmlns:a16="http://schemas.microsoft.com/office/drawing/2014/main" id="{67A00EC8-4177-6624-C557-47852FB36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0502" y="2256368"/>
              <a:ext cx="648038" cy="648038"/>
            </a:xfrm>
            <a:prstGeom prst="rect">
              <a:avLst/>
            </a:prstGeom>
          </p:spPr>
        </p:pic>
        <p:sp>
          <p:nvSpPr>
            <p:cNvPr id="15" name="Strzałka w lewo i prawo 14">
              <a:extLst>
                <a:ext uri="{FF2B5EF4-FFF2-40B4-BE49-F238E27FC236}">
                  <a16:creationId xmlns:a16="http://schemas.microsoft.com/office/drawing/2014/main" id="{48E58160-915D-8C03-42BA-F104C0E38BC2}"/>
                </a:ext>
              </a:extLst>
            </p:cNvPr>
            <p:cNvSpPr/>
            <p:nvPr/>
          </p:nvSpPr>
          <p:spPr>
            <a:xfrm>
              <a:off x="3116480" y="2327460"/>
              <a:ext cx="475934" cy="473189"/>
            </a:xfrm>
            <a:prstGeom prst="leftRightArrow">
              <a:avLst>
                <a:gd name="adj1" fmla="val 50000"/>
                <a:gd name="adj2" fmla="val 3243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54EF7C01-C063-43E0-64A7-C535902DCED5}"/>
              </a:ext>
            </a:extLst>
          </p:cNvPr>
          <p:cNvSpPr/>
          <p:nvPr/>
        </p:nvSpPr>
        <p:spPr>
          <a:xfrm>
            <a:off x="4818236" y="2434480"/>
            <a:ext cx="1230677" cy="645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>
                <a:solidFill>
                  <a:schemeClr val="bg1"/>
                </a:solidFill>
              </a:rPr>
              <a:t>Control Plane Processes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714D2C2-5DE5-4C29-5FE0-AF7746F38405}"/>
              </a:ext>
            </a:extLst>
          </p:cNvPr>
          <p:cNvSpPr/>
          <p:nvPr/>
        </p:nvSpPr>
        <p:spPr>
          <a:xfrm>
            <a:off x="3495606" y="2450513"/>
            <a:ext cx="743296" cy="61098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9" name="Strzałka w lewo i prawo 8">
            <a:extLst>
              <a:ext uri="{FF2B5EF4-FFF2-40B4-BE49-F238E27FC236}">
                <a16:creationId xmlns:a16="http://schemas.microsoft.com/office/drawing/2014/main" id="{C77E020B-52FB-3AAD-0B0C-E6AE059B935A}"/>
              </a:ext>
            </a:extLst>
          </p:cNvPr>
          <p:cNvSpPr/>
          <p:nvPr/>
        </p:nvSpPr>
        <p:spPr>
          <a:xfrm rot="5400000">
            <a:off x="3512052" y="2044208"/>
            <a:ext cx="743295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trzałka w lewo i prawo 23">
            <a:extLst>
              <a:ext uri="{FF2B5EF4-FFF2-40B4-BE49-F238E27FC236}">
                <a16:creationId xmlns:a16="http://schemas.microsoft.com/office/drawing/2014/main" id="{8EA3802D-0054-579C-2F01-7BF4DF0E1FE6}"/>
              </a:ext>
            </a:extLst>
          </p:cNvPr>
          <p:cNvSpPr/>
          <p:nvPr/>
        </p:nvSpPr>
        <p:spPr>
          <a:xfrm>
            <a:off x="4158834" y="2443983"/>
            <a:ext cx="475934" cy="473189"/>
          </a:xfrm>
          <a:prstGeom prst="leftRightArrow">
            <a:avLst>
              <a:gd name="adj1" fmla="val 50000"/>
              <a:gd name="adj2" fmla="val 3243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6E0A5D4E-5B76-F0E8-C5C0-3A3E839CFDD3}"/>
              </a:ext>
            </a:extLst>
          </p:cNvPr>
          <p:cNvGrpSpPr/>
          <p:nvPr/>
        </p:nvGrpSpPr>
        <p:grpSpPr>
          <a:xfrm>
            <a:off x="7747947" y="1376840"/>
            <a:ext cx="1363558" cy="2835388"/>
            <a:chOff x="6879932" y="845964"/>
            <a:chExt cx="1363558" cy="2835388"/>
          </a:xfrm>
        </p:grpSpPr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A9C65D37-2CB6-E8E5-E03E-799A258DFF7F}"/>
                </a:ext>
              </a:extLst>
            </p:cNvPr>
            <p:cNvSpPr/>
            <p:nvPr/>
          </p:nvSpPr>
          <p:spPr>
            <a:xfrm>
              <a:off x="7212270" y="2696289"/>
              <a:ext cx="912805" cy="645072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b="1">
                <a:solidFill>
                  <a:schemeClr val="bg1"/>
                </a:solidFill>
              </a:endParaRPr>
            </a:p>
          </p:txBody>
        </p:sp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73B42CE7-88E9-1603-20FB-9C06DC782831}"/>
                </a:ext>
              </a:extLst>
            </p:cNvPr>
            <p:cNvSpPr/>
            <p:nvPr/>
          </p:nvSpPr>
          <p:spPr>
            <a:xfrm>
              <a:off x="6879932" y="845964"/>
              <a:ext cx="1363558" cy="2835388"/>
            </a:xfrm>
            <a:prstGeom prst="rect">
              <a:avLst/>
            </a:prstGeom>
            <a:solidFill>
              <a:schemeClr val="bg2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200" b="1">
                  <a:solidFill>
                    <a:schemeClr val="tx1"/>
                  </a:solidFill>
                </a:rPr>
                <a:t>Worker Node 2</a:t>
              </a:r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2EF05E83-915E-E7D0-F0BA-BBDF5FEF62E5}"/>
                </a:ext>
              </a:extLst>
            </p:cNvPr>
            <p:cNvSpPr/>
            <p:nvPr/>
          </p:nvSpPr>
          <p:spPr>
            <a:xfrm>
              <a:off x="7042068" y="1193028"/>
              <a:ext cx="912805" cy="645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Kubelet</a:t>
              </a:r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B6BC4D6A-9150-10C1-825E-82AF4BF50761}"/>
                </a:ext>
              </a:extLst>
            </p:cNvPr>
            <p:cNvSpPr/>
            <p:nvPr/>
          </p:nvSpPr>
          <p:spPr>
            <a:xfrm>
              <a:off x="7127169" y="2815384"/>
              <a:ext cx="912805" cy="645072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b="1">
                <a:solidFill>
                  <a:schemeClr val="bg1"/>
                </a:solidFill>
              </a:endParaRPr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5E52040D-A70E-445C-FC2F-5EC88F566941}"/>
                </a:ext>
              </a:extLst>
            </p:cNvPr>
            <p:cNvSpPr/>
            <p:nvPr/>
          </p:nvSpPr>
          <p:spPr>
            <a:xfrm>
              <a:off x="7042068" y="2934479"/>
              <a:ext cx="912805" cy="645072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Deployed Containers</a:t>
              </a:r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8339B66-DE3A-A02E-F867-DCE56631690A}"/>
                </a:ext>
              </a:extLst>
            </p:cNvPr>
            <p:cNvSpPr/>
            <p:nvPr/>
          </p:nvSpPr>
          <p:spPr>
            <a:xfrm>
              <a:off x="7042068" y="1953031"/>
              <a:ext cx="912805" cy="6450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CRI-O </a:t>
              </a:r>
              <a:br>
                <a:rPr lang="pl-PL" sz="1100" b="1">
                  <a:solidFill>
                    <a:schemeClr val="bg1"/>
                  </a:solidFill>
                </a:rPr>
              </a:br>
              <a:r>
                <a:rPr lang="pl-PL" sz="1100" b="1">
                  <a:solidFill>
                    <a:schemeClr val="bg1"/>
                  </a:solidFill>
                </a:rPr>
                <a:t>(instead of Docker)</a:t>
              </a:r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93890EFE-5DEC-0A10-12AA-0027CD996049}"/>
              </a:ext>
            </a:extLst>
          </p:cNvPr>
          <p:cNvGrpSpPr/>
          <p:nvPr/>
        </p:nvGrpSpPr>
        <p:grpSpPr>
          <a:xfrm>
            <a:off x="6216651" y="1376840"/>
            <a:ext cx="1363558" cy="2835388"/>
            <a:chOff x="6879932" y="845964"/>
            <a:chExt cx="1363558" cy="2835388"/>
          </a:xfrm>
        </p:grpSpPr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D8DAC10C-8446-476F-7849-599362BA2505}"/>
                </a:ext>
              </a:extLst>
            </p:cNvPr>
            <p:cNvSpPr/>
            <p:nvPr/>
          </p:nvSpPr>
          <p:spPr>
            <a:xfrm>
              <a:off x="7212270" y="2696289"/>
              <a:ext cx="912805" cy="645072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b="1">
                <a:solidFill>
                  <a:schemeClr val="bg1"/>
                </a:solidFill>
              </a:endParaRPr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942DB3C3-5F81-09D1-BEA6-674340C067B7}"/>
                </a:ext>
              </a:extLst>
            </p:cNvPr>
            <p:cNvSpPr/>
            <p:nvPr/>
          </p:nvSpPr>
          <p:spPr>
            <a:xfrm>
              <a:off x="6879932" y="845964"/>
              <a:ext cx="1363558" cy="2835388"/>
            </a:xfrm>
            <a:prstGeom prst="rect">
              <a:avLst/>
            </a:prstGeom>
            <a:solidFill>
              <a:schemeClr val="bg2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200" b="1">
                  <a:solidFill>
                    <a:schemeClr val="tx1"/>
                  </a:solidFill>
                </a:rPr>
                <a:t>Worker Node 1</a:t>
              </a:r>
            </a:p>
          </p:txBody>
        </p:sp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7C75733-559F-DC46-8F68-BE766326ED11}"/>
                </a:ext>
              </a:extLst>
            </p:cNvPr>
            <p:cNvSpPr/>
            <p:nvPr/>
          </p:nvSpPr>
          <p:spPr>
            <a:xfrm>
              <a:off x="7042068" y="1193028"/>
              <a:ext cx="912805" cy="6450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Kubelet</a:t>
              </a:r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93F42488-980D-D760-F829-ECC385AB348F}"/>
                </a:ext>
              </a:extLst>
            </p:cNvPr>
            <p:cNvSpPr/>
            <p:nvPr/>
          </p:nvSpPr>
          <p:spPr>
            <a:xfrm>
              <a:off x="7127169" y="2815384"/>
              <a:ext cx="912805" cy="645072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b="1">
                <a:solidFill>
                  <a:schemeClr val="bg1"/>
                </a:solidFill>
              </a:endParaRPr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0604101D-C027-EFF3-758A-2679084080CB}"/>
                </a:ext>
              </a:extLst>
            </p:cNvPr>
            <p:cNvSpPr/>
            <p:nvPr/>
          </p:nvSpPr>
          <p:spPr>
            <a:xfrm>
              <a:off x="7042068" y="2934479"/>
              <a:ext cx="912805" cy="645072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Deployed Containers</a:t>
              </a:r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1A5053E6-73A7-FA24-83F4-A11D7BE3CB17}"/>
                </a:ext>
              </a:extLst>
            </p:cNvPr>
            <p:cNvSpPr/>
            <p:nvPr/>
          </p:nvSpPr>
          <p:spPr>
            <a:xfrm>
              <a:off x="7042068" y="1953031"/>
              <a:ext cx="912805" cy="6450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b="1">
                  <a:solidFill>
                    <a:schemeClr val="bg1"/>
                  </a:solidFill>
                </a:rPr>
                <a:t>CRI-O </a:t>
              </a:r>
              <a:br>
                <a:rPr lang="pl-PL" sz="1100" b="1">
                  <a:solidFill>
                    <a:schemeClr val="bg1"/>
                  </a:solidFill>
                </a:rPr>
              </a:br>
              <a:r>
                <a:rPr lang="pl-PL" sz="1100" b="1">
                  <a:solidFill>
                    <a:schemeClr val="bg1"/>
                  </a:solidFill>
                </a:rPr>
                <a:t>(instead of Docker)</a:t>
              </a:r>
            </a:p>
          </p:txBody>
        </p:sp>
      </p:grp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B2A3B57A-BAF0-9A2E-23C8-4938EFCF81FF}"/>
              </a:ext>
            </a:extLst>
          </p:cNvPr>
          <p:cNvSpPr txBox="1"/>
          <p:nvPr/>
        </p:nvSpPr>
        <p:spPr>
          <a:xfrm>
            <a:off x="7029913" y="4415157"/>
            <a:ext cx="1390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Apps containers run inside nodes containers</a:t>
            </a:r>
          </a:p>
        </p:txBody>
      </p:sp>
      <p:pic>
        <p:nvPicPr>
          <p:cNvPr id="37" name="Picture 2" descr="kind">
            <a:extLst>
              <a:ext uri="{FF2B5EF4-FFF2-40B4-BE49-F238E27FC236}">
                <a16:creationId xmlns:a16="http://schemas.microsoft.com/office/drawing/2014/main" id="{C0861B10-7E93-8B49-8C48-B96363488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1" y="1955790"/>
            <a:ext cx="1193699" cy="71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oogle Kubernetes Engine">
            <a:extLst>
              <a:ext uri="{FF2B5EF4-FFF2-40B4-BE49-F238E27FC236}">
                <a16:creationId xmlns:a16="http://schemas.microsoft.com/office/drawing/2014/main" id="{F33DE730-6F23-1691-5AF5-2ED9A9D7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1" y="2190591"/>
            <a:ext cx="1315110" cy="7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F51DB2E-5C35-DF90-7D50-07B787F5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4" y="674540"/>
            <a:ext cx="6190013" cy="37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7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C97CCA69-EFD1-0C83-92CC-F1C6523E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49" y="2120900"/>
            <a:ext cx="1555750" cy="4508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DDCA858-A580-70BF-2322-84115125A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1377884"/>
            <a:ext cx="5747657" cy="21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3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MicroK8s - Zero-ops Kubernetes for developers, edge and IoT">
            <a:extLst>
              <a:ext uri="{FF2B5EF4-FFF2-40B4-BE49-F238E27FC236}">
                <a16:creationId xmlns:a16="http://schemas.microsoft.com/office/drawing/2014/main" id="{91AFCA06-9DCF-5ACD-B25A-6EB6528E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4" y="2124802"/>
            <a:ext cx="1596242" cy="8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8075D9E-8EDE-33F9-DD81-242EE462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75" y="1172345"/>
            <a:ext cx="5919633" cy="3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MicroK8s - Zero-ops Kubernetes for developers, edge and IoT">
            <a:extLst>
              <a:ext uri="{FF2B5EF4-FFF2-40B4-BE49-F238E27FC236}">
                <a16:creationId xmlns:a16="http://schemas.microsoft.com/office/drawing/2014/main" id="{91AFCA06-9DCF-5ACD-B25A-6EB6528E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4" y="2124802"/>
            <a:ext cx="1596242" cy="8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6B20F8F6-8890-5A1E-AF68-384B352A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34" y="1197359"/>
            <a:ext cx="5049982" cy="27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80C90F-D131-3D22-4591-F5D7D780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Abstract away the infrastructure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D174E724-C218-5979-FFF9-4A12B710DB19}"/>
              </a:ext>
            </a:extLst>
          </p:cNvPr>
          <p:cNvGrpSpPr/>
          <p:nvPr/>
        </p:nvGrpSpPr>
        <p:grpSpPr>
          <a:xfrm>
            <a:off x="5482230" y="2764724"/>
            <a:ext cx="755335" cy="762600"/>
            <a:chOff x="4655127" y="2764724"/>
            <a:chExt cx="755335" cy="762600"/>
          </a:xfrm>
        </p:grpSpPr>
        <p:pic>
          <p:nvPicPr>
            <p:cNvPr id="4" name="Grafika 3" descr="Komputer kontur">
              <a:extLst>
                <a:ext uri="{FF2B5EF4-FFF2-40B4-BE49-F238E27FC236}">
                  <a16:creationId xmlns:a16="http://schemas.microsoft.com/office/drawing/2014/main" id="{F3C9B846-E0D1-2CCF-B23D-13AF4171D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0755" y="2764724"/>
              <a:ext cx="564078" cy="564078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101EBFB-1EC2-B7F2-933F-B31BF5CBD006}"/>
                </a:ext>
              </a:extLst>
            </p:cNvPr>
            <p:cNvSpPr txBox="1"/>
            <p:nvPr/>
          </p:nvSpPr>
          <p:spPr>
            <a:xfrm>
              <a:off x="4655127" y="3265714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computer</a:t>
              </a:r>
            </a:p>
          </p:txBody>
        </p:sp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46909310-93A6-BF7F-03CD-59870AD534DA}"/>
              </a:ext>
            </a:extLst>
          </p:cNvPr>
          <p:cNvGrpSpPr/>
          <p:nvPr/>
        </p:nvGrpSpPr>
        <p:grpSpPr>
          <a:xfrm>
            <a:off x="6425485" y="2764724"/>
            <a:ext cx="755335" cy="762600"/>
            <a:chOff x="4655127" y="2764724"/>
            <a:chExt cx="755335" cy="762600"/>
          </a:xfrm>
        </p:grpSpPr>
        <p:pic>
          <p:nvPicPr>
            <p:cNvPr id="9" name="Grafika 8" descr="Komputer kontur">
              <a:extLst>
                <a:ext uri="{FF2B5EF4-FFF2-40B4-BE49-F238E27FC236}">
                  <a16:creationId xmlns:a16="http://schemas.microsoft.com/office/drawing/2014/main" id="{5D6E4357-65ED-DF04-8C46-41C4AD9D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0755" y="2764724"/>
              <a:ext cx="564078" cy="564078"/>
            </a:xfrm>
            <a:prstGeom prst="rect">
              <a:avLst/>
            </a:prstGeom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AA143855-893D-FD73-F1CD-57A3FA810158}"/>
                </a:ext>
              </a:extLst>
            </p:cNvPr>
            <p:cNvSpPr txBox="1"/>
            <p:nvPr/>
          </p:nvSpPr>
          <p:spPr>
            <a:xfrm>
              <a:off x="4655127" y="3265714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computer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C23B9D5B-80C1-A5C4-BBA7-B7A5B57514A0}"/>
              </a:ext>
            </a:extLst>
          </p:cNvPr>
          <p:cNvGrpSpPr/>
          <p:nvPr/>
        </p:nvGrpSpPr>
        <p:grpSpPr>
          <a:xfrm>
            <a:off x="7368740" y="2764724"/>
            <a:ext cx="755335" cy="762600"/>
            <a:chOff x="4655127" y="2764724"/>
            <a:chExt cx="755335" cy="762600"/>
          </a:xfrm>
        </p:grpSpPr>
        <p:pic>
          <p:nvPicPr>
            <p:cNvPr id="12" name="Grafika 11" descr="Komputer kontur">
              <a:extLst>
                <a:ext uri="{FF2B5EF4-FFF2-40B4-BE49-F238E27FC236}">
                  <a16:creationId xmlns:a16="http://schemas.microsoft.com/office/drawing/2014/main" id="{82C63081-19C0-8872-A486-37B5BC1F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0755" y="2764724"/>
              <a:ext cx="564078" cy="564078"/>
            </a:xfrm>
            <a:prstGeom prst="rect">
              <a:avLst/>
            </a:prstGeom>
          </p:spPr>
        </p:pic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34B2FA80-9F38-39B3-C0DF-F317125FDD1E}"/>
                </a:ext>
              </a:extLst>
            </p:cNvPr>
            <p:cNvSpPr txBox="1"/>
            <p:nvPr/>
          </p:nvSpPr>
          <p:spPr>
            <a:xfrm>
              <a:off x="4655127" y="3265714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computer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141C9B39-439E-0DCC-416E-9288690C9DC2}"/>
              </a:ext>
            </a:extLst>
          </p:cNvPr>
          <p:cNvGrpSpPr/>
          <p:nvPr/>
        </p:nvGrpSpPr>
        <p:grpSpPr>
          <a:xfrm>
            <a:off x="8311993" y="2764724"/>
            <a:ext cx="755335" cy="762600"/>
            <a:chOff x="4655127" y="2764724"/>
            <a:chExt cx="755335" cy="762600"/>
          </a:xfrm>
        </p:grpSpPr>
        <p:pic>
          <p:nvPicPr>
            <p:cNvPr id="15" name="Grafika 14" descr="Komputer kontur">
              <a:extLst>
                <a:ext uri="{FF2B5EF4-FFF2-40B4-BE49-F238E27FC236}">
                  <a16:creationId xmlns:a16="http://schemas.microsoft.com/office/drawing/2014/main" id="{B9FBBE70-5E66-B5F1-1E2E-D15E2835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0755" y="2764724"/>
              <a:ext cx="564078" cy="564078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9CA9AAF7-D0C7-CC30-CB4D-BDFF96685077}"/>
                </a:ext>
              </a:extLst>
            </p:cNvPr>
            <p:cNvSpPr txBox="1"/>
            <p:nvPr/>
          </p:nvSpPr>
          <p:spPr>
            <a:xfrm>
              <a:off x="4655127" y="3265714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computer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F2481A6A-FBD9-625E-37E9-C77B75ED4CE7}"/>
              </a:ext>
            </a:extLst>
          </p:cNvPr>
          <p:cNvGrpSpPr/>
          <p:nvPr/>
        </p:nvGrpSpPr>
        <p:grpSpPr>
          <a:xfrm>
            <a:off x="4538975" y="2764724"/>
            <a:ext cx="755335" cy="762600"/>
            <a:chOff x="4655127" y="2764724"/>
            <a:chExt cx="755335" cy="762600"/>
          </a:xfrm>
        </p:grpSpPr>
        <p:pic>
          <p:nvPicPr>
            <p:cNvPr id="18" name="Grafika 17" descr="Komputer kontur">
              <a:extLst>
                <a:ext uri="{FF2B5EF4-FFF2-40B4-BE49-F238E27FC236}">
                  <a16:creationId xmlns:a16="http://schemas.microsoft.com/office/drawing/2014/main" id="{9A636D9F-6435-4E02-23C6-876C6B46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0755" y="2764724"/>
              <a:ext cx="564078" cy="564078"/>
            </a:xfrm>
            <a:prstGeom prst="rect">
              <a:avLst/>
            </a:prstGeom>
          </p:spPr>
        </p:pic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94DC2068-FF27-8B6C-F7F6-57C16DF0A0C8}"/>
                </a:ext>
              </a:extLst>
            </p:cNvPr>
            <p:cNvSpPr txBox="1"/>
            <p:nvPr/>
          </p:nvSpPr>
          <p:spPr>
            <a:xfrm>
              <a:off x="4655127" y="3265714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computer</a:t>
              </a:r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5E901173-FD72-40A6-7698-F2EBFEACFAA1}"/>
              </a:ext>
            </a:extLst>
          </p:cNvPr>
          <p:cNvSpPr/>
          <p:nvPr/>
        </p:nvSpPr>
        <p:spPr>
          <a:xfrm>
            <a:off x="4634603" y="1965447"/>
            <a:ext cx="4337096" cy="799277"/>
          </a:xfrm>
          <a:prstGeom prst="rect">
            <a:avLst/>
          </a:prstGeom>
          <a:solidFill>
            <a:schemeClr val="accent1">
              <a:lumMod val="40000"/>
              <a:lumOff val="6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22" name="Grafika 21" descr="Projektowanie witryn internetowych z wypełnieniem pełnym">
            <a:extLst>
              <a:ext uri="{FF2B5EF4-FFF2-40B4-BE49-F238E27FC236}">
                <a16:creationId xmlns:a16="http://schemas.microsoft.com/office/drawing/2014/main" id="{AF93401F-0CA5-7B27-A5B1-81B08205D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3716" y="1463261"/>
            <a:ext cx="735157" cy="735157"/>
          </a:xfrm>
          <a:prstGeom prst="rect">
            <a:avLst/>
          </a:prstGeom>
        </p:spPr>
      </p:pic>
      <p:pic>
        <p:nvPicPr>
          <p:cNvPr id="23" name="Grafika 22" descr="Projektowanie witryn internetowych z wypełnieniem pełnym">
            <a:extLst>
              <a:ext uri="{FF2B5EF4-FFF2-40B4-BE49-F238E27FC236}">
                <a16:creationId xmlns:a16="http://schemas.microsoft.com/office/drawing/2014/main" id="{200C3B98-AAEF-38F6-DB70-0DF283B53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698" y="1463260"/>
            <a:ext cx="735157" cy="735157"/>
          </a:xfrm>
          <a:prstGeom prst="rect">
            <a:avLst/>
          </a:prstGeom>
        </p:spPr>
      </p:pic>
      <p:pic>
        <p:nvPicPr>
          <p:cNvPr id="24" name="Grafika 23" descr="Projektowanie witryn internetowych z wypełnieniem pełnym">
            <a:extLst>
              <a:ext uri="{FF2B5EF4-FFF2-40B4-BE49-F238E27FC236}">
                <a16:creationId xmlns:a16="http://schemas.microsoft.com/office/drawing/2014/main" id="{6EB7B783-0E66-4197-4F0D-1E52AD925D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4104" y="1463258"/>
            <a:ext cx="735157" cy="735157"/>
          </a:xfrm>
          <a:prstGeom prst="rect">
            <a:avLst/>
          </a:prstGeom>
        </p:spPr>
      </p:pic>
      <p:pic>
        <p:nvPicPr>
          <p:cNvPr id="25" name="Grafika 24" descr="Projektowanie witryn internetowych z wypełnieniem pełnym">
            <a:extLst>
              <a:ext uri="{FF2B5EF4-FFF2-40B4-BE49-F238E27FC236}">
                <a16:creationId xmlns:a16="http://schemas.microsoft.com/office/drawing/2014/main" id="{060795A0-D0D6-BAC8-2DA7-8F373F6C0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5086" y="1463258"/>
            <a:ext cx="735157" cy="735157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E4186C15-A82A-840A-E62F-E2F9B71C62F5}"/>
              </a:ext>
            </a:extLst>
          </p:cNvPr>
          <p:cNvSpPr txBox="1"/>
          <p:nvPr/>
        </p:nvSpPr>
        <p:spPr>
          <a:xfrm>
            <a:off x="6466600" y="16105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/>
              <a:t>apps</a:t>
            </a:r>
          </a:p>
        </p:txBody>
      </p:sp>
      <p:pic>
        <p:nvPicPr>
          <p:cNvPr id="34" name="Obraz 33">
            <a:extLst>
              <a:ext uri="{FF2B5EF4-FFF2-40B4-BE49-F238E27FC236}">
                <a16:creationId xmlns:a16="http://schemas.microsoft.com/office/drawing/2014/main" id="{5BFFF390-1986-FFDE-49EC-490D8816FF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5567" y="2084480"/>
            <a:ext cx="522823" cy="506953"/>
          </a:xfrm>
          <a:prstGeom prst="rect">
            <a:avLst/>
          </a:prstGeom>
        </p:spPr>
      </p:pic>
      <p:pic>
        <p:nvPicPr>
          <p:cNvPr id="36" name="Grafika 35" descr="Profil męski kontur">
            <a:extLst>
              <a:ext uri="{FF2B5EF4-FFF2-40B4-BE49-F238E27FC236}">
                <a16:creationId xmlns:a16="http://schemas.microsoft.com/office/drawing/2014/main" id="{ADFA8B39-48A7-6455-96AC-D8B3A8253C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75026" y="2041066"/>
            <a:ext cx="648038" cy="648038"/>
          </a:xfrm>
          <a:prstGeom prst="rect">
            <a:avLst/>
          </a:prstGeom>
        </p:spPr>
      </p:pic>
      <p:cxnSp>
        <p:nvCxnSpPr>
          <p:cNvPr id="39" name="Łącznik łamany 38">
            <a:extLst>
              <a:ext uri="{FF2B5EF4-FFF2-40B4-BE49-F238E27FC236}">
                <a16:creationId xmlns:a16="http://schemas.microsoft.com/office/drawing/2014/main" id="{245630B0-B321-0C5C-C46F-4B195C9C0813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4023064" y="2365085"/>
            <a:ext cx="6115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5450D905-CE6B-BAE8-F5AD-A609B73F7E2A}"/>
              </a:ext>
            </a:extLst>
          </p:cNvPr>
          <p:cNvSpPr txBox="1"/>
          <p:nvPr/>
        </p:nvSpPr>
        <p:spPr>
          <a:xfrm>
            <a:off x="4023064" y="1028840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 and ops deploy apps via k8s</a:t>
            </a:r>
          </a:p>
        </p:txBody>
      </p:sp>
      <p:grpSp>
        <p:nvGrpSpPr>
          <p:cNvPr id="45" name="Grupa 44">
            <a:extLst>
              <a:ext uri="{FF2B5EF4-FFF2-40B4-BE49-F238E27FC236}">
                <a16:creationId xmlns:a16="http://schemas.microsoft.com/office/drawing/2014/main" id="{F968965D-4C6F-2C0D-CE8D-2ACB190AAFB2}"/>
              </a:ext>
            </a:extLst>
          </p:cNvPr>
          <p:cNvGrpSpPr/>
          <p:nvPr/>
        </p:nvGrpSpPr>
        <p:grpSpPr>
          <a:xfrm>
            <a:off x="3699046" y="2689103"/>
            <a:ext cx="2134389" cy="1303393"/>
            <a:chOff x="3699046" y="2689103"/>
            <a:chExt cx="2134389" cy="1303393"/>
          </a:xfrm>
        </p:grpSpPr>
        <p:cxnSp>
          <p:nvCxnSpPr>
            <p:cNvPr id="38" name="Łącznik łamany 37">
              <a:extLst>
                <a:ext uri="{FF2B5EF4-FFF2-40B4-BE49-F238E27FC236}">
                  <a16:creationId xmlns:a16="http://schemas.microsoft.com/office/drawing/2014/main" id="{2125B265-D7A8-65D3-2581-63821A90C0B0}"/>
                </a:ext>
              </a:extLst>
            </p:cNvPr>
            <p:cNvCxnSpPr>
              <a:stCxn id="36" idx="2"/>
              <a:endCxn id="18" idx="1"/>
            </p:cNvCxnSpPr>
            <p:nvPr/>
          </p:nvCxnSpPr>
          <p:spPr>
            <a:xfrm rot="16200000" flipH="1">
              <a:off x="3987995" y="2400154"/>
              <a:ext cx="357659" cy="9355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Mnożenie 41">
              <a:extLst>
                <a:ext uri="{FF2B5EF4-FFF2-40B4-BE49-F238E27FC236}">
                  <a16:creationId xmlns:a16="http://schemas.microsoft.com/office/drawing/2014/main" id="{08A5A7D3-F72A-74B6-E977-0235171EBBEF}"/>
                </a:ext>
              </a:extLst>
            </p:cNvPr>
            <p:cNvSpPr/>
            <p:nvPr/>
          </p:nvSpPr>
          <p:spPr>
            <a:xfrm>
              <a:off x="4023064" y="2836565"/>
              <a:ext cx="447544" cy="424613"/>
            </a:xfrm>
            <a:prstGeom prst="mathMultiply">
              <a:avLst>
                <a:gd name="adj1" fmla="val 798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27C226CC-C337-64F2-B145-7964814239A7}"/>
                </a:ext>
              </a:extLst>
            </p:cNvPr>
            <p:cNvSpPr txBox="1"/>
            <p:nvPr/>
          </p:nvSpPr>
          <p:spPr>
            <a:xfrm>
              <a:off x="4071414" y="3746275"/>
              <a:ext cx="1762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No need to talk to computers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64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Standardize application deployment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Deploy apps declaratively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Obraz 22">
            <a:extLst>
              <a:ext uri="{FF2B5EF4-FFF2-40B4-BE49-F238E27FC236}">
                <a16:creationId xmlns:a16="http://schemas.microsoft.com/office/drawing/2014/main" id="{C7B01D8C-DE75-12F0-AAD7-056C5D00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37" y="2064797"/>
            <a:ext cx="522823" cy="506953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E382E529-3714-DC9A-9B7E-CA0DAD86C4A0}"/>
              </a:ext>
            </a:extLst>
          </p:cNvPr>
          <p:cNvSpPr txBox="1"/>
          <p:nvPr/>
        </p:nvSpPr>
        <p:spPr>
          <a:xfrm>
            <a:off x="4572000" y="894309"/>
            <a:ext cx="154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 provides a description of the app design</a:t>
            </a:r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BC1AAAD9-5916-3515-7A08-6162D172DF3B}"/>
              </a:ext>
            </a:extLst>
          </p:cNvPr>
          <p:cNvGrpSpPr/>
          <p:nvPr/>
        </p:nvGrpSpPr>
        <p:grpSpPr>
          <a:xfrm>
            <a:off x="4667734" y="1701987"/>
            <a:ext cx="1137004" cy="1349492"/>
            <a:chOff x="4008031" y="1565159"/>
            <a:chExt cx="1776230" cy="1869470"/>
          </a:xfrm>
        </p:grpSpPr>
        <p:pic>
          <p:nvPicPr>
            <p:cNvPr id="50" name="Grafika 49" descr="Projektowanie witryn internetowych z wypełnieniem pełnym">
              <a:extLst>
                <a:ext uri="{FF2B5EF4-FFF2-40B4-BE49-F238E27FC236}">
                  <a16:creationId xmlns:a16="http://schemas.microsoft.com/office/drawing/2014/main" id="{E7CAE02B-5CD4-776C-FE1D-65DD40517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08031" y="2300316"/>
              <a:ext cx="735157" cy="735157"/>
            </a:xfrm>
            <a:prstGeom prst="rect">
              <a:avLst/>
            </a:prstGeom>
          </p:spPr>
        </p:pic>
        <p:pic>
          <p:nvPicPr>
            <p:cNvPr id="51" name="Grafika 50" descr="Projektowanie witryn internetowych z wypełnieniem pełnym">
              <a:extLst>
                <a:ext uri="{FF2B5EF4-FFF2-40B4-BE49-F238E27FC236}">
                  <a16:creationId xmlns:a16="http://schemas.microsoft.com/office/drawing/2014/main" id="{63D3D39F-4B3F-951C-F77C-5797982BD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45730" y="1565159"/>
              <a:ext cx="735157" cy="735157"/>
            </a:xfrm>
            <a:prstGeom prst="rect">
              <a:avLst/>
            </a:prstGeom>
          </p:spPr>
        </p:pic>
        <p:pic>
          <p:nvPicPr>
            <p:cNvPr id="52" name="Grafika 51" descr="Projektowanie witryn internetowych z wypełnieniem pełnym">
              <a:extLst>
                <a:ext uri="{FF2B5EF4-FFF2-40B4-BE49-F238E27FC236}">
                  <a16:creationId xmlns:a16="http://schemas.microsoft.com/office/drawing/2014/main" id="{FB7FDFFF-BDE3-C59B-431F-89A4E17BB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9104" y="2699472"/>
              <a:ext cx="735157" cy="735157"/>
            </a:xfrm>
            <a:prstGeom prst="rect">
              <a:avLst/>
            </a:prstGeom>
          </p:spPr>
        </p:pic>
        <p:cxnSp>
          <p:nvCxnSpPr>
            <p:cNvPr id="53" name="Łącznik łamany 52">
              <a:extLst>
                <a:ext uri="{FF2B5EF4-FFF2-40B4-BE49-F238E27FC236}">
                  <a16:creationId xmlns:a16="http://schemas.microsoft.com/office/drawing/2014/main" id="{C74B2082-D65F-A2C9-6164-D032610C8784}"/>
                </a:ext>
              </a:extLst>
            </p:cNvPr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426881" y="1881467"/>
              <a:ext cx="367578" cy="4701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łamany 53">
              <a:extLst>
                <a:ext uri="{FF2B5EF4-FFF2-40B4-BE49-F238E27FC236}">
                  <a16:creationId xmlns:a16="http://schemas.microsoft.com/office/drawing/2014/main" id="{7B2AE737-3422-E688-0E3D-DF857F4EC786}"/>
                </a:ext>
              </a:extLst>
            </p:cNvPr>
            <p:cNvCxnSpPr>
              <a:cxnSpLocks/>
              <a:stCxn id="52" idx="0"/>
              <a:endCxn id="51" idx="2"/>
            </p:cNvCxnSpPr>
            <p:nvPr/>
          </p:nvCxnSpPr>
          <p:spPr>
            <a:xfrm rot="16200000" flipV="1">
              <a:off x="5115418" y="2398207"/>
              <a:ext cx="399156" cy="20337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a 56">
            <a:extLst>
              <a:ext uri="{FF2B5EF4-FFF2-40B4-BE49-F238E27FC236}">
                <a16:creationId xmlns:a16="http://schemas.microsoft.com/office/drawing/2014/main" id="{8B97F729-F12F-5ABF-69F9-F180B51B0F5F}"/>
              </a:ext>
            </a:extLst>
          </p:cNvPr>
          <p:cNvGrpSpPr/>
          <p:nvPr/>
        </p:nvGrpSpPr>
        <p:grpSpPr>
          <a:xfrm>
            <a:off x="7606755" y="1701987"/>
            <a:ext cx="1137004" cy="1349492"/>
            <a:chOff x="4008031" y="1565159"/>
            <a:chExt cx="1776230" cy="1869470"/>
          </a:xfrm>
        </p:grpSpPr>
        <p:pic>
          <p:nvPicPr>
            <p:cNvPr id="58" name="Grafika 57" descr="Projektowanie witryn internetowych z wypełnieniem pełnym">
              <a:extLst>
                <a:ext uri="{FF2B5EF4-FFF2-40B4-BE49-F238E27FC236}">
                  <a16:creationId xmlns:a16="http://schemas.microsoft.com/office/drawing/2014/main" id="{2B9D8A22-217C-FB24-1FA5-02FECDE8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08031" y="2300316"/>
              <a:ext cx="735157" cy="735157"/>
            </a:xfrm>
            <a:prstGeom prst="rect">
              <a:avLst/>
            </a:prstGeom>
          </p:spPr>
        </p:pic>
        <p:pic>
          <p:nvPicPr>
            <p:cNvPr id="59" name="Grafika 58" descr="Projektowanie witryn internetowych z wypełnieniem pełnym">
              <a:extLst>
                <a:ext uri="{FF2B5EF4-FFF2-40B4-BE49-F238E27FC236}">
                  <a16:creationId xmlns:a16="http://schemas.microsoft.com/office/drawing/2014/main" id="{4B97479F-6C5F-4E35-70AB-4D2A7E7A4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45730" y="1565159"/>
              <a:ext cx="735157" cy="735157"/>
            </a:xfrm>
            <a:prstGeom prst="rect">
              <a:avLst/>
            </a:prstGeom>
          </p:spPr>
        </p:pic>
        <p:pic>
          <p:nvPicPr>
            <p:cNvPr id="60" name="Grafika 59" descr="Projektowanie witryn internetowych z wypełnieniem pełnym">
              <a:extLst>
                <a:ext uri="{FF2B5EF4-FFF2-40B4-BE49-F238E27FC236}">
                  <a16:creationId xmlns:a16="http://schemas.microsoft.com/office/drawing/2014/main" id="{E2F127C6-F3ED-70BA-DB09-2A8E73632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9104" y="2699472"/>
              <a:ext cx="735157" cy="735157"/>
            </a:xfrm>
            <a:prstGeom prst="rect">
              <a:avLst/>
            </a:prstGeom>
          </p:spPr>
        </p:pic>
        <p:cxnSp>
          <p:nvCxnSpPr>
            <p:cNvPr id="61" name="Łącznik łamany 60">
              <a:extLst>
                <a:ext uri="{FF2B5EF4-FFF2-40B4-BE49-F238E27FC236}">
                  <a16:creationId xmlns:a16="http://schemas.microsoft.com/office/drawing/2014/main" id="{1D661D58-10B2-09C3-1CC4-120ABA76BDCF}"/>
                </a:ext>
              </a:extLst>
            </p:cNvPr>
            <p:cNvCxnSpPr>
              <a:stCxn id="58" idx="0"/>
              <a:endCxn id="59" idx="1"/>
            </p:cNvCxnSpPr>
            <p:nvPr/>
          </p:nvCxnSpPr>
          <p:spPr>
            <a:xfrm rot="5400000" flipH="1" flipV="1">
              <a:off x="4426881" y="1881467"/>
              <a:ext cx="367578" cy="4701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łamany 61">
              <a:extLst>
                <a:ext uri="{FF2B5EF4-FFF2-40B4-BE49-F238E27FC236}">
                  <a16:creationId xmlns:a16="http://schemas.microsoft.com/office/drawing/2014/main" id="{0604B210-1132-746F-CA14-E8ECBBB2D68F}"/>
                </a:ext>
              </a:extLst>
            </p:cNvPr>
            <p:cNvCxnSpPr>
              <a:cxnSpLocks/>
              <a:stCxn id="60" idx="0"/>
              <a:endCxn id="59" idx="2"/>
            </p:cNvCxnSpPr>
            <p:nvPr/>
          </p:nvCxnSpPr>
          <p:spPr>
            <a:xfrm rot="16200000" flipV="1">
              <a:off x="5115418" y="2398207"/>
              <a:ext cx="399156" cy="20337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trzałka w prawo 63">
            <a:extLst>
              <a:ext uri="{FF2B5EF4-FFF2-40B4-BE49-F238E27FC236}">
                <a16:creationId xmlns:a16="http://schemas.microsoft.com/office/drawing/2014/main" id="{0D84FACA-917B-C7A4-715A-27BF3613AF8F}"/>
              </a:ext>
            </a:extLst>
          </p:cNvPr>
          <p:cNvSpPr/>
          <p:nvPr/>
        </p:nvSpPr>
        <p:spPr>
          <a:xfrm>
            <a:off x="7143483" y="2163557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Strzałka w prawo 64">
            <a:extLst>
              <a:ext uri="{FF2B5EF4-FFF2-40B4-BE49-F238E27FC236}">
                <a16:creationId xmlns:a16="http://schemas.microsoft.com/office/drawing/2014/main" id="{987C7122-0478-5BF3-DCE6-18D579EC6122}"/>
              </a:ext>
            </a:extLst>
          </p:cNvPr>
          <p:cNvSpPr/>
          <p:nvPr/>
        </p:nvSpPr>
        <p:spPr>
          <a:xfrm>
            <a:off x="6052722" y="2157384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EB70A145-5EDB-D664-C6DC-01280B31CE88}"/>
              </a:ext>
            </a:extLst>
          </p:cNvPr>
          <p:cNvSpPr txBox="1"/>
          <p:nvPr/>
        </p:nvSpPr>
        <p:spPr>
          <a:xfrm>
            <a:off x="6726790" y="894309"/>
            <a:ext cx="154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k8s turns it into a set of running components</a:t>
            </a:r>
          </a:p>
        </p:txBody>
      </p: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CC1DF6C3-C480-3475-69C6-A59E5E9FB6D3}"/>
              </a:ext>
            </a:extLst>
          </p:cNvPr>
          <p:cNvSpPr txBox="1"/>
          <p:nvPr/>
        </p:nvSpPr>
        <p:spPr>
          <a:xfrm>
            <a:off x="7464353" y="3408941"/>
            <a:ext cx="154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k8s ensures the components keep running (restarts, recreates, scales…)</a:t>
            </a:r>
          </a:p>
        </p:txBody>
      </p:sp>
      <p:sp>
        <p:nvSpPr>
          <p:cNvPr id="68" name="Freeform 39">
            <a:extLst>
              <a:ext uri="{FF2B5EF4-FFF2-40B4-BE49-F238E27FC236}">
                <a16:creationId xmlns:a16="http://schemas.microsoft.com/office/drawing/2014/main" id="{A80DAD59-D50B-C755-6BF3-32E22384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909" y="2239841"/>
            <a:ext cx="356365" cy="364199"/>
          </a:xfrm>
          <a:custGeom>
            <a:avLst/>
            <a:gdLst>
              <a:gd name="connsiteX0" fmla="*/ 193470 w 528850"/>
              <a:gd name="connsiteY0" fmla="*/ 421903 h 540475"/>
              <a:gd name="connsiteX1" fmla="*/ 180471 w 528850"/>
              <a:gd name="connsiteY1" fmla="*/ 424738 h 540475"/>
              <a:gd name="connsiteX2" fmla="*/ 166253 w 528850"/>
              <a:gd name="connsiteY2" fmla="*/ 440935 h 540475"/>
              <a:gd name="connsiteX3" fmla="*/ 184939 w 528850"/>
              <a:gd name="connsiteY3" fmla="*/ 476165 h 540475"/>
              <a:gd name="connsiteX4" fmla="*/ 221499 w 528850"/>
              <a:gd name="connsiteY4" fmla="*/ 458753 h 540475"/>
              <a:gd name="connsiteX5" fmla="*/ 219468 w 528850"/>
              <a:gd name="connsiteY5" fmla="*/ 437291 h 540475"/>
              <a:gd name="connsiteX6" fmla="*/ 202406 w 528850"/>
              <a:gd name="connsiteY6" fmla="*/ 423523 h 540475"/>
              <a:gd name="connsiteX7" fmla="*/ 193470 w 528850"/>
              <a:gd name="connsiteY7" fmla="*/ 421903 h 540475"/>
              <a:gd name="connsiteX8" fmla="*/ 206469 w 528850"/>
              <a:gd name="connsiteY8" fmla="*/ 409350 h 540475"/>
              <a:gd name="connsiteX9" fmla="*/ 232060 w 528850"/>
              <a:gd name="connsiteY9" fmla="*/ 430812 h 540475"/>
              <a:gd name="connsiteX10" fmla="*/ 234904 w 528850"/>
              <a:gd name="connsiteY10" fmla="*/ 462802 h 540475"/>
              <a:gd name="connsiteX11" fmla="*/ 194688 w 528850"/>
              <a:gd name="connsiteY11" fmla="*/ 491958 h 540475"/>
              <a:gd name="connsiteX12" fmla="*/ 180877 w 528850"/>
              <a:gd name="connsiteY12" fmla="*/ 489933 h 540475"/>
              <a:gd name="connsiteX13" fmla="*/ 152848 w 528850"/>
              <a:gd name="connsiteY13" fmla="*/ 436481 h 540475"/>
              <a:gd name="connsiteX14" fmla="*/ 173971 w 528850"/>
              <a:gd name="connsiteY14" fmla="*/ 412184 h 540475"/>
              <a:gd name="connsiteX15" fmla="*/ 206469 w 528850"/>
              <a:gd name="connsiteY15" fmla="*/ 409350 h 540475"/>
              <a:gd name="connsiteX16" fmla="*/ 213384 w 528850"/>
              <a:gd name="connsiteY16" fmla="*/ 374007 h 540475"/>
              <a:gd name="connsiteX17" fmla="*/ 212163 w 528850"/>
              <a:gd name="connsiteY17" fmla="*/ 374413 h 540475"/>
              <a:gd name="connsiteX18" fmla="*/ 211756 w 528850"/>
              <a:gd name="connsiteY18" fmla="*/ 375225 h 540475"/>
              <a:gd name="connsiteX19" fmla="*/ 195879 w 528850"/>
              <a:gd name="connsiteY19" fmla="*/ 388217 h 540475"/>
              <a:gd name="connsiteX20" fmla="*/ 179595 w 528850"/>
              <a:gd name="connsiteY20" fmla="*/ 389435 h 540475"/>
              <a:gd name="connsiteX21" fmla="*/ 161682 w 528850"/>
              <a:gd name="connsiteY21" fmla="*/ 378879 h 540475"/>
              <a:gd name="connsiteX22" fmla="*/ 161275 w 528850"/>
              <a:gd name="connsiteY22" fmla="*/ 378067 h 540475"/>
              <a:gd name="connsiteX23" fmla="*/ 160054 w 528850"/>
              <a:gd name="connsiteY23" fmla="*/ 378067 h 540475"/>
              <a:gd name="connsiteX24" fmla="*/ 151912 w 528850"/>
              <a:gd name="connsiteY24" fmla="*/ 382127 h 540475"/>
              <a:gd name="connsiteX25" fmla="*/ 151505 w 528850"/>
              <a:gd name="connsiteY25" fmla="*/ 382939 h 540475"/>
              <a:gd name="connsiteX26" fmla="*/ 151505 w 528850"/>
              <a:gd name="connsiteY26" fmla="*/ 383751 h 540475"/>
              <a:gd name="connsiteX27" fmla="*/ 150284 w 528850"/>
              <a:gd name="connsiteY27" fmla="*/ 403646 h 540475"/>
              <a:gd name="connsiteX28" fmla="*/ 139699 w 528850"/>
              <a:gd name="connsiteY28" fmla="*/ 416233 h 540475"/>
              <a:gd name="connsiteX29" fmla="*/ 119751 w 528850"/>
              <a:gd name="connsiteY29" fmla="*/ 421105 h 540475"/>
              <a:gd name="connsiteX30" fmla="*/ 118529 w 528850"/>
              <a:gd name="connsiteY30" fmla="*/ 421105 h 540475"/>
              <a:gd name="connsiteX31" fmla="*/ 118122 w 528850"/>
              <a:gd name="connsiteY31" fmla="*/ 421511 h 540475"/>
              <a:gd name="connsiteX32" fmla="*/ 115273 w 528850"/>
              <a:gd name="connsiteY32" fmla="*/ 430038 h 540475"/>
              <a:gd name="connsiteX33" fmla="*/ 115273 w 528850"/>
              <a:gd name="connsiteY33" fmla="*/ 430850 h 540475"/>
              <a:gd name="connsiteX34" fmla="*/ 116494 w 528850"/>
              <a:gd name="connsiteY34" fmla="*/ 431256 h 540475"/>
              <a:gd name="connsiteX35" fmla="*/ 129928 w 528850"/>
              <a:gd name="connsiteY35" fmla="*/ 446684 h 540475"/>
              <a:gd name="connsiteX36" fmla="*/ 131557 w 528850"/>
              <a:gd name="connsiteY36" fmla="*/ 462925 h 540475"/>
              <a:gd name="connsiteX37" fmla="*/ 120565 w 528850"/>
              <a:gd name="connsiteY37" fmla="*/ 480384 h 540475"/>
              <a:gd name="connsiteX38" fmla="*/ 120158 w 528850"/>
              <a:gd name="connsiteY38" fmla="*/ 480790 h 540475"/>
              <a:gd name="connsiteX39" fmla="*/ 120565 w 528850"/>
              <a:gd name="connsiteY39" fmla="*/ 481602 h 540475"/>
              <a:gd name="connsiteX40" fmla="*/ 124636 w 528850"/>
              <a:gd name="connsiteY40" fmla="*/ 489317 h 540475"/>
              <a:gd name="connsiteX41" fmla="*/ 125450 w 528850"/>
              <a:gd name="connsiteY41" fmla="*/ 490129 h 540475"/>
              <a:gd name="connsiteX42" fmla="*/ 126264 w 528850"/>
              <a:gd name="connsiteY42" fmla="*/ 490129 h 540475"/>
              <a:gd name="connsiteX43" fmla="*/ 135628 w 528850"/>
              <a:gd name="connsiteY43" fmla="*/ 486880 h 540475"/>
              <a:gd name="connsiteX44" fmla="*/ 147027 w 528850"/>
              <a:gd name="connsiteY44" fmla="*/ 491753 h 540475"/>
              <a:gd name="connsiteX45" fmla="*/ 159647 w 528850"/>
              <a:gd name="connsiteY45" fmla="*/ 502309 h 540475"/>
              <a:gd name="connsiteX46" fmla="*/ 164939 w 528850"/>
              <a:gd name="connsiteY46" fmla="*/ 522204 h 540475"/>
              <a:gd name="connsiteX47" fmla="*/ 164939 w 528850"/>
              <a:gd name="connsiteY47" fmla="*/ 522610 h 540475"/>
              <a:gd name="connsiteX48" fmla="*/ 165753 w 528850"/>
              <a:gd name="connsiteY48" fmla="*/ 523422 h 540475"/>
              <a:gd name="connsiteX49" fmla="*/ 174303 w 528850"/>
              <a:gd name="connsiteY49" fmla="*/ 525858 h 540475"/>
              <a:gd name="connsiteX50" fmla="*/ 175524 w 528850"/>
              <a:gd name="connsiteY50" fmla="*/ 525858 h 540475"/>
              <a:gd name="connsiteX51" fmla="*/ 175524 w 528850"/>
              <a:gd name="connsiteY51" fmla="*/ 525452 h 540475"/>
              <a:gd name="connsiteX52" fmla="*/ 191401 w 528850"/>
              <a:gd name="connsiteY52" fmla="*/ 512460 h 540475"/>
              <a:gd name="connsiteX53" fmla="*/ 208092 w 528850"/>
              <a:gd name="connsiteY53" fmla="*/ 511242 h 540475"/>
              <a:gd name="connsiteX54" fmla="*/ 225598 w 528850"/>
              <a:gd name="connsiteY54" fmla="*/ 521392 h 540475"/>
              <a:gd name="connsiteX55" fmla="*/ 226412 w 528850"/>
              <a:gd name="connsiteY55" fmla="*/ 522204 h 540475"/>
              <a:gd name="connsiteX56" fmla="*/ 227226 w 528850"/>
              <a:gd name="connsiteY56" fmla="*/ 522204 h 540475"/>
              <a:gd name="connsiteX57" fmla="*/ 235368 w 528850"/>
              <a:gd name="connsiteY57" fmla="*/ 518144 h 540475"/>
              <a:gd name="connsiteX58" fmla="*/ 236182 w 528850"/>
              <a:gd name="connsiteY58" fmla="*/ 517738 h 540475"/>
              <a:gd name="connsiteX59" fmla="*/ 235775 w 528850"/>
              <a:gd name="connsiteY59" fmla="*/ 516926 h 540475"/>
              <a:gd name="connsiteX60" fmla="*/ 235368 w 528850"/>
              <a:gd name="connsiteY60" fmla="*/ 516926 h 540475"/>
              <a:gd name="connsiteX61" fmla="*/ 237403 w 528850"/>
              <a:gd name="connsiteY61" fmla="*/ 496219 h 540475"/>
              <a:gd name="connsiteX62" fmla="*/ 247988 w 528850"/>
              <a:gd name="connsiteY62" fmla="*/ 484444 h 540475"/>
              <a:gd name="connsiteX63" fmla="*/ 267936 w 528850"/>
              <a:gd name="connsiteY63" fmla="*/ 479572 h 540475"/>
              <a:gd name="connsiteX64" fmla="*/ 268750 w 528850"/>
              <a:gd name="connsiteY64" fmla="*/ 479572 h 540475"/>
              <a:gd name="connsiteX65" fmla="*/ 269565 w 528850"/>
              <a:gd name="connsiteY65" fmla="*/ 478760 h 540475"/>
              <a:gd name="connsiteX66" fmla="*/ 272007 w 528850"/>
              <a:gd name="connsiteY66" fmla="*/ 470234 h 540475"/>
              <a:gd name="connsiteX67" fmla="*/ 271600 w 528850"/>
              <a:gd name="connsiteY67" fmla="*/ 469828 h 540475"/>
              <a:gd name="connsiteX68" fmla="*/ 270786 w 528850"/>
              <a:gd name="connsiteY68" fmla="*/ 469016 h 540475"/>
              <a:gd name="connsiteX69" fmla="*/ 257759 w 528850"/>
              <a:gd name="connsiteY69" fmla="*/ 453587 h 540475"/>
              <a:gd name="connsiteX70" fmla="*/ 256130 w 528850"/>
              <a:gd name="connsiteY70" fmla="*/ 437752 h 540475"/>
              <a:gd name="connsiteX71" fmla="*/ 266715 w 528850"/>
              <a:gd name="connsiteY71" fmla="*/ 420293 h 540475"/>
              <a:gd name="connsiteX72" fmla="*/ 267122 w 528850"/>
              <a:gd name="connsiteY72" fmla="*/ 419481 h 540475"/>
              <a:gd name="connsiteX73" fmla="*/ 267122 w 528850"/>
              <a:gd name="connsiteY73" fmla="*/ 419075 h 540475"/>
              <a:gd name="connsiteX74" fmla="*/ 263051 w 528850"/>
              <a:gd name="connsiteY74" fmla="*/ 410955 h 540475"/>
              <a:gd name="connsiteX75" fmla="*/ 262237 w 528850"/>
              <a:gd name="connsiteY75" fmla="*/ 410143 h 540475"/>
              <a:gd name="connsiteX76" fmla="*/ 261015 w 528850"/>
              <a:gd name="connsiteY76" fmla="*/ 410549 h 540475"/>
              <a:gd name="connsiteX77" fmla="*/ 240660 w 528850"/>
              <a:gd name="connsiteY77" fmla="*/ 408519 h 540475"/>
              <a:gd name="connsiteX78" fmla="*/ 227633 w 528850"/>
              <a:gd name="connsiteY78" fmla="*/ 397962 h 540475"/>
              <a:gd name="connsiteX79" fmla="*/ 222748 w 528850"/>
              <a:gd name="connsiteY79" fmla="*/ 378067 h 540475"/>
              <a:gd name="connsiteX80" fmla="*/ 222748 w 528850"/>
              <a:gd name="connsiteY80" fmla="*/ 377661 h 540475"/>
              <a:gd name="connsiteX81" fmla="*/ 221934 w 528850"/>
              <a:gd name="connsiteY81" fmla="*/ 377255 h 540475"/>
              <a:gd name="connsiteX82" fmla="*/ 217455 w 528850"/>
              <a:gd name="connsiteY82" fmla="*/ 361014 h 540475"/>
              <a:gd name="connsiteX83" fmla="*/ 226005 w 528850"/>
              <a:gd name="connsiteY83" fmla="*/ 363450 h 540475"/>
              <a:gd name="connsiteX84" fmla="*/ 236182 w 528850"/>
              <a:gd name="connsiteY84" fmla="*/ 372383 h 540475"/>
              <a:gd name="connsiteX85" fmla="*/ 234961 w 528850"/>
              <a:gd name="connsiteY85" fmla="*/ 384969 h 540475"/>
              <a:gd name="connsiteX86" fmla="*/ 235368 w 528850"/>
              <a:gd name="connsiteY86" fmla="*/ 385781 h 540475"/>
              <a:gd name="connsiteX87" fmla="*/ 251245 w 528850"/>
              <a:gd name="connsiteY87" fmla="*/ 399180 h 540475"/>
              <a:gd name="connsiteX88" fmla="*/ 252873 w 528850"/>
              <a:gd name="connsiteY88" fmla="*/ 399180 h 540475"/>
              <a:gd name="connsiteX89" fmla="*/ 265086 w 528850"/>
              <a:gd name="connsiteY89" fmla="*/ 396744 h 540475"/>
              <a:gd name="connsiteX90" fmla="*/ 275264 w 528850"/>
              <a:gd name="connsiteY90" fmla="*/ 404052 h 540475"/>
              <a:gd name="connsiteX91" fmla="*/ 279742 w 528850"/>
              <a:gd name="connsiteY91" fmla="*/ 412173 h 540475"/>
              <a:gd name="connsiteX92" fmla="*/ 280149 w 528850"/>
              <a:gd name="connsiteY92" fmla="*/ 425165 h 540475"/>
              <a:gd name="connsiteX93" fmla="*/ 270786 w 528850"/>
              <a:gd name="connsiteY93" fmla="*/ 433286 h 540475"/>
              <a:gd name="connsiteX94" fmla="*/ 269972 w 528850"/>
              <a:gd name="connsiteY94" fmla="*/ 434504 h 540475"/>
              <a:gd name="connsiteX95" fmla="*/ 271600 w 528850"/>
              <a:gd name="connsiteY95" fmla="*/ 454399 h 540475"/>
              <a:gd name="connsiteX96" fmla="*/ 272821 w 528850"/>
              <a:gd name="connsiteY96" fmla="*/ 455211 h 540475"/>
              <a:gd name="connsiteX97" fmla="*/ 283813 w 528850"/>
              <a:gd name="connsiteY97" fmla="*/ 462113 h 540475"/>
              <a:gd name="connsiteX98" fmla="*/ 285849 w 528850"/>
              <a:gd name="connsiteY98" fmla="*/ 475106 h 540475"/>
              <a:gd name="connsiteX99" fmla="*/ 282999 w 528850"/>
              <a:gd name="connsiteY99" fmla="*/ 483226 h 540475"/>
              <a:gd name="connsiteX100" fmla="*/ 274043 w 528850"/>
              <a:gd name="connsiteY100" fmla="*/ 492565 h 540475"/>
              <a:gd name="connsiteX101" fmla="*/ 261015 w 528850"/>
              <a:gd name="connsiteY101" fmla="*/ 491753 h 540475"/>
              <a:gd name="connsiteX102" fmla="*/ 259794 w 528850"/>
              <a:gd name="connsiteY102" fmla="*/ 492159 h 540475"/>
              <a:gd name="connsiteX103" fmla="*/ 246767 w 528850"/>
              <a:gd name="connsiteY103" fmla="*/ 507181 h 540475"/>
              <a:gd name="connsiteX104" fmla="*/ 246767 w 528850"/>
              <a:gd name="connsiteY104" fmla="*/ 507994 h 540475"/>
              <a:gd name="connsiteX105" fmla="*/ 246767 w 528850"/>
              <a:gd name="connsiteY105" fmla="*/ 508400 h 540475"/>
              <a:gd name="connsiteX106" fmla="*/ 249617 w 528850"/>
              <a:gd name="connsiteY106" fmla="*/ 520986 h 540475"/>
              <a:gd name="connsiteX107" fmla="*/ 241882 w 528850"/>
              <a:gd name="connsiteY107" fmla="*/ 530731 h 540475"/>
              <a:gd name="connsiteX108" fmla="*/ 233740 w 528850"/>
              <a:gd name="connsiteY108" fmla="*/ 535197 h 540475"/>
              <a:gd name="connsiteX109" fmla="*/ 220712 w 528850"/>
              <a:gd name="connsiteY109" fmla="*/ 535603 h 540475"/>
              <a:gd name="connsiteX110" fmla="*/ 212163 w 528850"/>
              <a:gd name="connsiteY110" fmla="*/ 525858 h 540475"/>
              <a:gd name="connsiteX111" fmla="*/ 210942 w 528850"/>
              <a:gd name="connsiteY111" fmla="*/ 525046 h 540475"/>
              <a:gd name="connsiteX112" fmla="*/ 190587 w 528850"/>
              <a:gd name="connsiteY112" fmla="*/ 526670 h 540475"/>
              <a:gd name="connsiteX113" fmla="*/ 189772 w 528850"/>
              <a:gd name="connsiteY113" fmla="*/ 527076 h 540475"/>
              <a:gd name="connsiteX114" fmla="*/ 182852 w 528850"/>
              <a:gd name="connsiteY114" fmla="*/ 537633 h 540475"/>
              <a:gd name="connsiteX115" fmla="*/ 174710 w 528850"/>
              <a:gd name="connsiteY115" fmla="*/ 540475 h 540475"/>
              <a:gd name="connsiteX116" fmla="*/ 169824 w 528850"/>
              <a:gd name="connsiteY116" fmla="*/ 539663 h 540475"/>
              <a:gd name="connsiteX117" fmla="*/ 161275 w 528850"/>
              <a:gd name="connsiteY117" fmla="*/ 536821 h 540475"/>
              <a:gd name="connsiteX118" fmla="*/ 151505 w 528850"/>
              <a:gd name="connsiteY118" fmla="*/ 528295 h 540475"/>
              <a:gd name="connsiteX119" fmla="*/ 152319 w 528850"/>
              <a:gd name="connsiteY119" fmla="*/ 515302 h 540475"/>
              <a:gd name="connsiteX120" fmla="*/ 151912 w 528850"/>
              <a:gd name="connsiteY120" fmla="*/ 514490 h 540475"/>
              <a:gd name="connsiteX121" fmla="*/ 136035 w 528850"/>
              <a:gd name="connsiteY121" fmla="*/ 501497 h 540475"/>
              <a:gd name="connsiteX122" fmla="*/ 134814 w 528850"/>
              <a:gd name="connsiteY122" fmla="*/ 501497 h 540475"/>
              <a:gd name="connsiteX123" fmla="*/ 122193 w 528850"/>
              <a:gd name="connsiteY123" fmla="*/ 503933 h 540475"/>
              <a:gd name="connsiteX124" fmla="*/ 112016 w 528850"/>
              <a:gd name="connsiteY124" fmla="*/ 496219 h 540475"/>
              <a:gd name="connsiteX125" fmla="*/ 107538 w 528850"/>
              <a:gd name="connsiteY125" fmla="*/ 488099 h 540475"/>
              <a:gd name="connsiteX126" fmla="*/ 107131 w 528850"/>
              <a:gd name="connsiteY126" fmla="*/ 475512 h 540475"/>
              <a:gd name="connsiteX127" fmla="*/ 116901 w 528850"/>
              <a:gd name="connsiteY127" fmla="*/ 466985 h 540475"/>
              <a:gd name="connsiteX128" fmla="*/ 117308 w 528850"/>
              <a:gd name="connsiteY128" fmla="*/ 466173 h 540475"/>
              <a:gd name="connsiteX129" fmla="*/ 115273 w 528850"/>
              <a:gd name="connsiteY129" fmla="*/ 446278 h 540475"/>
              <a:gd name="connsiteX130" fmla="*/ 114458 w 528850"/>
              <a:gd name="connsiteY130" fmla="*/ 445466 h 540475"/>
              <a:gd name="connsiteX131" fmla="*/ 103467 w 528850"/>
              <a:gd name="connsiteY131" fmla="*/ 438158 h 540475"/>
              <a:gd name="connsiteX132" fmla="*/ 101838 w 528850"/>
              <a:gd name="connsiteY132" fmla="*/ 425571 h 540475"/>
              <a:gd name="connsiteX133" fmla="*/ 104281 w 528850"/>
              <a:gd name="connsiteY133" fmla="*/ 417045 h 540475"/>
              <a:gd name="connsiteX134" fmla="*/ 113237 w 528850"/>
              <a:gd name="connsiteY134" fmla="*/ 407707 h 540475"/>
              <a:gd name="connsiteX135" fmla="*/ 126264 w 528850"/>
              <a:gd name="connsiteY135" fmla="*/ 408519 h 540475"/>
              <a:gd name="connsiteX136" fmla="*/ 127486 w 528850"/>
              <a:gd name="connsiteY136" fmla="*/ 408519 h 540475"/>
              <a:gd name="connsiteX137" fmla="*/ 140513 w 528850"/>
              <a:gd name="connsiteY137" fmla="*/ 393090 h 540475"/>
              <a:gd name="connsiteX138" fmla="*/ 140513 w 528850"/>
              <a:gd name="connsiteY138" fmla="*/ 392278 h 540475"/>
              <a:gd name="connsiteX139" fmla="*/ 137663 w 528850"/>
              <a:gd name="connsiteY139" fmla="*/ 379691 h 540475"/>
              <a:gd name="connsiteX140" fmla="*/ 145805 w 528850"/>
              <a:gd name="connsiteY140" fmla="*/ 369540 h 540475"/>
              <a:gd name="connsiteX141" fmla="*/ 153947 w 528850"/>
              <a:gd name="connsiteY141" fmla="*/ 365480 h 540475"/>
              <a:gd name="connsiteX142" fmla="*/ 166568 w 528850"/>
              <a:gd name="connsiteY142" fmla="*/ 365074 h 540475"/>
              <a:gd name="connsiteX143" fmla="*/ 175524 w 528850"/>
              <a:gd name="connsiteY143" fmla="*/ 374819 h 540475"/>
              <a:gd name="connsiteX144" fmla="*/ 176745 w 528850"/>
              <a:gd name="connsiteY144" fmla="*/ 375225 h 540475"/>
              <a:gd name="connsiteX145" fmla="*/ 196693 w 528850"/>
              <a:gd name="connsiteY145" fmla="*/ 374007 h 540475"/>
              <a:gd name="connsiteX146" fmla="*/ 197507 w 528850"/>
              <a:gd name="connsiteY146" fmla="*/ 372789 h 540475"/>
              <a:gd name="connsiteX147" fmla="*/ 204428 w 528850"/>
              <a:gd name="connsiteY147" fmla="*/ 362232 h 540475"/>
              <a:gd name="connsiteX148" fmla="*/ 217455 w 528850"/>
              <a:gd name="connsiteY148" fmla="*/ 361014 h 540475"/>
              <a:gd name="connsiteX149" fmla="*/ 418477 w 528850"/>
              <a:gd name="connsiteY149" fmla="*/ 337856 h 540475"/>
              <a:gd name="connsiteX150" fmla="*/ 365971 w 528850"/>
              <a:gd name="connsiteY150" fmla="*/ 364120 h 540475"/>
              <a:gd name="connsiteX151" fmla="*/ 393648 w 528850"/>
              <a:gd name="connsiteY151" fmla="*/ 415827 h 540475"/>
              <a:gd name="connsiteX152" fmla="*/ 425803 w 528850"/>
              <a:gd name="connsiteY152" fmla="*/ 413365 h 540475"/>
              <a:gd name="connsiteX153" fmla="*/ 446155 w 528850"/>
              <a:gd name="connsiteY153" fmla="*/ 389563 h 540475"/>
              <a:gd name="connsiteX154" fmla="*/ 418477 w 528850"/>
              <a:gd name="connsiteY154" fmla="*/ 337856 h 540475"/>
              <a:gd name="connsiteX155" fmla="*/ 400326 w 528850"/>
              <a:gd name="connsiteY155" fmla="*/ 321403 h 540475"/>
              <a:gd name="connsiteX156" fmla="*/ 422547 w 528850"/>
              <a:gd name="connsiteY156" fmla="*/ 323904 h 540475"/>
              <a:gd name="connsiteX157" fmla="*/ 459586 w 528850"/>
              <a:gd name="connsiteY157" fmla="*/ 394077 h 540475"/>
              <a:gd name="connsiteX158" fmla="*/ 431909 w 528850"/>
              <a:gd name="connsiteY158" fmla="*/ 426497 h 540475"/>
              <a:gd name="connsiteX159" fmla="*/ 407080 w 528850"/>
              <a:gd name="connsiteY159" fmla="*/ 432653 h 540475"/>
              <a:gd name="connsiteX160" fmla="*/ 389171 w 528850"/>
              <a:gd name="connsiteY160" fmla="*/ 429780 h 540475"/>
              <a:gd name="connsiteX161" fmla="*/ 352132 w 528850"/>
              <a:gd name="connsiteY161" fmla="*/ 359606 h 540475"/>
              <a:gd name="connsiteX162" fmla="*/ 400326 w 528850"/>
              <a:gd name="connsiteY162" fmla="*/ 321403 h 540475"/>
              <a:gd name="connsiteX163" fmla="*/ 432890 w 528850"/>
              <a:gd name="connsiteY163" fmla="*/ 270659 h 540475"/>
              <a:gd name="connsiteX164" fmla="*/ 429232 w 528850"/>
              <a:gd name="connsiteY164" fmla="*/ 271067 h 540475"/>
              <a:gd name="connsiteX165" fmla="*/ 428012 w 528850"/>
              <a:gd name="connsiteY165" fmla="*/ 273513 h 540475"/>
              <a:gd name="connsiteX166" fmla="*/ 408908 w 528850"/>
              <a:gd name="connsiteY166" fmla="*/ 289006 h 540475"/>
              <a:gd name="connsiteX167" fmla="*/ 385739 w 528850"/>
              <a:gd name="connsiteY167" fmla="*/ 290637 h 540475"/>
              <a:gd name="connsiteX168" fmla="*/ 365009 w 528850"/>
              <a:gd name="connsiteY168" fmla="*/ 278405 h 540475"/>
              <a:gd name="connsiteX169" fmla="*/ 362570 w 528850"/>
              <a:gd name="connsiteY169" fmla="*/ 275959 h 540475"/>
              <a:gd name="connsiteX170" fmla="*/ 358912 w 528850"/>
              <a:gd name="connsiteY170" fmla="*/ 275959 h 540475"/>
              <a:gd name="connsiteX171" fmla="*/ 347937 w 528850"/>
              <a:gd name="connsiteY171" fmla="*/ 281667 h 540475"/>
              <a:gd name="connsiteX172" fmla="*/ 346311 w 528850"/>
              <a:gd name="connsiteY172" fmla="*/ 284113 h 540475"/>
              <a:gd name="connsiteX173" fmla="*/ 346717 w 528850"/>
              <a:gd name="connsiteY173" fmla="*/ 286967 h 540475"/>
              <a:gd name="connsiteX174" fmla="*/ 345091 w 528850"/>
              <a:gd name="connsiteY174" fmla="*/ 311430 h 540475"/>
              <a:gd name="connsiteX175" fmla="*/ 330052 w 528850"/>
              <a:gd name="connsiteY175" fmla="*/ 328554 h 540475"/>
              <a:gd name="connsiteX176" fmla="*/ 306070 w 528850"/>
              <a:gd name="connsiteY176" fmla="*/ 334669 h 540475"/>
              <a:gd name="connsiteX177" fmla="*/ 302818 w 528850"/>
              <a:gd name="connsiteY177" fmla="*/ 334262 h 540475"/>
              <a:gd name="connsiteX178" fmla="*/ 300786 w 528850"/>
              <a:gd name="connsiteY178" fmla="*/ 336708 h 540475"/>
              <a:gd name="connsiteX179" fmla="*/ 297128 w 528850"/>
              <a:gd name="connsiteY179" fmla="*/ 348124 h 540475"/>
              <a:gd name="connsiteX180" fmla="*/ 297534 w 528850"/>
              <a:gd name="connsiteY180" fmla="*/ 350978 h 540475"/>
              <a:gd name="connsiteX181" fmla="*/ 300379 w 528850"/>
              <a:gd name="connsiteY181" fmla="*/ 353424 h 540475"/>
              <a:gd name="connsiteX182" fmla="*/ 316232 w 528850"/>
              <a:gd name="connsiteY182" fmla="*/ 371771 h 540475"/>
              <a:gd name="connsiteX183" fmla="*/ 318264 w 528850"/>
              <a:gd name="connsiteY183" fmla="*/ 394602 h 540475"/>
              <a:gd name="connsiteX184" fmla="*/ 306070 w 528850"/>
              <a:gd name="connsiteY184" fmla="*/ 415396 h 540475"/>
              <a:gd name="connsiteX185" fmla="*/ 303631 w 528850"/>
              <a:gd name="connsiteY185" fmla="*/ 417434 h 540475"/>
              <a:gd name="connsiteX186" fmla="*/ 303631 w 528850"/>
              <a:gd name="connsiteY186" fmla="*/ 420696 h 540475"/>
              <a:gd name="connsiteX187" fmla="*/ 309322 w 528850"/>
              <a:gd name="connsiteY187" fmla="*/ 431704 h 540475"/>
              <a:gd name="connsiteX188" fmla="*/ 312574 w 528850"/>
              <a:gd name="connsiteY188" fmla="*/ 433743 h 540475"/>
              <a:gd name="connsiteX189" fmla="*/ 315419 w 528850"/>
              <a:gd name="connsiteY189" fmla="*/ 432927 h 540475"/>
              <a:gd name="connsiteX190" fmla="*/ 315825 w 528850"/>
              <a:gd name="connsiteY190" fmla="*/ 432927 h 540475"/>
              <a:gd name="connsiteX191" fmla="*/ 326800 w 528850"/>
              <a:gd name="connsiteY191" fmla="*/ 429258 h 540475"/>
              <a:gd name="connsiteX192" fmla="*/ 340214 w 528850"/>
              <a:gd name="connsiteY192" fmla="*/ 435374 h 540475"/>
              <a:gd name="connsiteX193" fmla="*/ 358099 w 528850"/>
              <a:gd name="connsiteY193" fmla="*/ 449643 h 540475"/>
              <a:gd name="connsiteX194" fmla="*/ 364196 w 528850"/>
              <a:gd name="connsiteY194" fmla="*/ 473698 h 540475"/>
              <a:gd name="connsiteX195" fmla="*/ 363789 w 528850"/>
              <a:gd name="connsiteY195" fmla="*/ 476552 h 540475"/>
              <a:gd name="connsiteX196" fmla="*/ 366635 w 528850"/>
              <a:gd name="connsiteY196" fmla="*/ 478999 h 540475"/>
              <a:gd name="connsiteX197" fmla="*/ 378422 w 528850"/>
              <a:gd name="connsiteY197" fmla="*/ 482668 h 540475"/>
              <a:gd name="connsiteX198" fmla="*/ 382081 w 528850"/>
              <a:gd name="connsiteY198" fmla="*/ 482260 h 540475"/>
              <a:gd name="connsiteX199" fmla="*/ 383707 w 528850"/>
              <a:gd name="connsiteY199" fmla="*/ 479814 h 540475"/>
              <a:gd name="connsiteX200" fmla="*/ 402404 w 528850"/>
              <a:gd name="connsiteY200" fmla="*/ 463913 h 540475"/>
              <a:gd name="connsiteX201" fmla="*/ 425573 w 528850"/>
              <a:gd name="connsiteY201" fmla="*/ 462282 h 540475"/>
              <a:gd name="connsiteX202" fmla="*/ 447116 w 528850"/>
              <a:gd name="connsiteY202" fmla="*/ 474921 h 540475"/>
              <a:gd name="connsiteX203" fmla="*/ 449149 w 528850"/>
              <a:gd name="connsiteY203" fmla="*/ 477368 h 540475"/>
              <a:gd name="connsiteX204" fmla="*/ 452807 w 528850"/>
              <a:gd name="connsiteY204" fmla="*/ 477368 h 540475"/>
              <a:gd name="connsiteX205" fmla="*/ 463782 w 528850"/>
              <a:gd name="connsiteY205" fmla="*/ 471660 h 540475"/>
              <a:gd name="connsiteX206" fmla="*/ 465408 w 528850"/>
              <a:gd name="connsiteY206" fmla="*/ 469213 h 540475"/>
              <a:gd name="connsiteX207" fmla="*/ 465001 w 528850"/>
              <a:gd name="connsiteY207" fmla="*/ 466360 h 540475"/>
              <a:gd name="connsiteX208" fmla="*/ 466627 w 528850"/>
              <a:gd name="connsiteY208" fmla="*/ 441897 h 540475"/>
              <a:gd name="connsiteX209" fmla="*/ 481667 w 528850"/>
              <a:gd name="connsiteY209" fmla="*/ 424773 h 540475"/>
              <a:gd name="connsiteX210" fmla="*/ 505242 w 528850"/>
              <a:gd name="connsiteY210" fmla="*/ 418658 h 540475"/>
              <a:gd name="connsiteX211" fmla="*/ 508900 w 528850"/>
              <a:gd name="connsiteY211" fmla="*/ 418658 h 540475"/>
              <a:gd name="connsiteX212" fmla="*/ 510933 w 528850"/>
              <a:gd name="connsiteY212" fmla="*/ 416619 h 540475"/>
              <a:gd name="connsiteX213" fmla="*/ 514591 w 528850"/>
              <a:gd name="connsiteY213" fmla="*/ 404795 h 540475"/>
              <a:gd name="connsiteX214" fmla="*/ 514185 w 528850"/>
              <a:gd name="connsiteY214" fmla="*/ 401941 h 540475"/>
              <a:gd name="connsiteX215" fmla="*/ 511339 w 528850"/>
              <a:gd name="connsiteY215" fmla="*/ 399903 h 540475"/>
              <a:gd name="connsiteX216" fmla="*/ 495487 w 528850"/>
              <a:gd name="connsiteY216" fmla="*/ 381556 h 540475"/>
              <a:gd name="connsiteX217" fmla="*/ 493454 w 528850"/>
              <a:gd name="connsiteY217" fmla="*/ 358724 h 540475"/>
              <a:gd name="connsiteX218" fmla="*/ 505242 w 528850"/>
              <a:gd name="connsiteY218" fmla="*/ 337931 h 540475"/>
              <a:gd name="connsiteX219" fmla="*/ 507681 w 528850"/>
              <a:gd name="connsiteY219" fmla="*/ 335485 h 540475"/>
              <a:gd name="connsiteX220" fmla="*/ 507681 w 528850"/>
              <a:gd name="connsiteY220" fmla="*/ 332631 h 540475"/>
              <a:gd name="connsiteX221" fmla="*/ 501990 w 528850"/>
              <a:gd name="connsiteY221" fmla="*/ 321623 h 540475"/>
              <a:gd name="connsiteX222" fmla="*/ 499145 w 528850"/>
              <a:gd name="connsiteY222" fmla="*/ 319584 h 540475"/>
              <a:gd name="connsiteX223" fmla="*/ 495893 w 528850"/>
              <a:gd name="connsiteY223" fmla="*/ 320399 h 540475"/>
              <a:gd name="connsiteX224" fmla="*/ 471505 w 528850"/>
              <a:gd name="connsiteY224" fmla="*/ 317953 h 540475"/>
              <a:gd name="connsiteX225" fmla="*/ 453620 w 528850"/>
              <a:gd name="connsiteY225" fmla="*/ 303276 h 540475"/>
              <a:gd name="connsiteX226" fmla="*/ 447116 w 528850"/>
              <a:gd name="connsiteY226" fmla="*/ 279628 h 540475"/>
              <a:gd name="connsiteX227" fmla="*/ 447523 w 528850"/>
              <a:gd name="connsiteY227" fmla="*/ 276775 h 540475"/>
              <a:gd name="connsiteX228" fmla="*/ 444678 w 528850"/>
              <a:gd name="connsiteY228" fmla="*/ 274328 h 540475"/>
              <a:gd name="connsiteX229" fmla="*/ 437361 w 528850"/>
              <a:gd name="connsiteY229" fmla="*/ 256797 h 540475"/>
              <a:gd name="connsiteX230" fmla="*/ 449149 w 528850"/>
              <a:gd name="connsiteY230" fmla="*/ 260466 h 540475"/>
              <a:gd name="connsiteX231" fmla="*/ 460530 w 528850"/>
              <a:gd name="connsiteY231" fmla="*/ 271067 h 540475"/>
              <a:gd name="connsiteX232" fmla="*/ 460124 w 528850"/>
              <a:gd name="connsiteY232" fmla="*/ 286560 h 540475"/>
              <a:gd name="connsiteX233" fmla="*/ 461343 w 528850"/>
              <a:gd name="connsiteY233" fmla="*/ 291044 h 540475"/>
              <a:gd name="connsiteX234" fmla="*/ 482073 w 528850"/>
              <a:gd name="connsiteY234" fmla="*/ 308168 h 540475"/>
              <a:gd name="connsiteX235" fmla="*/ 487357 w 528850"/>
              <a:gd name="connsiteY235" fmla="*/ 308984 h 540475"/>
              <a:gd name="connsiteX236" fmla="*/ 502397 w 528850"/>
              <a:gd name="connsiteY236" fmla="*/ 305722 h 540475"/>
              <a:gd name="connsiteX237" fmla="*/ 514591 w 528850"/>
              <a:gd name="connsiteY237" fmla="*/ 315099 h 540475"/>
              <a:gd name="connsiteX238" fmla="*/ 520282 w 528850"/>
              <a:gd name="connsiteY238" fmla="*/ 325700 h 540475"/>
              <a:gd name="connsiteX239" fmla="*/ 521095 w 528850"/>
              <a:gd name="connsiteY239" fmla="*/ 341193 h 540475"/>
              <a:gd name="connsiteX240" fmla="*/ 509713 w 528850"/>
              <a:gd name="connsiteY240" fmla="*/ 351385 h 540475"/>
              <a:gd name="connsiteX241" fmla="*/ 506868 w 528850"/>
              <a:gd name="connsiteY241" fmla="*/ 355870 h 540475"/>
              <a:gd name="connsiteX242" fmla="*/ 509307 w 528850"/>
              <a:gd name="connsiteY242" fmla="*/ 381963 h 540475"/>
              <a:gd name="connsiteX243" fmla="*/ 512965 w 528850"/>
              <a:gd name="connsiteY243" fmla="*/ 386041 h 540475"/>
              <a:gd name="connsiteX244" fmla="*/ 526379 w 528850"/>
              <a:gd name="connsiteY244" fmla="*/ 394195 h 540475"/>
              <a:gd name="connsiteX245" fmla="*/ 528005 w 528850"/>
              <a:gd name="connsiteY245" fmla="*/ 409280 h 540475"/>
              <a:gd name="connsiteX246" fmla="*/ 524346 w 528850"/>
              <a:gd name="connsiteY246" fmla="*/ 421104 h 540475"/>
              <a:gd name="connsiteX247" fmla="*/ 514185 w 528850"/>
              <a:gd name="connsiteY247" fmla="*/ 432112 h 540475"/>
              <a:gd name="connsiteX248" fmla="*/ 498739 w 528850"/>
              <a:gd name="connsiteY248" fmla="*/ 431297 h 540475"/>
              <a:gd name="connsiteX249" fmla="*/ 493454 w 528850"/>
              <a:gd name="connsiteY249" fmla="*/ 432520 h 540475"/>
              <a:gd name="connsiteX250" fmla="*/ 475976 w 528850"/>
              <a:gd name="connsiteY250" fmla="*/ 452497 h 540475"/>
              <a:gd name="connsiteX251" fmla="*/ 475976 w 528850"/>
              <a:gd name="connsiteY251" fmla="*/ 457390 h 540475"/>
              <a:gd name="connsiteX252" fmla="*/ 479228 w 528850"/>
              <a:gd name="connsiteY252" fmla="*/ 472475 h 540475"/>
              <a:gd name="connsiteX253" fmla="*/ 469879 w 528850"/>
              <a:gd name="connsiteY253" fmla="*/ 484299 h 540475"/>
              <a:gd name="connsiteX254" fmla="*/ 458904 w 528850"/>
              <a:gd name="connsiteY254" fmla="*/ 490414 h 540475"/>
              <a:gd name="connsiteX255" fmla="*/ 443458 w 528850"/>
              <a:gd name="connsiteY255" fmla="*/ 490414 h 540475"/>
              <a:gd name="connsiteX256" fmla="*/ 433296 w 528850"/>
              <a:gd name="connsiteY256" fmla="*/ 479406 h 540475"/>
              <a:gd name="connsiteX257" fmla="*/ 428419 w 528850"/>
              <a:gd name="connsiteY257" fmla="*/ 476552 h 540475"/>
              <a:gd name="connsiteX258" fmla="*/ 401591 w 528850"/>
              <a:gd name="connsiteY258" fmla="*/ 478183 h 540475"/>
              <a:gd name="connsiteX259" fmla="*/ 397933 w 528850"/>
              <a:gd name="connsiteY259" fmla="*/ 481852 h 540475"/>
              <a:gd name="connsiteX260" fmla="*/ 389804 w 528850"/>
              <a:gd name="connsiteY260" fmla="*/ 494491 h 540475"/>
              <a:gd name="connsiteX261" fmla="*/ 380048 w 528850"/>
              <a:gd name="connsiteY261" fmla="*/ 497345 h 540475"/>
              <a:gd name="connsiteX262" fmla="*/ 374358 w 528850"/>
              <a:gd name="connsiteY262" fmla="*/ 496122 h 540475"/>
              <a:gd name="connsiteX263" fmla="*/ 362570 w 528850"/>
              <a:gd name="connsiteY263" fmla="*/ 492861 h 540475"/>
              <a:gd name="connsiteX264" fmla="*/ 350782 w 528850"/>
              <a:gd name="connsiteY264" fmla="*/ 481852 h 540475"/>
              <a:gd name="connsiteX265" fmla="*/ 351595 w 528850"/>
              <a:gd name="connsiteY265" fmla="*/ 466767 h 540475"/>
              <a:gd name="connsiteX266" fmla="*/ 350376 w 528850"/>
              <a:gd name="connsiteY266" fmla="*/ 461875 h 540475"/>
              <a:gd name="connsiteX267" fmla="*/ 329645 w 528850"/>
              <a:gd name="connsiteY267" fmla="*/ 444751 h 540475"/>
              <a:gd name="connsiteX268" fmla="*/ 324361 w 528850"/>
              <a:gd name="connsiteY268" fmla="*/ 444343 h 540475"/>
              <a:gd name="connsiteX269" fmla="*/ 323955 w 528850"/>
              <a:gd name="connsiteY269" fmla="*/ 444343 h 540475"/>
              <a:gd name="connsiteX270" fmla="*/ 309322 w 528850"/>
              <a:gd name="connsiteY270" fmla="*/ 447197 h 540475"/>
              <a:gd name="connsiteX271" fmla="*/ 297128 w 528850"/>
              <a:gd name="connsiteY271" fmla="*/ 438228 h 540475"/>
              <a:gd name="connsiteX272" fmla="*/ 291437 w 528850"/>
              <a:gd name="connsiteY272" fmla="*/ 427219 h 540475"/>
              <a:gd name="connsiteX273" fmla="*/ 290218 w 528850"/>
              <a:gd name="connsiteY273" fmla="*/ 412134 h 540475"/>
              <a:gd name="connsiteX274" fmla="*/ 301599 w 528850"/>
              <a:gd name="connsiteY274" fmla="*/ 401941 h 540475"/>
              <a:gd name="connsiteX275" fmla="*/ 302005 w 528850"/>
              <a:gd name="connsiteY275" fmla="*/ 401941 h 540475"/>
              <a:gd name="connsiteX276" fmla="*/ 304444 w 528850"/>
              <a:gd name="connsiteY276" fmla="*/ 397456 h 540475"/>
              <a:gd name="connsiteX277" fmla="*/ 302005 w 528850"/>
              <a:gd name="connsiteY277" fmla="*/ 370955 h 540475"/>
              <a:gd name="connsiteX278" fmla="*/ 298753 w 528850"/>
              <a:gd name="connsiteY278" fmla="*/ 367286 h 540475"/>
              <a:gd name="connsiteX279" fmla="*/ 285340 w 528850"/>
              <a:gd name="connsiteY279" fmla="*/ 358724 h 540475"/>
              <a:gd name="connsiteX280" fmla="*/ 283307 w 528850"/>
              <a:gd name="connsiteY280" fmla="*/ 343639 h 540475"/>
              <a:gd name="connsiteX281" fmla="*/ 286966 w 528850"/>
              <a:gd name="connsiteY281" fmla="*/ 332223 h 540475"/>
              <a:gd name="connsiteX282" fmla="*/ 297534 w 528850"/>
              <a:gd name="connsiteY282" fmla="*/ 321215 h 540475"/>
              <a:gd name="connsiteX283" fmla="*/ 312980 w 528850"/>
              <a:gd name="connsiteY283" fmla="*/ 322030 h 540475"/>
              <a:gd name="connsiteX284" fmla="*/ 318264 w 528850"/>
              <a:gd name="connsiteY284" fmla="*/ 320807 h 540475"/>
              <a:gd name="connsiteX285" fmla="*/ 335336 w 528850"/>
              <a:gd name="connsiteY285" fmla="*/ 300829 h 540475"/>
              <a:gd name="connsiteX286" fmla="*/ 335336 w 528850"/>
              <a:gd name="connsiteY286" fmla="*/ 295937 h 540475"/>
              <a:gd name="connsiteX287" fmla="*/ 332084 w 528850"/>
              <a:gd name="connsiteY287" fmla="*/ 280444 h 540475"/>
              <a:gd name="connsiteX288" fmla="*/ 341433 w 528850"/>
              <a:gd name="connsiteY288" fmla="*/ 268620 h 540475"/>
              <a:gd name="connsiteX289" fmla="*/ 352408 w 528850"/>
              <a:gd name="connsiteY289" fmla="*/ 263320 h 540475"/>
              <a:gd name="connsiteX290" fmla="*/ 367854 w 528850"/>
              <a:gd name="connsiteY290" fmla="*/ 262912 h 540475"/>
              <a:gd name="connsiteX291" fmla="*/ 378016 w 528850"/>
              <a:gd name="connsiteY291" fmla="*/ 273921 h 540475"/>
              <a:gd name="connsiteX292" fmla="*/ 382894 w 528850"/>
              <a:gd name="connsiteY292" fmla="*/ 276775 h 540475"/>
              <a:gd name="connsiteX293" fmla="*/ 410127 w 528850"/>
              <a:gd name="connsiteY293" fmla="*/ 274736 h 540475"/>
              <a:gd name="connsiteX294" fmla="*/ 413786 w 528850"/>
              <a:gd name="connsiteY294" fmla="*/ 271474 h 540475"/>
              <a:gd name="connsiteX295" fmla="*/ 421915 w 528850"/>
              <a:gd name="connsiteY295" fmla="*/ 258835 h 540475"/>
              <a:gd name="connsiteX296" fmla="*/ 437361 w 528850"/>
              <a:gd name="connsiteY296" fmla="*/ 256797 h 540475"/>
              <a:gd name="connsiteX297" fmla="*/ 180861 w 528850"/>
              <a:gd name="connsiteY297" fmla="*/ 114900 h 540475"/>
              <a:gd name="connsiteX298" fmla="*/ 116641 w 528850"/>
              <a:gd name="connsiteY298" fmla="*/ 177694 h 540475"/>
              <a:gd name="connsiteX299" fmla="*/ 180861 w 528850"/>
              <a:gd name="connsiteY299" fmla="*/ 240487 h 540475"/>
              <a:gd name="connsiteX300" fmla="*/ 245895 w 528850"/>
              <a:gd name="connsiteY300" fmla="*/ 177694 h 540475"/>
              <a:gd name="connsiteX301" fmla="*/ 180861 w 528850"/>
              <a:gd name="connsiteY301" fmla="*/ 114900 h 540475"/>
              <a:gd name="connsiteX302" fmla="*/ 180861 w 528850"/>
              <a:gd name="connsiteY302" fmla="*/ 100629 h 540475"/>
              <a:gd name="connsiteX303" fmla="*/ 260121 w 528850"/>
              <a:gd name="connsiteY303" fmla="*/ 177694 h 540475"/>
              <a:gd name="connsiteX304" fmla="*/ 180861 w 528850"/>
              <a:gd name="connsiteY304" fmla="*/ 254758 h 540475"/>
              <a:gd name="connsiteX305" fmla="*/ 102415 w 528850"/>
              <a:gd name="connsiteY305" fmla="*/ 177694 h 540475"/>
              <a:gd name="connsiteX306" fmla="*/ 180861 w 528850"/>
              <a:gd name="connsiteY306" fmla="*/ 100629 h 540475"/>
              <a:gd name="connsiteX307" fmla="*/ 173413 w 528850"/>
              <a:gd name="connsiteY307" fmla="*/ 14264 h 540475"/>
              <a:gd name="connsiteX308" fmla="*/ 166086 w 528850"/>
              <a:gd name="connsiteY308" fmla="*/ 17525 h 540475"/>
              <a:gd name="connsiteX309" fmla="*/ 164051 w 528850"/>
              <a:gd name="connsiteY309" fmla="*/ 24453 h 540475"/>
              <a:gd name="connsiteX310" fmla="*/ 147361 w 528850"/>
              <a:gd name="connsiteY310" fmla="*/ 50944 h 540475"/>
              <a:gd name="connsiteX311" fmla="*/ 115202 w 528850"/>
              <a:gd name="connsiteY311" fmla="*/ 63986 h 540475"/>
              <a:gd name="connsiteX312" fmla="*/ 84264 w 528850"/>
              <a:gd name="connsiteY312" fmla="*/ 57058 h 540475"/>
              <a:gd name="connsiteX313" fmla="*/ 77344 w 528850"/>
              <a:gd name="connsiteY313" fmla="*/ 53390 h 540475"/>
              <a:gd name="connsiteX314" fmla="*/ 70017 w 528850"/>
              <a:gd name="connsiteY314" fmla="*/ 55835 h 540475"/>
              <a:gd name="connsiteX315" fmla="*/ 56990 w 528850"/>
              <a:gd name="connsiteY315" fmla="*/ 68469 h 540475"/>
              <a:gd name="connsiteX316" fmla="*/ 54548 w 528850"/>
              <a:gd name="connsiteY316" fmla="*/ 75397 h 540475"/>
              <a:gd name="connsiteX317" fmla="*/ 58211 w 528850"/>
              <a:gd name="connsiteY317" fmla="*/ 81511 h 540475"/>
              <a:gd name="connsiteX318" fmla="*/ 65132 w 528850"/>
              <a:gd name="connsiteY318" fmla="*/ 112485 h 540475"/>
              <a:gd name="connsiteX319" fmla="*/ 52105 w 528850"/>
              <a:gd name="connsiteY319" fmla="*/ 143459 h 540475"/>
              <a:gd name="connsiteX320" fmla="*/ 25239 w 528850"/>
              <a:gd name="connsiteY320" fmla="*/ 160169 h 540475"/>
              <a:gd name="connsiteX321" fmla="*/ 17504 w 528850"/>
              <a:gd name="connsiteY321" fmla="*/ 162207 h 540475"/>
              <a:gd name="connsiteX322" fmla="*/ 14248 w 528850"/>
              <a:gd name="connsiteY322" fmla="*/ 168727 h 540475"/>
              <a:gd name="connsiteX323" fmla="*/ 14248 w 528850"/>
              <a:gd name="connsiteY323" fmla="*/ 186660 h 540475"/>
              <a:gd name="connsiteX324" fmla="*/ 17504 w 528850"/>
              <a:gd name="connsiteY324" fmla="*/ 193181 h 540475"/>
              <a:gd name="connsiteX325" fmla="*/ 25239 w 528850"/>
              <a:gd name="connsiteY325" fmla="*/ 195218 h 540475"/>
              <a:gd name="connsiteX326" fmla="*/ 52105 w 528850"/>
              <a:gd name="connsiteY326" fmla="*/ 211521 h 540475"/>
              <a:gd name="connsiteX327" fmla="*/ 65132 w 528850"/>
              <a:gd name="connsiteY327" fmla="*/ 242902 h 540475"/>
              <a:gd name="connsiteX328" fmla="*/ 58211 w 528850"/>
              <a:gd name="connsiteY328" fmla="*/ 273469 h 540475"/>
              <a:gd name="connsiteX329" fmla="*/ 54548 w 528850"/>
              <a:gd name="connsiteY329" fmla="*/ 279990 h 540475"/>
              <a:gd name="connsiteX330" fmla="*/ 56990 w 528850"/>
              <a:gd name="connsiteY330" fmla="*/ 286918 h 540475"/>
              <a:gd name="connsiteX331" fmla="*/ 70017 w 528850"/>
              <a:gd name="connsiteY331" fmla="*/ 299552 h 540475"/>
              <a:gd name="connsiteX332" fmla="*/ 77344 w 528850"/>
              <a:gd name="connsiteY332" fmla="*/ 301998 h 540475"/>
              <a:gd name="connsiteX333" fmla="*/ 84264 w 528850"/>
              <a:gd name="connsiteY333" fmla="*/ 298330 h 540475"/>
              <a:gd name="connsiteX334" fmla="*/ 103397 w 528850"/>
              <a:gd name="connsiteY334" fmla="*/ 288141 h 540475"/>
              <a:gd name="connsiteX335" fmla="*/ 115202 w 528850"/>
              <a:gd name="connsiteY335" fmla="*/ 291401 h 540475"/>
              <a:gd name="connsiteX336" fmla="*/ 147361 w 528850"/>
              <a:gd name="connsiteY336" fmla="*/ 304443 h 540475"/>
              <a:gd name="connsiteX337" fmla="*/ 164051 w 528850"/>
              <a:gd name="connsiteY337" fmla="*/ 330527 h 540475"/>
              <a:gd name="connsiteX338" fmla="*/ 166086 w 528850"/>
              <a:gd name="connsiteY338" fmla="*/ 337862 h 540475"/>
              <a:gd name="connsiteX339" fmla="*/ 173413 w 528850"/>
              <a:gd name="connsiteY339" fmla="*/ 341123 h 540475"/>
              <a:gd name="connsiteX340" fmla="*/ 191325 w 528850"/>
              <a:gd name="connsiteY340" fmla="*/ 341123 h 540475"/>
              <a:gd name="connsiteX341" fmla="*/ 198245 w 528850"/>
              <a:gd name="connsiteY341" fmla="*/ 337862 h 540475"/>
              <a:gd name="connsiteX342" fmla="*/ 200280 w 528850"/>
              <a:gd name="connsiteY342" fmla="*/ 330527 h 540475"/>
              <a:gd name="connsiteX343" fmla="*/ 217377 w 528850"/>
              <a:gd name="connsiteY343" fmla="*/ 304443 h 540475"/>
              <a:gd name="connsiteX344" fmla="*/ 249536 w 528850"/>
              <a:gd name="connsiteY344" fmla="*/ 291401 h 540475"/>
              <a:gd name="connsiteX345" fmla="*/ 280474 w 528850"/>
              <a:gd name="connsiteY345" fmla="*/ 298330 h 540475"/>
              <a:gd name="connsiteX346" fmla="*/ 286987 w 528850"/>
              <a:gd name="connsiteY346" fmla="*/ 301998 h 540475"/>
              <a:gd name="connsiteX347" fmla="*/ 294721 w 528850"/>
              <a:gd name="connsiteY347" fmla="*/ 299552 h 540475"/>
              <a:gd name="connsiteX348" fmla="*/ 307341 w 528850"/>
              <a:gd name="connsiteY348" fmla="*/ 286918 h 540475"/>
              <a:gd name="connsiteX349" fmla="*/ 309783 w 528850"/>
              <a:gd name="connsiteY349" fmla="*/ 279990 h 540475"/>
              <a:gd name="connsiteX350" fmla="*/ 306119 w 528850"/>
              <a:gd name="connsiteY350" fmla="*/ 273469 h 540475"/>
              <a:gd name="connsiteX351" fmla="*/ 299199 w 528850"/>
              <a:gd name="connsiteY351" fmla="*/ 242902 h 540475"/>
              <a:gd name="connsiteX352" fmla="*/ 312633 w 528850"/>
              <a:gd name="connsiteY352" fmla="*/ 211521 h 540475"/>
              <a:gd name="connsiteX353" fmla="*/ 339092 w 528850"/>
              <a:gd name="connsiteY353" fmla="*/ 195218 h 540475"/>
              <a:gd name="connsiteX354" fmla="*/ 346827 w 528850"/>
              <a:gd name="connsiteY354" fmla="*/ 193181 h 540475"/>
              <a:gd name="connsiteX355" fmla="*/ 350083 w 528850"/>
              <a:gd name="connsiteY355" fmla="*/ 186660 h 540475"/>
              <a:gd name="connsiteX356" fmla="*/ 350083 w 528850"/>
              <a:gd name="connsiteY356" fmla="*/ 168727 h 540475"/>
              <a:gd name="connsiteX357" fmla="*/ 346827 w 528850"/>
              <a:gd name="connsiteY357" fmla="*/ 162207 h 540475"/>
              <a:gd name="connsiteX358" fmla="*/ 339092 w 528850"/>
              <a:gd name="connsiteY358" fmla="*/ 160169 h 540475"/>
              <a:gd name="connsiteX359" fmla="*/ 312633 w 528850"/>
              <a:gd name="connsiteY359" fmla="*/ 143459 h 540475"/>
              <a:gd name="connsiteX360" fmla="*/ 299199 w 528850"/>
              <a:gd name="connsiteY360" fmla="*/ 112485 h 540475"/>
              <a:gd name="connsiteX361" fmla="*/ 306119 w 528850"/>
              <a:gd name="connsiteY361" fmla="*/ 81511 h 540475"/>
              <a:gd name="connsiteX362" fmla="*/ 309783 w 528850"/>
              <a:gd name="connsiteY362" fmla="*/ 75397 h 540475"/>
              <a:gd name="connsiteX363" fmla="*/ 307341 w 528850"/>
              <a:gd name="connsiteY363" fmla="*/ 68469 h 540475"/>
              <a:gd name="connsiteX364" fmla="*/ 294721 w 528850"/>
              <a:gd name="connsiteY364" fmla="*/ 55835 h 540475"/>
              <a:gd name="connsiteX365" fmla="*/ 286987 w 528850"/>
              <a:gd name="connsiteY365" fmla="*/ 53390 h 540475"/>
              <a:gd name="connsiteX366" fmla="*/ 280474 w 528850"/>
              <a:gd name="connsiteY366" fmla="*/ 57058 h 540475"/>
              <a:gd name="connsiteX367" fmla="*/ 249536 w 528850"/>
              <a:gd name="connsiteY367" fmla="*/ 63986 h 540475"/>
              <a:gd name="connsiteX368" fmla="*/ 217377 w 528850"/>
              <a:gd name="connsiteY368" fmla="*/ 50944 h 540475"/>
              <a:gd name="connsiteX369" fmla="*/ 200280 w 528850"/>
              <a:gd name="connsiteY369" fmla="*/ 24453 h 540475"/>
              <a:gd name="connsiteX370" fmla="*/ 198245 w 528850"/>
              <a:gd name="connsiteY370" fmla="*/ 17525 h 540475"/>
              <a:gd name="connsiteX371" fmla="*/ 191325 w 528850"/>
              <a:gd name="connsiteY371" fmla="*/ 14264 h 540475"/>
              <a:gd name="connsiteX372" fmla="*/ 173413 w 528850"/>
              <a:gd name="connsiteY372" fmla="*/ 0 h 540475"/>
              <a:gd name="connsiteX373" fmla="*/ 191325 w 528850"/>
              <a:gd name="connsiteY373" fmla="*/ 0 h 540475"/>
              <a:gd name="connsiteX374" fmla="*/ 209236 w 528850"/>
              <a:gd name="connsiteY374" fmla="*/ 8559 h 540475"/>
              <a:gd name="connsiteX375" fmla="*/ 214121 w 528850"/>
              <a:gd name="connsiteY375" fmla="*/ 27306 h 540475"/>
              <a:gd name="connsiteX376" fmla="*/ 221041 w 528850"/>
              <a:gd name="connsiteY376" fmla="*/ 37087 h 540475"/>
              <a:gd name="connsiteX377" fmla="*/ 256456 w 528850"/>
              <a:gd name="connsiteY377" fmla="*/ 51759 h 540475"/>
              <a:gd name="connsiteX378" fmla="*/ 268669 w 528850"/>
              <a:gd name="connsiteY378" fmla="*/ 48906 h 540475"/>
              <a:gd name="connsiteX379" fmla="*/ 285766 w 528850"/>
              <a:gd name="connsiteY379" fmla="*/ 39125 h 540475"/>
              <a:gd name="connsiteX380" fmla="*/ 304084 w 528850"/>
              <a:gd name="connsiteY380" fmla="*/ 45646 h 540475"/>
              <a:gd name="connsiteX381" fmla="*/ 317110 w 528850"/>
              <a:gd name="connsiteY381" fmla="*/ 58280 h 540475"/>
              <a:gd name="connsiteX382" fmla="*/ 324438 w 528850"/>
              <a:gd name="connsiteY382" fmla="*/ 76620 h 540475"/>
              <a:gd name="connsiteX383" fmla="*/ 313854 w 528850"/>
              <a:gd name="connsiteY383" fmla="*/ 93737 h 540475"/>
              <a:gd name="connsiteX384" fmla="*/ 311411 w 528850"/>
              <a:gd name="connsiteY384" fmla="*/ 105149 h 540475"/>
              <a:gd name="connsiteX385" fmla="*/ 326066 w 528850"/>
              <a:gd name="connsiteY385" fmla="*/ 140199 h 540475"/>
              <a:gd name="connsiteX386" fmla="*/ 336650 w 528850"/>
              <a:gd name="connsiteY386" fmla="*/ 145904 h 540475"/>
              <a:gd name="connsiteX387" fmla="*/ 355782 w 528850"/>
              <a:gd name="connsiteY387" fmla="*/ 151203 h 540475"/>
              <a:gd name="connsiteX388" fmla="*/ 364331 w 528850"/>
              <a:gd name="connsiteY388" fmla="*/ 168727 h 540475"/>
              <a:gd name="connsiteX389" fmla="*/ 364331 w 528850"/>
              <a:gd name="connsiteY389" fmla="*/ 186660 h 540475"/>
              <a:gd name="connsiteX390" fmla="*/ 355782 w 528850"/>
              <a:gd name="connsiteY390" fmla="*/ 204185 h 540475"/>
              <a:gd name="connsiteX391" fmla="*/ 336650 w 528850"/>
              <a:gd name="connsiteY391" fmla="*/ 209075 h 540475"/>
              <a:gd name="connsiteX392" fmla="*/ 326066 w 528850"/>
              <a:gd name="connsiteY392" fmla="*/ 215189 h 540475"/>
              <a:gd name="connsiteX393" fmla="*/ 311411 w 528850"/>
              <a:gd name="connsiteY393" fmla="*/ 250238 h 540475"/>
              <a:gd name="connsiteX394" fmla="*/ 313854 w 528850"/>
              <a:gd name="connsiteY394" fmla="*/ 261650 h 540475"/>
              <a:gd name="connsiteX395" fmla="*/ 324438 w 528850"/>
              <a:gd name="connsiteY395" fmla="*/ 278767 h 540475"/>
              <a:gd name="connsiteX396" fmla="*/ 317110 w 528850"/>
              <a:gd name="connsiteY396" fmla="*/ 297107 h 540475"/>
              <a:gd name="connsiteX397" fmla="*/ 304084 w 528850"/>
              <a:gd name="connsiteY397" fmla="*/ 309334 h 540475"/>
              <a:gd name="connsiteX398" fmla="*/ 285766 w 528850"/>
              <a:gd name="connsiteY398" fmla="*/ 316262 h 540475"/>
              <a:gd name="connsiteX399" fmla="*/ 268669 w 528850"/>
              <a:gd name="connsiteY399" fmla="*/ 306481 h 540475"/>
              <a:gd name="connsiteX400" fmla="*/ 256456 w 528850"/>
              <a:gd name="connsiteY400" fmla="*/ 303628 h 540475"/>
              <a:gd name="connsiteX401" fmla="*/ 221041 w 528850"/>
              <a:gd name="connsiteY401" fmla="*/ 318300 h 540475"/>
              <a:gd name="connsiteX402" fmla="*/ 214121 w 528850"/>
              <a:gd name="connsiteY402" fmla="*/ 328081 h 540475"/>
              <a:gd name="connsiteX403" fmla="*/ 209236 w 528850"/>
              <a:gd name="connsiteY403" fmla="*/ 346829 h 540475"/>
              <a:gd name="connsiteX404" fmla="*/ 191325 w 528850"/>
              <a:gd name="connsiteY404" fmla="*/ 355387 h 540475"/>
              <a:gd name="connsiteX405" fmla="*/ 173413 w 528850"/>
              <a:gd name="connsiteY405" fmla="*/ 355387 h 540475"/>
              <a:gd name="connsiteX406" fmla="*/ 154688 w 528850"/>
              <a:gd name="connsiteY406" fmla="*/ 346829 h 540475"/>
              <a:gd name="connsiteX407" fmla="*/ 150210 w 528850"/>
              <a:gd name="connsiteY407" fmla="*/ 328081 h 540475"/>
              <a:gd name="connsiteX408" fmla="*/ 143697 w 528850"/>
              <a:gd name="connsiteY408" fmla="*/ 318300 h 540475"/>
              <a:gd name="connsiteX409" fmla="*/ 107874 w 528850"/>
              <a:gd name="connsiteY409" fmla="*/ 303628 h 540475"/>
              <a:gd name="connsiteX410" fmla="*/ 95662 w 528850"/>
              <a:gd name="connsiteY410" fmla="*/ 306481 h 540475"/>
              <a:gd name="connsiteX411" fmla="*/ 78565 w 528850"/>
              <a:gd name="connsiteY411" fmla="*/ 316262 h 540475"/>
              <a:gd name="connsiteX412" fmla="*/ 59840 w 528850"/>
              <a:gd name="connsiteY412" fmla="*/ 309334 h 540475"/>
              <a:gd name="connsiteX413" fmla="*/ 47220 w 528850"/>
              <a:gd name="connsiteY413" fmla="*/ 297107 h 540475"/>
              <a:gd name="connsiteX414" fmla="*/ 40300 w 528850"/>
              <a:gd name="connsiteY414" fmla="*/ 278767 h 540475"/>
              <a:gd name="connsiteX415" fmla="*/ 50477 w 528850"/>
              <a:gd name="connsiteY415" fmla="*/ 261650 h 540475"/>
              <a:gd name="connsiteX416" fmla="*/ 53327 w 528850"/>
              <a:gd name="connsiteY416" fmla="*/ 250238 h 540475"/>
              <a:gd name="connsiteX417" fmla="*/ 38265 w 528850"/>
              <a:gd name="connsiteY417" fmla="*/ 215189 h 540475"/>
              <a:gd name="connsiteX418" fmla="*/ 27681 w 528850"/>
              <a:gd name="connsiteY418" fmla="*/ 209075 h 540475"/>
              <a:gd name="connsiteX419" fmla="*/ 8141 w 528850"/>
              <a:gd name="connsiteY419" fmla="*/ 204185 h 540475"/>
              <a:gd name="connsiteX420" fmla="*/ 0 w 528850"/>
              <a:gd name="connsiteY420" fmla="*/ 186660 h 540475"/>
              <a:gd name="connsiteX421" fmla="*/ 0 w 528850"/>
              <a:gd name="connsiteY421" fmla="*/ 168727 h 540475"/>
              <a:gd name="connsiteX422" fmla="*/ 8141 w 528850"/>
              <a:gd name="connsiteY422" fmla="*/ 151203 h 540475"/>
              <a:gd name="connsiteX423" fmla="*/ 27681 w 528850"/>
              <a:gd name="connsiteY423" fmla="*/ 145904 h 540475"/>
              <a:gd name="connsiteX424" fmla="*/ 38265 w 528850"/>
              <a:gd name="connsiteY424" fmla="*/ 140199 h 540475"/>
              <a:gd name="connsiteX425" fmla="*/ 53327 w 528850"/>
              <a:gd name="connsiteY425" fmla="*/ 105149 h 540475"/>
              <a:gd name="connsiteX426" fmla="*/ 50477 w 528850"/>
              <a:gd name="connsiteY426" fmla="*/ 93737 h 540475"/>
              <a:gd name="connsiteX427" fmla="*/ 40300 w 528850"/>
              <a:gd name="connsiteY427" fmla="*/ 76620 h 540475"/>
              <a:gd name="connsiteX428" fmla="*/ 47220 w 528850"/>
              <a:gd name="connsiteY428" fmla="*/ 58280 h 540475"/>
              <a:gd name="connsiteX429" fmla="*/ 59840 w 528850"/>
              <a:gd name="connsiteY429" fmla="*/ 45646 h 540475"/>
              <a:gd name="connsiteX430" fmla="*/ 78565 w 528850"/>
              <a:gd name="connsiteY430" fmla="*/ 39125 h 540475"/>
              <a:gd name="connsiteX431" fmla="*/ 95662 w 528850"/>
              <a:gd name="connsiteY431" fmla="*/ 48906 h 540475"/>
              <a:gd name="connsiteX432" fmla="*/ 107874 w 528850"/>
              <a:gd name="connsiteY432" fmla="*/ 51759 h 540475"/>
              <a:gd name="connsiteX433" fmla="*/ 143697 w 528850"/>
              <a:gd name="connsiteY433" fmla="*/ 37087 h 540475"/>
              <a:gd name="connsiteX434" fmla="*/ 150210 w 528850"/>
              <a:gd name="connsiteY434" fmla="*/ 27306 h 540475"/>
              <a:gd name="connsiteX435" fmla="*/ 154688 w 528850"/>
              <a:gd name="connsiteY435" fmla="*/ 8559 h 540475"/>
              <a:gd name="connsiteX436" fmla="*/ 173413 w 528850"/>
              <a:gd name="connsiteY436" fmla="*/ 0 h 54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850" h="540475">
                <a:moveTo>
                  <a:pt x="193470" y="421903"/>
                </a:moveTo>
                <a:cubicBezTo>
                  <a:pt x="188595" y="421903"/>
                  <a:pt x="184127" y="422713"/>
                  <a:pt x="180471" y="424738"/>
                </a:cubicBezTo>
                <a:cubicBezTo>
                  <a:pt x="173159" y="428382"/>
                  <a:pt x="168284" y="434051"/>
                  <a:pt x="166253" y="440935"/>
                </a:cubicBezTo>
                <a:cubicBezTo>
                  <a:pt x="161379" y="455513"/>
                  <a:pt x="169909" y="471711"/>
                  <a:pt x="184939" y="476165"/>
                </a:cubicBezTo>
                <a:cubicBezTo>
                  <a:pt x="200375" y="481025"/>
                  <a:pt x="216624" y="473331"/>
                  <a:pt x="221499" y="458753"/>
                </a:cubicBezTo>
                <a:cubicBezTo>
                  <a:pt x="223530" y="451464"/>
                  <a:pt x="223124" y="443770"/>
                  <a:pt x="219468" y="437291"/>
                </a:cubicBezTo>
                <a:cubicBezTo>
                  <a:pt x="215812" y="430812"/>
                  <a:pt x="209718" y="425547"/>
                  <a:pt x="202406" y="423523"/>
                </a:cubicBezTo>
                <a:cubicBezTo>
                  <a:pt x="199157" y="422308"/>
                  <a:pt x="195907" y="421903"/>
                  <a:pt x="193470" y="421903"/>
                </a:cubicBezTo>
                <a:close/>
                <a:moveTo>
                  <a:pt x="206469" y="409350"/>
                </a:moveTo>
                <a:cubicBezTo>
                  <a:pt x="217437" y="412994"/>
                  <a:pt x="226373" y="420688"/>
                  <a:pt x="232060" y="430812"/>
                </a:cubicBezTo>
                <a:cubicBezTo>
                  <a:pt x="237341" y="440530"/>
                  <a:pt x="238560" y="451869"/>
                  <a:pt x="234904" y="462802"/>
                </a:cubicBezTo>
                <a:cubicBezTo>
                  <a:pt x="229217" y="480620"/>
                  <a:pt x="212156" y="491958"/>
                  <a:pt x="194688" y="491958"/>
                </a:cubicBezTo>
                <a:cubicBezTo>
                  <a:pt x="189814" y="491958"/>
                  <a:pt x="185345" y="491148"/>
                  <a:pt x="180877" y="489933"/>
                </a:cubicBezTo>
                <a:cubicBezTo>
                  <a:pt x="158535" y="482644"/>
                  <a:pt x="145536" y="459158"/>
                  <a:pt x="152848" y="436481"/>
                </a:cubicBezTo>
                <a:cubicBezTo>
                  <a:pt x="156098" y="425952"/>
                  <a:pt x="163816" y="417449"/>
                  <a:pt x="173971" y="412184"/>
                </a:cubicBezTo>
                <a:cubicBezTo>
                  <a:pt x="183720" y="406920"/>
                  <a:pt x="195907" y="406110"/>
                  <a:pt x="206469" y="409350"/>
                </a:cubicBezTo>
                <a:close/>
                <a:moveTo>
                  <a:pt x="213384" y="374007"/>
                </a:moveTo>
                <a:cubicBezTo>
                  <a:pt x="212570" y="374007"/>
                  <a:pt x="212163" y="374007"/>
                  <a:pt x="212163" y="374413"/>
                </a:cubicBezTo>
                <a:cubicBezTo>
                  <a:pt x="212163" y="374819"/>
                  <a:pt x="211756" y="374819"/>
                  <a:pt x="211756" y="375225"/>
                </a:cubicBezTo>
                <a:cubicBezTo>
                  <a:pt x="210942" y="382533"/>
                  <a:pt x="204021" y="388217"/>
                  <a:pt x="195879" y="388217"/>
                </a:cubicBezTo>
                <a:cubicBezTo>
                  <a:pt x="190587" y="387811"/>
                  <a:pt x="184887" y="388217"/>
                  <a:pt x="179595" y="389435"/>
                </a:cubicBezTo>
                <a:cubicBezTo>
                  <a:pt x="171860" y="390653"/>
                  <a:pt x="164125" y="386593"/>
                  <a:pt x="161682" y="378879"/>
                </a:cubicBezTo>
                <a:cubicBezTo>
                  <a:pt x="161682" y="378879"/>
                  <a:pt x="161275" y="378473"/>
                  <a:pt x="161275" y="378067"/>
                </a:cubicBezTo>
                <a:cubicBezTo>
                  <a:pt x="160868" y="378067"/>
                  <a:pt x="160461" y="378067"/>
                  <a:pt x="160054" y="378067"/>
                </a:cubicBezTo>
                <a:lnTo>
                  <a:pt x="151912" y="382127"/>
                </a:lnTo>
                <a:cubicBezTo>
                  <a:pt x="151505" y="382533"/>
                  <a:pt x="151505" y="382533"/>
                  <a:pt x="151505" y="382939"/>
                </a:cubicBezTo>
                <a:cubicBezTo>
                  <a:pt x="151505" y="383345"/>
                  <a:pt x="151505" y="383345"/>
                  <a:pt x="151505" y="383751"/>
                </a:cubicBezTo>
                <a:cubicBezTo>
                  <a:pt x="156797" y="389435"/>
                  <a:pt x="155983" y="398774"/>
                  <a:pt x="150284" y="403646"/>
                </a:cubicBezTo>
                <a:cubicBezTo>
                  <a:pt x="145805" y="407301"/>
                  <a:pt x="142141" y="411767"/>
                  <a:pt x="139699" y="416233"/>
                </a:cubicBezTo>
                <a:cubicBezTo>
                  <a:pt x="135221" y="422729"/>
                  <a:pt x="126671" y="425165"/>
                  <a:pt x="119751" y="421105"/>
                </a:cubicBezTo>
                <a:cubicBezTo>
                  <a:pt x="119344" y="421105"/>
                  <a:pt x="118937" y="421105"/>
                  <a:pt x="118529" y="421105"/>
                </a:cubicBezTo>
                <a:cubicBezTo>
                  <a:pt x="118122" y="421105"/>
                  <a:pt x="118122" y="421511"/>
                  <a:pt x="118122" y="421511"/>
                </a:cubicBezTo>
                <a:lnTo>
                  <a:pt x="115273" y="430038"/>
                </a:lnTo>
                <a:cubicBezTo>
                  <a:pt x="115273" y="430038"/>
                  <a:pt x="115273" y="430444"/>
                  <a:pt x="115273" y="430850"/>
                </a:cubicBezTo>
                <a:cubicBezTo>
                  <a:pt x="115680" y="430850"/>
                  <a:pt x="116087" y="431256"/>
                  <a:pt x="116494" y="431256"/>
                </a:cubicBezTo>
                <a:cubicBezTo>
                  <a:pt x="124229" y="432068"/>
                  <a:pt x="130335" y="438970"/>
                  <a:pt x="129928" y="446684"/>
                </a:cubicBezTo>
                <a:cubicBezTo>
                  <a:pt x="129521" y="452369"/>
                  <a:pt x="130335" y="457241"/>
                  <a:pt x="131557" y="462925"/>
                </a:cubicBezTo>
                <a:cubicBezTo>
                  <a:pt x="132778" y="470640"/>
                  <a:pt x="128300" y="478354"/>
                  <a:pt x="120565" y="480384"/>
                </a:cubicBezTo>
                <a:cubicBezTo>
                  <a:pt x="120565" y="480790"/>
                  <a:pt x="120565" y="480790"/>
                  <a:pt x="120158" y="480790"/>
                </a:cubicBezTo>
                <a:cubicBezTo>
                  <a:pt x="120158" y="481196"/>
                  <a:pt x="120158" y="481602"/>
                  <a:pt x="120565" y="481602"/>
                </a:cubicBezTo>
                <a:lnTo>
                  <a:pt x="124636" y="489317"/>
                </a:lnTo>
                <a:cubicBezTo>
                  <a:pt x="124636" y="489723"/>
                  <a:pt x="125450" y="490129"/>
                  <a:pt x="125450" y="490129"/>
                </a:cubicBezTo>
                <a:cubicBezTo>
                  <a:pt x="125450" y="490129"/>
                  <a:pt x="125857" y="490129"/>
                  <a:pt x="126264" y="490129"/>
                </a:cubicBezTo>
                <a:cubicBezTo>
                  <a:pt x="129114" y="488099"/>
                  <a:pt x="132371" y="486880"/>
                  <a:pt x="135628" y="486880"/>
                </a:cubicBezTo>
                <a:cubicBezTo>
                  <a:pt x="139699" y="486880"/>
                  <a:pt x="143770" y="488505"/>
                  <a:pt x="147027" y="491753"/>
                </a:cubicBezTo>
                <a:cubicBezTo>
                  <a:pt x="150284" y="495813"/>
                  <a:pt x="155169" y="499467"/>
                  <a:pt x="159647" y="502309"/>
                </a:cubicBezTo>
                <a:cubicBezTo>
                  <a:pt x="166161" y="506775"/>
                  <a:pt x="168603" y="515302"/>
                  <a:pt x="164939" y="522204"/>
                </a:cubicBezTo>
                <a:cubicBezTo>
                  <a:pt x="164939" y="522204"/>
                  <a:pt x="164939" y="522204"/>
                  <a:pt x="164939" y="522610"/>
                </a:cubicBezTo>
                <a:cubicBezTo>
                  <a:pt x="164939" y="523016"/>
                  <a:pt x="164939" y="523422"/>
                  <a:pt x="165753" y="523422"/>
                </a:cubicBezTo>
                <a:lnTo>
                  <a:pt x="174303" y="525858"/>
                </a:lnTo>
                <a:cubicBezTo>
                  <a:pt x="174710" y="526264"/>
                  <a:pt x="175117" y="525858"/>
                  <a:pt x="175524" y="525858"/>
                </a:cubicBezTo>
                <a:cubicBezTo>
                  <a:pt x="175524" y="525858"/>
                  <a:pt x="175524" y="525858"/>
                  <a:pt x="175524" y="525452"/>
                </a:cubicBezTo>
                <a:cubicBezTo>
                  <a:pt x="176745" y="517738"/>
                  <a:pt x="183666" y="512054"/>
                  <a:pt x="191401" y="512460"/>
                </a:cubicBezTo>
                <a:cubicBezTo>
                  <a:pt x="196693" y="512866"/>
                  <a:pt x="202800" y="512460"/>
                  <a:pt x="208092" y="511242"/>
                </a:cubicBezTo>
                <a:cubicBezTo>
                  <a:pt x="215827" y="509618"/>
                  <a:pt x="223155" y="514084"/>
                  <a:pt x="225598" y="521392"/>
                </a:cubicBezTo>
                <a:cubicBezTo>
                  <a:pt x="225598" y="521798"/>
                  <a:pt x="226005" y="522204"/>
                  <a:pt x="226412" y="522204"/>
                </a:cubicBezTo>
                <a:cubicBezTo>
                  <a:pt x="226412" y="522204"/>
                  <a:pt x="226819" y="522204"/>
                  <a:pt x="227226" y="522204"/>
                </a:cubicBezTo>
                <a:lnTo>
                  <a:pt x="235368" y="518144"/>
                </a:lnTo>
                <a:cubicBezTo>
                  <a:pt x="235368" y="518144"/>
                  <a:pt x="235775" y="517738"/>
                  <a:pt x="236182" y="517738"/>
                </a:cubicBezTo>
                <a:cubicBezTo>
                  <a:pt x="236182" y="517332"/>
                  <a:pt x="235775" y="516926"/>
                  <a:pt x="235775" y="516926"/>
                </a:cubicBezTo>
                <a:cubicBezTo>
                  <a:pt x="235368" y="516926"/>
                  <a:pt x="235368" y="516926"/>
                  <a:pt x="235368" y="516926"/>
                </a:cubicBezTo>
                <a:cubicBezTo>
                  <a:pt x="230890" y="510430"/>
                  <a:pt x="231297" y="501497"/>
                  <a:pt x="237403" y="496219"/>
                </a:cubicBezTo>
                <a:cubicBezTo>
                  <a:pt x="241474" y="492971"/>
                  <a:pt x="245138" y="488911"/>
                  <a:pt x="247988" y="484444"/>
                </a:cubicBezTo>
                <a:cubicBezTo>
                  <a:pt x="252059" y="477542"/>
                  <a:pt x="261015" y="475512"/>
                  <a:pt x="267936" y="479572"/>
                </a:cubicBezTo>
                <a:cubicBezTo>
                  <a:pt x="268343" y="479572"/>
                  <a:pt x="268750" y="479572"/>
                  <a:pt x="268750" y="479572"/>
                </a:cubicBezTo>
                <a:cubicBezTo>
                  <a:pt x="269157" y="479166"/>
                  <a:pt x="269565" y="478760"/>
                  <a:pt x="269565" y="478760"/>
                </a:cubicBezTo>
                <a:lnTo>
                  <a:pt x="272007" y="470234"/>
                </a:lnTo>
                <a:cubicBezTo>
                  <a:pt x="272007" y="470234"/>
                  <a:pt x="272007" y="470234"/>
                  <a:pt x="271600" y="469828"/>
                </a:cubicBezTo>
                <a:cubicBezTo>
                  <a:pt x="271600" y="469828"/>
                  <a:pt x="271600" y="469422"/>
                  <a:pt x="270786" y="469016"/>
                </a:cubicBezTo>
                <a:cubicBezTo>
                  <a:pt x="263051" y="468204"/>
                  <a:pt x="257351" y="461301"/>
                  <a:pt x="257759" y="453587"/>
                </a:cubicBezTo>
                <a:cubicBezTo>
                  <a:pt x="257759" y="448309"/>
                  <a:pt x="257351" y="443030"/>
                  <a:pt x="256130" y="437752"/>
                </a:cubicBezTo>
                <a:cubicBezTo>
                  <a:pt x="254502" y="430038"/>
                  <a:pt x="258980" y="422323"/>
                  <a:pt x="266715" y="420293"/>
                </a:cubicBezTo>
                <a:cubicBezTo>
                  <a:pt x="266715" y="419887"/>
                  <a:pt x="267122" y="419887"/>
                  <a:pt x="267122" y="419481"/>
                </a:cubicBezTo>
                <a:cubicBezTo>
                  <a:pt x="267122" y="419075"/>
                  <a:pt x="267122" y="419075"/>
                  <a:pt x="267122" y="419075"/>
                </a:cubicBezTo>
                <a:lnTo>
                  <a:pt x="263051" y="410955"/>
                </a:lnTo>
                <a:cubicBezTo>
                  <a:pt x="262644" y="410549"/>
                  <a:pt x="262237" y="410549"/>
                  <a:pt x="262237" y="410143"/>
                </a:cubicBezTo>
                <a:cubicBezTo>
                  <a:pt x="261830" y="410143"/>
                  <a:pt x="261423" y="410143"/>
                  <a:pt x="261015" y="410549"/>
                </a:cubicBezTo>
                <a:cubicBezTo>
                  <a:pt x="254909" y="415421"/>
                  <a:pt x="245953" y="414609"/>
                  <a:pt x="240660" y="408519"/>
                </a:cubicBezTo>
                <a:cubicBezTo>
                  <a:pt x="236996" y="404864"/>
                  <a:pt x="232518" y="401210"/>
                  <a:pt x="227633" y="397962"/>
                </a:cubicBezTo>
                <a:cubicBezTo>
                  <a:pt x="221119" y="393902"/>
                  <a:pt x="219084" y="385375"/>
                  <a:pt x="222748" y="378067"/>
                </a:cubicBezTo>
                <a:cubicBezTo>
                  <a:pt x="222748" y="378067"/>
                  <a:pt x="222748" y="378067"/>
                  <a:pt x="222748" y="377661"/>
                </a:cubicBezTo>
                <a:cubicBezTo>
                  <a:pt x="222341" y="377661"/>
                  <a:pt x="222341" y="377255"/>
                  <a:pt x="221934" y="377255"/>
                </a:cubicBezTo>
                <a:close/>
                <a:moveTo>
                  <a:pt x="217455" y="361014"/>
                </a:moveTo>
                <a:lnTo>
                  <a:pt x="226005" y="363450"/>
                </a:lnTo>
                <a:cubicBezTo>
                  <a:pt x="230483" y="364668"/>
                  <a:pt x="233740" y="368322"/>
                  <a:pt x="236182" y="372383"/>
                </a:cubicBezTo>
                <a:cubicBezTo>
                  <a:pt x="237403" y="376443"/>
                  <a:pt x="237403" y="381315"/>
                  <a:pt x="234961" y="384969"/>
                </a:cubicBezTo>
                <a:cubicBezTo>
                  <a:pt x="234961" y="385375"/>
                  <a:pt x="234961" y="385781"/>
                  <a:pt x="235368" y="385781"/>
                </a:cubicBezTo>
                <a:cubicBezTo>
                  <a:pt x="241067" y="389435"/>
                  <a:pt x="246767" y="394308"/>
                  <a:pt x="251245" y="399180"/>
                </a:cubicBezTo>
                <a:cubicBezTo>
                  <a:pt x="251652" y="399180"/>
                  <a:pt x="252059" y="399586"/>
                  <a:pt x="252873" y="399180"/>
                </a:cubicBezTo>
                <a:cubicBezTo>
                  <a:pt x="256130" y="396744"/>
                  <a:pt x="261015" y="395526"/>
                  <a:pt x="265086" y="396744"/>
                </a:cubicBezTo>
                <a:cubicBezTo>
                  <a:pt x="269565" y="397556"/>
                  <a:pt x="273228" y="400398"/>
                  <a:pt x="275264" y="404052"/>
                </a:cubicBezTo>
                <a:lnTo>
                  <a:pt x="279742" y="412173"/>
                </a:lnTo>
                <a:cubicBezTo>
                  <a:pt x="281778" y="416233"/>
                  <a:pt x="282185" y="420699"/>
                  <a:pt x="280149" y="425165"/>
                </a:cubicBezTo>
                <a:cubicBezTo>
                  <a:pt x="278521" y="429226"/>
                  <a:pt x="275264" y="432068"/>
                  <a:pt x="270786" y="433286"/>
                </a:cubicBezTo>
                <a:cubicBezTo>
                  <a:pt x="270379" y="433692"/>
                  <a:pt x="269972" y="434098"/>
                  <a:pt x="269972" y="434504"/>
                </a:cubicBezTo>
                <a:cubicBezTo>
                  <a:pt x="271600" y="441000"/>
                  <a:pt x="272007" y="447496"/>
                  <a:pt x="271600" y="454399"/>
                </a:cubicBezTo>
                <a:cubicBezTo>
                  <a:pt x="271600" y="454805"/>
                  <a:pt x="272414" y="455211"/>
                  <a:pt x="272821" y="455211"/>
                </a:cubicBezTo>
                <a:cubicBezTo>
                  <a:pt x="277707" y="456023"/>
                  <a:pt x="281371" y="458459"/>
                  <a:pt x="283813" y="462113"/>
                </a:cubicBezTo>
                <a:cubicBezTo>
                  <a:pt x="286256" y="466173"/>
                  <a:pt x="287070" y="470640"/>
                  <a:pt x="285849" y="475106"/>
                </a:cubicBezTo>
                <a:lnTo>
                  <a:pt x="282999" y="483226"/>
                </a:lnTo>
                <a:cubicBezTo>
                  <a:pt x="281778" y="487286"/>
                  <a:pt x="278521" y="490535"/>
                  <a:pt x="274043" y="492565"/>
                </a:cubicBezTo>
                <a:cubicBezTo>
                  <a:pt x="269972" y="494189"/>
                  <a:pt x="265494" y="493783"/>
                  <a:pt x="261015" y="491753"/>
                </a:cubicBezTo>
                <a:cubicBezTo>
                  <a:pt x="260608" y="491753"/>
                  <a:pt x="259794" y="491753"/>
                  <a:pt x="259794" y="492159"/>
                </a:cubicBezTo>
                <a:cubicBezTo>
                  <a:pt x="256130" y="497437"/>
                  <a:pt x="251652" y="502715"/>
                  <a:pt x="246767" y="507181"/>
                </a:cubicBezTo>
                <a:cubicBezTo>
                  <a:pt x="246767" y="507587"/>
                  <a:pt x="246767" y="507994"/>
                  <a:pt x="246767" y="507994"/>
                </a:cubicBezTo>
                <a:cubicBezTo>
                  <a:pt x="246767" y="507994"/>
                  <a:pt x="246767" y="507994"/>
                  <a:pt x="246767" y="508400"/>
                </a:cubicBezTo>
                <a:cubicBezTo>
                  <a:pt x="249617" y="511648"/>
                  <a:pt x="250838" y="516520"/>
                  <a:pt x="249617" y="520986"/>
                </a:cubicBezTo>
                <a:cubicBezTo>
                  <a:pt x="248802" y="525046"/>
                  <a:pt x="245953" y="528701"/>
                  <a:pt x="241882" y="530731"/>
                </a:cubicBezTo>
                <a:lnTo>
                  <a:pt x="233740" y="535197"/>
                </a:lnTo>
                <a:cubicBezTo>
                  <a:pt x="229669" y="536821"/>
                  <a:pt x="225190" y="537227"/>
                  <a:pt x="220712" y="535603"/>
                </a:cubicBezTo>
                <a:cubicBezTo>
                  <a:pt x="216641" y="533573"/>
                  <a:pt x="213384" y="529919"/>
                  <a:pt x="212163" y="525858"/>
                </a:cubicBezTo>
                <a:cubicBezTo>
                  <a:pt x="212163" y="525452"/>
                  <a:pt x="211349" y="525046"/>
                  <a:pt x="210942" y="525046"/>
                </a:cubicBezTo>
                <a:cubicBezTo>
                  <a:pt x="204021" y="526670"/>
                  <a:pt x="197507" y="527076"/>
                  <a:pt x="190587" y="526670"/>
                </a:cubicBezTo>
                <a:cubicBezTo>
                  <a:pt x="189772" y="526670"/>
                  <a:pt x="189772" y="527076"/>
                  <a:pt x="189772" y="527076"/>
                </a:cubicBezTo>
                <a:cubicBezTo>
                  <a:pt x="188958" y="531949"/>
                  <a:pt x="186516" y="535603"/>
                  <a:pt x="182852" y="537633"/>
                </a:cubicBezTo>
                <a:cubicBezTo>
                  <a:pt x="180409" y="539663"/>
                  <a:pt x="177559" y="540475"/>
                  <a:pt x="174710" y="540475"/>
                </a:cubicBezTo>
                <a:cubicBezTo>
                  <a:pt x="173081" y="540475"/>
                  <a:pt x="171453" y="540069"/>
                  <a:pt x="169824" y="539663"/>
                </a:cubicBezTo>
                <a:lnTo>
                  <a:pt x="161275" y="536821"/>
                </a:lnTo>
                <a:cubicBezTo>
                  <a:pt x="156797" y="535603"/>
                  <a:pt x="153133" y="532355"/>
                  <a:pt x="151505" y="528295"/>
                </a:cubicBezTo>
                <a:cubicBezTo>
                  <a:pt x="150284" y="523828"/>
                  <a:pt x="150284" y="519362"/>
                  <a:pt x="152319" y="515302"/>
                </a:cubicBezTo>
                <a:cubicBezTo>
                  <a:pt x="152726" y="515302"/>
                  <a:pt x="152726" y="514490"/>
                  <a:pt x="151912" y="514490"/>
                </a:cubicBezTo>
                <a:cubicBezTo>
                  <a:pt x="146213" y="510836"/>
                  <a:pt x="140920" y="506369"/>
                  <a:pt x="136035" y="501497"/>
                </a:cubicBezTo>
                <a:cubicBezTo>
                  <a:pt x="136035" y="501091"/>
                  <a:pt x="135221" y="501091"/>
                  <a:pt x="134814" y="501497"/>
                </a:cubicBezTo>
                <a:cubicBezTo>
                  <a:pt x="131557" y="503933"/>
                  <a:pt x="126671" y="505151"/>
                  <a:pt x="122193" y="503933"/>
                </a:cubicBezTo>
                <a:cubicBezTo>
                  <a:pt x="117715" y="503121"/>
                  <a:pt x="114051" y="500279"/>
                  <a:pt x="112016" y="496219"/>
                </a:cubicBezTo>
                <a:lnTo>
                  <a:pt x="107538" y="488099"/>
                </a:lnTo>
                <a:cubicBezTo>
                  <a:pt x="105502" y="484444"/>
                  <a:pt x="105502" y="479572"/>
                  <a:pt x="107131" y="475512"/>
                </a:cubicBezTo>
                <a:cubicBezTo>
                  <a:pt x="108759" y="471452"/>
                  <a:pt x="112423" y="468204"/>
                  <a:pt x="116901" y="466985"/>
                </a:cubicBezTo>
                <a:cubicBezTo>
                  <a:pt x="117308" y="466579"/>
                  <a:pt x="117308" y="466579"/>
                  <a:pt x="117308" y="466173"/>
                </a:cubicBezTo>
                <a:cubicBezTo>
                  <a:pt x="116087" y="459677"/>
                  <a:pt x="115273" y="452775"/>
                  <a:pt x="115273" y="446278"/>
                </a:cubicBezTo>
                <a:cubicBezTo>
                  <a:pt x="115273" y="445872"/>
                  <a:pt x="114866" y="445466"/>
                  <a:pt x="114458" y="445466"/>
                </a:cubicBezTo>
                <a:cubicBezTo>
                  <a:pt x="109980" y="444654"/>
                  <a:pt x="105909" y="441812"/>
                  <a:pt x="103467" y="438158"/>
                </a:cubicBezTo>
                <a:cubicBezTo>
                  <a:pt x="101024" y="434504"/>
                  <a:pt x="100617" y="430038"/>
                  <a:pt x="101838" y="425571"/>
                </a:cubicBezTo>
                <a:lnTo>
                  <a:pt x="104281" y="417045"/>
                </a:lnTo>
                <a:cubicBezTo>
                  <a:pt x="105909" y="412985"/>
                  <a:pt x="108759" y="409737"/>
                  <a:pt x="113237" y="407707"/>
                </a:cubicBezTo>
                <a:cubicBezTo>
                  <a:pt x="117308" y="406082"/>
                  <a:pt x="122193" y="406082"/>
                  <a:pt x="126264" y="408519"/>
                </a:cubicBezTo>
                <a:cubicBezTo>
                  <a:pt x="126671" y="408519"/>
                  <a:pt x="127486" y="408519"/>
                  <a:pt x="127486" y="408519"/>
                </a:cubicBezTo>
                <a:cubicBezTo>
                  <a:pt x="131150" y="402834"/>
                  <a:pt x="135628" y="397962"/>
                  <a:pt x="140513" y="393090"/>
                </a:cubicBezTo>
                <a:cubicBezTo>
                  <a:pt x="140920" y="393090"/>
                  <a:pt x="140920" y="392684"/>
                  <a:pt x="140513" y="392278"/>
                </a:cubicBezTo>
                <a:cubicBezTo>
                  <a:pt x="137663" y="388623"/>
                  <a:pt x="136442" y="384157"/>
                  <a:pt x="137663" y="379691"/>
                </a:cubicBezTo>
                <a:cubicBezTo>
                  <a:pt x="138477" y="375225"/>
                  <a:pt x="141734" y="371570"/>
                  <a:pt x="145805" y="369540"/>
                </a:cubicBezTo>
                <a:lnTo>
                  <a:pt x="153947" y="365480"/>
                </a:lnTo>
                <a:cubicBezTo>
                  <a:pt x="157611" y="363450"/>
                  <a:pt x="162497" y="363450"/>
                  <a:pt x="166568" y="365074"/>
                </a:cubicBezTo>
                <a:cubicBezTo>
                  <a:pt x="170639" y="367104"/>
                  <a:pt x="173895" y="370352"/>
                  <a:pt x="175524" y="374819"/>
                </a:cubicBezTo>
                <a:cubicBezTo>
                  <a:pt x="175524" y="375225"/>
                  <a:pt x="175931" y="375225"/>
                  <a:pt x="176745" y="375225"/>
                </a:cubicBezTo>
                <a:cubicBezTo>
                  <a:pt x="183259" y="374007"/>
                  <a:pt x="189772" y="373601"/>
                  <a:pt x="196693" y="374007"/>
                </a:cubicBezTo>
                <a:cubicBezTo>
                  <a:pt x="197507" y="374007"/>
                  <a:pt x="197507" y="373601"/>
                  <a:pt x="197507" y="372789"/>
                </a:cubicBezTo>
                <a:cubicBezTo>
                  <a:pt x="198322" y="368728"/>
                  <a:pt x="200764" y="364668"/>
                  <a:pt x="204428" y="362232"/>
                </a:cubicBezTo>
                <a:cubicBezTo>
                  <a:pt x="208499" y="359796"/>
                  <a:pt x="213384" y="359390"/>
                  <a:pt x="217455" y="361014"/>
                </a:cubicBezTo>
                <a:close/>
                <a:moveTo>
                  <a:pt x="418477" y="337856"/>
                </a:moveTo>
                <a:cubicBezTo>
                  <a:pt x="396090" y="330470"/>
                  <a:pt x="372890" y="342370"/>
                  <a:pt x="365971" y="364120"/>
                </a:cubicBezTo>
                <a:cubicBezTo>
                  <a:pt x="359051" y="385870"/>
                  <a:pt x="371669" y="408441"/>
                  <a:pt x="393648" y="415827"/>
                </a:cubicBezTo>
                <a:cubicBezTo>
                  <a:pt x="404638" y="419110"/>
                  <a:pt x="415628" y="418290"/>
                  <a:pt x="425803" y="413365"/>
                </a:cubicBezTo>
                <a:cubicBezTo>
                  <a:pt x="435572" y="408441"/>
                  <a:pt x="442491" y="400233"/>
                  <a:pt x="446155" y="389563"/>
                </a:cubicBezTo>
                <a:cubicBezTo>
                  <a:pt x="453074" y="367813"/>
                  <a:pt x="440456" y="344833"/>
                  <a:pt x="418477" y="337856"/>
                </a:cubicBezTo>
                <a:close/>
                <a:moveTo>
                  <a:pt x="400326" y="321403"/>
                </a:moveTo>
                <a:cubicBezTo>
                  <a:pt x="407589" y="320774"/>
                  <a:pt x="415119" y="321544"/>
                  <a:pt x="422547" y="323904"/>
                </a:cubicBezTo>
                <a:cubicBezTo>
                  <a:pt x="452260" y="333753"/>
                  <a:pt x="468541" y="364941"/>
                  <a:pt x="459586" y="394077"/>
                </a:cubicBezTo>
                <a:cubicBezTo>
                  <a:pt x="455109" y="408441"/>
                  <a:pt x="445341" y="419521"/>
                  <a:pt x="431909" y="426497"/>
                </a:cubicBezTo>
                <a:cubicBezTo>
                  <a:pt x="424175" y="430191"/>
                  <a:pt x="415628" y="432653"/>
                  <a:pt x="407080" y="432653"/>
                </a:cubicBezTo>
                <a:cubicBezTo>
                  <a:pt x="400975" y="432653"/>
                  <a:pt x="394869" y="431422"/>
                  <a:pt x="389171" y="429780"/>
                </a:cubicBezTo>
                <a:cubicBezTo>
                  <a:pt x="359865" y="420342"/>
                  <a:pt x="343177" y="388743"/>
                  <a:pt x="352132" y="359606"/>
                </a:cubicBezTo>
                <a:cubicBezTo>
                  <a:pt x="359153" y="337754"/>
                  <a:pt x="378537" y="323288"/>
                  <a:pt x="400326" y="321403"/>
                </a:cubicBezTo>
                <a:close/>
                <a:moveTo>
                  <a:pt x="432890" y="270659"/>
                </a:moveTo>
                <a:cubicBezTo>
                  <a:pt x="431670" y="269843"/>
                  <a:pt x="430451" y="270251"/>
                  <a:pt x="429232" y="271067"/>
                </a:cubicBezTo>
                <a:cubicBezTo>
                  <a:pt x="429232" y="271067"/>
                  <a:pt x="428012" y="272290"/>
                  <a:pt x="428012" y="273513"/>
                </a:cubicBezTo>
                <a:cubicBezTo>
                  <a:pt x="426793" y="282890"/>
                  <a:pt x="418663" y="289414"/>
                  <a:pt x="408908" y="289006"/>
                </a:cubicBezTo>
                <a:cubicBezTo>
                  <a:pt x="401591" y="288598"/>
                  <a:pt x="393462" y="289006"/>
                  <a:pt x="385739" y="290637"/>
                </a:cubicBezTo>
                <a:cubicBezTo>
                  <a:pt x="376796" y="292675"/>
                  <a:pt x="367448" y="287375"/>
                  <a:pt x="365009" y="278405"/>
                </a:cubicBezTo>
                <a:cubicBezTo>
                  <a:pt x="364196" y="277182"/>
                  <a:pt x="362976" y="275959"/>
                  <a:pt x="362570" y="275959"/>
                </a:cubicBezTo>
                <a:cubicBezTo>
                  <a:pt x="361757" y="275959"/>
                  <a:pt x="360538" y="275144"/>
                  <a:pt x="358912" y="275959"/>
                </a:cubicBezTo>
                <a:lnTo>
                  <a:pt x="347937" y="281667"/>
                </a:lnTo>
                <a:cubicBezTo>
                  <a:pt x="346717" y="282075"/>
                  <a:pt x="346311" y="283298"/>
                  <a:pt x="346311" y="284113"/>
                </a:cubicBezTo>
                <a:cubicBezTo>
                  <a:pt x="345904" y="284521"/>
                  <a:pt x="345904" y="285744"/>
                  <a:pt x="346717" y="286967"/>
                </a:cubicBezTo>
                <a:cubicBezTo>
                  <a:pt x="352815" y="294714"/>
                  <a:pt x="352002" y="305314"/>
                  <a:pt x="345091" y="311430"/>
                </a:cubicBezTo>
                <a:cubicBezTo>
                  <a:pt x="338994" y="316322"/>
                  <a:pt x="334117" y="322438"/>
                  <a:pt x="330052" y="328554"/>
                </a:cubicBezTo>
                <a:cubicBezTo>
                  <a:pt x="325174" y="336708"/>
                  <a:pt x="314606" y="339154"/>
                  <a:pt x="306070" y="334669"/>
                </a:cubicBezTo>
                <a:cubicBezTo>
                  <a:pt x="305257" y="334262"/>
                  <a:pt x="303631" y="333854"/>
                  <a:pt x="302818" y="334262"/>
                </a:cubicBezTo>
                <a:cubicBezTo>
                  <a:pt x="302005" y="334669"/>
                  <a:pt x="301192" y="335485"/>
                  <a:pt x="300786" y="336708"/>
                </a:cubicBezTo>
                <a:lnTo>
                  <a:pt x="297128" y="348124"/>
                </a:lnTo>
                <a:cubicBezTo>
                  <a:pt x="296315" y="349754"/>
                  <a:pt x="297128" y="350978"/>
                  <a:pt x="297534" y="350978"/>
                </a:cubicBezTo>
                <a:cubicBezTo>
                  <a:pt x="297941" y="352201"/>
                  <a:pt x="299160" y="353016"/>
                  <a:pt x="300379" y="353424"/>
                </a:cubicBezTo>
                <a:cubicBezTo>
                  <a:pt x="309728" y="354647"/>
                  <a:pt x="316638" y="362393"/>
                  <a:pt x="316232" y="371771"/>
                </a:cubicBezTo>
                <a:cubicBezTo>
                  <a:pt x="315825" y="379517"/>
                  <a:pt x="316638" y="386856"/>
                  <a:pt x="318264" y="394602"/>
                </a:cubicBezTo>
                <a:cubicBezTo>
                  <a:pt x="320703" y="403164"/>
                  <a:pt x="315419" y="412542"/>
                  <a:pt x="306070" y="415396"/>
                </a:cubicBezTo>
                <a:cubicBezTo>
                  <a:pt x="304444" y="416211"/>
                  <a:pt x="303631" y="417027"/>
                  <a:pt x="303631" y="417434"/>
                </a:cubicBezTo>
                <a:cubicBezTo>
                  <a:pt x="303225" y="418250"/>
                  <a:pt x="303225" y="419065"/>
                  <a:pt x="303631" y="420696"/>
                </a:cubicBezTo>
                <a:lnTo>
                  <a:pt x="309322" y="431704"/>
                </a:lnTo>
                <a:cubicBezTo>
                  <a:pt x="310541" y="432927"/>
                  <a:pt x="311761" y="433335"/>
                  <a:pt x="312574" y="433743"/>
                </a:cubicBezTo>
                <a:cubicBezTo>
                  <a:pt x="312980" y="433743"/>
                  <a:pt x="314199" y="433743"/>
                  <a:pt x="315419" y="432927"/>
                </a:cubicBezTo>
                <a:cubicBezTo>
                  <a:pt x="315825" y="432927"/>
                  <a:pt x="315825" y="432927"/>
                  <a:pt x="315825" y="432927"/>
                </a:cubicBezTo>
                <a:cubicBezTo>
                  <a:pt x="319077" y="430481"/>
                  <a:pt x="323142" y="429258"/>
                  <a:pt x="326800" y="429258"/>
                </a:cubicBezTo>
                <a:cubicBezTo>
                  <a:pt x="331678" y="429258"/>
                  <a:pt x="336556" y="431297"/>
                  <a:pt x="340214" y="435374"/>
                </a:cubicBezTo>
                <a:cubicBezTo>
                  <a:pt x="345498" y="440674"/>
                  <a:pt x="351595" y="445974"/>
                  <a:pt x="358099" y="449643"/>
                </a:cubicBezTo>
                <a:cubicBezTo>
                  <a:pt x="366228" y="454944"/>
                  <a:pt x="368667" y="465136"/>
                  <a:pt x="364196" y="473698"/>
                </a:cubicBezTo>
                <a:cubicBezTo>
                  <a:pt x="363789" y="474921"/>
                  <a:pt x="363789" y="476145"/>
                  <a:pt x="363789" y="476552"/>
                </a:cubicBezTo>
                <a:cubicBezTo>
                  <a:pt x="364602" y="477775"/>
                  <a:pt x="365415" y="478591"/>
                  <a:pt x="366635" y="478999"/>
                </a:cubicBezTo>
                <a:lnTo>
                  <a:pt x="378422" y="482668"/>
                </a:lnTo>
                <a:cubicBezTo>
                  <a:pt x="379642" y="483076"/>
                  <a:pt x="380861" y="483076"/>
                  <a:pt x="382081" y="482260"/>
                </a:cubicBezTo>
                <a:cubicBezTo>
                  <a:pt x="382487" y="481852"/>
                  <a:pt x="383300" y="481037"/>
                  <a:pt x="383707" y="479814"/>
                </a:cubicBezTo>
                <a:cubicBezTo>
                  <a:pt x="384926" y="470437"/>
                  <a:pt x="393462" y="463913"/>
                  <a:pt x="402404" y="463913"/>
                </a:cubicBezTo>
                <a:cubicBezTo>
                  <a:pt x="410127" y="464729"/>
                  <a:pt x="418257" y="463913"/>
                  <a:pt x="425573" y="462282"/>
                </a:cubicBezTo>
                <a:cubicBezTo>
                  <a:pt x="434922" y="460652"/>
                  <a:pt x="443865" y="465952"/>
                  <a:pt x="447116" y="474921"/>
                </a:cubicBezTo>
                <a:cubicBezTo>
                  <a:pt x="447116" y="476145"/>
                  <a:pt x="448336" y="476960"/>
                  <a:pt x="449149" y="477368"/>
                </a:cubicBezTo>
                <a:cubicBezTo>
                  <a:pt x="449962" y="477368"/>
                  <a:pt x="451181" y="478183"/>
                  <a:pt x="452807" y="477368"/>
                </a:cubicBezTo>
                <a:lnTo>
                  <a:pt x="463782" y="471660"/>
                </a:lnTo>
                <a:cubicBezTo>
                  <a:pt x="465001" y="471252"/>
                  <a:pt x="465408" y="470029"/>
                  <a:pt x="465408" y="469213"/>
                </a:cubicBezTo>
                <a:cubicBezTo>
                  <a:pt x="465814" y="468806"/>
                  <a:pt x="465814" y="467583"/>
                  <a:pt x="465001" y="466360"/>
                </a:cubicBezTo>
                <a:cubicBezTo>
                  <a:pt x="458904" y="459021"/>
                  <a:pt x="459717" y="448013"/>
                  <a:pt x="466627" y="441897"/>
                </a:cubicBezTo>
                <a:cubicBezTo>
                  <a:pt x="472318" y="436597"/>
                  <a:pt x="477602" y="430889"/>
                  <a:pt x="481667" y="424773"/>
                </a:cubicBezTo>
                <a:cubicBezTo>
                  <a:pt x="486544" y="416619"/>
                  <a:pt x="497113" y="414173"/>
                  <a:pt x="505242" y="418658"/>
                </a:cubicBezTo>
                <a:cubicBezTo>
                  <a:pt x="506462" y="419065"/>
                  <a:pt x="507681" y="419065"/>
                  <a:pt x="508900" y="418658"/>
                </a:cubicBezTo>
                <a:cubicBezTo>
                  <a:pt x="509307" y="418658"/>
                  <a:pt x="510526" y="417842"/>
                  <a:pt x="510933" y="416619"/>
                </a:cubicBezTo>
                <a:lnTo>
                  <a:pt x="514591" y="404795"/>
                </a:lnTo>
                <a:cubicBezTo>
                  <a:pt x="514998" y="403572"/>
                  <a:pt x="514591" y="402349"/>
                  <a:pt x="514185" y="401941"/>
                </a:cubicBezTo>
                <a:cubicBezTo>
                  <a:pt x="513372" y="401126"/>
                  <a:pt x="512559" y="400310"/>
                  <a:pt x="511339" y="399903"/>
                </a:cubicBezTo>
                <a:cubicBezTo>
                  <a:pt x="501584" y="398680"/>
                  <a:pt x="494674" y="390933"/>
                  <a:pt x="495487" y="381556"/>
                </a:cubicBezTo>
                <a:cubicBezTo>
                  <a:pt x="495893" y="373809"/>
                  <a:pt x="494674" y="366470"/>
                  <a:pt x="493454" y="358724"/>
                </a:cubicBezTo>
                <a:cubicBezTo>
                  <a:pt x="491016" y="349754"/>
                  <a:pt x="496706" y="340377"/>
                  <a:pt x="505242" y="337931"/>
                </a:cubicBezTo>
                <a:cubicBezTo>
                  <a:pt x="506868" y="337523"/>
                  <a:pt x="507681" y="336300"/>
                  <a:pt x="507681" y="335485"/>
                </a:cubicBezTo>
                <a:cubicBezTo>
                  <a:pt x="508087" y="335077"/>
                  <a:pt x="508494" y="333854"/>
                  <a:pt x="507681" y="332631"/>
                </a:cubicBezTo>
                <a:lnTo>
                  <a:pt x="501990" y="321623"/>
                </a:lnTo>
                <a:cubicBezTo>
                  <a:pt x="501177" y="319992"/>
                  <a:pt x="499958" y="319992"/>
                  <a:pt x="499145" y="319584"/>
                </a:cubicBezTo>
                <a:cubicBezTo>
                  <a:pt x="498332" y="319584"/>
                  <a:pt x="497113" y="319176"/>
                  <a:pt x="495893" y="320399"/>
                </a:cubicBezTo>
                <a:cubicBezTo>
                  <a:pt x="488577" y="325700"/>
                  <a:pt x="478008" y="324884"/>
                  <a:pt x="471505" y="317953"/>
                </a:cubicBezTo>
                <a:cubicBezTo>
                  <a:pt x="466221" y="312653"/>
                  <a:pt x="460124" y="307353"/>
                  <a:pt x="453620" y="303276"/>
                </a:cubicBezTo>
                <a:cubicBezTo>
                  <a:pt x="445897" y="298383"/>
                  <a:pt x="443052" y="287783"/>
                  <a:pt x="447116" y="279628"/>
                </a:cubicBezTo>
                <a:cubicBezTo>
                  <a:pt x="447929" y="278405"/>
                  <a:pt x="447523" y="277182"/>
                  <a:pt x="447523" y="276775"/>
                </a:cubicBezTo>
                <a:cubicBezTo>
                  <a:pt x="447116" y="275551"/>
                  <a:pt x="445897" y="274736"/>
                  <a:pt x="444678" y="274328"/>
                </a:cubicBezTo>
                <a:close/>
                <a:moveTo>
                  <a:pt x="437361" y="256797"/>
                </a:moveTo>
                <a:lnTo>
                  <a:pt x="449149" y="260466"/>
                </a:lnTo>
                <a:cubicBezTo>
                  <a:pt x="454433" y="262505"/>
                  <a:pt x="458498" y="266174"/>
                  <a:pt x="460530" y="271067"/>
                </a:cubicBezTo>
                <a:cubicBezTo>
                  <a:pt x="462562" y="275959"/>
                  <a:pt x="462562" y="281667"/>
                  <a:pt x="460124" y="286560"/>
                </a:cubicBezTo>
                <a:cubicBezTo>
                  <a:pt x="458904" y="287783"/>
                  <a:pt x="459717" y="290229"/>
                  <a:pt x="461343" y="291044"/>
                </a:cubicBezTo>
                <a:cubicBezTo>
                  <a:pt x="468660" y="295937"/>
                  <a:pt x="475570" y="301645"/>
                  <a:pt x="482073" y="308168"/>
                </a:cubicBezTo>
                <a:cubicBezTo>
                  <a:pt x="483293" y="309799"/>
                  <a:pt x="485731" y="310207"/>
                  <a:pt x="487357" y="308984"/>
                </a:cubicBezTo>
                <a:cubicBezTo>
                  <a:pt x="491829" y="305722"/>
                  <a:pt x="497113" y="304499"/>
                  <a:pt x="502397" y="305722"/>
                </a:cubicBezTo>
                <a:cubicBezTo>
                  <a:pt x="507681" y="306945"/>
                  <a:pt x="512152" y="310207"/>
                  <a:pt x="514591" y="315099"/>
                </a:cubicBezTo>
                <a:lnTo>
                  <a:pt x="520282" y="325700"/>
                </a:lnTo>
                <a:cubicBezTo>
                  <a:pt x="523127" y="330592"/>
                  <a:pt x="523127" y="336300"/>
                  <a:pt x="521095" y="341193"/>
                </a:cubicBezTo>
                <a:cubicBezTo>
                  <a:pt x="519062" y="346085"/>
                  <a:pt x="514591" y="349754"/>
                  <a:pt x="509713" y="351385"/>
                </a:cubicBezTo>
                <a:cubicBezTo>
                  <a:pt x="507681" y="352201"/>
                  <a:pt x="506462" y="353832"/>
                  <a:pt x="506868" y="355870"/>
                </a:cubicBezTo>
                <a:cubicBezTo>
                  <a:pt x="508900" y="364024"/>
                  <a:pt x="510120" y="372994"/>
                  <a:pt x="509307" y="381963"/>
                </a:cubicBezTo>
                <a:cubicBezTo>
                  <a:pt x="509307" y="384002"/>
                  <a:pt x="510933" y="385633"/>
                  <a:pt x="512965" y="386041"/>
                </a:cubicBezTo>
                <a:cubicBezTo>
                  <a:pt x="518249" y="386448"/>
                  <a:pt x="523127" y="389710"/>
                  <a:pt x="526379" y="394195"/>
                </a:cubicBezTo>
                <a:cubicBezTo>
                  <a:pt x="528818" y="398680"/>
                  <a:pt x="529631" y="404387"/>
                  <a:pt x="528005" y="409280"/>
                </a:cubicBezTo>
                <a:lnTo>
                  <a:pt x="524346" y="421104"/>
                </a:lnTo>
                <a:cubicBezTo>
                  <a:pt x="523127" y="425996"/>
                  <a:pt x="519062" y="430073"/>
                  <a:pt x="514185" y="432112"/>
                </a:cubicBezTo>
                <a:cubicBezTo>
                  <a:pt x="509307" y="434150"/>
                  <a:pt x="503616" y="433743"/>
                  <a:pt x="498739" y="431297"/>
                </a:cubicBezTo>
                <a:cubicBezTo>
                  <a:pt x="497113" y="430481"/>
                  <a:pt x="494674" y="430889"/>
                  <a:pt x="493454" y="432520"/>
                </a:cubicBezTo>
                <a:cubicBezTo>
                  <a:pt x="488577" y="439858"/>
                  <a:pt x="482480" y="446382"/>
                  <a:pt x="475976" y="452497"/>
                </a:cubicBezTo>
                <a:cubicBezTo>
                  <a:pt x="474757" y="453721"/>
                  <a:pt x="474757" y="455759"/>
                  <a:pt x="475976" y="457390"/>
                </a:cubicBezTo>
                <a:cubicBezTo>
                  <a:pt x="479228" y="461875"/>
                  <a:pt x="480447" y="467175"/>
                  <a:pt x="479228" y="472475"/>
                </a:cubicBezTo>
                <a:cubicBezTo>
                  <a:pt x="478008" y="477775"/>
                  <a:pt x="474757" y="481852"/>
                  <a:pt x="469879" y="484299"/>
                </a:cubicBezTo>
                <a:lnTo>
                  <a:pt x="458904" y="490414"/>
                </a:lnTo>
                <a:cubicBezTo>
                  <a:pt x="454026" y="492453"/>
                  <a:pt x="448742" y="492453"/>
                  <a:pt x="443458" y="490414"/>
                </a:cubicBezTo>
                <a:cubicBezTo>
                  <a:pt x="438580" y="488376"/>
                  <a:pt x="435329" y="484299"/>
                  <a:pt x="433296" y="479406"/>
                </a:cubicBezTo>
                <a:cubicBezTo>
                  <a:pt x="432890" y="477368"/>
                  <a:pt x="430451" y="476145"/>
                  <a:pt x="428419" y="476552"/>
                </a:cubicBezTo>
                <a:cubicBezTo>
                  <a:pt x="419883" y="478183"/>
                  <a:pt x="410534" y="478999"/>
                  <a:pt x="401591" y="478183"/>
                </a:cubicBezTo>
                <a:cubicBezTo>
                  <a:pt x="399559" y="478183"/>
                  <a:pt x="397933" y="479406"/>
                  <a:pt x="397933" y="481852"/>
                </a:cubicBezTo>
                <a:cubicBezTo>
                  <a:pt x="397120" y="486745"/>
                  <a:pt x="394275" y="491637"/>
                  <a:pt x="389804" y="494491"/>
                </a:cubicBezTo>
                <a:cubicBezTo>
                  <a:pt x="386552" y="496122"/>
                  <a:pt x="383300" y="497345"/>
                  <a:pt x="380048" y="497345"/>
                </a:cubicBezTo>
                <a:cubicBezTo>
                  <a:pt x="378016" y="497345"/>
                  <a:pt x="375984" y="496938"/>
                  <a:pt x="374358" y="496122"/>
                </a:cubicBezTo>
                <a:lnTo>
                  <a:pt x="362570" y="492861"/>
                </a:lnTo>
                <a:cubicBezTo>
                  <a:pt x="356879" y="490822"/>
                  <a:pt x="353221" y="487153"/>
                  <a:pt x="350782" y="481852"/>
                </a:cubicBezTo>
                <a:cubicBezTo>
                  <a:pt x="348750" y="477368"/>
                  <a:pt x="349156" y="471660"/>
                  <a:pt x="351595" y="466767"/>
                </a:cubicBezTo>
                <a:cubicBezTo>
                  <a:pt x="352408" y="465136"/>
                  <a:pt x="352002" y="463098"/>
                  <a:pt x="350376" y="461875"/>
                </a:cubicBezTo>
                <a:cubicBezTo>
                  <a:pt x="342653" y="456982"/>
                  <a:pt x="335743" y="451274"/>
                  <a:pt x="329645" y="444751"/>
                </a:cubicBezTo>
                <a:cubicBezTo>
                  <a:pt x="328426" y="443120"/>
                  <a:pt x="325987" y="443120"/>
                  <a:pt x="324361" y="444343"/>
                </a:cubicBezTo>
                <a:cubicBezTo>
                  <a:pt x="324361" y="444343"/>
                  <a:pt x="324361" y="444343"/>
                  <a:pt x="323955" y="444343"/>
                </a:cubicBezTo>
                <a:cubicBezTo>
                  <a:pt x="319890" y="447197"/>
                  <a:pt x="314199" y="448420"/>
                  <a:pt x="309322" y="447197"/>
                </a:cubicBezTo>
                <a:cubicBezTo>
                  <a:pt x="304038" y="446382"/>
                  <a:pt x="299566" y="442712"/>
                  <a:pt x="297128" y="438228"/>
                </a:cubicBezTo>
                <a:lnTo>
                  <a:pt x="291437" y="427219"/>
                </a:lnTo>
                <a:cubicBezTo>
                  <a:pt x="288592" y="422735"/>
                  <a:pt x="288592" y="417027"/>
                  <a:pt x="290218" y="412134"/>
                </a:cubicBezTo>
                <a:cubicBezTo>
                  <a:pt x="292656" y="406834"/>
                  <a:pt x="296721" y="403164"/>
                  <a:pt x="301599" y="401941"/>
                </a:cubicBezTo>
                <a:cubicBezTo>
                  <a:pt x="302005" y="401941"/>
                  <a:pt x="302005" y="401941"/>
                  <a:pt x="302005" y="401941"/>
                </a:cubicBezTo>
                <a:cubicBezTo>
                  <a:pt x="303631" y="401126"/>
                  <a:pt x="304851" y="399495"/>
                  <a:pt x="304444" y="397456"/>
                </a:cubicBezTo>
                <a:cubicBezTo>
                  <a:pt x="302412" y="388894"/>
                  <a:pt x="301599" y="379925"/>
                  <a:pt x="302005" y="370955"/>
                </a:cubicBezTo>
                <a:cubicBezTo>
                  <a:pt x="302005" y="369324"/>
                  <a:pt x="300786" y="367694"/>
                  <a:pt x="298753" y="367286"/>
                </a:cubicBezTo>
                <a:cubicBezTo>
                  <a:pt x="293063" y="366470"/>
                  <a:pt x="288185" y="363617"/>
                  <a:pt x="285340" y="358724"/>
                </a:cubicBezTo>
                <a:cubicBezTo>
                  <a:pt x="282495" y="354647"/>
                  <a:pt x="282088" y="348939"/>
                  <a:pt x="283307" y="343639"/>
                </a:cubicBezTo>
                <a:lnTo>
                  <a:pt x="286966" y="332223"/>
                </a:lnTo>
                <a:cubicBezTo>
                  <a:pt x="288592" y="326923"/>
                  <a:pt x="292656" y="323253"/>
                  <a:pt x="297534" y="321215"/>
                </a:cubicBezTo>
                <a:cubicBezTo>
                  <a:pt x="302005" y="319176"/>
                  <a:pt x="308102" y="319584"/>
                  <a:pt x="312980" y="322030"/>
                </a:cubicBezTo>
                <a:cubicBezTo>
                  <a:pt x="314606" y="322846"/>
                  <a:pt x="317045" y="322438"/>
                  <a:pt x="318264" y="320807"/>
                </a:cubicBezTo>
                <a:cubicBezTo>
                  <a:pt x="322735" y="313468"/>
                  <a:pt x="328833" y="306945"/>
                  <a:pt x="335336" y="300829"/>
                </a:cubicBezTo>
                <a:cubicBezTo>
                  <a:pt x="336556" y="299606"/>
                  <a:pt x="336556" y="297160"/>
                  <a:pt x="335336" y="295937"/>
                </a:cubicBezTo>
                <a:cubicBezTo>
                  <a:pt x="332084" y="291452"/>
                  <a:pt x="330865" y="286152"/>
                  <a:pt x="332084" y="280444"/>
                </a:cubicBezTo>
                <a:cubicBezTo>
                  <a:pt x="333304" y="275551"/>
                  <a:pt x="336556" y="271067"/>
                  <a:pt x="341433" y="268620"/>
                </a:cubicBezTo>
                <a:lnTo>
                  <a:pt x="352408" y="263320"/>
                </a:lnTo>
                <a:cubicBezTo>
                  <a:pt x="357286" y="260874"/>
                  <a:pt x="362570" y="260466"/>
                  <a:pt x="367854" y="262912"/>
                </a:cubicBezTo>
                <a:cubicBezTo>
                  <a:pt x="372732" y="264951"/>
                  <a:pt x="376796" y="269028"/>
                  <a:pt x="378016" y="273921"/>
                </a:cubicBezTo>
                <a:cubicBezTo>
                  <a:pt x="378829" y="275959"/>
                  <a:pt x="380861" y="277182"/>
                  <a:pt x="382894" y="276775"/>
                </a:cubicBezTo>
                <a:cubicBezTo>
                  <a:pt x="391836" y="274736"/>
                  <a:pt x="400778" y="274328"/>
                  <a:pt x="410127" y="274736"/>
                </a:cubicBezTo>
                <a:cubicBezTo>
                  <a:pt x="411753" y="274736"/>
                  <a:pt x="413786" y="273513"/>
                  <a:pt x="413786" y="271474"/>
                </a:cubicBezTo>
                <a:cubicBezTo>
                  <a:pt x="414599" y="266174"/>
                  <a:pt x="417444" y="261689"/>
                  <a:pt x="421915" y="258835"/>
                </a:cubicBezTo>
                <a:cubicBezTo>
                  <a:pt x="426386" y="255574"/>
                  <a:pt x="432077" y="255166"/>
                  <a:pt x="437361" y="256797"/>
                </a:cubicBezTo>
                <a:close/>
                <a:moveTo>
                  <a:pt x="180861" y="114900"/>
                </a:moveTo>
                <a:cubicBezTo>
                  <a:pt x="145093" y="114900"/>
                  <a:pt x="116641" y="143035"/>
                  <a:pt x="116641" y="177694"/>
                </a:cubicBezTo>
                <a:cubicBezTo>
                  <a:pt x="116641" y="212352"/>
                  <a:pt x="145093" y="240487"/>
                  <a:pt x="180861" y="240487"/>
                </a:cubicBezTo>
                <a:cubicBezTo>
                  <a:pt x="216630" y="240487"/>
                  <a:pt x="245895" y="212352"/>
                  <a:pt x="245895" y="177694"/>
                </a:cubicBezTo>
                <a:cubicBezTo>
                  <a:pt x="245895" y="143035"/>
                  <a:pt x="216630" y="114900"/>
                  <a:pt x="180861" y="114900"/>
                </a:cubicBezTo>
                <a:close/>
                <a:moveTo>
                  <a:pt x="180861" y="100629"/>
                </a:moveTo>
                <a:cubicBezTo>
                  <a:pt x="224759" y="100629"/>
                  <a:pt x="260121" y="135288"/>
                  <a:pt x="260121" y="177694"/>
                </a:cubicBezTo>
                <a:cubicBezTo>
                  <a:pt x="260121" y="220099"/>
                  <a:pt x="224759" y="254758"/>
                  <a:pt x="180861" y="254758"/>
                </a:cubicBezTo>
                <a:cubicBezTo>
                  <a:pt x="137777" y="254758"/>
                  <a:pt x="102415" y="220099"/>
                  <a:pt x="102415" y="177694"/>
                </a:cubicBezTo>
                <a:cubicBezTo>
                  <a:pt x="102415" y="135288"/>
                  <a:pt x="137777" y="100629"/>
                  <a:pt x="180861" y="100629"/>
                </a:cubicBezTo>
                <a:close/>
                <a:moveTo>
                  <a:pt x="173413" y="14264"/>
                </a:moveTo>
                <a:cubicBezTo>
                  <a:pt x="170157" y="14264"/>
                  <a:pt x="167714" y="15487"/>
                  <a:pt x="166086" y="17525"/>
                </a:cubicBezTo>
                <a:cubicBezTo>
                  <a:pt x="164051" y="19563"/>
                  <a:pt x="163644" y="22008"/>
                  <a:pt x="164051" y="24453"/>
                </a:cubicBezTo>
                <a:cubicBezTo>
                  <a:pt x="166086" y="36272"/>
                  <a:pt x="158759" y="48091"/>
                  <a:pt x="147361" y="50944"/>
                </a:cubicBezTo>
                <a:cubicBezTo>
                  <a:pt x="135963" y="54205"/>
                  <a:pt x="124972" y="58280"/>
                  <a:pt x="115202" y="63986"/>
                </a:cubicBezTo>
                <a:cubicBezTo>
                  <a:pt x="104211" y="69692"/>
                  <a:pt x="91184" y="67246"/>
                  <a:pt x="84264" y="57058"/>
                </a:cubicBezTo>
                <a:cubicBezTo>
                  <a:pt x="82636" y="55020"/>
                  <a:pt x="80193" y="53390"/>
                  <a:pt x="77344" y="53390"/>
                </a:cubicBezTo>
                <a:cubicBezTo>
                  <a:pt x="74901" y="52982"/>
                  <a:pt x="72052" y="54205"/>
                  <a:pt x="70017" y="55835"/>
                </a:cubicBezTo>
                <a:lnTo>
                  <a:pt x="56990" y="68469"/>
                </a:lnTo>
                <a:cubicBezTo>
                  <a:pt x="54955" y="70507"/>
                  <a:pt x="54141" y="72952"/>
                  <a:pt x="54548" y="75397"/>
                </a:cubicBezTo>
                <a:cubicBezTo>
                  <a:pt x="54548" y="78250"/>
                  <a:pt x="55769" y="80288"/>
                  <a:pt x="58211" y="81511"/>
                </a:cubicBezTo>
                <a:cubicBezTo>
                  <a:pt x="68388" y="88847"/>
                  <a:pt x="71238" y="101889"/>
                  <a:pt x="65132" y="112485"/>
                </a:cubicBezTo>
                <a:cubicBezTo>
                  <a:pt x="59433" y="122266"/>
                  <a:pt x="54955" y="132863"/>
                  <a:pt x="52105" y="143459"/>
                </a:cubicBezTo>
                <a:cubicBezTo>
                  <a:pt x="48849" y="154871"/>
                  <a:pt x="37044" y="162207"/>
                  <a:pt x="25239" y="160169"/>
                </a:cubicBezTo>
                <a:cubicBezTo>
                  <a:pt x="22389" y="159761"/>
                  <a:pt x="19540" y="160169"/>
                  <a:pt x="17504" y="162207"/>
                </a:cubicBezTo>
                <a:cubicBezTo>
                  <a:pt x="15469" y="163837"/>
                  <a:pt x="14248" y="166282"/>
                  <a:pt x="14248" y="168727"/>
                </a:cubicBezTo>
                <a:lnTo>
                  <a:pt x="14248" y="186660"/>
                </a:lnTo>
                <a:cubicBezTo>
                  <a:pt x="14248" y="189105"/>
                  <a:pt x="15469" y="191143"/>
                  <a:pt x="17504" y="193181"/>
                </a:cubicBezTo>
                <a:cubicBezTo>
                  <a:pt x="19540" y="194811"/>
                  <a:pt x="22389" y="195626"/>
                  <a:pt x="25239" y="195218"/>
                </a:cubicBezTo>
                <a:cubicBezTo>
                  <a:pt x="37044" y="193181"/>
                  <a:pt x="48849" y="200517"/>
                  <a:pt x="52105" y="211521"/>
                </a:cubicBezTo>
                <a:cubicBezTo>
                  <a:pt x="54955" y="222525"/>
                  <a:pt x="59433" y="233121"/>
                  <a:pt x="65132" y="242902"/>
                </a:cubicBezTo>
                <a:cubicBezTo>
                  <a:pt x="71238" y="253091"/>
                  <a:pt x="68388" y="266541"/>
                  <a:pt x="58211" y="273469"/>
                </a:cubicBezTo>
                <a:cubicBezTo>
                  <a:pt x="55769" y="275099"/>
                  <a:pt x="54548" y="277137"/>
                  <a:pt x="54548" y="279990"/>
                </a:cubicBezTo>
                <a:cubicBezTo>
                  <a:pt x="54141" y="282435"/>
                  <a:pt x="54955" y="284880"/>
                  <a:pt x="56990" y="286918"/>
                </a:cubicBezTo>
                <a:lnTo>
                  <a:pt x="70017" y="299552"/>
                </a:lnTo>
                <a:cubicBezTo>
                  <a:pt x="72052" y="301183"/>
                  <a:pt x="74901" y="301998"/>
                  <a:pt x="77344" y="301998"/>
                </a:cubicBezTo>
                <a:cubicBezTo>
                  <a:pt x="80193" y="301590"/>
                  <a:pt x="82636" y="300368"/>
                  <a:pt x="84264" y="298330"/>
                </a:cubicBezTo>
                <a:cubicBezTo>
                  <a:pt x="88742" y="291809"/>
                  <a:pt x="96069" y="288141"/>
                  <a:pt x="103397" y="288141"/>
                </a:cubicBezTo>
                <a:cubicBezTo>
                  <a:pt x="107060" y="288141"/>
                  <a:pt x="111538" y="288956"/>
                  <a:pt x="115202" y="291401"/>
                </a:cubicBezTo>
                <a:cubicBezTo>
                  <a:pt x="124972" y="297107"/>
                  <a:pt x="135963" y="301590"/>
                  <a:pt x="147361" y="304443"/>
                </a:cubicBezTo>
                <a:cubicBezTo>
                  <a:pt x="158759" y="307296"/>
                  <a:pt x="166086" y="318707"/>
                  <a:pt x="164051" y="330527"/>
                </a:cubicBezTo>
                <a:cubicBezTo>
                  <a:pt x="163644" y="333379"/>
                  <a:pt x="164051" y="335417"/>
                  <a:pt x="166086" y="337862"/>
                </a:cubicBezTo>
                <a:cubicBezTo>
                  <a:pt x="167714" y="339900"/>
                  <a:pt x="170157" y="341123"/>
                  <a:pt x="173413" y="341123"/>
                </a:cubicBezTo>
                <a:lnTo>
                  <a:pt x="191325" y="341123"/>
                </a:lnTo>
                <a:cubicBezTo>
                  <a:pt x="193767" y="341123"/>
                  <a:pt x="196617" y="339900"/>
                  <a:pt x="198245" y="337862"/>
                </a:cubicBezTo>
                <a:cubicBezTo>
                  <a:pt x="200280" y="335417"/>
                  <a:pt x="200687" y="333379"/>
                  <a:pt x="200280" y="330527"/>
                </a:cubicBezTo>
                <a:cubicBezTo>
                  <a:pt x="198245" y="318707"/>
                  <a:pt x="205572" y="307296"/>
                  <a:pt x="217377" y="304443"/>
                </a:cubicBezTo>
                <a:cubicBezTo>
                  <a:pt x="228368" y="301590"/>
                  <a:pt x="239359" y="297107"/>
                  <a:pt x="249536" y="291401"/>
                </a:cubicBezTo>
                <a:cubicBezTo>
                  <a:pt x="260120" y="285288"/>
                  <a:pt x="273147" y="288141"/>
                  <a:pt x="280474" y="298330"/>
                </a:cubicBezTo>
                <a:cubicBezTo>
                  <a:pt x="281695" y="300368"/>
                  <a:pt x="284137" y="301590"/>
                  <a:pt x="286987" y="301998"/>
                </a:cubicBezTo>
                <a:cubicBezTo>
                  <a:pt x="289837" y="301998"/>
                  <a:pt x="292279" y="301183"/>
                  <a:pt x="294721" y="299552"/>
                </a:cubicBezTo>
                <a:lnTo>
                  <a:pt x="307341" y="286918"/>
                </a:lnTo>
                <a:cubicBezTo>
                  <a:pt x="309376" y="284880"/>
                  <a:pt x="310190" y="282435"/>
                  <a:pt x="309783" y="279990"/>
                </a:cubicBezTo>
                <a:cubicBezTo>
                  <a:pt x="309783" y="277137"/>
                  <a:pt x="308155" y="275099"/>
                  <a:pt x="306119" y="273469"/>
                </a:cubicBezTo>
                <a:cubicBezTo>
                  <a:pt x="295943" y="266541"/>
                  <a:pt x="293093" y="253091"/>
                  <a:pt x="299199" y="242902"/>
                </a:cubicBezTo>
                <a:cubicBezTo>
                  <a:pt x="304898" y="233121"/>
                  <a:pt x="309376" y="222525"/>
                  <a:pt x="312633" y="211521"/>
                </a:cubicBezTo>
                <a:cubicBezTo>
                  <a:pt x="315482" y="200517"/>
                  <a:pt x="327287" y="193181"/>
                  <a:pt x="339092" y="195218"/>
                </a:cubicBezTo>
                <a:cubicBezTo>
                  <a:pt x="341942" y="195626"/>
                  <a:pt x="344791" y="194811"/>
                  <a:pt x="346827" y="193181"/>
                </a:cubicBezTo>
                <a:cubicBezTo>
                  <a:pt x="348862" y="191143"/>
                  <a:pt x="350083" y="189105"/>
                  <a:pt x="350083" y="186660"/>
                </a:cubicBezTo>
                <a:lnTo>
                  <a:pt x="350083" y="168727"/>
                </a:lnTo>
                <a:cubicBezTo>
                  <a:pt x="350083" y="166282"/>
                  <a:pt x="348862" y="163837"/>
                  <a:pt x="346827" y="162207"/>
                </a:cubicBezTo>
                <a:cubicBezTo>
                  <a:pt x="344791" y="160169"/>
                  <a:pt x="341942" y="159761"/>
                  <a:pt x="339092" y="160169"/>
                </a:cubicBezTo>
                <a:cubicBezTo>
                  <a:pt x="327287" y="162207"/>
                  <a:pt x="315482" y="154871"/>
                  <a:pt x="312633" y="143459"/>
                </a:cubicBezTo>
                <a:cubicBezTo>
                  <a:pt x="309376" y="132863"/>
                  <a:pt x="304898" y="122266"/>
                  <a:pt x="299199" y="112485"/>
                </a:cubicBezTo>
                <a:cubicBezTo>
                  <a:pt x="293093" y="101889"/>
                  <a:pt x="295943" y="88847"/>
                  <a:pt x="306119" y="81511"/>
                </a:cubicBezTo>
                <a:cubicBezTo>
                  <a:pt x="308155" y="80288"/>
                  <a:pt x="309783" y="78250"/>
                  <a:pt x="309783" y="75397"/>
                </a:cubicBezTo>
                <a:cubicBezTo>
                  <a:pt x="310190" y="72952"/>
                  <a:pt x="309376" y="70507"/>
                  <a:pt x="307341" y="68469"/>
                </a:cubicBezTo>
                <a:lnTo>
                  <a:pt x="294721" y="55835"/>
                </a:lnTo>
                <a:cubicBezTo>
                  <a:pt x="292279" y="54205"/>
                  <a:pt x="289837" y="52982"/>
                  <a:pt x="286987" y="53390"/>
                </a:cubicBezTo>
                <a:cubicBezTo>
                  <a:pt x="284137" y="53390"/>
                  <a:pt x="281695" y="55020"/>
                  <a:pt x="280474" y="57058"/>
                </a:cubicBezTo>
                <a:cubicBezTo>
                  <a:pt x="273147" y="67246"/>
                  <a:pt x="260120" y="69692"/>
                  <a:pt x="249536" y="63986"/>
                </a:cubicBezTo>
                <a:cubicBezTo>
                  <a:pt x="239359" y="58280"/>
                  <a:pt x="228368" y="54205"/>
                  <a:pt x="217377" y="50944"/>
                </a:cubicBezTo>
                <a:cubicBezTo>
                  <a:pt x="205572" y="48091"/>
                  <a:pt x="198245" y="36272"/>
                  <a:pt x="200280" y="24453"/>
                </a:cubicBezTo>
                <a:cubicBezTo>
                  <a:pt x="200687" y="22008"/>
                  <a:pt x="200280" y="19563"/>
                  <a:pt x="198245" y="17525"/>
                </a:cubicBezTo>
                <a:cubicBezTo>
                  <a:pt x="196617" y="15487"/>
                  <a:pt x="193767" y="14264"/>
                  <a:pt x="191325" y="14264"/>
                </a:cubicBezTo>
                <a:close/>
                <a:moveTo>
                  <a:pt x="173413" y="0"/>
                </a:moveTo>
                <a:lnTo>
                  <a:pt x="191325" y="0"/>
                </a:lnTo>
                <a:cubicBezTo>
                  <a:pt x="198245" y="0"/>
                  <a:pt x="205165" y="3260"/>
                  <a:pt x="209236" y="8559"/>
                </a:cubicBezTo>
                <a:cubicBezTo>
                  <a:pt x="213714" y="13857"/>
                  <a:pt x="215342" y="20785"/>
                  <a:pt x="214121" y="27306"/>
                </a:cubicBezTo>
                <a:cubicBezTo>
                  <a:pt x="213714" y="31789"/>
                  <a:pt x="216156" y="35865"/>
                  <a:pt x="221041" y="37087"/>
                </a:cubicBezTo>
                <a:cubicBezTo>
                  <a:pt x="233253" y="40348"/>
                  <a:pt x="245465" y="45238"/>
                  <a:pt x="256456" y="51759"/>
                </a:cubicBezTo>
                <a:cubicBezTo>
                  <a:pt x="260527" y="54205"/>
                  <a:pt x="265819" y="52982"/>
                  <a:pt x="268669" y="48906"/>
                </a:cubicBezTo>
                <a:cubicBezTo>
                  <a:pt x="272739" y="43201"/>
                  <a:pt x="278846" y="39940"/>
                  <a:pt x="285766" y="39125"/>
                </a:cubicBezTo>
                <a:cubicBezTo>
                  <a:pt x="292686" y="38718"/>
                  <a:pt x="299606" y="41163"/>
                  <a:pt x="304084" y="45646"/>
                </a:cubicBezTo>
                <a:lnTo>
                  <a:pt x="317110" y="58280"/>
                </a:lnTo>
                <a:cubicBezTo>
                  <a:pt x="321995" y="63171"/>
                  <a:pt x="324438" y="69692"/>
                  <a:pt x="324438" y="76620"/>
                </a:cubicBezTo>
                <a:cubicBezTo>
                  <a:pt x="323217" y="83549"/>
                  <a:pt x="319960" y="89662"/>
                  <a:pt x="313854" y="93737"/>
                </a:cubicBezTo>
                <a:cubicBezTo>
                  <a:pt x="310190" y="96183"/>
                  <a:pt x="308969" y="101073"/>
                  <a:pt x="311411" y="105149"/>
                </a:cubicBezTo>
                <a:cubicBezTo>
                  <a:pt x="317518" y="116153"/>
                  <a:pt x="322809" y="127564"/>
                  <a:pt x="326066" y="140199"/>
                </a:cubicBezTo>
                <a:cubicBezTo>
                  <a:pt x="327287" y="144274"/>
                  <a:pt x="331765" y="147127"/>
                  <a:pt x="336650" y="145904"/>
                </a:cubicBezTo>
                <a:cubicBezTo>
                  <a:pt x="343570" y="144682"/>
                  <a:pt x="350491" y="146720"/>
                  <a:pt x="355782" y="151203"/>
                </a:cubicBezTo>
                <a:cubicBezTo>
                  <a:pt x="361481" y="155686"/>
                  <a:pt x="364331" y="162207"/>
                  <a:pt x="364331" y="168727"/>
                </a:cubicBezTo>
                <a:lnTo>
                  <a:pt x="364331" y="186660"/>
                </a:lnTo>
                <a:cubicBezTo>
                  <a:pt x="364331" y="193181"/>
                  <a:pt x="361481" y="199702"/>
                  <a:pt x="355782" y="204185"/>
                </a:cubicBezTo>
                <a:cubicBezTo>
                  <a:pt x="350491" y="208260"/>
                  <a:pt x="343570" y="210298"/>
                  <a:pt x="336650" y="209075"/>
                </a:cubicBezTo>
                <a:cubicBezTo>
                  <a:pt x="331765" y="208260"/>
                  <a:pt x="327287" y="211113"/>
                  <a:pt x="326066" y="215189"/>
                </a:cubicBezTo>
                <a:cubicBezTo>
                  <a:pt x="322809" y="227823"/>
                  <a:pt x="317518" y="239234"/>
                  <a:pt x="311411" y="250238"/>
                </a:cubicBezTo>
                <a:cubicBezTo>
                  <a:pt x="308969" y="254314"/>
                  <a:pt x="310190" y="259205"/>
                  <a:pt x="313854" y="261650"/>
                </a:cubicBezTo>
                <a:cubicBezTo>
                  <a:pt x="319960" y="265725"/>
                  <a:pt x="323217" y="271839"/>
                  <a:pt x="324438" y="278767"/>
                </a:cubicBezTo>
                <a:cubicBezTo>
                  <a:pt x="324438" y="285288"/>
                  <a:pt x="321995" y="292216"/>
                  <a:pt x="317110" y="297107"/>
                </a:cubicBezTo>
                <a:lnTo>
                  <a:pt x="304084" y="309334"/>
                </a:lnTo>
                <a:cubicBezTo>
                  <a:pt x="299606" y="314224"/>
                  <a:pt x="292686" y="316670"/>
                  <a:pt x="285766" y="316262"/>
                </a:cubicBezTo>
                <a:cubicBezTo>
                  <a:pt x="278846" y="315447"/>
                  <a:pt x="272739" y="312187"/>
                  <a:pt x="268669" y="306481"/>
                </a:cubicBezTo>
                <a:cubicBezTo>
                  <a:pt x="265819" y="302813"/>
                  <a:pt x="260527" y="301590"/>
                  <a:pt x="256456" y="303628"/>
                </a:cubicBezTo>
                <a:cubicBezTo>
                  <a:pt x="245465" y="310149"/>
                  <a:pt x="233253" y="315039"/>
                  <a:pt x="221041" y="318300"/>
                </a:cubicBezTo>
                <a:cubicBezTo>
                  <a:pt x="216156" y="319523"/>
                  <a:pt x="213714" y="323598"/>
                  <a:pt x="214121" y="328081"/>
                </a:cubicBezTo>
                <a:cubicBezTo>
                  <a:pt x="215342" y="335010"/>
                  <a:pt x="213714" y="341530"/>
                  <a:pt x="209236" y="346829"/>
                </a:cubicBezTo>
                <a:cubicBezTo>
                  <a:pt x="205165" y="352127"/>
                  <a:pt x="198245" y="355387"/>
                  <a:pt x="191325" y="355387"/>
                </a:cubicBezTo>
                <a:lnTo>
                  <a:pt x="173413" y="355387"/>
                </a:lnTo>
                <a:cubicBezTo>
                  <a:pt x="166086" y="355387"/>
                  <a:pt x="159573" y="352127"/>
                  <a:pt x="154688" y="346829"/>
                </a:cubicBezTo>
                <a:cubicBezTo>
                  <a:pt x="150617" y="341530"/>
                  <a:pt x="148989" y="335010"/>
                  <a:pt x="150210" y="328081"/>
                </a:cubicBezTo>
                <a:cubicBezTo>
                  <a:pt x="150617" y="323598"/>
                  <a:pt x="147768" y="319523"/>
                  <a:pt x="143697" y="318300"/>
                </a:cubicBezTo>
                <a:cubicBezTo>
                  <a:pt x="131078" y="315039"/>
                  <a:pt x="118865" y="310149"/>
                  <a:pt x="107874" y="303628"/>
                </a:cubicBezTo>
                <a:cubicBezTo>
                  <a:pt x="103804" y="301590"/>
                  <a:pt x="98512" y="302813"/>
                  <a:pt x="95662" y="306481"/>
                </a:cubicBezTo>
                <a:cubicBezTo>
                  <a:pt x="91592" y="312187"/>
                  <a:pt x="85485" y="315447"/>
                  <a:pt x="78565" y="316262"/>
                </a:cubicBezTo>
                <a:cubicBezTo>
                  <a:pt x="71645" y="316670"/>
                  <a:pt x="64725" y="314224"/>
                  <a:pt x="59840" y="309334"/>
                </a:cubicBezTo>
                <a:lnTo>
                  <a:pt x="47220" y="297107"/>
                </a:lnTo>
                <a:cubicBezTo>
                  <a:pt x="42336" y="292216"/>
                  <a:pt x="39893" y="285288"/>
                  <a:pt x="40300" y="278767"/>
                </a:cubicBezTo>
                <a:cubicBezTo>
                  <a:pt x="40707" y="271839"/>
                  <a:pt x="44778" y="265725"/>
                  <a:pt x="50477" y="261650"/>
                </a:cubicBezTo>
                <a:cubicBezTo>
                  <a:pt x="54141" y="259205"/>
                  <a:pt x="55362" y="254314"/>
                  <a:pt x="53327" y="250238"/>
                </a:cubicBezTo>
                <a:cubicBezTo>
                  <a:pt x="46406" y="239234"/>
                  <a:pt x="41521" y="227823"/>
                  <a:pt x="38265" y="215189"/>
                </a:cubicBezTo>
                <a:cubicBezTo>
                  <a:pt x="37044" y="211113"/>
                  <a:pt x="32159" y="208260"/>
                  <a:pt x="27681" y="209075"/>
                </a:cubicBezTo>
                <a:cubicBezTo>
                  <a:pt x="20761" y="210298"/>
                  <a:pt x="13840" y="208260"/>
                  <a:pt x="8141" y="204185"/>
                </a:cubicBezTo>
                <a:cubicBezTo>
                  <a:pt x="3257" y="199702"/>
                  <a:pt x="0" y="193181"/>
                  <a:pt x="0" y="186660"/>
                </a:cubicBezTo>
                <a:lnTo>
                  <a:pt x="0" y="168727"/>
                </a:lnTo>
                <a:cubicBezTo>
                  <a:pt x="0" y="162207"/>
                  <a:pt x="3257" y="155686"/>
                  <a:pt x="8141" y="151203"/>
                </a:cubicBezTo>
                <a:cubicBezTo>
                  <a:pt x="13840" y="146720"/>
                  <a:pt x="20761" y="144682"/>
                  <a:pt x="27681" y="145904"/>
                </a:cubicBezTo>
                <a:cubicBezTo>
                  <a:pt x="32159" y="147127"/>
                  <a:pt x="37044" y="144274"/>
                  <a:pt x="38265" y="140199"/>
                </a:cubicBezTo>
                <a:cubicBezTo>
                  <a:pt x="41521" y="127564"/>
                  <a:pt x="46406" y="116153"/>
                  <a:pt x="53327" y="105149"/>
                </a:cubicBezTo>
                <a:cubicBezTo>
                  <a:pt x="55362" y="101073"/>
                  <a:pt x="54141" y="96183"/>
                  <a:pt x="50477" y="93737"/>
                </a:cubicBezTo>
                <a:cubicBezTo>
                  <a:pt x="44778" y="89662"/>
                  <a:pt x="40707" y="83549"/>
                  <a:pt x="40300" y="76620"/>
                </a:cubicBezTo>
                <a:cubicBezTo>
                  <a:pt x="39893" y="69692"/>
                  <a:pt x="42336" y="63171"/>
                  <a:pt x="47220" y="58280"/>
                </a:cubicBezTo>
                <a:lnTo>
                  <a:pt x="59840" y="45646"/>
                </a:lnTo>
                <a:cubicBezTo>
                  <a:pt x="64725" y="41163"/>
                  <a:pt x="71645" y="38718"/>
                  <a:pt x="78565" y="39125"/>
                </a:cubicBezTo>
                <a:cubicBezTo>
                  <a:pt x="85485" y="39940"/>
                  <a:pt x="91592" y="43201"/>
                  <a:pt x="95662" y="48906"/>
                </a:cubicBezTo>
                <a:cubicBezTo>
                  <a:pt x="98512" y="52982"/>
                  <a:pt x="103804" y="54205"/>
                  <a:pt x="107874" y="51759"/>
                </a:cubicBezTo>
                <a:cubicBezTo>
                  <a:pt x="118865" y="45238"/>
                  <a:pt x="131078" y="40348"/>
                  <a:pt x="143697" y="37087"/>
                </a:cubicBezTo>
                <a:cubicBezTo>
                  <a:pt x="147768" y="35865"/>
                  <a:pt x="150617" y="31789"/>
                  <a:pt x="150210" y="27306"/>
                </a:cubicBezTo>
                <a:cubicBezTo>
                  <a:pt x="148989" y="20785"/>
                  <a:pt x="150617" y="13857"/>
                  <a:pt x="154688" y="8559"/>
                </a:cubicBezTo>
                <a:cubicBezTo>
                  <a:pt x="159573" y="3260"/>
                  <a:pt x="166086" y="0"/>
                  <a:pt x="173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Standardize application deployment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Changes in the description impose changes in the running app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CA9DF3F-6DB2-4FDC-38B4-131B41273B32}"/>
              </a:ext>
            </a:extLst>
          </p:cNvPr>
          <p:cNvSpPr txBox="1"/>
          <p:nvPr/>
        </p:nvSpPr>
        <p:spPr>
          <a:xfrm>
            <a:off x="4572000" y="894309"/>
            <a:ext cx="154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 case you change the design…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FDEF3558-D007-6E78-48BC-799FE00DF6AD}"/>
              </a:ext>
            </a:extLst>
          </p:cNvPr>
          <p:cNvGrpSpPr/>
          <p:nvPr/>
        </p:nvGrpSpPr>
        <p:grpSpPr>
          <a:xfrm>
            <a:off x="4667734" y="1701987"/>
            <a:ext cx="1137004" cy="1349492"/>
            <a:chOff x="4008031" y="1565159"/>
            <a:chExt cx="1776230" cy="1869470"/>
          </a:xfrm>
        </p:grpSpPr>
        <p:pic>
          <p:nvPicPr>
            <p:cNvPr id="5" name="Grafika 4" descr="Projektowanie witryn internetowych z wypełnieniem pełnym">
              <a:extLst>
                <a:ext uri="{FF2B5EF4-FFF2-40B4-BE49-F238E27FC236}">
                  <a16:creationId xmlns:a16="http://schemas.microsoft.com/office/drawing/2014/main" id="{2977F265-1B9F-1F64-AEB3-A9E330ED5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8031" y="2300316"/>
              <a:ext cx="735157" cy="735157"/>
            </a:xfrm>
            <a:prstGeom prst="rect">
              <a:avLst/>
            </a:prstGeom>
          </p:spPr>
        </p:pic>
        <p:pic>
          <p:nvPicPr>
            <p:cNvPr id="6" name="Grafika 5" descr="Projektowanie witryn internetowych z wypełnieniem pełnym">
              <a:extLst>
                <a:ext uri="{FF2B5EF4-FFF2-40B4-BE49-F238E27FC236}">
                  <a16:creationId xmlns:a16="http://schemas.microsoft.com/office/drawing/2014/main" id="{6FC00EBA-430D-44E1-2D53-38841385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5730" y="1565159"/>
              <a:ext cx="735157" cy="735157"/>
            </a:xfrm>
            <a:prstGeom prst="rect">
              <a:avLst/>
            </a:prstGeom>
          </p:spPr>
        </p:pic>
        <p:pic>
          <p:nvPicPr>
            <p:cNvPr id="7" name="Grafika 6" descr="Projektowanie witryn internetowych z wypełnieniem pełnym">
              <a:extLst>
                <a:ext uri="{FF2B5EF4-FFF2-40B4-BE49-F238E27FC236}">
                  <a16:creationId xmlns:a16="http://schemas.microsoft.com/office/drawing/2014/main" id="{EC72DCE4-EEBD-EFD4-8C63-4E4172016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49104" y="2699472"/>
              <a:ext cx="735157" cy="735157"/>
            </a:xfrm>
            <a:prstGeom prst="rect">
              <a:avLst/>
            </a:prstGeom>
          </p:spPr>
        </p:pic>
        <p:cxnSp>
          <p:nvCxnSpPr>
            <p:cNvPr id="8" name="Łącznik łamany 7">
              <a:extLst>
                <a:ext uri="{FF2B5EF4-FFF2-40B4-BE49-F238E27FC236}">
                  <a16:creationId xmlns:a16="http://schemas.microsoft.com/office/drawing/2014/main" id="{2FC52436-F526-73C3-C5CD-3E05A8112740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rot="5400000" flipH="1" flipV="1">
              <a:off x="4426881" y="1881467"/>
              <a:ext cx="367578" cy="4701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łamany 8">
              <a:extLst>
                <a:ext uri="{FF2B5EF4-FFF2-40B4-BE49-F238E27FC236}">
                  <a16:creationId xmlns:a16="http://schemas.microsoft.com/office/drawing/2014/main" id="{CA0068C1-0B84-9D8B-084F-BB514528E26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rot="16200000" flipV="1">
              <a:off x="5115418" y="2398207"/>
              <a:ext cx="399156" cy="20337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98A53BA4-D0A0-A125-86EF-EE887ED0310A}"/>
              </a:ext>
            </a:extLst>
          </p:cNvPr>
          <p:cNvGrpSpPr/>
          <p:nvPr/>
        </p:nvGrpSpPr>
        <p:grpSpPr>
          <a:xfrm>
            <a:off x="7606755" y="1701987"/>
            <a:ext cx="1137004" cy="1349492"/>
            <a:chOff x="4008031" y="1565159"/>
            <a:chExt cx="1776230" cy="1869470"/>
          </a:xfrm>
        </p:grpSpPr>
        <p:pic>
          <p:nvPicPr>
            <p:cNvPr id="11" name="Grafika 10" descr="Projektowanie witryn internetowych z wypełnieniem pełnym">
              <a:extLst>
                <a:ext uri="{FF2B5EF4-FFF2-40B4-BE49-F238E27FC236}">
                  <a16:creationId xmlns:a16="http://schemas.microsoft.com/office/drawing/2014/main" id="{4012EE20-F2CD-C85A-1413-1BCA6C8BE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8031" y="2300316"/>
              <a:ext cx="735157" cy="735157"/>
            </a:xfrm>
            <a:prstGeom prst="rect">
              <a:avLst/>
            </a:prstGeom>
          </p:spPr>
        </p:pic>
        <p:pic>
          <p:nvPicPr>
            <p:cNvPr id="12" name="Grafika 11" descr="Projektowanie witryn internetowych z wypełnieniem pełnym">
              <a:extLst>
                <a:ext uri="{FF2B5EF4-FFF2-40B4-BE49-F238E27FC236}">
                  <a16:creationId xmlns:a16="http://schemas.microsoft.com/office/drawing/2014/main" id="{D8D0ED8C-5D36-E317-A118-CF77F3A4F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5730" y="1565159"/>
              <a:ext cx="735157" cy="735157"/>
            </a:xfrm>
            <a:prstGeom prst="rect">
              <a:avLst/>
            </a:prstGeom>
          </p:spPr>
        </p:pic>
        <p:pic>
          <p:nvPicPr>
            <p:cNvPr id="13" name="Grafika 12" descr="Projektowanie witryn internetowych z wypełnieniem pełnym">
              <a:extLst>
                <a:ext uri="{FF2B5EF4-FFF2-40B4-BE49-F238E27FC236}">
                  <a16:creationId xmlns:a16="http://schemas.microsoft.com/office/drawing/2014/main" id="{34173FFD-F5E0-484C-72B8-716D81A7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9104" y="2699472"/>
              <a:ext cx="735157" cy="735157"/>
            </a:xfrm>
            <a:prstGeom prst="rect">
              <a:avLst/>
            </a:prstGeom>
          </p:spPr>
        </p:pic>
        <p:cxnSp>
          <p:nvCxnSpPr>
            <p:cNvPr id="14" name="Łącznik łamany 13">
              <a:extLst>
                <a:ext uri="{FF2B5EF4-FFF2-40B4-BE49-F238E27FC236}">
                  <a16:creationId xmlns:a16="http://schemas.microsoft.com/office/drawing/2014/main" id="{6E9EA51E-82FA-69B4-9C82-B90D4AA74AB4}"/>
                </a:ext>
              </a:extLst>
            </p:cNvPr>
            <p:cNvCxnSpPr>
              <a:stCxn id="11" idx="0"/>
              <a:endCxn id="12" idx="1"/>
            </p:cNvCxnSpPr>
            <p:nvPr/>
          </p:nvCxnSpPr>
          <p:spPr>
            <a:xfrm rot="5400000" flipH="1" flipV="1">
              <a:off x="4426881" y="1881467"/>
              <a:ext cx="367578" cy="4701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łamany 14">
              <a:extLst>
                <a:ext uri="{FF2B5EF4-FFF2-40B4-BE49-F238E27FC236}">
                  <a16:creationId xmlns:a16="http://schemas.microsoft.com/office/drawing/2014/main" id="{9A569CF2-17B6-C959-FB16-67E98B93E853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rot="16200000" flipV="1">
              <a:off x="5115418" y="2398207"/>
              <a:ext cx="399156" cy="20337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B22F83DB-6618-09E2-6F08-B5A0559D489E}"/>
              </a:ext>
            </a:extLst>
          </p:cNvPr>
          <p:cNvGrpSpPr/>
          <p:nvPr/>
        </p:nvGrpSpPr>
        <p:grpSpPr>
          <a:xfrm>
            <a:off x="6052722" y="2064797"/>
            <a:ext cx="1429460" cy="506953"/>
            <a:chOff x="6052722" y="2064797"/>
            <a:chExt cx="1429460" cy="506953"/>
          </a:xfrm>
        </p:grpSpPr>
        <p:pic>
          <p:nvPicPr>
            <p:cNvPr id="2" name="Obraz 1">
              <a:extLst>
                <a:ext uri="{FF2B5EF4-FFF2-40B4-BE49-F238E27FC236}">
                  <a16:creationId xmlns:a16="http://schemas.microsoft.com/office/drawing/2014/main" id="{177D1255-477D-C012-06E4-724430BC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9337" y="2064797"/>
              <a:ext cx="522823" cy="506953"/>
            </a:xfrm>
            <a:prstGeom prst="rect">
              <a:avLst/>
            </a:prstGeom>
          </p:spPr>
        </p:pic>
        <p:sp>
          <p:nvSpPr>
            <p:cNvPr id="16" name="Strzałka w prawo 15">
              <a:extLst>
                <a:ext uri="{FF2B5EF4-FFF2-40B4-BE49-F238E27FC236}">
                  <a16:creationId xmlns:a16="http://schemas.microsoft.com/office/drawing/2014/main" id="{88298245-0AEA-E7A5-2FBB-DE3647E25B3D}"/>
                </a:ext>
              </a:extLst>
            </p:cNvPr>
            <p:cNvSpPr/>
            <p:nvPr/>
          </p:nvSpPr>
          <p:spPr>
            <a:xfrm>
              <a:off x="7143483" y="2163557"/>
              <a:ext cx="338699" cy="37624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Strzałka w prawo 16">
              <a:extLst>
                <a:ext uri="{FF2B5EF4-FFF2-40B4-BE49-F238E27FC236}">
                  <a16:creationId xmlns:a16="http://schemas.microsoft.com/office/drawing/2014/main" id="{D6AA47FB-0401-F0EA-FB9C-9DCEBA3C639B}"/>
                </a:ext>
              </a:extLst>
            </p:cNvPr>
            <p:cNvSpPr/>
            <p:nvPr/>
          </p:nvSpPr>
          <p:spPr>
            <a:xfrm>
              <a:off x="6052722" y="2157384"/>
              <a:ext cx="338699" cy="37624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B52AAB8-2925-9161-33DE-D3D370622FED}"/>
              </a:ext>
            </a:extLst>
          </p:cNvPr>
          <p:cNvSpPr txBox="1"/>
          <p:nvPr/>
        </p:nvSpPr>
        <p:spPr>
          <a:xfrm>
            <a:off x="6726790" y="894309"/>
            <a:ext cx="1546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…k8s transforms running components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2C560EE-68A1-DED9-6864-56C333F47FCA}"/>
              </a:ext>
            </a:extLst>
          </p:cNvPr>
          <p:cNvSpPr txBox="1"/>
          <p:nvPr/>
        </p:nvSpPr>
        <p:spPr>
          <a:xfrm>
            <a:off x="8179701" y="3051479"/>
            <a:ext cx="8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Starts new</a:t>
            </a:r>
          </a:p>
        </p:txBody>
      </p:sp>
      <p:sp>
        <p:nvSpPr>
          <p:cNvPr id="20" name="Freeform 39">
            <a:extLst>
              <a:ext uri="{FF2B5EF4-FFF2-40B4-BE49-F238E27FC236}">
                <a16:creationId xmlns:a16="http://schemas.microsoft.com/office/drawing/2014/main" id="{C911E71F-8B9A-413C-7A1B-EC3BE2EA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909" y="2239841"/>
            <a:ext cx="356365" cy="364199"/>
          </a:xfrm>
          <a:custGeom>
            <a:avLst/>
            <a:gdLst>
              <a:gd name="connsiteX0" fmla="*/ 193470 w 528850"/>
              <a:gd name="connsiteY0" fmla="*/ 421903 h 540475"/>
              <a:gd name="connsiteX1" fmla="*/ 180471 w 528850"/>
              <a:gd name="connsiteY1" fmla="*/ 424738 h 540475"/>
              <a:gd name="connsiteX2" fmla="*/ 166253 w 528850"/>
              <a:gd name="connsiteY2" fmla="*/ 440935 h 540475"/>
              <a:gd name="connsiteX3" fmla="*/ 184939 w 528850"/>
              <a:gd name="connsiteY3" fmla="*/ 476165 h 540475"/>
              <a:gd name="connsiteX4" fmla="*/ 221499 w 528850"/>
              <a:gd name="connsiteY4" fmla="*/ 458753 h 540475"/>
              <a:gd name="connsiteX5" fmla="*/ 219468 w 528850"/>
              <a:gd name="connsiteY5" fmla="*/ 437291 h 540475"/>
              <a:gd name="connsiteX6" fmla="*/ 202406 w 528850"/>
              <a:gd name="connsiteY6" fmla="*/ 423523 h 540475"/>
              <a:gd name="connsiteX7" fmla="*/ 193470 w 528850"/>
              <a:gd name="connsiteY7" fmla="*/ 421903 h 540475"/>
              <a:gd name="connsiteX8" fmla="*/ 206469 w 528850"/>
              <a:gd name="connsiteY8" fmla="*/ 409350 h 540475"/>
              <a:gd name="connsiteX9" fmla="*/ 232060 w 528850"/>
              <a:gd name="connsiteY9" fmla="*/ 430812 h 540475"/>
              <a:gd name="connsiteX10" fmla="*/ 234904 w 528850"/>
              <a:gd name="connsiteY10" fmla="*/ 462802 h 540475"/>
              <a:gd name="connsiteX11" fmla="*/ 194688 w 528850"/>
              <a:gd name="connsiteY11" fmla="*/ 491958 h 540475"/>
              <a:gd name="connsiteX12" fmla="*/ 180877 w 528850"/>
              <a:gd name="connsiteY12" fmla="*/ 489933 h 540475"/>
              <a:gd name="connsiteX13" fmla="*/ 152848 w 528850"/>
              <a:gd name="connsiteY13" fmla="*/ 436481 h 540475"/>
              <a:gd name="connsiteX14" fmla="*/ 173971 w 528850"/>
              <a:gd name="connsiteY14" fmla="*/ 412184 h 540475"/>
              <a:gd name="connsiteX15" fmla="*/ 206469 w 528850"/>
              <a:gd name="connsiteY15" fmla="*/ 409350 h 540475"/>
              <a:gd name="connsiteX16" fmla="*/ 213384 w 528850"/>
              <a:gd name="connsiteY16" fmla="*/ 374007 h 540475"/>
              <a:gd name="connsiteX17" fmla="*/ 212163 w 528850"/>
              <a:gd name="connsiteY17" fmla="*/ 374413 h 540475"/>
              <a:gd name="connsiteX18" fmla="*/ 211756 w 528850"/>
              <a:gd name="connsiteY18" fmla="*/ 375225 h 540475"/>
              <a:gd name="connsiteX19" fmla="*/ 195879 w 528850"/>
              <a:gd name="connsiteY19" fmla="*/ 388217 h 540475"/>
              <a:gd name="connsiteX20" fmla="*/ 179595 w 528850"/>
              <a:gd name="connsiteY20" fmla="*/ 389435 h 540475"/>
              <a:gd name="connsiteX21" fmla="*/ 161682 w 528850"/>
              <a:gd name="connsiteY21" fmla="*/ 378879 h 540475"/>
              <a:gd name="connsiteX22" fmla="*/ 161275 w 528850"/>
              <a:gd name="connsiteY22" fmla="*/ 378067 h 540475"/>
              <a:gd name="connsiteX23" fmla="*/ 160054 w 528850"/>
              <a:gd name="connsiteY23" fmla="*/ 378067 h 540475"/>
              <a:gd name="connsiteX24" fmla="*/ 151912 w 528850"/>
              <a:gd name="connsiteY24" fmla="*/ 382127 h 540475"/>
              <a:gd name="connsiteX25" fmla="*/ 151505 w 528850"/>
              <a:gd name="connsiteY25" fmla="*/ 382939 h 540475"/>
              <a:gd name="connsiteX26" fmla="*/ 151505 w 528850"/>
              <a:gd name="connsiteY26" fmla="*/ 383751 h 540475"/>
              <a:gd name="connsiteX27" fmla="*/ 150284 w 528850"/>
              <a:gd name="connsiteY27" fmla="*/ 403646 h 540475"/>
              <a:gd name="connsiteX28" fmla="*/ 139699 w 528850"/>
              <a:gd name="connsiteY28" fmla="*/ 416233 h 540475"/>
              <a:gd name="connsiteX29" fmla="*/ 119751 w 528850"/>
              <a:gd name="connsiteY29" fmla="*/ 421105 h 540475"/>
              <a:gd name="connsiteX30" fmla="*/ 118529 w 528850"/>
              <a:gd name="connsiteY30" fmla="*/ 421105 h 540475"/>
              <a:gd name="connsiteX31" fmla="*/ 118122 w 528850"/>
              <a:gd name="connsiteY31" fmla="*/ 421511 h 540475"/>
              <a:gd name="connsiteX32" fmla="*/ 115273 w 528850"/>
              <a:gd name="connsiteY32" fmla="*/ 430038 h 540475"/>
              <a:gd name="connsiteX33" fmla="*/ 115273 w 528850"/>
              <a:gd name="connsiteY33" fmla="*/ 430850 h 540475"/>
              <a:gd name="connsiteX34" fmla="*/ 116494 w 528850"/>
              <a:gd name="connsiteY34" fmla="*/ 431256 h 540475"/>
              <a:gd name="connsiteX35" fmla="*/ 129928 w 528850"/>
              <a:gd name="connsiteY35" fmla="*/ 446684 h 540475"/>
              <a:gd name="connsiteX36" fmla="*/ 131557 w 528850"/>
              <a:gd name="connsiteY36" fmla="*/ 462925 h 540475"/>
              <a:gd name="connsiteX37" fmla="*/ 120565 w 528850"/>
              <a:gd name="connsiteY37" fmla="*/ 480384 h 540475"/>
              <a:gd name="connsiteX38" fmla="*/ 120158 w 528850"/>
              <a:gd name="connsiteY38" fmla="*/ 480790 h 540475"/>
              <a:gd name="connsiteX39" fmla="*/ 120565 w 528850"/>
              <a:gd name="connsiteY39" fmla="*/ 481602 h 540475"/>
              <a:gd name="connsiteX40" fmla="*/ 124636 w 528850"/>
              <a:gd name="connsiteY40" fmla="*/ 489317 h 540475"/>
              <a:gd name="connsiteX41" fmla="*/ 125450 w 528850"/>
              <a:gd name="connsiteY41" fmla="*/ 490129 h 540475"/>
              <a:gd name="connsiteX42" fmla="*/ 126264 w 528850"/>
              <a:gd name="connsiteY42" fmla="*/ 490129 h 540475"/>
              <a:gd name="connsiteX43" fmla="*/ 135628 w 528850"/>
              <a:gd name="connsiteY43" fmla="*/ 486880 h 540475"/>
              <a:gd name="connsiteX44" fmla="*/ 147027 w 528850"/>
              <a:gd name="connsiteY44" fmla="*/ 491753 h 540475"/>
              <a:gd name="connsiteX45" fmla="*/ 159647 w 528850"/>
              <a:gd name="connsiteY45" fmla="*/ 502309 h 540475"/>
              <a:gd name="connsiteX46" fmla="*/ 164939 w 528850"/>
              <a:gd name="connsiteY46" fmla="*/ 522204 h 540475"/>
              <a:gd name="connsiteX47" fmla="*/ 164939 w 528850"/>
              <a:gd name="connsiteY47" fmla="*/ 522610 h 540475"/>
              <a:gd name="connsiteX48" fmla="*/ 165753 w 528850"/>
              <a:gd name="connsiteY48" fmla="*/ 523422 h 540475"/>
              <a:gd name="connsiteX49" fmla="*/ 174303 w 528850"/>
              <a:gd name="connsiteY49" fmla="*/ 525858 h 540475"/>
              <a:gd name="connsiteX50" fmla="*/ 175524 w 528850"/>
              <a:gd name="connsiteY50" fmla="*/ 525858 h 540475"/>
              <a:gd name="connsiteX51" fmla="*/ 175524 w 528850"/>
              <a:gd name="connsiteY51" fmla="*/ 525452 h 540475"/>
              <a:gd name="connsiteX52" fmla="*/ 191401 w 528850"/>
              <a:gd name="connsiteY52" fmla="*/ 512460 h 540475"/>
              <a:gd name="connsiteX53" fmla="*/ 208092 w 528850"/>
              <a:gd name="connsiteY53" fmla="*/ 511242 h 540475"/>
              <a:gd name="connsiteX54" fmla="*/ 225598 w 528850"/>
              <a:gd name="connsiteY54" fmla="*/ 521392 h 540475"/>
              <a:gd name="connsiteX55" fmla="*/ 226412 w 528850"/>
              <a:gd name="connsiteY55" fmla="*/ 522204 h 540475"/>
              <a:gd name="connsiteX56" fmla="*/ 227226 w 528850"/>
              <a:gd name="connsiteY56" fmla="*/ 522204 h 540475"/>
              <a:gd name="connsiteX57" fmla="*/ 235368 w 528850"/>
              <a:gd name="connsiteY57" fmla="*/ 518144 h 540475"/>
              <a:gd name="connsiteX58" fmla="*/ 236182 w 528850"/>
              <a:gd name="connsiteY58" fmla="*/ 517738 h 540475"/>
              <a:gd name="connsiteX59" fmla="*/ 235775 w 528850"/>
              <a:gd name="connsiteY59" fmla="*/ 516926 h 540475"/>
              <a:gd name="connsiteX60" fmla="*/ 235368 w 528850"/>
              <a:gd name="connsiteY60" fmla="*/ 516926 h 540475"/>
              <a:gd name="connsiteX61" fmla="*/ 237403 w 528850"/>
              <a:gd name="connsiteY61" fmla="*/ 496219 h 540475"/>
              <a:gd name="connsiteX62" fmla="*/ 247988 w 528850"/>
              <a:gd name="connsiteY62" fmla="*/ 484444 h 540475"/>
              <a:gd name="connsiteX63" fmla="*/ 267936 w 528850"/>
              <a:gd name="connsiteY63" fmla="*/ 479572 h 540475"/>
              <a:gd name="connsiteX64" fmla="*/ 268750 w 528850"/>
              <a:gd name="connsiteY64" fmla="*/ 479572 h 540475"/>
              <a:gd name="connsiteX65" fmla="*/ 269565 w 528850"/>
              <a:gd name="connsiteY65" fmla="*/ 478760 h 540475"/>
              <a:gd name="connsiteX66" fmla="*/ 272007 w 528850"/>
              <a:gd name="connsiteY66" fmla="*/ 470234 h 540475"/>
              <a:gd name="connsiteX67" fmla="*/ 271600 w 528850"/>
              <a:gd name="connsiteY67" fmla="*/ 469828 h 540475"/>
              <a:gd name="connsiteX68" fmla="*/ 270786 w 528850"/>
              <a:gd name="connsiteY68" fmla="*/ 469016 h 540475"/>
              <a:gd name="connsiteX69" fmla="*/ 257759 w 528850"/>
              <a:gd name="connsiteY69" fmla="*/ 453587 h 540475"/>
              <a:gd name="connsiteX70" fmla="*/ 256130 w 528850"/>
              <a:gd name="connsiteY70" fmla="*/ 437752 h 540475"/>
              <a:gd name="connsiteX71" fmla="*/ 266715 w 528850"/>
              <a:gd name="connsiteY71" fmla="*/ 420293 h 540475"/>
              <a:gd name="connsiteX72" fmla="*/ 267122 w 528850"/>
              <a:gd name="connsiteY72" fmla="*/ 419481 h 540475"/>
              <a:gd name="connsiteX73" fmla="*/ 267122 w 528850"/>
              <a:gd name="connsiteY73" fmla="*/ 419075 h 540475"/>
              <a:gd name="connsiteX74" fmla="*/ 263051 w 528850"/>
              <a:gd name="connsiteY74" fmla="*/ 410955 h 540475"/>
              <a:gd name="connsiteX75" fmla="*/ 262237 w 528850"/>
              <a:gd name="connsiteY75" fmla="*/ 410143 h 540475"/>
              <a:gd name="connsiteX76" fmla="*/ 261015 w 528850"/>
              <a:gd name="connsiteY76" fmla="*/ 410549 h 540475"/>
              <a:gd name="connsiteX77" fmla="*/ 240660 w 528850"/>
              <a:gd name="connsiteY77" fmla="*/ 408519 h 540475"/>
              <a:gd name="connsiteX78" fmla="*/ 227633 w 528850"/>
              <a:gd name="connsiteY78" fmla="*/ 397962 h 540475"/>
              <a:gd name="connsiteX79" fmla="*/ 222748 w 528850"/>
              <a:gd name="connsiteY79" fmla="*/ 378067 h 540475"/>
              <a:gd name="connsiteX80" fmla="*/ 222748 w 528850"/>
              <a:gd name="connsiteY80" fmla="*/ 377661 h 540475"/>
              <a:gd name="connsiteX81" fmla="*/ 221934 w 528850"/>
              <a:gd name="connsiteY81" fmla="*/ 377255 h 540475"/>
              <a:gd name="connsiteX82" fmla="*/ 217455 w 528850"/>
              <a:gd name="connsiteY82" fmla="*/ 361014 h 540475"/>
              <a:gd name="connsiteX83" fmla="*/ 226005 w 528850"/>
              <a:gd name="connsiteY83" fmla="*/ 363450 h 540475"/>
              <a:gd name="connsiteX84" fmla="*/ 236182 w 528850"/>
              <a:gd name="connsiteY84" fmla="*/ 372383 h 540475"/>
              <a:gd name="connsiteX85" fmla="*/ 234961 w 528850"/>
              <a:gd name="connsiteY85" fmla="*/ 384969 h 540475"/>
              <a:gd name="connsiteX86" fmla="*/ 235368 w 528850"/>
              <a:gd name="connsiteY86" fmla="*/ 385781 h 540475"/>
              <a:gd name="connsiteX87" fmla="*/ 251245 w 528850"/>
              <a:gd name="connsiteY87" fmla="*/ 399180 h 540475"/>
              <a:gd name="connsiteX88" fmla="*/ 252873 w 528850"/>
              <a:gd name="connsiteY88" fmla="*/ 399180 h 540475"/>
              <a:gd name="connsiteX89" fmla="*/ 265086 w 528850"/>
              <a:gd name="connsiteY89" fmla="*/ 396744 h 540475"/>
              <a:gd name="connsiteX90" fmla="*/ 275264 w 528850"/>
              <a:gd name="connsiteY90" fmla="*/ 404052 h 540475"/>
              <a:gd name="connsiteX91" fmla="*/ 279742 w 528850"/>
              <a:gd name="connsiteY91" fmla="*/ 412173 h 540475"/>
              <a:gd name="connsiteX92" fmla="*/ 280149 w 528850"/>
              <a:gd name="connsiteY92" fmla="*/ 425165 h 540475"/>
              <a:gd name="connsiteX93" fmla="*/ 270786 w 528850"/>
              <a:gd name="connsiteY93" fmla="*/ 433286 h 540475"/>
              <a:gd name="connsiteX94" fmla="*/ 269972 w 528850"/>
              <a:gd name="connsiteY94" fmla="*/ 434504 h 540475"/>
              <a:gd name="connsiteX95" fmla="*/ 271600 w 528850"/>
              <a:gd name="connsiteY95" fmla="*/ 454399 h 540475"/>
              <a:gd name="connsiteX96" fmla="*/ 272821 w 528850"/>
              <a:gd name="connsiteY96" fmla="*/ 455211 h 540475"/>
              <a:gd name="connsiteX97" fmla="*/ 283813 w 528850"/>
              <a:gd name="connsiteY97" fmla="*/ 462113 h 540475"/>
              <a:gd name="connsiteX98" fmla="*/ 285849 w 528850"/>
              <a:gd name="connsiteY98" fmla="*/ 475106 h 540475"/>
              <a:gd name="connsiteX99" fmla="*/ 282999 w 528850"/>
              <a:gd name="connsiteY99" fmla="*/ 483226 h 540475"/>
              <a:gd name="connsiteX100" fmla="*/ 274043 w 528850"/>
              <a:gd name="connsiteY100" fmla="*/ 492565 h 540475"/>
              <a:gd name="connsiteX101" fmla="*/ 261015 w 528850"/>
              <a:gd name="connsiteY101" fmla="*/ 491753 h 540475"/>
              <a:gd name="connsiteX102" fmla="*/ 259794 w 528850"/>
              <a:gd name="connsiteY102" fmla="*/ 492159 h 540475"/>
              <a:gd name="connsiteX103" fmla="*/ 246767 w 528850"/>
              <a:gd name="connsiteY103" fmla="*/ 507181 h 540475"/>
              <a:gd name="connsiteX104" fmla="*/ 246767 w 528850"/>
              <a:gd name="connsiteY104" fmla="*/ 507994 h 540475"/>
              <a:gd name="connsiteX105" fmla="*/ 246767 w 528850"/>
              <a:gd name="connsiteY105" fmla="*/ 508400 h 540475"/>
              <a:gd name="connsiteX106" fmla="*/ 249617 w 528850"/>
              <a:gd name="connsiteY106" fmla="*/ 520986 h 540475"/>
              <a:gd name="connsiteX107" fmla="*/ 241882 w 528850"/>
              <a:gd name="connsiteY107" fmla="*/ 530731 h 540475"/>
              <a:gd name="connsiteX108" fmla="*/ 233740 w 528850"/>
              <a:gd name="connsiteY108" fmla="*/ 535197 h 540475"/>
              <a:gd name="connsiteX109" fmla="*/ 220712 w 528850"/>
              <a:gd name="connsiteY109" fmla="*/ 535603 h 540475"/>
              <a:gd name="connsiteX110" fmla="*/ 212163 w 528850"/>
              <a:gd name="connsiteY110" fmla="*/ 525858 h 540475"/>
              <a:gd name="connsiteX111" fmla="*/ 210942 w 528850"/>
              <a:gd name="connsiteY111" fmla="*/ 525046 h 540475"/>
              <a:gd name="connsiteX112" fmla="*/ 190587 w 528850"/>
              <a:gd name="connsiteY112" fmla="*/ 526670 h 540475"/>
              <a:gd name="connsiteX113" fmla="*/ 189772 w 528850"/>
              <a:gd name="connsiteY113" fmla="*/ 527076 h 540475"/>
              <a:gd name="connsiteX114" fmla="*/ 182852 w 528850"/>
              <a:gd name="connsiteY114" fmla="*/ 537633 h 540475"/>
              <a:gd name="connsiteX115" fmla="*/ 174710 w 528850"/>
              <a:gd name="connsiteY115" fmla="*/ 540475 h 540475"/>
              <a:gd name="connsiteX116" fmla="*/ 169824 w 528850"/>
              <a:gd name="connsiteY116" fmla="*/ 539663 h 540475"/>
              <a:gd name="connsiteX117" fmla="*/ 161275 w 528850"/>
              <a:gd name="connsiteY117" fmla="*/ 536821 h 540475"/>
              <a:gd name="connsiteX118" fmla="*/ 151505 w 528850"/>
              <a:gd name="connsiteY118" fmla="*/ 528295 h 540475"/>
              <a:gd name="connsiteX119" fmla="*/ 152319 w 528850"/>
              <a:gd name="connsiteY119" fmla="*/ 515302 h 540475"/>
              <a:gd name="connsiteX120" fmla="*/ 151912 w 528850"/>
              <a:gd name="connsiteY120" fmla="*/ 514490 h 540475"/>
              <a:gd name="connsiteX121" fmla="*/ 136035 w 528850"/>
              <a:gd name="connsiteY121" fmla="*/ 501497 h 540475"/>
              <a:gd name="connsiteX122" fmla="*/ 134814 w 528850"/>
              <a:gd name="connsiteY122" fmla="*/ 501497 h 540475"/>
              <a:gd name="connsiteX123" fmla="*/ 122193 w 528850"/>
              <a:gd name="connsiteY123" fmla="*/ 503933 h 540475"/>
              <a:gd name="connsiteX124" fmla="*/ 112016 w 528850"/>
              <a:gd name="connsiteY124" fmla="*/ 496219 h 540475"/>
              <a:gd name="connsiteX125" fmla="*/ 107538 w 528850"/>
              <a:gd name="connsiteY125" fmla="*/ 488099 h 540475"/>
              <a:gd name="connsiteX126" fmla="*/ 107131 w 528850"/>
              <a:gd name="connsiteY126" fmla="*/ 475512 h 540475"/>
              <a:gd name="connsiteX127" fmla="*/ 116901 w 528850"/>
              <a:gd name="connsiteY127" fmla="*/ 466985 h 540475"/>
              <a:gd name="connsiteX128" fmla="*/ 117308 w 528850"/>
              <a:gd name="connsiteY128" fmla="*/ 466173 h 540475"/>
              <a:gd name="connsiteX129" fmla="*/ 115273 w 528850"/>
              <a:gd name="connsiteY129" fmla="*/ 446278 h 540475"/>
              <a:gd name="connsiteX130" fmla="*/ 114458 w 528850"/>
              <a:gd name="connsiteY130" fmla="*/ 445466 h 540475"/>
              <a:gd name="connsiteX131" fmla="*/ 103467 w 528850"/>
              <a:gd name="connsiteY131" fmla="*/ 438158 h 540475"/>
              <a:gd name="connsiteX132" fmla="*/ 101838 w 528850"/>
              <a:gd name="connsiteY132" fmla="*/ 425571 h 540475"/>
              <a:gd name="connsiteX133" fmla="*/ 104281 w 528850"/>
              <a:gd name="connsiteY133" fmla="*/ 417045 h 540475"/>
              <a:gd name="connsiteX134" fmla="*/ 113237 w 528850"/>
              <a:gd name="connsiteY134" fmla="*/ 407707 h 540475"/>
              <a:gd name="connsiteX135" fmla="*/ 126264 w 528850"/>
              <a:gd name="connsiteY135" fmla="*/ 408519 h 540475"/>
              <a:gd name="connsiteX136" fmla="*/ 127486 w 528850"/>
              <a:gd name="connsiteY136" fmla="*/ 408519 h 540475"/>
              <a:gd name="connsiteX137" fmla="*/ 140513 w 528850"/>
              <a:gd name="connsiteY137" fmla="*/ 393090 h 540475"/>
              <a:gd name="connsiteX138" fmla="*/ 140513 w 528850"/>
              <a:gd name="connsiteY138" fmla="*/ 392278 h 540475"/>
              <a:gd name="connsiteX139" fmla="*/ 137663 w 528850"/>
              <a:gd name="connsiteY139" fmla="*/ 379691 h 540475"/>
              <a:gd name="connsiteX140" fmla="*/ 145805 w 528850"/>
              <a:gd name="connsiteY140" fmla="*/ 369540 h 540475"/>
              <a:gd name="connsiteX141" fmla="*/ 153947 w 528850"/>
              <a:gd name="connsiteY141" fmla="*/ 365480 h 540475"/>
              <a:gd name="connsiteX142" fmla="*/ 166568 w 528850"/>
              <a:gd name="connsiteY142" fmla="*/ 365074 h 540475"/>
              <a:gd name="connsiteX143" fmla="*/ 175524 w 528850"/>
              <a:gd name="connsiteY143" fmla="*/ 374819 h 540475"/>
              <a:gd name="connsiteX144" fmla="*/ 176745 w 528850"/>
              <a:gd name="connsiteY144" fmla="*/ 375225 h 540475"/>
              <a:gd name="connsiteX145" fmla="*/ 196693 w 528850"/>
              <a:gd name="connsiteY145" fmla="*/ 374007 h 540475"/>
              <a:gd name="connsiteX146" fmla="*/ 197507 w 528850"/>
              <a:gd name="connsiteY146" fmla="*/ 372789 h 540475"/>
              <a:gd name="connsiteX147" fmla="*/ 204428 w 528850"/>
              <a:gd name="connsiteY147" fmla="*/ 362232 h 540475"/>
              <a:gd name="connsiteX148" fmla="*/ 217455 w 528850"/>
              <a:gd name="connsiteY148" fmla="*/ 361014 h 540475"/>
              <a:gd name="connsiteX149" fmla="*/ 418477 w 528850"/>
              <a:gd name="connsiteY149" fmla="*/ 337856 h 540475"/>
              <a:gd name="connsiteX150" fmla="*/ 365971 w 528850"/>
              <a:gd name="connsiteY150" fmla="*/ 364120 h 540475"/>
              <a:gd name="connsiteX151" fmla="*/ 393648 w 528850"/>
              <a:gd name="connsiteY151" fmla="*/ 415827 h 540475"/>
              <a:gd name="connsiteX152" fmla="*/ 425803 w 528850"/>
              <a:gd name="connsiteY152" fmla="*/ 413365 h 540475"/>
              <a:gd name="connsiteX153" fmla="*/ 446155 w 528850"/>
              <a:gd name="connsiteY153" fmla="*/ 389563 h 540475"/>
              <a:gd name="connsiteX154" fmla="*/ 418477 w 528850"/>
              <a:gd name="connsiteY154" fmla="*/ 337856 h 540475"/>
              <a:gd name="connsiteX155" fmla="*/ 400326 w 528850"/>
              <a:gd name="connsiteY155" fmla="*/ 321403 h 540475"/>
              <a:gd name="connsiteX156" fmla="*/ 422547 w 528850"/>
              <a:gd name="connsiteY156" fmla="*/ 323904 h 540475"/>
              <a:gd name="connsiteX157" fmla="*/ 459586 w 528850"/>
              <a:gd name="connsiteY157" fmla="*/ 394077 h 540475"/>
              <a:gd name="connsiteX158" fmla="*/ 431909 w 528850"/>
              <a:gd name="connsiteY158" fmla="*/ 426497 h 540475"/>
              <a:gd name="connsiteX159" fmla="*/ 407080 w 528850"/>
              <a:gd name="connsiteY159" fmla="*/ 432653 h 540475"/>
              <a:gd name="connsiteX160" fmla="*/ 389171 w 528850"/>
              <a:gd name="connsiteY160" fmla="*/ 429780 h 540475"/>
              <a:gd name="connsiteX161" fmla="*/ 352132 w 528850"/>
              <a:gd name="connsiteY161" fmla="*/ 359606 h 540475"/>
              <a:gd name="connsiteX162" fmla="*/ 400326 w 528850"/>
              <a:gd name="connsiteY162" fmla="*/ 321403 h 540475"/>
              <a:gd name="connsiteX163" fmla="*/ 432890 w 528850"/>
              <a:gd name="connsiteY163" fmla="*/ 270659 h 540475"/>
              <a:gd name="connsiteX164" fmla="*/ 429232 w 528850"/>
              <a:gd name="connsiteY164" fmla="*/ 271067 h 540475"/>
              <a:gd name="connsiteX165" fmla="*/ 428012 w 528850"/>
              <a:gd name="connsiteY165" fmla="*/ 273513 h 540475"/>
              <a:gd name="connsiteX166" fmla="*/ 408908 w 528850"/>
              <a:gd name="connsiteY166" fmla="*/ 289006 h 540475"/>
              <a:gd name="connsiteX167" fmla="*/ 385739 w 528850"/>
              <a:gd name="connsiteY167" fmla="*/ 290637 h 540475"/>
              <a:gd name="connsiteX168" fmla="*/ 365009 w 528850"/>
              <a:gd name="connsiteY168" fmla="*/ 278405 h 540475"/>
              <a:gd name="connsiteX169" fmla="*/ 362570 w 528850"/>
              <a:gd name="connsiteY169" fmla="*/ 275959 h 540475"/>
              <a:gd name="connsiteX170" fmla="*/ 358912 w 528850"/>
              <a:gd name="connsiteY170" fmla="*/ 275959 h 540475"/>
              <a:gd name="connsiteX171" fmla="*/ 347937 w 528850"/>
              <a:gd name="connsiteY171" fmla="*/ 281667 h 540475"/>
              <a:gd name="connsiteX172" fmla="*/ 346311 w 528850"/>
              <a:gd name="connsiteY172" fmla="*/ 284113 h 540475"/>
              <a:gd name="connsiteX173" fmla="*/ 346717 w 528850"/>
              <a:gd name="connsiteY173" fmla="*/ 286967 h 540475"/>
              <a:gd name="connsiteX174" fmla="*/ 345091 w 528850"/>
              <a:gd name="connsiteY174" fmla="*/ 311430 h 540475"/>
              <a:gd name="connsiteX175" fmla="*/ 330052 w 528850"/>
              <a:gd name="connsiteY175" fmla="*/ 328554 h 540475"/>
              <a:gd name="connsiteX176" fmla="*/ 306070 w 528850"/>
              <a:gd name="connsiteY176" fmla="*/ 334669 h 540475"/>
              <a:gd name="connsiteX177" fmla="*/ 302818 w 528850"/>
              <a:gd name="connsiteY177" fmla="*/ 334262 h 540475"/>
              <a:gd name="connsiteX178" fmla="*/ 300786 w 528850"/>
              <a:gd name="connsiteY178" fmla="*/ 336708 h 540475"/>
              <a:gd name="connsiteX179" fmla="*/ 297128 w 528850"/>
              <a:gd name="connsiteY179" fmla="*/ 348124 h 540475"/>
              <a:gd name="connsiteX180" fmla="*/ 297534 w 528850"/>
              <a:gd name="connsiteY180" fmla="*/ 350978 h 540475"/>
              <a:gd name="connsiteX181" fmla="*/ 300379 w 528850"/>
              <a:gd name="connsiteY181" fmla="*/ 353424 h 540475"/>
              <a:gd name="connsiteX182" fmla="*/ 316232 w 528850"/>
              <a:gd name="connsiteY182" fmla="*/ 371771 h 540475"/>
              <a:gd name="connsiteX183" fmla="*/ 318264 w 528850"/>
              <a:gd name="connsiteY183" fmla="*/ 394602 h 540475"/>
              <a:gd name="connsiteX184" fmla="*/ 306070 w 528850"/>
              <a:gd name="connsiteY184" fmla="*/ 415396 h 540475"/>
              <a:gd name="connsiteX185" fmla="*/ 303631 w 528850"/>
              <a:gd name="connsiteY185" fmla="*/ 417434 h 540475"/>
              <a:gd name="connsiteX186" fmla="*/ 303631 w 528850"/>
              <a:gd name="connsiteY186" fmla="*/ 420696 h 540475"/>
              <a:gd name="connsiteX187" fmla="*/ 309322 w 528850"/>
              <a:gd name="connsiteY187" fmla="*/ 431704 h 540475"/>
              <a:gd name="connsiteX188" fmla="*/ 312574 w 528850"/>
              <a:gd name="connsiteY188" fmla="*/ 433743 h 540475"/>
              <a:gd name="connsiteX189" fmla="*/ 315419 w 528850"/>
              <a:gd name="connsiteY189" fmla="*/ 432927 h 540475"/>
              <a:gd name="connsiteX190" fmla="*/ 315825 w 528850"/>
              <a:gd name="connsiteY190" fmla="*/ 432927 h 540475"/>
              <a:gd name="connsiteX191" fmla="*/ 326800 w 528850"/>
              <a:gd name="connsiteY191" fmla="*/ 429258 h 540475"/>
              <a:gd name="connsiteX192" fmla="*/ 340214 w 528850"/>
              <a:gd name="connsiteY192" fmla="*/ 435374 h 540475"/>
              <a:gd name="connsiteX193" fmla="*/ 358099 w 528850"/>
              <a:gd name="connsiteY193" fmla="*/ 449643 h 540475"/>
              <a:gd name="connsiteX194" fmla="*/ 364196 w 528850"/>
              <a:gd name="connsiteY194" fmla="*/ 473698 h 540475"/>
              <a:gd name="connsiteX195" fmla="*/ 363789 w 528850"/>
              <a:gd name="connsiteY195" fmla="*/ 476552 h 540475"/>
              <a:gd name="connsiteX196" fmla="*/ 366635 w 528850"/>
              <a:gd name="connsiteY196" fmla="*/ 478999 h 540475"/>
              <a:gd name="connsiteX197" fmla="*/ 378422 w 528850"/>
              <a:gd name="connsiteY197" fmla="*/ 482668 h 540475"/>
              <a:gd name="connsiteX198" fmla="*/ 382081 w 528850"/>
              <a:gd name="connsiteY198" fmla="*/ 482260 h 540475"/>
              <a:gd name="connsiteX199" fmla="*/ 383707 w 528850"/>
              <a:gd name="connsiteY199" fmla="*/ 479814 h 540475"/>
              <a:gd name="connsiteX200" fmla="*/ 402404 w 528850"/>
              <a:gd name="connsiteY200" fmla="*/ 463913 h 540475"/>
              <a:gd name="connsiteX201" fmla="*/ 425573 w 528850"/>
              <a:gd name="connsiteY201" fmla="*/ 462282 h 540475"/>
              <a:gd name="connsiteX202" fmla="*/ 447116 w 528850"/>
              <a:gd name="connsiteY202" fmla="*/ 474921 h 540475"/>
              <a:gd name="connsiteX203" fmla="*/ 449149 w 528850"/>
              <a:gd name="connsiteY203" fmla="*/ 477368 h 540475"/>
              <a:gd name="connsiteX204" fmla="*/ 452807 w 528850"/>
              <a:gd name="connsiteY204" fmla="*/ 477368 h 540475"/>
              <a:gd name="connsiteX205" fmla="*/ 463782 w 528850"/>
              <a:gd name="connsiteY205" fmla="*/ 471660 h 540475"/>
              <a:gd name="connsiteX206" fmla="*/ 465408 w 528850"/>
              <a:gd name="connsiteY206" fmla="*/ 469213 h 540475"/>
              <a:gd name="connsiteX207" fmla="*/ 465001 w 528850"/>
              <a:gd name="connsiteY207" fmla="*/ 466360 h 540475"/>
              <a:gd name="connsiteX208" fmla="*/ 466627 w 528850"/>
              <a:gd name="connsiteY208" fmla="*/ 441897 h 540475"/>
              <a:gd name="connsiteX209" fmla="*/ 481667 w 528850"/>
              <a:gd name="connsiteY209" fmla="*/ 424773 h 540475"/>
              <a:gd name="connsiteX210" fmla="*/ 505242 w 528850"/>
              <a:gd name="connsiteY210" fmla="*/ 418658 h 540475"/>
              <a:gd name="connsiteX211" fmla="*/ 508900 w 528850"/>
              <a:gd name="connsiteY211" fmla="*/ 418658 h 540475"/>
              <a:gd name="connsiteX212" fmla="*/ 510933 w 528850"/>
              <a:gd name="connsiteY212" fmla="*/ 416619 h 540475"/>
              <a:gd name="connsiteX213" fmla="*/ 514591 w 528850"/>
              <a:gd name="connsiteY213" fmla="*/ 404795 h 540475"/>
              <a:gd name="connsiteX214" fmla="*/ 514185 w 528850"/>
              <a:gd name="connsiteY214" fmla="*/ 401941 h 540475"/>
              <a:gd name="connsiteX215" fmla="*/ 511339 w 528850"/>
              <a:gd name="connsiteY215" fmla="*/ 399903 h 540475"/>
              <a:gd name="connsiteX216" fmla="*/ 495487 w 528850"/>
              <a:gd name="connsiteY216" fmla="*/ 381556 h 540475"/>
              <a:gd name="connsiteX217" fmla="*/ 493454 w 528850"/>
              <a:gd name="connsiteY217" fmla="*/ 358724 h 540475"/>
              <a:gd name="connsiteX218" fmla="*/ 505242 w 528850"/>
              <a:gd name="connsiteY218" fmla="*/ 337931 h 540475"/>
              <a:gd name="connsiteX219" fmla="*/ 507681 w 528850"/>
              <a:gd name="connsiteY219" fmla="*/ 335485 h 540475"/>
              <a:gd name="connsiteX220" fmla="*/ 507681 w 528850"/>
              <a:gd name="connsiteY220" fmla="*/ 332631 h 540475"/>
              <a:gd name="connsiteX221" fmla="*/ 501990 w 528850"/>
              <a:gd name="connsiteY221" fmla="*/ 321623 h 540475"/>
              <a:gd name="connsiteX222" fmla="*/ 499145 w 528850"/>
              <a:gd name="connsiteY222" fmla="*/ 319584 h 540475"/>
              <a:gd name="connsiteX223" fmla="*/ 495893 w 528850"/>
              <a:gd name="connsiteY223" fmla="*/ 320399 h 540475"/>
              <a:gd name="connsiteX224" fmla="*/ 471505 w 528850"/>
              <a:gd name="connsiteY224" fmla="*/ 317953 h 540475"/>
              <a:gd name="connsiteX225" fmla="*/ 453620 w 528850"/>
              <a:gd name="connsiteY225" fmla="*/ 303276 h 540475"/>
              <a:gd name="connsiteX226" fmla="*/ 447116 w 528850"/>
              <a:gd name="connsiteY226" fmla="*/ 279628 h 540475"/>
              <a:gd name="connsiteX227" fmla="*/ 447523 w 528850"/>
              <a:gd name="connsiteY227" fmla="*/ 276775 h 540475"/>
              <a:gd name="connsiteX228" fmla="*/ 444678 w 528850"/>
              <a:gd name="connsiteY228" fmla="*/ 274328 h 540475"/>
              <a:gd name="connsiteX229" fmla="*/ 437361 w 528850"/>
              <a:gd name="connsiteY229" fmla="*/ 256797 h 540475"/>
              <a:gd name="connsiteX230" fmla="*/ 449149 w 528850"/>
              <a:gd name="connsiteY230" fmla="*/ 260466 h 540475"/>
              <a:gd name="connsiteX231" fmla="*/ 460530 w 528850"/>
              <a:gd name="connsiteY231" fmla="*/ 271067 h 540475"/>
              <a:gd name="connsiteX232" fmla="*/ 460124 w 528850"/>
              <a:gd name="connsiteY232" fmla="*/ 286560 h 540475"/>
              <a:gd name="connsiteX233" fmla="*/ 461343 w 528850"/>
              <a:gd name="connsiteY233" fmla="*/ 291044 h 540475"/>
              <a:gd name="connsiteX234" fmla="*/ 482073 w 528850"/>
              <a:gd name="connsiteY234" fmla="*/ 308168 h 540475"/>
              <a:gd name="connsiteX235" fmla="*/ 487357 w 528850"/>
              <a:gd name="connsiteY235" fmla="*/ 308984 h 540475"/>
              <a:gd name="connsiteX236" fmla="*/ 502397 w 528850"/>
              <a:gd name="connsiteY236" fmla="*/ 305722 h 540475"/>
              <a:gd name="connsiteX237" fmla="*/ 514591 w 528850"/>
              <a:gd name="connsiteY237" fmla="*/ 315099 h 540475"/>
              <a:gd name="connsiteX238" fmla="*/ 520282 w 528850"/>
              <a:gd name="connsiteY238" fmla="*/ 325700 h 540475"/>
              <a:gd name="connsiteX239" fmla="*/ 521095 w 528850"/>
              <a:gd name="connsiteY239" fmla="*/ 341193 h 540475"/>
              <a:gd name="connsiteX240" fmla="*/ 509713 w 528850"/>
              <a:gd name="connsiteY240" fmla="*/ 351385 h 540475"/>
              <a:gd name="connsiteX241" fmla="*/ 506868 w 528850"/>
              <a:gd name="connsiteY241" fmla="*/ 355870 h 540475"/>
              <a:gd name="connsiteX242" fmla="*/ 509307 w 528850"/>
              <a:gd name="connsiteY242" fmla="*/ 381963 h 540475"/>
              <a:gd name="connsiteX243" fmla="*/ 512965 w 528850"/>
              <a:gd name="connsiteY243" fmla="*/ 386041 h 540475"/>
              <a:gd name="connsiteX244" fmla="*/ 526379 w 528850"/>
              <a:gd name="connsiteY244" fmla="*/ 394195 h 540475"/>
              <a:gd name="connsiteX245" fmla="*/ 528005 w 528850"/>
              <a:gd name="connsiteY245" fmla="*/ 409280 h 540475"/>
              <a:gd name="connsiteX246" fmla="*/ 524346 w 528850"/>
              <a:gd name="connsiteY246" fmla="*/ 421104 h 540475"/>
              <a:gd name="connsiteX247" fmla="*/ 514185 w 528850"/>
              <a:gd name="connsiteY247" fmla="*/ 432112 h 540475"/>
              <a:gd name="connsiteX248" fmla="*/ 498739 w 528850"/>
              <a:gd name="connsiteY248" fmla="*/ 431297 h 540475"/>
              <a:gd name="connsiteX249" fmla="*/ 493454 w 528850"/>
              <a:gd name="connsiteY249" fmla="*/ 432520 h 540475"/>
              <a:gd name="connsiteX250" fmla="*/ 475976 w 528850"/>
              <a:gd name="connsiteY250" fmla="*/ 452497 h 540475"/>
              <a:gd name="connsiteX251" fmla="*/ 475976 w 528850"/>
              <a:gd name="connsiteY251" fmla="*/ 457390 h 540475"/>
              <a:gd name="connsiteX252" fmla="*/ 479228 w 528850"/>
              <a:gd name="connsiteY252" fmla="*/ 472475 h 540475"/>
              <a:gd name="connsiteX253" fmla="*/ 469879 w 528850"/>
              <a:gd name="connsiteY253" fmla="*/ 484299 h 540475"/>
              <a:gd name="connsiteX254" fmla="*/ 458904 w 528850"/>
              <a:gd name="connsiteY254" fmla="*/ 490414 h 540475"/>
              <a:gd name="connsiteX255" fmla="*/ 443458 w 528850"/>
              <a:gd name="connsiteY255" fmla="*/ 490414 h 540475"/>
              <a:gd name="connsiteX256" fmla="*/ 433296 w 528850"/>
              <a:gd name="connsiteY256" fmla="*/ 479406 h 540475"/>
              <a:gd name="connsiteX257" fmla="*/ 428419 w 528850"/>
              <a:gd name="connsiteY257" fmla="*/ 476552 h 540475"/>
              <a:gd name="connsiteX258" fmla="*/ 401591 w 528850"/>
              <a:gd name="connsiteY258" fmla="*/ 478183 h 540475"/>
              <a:gd name="connsiteX259" fmla="*/ 397933 w 528850"/>
              <a:gd name="connsiteY259" fmla="*/ 481852 h 540475"/>
              <a:gd name="connsiteX260" fmla="*/ 389804 w 528850"/>
              <a:gd name="connsiteY260" fmla="*/ 494491 h 540475"/>
              <a:gd name="connsiteX261" fmla="*/ 380048 w 528850"/>
              <a:gd name="connsiteY261" fmla="*/ 497345 h 540475"/>
              <a:gd name="connsiteX262" fmla="*/ 374358 w 528850"/>
              <a:gd name="connsiteY262" fmla="*/ 496122 h 540475"/>
              <a:gd name="connsiteX263" fmla="*/ 362570 w 528850"/>
              <a:gd name="connsiteY263" fmla="*/ 492861 h 540475"/>
              <a:gd name="connsiteX264" fmla="*/ 350782 w 528850"/>
              <a:gd name="connsiteY264" fmla="*/ 481852 h 540475"/>
              <a:gd name="connsiteX265" fmla="*/ 351595 w 528850"/>
              <a:gd name="connsiteY265" fmla="*/ 466767 h 540475"/>
              <a:gd name="connsiteX266" fmla="*/ 350376 w 528850"/>
              <a:gd name="connsiteY266" fmla="*/ 461875 h 540475"/>
              <a:gd name="connsiteX267" fmla="*/ 329645 w 528850"/>
              <a:gd name="connsiteY267" fmla="*/ 444751 h 540475"/>
              <a:gd name="connsiteX268" fmla="*/ 324361 w 528850"/>
              <a:gd name="connsiteY268" fmla="*/ 444343 h 540475"/>
              <a:gd name="connsiteX269" fmla="*/ 323955 w 528850"/>
              <a:gd name="connsiteY269" fmla="*/ 444343 h 540475"/>
              <a:gd name="connsiteX270" fmla="*/ 309322 w 528850"/>
              <a:gd name="connsiteY270" fmla="*/ 447197 h 540475"/>
              <a:gd name="connsiteX271" fmla="*/ 297128 w 528850"/>
              <a:gd name="connsiteY271" fmla="*/ 438228 h 540475"/>
              <a:gd name="connsiteX272" fmla="*/ 291437 w 528850"/>
              <a:gd name="connsiteY272" fmla="*/ 427219 h 540475"/>
              <a:gd name="connsiteX273" fmla="*/ 290218 w 528850"/>
              <a:gd name="connsiteY273" fmla="*/ 412134 h 540475"/>
              <a:gd name="connsiteX274" fmla="*/ 301599 w 528850"/>
              <a:gd name="connsiteY274" fmla="*/ 401941 h 540475"/>
              <a:gd name="connsiteX275" fmla="*/ 302005 w 528850"/>
              <a:gd name="connsiteY275" fmla="*/ 401941 h 540475"/>
              <a:gd name="connsiteX276" fmla="*/ 304444 w 528850"/>
              <a:gd name="connsiteY276" fmla="*/ 397456 h 540475"/>
              <a:gd name="connsiteX277" fmla="*/ 302005 w 528850"/>
              <a:gd name="connsiteY277" fmla="*/ 370955 h 540475"/>
              <a:gd name="connsiteX278" fmla="*/ 298753 w 528850"/>
              <a:gd name="connsiteY278" fmla="*/ 367286 h 540475"/>
              <a:gd name="connsiteX279" fmla="*/ 285340 w 528850"/>
              <a:gd name="connsiteY279" fmla="*/ 358724 h 540475"/>
              <a:gd name="connsiteX280" fmla="*/ 283307 w 528850"/>
              <a:gd name="connsiteY280" fmla="*/ 343639 h 540475"/>
              <a:gd name="connsiteX281" fmla="*/ 286966 w 528850"/>
              <a:gd name="connsiteY281" fmla="*/ 332223 h 540475"/>
              <a:gd name="connsiteX282" fmla="*/ 297534 w 528850"/>
              <a:gd name="connsiteY282" fmla="*/ 321215 h 540475"/>
              <a:gd name="connsiteX283" fmla="*/ 312980 w 528850"/>
              <a:gd name="connsiteY283" fmla="*/ 322030 h 540475"/>
              <a:gd name="connsiteX284" fmla="*/ 318264 w 528850"/>
              <a:gd name="connsiteY284" fmla="*/ 320807 h 540475"/>
              <a:gd name="connsiteX285" fmla="*/ 335336 w 528850"/>
              <a:gd name="connsiteY285" fmla="*/ 300829 h 540475"/>
              <a:gd name="connsiteX286" fmla="*/ 335336 w 528850"/>
              <a:gd name="connsiteY286" fmla="*/ 295937 h 540475"/>
              <a:gd name="connsiteX287" fmla="*/ 332084 w 528850"/>
              <a:gd name="connsiteY287" fmla="*/ 280444 h 540475"/>
              <a:gd name="connsiteX288" fmla="*/ 341433 w 528850"/>
              <a:gd name="connsiteY288" fmla="*/ 268620 h 540475"/>
              <a:gd name="connsiteX289" fmla="*/ 352408 w 528850"/>
              <a:gd name="connsiteY289" fmla="*/ 263320 h 540475"/>
              <a:gd name="connsiteX290" fmla="*/ 367854 w 528850"/>
              <a:gd name="connsiteY290" fmla="*/ 262912 h 540475"/>
              <a:gd name="connsiteX291" fmla="*/ 378016 w 528850"/>
              <a:gd name="connsiteY291" fmla="*/ 273921 h 540475"/>
              <a:gd name="connsiteX292" fmla="*/ 382894 w 528850"/>
              <a:gd name="connsiteY292" fmla="*/ 276775 h 540475"/>
              <a:gd name="connsiteX293" fmla="*/ 410127 w 528850"/>
              <a:gd name="connsiteY293" fmla="*/ 274736 h 540475"/>
              <a:gd name="connsiteX294" fmla="*/ 413786 w 528850"/>
              <a:gd name="connsiteY294" fmla="*/ 271474 h 540475"/>
              <a:gd name="connsiteX295" fmla="*/ 421915 w 528850"/>
              <a:gd name="connsiteY295" fmla="*/ 258835 h 540475"/>
              <a:gd name="connsiteX296" fmla="*/ 437361 w 528850"/>
              <a:gd name="connsiteY296" fmla="*/ 256797 h 540475"/>
              <a:gd name="connsiteX297" fmla="*/ 180861 w 528850"/>
              <a:gd name="connsiteY297" fmla="*/ 114900 h 540475"/>
              <a:gd name="connsiteX298" fmla="*/ 116641 w 528850"/>
              <a:gd name="connsiteY298" fmla="*/ 177694 h 540475"/>
              <a:gd name="connsiteX299" fmla="*/ 180861 w 528850"/>
              <a:gd name="connsiteY299" fmla="*/ 240487 h 540475"/>
              <a:gd name="connsiteX300" fmla="*/ 245895 w 528850"/>
              <a:gd name="connsiteY300" fmla="*/ 177694 h 540475"/>
              <a:gd name="connsiteX301" fmla="*/ 180861 w 528850"/>
              <a:gd name="connsiteY301" fmla="*/ 114900 h 540475"/>
              <a:gd name="connsiteX302" fmla="*/ 180861 w 528850"/>
              <a:gd name="connsiteY302" fmla="*/ 100629 h 540475"/>
              <a:gd name="connsiteX303" fmla="*/ 260121 w 528850"/>
              <a:gd name="connsiteY303" fmla="*/ 177694 h 540475"/>
              <a:gd name="connsiteX304" fmla="*/ 180861 w 528850"/>
              <a:gd name="connsiteY304" fmla="*/ 254758 h 540475"/>
              <a:gd name="connsiteX305" fmla="*/ 102415 w 528850"/>
              <a:gd name="connsiteY305" fmla="*/ 177694 h 540475"/>
              <a:gd name="connsiteX306" fmla="*/ 180861 w 528850"/>
              <a:gd name="connsiteY306" fmla="*/ 100629 h 540475"/>
              <a:gd name="connsiteX307" fmla="*/ 173413 w 528850"/>
              <a:gd name="connsiteY307" fmla="*/ 14264 h 540475"/>
              <a:gd name="connsiteX308" fmla="*/ 166086 w 528850"/>
              <a:gd name="connsiteY308" fmla="*/ 17525 h 540475"/>
              <a:gd name="connsiteX309" fmla="*/ 164051 w 528850"/>
              <a:gd name="connsiteY309" fmla="*/ 24453 h 540475"/>
              <a:gd name="connsiteX310" fmla="*/ 147361 w 528850"/>
              <a:gd name="connsiteY310" fmla="*/ 50944 h 540475"/>
              <a:gd name="connsiteX311" fmla="*/ 115202 w 528850"/>
              <a:gd name="connsiteY311" fmla="*/ 63986 h 540475"/>
              <a:gd name="connsiteX312" fmla="*/ 84264 w 528850"/>
              <a:gd name="connsiteY312" fmla="*/ 57058 h 540475"/>
              <a:gd name="connsiteX313" fmla="*/ 77344 w 528850"/>
              <a:gd name="connsiteY313" fmla="*/ 53390 h 540475"/>
              <a:gd name="connsiteX314" fmla="*/ 70017 w 528850"/>
              <a:gd name="connsiteY314" fmla="*/ 55835 h 540475"/>
              <a:gd name="connsiteX315" fmla="*/ 56990 w 528850"/>
              <a:gd name="connsiteY315" fmla="*/ 68469 h 540475"/>
              <a:gd name="connsiteX316" fmla="*/ 54548 w 528850"/>
              <a:gd name="connsiteY316" fmla="*/ 75397 h 540475"/>
              <a:gd name="connsiteX317" fmla="*/ 58211 w 528850"/>
              <a:gd name="connsiteY317" fmla="*/ 81511 h 540475"/>
              <a:gd name="connsiteX318" fmla="*/ 65132 w 528850"/>
              <a:gd name="connsiteY318" fmla="*/ 112485 h 540475"/>
              <a:gd name="connsiteX319" fmla="*/ 52105 w 528850"/>
              <a:gd name="connsiteY319" fmla="*/ 143459 h 540475"/>
              <a:gd name="connsiteX320" fmla="*/ 25239 w 528850"/>
              <a:gd name="connsiteY320" fmla="*/ 160169 h 540475"/>
              <a:gd name="connsiteX321" fmla="*/ 17504 w 528850"/>
              <a:gd name="connsiteY321" fmla="*/ 162207 h 540475"/>
              <a:gd name="connsiteX322" fmla="*/ 14248 w 528850"/>
              <a:gd name="connsiteY322" fmla="*/ 168727 h 540475"/>
              <a:gd name="connsiteX323" fmla="*/ 14248 w 528850"/>
              <a:gd name="connsiteY323" fmla="*/ 186660 h 540475"/>
              <a:gd name="connsiteX324" fmla="*/ 17504 w 528850"/>
              <a:gd name="connsiteY324" fmla="*/ 193181 h 540475"/>
              <a:gd name="connsiteX325" fmla="*/ 25239 w 528850"/>
              <a:gd name="connsiteY325" fmla="*/ 195218 h 540475"/>
              <a:gd name="connsiteX326" fmla="*/ 52105 w 528850"/>
              <a:gd name="connsiteY326" fmla="*/ 211521 h 540475"/>
              <a:gd name="connsiteX327" fmla="*/ 65132 w 528850"/>
              <a:gd name="connsiteY327" fmla="*/ 242902 h 540475"/>
              <a:gd name="connsiteX328" fmla="*/ 58211 w 528850"/>
              <a:gd name="connsiteY328" fmla="*/ 273469 h 540475"/>
              <a:gd name="connsiteX329" fmla="*/ 54548 w 528850"/>
              <a:gd name="connsiteY329" fmla="*/ 279990 h 540475"/>
              <a:gd name="connsiteX330" fmla="*/ 56990 w 528850"/>
              <a:gd name="connsiteY330" fmla="*/ 286918 h 540475"/>
              <a:gd name="connsiteX331" fmla="*/ 70017 w 528850"/>
              <a:gd name="connsiteY331" fmla="*/ 299552 h 540475"/>
              <a:gd name="connsiteX332" fmla="*/ 77344 w 528850"/>
              <a:gd name="connsiteY332" fmla="*/ 301998 h 540475"/>
              <a:gd name="connsiteX333" fmla="*/ 84264 w 528850"/>
              <a:gd name="connsiteY333" fmla="*/ 298330 h 540475"/>
              <a:gd name="connsiteX334" fmla="*/ 103397 w 528850"/>
              <a:gd name="connsiteY334" fmla="*/ 288141 h 540475"/>
              <a:gd name="connsiteX335" fmla="*/ 115202 w 528850"/>
              <a:gd name="connsiteY335" fmla="*/ 291401 h 540475"/>
              <a:gd name="connsiteX336" fmla="*/ 147361 w 528850"/>
              <a:gd name="connsiteY336" fmla="*/ 304443 h 540475"/>
              <a:gd name="connsiteX337" fmla="*/ 164051 w 528850"/>
              <a:gd name="connsiteY337" fmla="*/ 330527 h 540475"/>
              <a:gd name="connsiteX338" fmla="*/ 166086 w 528850"/>
              <a:gd name="connsiteY338" fmla="*/ 337862 h 540475"/>
              <a:gd name="connsiteX339" fmla="*/ 173413 w 528850"/>
              <a:gd name="connsiteY339" fmla="*/ 341123 h 540475"/>
              <a:gd name="connsiteX340" fmla="*/ 191325 w 528850"/>
              <a:gd name="connsiteY340" fmla="*/ 341123 h 540475"/>
              <a:gd name="connsiteX341" fmla="*/ 198245 w 528850"/>
              <a:gd name="connsiteY341" fmla="*/ 337862 h 540475"/>
              <a:gd name="connsiteX342" fmla="*/ 200280 w 528850"/>
              <a:gd name="connsiteY342" fmla="*/ 330527 h 540475"/>
              <a:gd name="connsiteX343" fmla="*/ 217377 w 528850"/>
              <a:gd name="connsiteY343" fmla="*/ 304443 h 540475"/>
              <a:gd name="connsiteX344" fmla="*/ 249536 w 528850"/>
              <a:gd name="connsiteY344" fmla="*/ 291401 h 540475"/>
              <a:gd name="connsiteX345" fmla="*/ 280474 w 528850"/>
              <a:gd name="connsiteY345" fmla="*/ 298330 h 540475"/>
              <a:gd name="connsiteX346" fmla="*/ 286987 w 528850"/>
              <a:gd name="connsiteY346" fmla="*/ 301998 h 540475"/>
              <a:gd name="connsiteX347" fmla="*/ 294721 w 528850"/>
              <a:gd name="connsiteY347" fmla="*/ 299552 h 540475"/>
              <a:gd name="connsiteX348" fmla="*/ 307341 w 528850"/>
              <a:gd name="connsiteY348" fmla="*/ 286918 h 540475"/>
              <a:gd name="connsiteX349" fmla="*/ 309783 w 528850"/>
              <a:gd name="connsiteY349" fmla="*/ 279990 h 540475"/>
              <a:gd name="connsiteX350" fmla="*/ 306119 w 528850"/>
              <a:gd name="connsiteY350" fmla="*/ 273469 h 540475"/>
              <a:gd name="connsiteX351" fmla="*/ 299199 w 528850"/>
              <a:gd name="connsiteY351" fmla="*/ 242902 h 540475"/>
              <a:gd name="connsiteX352" fmla="*/ 312633 w 528850"/>
              <a:gd name="connsiteY352" fmla="*/ 211521 h 540475"/>
              <a:gd name="connsiteX353" fmla="*/ 339092 w 528850"/>
              <a:gd name="connsiteY353" fmla="*/ 195218 h 540475"/>
              <a:gd name="connsiteX354" fmla="*/ 346827 w 528850"/>
              <a:gd name="connsiteY354" fmla="*/ 193181 h 540475"/>
              <a:gd name="connsiteX355" fmla="*/ 350083 w 528850"/>
              <a:gd name="connsiteY355" fmla="*/ 186660 h 540475"/>
              <a:gd name="connsiteX356" fmla="*/ 350083 w 528850"/>
              <a:gd name="connsiteY356" fmla="*/ 168727 h 540475"/>
              <a:gd name="connsiteX357" fmla="*/ 346827 w 528850"/>
              <a:gd name="connsiteY357" fmla="*/ 162207 h 540475"/>
              <a:gd name="connsiteX358" fmla="*/ 339092 w 528850"/>
              <a:gd name="connsiteY358" fmla="*/ 160169 h 540475"/>
              <a:gd name="connsiteX359" fmla="*/ 312633 w 528850"/>
              <a:gd name="connsiteY359" fmla="*/ 143459 h 540475"/>
              <a:gd name="connsiteX360" fmla="*/ 299199 w 528850"/>
              <a:gd name="connsiteY360" fmla="*/ 112485 h 540475"/>
              <a:gd name="connsiteX361" fmla="*/ 306119 w 528850"/>
              <a:gd name="connsiteY361" fmla="*/ 81511 h 540475"/>
              <a:gd name="connsiteX362" fmla="*/ 309783 w 528850"/>
              <a:gd name="connsiteY362" fmla="*/ 75397 h 540475"/>
              <a:gd name="connsiteX363" fmla="*/ 307341 w 528850"/>
              <a:gd name="connsiteY363" fmla="*/ 68469 h 540475"/>
              <a:gd name="connsiteX364" fmla="*/ 294721 w 528850"/>
              <a:gd name="connsiteY364" fmla="*/ 55835 h 540475"/>
              <a:gd name="connsiteX365" fmla="*/ 286987 w 528850"/>
              <a:gd name="connsiteY365" fmla="*/ 53390 h 540475"/>
              <a:gd name="connsiteX366" fmla="*/ 280474 w 528850"/>
              <a:gd name="connsiteY366" fmla="*/ 57058 h 540475"/>
              <a:gd name="connsiteX367" fmla="*/ 249536 w 528850"/>
              <a:gd name="connsiteY367" fmla="*/ 63986 h 540475"/>
              <a:gd name="connsiteX368" fmla="*/ 217377 w 528850"/>
              <a:gd name="connsiteY368" fmla="*/ 50944 h 540475"/>
              <a:gd name="connsiteX369" fmla="*/ 200280 w 528850"/>
              <a:gd name="connsiteY369" fmla="*/ 24453 h 540475"/>
              <a:gd name="connsiteX370" fmla="*/ 198245 w 528850"/>
              <a:gd name="connsiteY370" fmla="*/ 17525 h 540475"/>
              <a:gd name="connsiteX371" fmla="*/ 191325 w 528850"/>
              <a:gd name="connsiteY371" fmla="*/ 14264 h 540475"/>
              <a:gd name="connsiteX372" fmla="*/ 173413 w 528850"/>
              <a:gd name="connsiteY372" fmla="*/ 0 h 540475"/>
              <a:gd name="connsiteX373" fmla="*/ 191325 w 528850"/>
              <a:gd name="connsiteY373" fmla="*/ 0 h 540475"/>
              <a:gd name="connsiteX374" fmla="*/ 209236 w 528850"/>
              <a:gd name="connsiteY374" fmla="*/ 8559 h 540475"/>
              <a:gd name="connsiteX375" fmla="*/ 214121 w 528850"/>
              <a:gd name="connsiteY375" fmla="*/ 27306 h 540475"/>
              <a:gd name="connsiteX376" fmla="*/ 221041 w 528850"/>
              <a:gd name="connsiteY376" fmla="*/ 37087 h 540475"/>
              <a:gd name="connsiteX377" fmla="*/ 256456 w 528850"/>
              <a:gd name="connsiteY377" fmla="*/ 51759 h 540475"/>
              <a:gd name="connsiteX378" fmla="*/ 268669 w 528850"/>
              <a:gd name="connsiteY378" fmla="*/ 48906 h 540475"/>
              <a:gd name="connsiteX379" fmla="*/ 285766 w 528850"/>
              <a:gd name="connsiteY379" fmla="*/ 39125 h 540475"/>
              <a:gd name="connsiteX380" fmla="*/ 304084 w 528850"/>
              <a:gd name="connsiteY380" fmla="*/ 45646 h 540475"/>
              <a:gd name="connsiteX381" fmla="*/ 317110 w 528850"/>
              <a:gd name="connsiteY381" fmla="*/ 58280 h 540475"/>
              <a:gd name="connsiteX382" fmla="*/ 324438 w 528850"/>
              <a:gd name="connsiteY382" fmla="*/ 76620 h 540475"/>
              <a:gd name="connsiteX383" fmla="*/ 313854 w 528850"/>
              <a:gd name="connsiteY383" fmla="*/ 93737 h 540475"/>
              <a:gd name="connsiteX384" fmla="*/ 311411 w 528850"/>
              <a:gd name="connsiteY384" fmla="*/ 105149 h 540475"/>
              <a:gd name="connsiteX385" fmla="*/ 326066 w 528850"/>
              <a:gd name="connsiteY385" fmla="*/ 140199 h 540475"/>
              <a:gd name="connsiteX386" fmla="*/ 336650 w 528850"/>
              <a:gd name="connsiteY386" fmla="*/ 145904 h 540475"/>
              <a:gd name="connsiteX387" fmla="*/ 355782 w 528850"/>
              <a:gd name="connsiteY387" fmla="*/ 151203 h 540475"/>
              <a:gd name="connsiteX388" fmla="*/ 364331 w 528850"/>
              <a:gd name="connsiteY388" fmla="*/ 168727 h 540475"/>
              <a:gd name="connsiteX389" fmla="*/ 364331 w 528850"/>
              <a:gd name="connsiteY389" fmla="*/ 186660 h 540475"/>
              <a:gd name="connsiteX390" fmla="*/ 355782 w 528850"/>
              <a:gd name="connsiteY390" fmla="*/ 204185 h 540475"/>
              <a:gd name="connsiteX391" fmla="*/ 336650 w 528850"/>
              <a:gd name="connsiteY391" fmla="*/ 209075 h 540475"/>
              <a:gd name="connsiteX392" fmla="*/ 326066 w 528850"/>
              <a:gd name="connsiteY392" fmla="*/ 215189 h 540475"/>
              <a:gd name="connsiteX393" fmla="*/ 311411 w 528850"/>
              <a:gd name="connsiteY393" fmla="*/ 250238 h 540475"/>
              <a:gd name="connsiteX394" fmla="*/ 313854 w 528850"/>
              <a:gd name="connsiteY394" fmla="*/ 261650 h 540475"/>
              <a:gd name="connsiteX395" fmla="*/ 324438 w 528850"/>
              <a:gd name="connsiteY395" fmla="*/ 278767 h 540475"/>
              <a:gd name="connsiteX396" fmla="*/ 317110 w 528850"/>
              <a:gd name="connsiteY396" fmla="*/ 297107 h 540475"/>
              <a:gd name="connsiteX397" fmla="*/ 304084 w 528850"/>
              <a:gd name="connsiteY397" fmla="*/ 309334 h 540475"/>
              <a:gd name="connsiteX398" fmla="*/ 285766 w 528850"/>
              <a:gd name="connsiteY398" fmla="*/ 316262 h 540475"/>
              <a:gd name="connsiteX399" fmla="*/ 268669 w 528850"/>
              <a:gd name="connsiteY399" fmla="*/ 306481 h 540475"/>
              <a:gd name="connsiteX400" fmla="*/ 256456 w 528850"/>
              <a:gd name="connsiteY400" fmla="*/ 303628 h 540475"/>
              <a:gd name="connsiteX401" fmla="*/ 221041 w 528850"/>
              <a:gd name="connsiteY401" fmla="*/ 318300 h 540475"/>
              <a:gd name="connsiteX402" fmla="*/ 214121 w 528850"/>
              <a:gd name="connsiteY402" fmla="*/ 328081 h 540475"/>
              <a:gd name="connsiteX403" fmla="*/ 209236 w 528850"/>
              <a:gd name="connsiteY403" fmla="*/ 346829 h 540475"/>
              <a:gd name="connsiteX404" fmla="*/ 191325 w 528850"/>
              <a:gd name="connsiteY404" fmla="*/ 355387 h 540475"/>
              <a:gd name="connsiteX405" fmla="*/ 173413 w 528850"/>
              <a:gd name="connsiteY405" fmla="*/ 355387 h 540475"/>
              <a:gd name="connsiteX406" fmla="*/ 154688 w 528850"/>
              <a:gd name="connsiteY406" fmla="*/ 346829 h 540475"/>
              <a:gd name="connsiteX407" fmla="*/ 150210 w 528850"/>
              <a:gd name="connsiteY407" fmla="*/ 328081 h 540475"/>
              <a:gd name="connsiteX408" fmla="*/ 143697 w 528850"/>
              <a:gd name="connsiteY408" fmla="*/ 318300 h 540475"/>
              <a:gd name="connsiteX409" fmla="*/ 107874 w 528850"/>
              <a:gd name="connsiteY409" fmla="*/ 303628 h 540475"/>
              <a:gd name="connsiteX410" fmla="*/ 95662 w 528850"/>
              <a:gd name="connsiteY410" fmla="*/ 306481 h 540475"/>
              <a:gd name="connsiteX411" fmla="*/ 78565 w 528850"/>
              <a:gd name="connsiteY411" fmla="*/ 316262 h 540475"/>
              <a:gd name="connsiteX412" fmla="*/ 59840 w 528850"/>
              <a:gd name="connsiteY412" fmla="*/ 309334 h 540475"/>
              <a:gd name="connsiteX413" fmla="*/ 47220 w 528850"/>
              <a:gd name="connsiteY413" fmla="*/ 297107 h 540475"/>
              <a:gd name="connsiteX414" fmla="*/ 40300 w 528850"/>
              <a:gd name="connsiteY414" fmla="*/ 278767 h 540475"/>
              <a:gd name="connsiteX415" fmla="*/ 50477 w 528850"/>
              <a:gd name="connsiteY415" fmla="*/ 261650 h 540475"/>
              <a:gd name="connsiteX416" fmla="*/ 53327 w 528850"/>
              <a:gd name="connsiteY416" fmla="*/ 250238 h 540475"/>
              <a:gd name="connsiteX417" fmla="*/ 38265 w 528850"/>
              <a:gd name="connsiteY417" fmla="*/ 215189 h 540475"/>
              <a:gd name="connsiteX418" fmla="*/ 27681 w 528850"/>
              <a:gd name="connsiteY418" fmla="*/ 209075 h 540475"/>
              <a:gd name="connsiteX419" fmla="*/ 8141 w 528850"/>
              <a:gd name="connsiteY419" fmla="*/ 204185 h 540475"/>
              <a:gd name="connsiteX420" fmla="*/ 0 w 528850"/>
              <a:gd name="connsiteY420" fmla="*/ 186660 h 540475"/>
              <a:gd name="connsiteX421" fmla="*/ 0 w 528850"/>
              <a:gd name="connsiteY421" fmla="*/ 168727 h 540475"/>
              <a:gd name="connsiteX422" fmla="*/ 8141 w 528850"/>
              <a:gd name="connsiteY422" fmla="*/ 151203 h 540475"/>
              <a:gd name="connsiteX423" fmla="*/ 27681 w 528850"/>
              <a:gd name="connsiteY423" fmla="*/ 145904 h 540475"/>
              <a:gd name="connsiteX424" fmla="*/ 38265 w 528850"/>
              <a:gd name="connsiteY424" fmla="*/ 140199 h 540475"/>
              <a:gd name="connsiteX425" fmla="*/ 53327 w 528850"/>
              <a:gd name="connsiteY425" fmla="*/ 105149 h 540475"/>
              <a:gd name="connsiteX426" fmla="*/ 50477 w 528850"/>
              <a:gd name="connsiteY426" fmla="*/ 93737 h 540475"/>
              <a:gd name="connsiteX427" fmla="*/ 40300 w 528850"/>
              <a:gd name="connsiteY427" fmla="*/ 76620 h 540475"/>
              <a:gd name="connsiteX428" fmla="*/ 47220 w 528850"/>
              <a:gd name="connsiteY428" fmla="*/ 58280 h 540475"/>
              <a:gd name="connsiteX429" fmla="*/ 59840 w 528850"/>
              <a:gd name="connsiteY429" fmla="*/ 45646 h 540475"/>
              <a:gd name="connsiteX430" fmla="*/ 78565 w 528850"/>
              <a:gd name="connsiteY430" fmla="*/ 39125 h 540475"/>
              <a:gd name="connsiteX431" fmla="*/ 95662 w 528850"/>
              <a:gd name="connsiteY431" fmla="*/ 48906 h 540475"/>
              <a:gd name="connsiteX432" fmla="*/ 107874 w 528850"/>
              <a:gd name="connsiteY432" fmla="*/ 51759 h 540475"/>
              <a:gd name="connsiteX433" fmla="*/ 143697 w 528850"/>
              <a:gd name="connsiteY433" fmla="*/ 37087 h 540475"/>
              <a:gd name="connsiteX434" fmla="*/ 150210 w 528850"/>
              <a:gd name="connsiteY434" fmla="*/ 27306 h 540475"/>
              <a:gd name="connsiteX435" fmla="*/ 154688 w 528850"/>
              <a:gd name="connsiteY435" fmla="*/ 8559 h 540475"/>
              <a:gd name="connsiteX436" fmla="*/ 173413 w 528850"/>
              <a:gd name="connsiteY436" fmla="*/ 0 h 54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850" h="540475">
                <a:moveTo>
                  <a:pt x="193470" y="421903"/>
                </a:moveTo>
                <a:cubicBezTo>
                  <a:pt x="188595" y="421903"/>
                  <a:pt x="184127" y="422713"/>
                  <a:pt x="180471" y="424738"/>
                </a:cubicBezTo>
                <a:cubicBezTo>
                  <a:pt x="173159" y="428382"/>
                  <a:pt x="168284" y="434051"/>
                  <a:pt x="166253" y="440935"/>
                </a:cubicBezTo>
                <a:cubicBezTo>
                  <a:pt x="161379" y="455513"/>
                  <a:pt x="169909" y="471711"/>
                  <a:pt x="184939" y="476165"/>
                </a:cubicBezTo>
                <a:cubicBezTo>
                  <a:pt x="200375" y="481025"/>
                  <a:pt x="216624" y="473331"/>
                  <a:pt x="221499" y="458753"/>
                </a:cubicBezTo>
                <a:cubicBezTo>
                  <a:pt x="223530" y="451464"/>
                  <a:pt x="223124" y="443770"/>
                  <a:pt x="219468" y="437291"/>
                </a:cubicBezTo>
                <a:cubicBezTo>
                  <a:pt x="215812" y="430812"/>
                  <a:pt x="209718" y="425547"/>
                  <a:pt x="202406" y="423523"/>
                </a:cubicBezTo>
                <a:cubicBezTo>
                  <a:pt x="199157" y="422308"/>
                  <a:pt x="195907" y="421903"/>
                  <a:pt x="193470" y="421903"/>
                </a:cubicBezTo>
                <a:close/>
                <a:moveTo>
                  <a:pt x="206469" y="409350"/>
                </a:moveTo>
                <a:cubicBezTo>
                  <a:pt x="217437" y="412994"/>
                  <a:pt x="226373" y="420688"/>
                  <a:pt x="232060" y="430812"/>
                </a:cubicBezTo>
                <a:cubicBezTo>
                  <a:pt x="237341" y="440530"/>
                  <a:pt x="238560" y="451869"/>
                  <a:pt x="234904" y="462802"/>
                </a:cubicBezTo>
                <a:cubicBezTo>
                  <a:pt x="229217" y="480620"/>
                  <a:pt x="212156" y="491958"/>
                  <a:pt x="194688" y="491958"/>
                </a:cubicBezTo>
                <a:cubicBezTo>
                  <a:pt x="189814" y="491958"/>
                  <a:pt x="185345" y="491148"/>
                  <a:pt x="180877" y="489933"/>
                </a:cubicBezTo>
                <a:cubicBezTo>
                  <a:pt x="158535" y="482644"/>
                  <a:pt x="145536" y="459158"/>
                  <a:pt x="152848" y="436481"/>
                </a:cubicBezTo>
                <a:cubicBezTo>
                  <a:pt x="156098" y="425952"/>
                  <a:pt x="163816" y="417449"/>
                  <a:pt x="173971" y="412184"/>
                </a:cubicBezTo>
                <a:cubicBezTo>
                  <a:pt x="183720" y="406920"/>
                  <a:pt x="195907" y="406110"/>
                  <a:pt x="206469" y="409350"/>
                </a:cubicBezTo>
                <a:close/>
                <a:moveTo>
                  <a:pt x="213384" y="374007"/>
                </a:moveTo>
                <a:cubicBezTo>
                  <a:pt x="212570" y="374007"/>
                  <a:pt x="212163" y="374007"/>
                  <a:pt x="212163" y="374413"/>
                </a:cubicBezTo>
                <a:cubicBezTo>
                  <a:pt x="212163" y="374819"/>
                  <a:pt x="211756" y="374819"/>
                  <a:pt x="211756" y="375225"/>
                </a:cubicBezTo>
                <a:cubicBezTo>
                  <a:pt x="210942" y="382533"/>
                  <a:pt x="204021" y="388217"/>
                  <a:pt x="195879" y="388217"/>
                </a:cubicBezTo>
                <a:cubicBezTo>
                  <a:pt x="190587" y="387811"/>
                  <a:pt x="184887" y="388217"/>
                  <a:pt x="179595" y="389435"/>
                </a:cubicBezTo>
                <a:cubicBezTo>
                  <a:pt x="171860" y="390653"/>
                  <a:pt x="164125" y="386593"/>
                  <a:pt x="161682" y="378879"/>
                </a:cubicBezTo>
                <a:cubicBezTo>
                  <a:pt x="161682" y="378879"/>
                  <a:pt x="161275" y="378473"/>
                  <a:pt x="161275" y="378067"/>
                </a:cubicBezTo>
                <a:cubicBezTo>
                  <a:pt x="160868" y="378067"/>
                  <a:pt x="160461" y="378067"/>
                  <a:pt x="160054" y="378067"/>
                </a:cubicBezTo>
                <a:lnTo>
                  <a:pt x="151912" y="382127"/>
                </a:lnTo>
                <a:cubicBezTo>
                  <a:pt x="151505" y="382533"/>
                  <a:pt x="151505" y="382533"/>
                  <a:pt x="151505" y="382939"/>
                </a:cubicBezTo>
                <a:cubicBezTo>
                  <a:pt x="151505" y="383345"/>
                  <a:pt x="151505" y="383345"/>
                  <a:pt x="151505" y="383751"/>
                </a:cubicBezTo>
                <a:cubicBezTo>
                  <a:pt x="156797" y="389435"/>
                  <a:pt x="155983" y="398774"/>
                  <a:pt x="150284" y="403646"/>
                </a:cubicBezTo>
                <a:cubicBezTo>
                  <a:pt x="145805" y="407301"/>
                  <a:pt x="142141" y="411767"/>
                  <a:pt x="139699" y="416233"/>
                </a:cubicBezTo>
                <a:cubicBezTo>
                  <a:pt x="135221" y="422729"/>
                  <a:pt x="126671" y="425165"/>
                  <a:pt x="119751" y="421105"/>
                </a:cubicBezTo>
                <a:cubicBezTo>
                  <a:pt x="119344" y="421105"/>
                  <a:pt x="118937" y="421105"/>
                  <a:pt x="118529" y="421105"/>
                </a:cubicBezTo>
                <a:cubicBezTo>
                  <a:pt x="118122" y="421105"/>
                  <a:pt x="118122" y="421511"/>
                  <a:pt x="118122" y="421511"/>
                </a:cubicBezTo>
                <a:lnTo>
                  <a:pt x="115273" y="430038"/>
                </a:lnTo>
                <a:cubicBezTo>
                  <a:pt x="115273" y="430038"/>
                  <a:pt x="115273" y="430444"/>
                  <a:pt x="115273" y="430850"/>
                </a:cubicBezTo>
                <a:cubicBezTo>
                  <a:pt x="115680" y="430850"/>
                  <a:pt x="116087" y="431256"/>
                  <a:pt x="116494" y="431256"/>
                </a:cubicBezTo>
                <a:cubicBezTo>
                  <a:pt x="124229" y="432068"/>
                  <a:pt x="130335" y="438970"/>
                  <a:pt x="129928" y="446684"/>
                </a:cubicBezTo>
                <a:cubicBezTo>
                  <a:pt x="129521" y="452369"/>
                  <a:pt x="130335" y="457241"/>
                  <a:pt x="131557" y="462925"/>
                </a:cubicBezTo>
                <a:cubicBezTo>
                  <a:pt x="132778" y="470640"/>
                  <a:pt x="128300" y="478354"/>
                  <a:pt x="120565" y="480384"/>
                </a:cubicBezTo>
                <a:cubicBezTo>
                  <a:pt x="120565" y="480790"/>
                  <a:pt x="120565" y="480790"/>
                  <a:pt x="120158" y="480790"/>
                </a:cubicBezTo>
                <a:cubicBezTo>
                  <a:pt x="120158" y="481196"/>
                  <a:pt x="120158" y="481602"/>
                  <a:pt x="120565" y="481602"/>
                </a:cubicBezTo>
                <a:lnTo>
                  <a:pt x="124636" y="489317"/>
                </a:lnTo>
                <a:cubicBezTo>
                  <a:pt x="124636" y="489723"/>
                  <a:pt x="125450" y="490129"/>
                  <a:pt x="125450" y="490129"/>
                </a:cubicBezTo>
                <a:cubicBezTo>
                  <a:pt x="125450" y="490129"/>
                  <a:pt x="125857" y="490129"/>
                  <a:pt x="126264" y="490129"/>
                </a:cubicBezTo>
                <a:cubicBezTo>
                  <a:pt x="129114" y="488099"/>
                  <a:pt x="132371" y="486880"/>
                  <a:pt x="135628" y="486880"/>
                </a:cubicBezTo>
                <a:cubicBezTo>
                  <a:pt x="139699" y="486880"/>
                  <a:pt x="143770" y="488505"/>
                  <a:pt x="147027" y="491753"/>
                </a:cubicBezTo>
                <a:cubicBezTo>
                  <a:pt x="150284" y="495813"/>
                  <a:pt x="155169" y="499467"/>
                  <a:pt x="159647" y="502309"/>
                </a:cubicBezTo>
                <a:cubicBezTo>
                  <a:pt x="166161" y="506775"/>
                  <a:pt x="168603" y="515302"/>
                  <a:pt x="164939" y="522204"/>
                </a:cubicBezTo>
                <a:cubicBezTo>
                  <a:pt x="164939" y="522204"/>
                  <a:pt x="164939" y="522204"/>
                  <a:pt x="164939" y="522610"/>
                </a:cubicBezTo>
                <a:cubicBezTo>
                  <a:pt x="164939" y="523016"/>
                  <a:pt x="164939" y="523422"/>
                  <a:pt x="165753" y="523422"/>
                </a:cubicBezTo>
                <a:lnTo>
                  <a:pt x="174303" y="525858"/>
                </a:lnTo>
                <a:cubicBezTo>
                  <a:pt x="174710" y="526264"/>
                  <a:pt x="175117" y="525858"/>
                  <a:pt x="175524" y="525858"/>
                </a:cubicBezTo>
                <a:cubicBezTo>
                  <a:pt x="175524" y="525858"/>
                  <a:pt x="175524" y="525858"/>
                  <a:pt x="175524" y="525452"/>
                </a:cubicBezTo>
                <a:cubicBezTo>
                  <a:pt x="176745" y="517738"/>
                  <a:pt x="183666" y="512054"/>
                  <a:pt x="191401" y="512460"/>
                </a:cubicBezTo>
                <a:cubicBezTo>
                  <a:pt x="196693" y="512866"/>
                  <a:pt x="202800" y="512460"/>
                  <a:pt x="208092" y="511242"/>
                </a:cubicBezTo>
                <a:cubicBezTo>
                  <a:pt x="215827" y="509618"/>
                  <a:pt x="223155" y="514084"/>
                  <a:pt x="225598" y="521392"/>
                </a:cubicBezTo>
                <a:cubicBezTo>
                  <a:pt x="225598" y="521798"/>
                  <a:pt x="226005" y="522204"/>
                  <a:pt x="226412" y="522204"/>
                </a:cubicBezTo>
                <a:cubicBezTo>
                  <a:pt x="226412" y="522204"/>
                  <a:pt x="226819" y="522204"/>
                  <a:pt x="227226" y="522204"/>
                </a:cubicBezTo>
                <a:lnTo>
                  <a:pt x="235368" y="518144"/>
                </a:lnTo>
                <a:cubicBezTo>
                  <a:pt x="235368" y="518144"/>
                  <a:pt x="235775" y="517738"/>
                  <a:pt x="236182" y="517738"/>
                </a:cubicBezTo>
                <a:cubicBezTo>
                  <a:pt x="236182" y="517332"/>
                  <a:pt x="235775" y="516926"/>
                  <a:pt x="235775" y="516926"/>
                </a:cubicBezTo>
                <a:cubicBezTo>
                  <a:pt x="235368" y="516926"/>
                  <a:pt x="235368" y="516926"/>
                  <a:pt x="235368" y="516926"/>
                </a:cubicBezTo>
                <a:cubicBezTo>
                  <a:pt x="230890" y="510430"/>
                  <a:pt x="231297" y="501497"/>
                  <a:pt x="237403" y="496219"/>
                </a:cubicBezTo>
                <a:cubicBezTo>
                  <a:pt x="241474" y="492971"/>
                  <a:pt x="245138" y="488911"/>
                  <a:pt x="247988" y="484444"/>
                </a:cubicBezTo>
                <a:cubicBezTo>
                  <a:pt x="252059" y="477542"/>
                  <a:pt x="261015" y="475512"/>
                  <a:pt x="267936" y="479572"/>
                </a:cubicBezTo>
                <a:cubicBezTo>
                  <a:pt x="268343" y="479572"/>
                  <a:pt x="268750" y="479572"/>
                  <a:pt x="268750" y="479572"/>
                </a:cubicBezTo>
                <a:cubicBezTo>
                  <a:pt x="269157" y="479166"/>
                  <a:pt x="269565" y="478760"/>
                  <a:pt x="269565" y="478760"/>
                </a:cubicBezTo>
                <a:lnTo>
                  <a:pt x="272007" y="470234"/>
                </a:lnTo>
                <a:cubicBezTo>
                  <a:pt x="272007" y="470234"/>
                  <a:pt x="272007" y="470234"/>
                  <a:pt x="271600" y="469828"/>
                </a:cubicBezTo>
                <a:cubicBezTo>
                  <a:pt x="271600" y="469828"/>
                  <a:pt x="271600" y="469422"/>
                  <a:pt x="270786" y="469016"/>
                </a:cubicBezTo>
                <a:cubicBezTo>
                  <a:pt x="263051" y="468204"/>
                  <a:pt x="257351" y="461301"/>
                  <a:pt x="257759" y="453587"/>
                </a:cubicBezTo>
                <a:cubicBezTo>
                  <a:pt x="257759" y="448309"/>
                  <a:pt x="257351" y="443030"/>
                  <a:pt x="256130" y="437752"/>
                </a:cubicBezTo>
                <a:cubicBezTo>
                  <a:pt x="254502" y="430038"/>
                  <a:pt x="258980" y="422323"/>
                  <a:pt x="266715" y="420293"/>
                </a:cubicBezTo>
                <a:cubicBezTo>
                  <a:pt x="266715" y="419887"/>
                  <a:pt x="267122" y="419887"/>
                  <a:pt x="267122" y="419481"/>
                </a:cubicBezTo>
                <a:cubicBezTo>
                  <a:pt x="267122" y="419075"/>
                  <a:pt x="267122" y="419075"/>
                  <a:pt x="267122" y="419075"/>
                </a:cubicBezTo>
                <a:lnTo>
                  <a:pt x="263051" y="410955"/>
                </a:lnTo>
                <a:cubicBezTo>
                  <a:pt x="262644" y="410549"/>
                  <a:pt x="262237" y="410549"/>
                  <a:pt x="262237" y="410143"/>
                </a:cubicBezTo>
                <a:cubicBezTo>
                  <a:pt x="261830" y="410143"/>
                  <a:pt x="261423" y="410143"/>
                  <a:pt x="261015" y="410549"/>
                </a:cubicBezTo>
                <a:cubicBezTo>
                  <a:pt x="254909" y="415421"/>
                  <a:pt x="245953" y="414609"/>
                  <a:pt x="240660" y="408519"/>
                </a:cubicBezTo>
                <a:cubicBezTo>
                  <a:pt x="236996" y="404864"/>
                  <a:pt x="232518" y="401210"/>
                  <a:pt x="227633" y="397962"/>
                </a:cubicBezTo>
                <a:cubicBezTo>
                  <a:pt x="221119" y="393902"/>
                  <a:pt x="219084" y="385375"/>
                  <a:pt x="222748" y="378067"/>
                </a:cubicBezTo>
                <a:cubicBezTo>
                  <a:pt x="222748" y="378067"/>
                  <a:pt x="222748" y="378067"/>
                  <a:pt x="222748" y="377661"/>
                </a:cubicBezTo>
                <a:cubicBezTo>
                  <a:pt x="222341" y="377661"/>
                  <a:pt x="222341" y="377255"/>
                  <a:pt x="221934" y="377255"/>
                </a:cubicBezTo>
                <a:close/>
                <a:moveTo>
                  <a:pt x="217455" y="361014"/>
                </a:moveTo>
                <a:lnTo>
                  <a:pt x="226005" y="363450"/>
                </a:lnTo>
                <a:cubicBezTo>
                  <a:pt x="230483" y="364668"/>
                  <a:pt x="233740" y="368322"/>
                  <a:pt x="236182" y="372383"/>
                </a:cubicBezTo>
                <a:cubicBezTo>
                  <a:pt x="237403" y="376443"/>
                  <a:pt x="237403" y="381315"/>
                  <a:pt x="234961" y="384969"/>
                </a:cubicBezTo>
                <a:cubicBezTo>
                  <a:pt x="234961" y="385375"/>
                  <a:pt x="234961" y="385781"/>
                  <a:pt x="235368" y="385781"/>
                </a:cubicBezTo>
                <a:cubicBezTo>
                  <a:pt x="241067" y="389435"/>
                  <a:pt x="246767" y="394308"/>
                  <a:pt x="251245" y="399180"/>
                </a:cubicBezTo>
                <a:cubicBezTo>
                  <a:pt x="251652" y="399180"/>
                  <a:pt x="252059" y="399586"/>
                  <a:pt x="252873" y="399180"/>
                </a:cubicBezTo>
                <a:cubicBezTo>
                  <a:pt x="256130" y="396744"/>
                  <a:pt x="261015" y="395526"/>
                  <a:pt x="265086" y="396744"/>
                </a:cubicBezTo>
                <a:cubicBezTo>
                  <a:pt x="269565" y="397556"/>
                  <a:pt x="273228" y="400398"/>
                  <a:pt x="275264" y="404052"/>
                </a:cubicBezTo>
                <a:lnTo>
                  <a:pt x="279742" y="412173"/>
                </a:lnTo>
                <a:cubicBezTo>
                  <a:pt x="281778" y="416233"/>
                  <a:pt x="282185" y="420699"/>
                  <a:pt x="280149" y="425165"/>
                </a:cubicBezTo>
                <a:cubicBezTo>
                  <a:pt x="278521" y="429226"/>
                  <a:pt x="275264" y="432068"/>
                  <a:pt x="270786" y="433286"/>
                </a:cubicBezTo>
                <a:cubicBezTo>
                  <a:pt x="270379" y="433692"/>
                  <a:pt x="269972" y="434098"/>
                  <a:pt x="269972" y="434504"/>
                </a:cubicBezTo>
                <a:cubicBezTo>
                  <a:pt x="271600" y="441000"/>
                  <a:pt x="272007" y="447496"/>
                  <a:pt x="271600" y="454399"/>
                </a:cubicBezTo>
                <a:cubicBezTo>
                  <a:pt x="271600" y="454805"/>
                  <a:pt x="272414" y="455211"/>
                  <a:pt x="272821" y="455211"/>
                </a:cubicBezTo>
                <a:cubicBezTo>
                  <a:pt x="277707" y="456023"/>
                  <a:pt x="281371" y="458459"/>
                  <a:pt x="283813" y="462113"/>
                </a:cubicBezTo>
                <a:cubicBezTo>
                  <a:pt x="286256" y="466173"/>
                  <a:pt x="287070" y="470640"/>
                  <a:pt x="285849" y="475106"/>
                </a:cubicBezTo>
                <a:lnTo>
                  <a:pt x="282999" y="483226"/>
                </a:lnTo>
                <a:cubicBezTo>
                  <a:pt x="281778" y="487286"/>
                  <a:pt x="278521" y="490535"/>
                  <a:pt x="274043" y="492565"/>
                </a:cubicBezTo>
                <a:cubicBezTo>
                  <a:pt x="269972" y="494189"/>
                  <a:pt x="265494" y="493783"/>
                  <a:pt x="261015" y="491753"/>
                </a:cubicBezTo>
                <a:cubicBezTo>
                  <a:pt x="260608" y="491753"/>
                  <a:pt x="259794" y="491753"/>
                  <a:pt x="259794" y="492159"/>
                </a:cubicBezTo>
                <a:cubicBezTo>
                  <a:pt x="256130" y="497437"/>
                  <a:pt x="251652" y="502715"/>
                  <a:pt x="246767" y="507181"/>
                </a:cubicBezTo>
                <a:cubicBezTo>
                  <a:pt x="246767" y="507587"/>
                  <a:pt x="246767" y="507994"/>
                  <a:pt x="246767" y="507994"/>
                </a:cubicBezTo>
                <a:cubicBezTo>
                  <a:pt x="246767" y="507994"/>
                  <a:pt x="246767" y="507994"/>
                  <a:pt x="246767" y="508400"/>
                </a:cubicBezTo>
                <a:cubicBezTo>
                  <a:pt x="249617" y="511648"/>
                  <a:pt x="250838" y="516520"/>
                  <a:pt x="249617" y="520986"/>
                </a:cubicBezTo>
                <a:cubicBezTo>
                  <a:pt x="248802" y="525046"/>
                  <a:pt x="245953" y="528701"/>
                  <a:pt x="241882" y="530731"/>
                </a:cubicBezTo>
                <a:lnTo>
                  <a:pt x="233740" y="535197"/>
                </a:lnTo>
                <a:cubicBezTo>
                  <a:pt x="229669" y="536821"/>
                  <a:pt x="225190" y="537227"/>
                  <a:pt x="220712" y="535603"/>
                </a:cubicBezTo>
                <a:cubicBezTo>
                  <a:pt x="216641" y="533573"/>
                  <a:pt x="213384" y="529919"/>
                  <a:pt x="212163" y="525858"/>
                </a:cubicBezTo>
                <a:cubicBezTo>
                  <a:pt x="212163" y="525452"/>
                  <a:pt x="211349" y="525046"/>
                  <a:pt x="210942" y="525046"/>
                </a:cubicBezTo>
                <a:cubicBezTo>
                  <a:pt x="204021" y="526670"/>
                  <a:pt x="197507" y="527076"/>
                  <a:pt x="190587" y="526670"/>
                </a:cubicBezTo>
                <a:cubicBezTo>
                  <a:pt x="189772" y="526670"/>
                  <a:pt x="189772" y="527076"/>
                  <a:pt x="189772" y="527076"/>
                </a:cubicBezTo>
                <a:cubicBezTo>
                  <a:pt x="188958" y="531949"/>
                  <a:pt x="186516" y="535603"/>
                  <a:pt x="182852" y="537633"/>
                </a:cubicBezTo>
                <a:cubicBezTo>
                  <a:pt x="180409" y="539663"/>
                  <a:pt x="177559" y="540475"/>
                  <a:pt x="174710" y="540475"/>
                </a:cubicBezTo>
                <a:cubicBezTo>
                  <a:pt x="173081" y="540475"/>
                  <a:pt x="171453" y="540069"/>
                  <a:pt x="169824" y="539663"/>
                </a:cubicBezTo>
                <a:lnTo>
                  <a:pt x="161275" y="536821"/>
                </a:lnTo>
                <a:cubicBezTo>
                  <a:pt x="156797" y="535603"/>
                  <a:pt x="153133" y="532355"/>
                  <a:pt x="151505" y="528295"/>
                </a:cubicBezTo>
                <a:cubicBezTo>
                  <a:pt x="150284" y="523828"/>
                  <a:pt x="150284" y="519362"/>
                  <a:pt x="152319" y="515302"/>
                </a:cubicBezTo>
                <a:cubicBezTo>
                  <a:pt x="152726" y="515302"/>
                  <a:pt x="152726" y="514490"/>
                  <a:pt x="151912" y="514490"/>
                </a:cubicBezTo>
                <a:cubicBezTo>
                  <a:pt x="146213" y="510836"/>
                  <a:pt x="140920" y="506369"/>
                  <a:pt x="136035" y="501497"/>
                </a:cubicBezTo>
                <a:cubicBezTo>
                  <a:pt x="136035" y="501091"/>
                  <a:pt x="135221" y="501091"/>
                  <a:pt x="134814" y="501497"/>
                </a:cubicBezTo>
                <a:cubicBezTo>
                  <a:pt x="131557" y="503933"/>
                  <a:pt x="126671" y="505151"/>
                  <a:pt x="122193" y="503933"/>
                </a:cubicBezTo>
                <a:cubicBezTo>
                  <a:pt x="117715" y="503121"/>
                  <a:pt x="114051" y="500279"/>
                  <a:pt x="112016" y="496219"/>
                </a:cubicBezTo>
                <a:lnTo>
                  <a:pt x="107538" y="488099"/>
                </a:lnTo>
                <a:cubicBezTo>
                  <a:pt x="105502" y="484444"/>
                  <a:pt x="105502" y="479572"/>
                  <a:pt x="107131" y="475512"/>
                </a:cubicBezTo>
                <a:cubicBezTo>
                  <a:pt x="108759" y="471452"/>
                  <a:pt x="112423" y="468204"/>
                  <a:pt x="116901" y="466985"/>
                </a:cubicBezTo>
                <a:cubicBezTo>
                  <a:pt x="117308" y="466579"/>
                  <a:pt x="117308" y="466579"/>
                  <a:pt x="117308" y="466173"/>
                </a:cubicBezTo>
                <a:cubicBezTo>
                  <a:pt x="116087" y="459677"/>
                  <a:pt x="115273" y="452775"/>
                  <a:pt x="115273" y="446278"/>
                </a:cubicBezTo>
                <a:cubicBezTo>
                  <a:pt x="115273" y="445872"/>
                  <a:pt x="114866" y="445466"/>
                  <a:pt x="114458" y="445466"/>
                </a:cubicBezTo>
                <a:cubicBezTo>
                  <a:pt x="109980" y="444654"/>
                  <a:pt x="105909" y="441812"/>
                  <a:pt x="103467" y="438158"/>
                </a:cubicBezTo>
                <a:cubicBezTo>
                  <a:pt x="101024" y="434504"/>
                  <a:pt x="100617" y="430038"/>
                  <a:pt x="101838" y="425571"/>
                </a:cubicBezTo>
                <a:lnTo>
                  <a:pt x="104281" y="417045"/>
                </a:lnTo>
                <a:cubicBezTo>
                  <a:pt x="105909" y="412985"/>
                  <a:pt x="108759" y="409737"/>
                  <a:pt x="113237" y="407707"/>
                </a:cubicBezTo>
                <a:cubicBezTo>
                  <a:pt x="117308" y="406082"/>
                  <a:pt x="122193" y="406082"/>
                  <a:pt x="126264" y="408519"/>
                </a:cubicBezTo>
                <a:cubicBezTo>
                  <a:pt x="126671" y="408519"/>
                  <a:pt x="127486" y="408519"/>
                  <a:pt x="127486" y="408519"/>
                </a:cubicBezTo>
                <a:cubicBezTo>
                  <a:pt x="131150" y="402834"/>
                  <a:pt x="135628" y="397962"/>
                  <a:pt x="140513" y="393090"/>
                </a:cubicBezTo>
                <a:cubicBezTo>
                  <a:pt x="140920" y="393090"/>
                  <a:pt x="140920" y="392684"/>
                  <a:pt x="140513" y="392278"/>
                </a:cubicBezTo>
                <a:cubicBezTo>
                  <a:pt x="137663" y="388623"/>
                  <a:pt x="136442" y="384157"/>
                  <a:pt x="137663" y="379691"/>
                </a:cubicBezTo>
                <a:cubicBezTo>
                  <a:pt x="138477" y="375225"/>
                  <a:pt x="141734" y="371570"/>
                  <a:pt x="145805" y="369540"/>
                </a:cubicBezTo>
                <a:lnTo>
                  <a:pt x="153947" y="365480"/>
                </a:lnTo>
                <a:cubicBezTo>
                  <a:pt x="157611" y="363450"/>
                  <a:pt x="162497" y="363450"/>
                  <a:pt x="166568" y="365074"/>
                </a:cubicBezTo>
                <a:cubicBezTo>
                  <a:pt x="170639" y="367104"/>
                  <a:pt x="173895" y="370352"/>
                  <a:pt x="175524" y="374819"/>
                </a:cubicBezTo>
                <a:cubicBezTo>
                  <a:pt x="175524" y="375225"/>
                  <a:pt x="175931" y="375225"/>
                  <a:pt x="176745" y="375225"/>
                </a:cubicBezTo>
                <a:cubicBezTo>
                  <a:pt x="183259" y="374007"/>
                  <a:pt x="189772" y="373601"/>
                  <a:pt x="196693" y="374007"/>
                </a:cubicBezTo>
                <a:cubicBezTo>
                  <a:pt x="197507" y="374007"/>
                  <a:pt x="197507" y="373601"/>
                  <a:pt x="197507" y="372789"/>
                </a:cubicBezTo>
                <a:cubicBezTo>
                  <a:pt x="198322" y="368728"/>
                  <a:pt x="200764" y="364668"/>
                  <a:pt x="204428" y="362232"/>
                </a:cubicBezTo>
                <a:cubicBezTo>
                  <a:pt x="208499" y="359796"/>
                  <a:pt x="213384" y="359390"/>
                  <a:pt x="217455" y="361014"/>
                </a:cubicBezTo>
                <a:close/>
                <a:moveTo>
                  <a:pt x="418477" y="337856"/>
                </a:moveTo>
                <a:cubicBezTo>
                  <a:pt x="396090" y="330470"/>
                  <a:pt x="372890" y="342370"/>
                  <a:pt x="365971" y="364120"/>
                </a:cubicBezTo>
                <a:cubicBezTo>
                  <a:pt x="359051" y="385870"/>
                  <a:pt x="371669" y="408441"/>
                  <a:pt x="393648" y="415827"/>
                </a:cubicBezTo>
                <a:cubicBezTo>
                  <a:pt x="404638" y="419110"/>
                  <a:pt x="415628" y="418290"/>
                  <a:pt x="425803" y="413365"/>
                </a:cubicBezTo>
                <a:cubicBezTo>
                  <a:pt x="435572" y="408441"/>
                  <a:pt x="442491" y="400233"/>
                  <a:pt x="446155" y="389563"/>
                </a:cubicBezTo>
                <a:cubicBezTo>
                  <a:pt x="453074" y="367813"/>
                  <a:pt x="440456" y="344833"/>
                  <a:pt x="418477" y="337856"/>
                </a:cubicBezTo>
                <a:close/>
                <a:moveTo>
                  <a:pt x="400326" y="321403"/>
                </a:moveTo>
                <a:cubicBezTo>
                  <a:pt x="407589" y="320774"/>
                  <a:pt x="415119" y="321544"/>
                  <a:pt x="422547" y="323904"/>
                </a:cubicBezTo>
                <a:cubicBezTo>
                  <a:pt x="452260" y="333753"/>
                  <a:pt x="468541" y="364941"/>
                  <a:pt x="459586" y="394077"/>
                </a:cubicBezTo>
                <a:cubicBezTo>
                  <a:pt x="455109" y="408441"/>
                  <a:pt x="445341" y="419521"/>
                  <a:pt x="431909" y="426497"/>
                </a:cubicBezTo>
                <a:cubicBezTo>
                  <a:pt x="424175" y="430191"/>
                  <a:pt x="415628" y="432653"/>
                  <a:pt x="407080" y="432653"/>
                </a:cubicBezTo>
                <a:cubicBezTo>
                  <a:pt x="400975" y="432653"/>
                  <a:pt x="394869" y="431422"/>
                  <a:pt x="389171" y="429780"/>
                </a:cubicBezTo>
                <a:cubicBezTo>
                  <a:pt x="359865" y="420342"/>
                  <a:pt x="343177" y="388743"/>
                  <a:pt x="352132" y="359606"/>
                </a:cubicBezTo>
                <a:cubicBezTo>
                  <a:pt x="359153" y="337754"/>
                  <a:pt x="378537" y="323288"/>
                  <a:pt x="400326" y="321403"/>
                </a:cubicBezTo>
                <a:close/>
                <a:moveTo>
                  <a:pt x="432890" y="270659"/>
                </a:moveTo>
                <a:cubicBezTo>
                  <a:pt x="431670" y="269843"/>
                  <a:pt x="430451" y="270251"/>
                  <a:pt x="429232" y="271067"/>
                </a:cubicBezTo>
                <a:cubicBezTo>
                  <a:pt x="429232" y="271067"/>
                  <a:pt x="428012" y="272290"/>
                  <a:pt x="428012" y="273513"/>
                </a:cubicBezTo>
                <a:cubicBezTo>
                  <a:pt x="426793" y="282890"/>
                  <a:pt x="418663" y="289414"/>
                  <a:pt x="408908" y="289006"/>
                </a:cubicBezTo>
                <a:cubicBezTo>
                  <a:pt x="401591" y="288598"/>
                  <a:pt x="393462" y="289006"/>
                  <a:pt x="385739" y="290637"/>
                </a:cubicBezTo>
                <a:cubicBezTo>
                  <a:pt x="376796" y="292675"/>
                  <a:pt x="367448" y="287375"/>
                  <a:pt x="365009" y="278405"/>
                </a:cubicBezTo>
                <a:cubicBezTo>
                  <a:pt x="364196" y="277182"/>
                  <a:pt x="362976" y="275959"/>
                  <a:pt x="362570" y="275959"/>
                </a:cubicBezTo>
                <a:cubicBezTo>
                  <a:pt x="361757" y="275959"/>
                  <a:pt x="360538" y="275144"/>
                  <a:pt x="358912" y="275959"/>
                </a:cubicBezTo>
                <a:lnTo>
                  <a:pt x="347937" y="281667"/>
                </a:lnTo>
                <a:cubicBezTo>
                  <a:pt x="346717" y="282075"/>
                  <a:pt x="346311" y="283298"/>
                  <a:pt x="346311" y="284113"/>
                </a:cubicBezTo>
                <a:cubicBezTo>
                  <a:pt x="345904" y="284521"/>
                  <a:pt x="345904" y="285744"/>
                  <a:pt x="346717" y="286967"/>
                </a:cubicBezTo>
                <a:cubicBezTo>
                  <a:pt x="352815" y="294714"/>
                  <a:pt x="352002" y="305314"/>
                  <a:pt x="345091" y="311430"/>
                </a:cubicBezTo>
                <a:cubicBezTo>
                  <a:pt x="338994" y="316322"/>
                  <a:pt x="334117" y="322438"/>
                  <a:pt x="330052" y="328554"/>
                </a:cubicBezTo>
                <a:cubicBezTo>
                  <a:pt x="325174" y="336708"/>
                  <a:pt x="314606" y="339154"/>
                  <a:pt x="306070" y="334669"/>
                </a:cubicBezTo>
                <a:cubicBezTo>
                  <a:pt x="305257" y="334262"/>
                  <a:pt x="303631" y="333854"/>
                  <a:pt x="302818" y="334262"/>
                </a:cubicBezTo>
                <a:cubicBezTo>
                  <a:pt x="302005" y="334669"/>
                  <a:pt x="301192" y="335485"/>
                  <a:pt x="300786" y="336708"/>
                </a:cubicBezTo>
                <a:lnTo>
                  <a:pt x="297128" y="348124"/>
                </a:lnTo>
                <a:cubicBezTo>
                  <a:pt x="296315" y="349754"/>
                  <a:pt x="297128" y="350978"/>
                  <a:pt x="297534" y="350978"/>
                </a:cubicBezTo>
                <a:cubicBezTo>
                  <a:pt x="297941" y="352201"/>
                  <a:pt x="299160" y="353016"/>
                  <a:pt x="300379" y="353424"/>
                </a:cubicBezTo>
                <a:cubicBezTo>
                  <a:pt x="309728" y="354647"/>
                  <a:pt x="316638" y="362393"/>
                  <a:pt x="316232" y="371771"/>
                </a:cubicBezTo>
                <a:cubicBezTo>
                  <a:pt x="315825" y="379517"/>
                  <a:pt x="316638" y="386856"/>
                  <a:pt x="318264" y="394602"/>
                </a:cubicBezTo>
                <a:cubicBezTo>
                  <a:pt x="320703" y="403164"/>
                  <a:pt x="315419" y="412542"/>
                  <a:pt x="306070" y="415396"/>
                </a:cubicBezTo>
                <a:cubicBezTo>
                  <a:pt x="304444" y="416211"/>
                  <a:pt x="303631" y="417027"/>
                  <a:pt x="303631" y="417434"/>
                </a:cubicBezTo>
                <a:cubicBezTo>
                  <a:pt x="303225" y="418250"/>
                  <a:pt x="303225" y="419065"/>
                  <a:pt x="303631" y="420696"/>
                </a:cubicBezTo>
                <a:lnTo>
                  <a:pt x="309322" y="431704"/>
                </a:lnTo>
                <a:cubicBezTo>
                  <a:pt x="310541" y="432927"/>
                  <a:pt x="311761" y="433335"/>
                  <a:pt x="312574" y="433743"/>
                </a:cubicBezTo>
                <a:cubicBezTo>
                  <a:pt x="312980" y="433743"/>
                  <a:pt x="314199" y="433743"/>
                  <a:pt x="315419" y="432927"/>
                </a:cubicBezTo>
                <a:cubicBezTo>
                  <a:pt x="315825" y="432927"/>
                  <a:pt x="315825" y="432927"/>
                  <a:pt x="315825" y="432927"/>
                </a:cubicBezTo>
                <a:cubicBezTo>
                  <a:pt x="319077" y="430481"/>
                  <a:pt x="323142" y="429258"/>
                  <a:pt x="326800" y="429258"/>
                </a:cubicBezTo>
                <a:cubicBezTo>
                  <a:pt x="331678" y="429258"/>
                  <a:pt x="336556" y="431297"/>
                  <a:pt x="340214" y="435374"/>
                </a:cubicBezTo>
                <a:cubicBezTo>
                  <a:pt x="345498" y="440674"/>
                  <a:pt x="351595" y="445974"/>
                  <a:pt x="358099" y="449643"/>
                </a:cubicBezTo>
                <a:cubicBezTo>
                  <a:pt x="366228" y="454944"/>
                  <a:pt x="368667" y="465136"/>
                  <a:pt x="364196" y="473698"/>
                </a:cubicBezTo>
                <a:cubicBezTo>
                  <a:pt x="363789" y="474921"/>
                  <a:pt x="363789" y="476145"/>
                  <a:pt x="363789" y="476552"/>
                </a:cubicBezTo>
                <a:cubicBezTo>
                  <a:pt x="364602" y="477775"/>
                  <a:pt x="365415" y="478591"/>
                  <a:pt x="366635" y="478999"/>
                </a:cubicBezTo>
                <a:lnTo>
                  <a:pt x="378422" y="482668"/>
                </a:lnTo>
                <a:cubicBezTo>
                  <a:pt x="379642" y="483076"/>
                  <a:pt x="380861" y="483076"/>
                  <a:pt x="382081" y="482260"/>
                </a:cubicBezTo>
                <a:cubicBezTo>
                  <a:pt x="382487" y="481852"/>
                  <a:pt x="383300" y="481037"/>
                  <a:pt x="383707" y="479814"/>
                </a:cubicBezTo>
                <a:cubicBezTo>
                  <a:pt x="384926" y="470437"/>
                  <a:pt x="393462" y="463913"/>
                  <a:pt x="402404" y="463913"/>
                </a:cubicBezTo>
                <a:cubicBezTo>
                  <a:pt x="410127" y="464729"/>
                  <a:pt x="418257" y="463913"/>
                  <a:pt x="425573" y="462282"/>
                </a:cubicBezTo>
                <a:cubicBezTo>
                  <a:pt x="434922" y="460652"/>
                  <a:pt x="443865" y="465952"/>
                  <a:pt x="447116" y="474921"/>
                </a:cubicBezTo>
                <a:cubicBezTo>
                  <a:pt x="447116" y="476145"/>
                  <a:pt x="448336" y="476960"/>
                  <a:pt x="449149" y="477368"/>
                </a:cubicBezTo>
                <a:cubicBezTo>
                  <a:pt x="449962" y="477368"/>
                  <a:pt x="451181" y="478183"/>
                  <a:pt x="452807" y="477368"/>
                </a:cubicBezTo>
                <a:lnTo>
                  <a:pt x="463782" y="471660"/>
                </a:lnTo>
                <a:cubicBezTo>
                  <a:pt x="465001" y="471252"/>
                  <a:pt x="465408" y="470029"/>
                  <a:pt x="465408" y="469213"/>
                </a:cubicBezTo>
                <a:cubicBezTo>
                  <a:pt x="465814" y="468806"/>
                  <a:pt x="465814" y="467583"/>
                  <a:pt x="465001" y="466360"/>
                </a:cubicBezTo>
                <a:cubicBezTo>
                  <a:pt x="458904" y="459021"/>
                  <a:pt x="459717" y="448013"/>
                  <a:pt x="466627" y="441897"/>
                </a:cubicBezTo>
                <a:cubicBezTo>
                  <a:pt x="472318" y="436597"/>
                  <a:pt x="477602" y="430889"/>
                  <a:pt x="481667" y="424773"/>
                </a:cubicBezTo>
                <a:cubicBezTo>
                  <a:pt x="486544" y="416619"/>
                  <a:pt x="497113" y="414173"/>
                  <a:pt x="505242" y="418658"/>
                </a:cubicBezTo>
                <a:cubicBezTo>
                  <a:pt x="506462" y="419065"/>
                  <a:pt x="507681" y="419065"/>
                  <a:pt x="508900" y="418658"/>
                </a:cubicBezTo>
                <a:cubicBezTo>
                  <a:pt x="509307" y="418658"/>
                  <a:pt x="510526" y="417842"/>
                  <a:pt x="510933" y="416619"/>
                </a:cubicBezTo>
                <a:lnTo>
                  <a:pt x="514591" y="404795"/>
                </a:lnTo>
                <a:cubicBezTo>
                  <a:pt x="514998" y="403572"/>
                  <a:pt x="514591" y="402349"/>
                  <a:pt x="514185" y="401941"/>
                </a:cubicBezTo>
                <a:cubicBezTo>
                  <a:pt x="513372" y="401126"/>
                  <a:pt x="512559" y="400310"/>
                  <a:pt x="511339" y="399903"/>
                </a:cubicBezTo>
                <a:cubicBezTo>
                  <a:pt x="501584" y="398680"/>
                  <a:pt x="494674" y="390933"/>
                  <a:pt x="495487" y="381556"/>
                </a:cubicBezTo>
                <a:cubicBezTo>
                  <a:pt x="495893" y="373809"/>
                  <a:pt x="494674" y="366470"/>
                  <a:pt x="493454" y="358724"/>
                </a:cubicBezTo>
                <a:cubicBezTo>
                  <a:pt x="491016" y="349754"/>
                  <a:pt x="496706" y="340377"/>
                  <a:pt x="505242" y="337931"/>
                </a:cubicBezTo>
                <a:cubicBezTo>
                  <a:pt x="506868" y="337523"/>
                  <a:pt x="507681" y="336300"/>
                  <a:pt x="507681" y="335485"/>
                </a:cubicBezTo>
                <a:cubicBezTo>
                  <a:pt x="508087" y="335077"/>
                  <a:pt x="508494" y="333854"/>
                  <a:pt x="507681" y="332631"/>
                </a:cubicBezTo>
                <a:lnTo>
                  <a:pt x="501990" y="321623"/>
                </a:lnTo>
                <a:cubicBezTo>
                  <a:pt x="501177" y="319992"/>
                  <a:pt x="499958" y="319992"/>
                  <a:pt x="499145" y="319584"/>
                </a:cubicBezTo>
                <a:cubicBezTo>
                  <a:pt x="498332" y="319584"/>
                  <a:pt x="497113" y="319176"/>
                  <a:pt x="495893" y="320399"/>
                </a:cubicBezTo>
                <a:cubicBezTo>
                  <a:pt x="488577" y="325700"/>
                  <a:pt x="478008" y="324884"/>
                  <a:pt x="471505" y="317953"/>
                </a:cubicBezTo>
                <a:cubicBezTo>
                  <a:pt x="466221" y="312653"/>
                  <a:pt x="460124" y="307353"/>
                  <a:pt x="453620" y="303276"/>
                </a:cubicBezTo>
                <a:cubicBezTo>
                  <a:pt x="445897" y="298383"/>
                  <a:pt x="443052" y="287783"/>
                  <a:pt x="447116" y="279628"/>
                </a:cubicBezTo>
                <a:cubicBezTo>
                  <a:pt x="447929" y="278405"/>
                  <a:pt x="447523" y="277182"/>
                  <a:pt x="447523" y="276775"/>
                </a:cubicBezTo>
                <a:cubicBezTo>
                  <a:pt x="447116" y="275551"/>
                  <a:pt x="445897" y="274736"/>
                  <a:pt x="444678" y="274328"/>
                </a:cubicBezTo>
                <a:close/>
                <a:moveTo>
                  <a:pt x="437361" y="256797"/>
                </a:moveTo>
                <a:lnTo>
                  <a:pt x="449149" y="260466"/>
                </a:lnTo>
                <a:cubicBezTo>
                  <a:pt x="454433" y="262505"/>
                  <a:pt x="458498" y="266174"/>
                  <a:pt x="460530" y="271067"/>
                </a:cubicBezTo>
                <a:cubicBezTo>
                  <a:pt x="462562" y="275959"/>
                  <a:pt x="462562" y="281667"/>
                  <a:pt x="460124" y="286560"/>
                </a:cubicBezTo>
                <a:cubicBezTo>
                  <a:pt x="458904" y="287783"/>
                  <a:pt x="459717" y="290229"/>
                  <a:pt x="461343" y="291044"/>
                </a:cubicBezTo>
                <a:cubicBezTo>
                  <a:pt x="468660" y="295937"/>
                  <a:pt x="475570" y="301645"/>
                  <a:pt x="482073" y="308168"/>
                </a:cubicBezTo>
                <a:cubicBezTo>
                  <a:pt x="483293" y="309799"/>
                  <a:pt x="485731" y="310207"/>
                  <a:pt x="487357" y="308984"/>
                </a:cubicBezTo>
                <a:cubicBezTo>
                  <a:pt x="491829" y="305722"/>
                  <a:pt x="497113" y="304499"/>
                  <a:pt x="502397" y="305722"/>
                </a:cubicBezTo>
                <a:cubicBezTo>
                  <a:pt x="507681" y="306945"/>
                  <a:pt x="512152" y="310207"/>
                  <a:pt x="514591" y="315099"/>
                </a:cubicBezTo>
                <a:lnTo>
                  <a:pt x="520282" y="325700"/>
                </a:lnTo>
                <a:cubicBezTo>
                  <a:pt x="523127" y="330592"/>
                  <a:pt x="523127" y="336300"/>
                  <a:pt x="521095" y="341193"/>
                </a:cubicBezTo>
                <a:cubicBezTo>
                  <a:pt x="519062" y="346085"/>
                  <a:pt x="514591" y="349754"/>
                  <a:pt x="509713" y="351385"/>
                </a:cubicBezTo>
                <a:cubicBezTo>
                  <a:pt x="507681" y="352201"/>
                  <a:pt x="506462" y="353832"/>
                  <a:pt x="506868" y="355870"/>
                </a:cubicBezTo>
                <a:cubicBezTo>
                  <a:pt x="508900" y="364024"/>
                  <a:pt x="510120" y="372994"/>
                  <a:pt x="509307" y="381963"/>
                </a:cubicBezTo>
                <a:cubicBezTo>
                  <a:pt x="509307" y="384002"/>
                  <a:pt x="510933" y="385633"/>
                  <a:pt x="512965" y="386041"/>
                </a:cubicBezTo>
                <a:cubicBezTo>
                  <a:pt x="518249" y="386448"/>
                  <a:pt x="523127" y="389710"/>
                  <a:pt x="526379" y="394195"/>
                </a:cubicBezTo>
                <a:cubicBezTo>
                  <a:pt x="528818" y="398680"/>
                  <a:pt x="529631" y="404387"/>
                  <a:pt x="528005" y="409280"/>
                </a:cubicBezTo>
                <a:lnTo>
                  <a:pt x="524346" y="421104"/>
                </a:lnTo>
                <a:cubicBezTo>
                  <a:pt x="523127" y="425996"/>
                  <a:pt x="519062" y="430073"/>
                  <a:pt x="514185" y="432112"/>
                </a:cubicBezTo>
                <a:cubicBezTo>
                  <a:pt x="509307" y="434150"/>
                  <a:pt x="503616" y="433743"/>
                  <a:pt x="498739" y="431297"/>
                </a:cubicBezTo>
                <a:cubicBezTo>
                  <a:pt x="497113" y="430481"/>
                  <a:pt x="494674" y="430889"/>
                  <a:pt x="493454" y="432520"/>
                </a:cubicBezTo>
                <a:cubicBezTo>
                  <a:pt x="488577" y="439858"/>
                  <a:pt x="482480" y="446382"/>
                  <a:pt x="475976" y="452497"/>
                </a:cubicBezTo>
                <a:cubicBezTo>
                  <a:pt x="474757" y="453721"/>
                  <a:pt x="474757" y="455759"/>
                  <a:pt x="475976" y="457390"/>
                </a:cubicBezTo>
                <a:cubicBezTo>
                  <a:pt x="479228" y="461875"/>
                  <a:pt x="480447" y="467175"/>
                  <a:pt x="479228" y="472475"/>
                </a:cubicBezTo>
                <a:cubicBezTo>
                  <a:pt x="478008" y="477775"/>
                  <a:pt x="474757" y="481852"/>
                  <a:pt x="469879" y="484299"/>
                </a:cubicBezTo>
                <a:lnTo>
                  <a:pt x="458904" y="490414"/>
                </a:lnTo>
                <a:cubicBezTo>
                  <a:pt x="454026" y="492453"/>
                  <a:pt x="448742" y="492453"/>
                  <a:pt x="443458" y="490414"/>
                </a:cubicBezTo>
                <a:cubicBezTo>
                  <a:pt x="438580" y="488376"/>
                  <a:pt x="435329" y="484299"/>
                  <a:pt x="433296" y="479406"/>
                </a:cubicBezTo>
                <a:cubicBezTo>
                  <a:pt x="432890" y="477368"/>
                  <a:pt x="430451" y="476145"/>
                  <a:pt x="428419" y="476552"/>
                </a:cubicBezTo>
                <a:cubicBezTo>
                  <a:pt x="419883" y="478183"/>
                  <a:pt x="410534" y="478999"/>
                  <a:pt x="401591" y="478183"/>
                </a:cubicBezTo>
                <a:cubicBezTo>
                  <a:pt x="399559" y="478183"/>
                  <a:pt x="397933" y="479406"/>
                  <a:pt x="397933" y="481852"/>
                </a:cubicBezTo>
                <a:cubicBezTo>
                  <a:pt x="397120" y="486745"/>
                  <a:pt x="394275" y="491637"/>
                  <a:pt x="389804" y="494491"/>
                </a:cubicBezTo>
                <a:cubicBezTo>
                  <a:pt x="386552" y="496122"/>
                  <a:pt x="383300" y="497345"/>
                  <a:pt x="380048" y="497345"/>
                </a:cubicBezTo>
                <a:cubicBezTo>
                  <a:pt x="378016" y="497345"/>
                  <a:pt x="375984" y="496938"/>
                  <a:pt x="374358" y="496122"/>
                </a:cubicBezTo>
                <a:lnTo>
                  <a:pt x="362570" y="492861"/>
                </a:lnTo>
                <a:cubicBezTo>
                  <a:pt x="356879" y="490822"/>
                  <a:pt x="353221" y="487153"/>
                  <a:pt x="350782" y="481852"/>
                </a:cubicBezTo>
                <a:cubicBezTo>
                  <a:pt x="348750" y="477368"/>
                  <a:pt x="349156" y="471660"/>
                  <a:pt x="351595" y="466767"/>
                </a:cubicBezTo>
                <a:cubicBezTo>
                  <a:pt x="352408" y="465136"/>
                  <a:pt x="352002" y="463098"/>
                  <a:pt x="350376" y="461875"/>
                </a:cubicBezTo>
                <a:cubicBezTo>
                  <a:pt x="342653" y="456982"/>
                  <a:pt x="335743" y="451274"/>
                  <a:pt x="329645" y="444751"/>
                </a:cubicBezTo>
                <a:cubicBezTo>
                  <a:pt x="328426" y="443120"/>
                  <a:pt x="325987" y="443120"/>
                  <a:pt x="324361" y="444343"/>
                </a:cubicBezTo>
                <a:cubicBezTo>
                  <a:pt x="324361" y="444343"/>
                  <a:pt x="324361" y="444343"/>
                  <a:pt x="323955" y="444343"/>
                </a:cubicBezTo>
                <a:cubicBezTo>
                  <a:pt x="319890" y="447197"/>
                  <a:pt x="314199" y="448420"/>
                  <a:pt x="309322" y="447197"/>
                </a:cubicBezTo>
                <a:cubicBezTo>
                  <a:pt x="304038" y="446382"/>
                  <a:pt x="299566" y="442712"/>
                  <a:pt x="297128" y="438228"/>
                </a:cubicBezTo>
                <a:lnTo>
                  <a:pt x="291437" y="427219"/>
                </a:lnTo>
                <a:cubicBezTo>
                  <a:pt x="288592" y="422735"/>
                  <a:pt x="288592" y="417027"/>
                  <a:pt x="290218" y="412134"/>
                </a:cubicBezTo>
                <a:cubicBezTo>
                  <a:pt x="292656" y="406834"/>
                  <a:pt x="296721" y="403164"/>
                  <a:pt x="301599" y="401941"/>
                </a:cubicBezTo>
                <a:cubicBezTo>
                  <a:pt x="302005" y="401941"/>
                  <a:pt x="302005" y="401941"/>
                  <a:pt x="302005" y="401941"/>
                </a:cubicBezTo>
                <a:cubicBezTo>
                  <a:pt x="303631" y="401126"/>
                  <a:pt x="304851" y="399495"/>
                  <a:pt x="304444" y="397456"/>
                </a:cubicBezTo>
                <a:cubicBezTo>
                  <a:pt x="302412" y="388894"/>
                  <a:pt x="301599" y="379925"/>
                  <a:pt x="302005" y="370955"/>
                </a:cubicBezTo>
                <a:cubicBezTo>
                  <a:pt x="302005" y="369324"/>
                  <a:pt x="300786" y="367694"/>
                  <a:pt x="298753" y="367286"/>
                </a:cubicBezTo>
                <a:cubicBezTo>
                  <a:pt x="293063" y="366470"/>
                  <a:pt x="288185" y="363617"/>
                  <a:pt x="285340" y="358724"/>
                </a:cubicBezTo>
                <a:cubicBezTo>
                  <a:pt x="282495" y="354647"/>
                  <a:pt x="282088" y="348939"/>
                  <a:pt x="283307" y="343639"/>
                </a:cubicBezTo>
                <a:lnTo>
                  <a:pt x="286966" y="332223"/>
                </a:lnTo>
                <a:cubicBezTo>
                  <a:pt x="288592" y="326923"/>
                  <a:pt x="292656" y="323253"/>
                  <a:pt x="297534" y="321215"/>
                </a:cubicBezTo>
                <a:cubicBezTo>
                  <a:pt x="302005" y="319176"/>
                  <a:pt x="308102" y="319584"/>
                  <a:pt x="312980" y="322030"/>
                </a:cubicBezTo>
                <a:cubicBezTo>
                  <a:pt x="314606" y="322846"/>
                  <a:pt x="317045" y="322438"/>
                  <a:pt x="318264" y="320807"/>
                </a:cubicBezTo>
                <a:cubicBezTo>
                  <a:pt x="322735" y="313468"/>
                  <a:pt x="328833" y="306945"/>
                  <a:pt x="335336" y="300829"/>
                </a:cubicBezTo>
                <a:cubicBezTo>
                  <a:pt x="336556" y="299606"/>
                  <a:pt x="336556" y="297160"/>
                  <a:pt x="335336" y="295937"/>
                </a:cubicBezTo>
                <a:cubicBezTo>
                  <a:pt x="332084" y="291452"/>
                  <a:pt x="330865" y="286152"/>
                  <a:pt x="332084" y="280444"/>
                </a:cubicBezTo>
                <a:cubicBezTo>
                  <a:pt x="333304" y="275551"/>
                  <a:pt x="336556" y="271067"/>
                  <a:pt x="341433" y="268620"/>
                </a:cubicBezTo>
                <a:lnTo>
                  <a:pt x="352408" y="263320"/>
                </a:lnTo>
                <a:cubicBezTo>
                  <a:pt x="357286" y="260874"/>
                  <a:pt x="362570" y="260466"/>
                  <a:pt x="367854" y="262912"/>
                </a:cubicBezTo>
                <a:cubicBezTo>
                  <a:pt x="372732" y="264951"/>
                  <a:pt x="376796" y="269028"/>
                  <a:pt x="378016" y="273921"/>
                </a:cubicBezTo>
                <a:cubicBezTo>
                  <a:pt x="378829" y="275959"/>
                  <a:pt x="380861" y="277182"/>
                  <a:pt x="382894" y="276775"/>
                </a:cubicBezTo>
                <a:cubicBezTo>
                  <a:pt x="391836" y="274736"/>
                  <a:pt x="400778" y="274328"/>
                  <a:pt x="410127" y="274736"/>
                </a:cubicBezTo>
                <a:cubicBezTo>
                  <a:pt x="411753" y="274736"/>
                  <a:pt x="413786" y="273513"/>
                  <a:pt x="413786" y="271474"/>
                </a:cubicBezTo>
                <a:cubicBezTo>
                  <a:pt x="414599" y="266174"/>
                  <a:pt x="417444" y="261689"/>
                  <a:pt x="421915" y="258835"/>
                </a:cubicBezTo>
                <a:cubicBezTo>
                  <a:pt x="426386" y="255574"/>
                  <a:pt x="432077" y="255166"/>
                  <a:pt x="437361" y="256797"/>
                </a:cubicBezTo>
                <a:close/>
                <a:moveTo>
                  <a:pt x="180861" y="114900"/>
                </a:moveTo>
                <a:cubicBezTo>
                  <a:pt x="145093" y="114900"/>
                  <a:pt x="116641" y="143035"/>
                  <a:pt x="116641" y="177694"/>
                </a:cubicBezTo>
                <a:cubicBezTo>
                  <a:pt x="116641" y="212352"/>
                  <a:pt x="145093" y="240487"/>
                  <a:pt x="180861" y="240487"/>
                </a:cubicBezTo>
                <a:cubicBezTo>
                  <a:pt x="216630" y="240487"/>
                  <a:pt x="245895" y="212352"/>
                  <a:pt x="245895" y="177694"/>
                </a:cubicBezTo>
                <a:cubicBezTo>
                  <a:pt x="245895" y="143035"/>
                  <a:pt x="216630" y="114900"/>
                  <a:pt x="180861" y="114900"/>
                </a:cubicBezTo>
                <a:close/>
                <a:moveTo>
                  <a:pt x="180861" y="100629"/>
                </a:moveTo>
                <a:cubicBezTo>
                  <a:pt x="224759" y="100629"/>
                  <a:pt x="260121" y="135288"/>
                  <a:pt x="260121" y="177694"/>
                </a:cubicBezTo>
                <a:cubicBezTo>
                  <a:pt x="260121" y="220099"/>
                  <a:pt x="224759" y="254758"/>
                  <a:pt x="180861" y="254758"/>
                </a:cubicBezTo>
                <a:cubicBezTo>
                  <a:pt x="137777" y="254758"/>
                  <a:pt x="102415" y="220099"/>
                  <a:pt x="102415" y="177694"/>
                </a:cubicBezTo>
                <a:cubicBezTo>
                  <a:pt x="102415" y="135288"/>
                  <a:pt x="137777" y="100629"/>
                  <a:pt x="180861" y="100629"/>
                </a:cubicBezTo>
                <a:close/>
                <a:moveTo>
                  <a:pt x="173413" y="14264"/>
                </a:moveTo>
                <a:cubicBezTo>
                  <a:pt x="170157" y="14264"/>
                  <a:pt x="167714" y="15487"/>
                  <a:pt x="166086" y="17525"/>
                </a:cubicBezTo>
                <a:cubicBezTo>
                  <a:pt x="164051" y="19563"/>
                  <a:pt x="163644" y="22008"/>
                  <a:pt x="164051" y="24453"/>
                </a:cubicBezTo>
                <a:cubicBezTo>
                  <a:pt x="166086" y="36272"/>
                  <a:pt x="158759" y="48091"/>
                  <a:pt x="147361" y="50944"/>
                </a:cubicBezTo>
                <a:cubicBezTo>
                  <a:pt x="135963" y="54205"/>
                  <a:pt x="124972" y="58280"/>
                  <a:pt x="115202" y="63986"/>
                </a:cubicBezTo>
                <a:cubicBezTo>
                  <a:pt x="104211" y="69692"/>
                  <a:pt x="91184" y="67246"/>
                  <a:pt x="84264" y="57058"/>
                </a:cubicBezTo>
                <a:cubicBezTo>
                  <a:pt x="82636" y="55020"/>
                  <a:pt x="80193" y="53390"/>
                  <a:pt x="77344" y="53390"/>
                </a:cubicBezTo>
                <a:cubicBezTo>
                  <a:pt x="74901" y="52982"/>
                  <a:pt x="72052" y="54205"/>
                  <a:pt x="70017" y="55835"/>
                </a:cubicBezTo>
                <a:lnTo>
                  <a:pt x="56990" y="68469"/>
                </a:lnTo>
                <a:cubicBezTo>
                  <a:pt x="54955" y="70507"/>
                  <a:pt x="54141" y="72952"/>
                  <a:pt x="54548" y="75397"/>
                </a:cubicBezTo>
                <a:cubicBezTo>
                  <a:pt x="54548" y="78250"/>
                  <a:pt x="55769" y="80288"/>
                  <a:pt x="58211" y="81511"/>
                </a:cubicBezTo>
                <a:cubicBezTo>
                  <a:pt x="68388" y="88847"/>
                  <a:pt x="71238" y="101889"/>
                  <a:pt x="65132" y="112485"/>
                </a:cubicBezTo>
                <a:cubicBezTo>
                  <a:pt x="59433" y="122266"/>
                  <a:pt x="54955" y="132863"/>
                  <a:pt x="52105" y="143459"/>
                </a:cubicBezTo>
                <a:cubicBezTo>
                  <a:pt x="48849" y="154871"/>
                  <a:pt x="37044" y="162207"/>
                  <a:pt x="25239" y="160169"/>
                </a:cubicBezTo>
                <a:cubicBezTo>
                  <a:pt x="22389" y="159761"/>
                  <a:pt x="19540" y="160169"/>
                  <a:pt x="17504" y="162207"/>
                </a:cubicBezTo>
                <a:cubicBezTo>
                  <a:pt x="15469" y="163837"/>
                  <a:pt x="14248" y="166282"/>
                  <a:pt x="14248" y="168727"/>
                </a:cubicBezTo>
                <a:lnTo>
                  <a:pt x="14248" y="186660"/>
                </a:lnTo>
                <a:cubicBezTo>
                  <a:pt x="14248" y="189105"/>
                  <a:pt x="15469" y="191143"/>
                  <a:pt x="17504" y="193181"/>
                </a:cubicBezTo>
                <a:cubicBezTo>
                  <a:pt x="19540" y="194811"/>
                  <a:pt x="22389" y="195626"/>
                  <a:pt x="25239" y="195218"/>
                </a:cubicBezTo>
                <a:cubicBezTo>
                  <a:pt x="37044" y="193181"/>
                  <a:pt x="48849" y="200517"/>
                  <a:pt x="52105" y="211521"/>
                </a:cubicBezTo>
                <a:cubicBezTo>
                  <a:pt x="54955" y="222525"/>
                  <a:pt x="59433" y="233121"/>
                  <a:pt x="65132" y="242902"/>
                </a:cubicBezTo>
                <a:cubicBezTo>
                  <a:pt x="71238" y="253091"/>
                  <a:pt x="68388" y="266541"/>
                  <a:pt x="58211" y="273469"/>
                </a:cubicBezTo>
                <a:cubicBezTo>
                  <a:pt x="55769" y="275099"/>
                  <a:pt x="54548" y="277137"/>
                  <a:pt x="54548" y="279990"/>
                </a:cubicBezTo>
                <a:cubicBezTo>
                  <a:pt x="54141" y="282435"/>
                  <a:pt x="54955" y="284880"/>
                  <a:pt x="56990" y="286918"/>
                </a:cubicBezTo>
                <a:lnTo>
                  <a:pt x="70017" y="299552"/>
                </a:lnTo>
                <a:cubicBezTo>
                  <a:pt x="72052" y="301183"/>
                  <a:pt x="74901" y="301998"/>
                  <a:pt x="77344" y="301998"/>
                </a:cubicBezTo>
                <a:cubicBezTo>
                  <a:pt x="80193" y="301590"/>
                  <a:pt x="82636" y="300368"/>
                  <a:pt x="84264" y="298330"/>
                </a:cubicBezTo>
                <a:cubicBezTo>
                  <a:pt x="88742" y="291809"/>
                  <a:pt x="96069" y="288141"/>
                  <a:pt x="103397" y="288141"/>
                </a:cubicBezTo>
                <a:cubicBezTo>
                  <a:pt x="107060" y="288141"/>
                  <a:pt x="111538" y="288956"/>
                  <a:pt x="115202" y="291401"/>
                </a:cubicBezTo>
                <a:cubicBezTo>
                  <a:pt x="124972" y="297107"/>
                  <a:pt x="135963" y="301590"/>
                  <a:pt x="147361" y="304443"/>
                </a:cubicBezTo>
                <a:cubicBezTo>
                  <a:pt x="158759" y="307296"/>
                  <a:pt x="166086" y="318707"/>
                  <a:pt x="164051" y="330527"/>
                </a:cubicBezTo>
                <a:cubicBezTo>
                  <a:pt x="163644" y="333379"/>
                  <a:pt x="164051" y="335417"/>
                  <a:pt x="166086" y="337862"/>
                </a:cubicBezTo>
                <a:cubicBezTo>
                  <a:pt x="167714" y="339900"/>
                  <a:pt x="170157" y="341123"/>
                  <a:pt x="173413" y="341123"/>
                </a:cubicBezTo>
                <a:lnTo>
                  <a:pt x="191325" y="341123"/>
                </a:lnTo>
                <a:cubicBezTo>
                  <a:pt x="193767" y="341123"/>
                  <a:pt x="196617" y="339900"/>
                  <a:pt x="198245" y="337862"/>
                </a:cubicBezTo>
                <a:cubicBezTo>
                  <a:pt x="200280" y="335417"/>
                  <a:pt x="200687" y="333379"/>
                  <a:pt x="200280" y="330527"/>
                </a:cubicBezTo>
                <a:cubicBezTo>
                  <a:pt x="198245" y="318707"/>
                  <a:pt x="205572" y="307296"/>
                  <a:pt x="217377" y="304443"/>
                </a:cubicBezTo>
                <a:cubicBezTo>
                  <a:pt x="228368" y="301590"/>
                  <a:pt x="239359" y="297107"/>
                  <a:pt x="249536" y="291401"/>
                </a:cubicBezTo>
                <a:cubicBezTo>
                  <a:pt x="260120" y="285288"/>
                  <a:pt x="273147" y="288141"/>
                  <a:pt x="280474" y="298330"/>
                </a:cubicBezTo>
                <a:cubicBezTo>
                  <a:pt x="281695" y="300368"/>
                  <a:pt x="284137" y="301590"/>
                  <a:pt x="286987" y="301998"/>
                </a:cubicBezTo>
                <a:cubicBezTo>
                  <a:pt x="289837" y="301998"/>
                  <a:pt x="292279" y="301183"/>
                  <a:pt x="294721" y="299552"/>
                </a:cubicBezTo>
                <a:lnTo>
                  <a:pt x="307341" y="286918"/>
                </a:lnTo>
                <a:cubicBezTo>
                  <a:pt x="309376" y="284880"/>
                  <a:pt x="310190" y="282435"/>
                  <a:pt x="309783" y="279990"/>
                </a:cubicBezTo>
                <a:cubicBezTo>
                  <a:pt x="309783" y="277137"/>
                  <a:pt x="308155" y="275099"/>
                  <a:pt x="306119" y="273469"/>
                </a:cubicBezTo>
                <a:cubicBezTo>
                  <a:pt x="295943" y="266541"/>
                  <a:pt x="293093" y="253091"/>
                  <a:pt x="299199" y="242902"/>
                </a:cubicBezTo>
                <a:cubicBezTo>
                  <a:pt x="304898" y="233121"/>
                  <a:pt x="309376" y="222525"/>
                  <a:pt x="312633" y="211521"/>
                </a:cubicBezTo>
                <a:cubicBezTo>
                  <a:pt x="315482" y="200517"/>
                  <a:pt x="327287" y="193181"/>
                  <a:pt x="339092" y="195218"/>
                </a:cubicBezTo>
                <a:cubicBezTo>
                  <a:pt x="341942" y="195626"/>
                  <a:pt x="344791" y="194811"/>
                  <a:pt x="346827" y="193181"/>
                </a:cubicBezTo>
                <a:cubicBezTo>
                  <a:pt x="348862" y="191143"/>
                  <a:pt x="350083" y="189105"/>
                  <a:pt x="350083" y="186660"/>
                </a:cubicBezTo>
                <a:lnTo>
                  <a:pt x="350083" y="168727"/>
                </a:lnTo>
                <a:cubicBezTo>
                  <a:pt x="350083" y="166282"/>
                  <a:pt x="348862" y="163837"/>
                  <a:pt x="346827" y="162207"/>
                </a:cubicBezTo>
                <a:cubicBezTo>
                  <a:pt x="344791" y="160169"/>
                  <a:pt x="341942" y="159761"/>
                  <a:pt x="339092" y="160169"/>
                </a:cubicBezTo>
                <a:cubicBezTo>
                  <a:pt x="327287" y="162207"/>
                  <a:pt x="315482" y="154871"/>
                  <a:pt x="312633" y="143459"/>
                </a:cubicBezTo>
                <a:cubicBezTo>
                  <a:pt x="309376" y="132863"/>
                  <a:pt x="304898" y="122266"/>
                  <a:pt x="299199" y="112485"/>
                </a:cubicBezTo>
                <a:cubicBezTo>
                  <a:pt x="293093" y="101889"/>
                  <a:pt x="295943" y="88847"/>
                  <a:pt x="306119" y="81511"/>
                </a:cubicBezTo>
                <a:cubicBezTo>
                  <a:pt x="308155" y="80288"/>
                  <a:pt x="309783" y="78250"/>
                  <a:pt x="309783" y="75397"/>
                </a:cubicBezTo>
                <a:cubicBezTo>
                  <a:pt x="310190" y="72952"/>
                  <a:pt x="309376" y="70507"/>
                  <a:pt x="307341" y="68469"/>
                </a:cubicBezTo>
                <a:lnTo>
                  <a:pt x="294721" y="55835"/>
                </a:lnTo>
                <a:cubicBezTo>
                  <a:pt x="292279" y="54205"/>
                  <a:pt x="289837" y="52982"/>
                  <a:pt x="286987" y="53390"/>
                </a:cubicBezTo>
                <a:cubicBezTo>
                  <a:pt x="284137" y="53390"/>
                  <a:pt x="281695" y="55020"/>
                  <a:pt x="280474" y="57058"/>
                </a:cubicBezTo>
                <a:cubicBezTo>
                  <a:pt x="273147" y="67246"/>
                  <a:pt x="260120" y="69692"/>
                  <a:pt x="249536" y="63986"/>
                </a:cubicBezTo>
                <a:cubicBezTo>
                  <a:pt x="239359" y="58280"/>
                  <a:pt x="228368" y="54205"/>
                  <a:pt x="217377" y="50944"/>
                </a:cubicBezTo>
                <a:cubicBezTo>
                  <a:pt x="205572" y="48091"/>
                  <a:pt x="198245" y="36272"/>
                  <a:pt x="200280" y="24453"/>
                </a:cubicBezTo>
                <a:cubicBezTo>
                  <a:pt x="200687" y="22008"/>
                  <a:pt x="200280" y="19563"/>
                  <a:pt x="198245" y="17525"/>
                </a:cubicBezTo>
                <a:cubicBezTo>
                  <a:pt x="196617" y="15487"/>
                  <a:pt x="193767" y="14264"/>
                  <a:pt x="191325" y="14264"/>
                </a:cubicBezTo>
                <a:close/>
                <a:moveTo>
                  <a:pt x="173413" y="0"/>
                </a:moveTo>
                <a:lnTo>
                  <a:pt x="191325" y="0"/>
                </a:lnTo>
                <a:cubicBezTo>
                  <a:pt x="198245" y="0"/>
                  <a:pt x="205165" y="3260"/>
                  <a:pt x="209236" y="8559"/>
                </a:cubicBezTo>
                <a:cubicBezTo>
                  <a:pt x="213714" y="13857"/>
                  <a:pt x="215342" y="20785"/>
                  <a:pt x="214121" y="27306"/>
                </a:cubicBezTo>
                <a:cubicBezTo>
                  <a:pt x="213714" y="31789"/>
                  <a:pt x="216156" y="35865"/>
                  <a:pt x="221041" y="37087"/>
                </a:cubicBezTo>
                <a:cubicBezTo>
                  <a:pt x="233253" y="40348"/>
                  <a:pt x="245465" y="45238"/>
                  <a:pt x="256456" y="51759"/>
                </a:cubicBezTo>
                <a:cubicBezTo>
                  <a:pt x="260527" y="54205"/>
                  <a:pt x="265819" y="52982"/>
                  <a:pt x="268669" y="48906"/>
                </a:cubicBezTo>
                <a:cubicBezTo>
                  <a:pt x="272739" y="43201"/>
                  <a:pt x="278846" y="39940"/>
                  <a:pt x="285766" y="39125"/>
                </a:cubicBezTo>
                <a:cubicBezTo>
                  <a:pt x="292686" y="38718"/>
                  <a:pt x="299606" y="41163"/>
                  <a:pt x="304084" y="45646"/>
                </a:cubicBezTo>
                <a:lnTo>
                  <a:pt x="317110" y="58280"/>
                </a:lnTo>
                <a:cubicBezTo>
                  <a:pt x="321995" y="63171"/>
                  <a:pt x="324438" y="69692"/>
                  <a:pt x="324438" y="76620"/>
                </a:cubicBezTo>
                <a:cubicBezTo>
                  <a:pt x="323217" y="83549"/>
                  <a:pt x="319960" y="89662"/>
                  <a:pt x="313854" y="93737"/>
                </a:cubicBezTo>
                <a:cubicBezTo>
                  <a:pt x="310190" y="96183"/>
                  <a:pt x="308969" y="101073"/>
                  <a:pt x="311411" y="105149"/>
                </a:cubicBezTo>
                <a:cubicBezTo>
                  <a:pt x="317518" y="116153"/>
                  <a:pt x="322809" y="127564"/>
                  <a:pt x="326066" y="140199"/>
                </a:cubicBezTo>
                <a:cubicBezTo>
                  <a:pt x="327287" y="144274"/>
                  <a:pt x="331765" y="147127"/>
                  <a:pt x="336650" y="145904"/>
                </a:cubicBezTo>
                <a:cubicBezTo>
                  <a:pt x="343570" y="144682"/>
                  <a:pt x="350491" y="146720"/>
                  <a:pt x="355782" y="151203"/>
                </a:cubicBezTo>
                <a:cubicBezTo>
                  <a:pt x="361481" y="155686"/>
                  <a:pt x="364331" y="162207"/>
                  <a:pt x="364331" y="168727"/>
                </a:cubicBezTo>
                <a:lnTo>
                  <a:pt x="364331" y="186660"/>
                </a:lnTo>
                <a:cubicBezTo>
                  <a:pt x="364331" y="193181"/>
                  <a:pt x="361481" y="199702"/>
                  <a:pt x="355782" y="204185"/>
                </a:cubicBezTo>
                <a:cubicBezTo>
                  <a:pt x="350491" y="208260"/>
                  <a:pt x="343570" y="210298"/>
                  <a:pt x="336650" y="209075"/>
                </a:cubicBezTo>
                <a:cubicBezTo>
                  <a:pt x="331765" y="208260"/>
                  <a:pt x="327287" y="211113"/>
                  <a:pt x="326066" y="215189"/>
                </a:cubicBezTo>
                <a:cubicBezTo>
                  <a:pt x="322809" y="227823"/>
                  <a:pt x="317518" y="239234"/>
                  <a:pt x="311411" y="250238"/>
                </a:cubicBezTo>
                <a:cubicBezTo>
                  <a:pt x="308969" y="254314"/>
                  <a:pt x="310190" y="259205"/>
                  <a:pt x="313854" y="261650"/>
                </a:cubicBezTo>
                <a:cubicBezTo>
                  <a:pt x="319960" y="265725"/>
                  <a:pt x="323217" y="271839"/>
                  <a:pt x="324438" y="278767"/>
                </a:cubicBezTo>
                <a:cubicBezTo>
                  <a:pt x="324438" y="285288"/>
                  <a:pt x="321995" y="292216"/>
                  <a:pt x="317110" y="297107"/>
                </a:cubicBezTo>
                <a:lnTo>
                  <a:pt x="304084" y="309334"/>
                </a:lnTo>
                <a:cubicBezTo>
                  <a:pt x="299606" y="314224"/>
                  <a:pt x="292686" y="316670"/>
                  <a:pt x="285766" y="316262"/>
                </a:cubicBezTo>
                <a:cubicBezTo>
                  <a:pt x="278846" y="315447"/>
                  <a:pt x="272739" y="312187"/>
                  <a:pt x="268669" y="306481"/>
                </a:cubicBezTo>
                <a:cubicBezTo>
                  <a:pt x="265819" y="302813"/>
                  <a:pt x="260527" y="301590"/>
                  <a:pt x="256456" y="303628"/>
                </a:cubicBezTo>
                <a:cubicBezTo>
                  <a:pt x="245465" y="310149"/>
                  <a:pt x="233253" y="315039"/>
                  <a:pt x="221041" y="318300"/>
                </a:cubicBezTo>
                <a:cubicBezTo>
                  <a:pt x="216156" y="319523"/>
                  <a:pt x="213714" y="323598"/>
                  <a:pt x="214121" y="328081"/>
                </a:cubicBezTo>
                <a:cubicBezTo>
                  <a:pt x="215342" y="335010"/>
                  <a:pt x="213714" y="341530"/>
                  <a:pt x="209236" y="346829"/>
                </a:cubicBezTo>
                <a:cubicBezTo>
                  <a:pt x="205165" y="352127"/>
                  <a:pt x="198245" y="355387"/>
                  <a:pt x="191325" y="355387"/>
                </a:cubicBezTo>
                <a:lnTo>
                  <a:pt x="173413" y="355387"/>
                </a:lnTo>
                <a:cubicBezTo>
                  <a:pt x="166086" y="355387"/>
                  <a:pt x="159573" y="352127"/>
                  <a:pt x="154688" y="346829"/>
                </a:cubicBezTo>
                <a:cubicBezTo>
                  <a:pt x="150617" y="341530"/>
                  <a:pt x="148989" y="335010"/>
                  <a:pt x="150210" y="328081"/>
                </a:cubicBezTo>
                <a:cubicBezTo>
                  <a:pt x="150617" y="323598"/>
                  <a:pt x="147768" y="319523"/>
                  <a:pt x="143697" y="318300"/>
                </a:cubicBezTo>
                <a:cubicBezTo>
                  <a:pt x="131078" y="315039"/>
                  <a:pt x="118865" y="310149"/>
                  <a:pt x="107874" y="303628"/>
                </a:cubicBezTo>
                <a:cubicBezTo>
                  <a:pt x="103804" y="301590"/>
                  <a:pt x="98512" y="302813"/>
                  <a:pt x="95662" y="306481"/>
                </a:cubicBezTo>
                <a:cubicBezTo>
                  <a:pt x="91592" y="312187"/>
                  <a:pt x="85485" y="315447"/>
                  <a:pt x="78565" y="316262"/>
                </a:cubicBezTo>
                <a:cubicBezTo>
                  <a:pt x="71645" y="316670"/>
                  <a:pt x="64725" y="314224"/>
                  <a:pt x="59840" y="309334"/>
                </a:cubicBezTo>
                <a:lnTo>
                  <a:pt x="47220" y="297107"/>
                </a:lnTo>
                <a:cubicBezTo>
                  <a:pt x="42336" y="292216"/>
                  <a:pt x="39893" y="285288"/>
                  <a:pt x="40300" y="278767"/>
                </a:cubicBezTo>
                <a:cubicBezTo>
                  <a:pt x="40707" y="271839"/>
                  <a:pt x="44778" y="265725"/>
                  <a:pt x="50477" y="261650"/>
                </a:cubicBezTo>
                <a:cubicBezTo>
                  <a:pt x="54141" y="259205"/>
                  <a:pt x="55362" y="254314"/>
                  <a:pt x="53327" y="250238"/>
                </a:cubicBezTo>
                <a:cubicBezTo>
                  <a:pt x="46406" y="239234"/>
                  <a:pt x="41521" y="227823"/>
                  <a:pt x="38265" y="215189"/>
                </a:cubicBezTo>
                <a:cubicBezTo>
                  <a:pt x="37044" y="211113"/>
                  <a:pt x="32159" y="208260"/>
                  <a:pt x="27681" y="209075"/>
                </a:cubicBezTo>
                <a:cubicBezTo>
                  <a:pt x="20761" y="210298"/>
                  <a:pt x="13840" y="208260"/>
                  <a:pt x="8141" y="204185"/>
                </a:cubicBezTo>
                <a:cubicBezTo>
                  <a:pt x="3257" y="199702"/>
                  <a:pt x="0" y="193181"/>
                  <a:pt x="0" y="186660"/>
                </a:cubicBezTo>
                <a:lnTo>
                  <a:pt x="0" y="168727"/>
                </a:lnTo>
                <a:cubicBezTo>
                  <a:pt x="0" y="162207"/>
                  <a:pt x="3257" y="155686"/>
                  <a:pt x="8141" y="151203"/>
                </a:cubicBezTo>
                <a:cubicBezTo>
                  <a:pt x="13840" y="146720"/>
                  <a:pt x="20761" y="144682"/>
                  <a:pt x="27681" y="145904"/>
                </a:cubicBezTo>
                <a:cubicBezTo>
                  <a:pt x="32159" y="147127"/>
                  <a:pt x="37044" y="144274"/>
                  <a:pt x="38265" y="140199"/>
                </a:cubicBezTo>
                <a:cubicBezTo>
                  <a:pt x="41521" y="127564"/>
                  <a:pt x="46406" y="116153"/>
                  <a:pt x="53327" y="105149"/>
                </a:cubicBezTo>
                <a:cubicBezTo>
                  <a:pt x="55362" y="101073"/>
                  <a:pt x="54141" y="96183"/>
                  <a:pt x="50477" y="93737"/>
                </a:cubicBezTo>
                <a:cubicBezTo>
                  <a:pt x="44778" y="89662"/>
                  <a:pt x="40707" y="83549"/>
                  <a:pt x="40300" y="76620"/>
                </a:cubicBezTo>
                <a:cubicBezTo>
                  <a:pt x="39893" y="69692"/>
                  <a:pt x="42336" y="63171"/>
                  <a:pt x="47220" y="58280"/>
                </a:cubicBezTo>
                <a:lnTo>
                  <a:pt x="59840" y="45646"/>
                </a:lnTo>
                <a:cubicBezTo>
                  <a:pt x="64725" y="41163"/>
                  <a:pt x="71645" y="38718"/>
                  <a:pt x="78565" y="39125"/>
                </a:cubicBezTo>
                <a:cubicBezTo>
                  <a:pt x="85485" y="39940"/>
                  <a:pt x="91592" y="43201"/>
                  <a:pt x="95662" y="48906"/>
                </a:cubicBezTo>
                <a:cubicBezTo>
                  <a:pt x="98512" y="52982"/>
                  <a:pt x="103804" y="54205"/>
                  <a:pt x="107874" y="51759"/>
                </a:cubicBezTo>
                <a:cubicBezTo>
                  <a:pt x="118865" y="45238"/>
                  <a:pt x="131078" y="40348"/>
                  <a:pt x="143697" y="37087"/>
                </a:cubicBezTo>
                <a:cubicBezTo>
                  <a:pt x="147768" y="35865"/>
                  <a:pt x="150617" y="31789"/>
                  <a:pt x="150210" y="27306"/>
                </a:cubicBezTo>
                <a:cubicBezTo>
                  <a:pt x="148989" y="20785"/>
                  <a:pt x="150617" y="13857"/>
                  <a:pt x="154688" y="8559"/>
                </a:cubicBezTo>
                <a:cubicBezTo>
                  <a:pt x="159573" y="3260"/>
                  <a:pt x="166086" y="0"/>
                  <a:pt x="173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22" name="Grafika 21" descr="Projektowanie witryn internetowych z wypełnieniem pełnym">
            <a:extLst>
              <a:ext uri="{FF2B5EF4-FFF2-40B4-BE49-F238E27FC236}">
                <a16:creationId xmlns:a16="http://schemas.microsoft.com/office/drawing/2014/main" id="{5BE23140-87FA-ADA9-DE7C-85ACE1ECD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9025" y="2772227"/>
            <a:ext cx="470590" cy="530679"/>
          </a:xfrm>
          <a:prstGeom prst="rect">
            <a:avLst/>
          </a:prstGeom>
        </p:spPr>
      </p:pic>
      <p:sp>
        <p:nvSpPr>
          <p:cNvPr id="23" name="Mnożenie 22">
            <a:extLst>
              <a:ext uri="{FF2B5EF4-FFF2-40B4-BE49-F238E27FC236}">
                <a16:creationId xmlns:a16="http://schemas.microsoft.com/office/drawing/2014/main" id="{B436C16C-0CA4-E08B-0F37-6905E3F15052}"/>
              </a:ext>
            </a:extLst>
          </p:cNvPr>
          <p:cNvSpPr/>
          <p:nvPr/>
        </p:nvSpPr>
        <p:spPr>
          <a:xfrm>
            <a:off x="7366173" y="2747865"/>
            <a:ext cx="656967" cy="623306"/>
          </a:xfrm>
          <a:prstGeom prst="mathMultiply">
            <a:avLst>
              <a:gd name="adj1" fmla="val 79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B1EAB93-E10B-79DC-CEA4-351C5DFDFCAF}"/>
              </a:ext>
            </a:extLst>
          </p:cNvPr>
          <p:cNvSpPr txBox="1"/>
          <p:nvPr/>
        </p:nvSpPr>
        <p:spPr>
          <a:xfrm>
            <a:off x="7209598" y="3333012"/>
            <a:ext cx="86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Stops removed</a:t>
            </a:r>
          </a:p>
        </p:txBody>
      </p:sp>
    </p:spTree>
    <p:extLst>
      <p:ext uri="{BB962C8B-B14F-4D97-AF65-F5344CB8AC3E}">
        <p14:creationId xmlns:p14="http://schemas.microsoft.com/office/powerpoint/2010/main" val="254571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Standardize application deployment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No need to use each provider’s proprietary API to deploy and manage apps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rostokąt 16">
            <a:extLst>
              <a:ext uri="{FF2B5EF4-FFF2-40B4-BE49-F238E27FC236}">
                <a16:creationId xmlns:a16="http://schemas.microsoft.com/office/drawing/2014/main" id="{B84AA29E-5C9B-E007-0F2C-74BCAEDE39CB}"/>
              </a:ext>
            </a:extLst>
          </p:cNvPr>
          <p:cNvSpPr/>
          <p:nvPr/>
        </p:nvSpPr>
        <p:spPr>
          <a:xfrm>
            <a:off x="5419782" y="2533811"/>
            <a:ext cx="638316" cy="313653"/>
          </a:xfrm>
          <a:prstGeom prst="rect">
            <a:avLst/>
          </a:prstGeom>
          <a:solidFill>
            <a:schemeClr val="accent1">
              <a:lumMod val="40000"/>
              <a:lumOff val="6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k8s API</a:t>
            </a:r>
          </a:p>
        </p:txBody>
      </p:sp>
      <p:pic>
        <p:nvPicPr>
          <p:cNvPr id="18" name="Grafika 17" descr="Projektowanie witryn internetowych z wypełnieniem pełnym">
            <a:extLst>
              <a:ext uri="{FF2B5EF4-FFF2-40B4-BE49-F238E27FC236}">
                <a16:creationId xmlns:a16="http://schemas.microsoft.com/office/drawing/2014/main" id="{D4CA8AF5-8038-682C-789B-37886DC0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551" y="1463258"/>
            <a:ext cx="735157" cy="735157"/>
          </a:xfrm>
          <a:prstGeom prst="rect">
            <a:avLst/>
          </a:prstGeom>
        </p:spPr>
      </p:pic>
      <p:pic>
        <p:nvPicPr>
          <p:cNvPr id="19" name="Grafika 18" descr="Projektowanie witryn internetowych z wypełnieniem pełnym">
            <a:extLst>
              <a:ext uri="{FF2B5EF4-FFF2-40B4-BE49-F238E27FC236}">
                <a16:creationId xmlns:a16="http://schemas.microsoft.com/office/drawing/2014/main" id="{31E12168-B801-B9C4-4A78-33424B36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7665" y="1463258"/>
            <a:ext cx="735157" cy="735157"/>
          </a:xfrm>
          <a:prstGeom prst="rect">
            <a:avLst/>
          </a:prstGeom>
        </p:spPr>
      </p:pic>
      <p:pic>
        <p:nvPicPr>
          <p:cNvPr id="20" name="Grafika 19" descr="Projektowanie witryn internetowych z wypełnieniem pełnym">
            <a:extLst>
              <a:ext uri="{FF2B5EF4-FFF2-40B4-BE49-F238E27FC236}">
                <a16:creationId xmlns:a16="http://schemas.microsoft.com/office/drawing/2014/main" id="{DBDFDEF9-247E-7592-5B0E-C12014E57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7779" y="1463258"/>
            <a:ext cx="735157" cy="735157"/>
          </a:xfrm>
          <a:prstGeom prst="rect">
            <a:avLst/>
          </a:prstGeom>
        </p:spPr>
      </p:pic>
      <p:pic>
        <p:nvPicPr>
          <p:cNvPr id="21" name="Grafika 20" descr="Projektowanie witryn internetowych z wypełnieniem pełnym">
            <a:extLst>
              <a:ext uri="{FF2B5EF4-FFF2-40B4-BE49-F238E27FC236}">
                <a16:creationId xmlns:a16="http://schemas.microsoft.com/office/drawing/2014/main" id="{EDF31901-4EB9-514F-D384-FD4F61E98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7892" y="1463258"/>
            <a:ext cx="735157" cy="735157"/>
          </a:xfrm>
          <a:prstGeom prst="rect">
            <a:avLst/>
          </a:prstGeom>
        </p:spPr>
      </p:pic>
      <p:pic>
        <p:nvPicPr>
          <p:cNvPr id="24" name="Grafika 23" descr="Profil męski kontur">
            <a:extLst>
              <a:ext uri="{FF2B5EF4-FFF2-40B4-BE49-F238E27FC236}">
                <a16:creationId xmlns:a16="http://schemas.microsoft.com/office/drawing/2014/main" id="{8F726AEE-7D10-F9A8-D45A-EE10E96131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4109" y="1885773"/>
            <a:ext cx="648038" cy="648038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4C68CF8-B9AA-00D8-B7C8-F6E8F11483BB}"/>
              </a:ext>
            </a:extLst>
          </p:cNvPr>
          <p:cNvSpPr txBox="1"/>
          <p:nvPr/>
        </p:nvSpPr>
        <p:spPr>
          <a:xfrm>
            <a:off x="4023064" y="1028840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 and ops deploy apps via k8s</a:t>
            </a:r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78F50750-EEC4-0C22-7E57-BB8D1C3873D2}"/>
              </a:ext>
            </a:extLst>
          </p:cNvPr>
          <p:cNvGrpSpPr/>
          <p:nvPr/>
        </p:nvGrpSpPr>
        <p:grpSpPr>
          <a:xfrm>
            <a:off x="3688128" y="2533810"/>
            <a:ext cx="1807129" cy="1367898"/>
            <a:chOff x="3683703" y="2522183"/>
            <a:chExt cx="2539402" cy="1470313"/>
          </a:xfrm>
        </p:grpSpPr>
        <p:cxnSp>
          <p:nvCxnSpPr>
            <p:cNvPr id="28" name="Łącznik łamany 27">
              <a:extLst>
                <a:ext uri="{FF2B5EF4-FFF2-40B4-BE49-F238E27FC236}">
                  <a16:creationId xmlns:a16="http://schemas.microsoft.com/office/drawing/2014/main" id="{9F277D06-D1F7-8C3E-AB9E-2D7B21750209}"/>
                </a:ext>
              </a:extLst>
            </p:cNvPr>
            <p:cNvCxnSpPr>
              <a:cxnSpLocks/>
              <a:stCxn id="24" idx="2"/>
              <a:endCxn id="32" idx="1"/>
            </p:cNvCxnSpPr>
            <p:nvPr/>
          </p:nvCxnSpPr>
          <p:spPr>
            <a:xfrm rot="16200000" flipH="1">
              <a:off x="4650978" y="1554908"/>
              <a:ext cx="604852" cy="25394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nożenie 28">
              <a:extLst>
                <a:ext uri="{FF2B5EF4-FFF2-40B4-BE49-F238E27FC236}">
                  <a16:creationId xmlns:a16="http://schemas.microsoft.com/office/drawing/2014/main" id="{EC007737-D65E-728A-85A2-061BCA439CA8}"/>
                </a:ext>
              </a:extLst>
            </p:cNvPr>
            <p:cNvSpPr/>
            <p:nvPr/>
          </p:nvSpPr>
          <p:spPr>
            <a:xfrm>
              <a:off x="4591479" y="2953229"/>
              <a:ext cx="505877" cy="386953"/>
            </a:xfrm>
            <a:prstGeom prst="mathMultiply">
              <a:avLst>
                <a:gd name="adj1" fmla="val 798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47F23A8D-05E2-48CC-4CCB-CF5E2821ABC7}"/>
                </a:ext>
              </a:extLst>
            </p:cNvPr>
            <p:cNvSpPr txBox="1"/>
            <p:nvPr/>
          </p:nvSpPr>
          <p:spPr>
            <a:xfrm>
              <a:off x="4071414" y="3746275"/>
              <a:ext cx="1931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No need to talk to provider’a API</a:t>
              </a:r>
            </a:p>
          </p:txBody>
        </p:sp>
      </p:grpSp>
      <p:grpSp>
        <p:nvGrpSpPr>
          <p:cNvPr id="62" name="Grupa 61">
            <a:extLst>
              <a:ext uri="{FF2B5EF4-FFF2-40B4-BE49-F238E27FC236}">
                <a16:creationId xmlns:a16="http://schemas.microsoft.com/office/drawing/2014/main" id="{30BA67A6-A15A-6793-54B1-87CE8A1D57EC}"/>
              </a:ext>
            </a:extLst>
          </p:cNvPr>
          <p:cNvGrpSpPr/>
          <p:nvPr/>
        </p:nvGrpSpPr>
        <p:grpSpPr>
          <a:xfrm>
            <a:off x="5404698" y="2867933"/>
            <a:ext cx="638316" cy="640310"/>
            <a:chOff x="5526528" y="2867933"/>
            <a:chExt cx="638316" cy="640310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150008CF-74F7-B745-4B04-699ED9A06D54}"/>
                </a:ext>
              </a:extLst>
            </p:cNvPr>
            <p:cNvSpPr txBox="1"/>
            <p:nvPr/>
          </p:nvSpPr>
          <p:spPr>
            <a:xfrm>
              <a:off x="5526528" y="3254327"/>
              <a:ext cx="6383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Amazon</a:t>
              </a:r>
            </a:p>
          </p:txBody>
        </p:sp>
        <p:pic>
          <p:nvPicPr>
            <p:cNvPr id="32" name="Grafika 31" descr="Chmura synchronizacji kontur">
              <a:extLst>
                <a:ext uri="{FF2B5EF4-FFF2-40B4-BE49-F238E27FC236}">
                  <a16:creationId xmlns:a16="http://schemas.microsoft.com/office/drawing/2014/main" id="{0A3D9DF7-D3EC-4A92-1171-0A07FD7CF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17087" y="2867933"/>
              <a:ext cx="457198" cy="457198"/>
            </a:xfrm>
            <a:prstGeom prst="rect">
              <a:avLst/>
            </a:prstGeom>
          </p:spPr>
        </p:pic>
      </p:grpSp>
      <p:grpSp>
        <p:nvGrpSpPr>
          <p:cNvPr id="63" name="Grupa 62">
            <a:extLst>
              <a:ext uri="{FF2B5EF4-FFF2-40B4-BE49-F238E27FC236}">
                <a16:creationId xmlns:a16="http://schemas.microsoft.com/office/drawing/2014/main" id="{08F87F07-251E-08D1-0093-6A7FE77811D7}"/>
              </a:ext>
            </a:extLst>
          </p:cNvPr>
          <p:cNvGrpSpPr/>
          <p:nvPr/>
        </p:nvGrpSpPr>
        <p:grpSpPr>
          <a:xfrm>
            <a:off x="6416567" y="2867933"/>
            <a:ext cx="579005" cy="628435"/>
            <a:chOff x="5556183" y="2867933"/>
            <a:chExt cx="579005" cy="628435"/>
          </a:xfrm>
        </p:grpSpPr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B2C790DF-1BCD-558C-FC45-C5043755C413}"/>
                </a:ext>
              </a:extLst>
            </p:cNvPr>
            <p:cNvSpPr txBox="1"/>
            <p:nvPr/>
          </p:nvSpPr>
          <p:spPr>
            <a:xfrm>
              <a:off x="5556183" y="3242452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Google</a:t>
              </a:r>
            </a:p>
          </p:txBody>
        </p:sp>
        <p:pic>
          <p:nvPicPr>
            <p:cNvPr id="65" name="Grafika 64" descr="Chmura synchronizacji kontur">
              <a:extLst>
                <a:ext uri="{FF2B5EF4-FFF2-40B4-BE49-F238E27FC236}">
                  <a16:creationId xmlns:a16="http://schemas.microsoft.com/office/drawing/2014/main" id="{33BB4F16-D4D2-650B-FCED-F81FC6A6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17087" y="2867933"/>
              <a:ext cx="457198" cy="457198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2B8F82F2-D361-44E4-B3EB-1FFBC37F8864}"/>
              </a:ext>
            </a:extLst>
          </p:cNvPr>
          <p:cNvGrpSpPr/>
          <p:nvPr/>
        </p:nvGrpSpPr>
        <p:grpSpPr>
          <a:xfrm>
            <a:off x="7369125" y="2867933"/>
            <a:ext cx="505267" cy="628435"/>
            <a:chOff x="5591808" y="2867933"/>
            <a:chExt cx="505267" cy="628435"/>
          </a:xfrm>
        </p:grpSpPr>
        <p:sp>
          <p:nvSpPr>
            <p:cNvPr id="67" name="pole tekstowe 66">
              <a:extLst>
                <a:ext uri="{FF2B5EF4-FFF2-40B4-BE49-F238E27FC236}">
                  <a16:creationId xmlns:a16="http://schemas.microsoft.com/office/drawing/2014/main" id="{2360B37F-269C-B19A-432C-0711087F33BF}"/>
                </a:ext>
              </a:extLst>
            </p:cNvPr>
            <p:cNvSpPr txBox="1"/>
            <p:nvPr/>
          </p:nvSpPr>
          <p:spPr>
            <a:xfrm>
              <a:off x="5591808" y="3242452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MSFT</a:t>
              </a:r>
            </a:p>
          </p:txBody>
        </p:sp>
        <p:pic>
          <p:nvPicPr>
            <p:cNvPr id="68" name="Grafika 67" descr="Chmura synchronizacji kontur">
              <a:extLst>
                <a:ext uri="{FF2B5EF4-FFF2-40B4-BE49-F238E27FC236}">
                  <a16:creationId xmlns:a16="http://schemas.microsoft.com/office/drawing/2014/main" id="{AE17E83A-0A53-1449-64D8-839D076E0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17087" y="2867933"/>
              <a:ext cx="457198" cy="457198"/>
            </a:xfrm>
            <a:prstGeom prst="rect">
              <a:avLst/>
            </a:prstGeom>
          </p:spPr>
        </p:pic>
      </p:grpSp>
      <p:grpSp>
        <p:nvGrpSpPr>
          <p:cNvPr id="69" name="Grupa 68">
            <a:extLst>
              <a:ext uri="{FF2B5EF4-FFF2-40B4-BE49-F238E27FC236}">
                <a16:creationId xmlns:a16="http://schemas.microsoft.com/office/drawing/2014/main" id="{C460F0F4-CC35-7219-E10A-3B399B809583}"/>
              </a:ext>
            </a:extLst>
          </p:cNvPr>
          <p:cNvGrpSpPr/>
          <p:nvPr/>
        </p:nvGrpSpPr>
        <p:grpSpPr>
          <a:xfrm>
            <a:off x="8247946" y="2867933"/>
            <a:ext cx="457198" cy="609426"/>
            <a:chOff x="5617087" y="2867933"/>
            <a:chExt cx="457198" cy="609426"/>
          </a:xfrm>
        </p:grpSpPr>
        <p:sp>
          <p:nvSpPr>
            <p:cNvPr id="70" name="pole tekstowe 69">
              <a:extLst>
                <a:ext uri="{FF2B5EF4-FFF2-40B4-BE49-F238E27FC236}">
                  <a16:creationId xmlns:a16="http://schemas.microsoft.com/office/drawing/2014/main" id="{96A7E4CD-5740-5085-EA3B-125A3F275DE8}"/>
                </a:ext>
              </a:extLst>
            </p:cNvPr>
            <p:cNvSpPr txBox="1"/>
            <p:nvPr/>
          </p:nvSpPr>
          <p:spPr>
            <a:xfrm>
              <a:off x="5687378" y="3223443"/>
              <a:ext cx="2856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05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…</a:t>
              </a:r>
            </a:p>
          </p:txBody>
        </p:sp>
        <p:pic>
          <p:nvPicPr>
            <p:cNvPr id="71" name="Grafika 70" descr="Chmura synchronizacji kontur">
              <a:extLst>
                <a:ext uri="{FF2B5EF4-FFF2-40B4-BE49-F238E27FC236}">
                  <a16:creationId xmlns:a16="http://schemas.microsoft.com/office/drawing/2014/main" id="{2E4F1E89-06DA-2C08-33A3-123F206FE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17087" y="2867933"/>
              <a:ext cx="457198" cy="457198"/>
            </a:xfrm>
            <a:prstGeom prst="rect">
              <a:avLst/>
            </a:prstGeom>
          </p:spPr>
        </p:pic>
      </p:grpSp>
      <p:sp>
        <p:nvSpPr>
          <p:cNvPr id="75" name="Prostokąt 74">
            <a:extLst>
              <a:ext uri="{FF2B5EF4-FFF2-40B4-BE49-F238E27FC236}">
                <a16:creationId xmlns:a16="http://schemas.microsoft.com/office/drawing/2014/main" id="{C6469744-A597-1483-E03E-42BD939D670E}"/>
              </a:ext>
            </a:extLst>
          </p:cNvPr>
          <p:cNvSpPr/>
          <p:nvPr/>
        </p:nvSpPr>
        <p:spPr>
          <a:xfrm>
            <a:off x="6332317" y="2533811"/>
            <a:ext cx="638316" cy="313653"/>
          </a:xfrm>
          <a:prstGeom prst="rect">
            <a:avLst/>
          </a:prstGeom>
          <a:solidFill>
            <a:schemeClr val="accent1">
              <a:lumMod val="40000"/>
              <a:lumOff val="6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k8s API</a:t>
            </a:r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432894E4-C9A5-9E16-1801-466E0F7E5591}"/>
              </a:ext>
            </a:extLst>
          </p:cNvPr>
          <p:cNvSpPr/>
          <p:nvPr/>
        </p:nvSpPr>
        <p:spPr>
          <a:xfrm>
            <a:off x="7244852" y="2533811"/>
            <a:ext cx="638316" cy="313653"/>
          </a:xfrm>
          <a:prstGeom prst="rect">
            <a:avLst/>
          </a:prstGeom>
          <a:solidFill>
            <a:schemeClr val="accent1">
              <a:lumMod val="40000"/>
              <a:lumOff val="6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k8s API</a:t>
            </a: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59844FA7-0A46-AA27-B5F0-344FC6F8CFD7}"/>
              </a:ext>
            </a:extLst>
          </p:cNvPr>
          <p:cNvSpPr/>
          <p:nvPr/>
        </p:nvSpPr>
        <p:spPr>
          <a:xfrm>
            <a:off x="8157387" y="2533811"/>
            <a:ext cx="638316" cy="313653"/>
          </a:xfrm>
          <a:prstGeom prst="rect">
            <a:avLst/>
          </a:prstGeom>
          <a:solidFill>
            <a:schemeClr val="accent1">
              <a:lumMod val="40000"/>
              <a:lumOff val="6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k8s API</a:t>
            </a:r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82BF127E-EBDD-0D83-014E-AAB8DB956CA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012147" y="2182494"/>
            <a:ext cx="4475931" cy="2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>
            <a:extLst>
              <a:ext uri="{FF2B5EF4-FFF2-40B4-BE49-F238E27FC236}">
                <a16:creationId xmlns:a16="http://schemas.microsoft.com/office/drawing/2014/main" id="{376AC54B-9262-7D3E-01EC-F4248480E513}"/>
              </a:ext>
            </a:extLst>
          </p:cNvPr>
          <p:cNvCxnSpPr>
            <a:cxnSpLocks/>
          </p:cNvCxnSpPr>
          <p:nvPr/>
        </p:nvCxnSpPr>
        <p:spPr>
          <a:xfrm flipH="1">
            <a:off x="5738940" y="2198417"/>
            <a:ext cx="0" cy="33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>
            <a:extLst>
              <a:ext uri="{FF2B5EF4-FFF2-40B4-BE49-F238E27FC236}">
                <a16:creationId xmlns:a16="http://schemas.microsoft.com/office/drawing/2014/main" id="{E9E62ACF-075D-2E2E-57FF-C187BBA71816}"/>
              </a:ext>
            </a:extLst>
          </p:cNvPr>
          <p:cNvCxnSpPr>
            <a:cxnSpLocks/>
          </p:cNvCxnSpPr>
          <p:nvPr/>
        </p:nvCxnSpPr>
        <p:spPr>
          <a:xfrm flipH="1">
            <a:off x="6655319" y="2198417"/>
            <a:ext cx="0" cy="33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>
            <a:extLst>
              <a:ext uri="{FF2B5EF4-FFF2-40B4-BE49-F238E27FC236}">
                <a16:creationId xmlns:a16="http://schemas.microsoft.com/office/drawing/2014/main" id="{D011FBCD-2806-348C-1D6B-56DE82D6D592}"/>
              </a:ext>
            </a:extLst>
          </p:cNvPr>
          <p:cNvCxnSpPr>
            <a:cxnSpLocks/>
          </p:cNvCxnSpPr>
          <p:nvPr/>
        </p:nvCxnSpPr>
        <p:spPr>
          <a:xfrm flipH="1">
            <a:off x="7571698" y="2198417"/>
            <a:ext cx="0" cy="33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>
            <a:extLst>
              <a:ext uri="{FF2B5EF4-FFF2-40B4-BE49-F238E27FC236}">
                <a16:creationId xmlns:a16="http://schemas.microsoft.com/office/drawing/2014/main" id="{C4C68222-EC7F-F4E2-18A7-B87DE17F5419}"/>
              </a:ext>
            </a:extLst>
          </p:cNvPr>
          <p:cNvCxnSpPr>
            <a:cxnSpLocks/>
          </p:cNvCxnSpPr>
          <p:nvPr/>
        </p:nvCxnSpPr>
        <p:spPr>
          <a:xfrm flipH="1">
            <a:off x="8488078" y="2186542"/>
            <a:ext cx="0" cy="33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7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No need to daily manage Your apps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K8s will take over the management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a 1" descr="Profil męski kontur">
            <a:extLst>
              <a:ext uri="{FF2B5EF4-FFF2-40B4-BE49-F238E27FC236}">
                <a16:creationId xmlns:a16="http://schemas.microsoft.com/office/drawing/2014/main" id="{423D2D6B-DEC2-9E1B-73BA-C55D26A2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7981" y="1764320"/>
            <a:ext cx="648038" cy="648038"/>
          </a:xfrm>
          <a:prstGeom prst="rect">
            <a:avLst/>
          </a:prstGeom>
        </p:spPr>
      </p:pic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48FA6CC9-980C-3A4D-4A93-6A5252B7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7981" y="2718392"/>
            <a:ext cx="648038" cy="64803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079DBAC-BC83-589D-D5D7-BC4E2E66E3CD}"/>
              </a:ext>
            </a:extLst>
          </p:cNvPr>
          <p:cNvSpPr txBox="1"/>
          <p:nvPr/>
        </p:nvSpPr>
        <p:spPr>
          <a:xfrm>
            <a:off x="4375472" y="23255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7A2B3F-60E0-8CEF-73BC-B3B977D30317}"/>
              </a:ext>
            </a:extLst>
          </p:cNvPr>
          <p:cNvSpPr txBox="1"/>
          <p:nvPr/>
        </p:nvSpPr>
        <p:spPr>
          <a:xfrm>
            <a:off x="4343804" y="3342680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Ops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0E95797-8812-F5A1-7B29-958CAC75935D}"/>
              </a:ext>
            </a:extLst>
          </p:cNvPr>
          <p:cNvGrpSpPr/>
          <p:nvPr/>
        </p:nvGrpSpPr>
        <p:grpSpPr>
          <a:xfrm>
            <a:off x="5628605" y="2469713"/>
            <a:ext cx="1089724" cy="506953"/>
            <a:chOff x="6499337" y="2064797"/>
            <a:chExt cx="1089724" cy="506953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129C8997-3731-266D-07D0-780F69BFD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9337" y="2064797"/>
              <a:ext cx="522823" cy="506953"/>
            </a:xfrm>
            <a:prstGeom prst="rect">
              <a:avLst/>
            </a:prstGeom>
          </p:spPr>
        </p:pic>
        <p:sp>
          <p:nvSpPr>
            <p:cNvPr id="8" name="Strzałka w prawo 7">
              <a:extLst>
                <a:ext uri="{FF2B5EF4-FFF2-40B4-BE49-F238E27FC236}">
                  <a16:creationId xmlns:a16="http://schemas.microsoft.com/office/drawing/2014/main" id="{68602B07-9467-3B08-54BD-60A23F2D0777}"/>
                </a:ext>
              </a:extLst>
            </p:cNvPr>
            <p:cNvSpPr/>
            <p:nvPr/>
          </p:nvSpPr>
          <p:spPr>
            <a:xfrm>
              <a:off x="7250362" y="2163557"/>
              <a:ext cx="338699" cy="37624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" name="Strzałka w prawo 9">
            <a:extLst>
              <a:ext uri="{FF2B5EF4-FFF2-40B4-BE49-F238E27FC236}">
                <a16:creationId xmlns:a16="http://schemas.microsoft.com/office/drawing/2014/main" id="{BBE8ACB3-435C-53C4-FCA6-C84D539AADD9}"/>
              </a:ext>
            </a:extLst>
          </p:cNvPr>
          <p:cNvSpPr/>
          <p:nvPr/>
        </p:nvSpPr>
        <p:spPr>
          <a:xfrm>
            <a:off x="5021599" y="2966434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>
            <a:extLst>
              <a:ext uri="{FF2B5EF4-FFF2-40B4-BE49-F238E27FC236}">
                <a16:creationId xmlns:a16="http://schemas.microsoft.com/office/drawing/2014/main" id="{93CB8922-3F6F-AB57-A872-D8C338464C32}"/>
              </a:ext>
            </a:extLst>
          </p:cNvPr>
          <p:cNvSpPr/>
          <p:nvPr/>
        </p:nvSpPr>
        <p:spPr>
          <a:xfrm>
            <a:off x="5017342" y="2130150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13152552-9A5A-23C9-A945-42B665325BFA}"/>
              </a:ext>
            </a:extLst>
          </p:cNvPr>
          <p:cNvSpPr/>
          <p:nvPr/>
        </p:nvSpPr>
        <p:spPr>
          <a:xfrm>
            <a:off x="7011505" y="1803932"/>
            <a:ext cx="1341912" cy="870509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3CBF15A-213D-F20D-2AE4-8AED3631A0F3}"/>
              </a:ext>
            </a:extLst>
          </p:cNvPr>
          <p:cNvSpPr/>
          <p:nvPr/>
        </p:nvSpPr>
        <p:spPr>
          <a:xfrm>
            <a:off x="7011505" y="2718392"/>
            <a:ext cx="1341912" cy="87050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22BD829-C724-FF07-B87D-40A1800B90E5}"/>
              </a:ext>
            </a:extLst>
          </p:cNvPr>
          <p:cNvSpPr txBox="1"/>
          <p:nvPr/>
        </p:nvSpPr>
        <p:spPr>
          <a:xfrm>
            <a:off x="4013109" y="950960"/>
            <a:ext cx="1510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 and ops tell k8s what they want to achieve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3F4F1EA-730A-E44F-5102-9D633FCC4040}"/>
              </a:ext>
            </a:extLst>
          </p:cNvPr>
          <p:cNvSpPr txBox="1"/>
          <p:nvPr/>
        </p:nvSpPr>
        <p:spPr>
          <a:xfrm>
            <a:off x="6927042" y="950960"/>
            <a:ext cx="151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k8s performs necessary actions, taking into account the current state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87415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Keep application running smoothly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If app crashes – k8s will restart it automatically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a 1" descr="Profil męski kontur">
            <a:extLst>
              <a:ext uri="{FF2B5EF4-FFF2-40B4-BE49-F238E27FC236}">
                <a16:creationId xmlns:a16="http://schemas.microsoft.com/office/drawing/2014/main" id="{4C58B34E-2B2F-041A-F414-4E2E7EF8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7981" y="1764320"/>
            <a:ext cx="648038" cy="648038"/>
          </a:xfrm>
          <a:prstGeom prst="rect">
            <a:avLst/>
          </a:prstGeom>
        </p:spPr>
      </p:pic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0F117541-817F-E610-18B2-08DCEBE69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7981" y="2718392"/>
            <a:ext cx="648038" cy="64803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D563B01-A0CD-38DE-BA75-1147806ABAB2}"/>
              </a:ext>
            </a:extLst>
          </p:cNvPr>
          <p:cNvSpPr txBox="1"/>
          <p:nvPr/>
        </p:nvSpPr>
        <p:spPr>
          <a:xfrm>
            <a:off x="4375472" y="23255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60FC07C-E45E-5CE7-168A-5CFAFD79DCB0}"/>
              </a:ext>
            </a:extLst>
          </p:cNvPr>
          <p:cNvSpPr txBox="1"/>
          <p:nvPr/>
        </p:nvSpPr>
        <p:spPr>
          <a:xfrm>
            <a:off x="4343804" y="3342680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Ops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1EEA830E-5386-100D-97EB-9F639078ADA2}"/>
              </a:ext>
            </a:extLst>
          </p:cNvPr>
          <p:cNvGrpSpPr/>
          <p:nvPr/>
        </p:nvGrpSpPr>
        <p:grpSpPr>
          <a:xfrm>
            <a:off x="5628605" y="2469713"/>
            <a:ext cx="1089724" cy="506953"/>
            <a:chOff x="6499337" y="2064797"/>
            <a:chExt cx="1089724" cy="506953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27BA9CA5-5972-5AAF-862D-D81B672B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9337" y="2064797"/>
              <a:ext cx="522823" cy="506953"/>
            </a:xfrm>
            <a:prstGeom prst="rect">
              <a:avLst/>
            </a:prstGeom>
          </p:spPr>
        </p:pic>
        <p:sp>
          <p:nvSpPr>
            <p:cNvPr id="8" name="Strzałka w prawo 7">
              <a:extLst>
                <a:ext uri="{FF2B5EF4-FFF2-40B4-BE49-F238E27FC236}">
                  <a16:creationId xmlns:a16="http://schemas.microsoft.com/office/drawing/2014/main" id="{F667787A-2EC6-9253-6674-329E7C0BFD04}"/>
                </a:ext>
              </a:extLst>
            </p:cNvPr>
            <p:cNvSpPr/>
            <p:nvPr/>
          </p:nvSpPr>
          <p:spPr>
            <a:xfrm>
              <a:off x="7250362" y="2163557"/>
              <a:ext cx="338699" cy="37624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Strzałka w prawo 8">
            <a:extLst>
              <a:ext uri="{FF2B5EF4-FFF2-40B4-BE49-F238E27FC236}">
                <a16:creationId xmlns:a16="http://schemas.microsoft.com/office/drawing/2014/main" id="{AD1A839D-B10F-6057-7CB9-650DD0E4452D}"/>
              </a:ext>
            </a:extLst>
          </p:cNvPr>
          <p:cNvSpPr/>
          <p:nvPr/>
        </p:nvSpPr>
        <p:spPr>
          <a:xfrm>
            <a:off x="5021599" y="2966434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>
            <a:extLst>
              <a:ext uri="{FF2B5EF4-FFF2-40B4-BE49-F238E27FC236}">
                <a16:creationId xmlns:a16="http://schemas.microsoft.com/office/drawing/2014/main" id="{18EF9213-5433-6D0A-4E3A-171DB6BF43F6}"/>
              </a:ext>
            </a:extLst>
          </p:cNvPr>
          <p:cNvSpPr/>
          <p:nvPr/>
        </p:nvSpPr>
        <p:spPr>
          <a:xfrm>
            <a:off x="5017342" y="2130150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1962188-48F0-2282-9956-BA2D30AE2967}"/>
              </a:ext>
            </a:extLst>
          </p:cNvPr>
          <p:cNvSpPr/>
          <p:nvPr/>
        </p:nvSpPr>
        <p:spPr>
          <a:xfrm>
            <a:off x="7011505" y="1803932"/>
            <a:ext cx="1341912" cy="870509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52F4A4A-6EE4-2001-6997-354EE8084DFE}"/>
              </a:ext>
            </a:extLst>
          </p:cNvPr>
          <p:cNvSpPr/>
          <p:nvPr/>
        </p:nvSpPr>
        <p:spPr>
          <a:xfrm>
            <a:off x="7011505" y="2718392"/>
            <a:ext cx="1341912" cy="87050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E4B288D-686F-53E7-C602-F68450EDA28D}"/>
              </a:ext>
            </a:extLst>
          </p:cNvPr>
          <p:cNvSpPr txBox="1"/>
          <p:nvPr/>
        </p:nvSpPr>
        <p:spPr>
          <a:xfrm>
            <a:off x="4013109" y="950960"/>
            <a:ext cx="1510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 and ops tell k8s what they want to achieve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102EAF2-38BC-43EA-F8B0-AB6415BBE6F0}"/>
              </a:ext>
            </a:extLst>
          </p:cNvPr>
          <p:cNvSpPr txBox="1"/>
          <p:nvPr/>
        </p:nvSpPr>
        <p:spPr>
          <a:xfrm>
            <a:off x="6927042" y="950960"/>
            <a:ext cx="151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k8s performs necessary actions, taking into account the current state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53896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Keep application running smoothly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If app crashes – k8s will restart it automatically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a 1" descr="Profil męski kontur">
            <a:extLst>
              <a:ext uri="{FF2B5EF4-FFF2-40B4-BE49-F238E27FC236}">
                <a16:creationId xmlns:a16="http://schemas.microsoft.com/office/drawing/2014/main" id="{42204598-9F2F-94ED-B8FC-11E0893BF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7981" y="1764320"/>
            <a:ext cx="648038" cy="648038"/>
          </a:xfrm>
          <a:prstGeom prst="rect">
            <a:avLst/>
          </a:prstGeom>
        </p:spPr>
      </p:pic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16F3A9F3-3158-CF19-2CB1-15C62E441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7981" y="2718392"/>
            <a:ext cx="648038" cy="64803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71A5BE7-A6DB-7F3B-3DA5-2F5D5E7C5DB0}"/>
              </a:ext>
            </a:extLst>
          </p:cNvPr>
          <p:cNvSpPr txBox="1"/>
          <p:nvPr/>
        </p:nvSpPr>
        <p:spPr>
          <a:xfrm>
            <a:off x="4375472" y="232552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AC2E30-A9BF-B00C-069A-8C9A465D8261}"/>
              </a:ext>
            </a:extLst>
          </p:cNvPr>
          <p:cNvSpPr txBox="1"/>
          <p:nvPr/>
        </p:nvSpPr>
        <p:spPr>
          <a:xfrm>
            <a:off x="4343804" y="3342680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Ops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E451E7A5-DC2C-8850-72FD-C41249CCA65E}"/>
              </a:ext>
            </a:extLst>
          </p:cNvPr>
          <p:cNvGrpSpPr/>
          <p:nvPr/>
        </p:nvGrpSpPr>
        <p:grpSpPr>
          <a:xfrm>
            <a:off x="5628605" y="2469713"/>
            <a:ext cx="1089724" cy="506953"/>
            <a:chOff x="6499337" y="2064797"/>
            <a:chExt cx="1089724" cy="506953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F2F66A3D-0495-352C-9C00-252A8602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9337" y="2064797"/>
              <a:ext cx="522823" cy="506953"/>
            </a:xfrm>
            <a:prstGeom prst="rect">
              <a:avLst/>
            </a:prstGeom>
          </p:spPr>
        </p:pic>
        <p:sp>
          <p:nvSpPr>
            <p:cNvPr id="8" name="Strzałka w prawo 7">
              <a:extLst>
                <a:ext uri="{FF2B5EF4-FFF2-40B4-BE49-F238E27FC236}">
                  <a16:creationId xmlns:a16="http://schemas.microsoft.com/office/drawing/2014/main" id="{98A99A84-E2B6-3FCC-B9D5-D72E81880949}"/>
                </a:ext>
              </a:extLst>
            </p:cNvPr>
            <p:cNvSpPr/>
            <p:nvPr/>
          </p:nvSpPr>
          <p:spPr>
            <a:xfrm>
              <a:off x="7250362" y="2163557"/>
              <a:ext cx="338699" cy="376246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Strzałka w prawo 8">
            <a:extLst>
              <a:ext uri="{FF2B5EF4-FFF2-40B4-BE49-F238E27FC236}">
                <a16:creationId xmlns:a16="http://schemas.microsoft.com/office/drawing/2014/main" id="{E6997643-CC6D-EE0A-42BC-B3F9ED024F99}"/>
              </a:ext>
            </a:extLst>
          </p:cNvPr>
          <p:cNvSpPr/>
          <p:nvPr/>
        </p:nvSpPr>
        <p:spPr>
          <a:xfrm>
            <a:off x="5021599" y="2966434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>
            <a:extLst>
              <a:ext uri="{FF2B5EF4-FFF2-40B4-BE49-F238E27FC236}">
                <a16:creationId xmlns:a16="http://schemas.microsoft.com/office/drawing/2014/main" id="{E4DA8763-039A-C6A7-27A0-D2EE6D34D359}"/>
              </a:ext>
            </a:extLst>
          </p:cNvPr>
          <p:cNvSpPr/>
          <p:nvPr/>
        </p:nvSpPr>
        <p:spPr>
          <a:xfrm>
            <a:off x="5017342" y="2130150"/>
            <a:ext cx="338699" cy="37624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1283669-758E-8D56-468A-3DDF646310D5}"/>
              </a:ext>
            </a:extLst>
          </p:cNvPr>
          <p:cNvSpPr/>
          <p:nvPr/>
        </p:nvSpPr>
        <p:spPr>
          <a:xfrm>
            <a:off x="7011505" y="1803932"/>
            <a:ext cx="1341912" cy="870509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60841F1-069E-0228-1EEC-BBC547DD9759}"/>
              </a:ext>
            </a:extLst>
          </p:cNvPr>
          <p:cNvSpPr/>
          <p:nvPr/>
        </p:nvSpPr>
        <p:spPr>
          <a:xfrm>
            <a:off x="7011505" y="2718392"/>
            <a:ext cx="1341912" cy="870509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574BC92-BE74-D5C1-4E0A-43D43E76C7AA}"/>
              </a:ext>
            </a:extLst>
          </p:cNvPr>
          <p:cNvSpPr txBox="1"/>
          <p:nvPr/>
        </p:nvSpPr>
        <p:spPr>
          <a:xfrm>
            <a:off x="4013109" y="950960"/>
            <a:ext cx="1510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Dev and ops tell k8s what they want to achieve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CB65475-5981-53EC-3C2F-435637CF8295}"/>
              </a:ext>
            </a:extLst>
          </p:cNvPr>
          <p:cNvSpPr txBox="1"/>
          <p:nvPr/>
        </p:nvSpPr>
        <p:spPr>
          <a:xfrm>
            <a:off x="6927042" y="950960"/>
            <a:ext cx="151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0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k8s performs necessary actions, taking into account the current state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2045764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  <a:alpha val="49818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b="1" dirty="0" err="1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D32CEBE-463C-B745-853E-74B7DA8C9437}" vid="{47B320BF-CE22-D04F-ABA0-9D2F821192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E6013740E8B4FA4A0B74ACF21CA07" ma:contentTypeVersion="10" ma:contentTypeDescription="Create a new document." ma:contentTypeScope="" ma:versionID="f69e595a52d37f6c3589f10fd23d40f5">
  <xsd:schema xmlns:xsd="http://www.w3.org/2001/XMLSchema" xmlns:xs="http://www.w3.org/2001/XMLSchema" xmlns:p="http://schemas.microsoft.com/office/2006/metadata/properties" xmlns:ns2="6b750b55-dfa5-499b-b8da-89311785d0e6" xmlns:ns3="1c5e5fe8-7bbe-4d7a-9019-0d59e96e7ac6" targetNamespace="http://schemas.microsoft.com/office/2006/metadata/properties" ma:root="true" ma:fieldsID="7b6732c633cde34e520f837b84df9f87" ns2:_="" ns3:_="">
    <xsd:import namespace="6b750b55-dfa5-499b-b8da-89311785d0e6"/>
    <xsd:import namespace="1c5e5fe8-7bbe-4d7a-9019-0d59e96e7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50b55-dfa5-499b-b8da-89311785d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5fe8-7bbe-4d7a-9019-0d59e96e7a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fd0d74-201d-478e-8ce8-1a7e2ff02000}" ma:internalName="TaxCatchAll" ma:showField="CatchAllData" ma:web="1c5e5fe8-7bbe-4d7a-9019-0d59e96e7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5fe8-7bbe-4d7a-9019-0d59e96e7ac6" xsi:nil="true"/>
    <lcf76f155ced4ddcb4097134ff3c332f xmlns="6b750b55-dfa5-499b-b8da-89311785d0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5F69D4-8DD0-4FFA-96BC-6EE763C7316E}"/>
</file>

<file path=customXml/itemProps2.xml><?xml version="1.0" encoding="utf-8"?>
<ds:datastoreItem xmlns:ds="http://schemas.openxmlformats.org/officeDocument/2006/customXml" ds:itemID="{1ECF63B4-F909-4171-9A47-BF8215866E2F}"/>
</file>

<file path=customXml/itemProps3.xml><?xml version="1.0" encoding="utf-8"?>
<ds:datastoreItem xmlns:ds="http://schemas.openxmlformats.org/officeDocument/2006/customXml" ds:itemID="{688FE2FE-5075-4E3C-8E47-9E7B39A0AE40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3432</TotalTime>
  <Words>767</Words>
  <Application>Microsoft Macintosh PowerPoint</Application>
  <PresentationFormat>Pokaz na ekranie (16:9)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Franklin Gothic Book</vt:lpstr>
      <vt:lpstr>Helvetica Neue Condensed</vt:lpstr>
      <vt:lpstr>Roboto Black</vt:lpstr>
      <vt:lpstr>Default Theme</vt:lpstr>
      <vt:lpstr>Kubernetes</vt:lpstr>
      <vt:lpstr>Benefits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Understanding kubernetes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Szablony PPT 2022</dc:title>
  <dc:creator>Wodecki Andrzej</dc:creator>
  <cp:lastModifiedBy>Wodecki Andrzej</cp:lastModifiedBy>
  <cp:revision>348</cp:revision>
  <dcterms:created xsi:type="dcterms:W3CDTF">2022-09-22T14:05:16Z</dcterms:created>
  <dcterms:modified xsi:type="dcterms:W3CDTF">2023-01-26T09:43:30Z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0x010100D3EE6013740E8B4FA4A0B74ACF21CA07</vt:lpwstr>
  </property>
</Properties>
</file>