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4"/>
  </p:notesMasterIdLst>
  <p:sldIdLst>
    <p:sldId id="1580" r:id="rId2"/>
    <p:sldId id="1620" r:id="rId3"/>
    <p:sldId id="1621" r:id="rId4"/>
    <p:sldId id="1623" r:id="rId5"/>
    <p:sldId id="1622" r:id="rId6"/>
    <p:sldId id="1636" r:id="rId7"/>
    <p:sldId id="1637" r:id="rId8"/>
    <p:sldId id="1638" r:id="rId9"/>
    <p:sldId id="1666" r:id="rId10"/>
    <p:sldId id="1654" r:id="rId11"/>
    <p:sldId id="1655" r:id="rId12"/>
    <p:sldId id="1657" r:id="rId13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/>
    <p:restoredTop sz="81701"/>
  </p:normalViewPr>
  <p:slideViewPr>
    <p:cSldViewPr snapToGrid="0" snapToObjects="1">
      <p:cViewPr varScale="1">
        <p:scale>
          <a:sx n="138" d="100"/>
          <a:sy n="138" d="100"/>
        </p:scale>
        <p:origin x="1640" y="176"/>
      </p:cViewPr>
      <p:guideLst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F4F256AE-6ACA-A94B-85A6-B01DD6895B0C}" type="datetimeFigureOut">
              <a:rPr lang="pl-PL" smtClean="0">
                <a:uFillTx/>
              </a:rPr>
              <a:t>4.10.2024</a:t>
            </a:fld>
            <a:endParaRPr lang="pl-PL">
              <a:uFillTx/>
            </a:endParaRPr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pl-PL">
              <a:uFillTx/>
            </a:endParaRPr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>
                <a:uFillTx/>
              </a:rPr>
              <a:t>Kliknij, aby edytować style wzorca tekstu</a:t>
            </a:r>
          </a:p>
          <a:p>
            <a:pPr lvl="1"/>
            <a:r>
              <a:rPr lang="pl-PL">
                <a:uFillTx/>
              </a:rPr>
              <a:t>Drugi poziom</a:t>
            </a:r>
          </a:p>
          <a:p>
            <a:pPr lvl="2"/>
            <a:r>
              <a:rPr lang="pl-PL">
                <a:uFillTx/>
              </a:rPr>
              <a:t>Trzeci poziom</a:t>
            </a:r>
          </a:p>
          <a:p>
            <a:pPr lvl="3"/>
            <a:r>
              <a:rPr lang="pl-PL">
                <a:uFillTx/>
              </a:rPr>
              <a:t>Czwarty poziom</a:t>
            </a:r>
          </a:p>
          <a:p>
            <a:pPr lvl="4"/>
            <a:r>
              <a:rPr lang="pl-PL">
                <a:uFillTx/>
              </a:rPr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E9D472EF-104D-3248-8651-483B77F721F4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4.10.2024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000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4.10.2024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03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4.10.2024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5250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4.10.2024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882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09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4.10.2024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790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4.10.2024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042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4.10.2024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97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4.10.2024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030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4.10.2024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781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4.10.2024</a:t>
            </a:fld>
            <a:endParaRPr lang="pl-PL">
              <a:uFillTx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923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4.10.2024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8829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422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>
                <a:uFillTx/>
              </a:rPr>
              <a:t>4.10.2024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374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1D8119D-A7B9-424E-9DF4-F1C78DAE4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 System Architecture</a:t>
            </a: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BB062FE5-FF3C-3043-849B-6076332C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and ML Pipeline</a:t>
            </a:r>
          </a:p>
        </p:txBody>
      </p:sp>
    </p:spTree>
    <p:extLst>
      <p:ext uri="{BB962C8B-B14F-4D97-AF65-F5344CB8AC3E}">
        <p14:creationId xmlns:p14="http://schemas.microsoft.com/office/powerpoint/2010/main" val="174115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FF7136B-979D-074C-B73B-ED27F88D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 producers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33CE271-C2C1-C045-AE04-E3F0B59C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49513C57-92C5-BC46-AE68-0BE33DFD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Transation systems</a:t>
            </a:r>
          </a:p>
          <a:p>
            <a:r>
              <a:rPr lang="pl-PL"/>
              <a:t>IoT sensors</a:t>
            </a:r>
          </a:p>
          <a:p>
            <a:r>
              <a:rPr lang="pl-PL"/>
              <a:t>Domain systems</a:t>
            </a:r>
          </a:p>
          <a:p>
            <a:endParaRPr lang="pl-PL"/>
          </a:p>
          <a:p>
            <a:r>
              <a:rPr lang="pl-PL"/>
              <a:t>Databases</a:t>
            </a:r>
          </a:p>
          <a:p>
            <a:r>
              <a:rPr lang="pl-PL"/>
              <a:t>Data Warehouses</a:t>
            </a:r>
          </a:p>
          <a:p>
            <a:r>
              <a:rPr lang="pl-PL"/>
              <a:t>Data lakes</a:t>
            </a:r>
          </a:p>
          <a:p>
            <a:endParaRPr lang="pl-PL"/>
          </a:p>
          <a:p>
            <a:r>
              <a:rPr lang="pl-PL"/>
              <a:t>Social media</a:t>
            </a:r>
          </a:p>
          <a:p>
            <a:r>
              <a:rPr lang="pl-PL"/>
              <a:t>Logs</a:t>
            </a:r>
          </a:p>
          <a:p>
            <a:r>
              <a:rPr lang="pl-PL"/>
              <a:t>Emails</a:t>
            </a:r>
          </a:p>
          <a:p>
            <a:r>
              <a:rPr lang="pl-PL"/>
              <a:t>Other documents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515C0E9-0ACD-80AC-E643-B7C73F6F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55" y="1333665"/>
            <a:ext cx="4479339" cy="30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7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FF7136B-979D-074C-B73B-ED27F88D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 transformation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33CE271-C2C1-C045-AE04-E3F0B59C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49513C57-92C5-BC46-AE68-0BE33DFD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Extract</a:t>
            </a:r>
          </a:p>
          <a:p>
            <a:r>
              <a:rPr lang="pl-PL"/>
              <a:t>Transform</a:t>
            </a:r>
          </a:p>
          <a:p>
            <a:r>
              <a:rPr lang="pl-PL"/>
              <a:t>Load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3F06FD9-F598-754A-A73A-430A243AE312}"/>
              </a:ext>
            </a:extLst>
          </p:cNvPr>
          <p:cNvSpPr txBox="1"/>
          <p:nvPr/>
        </p:nvSpPr>
        <p:spPr>
          <a:xfrm>
            <a:off x="1472665" y="1328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FFCCA41-9581-41F3-BF9D-3B4D3EDF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55" y="1333665"/>
            <a:ext cx="4479339" cy="30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9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FF7136B-979D-074C-B73B-ED27F88D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 consumers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33CE271-C2C1-C045-AE04-E3F0B59C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49513C57-92C5-BC46-AE68-0BE33DFD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Storage locations:</a:t>
            </a:r>
          </a:p>
          <a:p>
            <a:r>
              <a:rPr lang="pl-PL"/>
              <a:t>Database</a:t>
            </a:r>
          </a:p>
          <a:p>
            <a:r>
              <a:rPr lang="pl-PL"/>
              <a:t>Data warehouse</a:t>
            </a:r>
          </a:p>
          <a:p>
            <a:r>
              <a:rPr lang="pl-PL"/>
              <a:t>Data lake </a:t>
            </a:r>
          </a:p>
          <a:p>
            <a:endParaRPr lang="pl-PL"/>
          </a:p>
          <a:p>
            <a:r>
              <a:rPr lang="pl-PL"/>
              <a:t>Applications:</a:t>
            </a:r>
          </a:p>
          <a:p>
            <a:r>
              <a:rPr lang="pl-PL"/>
              <a:t>Desktop BI</a:t>
            </a:r>
          </a:p>
          <a:p>
            <a:r>
              <a:rPr lang="pl-PL"/>
              <a:t>AI Applications</a:t>
            </a:r>
          </a:p>
          <a:p>
            <a:r>
              <a:rPr lang="pl-PL"/>
              <a:t>Analytics Applications</a:t>
            </a:r>
          </a:p>
          <a:p>
            <a:r>
              <a:rPr lang="pl-PL"/>
              <a:t>...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3F06FD9-F598-754A-A73A-430A243AE312}"/>
              </a:ext>
            </a:extLst>
          </p:cNvPr>
          <p:cNvSpPr txBox="1"/>
          <p:nvPr/>
        </p:nvSpPr>
        <p:spPr>
          <a:xfrm>
            <a:off x="1472665" y="1328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67A3208-4B5D-6FA2-B608-900A7E53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55" y="1333665"/>
            <a:ext cx="4479339" cy="30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6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3">
            <a:extLst>
              <a:ext uri="{FF2B5EF4-FFF2-40B4-BE49-F238E27FC236}">
                <a16:creationId xmlns:a16="http://schemas.microsoft.com/office/drawing/2014/main" id="{EB962E0F-4F9F-F345-8CFA-0B59D8B4D5BD}"/>
              </a:ext>
            </a:extLst>
          </p:cNvPr>
          <p:cNvSpPr>
            <a:spLocks noEditPoints="1"/>
          </p:cNvSpPr>
          <p:nvPr/>
        </p:nvSpPr>
        <p:spPr bwMode="auto">
          <a:xfrm>
            <a:off x="4282758" y="2254418"/>
            <a:ext cx="578482" cy="580395"/>
          </a:xfrm>
          <a:custGeom>
            <a:avLst/>
            <a:gdLst>
              <a:gd name="T0" fmla="*/ 529 w 676"/>
              <a:gd name="T1" fmla="*/ 279 h 678"/>
              <a:gd name="T2" fmla="*/ 431 w 676"/>
              <a:gd name="T3" fmla="*/ 293 h 678"/>
              <a:gd name="T4" fmla="*/ 409 w 676"/>
              <a:gd name="T5" fmla="*/ 210 h 678"/>
              <a:gd name="T6" fmla="*/ 367 w 676"/>
              <a:gd name="T7" fmla="*/ 125 h 678"/>
              <a:gd name="T8" fmla="*/ 401 w 676"/>
              <a:gd name="T9" fmla="*/ 58 h 678"/>
              <a:gd name="T10" fmla="*/ 504 w 676"/>
              <a:gd name="T11" fmla="*/ 6 h 678"/>
              <a:gd name="T12" fmla="*/ 579 w 676"/>
              <a:gd name="T13" fmla="*/ 18 h 678"/>
              <a:gd name="T14" fmla="*/ 659 w 676"/>
              <a:gd name="T15" fmla="*/ 100 h 678"/>
              <a:gd name="T16" fmla="*/ 676 w 676"/>
              <a:gd name="T17" fmla="*/ 169 h 678"/>
              <a:gd name="T18" fmla="*/ 605 w 676"/>
              <a:gd name="T19" fmla="*/ 241 h 678"/>
              <a:gd name="T20" fmla="*/ 558 w 676"/>
              <a:gd name="T21" fmla="*/ 314 h 678"/>
              <a:gd name="T22" fmla="*/ 539 w 676"/>
              <a:gd name="T23" fmla="*/ 267 h 678"/>
              <a:gd name="T24" fmla="*/ 590 w 676"/>
              <a:gd name="T25" fmla="*/ 242 h 678"/>
              <a:gd name="T26" fmla="*/ 626 w 676"/>
              <a:gd name="T27" fmla="*/ 172 h 678"/>
              <a:gd name="T28" fmla="*/ 655 w 676"/>
              <a:gd name="T29" fmla="*/ 114 h 678"/>
              <a:gd name="T30" fmla="*/ 566 w 676"/>
              <a:gd name="T31" fmla="*/ 67 h 678"/>
              <a:gd name="T32" fmla="*/ 517 w 676"/>
              <a:gd name="T33" fmla="*/ 15 h 678"/>
              <a:gd name="T34" fmla="*/ 500 w 676"/>
              <a:gd name="T35" fmla="*/ 56 h 678"/>
              <a:gd name="T36" fmla="*/ 401 w 676"/>
              <a:gd name="T37" fmla="*/ 73 h 678"/>
              <a:gd name="T38" fmla="*/ 413 w 676"/>
              <a:gd name="T39" fmla="*/ 144 h 678"/>
              <a:gd name="T40" fmla="*/ 422 w 676"/>
              <a:gd name="T41" fmla="*/ 215 h 678"/>
              <a:gd name="T42" fmla="*/ 463 w 676"/>
              <a:gd name="T43" fmla="*/ 255 h 678"/>
              <a:gd name="T44" fmla="*/ 532 w 676"/>
              <a:gd name="T45" fmla="*/ 264 h 678"/>
              <a:gd name="T46" fmla="*/ 478 w 676"/>
              <a:gd name="T47" fmla="*/ 160 h 678"/>
              <a:gd name="T48" fmla="*/ 517 w 676"/>
              <a:gd name="T49" fmla="*/ 199 h 678"/>
              <a:gd name="T50" fmla="*/ 517 w 676"/>
              <a:gd name="T51" fmla="*/ 185 h 678"/>
              <a:gd name="T52" fmla="*/ 258 w 676"/>
              <a:gd name="T53" fmla="*/ 678 h 678"/>
              <a:gd name="T54" fmla="*/ 233 w 676"/>
              <a:gd name="T55" fmla="*/ 615 h 678"/>
              <a:gd name="T56" fmla="*/ 105 w 676"/>
              <a:gd name="T57" fmla="*/ 628 h 678"/>
              <a:gd name="T58" fmla="*/ 90 w 676"/>
              <a:gd name="T59" fmla="*/ 522 h 678"/>
              <a:gd name="T60" fmla="*/ 0 w 676"/>
              <a:gd name="T61" fmla="*/ 424 h 678"/>
              <a:gd name="T62" fmla="*/ 14 w 676"/>
              <a:gd name="T63" fmla="*/ 350 h 678"/>
              <a:gd name="T64" fmla="*/ 91 w 676"/>
              <a:gd name="T65" fmla="*/ 229 h 678"/>
              <a:gd name="T66" fmla="*/ 159 w 676"/>
              <a:gd name="T67" fmla="*/ 185 h 678"/>
              <a:gd name="T68" fmla="*/ 276 w 676"/>
              <a:gd name="T69" fmla="*/ 222 h 678"/>
              <a:gd name="T70" fmla="*/ 378 w 676"/>
              <a:gd name="T71" fmla="*/ 190 h 678"/>
              <a:gd name="T72" fmla="*/ 423 w 676"/>
              <a:gd name="T73" fmla="*/ 310 h 678"/>
              <a:gd name="T74" fmla="*/ 513 w 676"/>
              <a:gd name="T75" fmla="*/ 370 h 678"/>
              <a:gd name="T76" fmla="*/ 456 w 676"/>
              <a:gd name="T77" fmla="*/ 419 h 678"/>
              <a:gd name="T78" fmla="*/ 494 w 676"/>
              <a:gd name="T79" fmla="*/ 527 h 678"/>
              <a:gd name="T80" fmla="*/ 393 w 676"/>
              <a:gd name="T81" fmla="*/ 564 h 678"/>
              <a:gd name="T82" fmla="*/ 325 w 676"/>
              <a:gd name="T83" fmla="*/ 669 h 678"/>
              <a:gd name="T84" fmla="*/ 165 w 676"/>
              <a:gd name="T85" fmla="*/ 577 h 678"/>
              <a:gd name="T86" fmla="*/ 261 w 676"/>
              <a:gd name="T87" fmla="*/ 664 h 678"/>
              <a:gd name="T88" fmla="*/ 323 w 676"/>
              <a:gd name="T89" fmla="*/ 591 h 678"/>
              <a:gd name="T90" fmla="*/ 449 w 676"/>
              <a:gd name="T91" fmla="*/ 573 h 678"/>
              <a:gd name="T92" fmla="*/ 432 w 676"/>
              <a:gd name="T93" fmla="*/ 479 h 678"/>
              <a:gd name="T94" fmla="*/ 445 w 676"/>
              <a:gd name="T95" fmla="*/ 396 h 678"/>
              <a:gd name="T96" fmla="*/ 421 w 676"/>
              <a:gd name="T97" fmla="*/ 325 h 678"/>
              <a:gd name="T98" fmla="*/ 356 w 676"/>
              <a:gd name="T99" fmla="*/ 258 h 678"/>
              <a:gd name="T100" fmla="*/ 286 w 676"/>
              <a:gd name="T101" fmla="*/ 233 h 678"/>
              <a:gd name="T102" fmla="*/ 199 w 676"/>
              <a:gd name="T103" fmla="*/ 245 h 678"/>
              <a:gd name="T104" fmla="*/ 106 w 676"/>
              <a:gd name="T105" fmla="*/ 228 h 678"/>
              <a:gd name="T106" fmla="*/ 85 w 676"/>
              <a:gd name="T107" fmla="*/ 357 h 678"/>
              <a:gd name="T108" fmla="*/ 14 w 676"/>
              <a:gd name="T109" fmla="*/ 419 h 678"/>
              <a:gd name="T110" fmla="*/ 104 w 676"/>
              <a:gd name="T111" fmla="*/ 519 h 678"/>
              <a:gd name="T112" fmla="*/ 109 w 676"/>
              <a:gd name="T113" fmla="*/ 613 h 678"/>
              <a:gd name="T114" fmla="*/ 258 w 676"/>
              <a:gd name="T115" fmla="*/ 484 h 678"/>
              <a:gd name="T116" fmla="*/ 323 w 676"/>
              <a:gd name="T117" fmla="*/ 419 h 678"/>
              <a:gd name="T118" fmla="*/ 207 w 676"/>
              <a:gd name="T119" fmla="*/ 419 h 678"/>
              <a:gd name="T120" fmla="*/ 258 w 676"/>
              <a:gd name="T121" fmla="*/ 36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6" h="678">
                <a:moveTo>
                  <a:pt x="556" y="314"/>
                </a:moveTo>
                <a:cubicBezTo>
                  <a:pt x="554" y="314"/>
                  <a:pt x="551" y="313"/>
                  <a:pt x="550" y="311"/>
                </a:cubicBezTo>
                <a:cubicBezTo>
                  <a:pt x="529" y="279"/>
                  <a:pt x="529" y="279"/>
                  <a:pt x="529" y="279"/>
                </a:cubicBezTo>
                <a:cubicBezTo>
                  <a:pt x="508" y="281"/>
                  <a:pt x="488" y="277"/>
                  <a:pt x="468" y="269"/>
                </a:cubicBezTo>
                <a:cubicBezTo>
                  <a:pt x="439" y="293"/>
                  <a:pt x="439" y="293"/>
                  <a:pt x="439" y="293"/>
                </a:cubicBezTo>
                <a:cubicBezTo>
                  <a:pt x="437" y="295"/>
                  <a:pt x="433" y="295"/>
                  <a:pt x="431" y="293"/>
                </a:cubicBezTo>
                <a:cubicBezTo>
                  <a:pt x="412" y="281"/>
                  <a:pt x="397" y="266"/>
                  <a:pt x="385" y="248"/>
                </a:cubicBezTo>
                <a:cubicBezTo>
                  <a:pt x="383" y="245"/>
                  <a:pt x="383" y="242"/>
                  <a:pt x="385" y="239"/>
                </a:cubicBezTo>
                <a:cubicBezTo>
                  <a:pt x="409" y="210"/>
                  <a:pt x="409" y="210"/>
                  <a:pt x="409" y="210"/>
                </a:cubicBezTo>
                <a:cubicBezTo>
                  <a:pt x="401" y="194"/>
                  <a:pt x="398" y="177"/>
                  <a:pt x="398" y="160"/>
                </a:cubicBezTo>
                <a:cubicBezTo>
                  <a:pt x="398" y="155"/>
                  <a:pt x="398" y="151"/>
                  <a:pt x="398" y="146"/>
                </a:cubicBezTo>
                <a:cubicBezTo>
                  <a:pt x="367" y="125"/>
                  <a:pt x="367" y="125"/>
                  <a:pt x="367" y="125"/>
                </a:cubicBezTo>
                <a:cubicBezTo>
                  <a:pt x="364" y="124"/>
                  <a:pt x="363" y="120"/>
                  <a:pt x="364" y="117"/>
                </a:cubicBezTo>
                <a:cubicBezTo>
                  <a:pt x="370" y="96"/>
                  <a:pt x="380" y="77"/>
                  <a:pt x="393" y="60"/>
                </a:cubicBezTo>
                <a:cubicBezTo>
                  <a:pt x="395" y="57"/>
                  <a:pt x="399" y="57"/>
                  <a:pt x="401" y="58"/>
                </a:cubicBezTo>
                <a:cubicBezTo>
                  <a:pt x="437" y="71"/>
                  <a:pt x="437" y="71"/>
                  <a:pt x="437" y="71"/>
                </a:cubicBezTo>
                <a:cubicBezTo>
                  <a:pt x="453" y="57"/>
                  <a:pt x="472" y="47"/>
                  <a:pt x="494" y="43"/>
                </a:cubicBezTo>
                <a:cubicBezTo>
                  <a:pt x="504" y="6"/>
                  <a:pt x="504" y="6"/>
                  <a:pt x="504" y="6"/>
                </a:cubicBezTo>
                <a:cubicBezTo>
                  <a:pt x="505" y="3"/>
                  <a:pt x="507" y="1"/>
                  <a:pt x="510" y="1"/>
                </a:cubicBezTo>
                <a:cubicBezTo>
                  <a:pt x="532" y="0"/>
                  <a:pt x="554" y="4"/>
                  <a:pt x="574" y="11"/>
                </a:cubicBezTo>
                <a:cubicBezTo>
                  <a:pt x="577" y="12"/>
                  <a:pt x="579" y="15"/>
                  <a:pt x="579" y="18"/>
                </a:cubicBezTo>
                <a:cubicBezTo>
                  <a:pt x="577" y="56"/>
                  <a:pt x="577" y="56"/>
                  <a:pt x="577" y="56"/>
                </a:cubicBezTo>
                <a:cubicBezTo>
                  <a:pt x="596" y="67"/>
                  <a:pt x="611" y="83"/>
                  <a:pt x="621" y="102"/>
                </a:cubicBezTo>
                <a:cubicBezTo>
                  <a:pt x="659" y="100"/>
                  <a:pt x="659" y="100"/>
                  <a:pt x="659" y="100"/>
                </a:cubicBezTo>
                <a:cubicBezTo>
                  <a:pt x="662" y="100"/>
                  <a:pt x="665" y="102"/>
                  <a:pt x="666" y="105"/>
                </a:cubicBezTo>
                <a:cubicBezTo>
                  <a:pt x="673" y="122"/>
                  <a:pt x="676" y="141"/>
                  <a:pt x="676" y="160"/>
                </a:cubicBezTo>
                <a:cubicBezTo>
                  <a:pt x="676" y="163"/>
                  <a:pt x="676" y="166"/>
                  <a:pt x="676" y="169"/>
                </a:cubicBezTo>
                <a:cubicBezTo>
                  <a:pt x="676" y="172"/>
                  <a:pt x="674" y="174"/>
                  <a:pt x="671" y="175"/>
                </a:cubicBezTo>
                <a:cubicBezTo>
                  <a:pt x="634" y="185"/>
                  <a:pt x="634" y="185"/>
                  <a:pt x="634" y="185"/>
                </a:cubicBezTo>
                <a:cubicBezTo>
                  <a:pt x="629" y="206"/>
                  <a:pt x="619" y="225"/>
                  <a:pt x="605" y="241"/>
                </a:cubicBezTo>
                <a:cubicBezTo>
                  <a:pt x="618" y="277"/>
                  <a:pt x="618" y="277"/>
                  <a:pt x="618" y="277"/>
                </a:cubicBezTo>
                <a:cubicBezTo>
                  <a:pt x="619" y="279"/>
                  <a:pt x="618" y="283"/>
                  <a:pt x="616" y="284"/>
                </a:cubicBezTo>
                <a:cubicBezTo>
                  <a:pt x="598" y="298"/>
                  <a:pt x="579" y="308"/>
                  <a:pt x="558" y="314"/>
                </a:cubicBezTo>
                <a:cubicBezTo>
                  <a:pt x="557" y="314"/>
                  <a:pt x="557" y="314"/>
                  <a:pt x="556" y="314"/>
                </a:cubicBezTo>
                <a:close/>
                <a:moveTo>
                  <a:pt x="533" y="264"/>
                </a:moveTo>
                <a:cubicBezTo>
                  <a:pt x="535" y="264"/>
                  <a:pt x="538" y="265"/>
                  <a:pt x="539" y="267"/>
                </a:cubicBezTo>
                <a:cubicBezTo>
                  <a:pt x="559" y="299"/>
                  <a:pt x="559" y="299"/>
                  <a:pt x="559" y="299"/>
                </a:cubicBezTo>
                <a:cubicBezTo>
                  <a:pt x="575" y="294"/>
                  <a:pt x="590" y="286"/>
                  <a:pt x="603" y="277"/>
                </a:cubicBezTo>
                <a:cubicBezTo>
                  <a:pt x="590" y="242"/>
                  <a:pt x="590" y="242"/>
                  <a:pt x="590" y="242"/>
                </a:cubicBezTo>
                <a:cubicBezTo>
                  <a:pt x="589" y="239"/>
                  <a:pt x="590" y="236"/>
                  <a:pt x="592" y="234"/>
                </a:cubicBezTo>
                <a:cubicBezTo>
                  <a:pt x="607" y="219"/>
                  <a:pt x="617" y="199"/>
                  <a:pt x="621" y="178"/>
                </a:cubicBezTo>
                <a:cubicBezTo>
                  <a:pt x="621" y="175"/>
                  <a:pt x="623" y="173"/>
                  <a:pt x="626" y="172"/>
                </a:cubicBezTo>
                <a:cubicBezTo>
                  <a:pt x="662" y="163"/>
                  <a:pt x="662" y="163"/>
                  <a:pt x="662" y="163"/>
                </a:cubicBezTo>
                <a:cubicBezTo>
                  <a:pt x="662" y="162"/>
                  <a:pt x="662" y="161"/>
                  <a:pt x="662" y="160"/>
                </a:cubicBezTo>
                <a:cubicBezTo>
                  <a:pt x="662" y="144"/>
                  <a:pt x="660" y="129"/>
                  <a:pt x="655" y="114"/>
                </a:cubicBezTo>
                <a:cubicBezTo>
                  <a:pt x="618" y="116"/>
                  <a:pt x="618" y="116"/>
                  <a:pt x="618" y="116"/>
                </a:cubicBezTo>
                <a:cubicBezTo>
                  <a:pt x="615" y="116"/>
                  <a:pt x="612" y="114"/>
                  <a:pt x="611" y="112"/>
                </a:cubicBezTo>
                <a:cubicBezTo>
                  <a:pt x="601" y="92"/>
                  <a:pt x="586" y="77"/>
                  <a:pt x="566" y="67"/>
                </a:cubicBezTo>
                <a:cubicBezTo>
                  <a:pt x="564" y="65"/>
                  <a:pt x="562" y="63"/>
                  <a:pt x="563" y="60"/>
                </a:cubicBezTo>
                <a:cubicBezTo>
                  <a:pt x="565" y="23"/>
                  <a:pt x="565" y="23"/>
                  <a:pt x="565" y="23"/>
                </a:cubicBezTo>
                <a:cubicBezTo>
                  <a:pt x="549" y="17"/>
                  <a:pt x="533" y="15"/>
                  <a:pt x="517" y="15"/>
                </a:cubicBezTo>
                <a:cubicBezTo>
                  <a:pt x="517" y="15"/>
                  <a:pt x="516" y="15"/>
                  <a:pt x="516" y="15"/>
                </a:cubicBezTo>
                <a:cubicBezTo>
                  <a:pt x="506" y="51"/>
                  <a:pt x="506" y="51"/>
                  <a:pt x="506" y="51"/>
                </a:cubicBezTo>
                <a:cubicBezTo>
                  <a:pt x="505" y="53"/>
                  <a:pt x="503" y="55"/>
                  <a:pt x="500" y="56"/>
                </a:cubicBezTo>
                <a:cubicBezTo>
                  <a:pt x="479" y="59"/>
                  <a:pt x="459" y="69"/>
                  <a:pt x="443" y="84"/>
                </a:cubicBezTo>
                <a:cubicBezTo>
                  <a:pt x="442" y="86"/>
                  <a:pt x="439" y="87"/>
                  <a:pt x="436" y="86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391" y="86"/>
                  <a:pt x="384" y="101"/>
                  <a:pt x="379" y="116"/>
                </a:cubicBezTo>
                <a:cubicBezTo>
                  <a:pt x="410" y="137"/>
                  <a:pt x="410" y="137"/>
                  <a:pt x="410" y="137"/>
                </a:cubicBezTo>
                <a:cubicBezTo>
                  <a:pt x="412" y="138"/>
                  <a:pt x="413" y="141"/>
                  <a:pt x="413" y="144"/>
                </a:cubicBezTo>
                <a:cubicBezTo>
                  <a:pt x="412" y="149"/>
                  <a:pt x="412" y="154"/>
                  <a:pt x="412" y="160"/>
                </a:cubicBezTo>
                <a:cubicBezTo>
                  <a:pt x="412" y="176"/>
                  <a:pt x="415" y="193"/>
                  <a:pt x="423" y="207"/>
                </a:cubicBezTo>
                <a:cubicBezTo>
                  <a:pt x="424" y="210"/>
                  <a:pt x="424" y="213"/>
                  <a:pt x="422" y="215"/>
                </a:cubicBezTo>
                <a:cubicBezTo>
                  <a:pt x="399" y="244"/>
                  <a:pt x="399" y="244"/>
                  <a:pt x="399" y="244"/>
                </a:cubicBezTo>
                <a:cubicBezTo>
                  <a:pt x="409" y="258"/>
                  <a:pt x="421" y="269"/>
                  <a:pt x="434" y="279"/>
                </a:cubicBezTo>
                <a:cubicBezTo>
                  <a:pt x="463" y="255"/>
                  <a:pt x="463" y="255"/>
                  <a:pt x="463" y="255"/>
                </a:cubicBezTo>
                <a:cubicBezTo>
                  <a:pt x="465" y="254"/>
                  <a:pt x="468" y="253"/>
                  <a:pt x="471" y="254"/>
                </a:cubicBezTo>
                <a:cubicBezTo>
                  <a:pt x="485" y="262"/>
                  <a:pt x="501" y="265"/>
                  <a:pt x="517" y="265"/>
                </a:cubicBezTo>
                <a:cubicBezTo>
                  <a:pt x="522" y="265"/>
                  <a:pt x="527" y="265"/>
                  <a:pt x="532" y="264"/>
                </a:cubicBezTo>
                <a:cubicBezTo>
                  <a:pt x="532" y="264"/>
                  <a:pt x="533" y="264"/>
                  <a:pt x="533" y="264"/>
                </a:cubicBezTo>
                <a:close/>
                <a:moveTo>
                  <a:pt x="517" y="199"/>
                </a:moveTo>
                <a:cubicBezTo>
                  <a:pt x="496" y="199"/>
                  <a:pt x="478" y="181"/>
                  <a:pt x="478" y="160"/>
                </a:cubicBezTo>
                <a:cubicBezTo>
                  <a:pt x="478" y="138"/>
                  <a:pt x="496" y="121"/>
                  <a:pt x="517" y="121"/>
                </a:cubicBezTo>
                <a:cubicBezTo>
                  <a:pt x="539" y="121"/>
                  <a:pt x="556" y="138"/>
                  <a:pt x="556" y="160"/>
                </a:cubicBezTo>
                <a:cubicBezTo>
                  <a:pt x="556" y="181"/>
                  <a:pt x="539" y="199"/>
                  <a:pt x="517" y="199"/>
                </a:cubicBezTo>
                <a:close/>
                <a:moveTo>
                  <a:pt x="517" y="135"/>
                </a:moveTo>
                <a:cubicBezTo>
                  <a:pt x="503" y="135"/>
                  <a:pt x="492" y="146"/>
                  <a:pt x="492" y="160"/>
                </a:cubicBezTo>
                <a:cubicBezTo>
                  <a:pt x="492" y="174"/>
                  <a:pt x="503" y="185"/>
                  <a:pt x="517" y="185"/>
                </a:cubicBezTo>
                <a:cubicBezTo>
                  <a:pt x="531" y="185"/>
                  <a:pt x="542" y="174"/>
                  <a:pt x="542" y="160"/>
                </a:cubicBezTo>
                <a:cubicBezTo>
                  <a:pt x="542" y="146"/>
                  <a:pt x="531" y="135"/>
                  <a:pt x="517" y="135"/>
                </a:cubicBezTo>
                <a:close/>
                <a:moveTo>
                  <a:pt x="258" y="678"/>
                </a:moveTo>
                <a:cubicBezTo>
                  <a:pt x="256" y="678"/>
                  <a:pt x="256" y="678"/>
                  <a:pt x="256" y="678"/>
                </a:cubicBezTo>
                <a:cubicBezTo>
                  <a:pt x="252" y="678"/>
                  <a:pt x="250" y="676"/>
                  <a:pt x="249" y="673"/>
                </a:cubicBezTo>
                <a:cubicBezTo>
                  <a:pt x="233" y="615"/>
                  <a:pt x="233" y="615"/>
                  <a:pt x="233" y="615"/>
                </a:cubicBezTo>
                <a:cubicBezTo>
                  <a:pt x="208" y="612"/>
                  <a:pt x="184" y="604"/>
                  <a:pt x="162" y="592"/>
                </a:cubicBezTo>
                <a:cubicBezTo>
                  <a:pt x="113" y="628"/>
                  <a:pt x="113" y="628"/>
                  <a:pt x="113" y="628"/>
                </a:cubicBezTo>
                <a:cubicBezTo>
                  <a:pt x="111" y="630"/>
                  <a:pt x="108" y="630"/>
                  <a:pt x="105" y="628"/>
                </a:cubicBezTo>
                <a:cubicBezTo>
                  <a:pt x="86" y="614"/>
                  <a:pt x="69" y="598"/>
                  <a:pt x="55" y="579"/>
                </a:cubicBezTo>
                <a:cubicBezTo>
                  <a:pt x="53" y="577"/>
                  <a:pt x="53" y="574"/>
                  <a:pt x="55" y="571"/>
                </a:cubicBezTo>
                <a:cubicBezTo>
                  <a:pt x="90" y="522"/>
                  <a:pt x="90" y="522"/>
                  <a:pt x="90" y="522"/>
                </a:cubicBezTo>
                <a:cubicBezTo>
                  <a:pt x="75" y="499"/>
                  <a:pt x="66" y="474"/>
                  <a:pt x="62" y="447"/>
                </a:cubicBezTo>
                <a:cubicBezTo>
                  <a:pt x="5" y="431"/>
                  <a:pt x="5" y="431"/>
                  <a:pt x="5" y="431"/>
                </a:cubicBezTo>
                <a:cubicBezTo>
                  <a:pt x="2" y="430"/>
                  <a:pt x="0" y="427"/>
                  <a:pt x="0" y="424"/>
                </a:cubicBezTo>
                <a:cubicBezTo>
                  <a:pt x="0" y="423"/>
                  <a:pt x="0" y="421"/>
                  <a:pt x="0" y="419"/>
                </a:cubicBezTo>
                <a:cubicBezTo>
                  <a:pt x="0" y="398"/>
                  <a:pt x="2" y="376"/>
                  <a:pt x="8" y="355"/>
                </a:cubicBezTo>
                <a:cubicBezTo>
                  <a:pt x="8" y="352"/>
                  <a:pt x="11" y="350"/>
                  <a:pt x="14" y="350"/>
                </a:cubicBezTo>
                <a:cubicBezTo>
                  <a:pt x="74" y="348"/>
                  <a:pt x="74" y="348"/>
                  <a:pt x="74" y="348"/>
                </a:cubicBezTo>
                <a:cubicBezTo>
                  <a:pt x="83" y="324"/>
                  <a:pt x="97" y="302"/>
                  <a:pt x="114" y="283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89" y="226"/>
                  <a:pt x="90" y="223"/>
                  <a:pt x="93" y="221"/>
                </a:cubicBezTo>
                <a:cubicBezTo>
                  <a:pt x="110" y="206"/>
                  <a:pt x="130" y="193"/>
                  <a:pt x="151" y="184"/>
                </a:cubicBezTo>
                <a:cubicBezTo>
                  <a:pt x="154" y="182"/>
                  <a:pt x="157" y="183"/>
                  <a:pt x="159" y="185"/>
                </a:cubicBezTo>
                <a:cubicBezTo>
                  <a:pt x="199" y="230"/>
                  <a:pt x="199" y="230"/>
                  <a:pt x="199" y="230"/>
                </a:cubicBezTo>
                <a:cubicBezTo>
                  <a:pt x="218" y="224"/>
                  <a:pt x="238" y="221"/>
                  <a:pt x="258" y="221"/>
                </a:cubicBezTo>
                <a:cubicBezTo>
                  <a:pt x="264" y="221"/>
                  <a:pt x="270" y="222"/>
                  <a:pt x="276" y="222"/>
                </a:cubicBezTo>
                <a:cubicBezTo>
                  <a:pt x="304" y="170"/>
                  <a:pt x="304" y="170"/>
                  <a:pt x="304" y="170"/>
                </a:cubicBezTo>
                <a:cubicBezTo>
                  <a:pt x="306" y="167"/>
                  <a:pt x="309" y="165"/>
                  <a:pt x="312" y="166"/>
                </a:cubicBezTo>
                <a:cubicBezTo>
                  <a:pt x="335" y="171"/>
                  <a:pt x="357" y="179"/>
                  <a:pt x="378" y="190"/>
                </a:cubicBezTo>
                <a:cubicBezTo>
                  <a:pt x="380" y="191"/>
                  <a:pt x="382" y="194"/>
                  <a:pt x="381" y="197"/>
                </a:cubicBezTo>
                <a:cubicBezTo>
                  <a:pt x="371" y="256"/>
                  <a:pt x="371" y="256"/>
                  <a:pt x="371" y="256"/>
                </a:cubicBezTo>
                <a:cubicBezTo>
                  <a:pt x="391" y="271"/>
                  <a:pt x="410" y="289"/>
                  <a:pt x="423" y="310"/>
                </a:cubicBezTo>
                <a:cubicBezTo>
                  <a:pt x="482" y="300"/>
                  <a:pt x="482" y="300"/>
                  <a:pt x="482" y="300"/>
                </a:cubicBezTo>
                <a:cubicBezTo>
                  <a:pt x="485" y="299"/>
                  <a:pt x="489" y="301"/>
                  <a:pt x="490" y="303"/>
                </a:cubicBezTo>
                <a:cubicBezTo>
                  <a:pt x="500" y="325"/>
                  <a:pt x="508" y="347"/>
                  <a:pt x="513" y="370"/>
                </a:cubicBezTo>
                <a:cubicBezTo>
                  <a:pt x="513" y="373"/>
                  <a:pt x="512" y="376"/>
                  <a:pt x="509" y="378"/>
                </a:cubicBezTo>
                <a:cubicBezTo>
                  <a:pt x="456" y="406"/>
                  <a:pt x="456" y="406"/>
                  <a:pt x="456" y="406"/>
                </a:cubicBezTo>
                <a:cubicBezTo>
                  <a:pt x="456" y="410"/>
                  <a:pt x="456" y="415"/>
                  <a:pt x="456" y="419"/>
                </a:cubicBezTo>
                <a:cubicBezTo>
                  <a:pt x="456" y="439"/>
                  <a:pt x="453" y="459"/>
                  <a:pt x="447" y="479"/>
                </a:cubicBezTo>
                <a:cubicBezTo>
                  <a:pt x="492" y="519"/>
                  <a:pt x="492" y="519"/>
                  <a:pt x="492" y="519"/>
                </a:cubicBezTo>
                <a:cubicBezTo>
                  <a:pt x="494" y="521"/>
                  <a:pt x="495" y="524"/>
                  <a:pt x="494" y="527"/>
                </a:cubicBezTo>
                <a:cubicBezTo>
                  <a:pt x="484" y="548"/>
                  <a:pt x="471" y="568"/>
                  <a:pt x="456" y="586"/>
                </a:cubicBezTo>
                <a:cubicBezTo>
                  <a:pt x="454" y="589"/>
                  <a:pt x="451" y="589"/>
                  <a:pt x="448" y="588"/>
                </a:cubicBezTo>
                <a:cubicBezTo>
                  <a:pt x="393" y="564"/>
                  <a:pt x="393" y="564"/>
                  <a:pt x="393" y="564"/>
                </a:cubicBezTo>
                <a:cubicBezTo>
                  <a:pt x="375" y="581"/>
                  <a:pt x="355" y="594"/>
                  <a:pt x="333" y="603"/>
                </a:cubicBezTo>
                <a:cubicBezTo>
                  <a:pt x="330" y="663"/>
                  <a:pt x="330" y="663"/>
                  <a:pt x="330" y="663"/>
                </a:cubicBezTo>
                <a:cubicBezTo>
                  <a:pt x="330" y="666"/>
                  <a:pt x="328" y="669"/>
                  <a:pt x="325" y="669"/>
                </a:cubicBezTo>
                <a:cubicBezTo>
                  <a:pt x="303" y="675"/>
                  <a:pt x="281" y="678"/>
                  <a:pt x="258" y="678"/>
                </a:cubicBezTo>
                <a:close/>
                <a:moveTo>
                  <a:pt x="161" y="576"/>
                </a:moveTo>
                <a:cubicBezTo>
                  <a:pt x="162" y="576"/>
                  <a:pt x="164" y="577"/>
                  <a:pt x="165" y="577"/>
                </a:cubicBezTo>
                <a:cubicBezTo>
                  <a:pt x="188" y="591"/>
                  <a:pt x="213" y="599"/>
                  <a:pt x="239" y="602"/>
                </a:cubicBezTo>
                <a:cubicBezTo>
                  <a:pt x="242" y="602"/>
                  <a:pt x="244" y="604"/>
                  <a:pt x="245" y="607"/>
                </a:cubicBezTo>
                <a:cubicBezTo>
                  <a:pt x="261" y="664"/>
                  <a:pt x="261" y="664"/>
                  <a:pt x="261" y="664"/>
                </a:cubicBezTo>
                <a:cubicBezTo>
                  <a:pt x="280" y="664"/>
                  <a:pt x="298" y="661"/>
                  <a:pt x="316" y="657"/>
                </a:cubicBezTo>
                <a:cubicBezTo>
                  <a:pt x="319" y="598"/>
                  <a:pt x="319" y="598"/>
                  <a:pt x="319" y="598"/>
                </a:cubicBezTo>
                <a:cubicBezTo>
                  <a:pt x="319" y="595"/>
                  <a:pt x="321" y="592"/>
                  <a:pt x="323" y="591"/>
                </a:cubicBezTo>
                <a:cubicBezTo>
                  <a:pt x="347" y="582"/>
                  <a:pt x="368" y="569"/>
                  <a:pt x="387" y="551"/>
                </a:cubicBezTo>
                <a:cubicBezTo>
                  <a:pt x="389" y="549"/>
                  <a:pt x="392" y="548"/>
                  <a:pt x="394" y="549"/>
                </a:cubicBezTo>
                <a:cubicBezTo>
                  <a:pt x="449" y="573"/>
                  <a:pt x="449" y="573"/>
                  <a:pt x="449" y="573"/>
                </a:cubicBezTo>
                <a:cubicBezTo>
                  <a:pt x="461" y="558"/>
                  <a:pt x="471" y="542"/>
                  <a:pt x="479" y="526"/>
                </a:cubicBezTo>
                <a:cubicBezTo>
                  <a:pt x="434" y="486"/>
                  <a:pt x="434" y="486"/>
                  <a:pt x="434" y="486"/>
                </a:cubicBezTo>
                <a:cubicBezTo>
                  <a:pt x="432" y="484"/>
                  <a:pt x="431" y="481"/>
                  <a:pt x="432" y="479"/>
                </a:cubicBezTo>
                <a:cubicBezTo>
                  <a:pt x="439" y="459"/>
                  <a:pt x="442" y="439"/>
                  <a:pt x="442" y="419"/>
                </a:cubicBezTo>
                <a:cubicBezTo>
                  <a:pt x="442" y="414"/>
                  <a:pt x="442" y="408"/>
                  <a:pt x="441" y="402"/>
                </a:cubicBezTo>
                <a:cubicBezTo>
                  <a:pt x="441" y="400"/>
                  <a:pt x="443" y="397"/>
                  <a:pt x="445" y="396"/>
                </a:cubicBezTo>
                <a:cubicBezTo>
                  <a:pt x="498" y="368"/>
                  <a:pt x="498" y="368"/>
                  <a:pt x="498" y="368"/>
                </a:cubicBezTo>
                <a:cubicBezTo>
                  <a:pt x="494" y="349"/>
                  <a:pt x="488" y="331"/>
                  <a:pt x="480" y="314"/>
                </a:cubicBezTo>
                <a:cubicBezTo>
                  <a:pt x="421" y="325"/>
                  <a:pt x="421" y="325"/>
                  <a:pt x="421" y="325"/>
                </a:cubicBezTo>
                <a:cubicBezTo>
                  <a:pt x="419" y="325"/>
                  <a:pt x="416" y="324"/>
                  <a:pt x="414" y="322"/>
                </a:cubicBezTo>
                <a:cubicBezTo>
                  <a:pt x="400" y="299"/>
                  <a:pt x="381" y="280"/>
                  <a:pt x="359" y="265"/>
                </a:cubicBezTo>
                <a:cubicBezTo>
                  <a:pt x="357" y="264"/>
                  <a:pt x="356" y="261"/>
                  <a:pt x="356" y="258"/>
                </a:cubicBezTo>
                <a:cubicBezTo>
                  <a:pt x="367" y="200"/>
                  <a:pt x="367" y="200"/>
                  <a:pt x="367" y="200"/>
                </a:cubicBezTo>
                <a:cubicBezTo>
                  <a:pt x="350" y="191"/>
                  <a:pt x="332" y="185"/>
                  <a:pt x="314" y="181"/>
                </a:cubicBezTo>
                <a:cubicBezTo>
                  <a:pt x="286" y="233"/>
                  <a:pt x="286" y="233"/>
                  <a:pt x="286" y="233"/>
                </a:cubicBezTo>
                <a:cubicBezTo>
                  <a:pt x="285" y="235"/>
                  <a:pt x="282" y="237"/>
                  <a:pt x="279" y="237"/>
                </a:cubicBezTo>
                <a:cubicBezTo>
                  <a:pt x="272" y="236"/>
                  <a:pt x="265" y="235"/>
                  <a:pt x="258" y="235"/>
                </a:cubicBezTo>
                <a:cubicBezTo>
                  <a:pt x="238" y="235"/>
                  <a:pt x="218" y="239"/>
                  <a:pt x="199" y="245"/>
                </a:cubicBezTo>
                <a:cubicBezTo>
                  <a:pt x="197" y="246"/>
                  <a:pt x="194" y="245"/>
                  <a:pt x="192" y="243"/>
                </a:cubicBezTo>
                <a:cubicBezTo>
                  <a:pt x="152" y="198"/>
                  <a:pt x="152" y="198"/>
                  <a:pt x="152" y="198"/>
                </a:cubicBezTo>
                <a:cubicBezTo>
                  <a:pt x="136" y="207"/>
                  <a:pt x="120" y="216"/>
                  <a:pt x="106" y="228"/>
                </a:cubicBezTo>
                <a:cubicBezTo>
                  <a:pt x="129" y="282"/>
                  <a:pt x="129" y="282"/>
                  <a:pt x="129" y="282"/>
                </a:cubicBezTo>
                <a:cubicBezTo>
                  <a:pt x="130" y="285"/>
                  <a:pt x="130" y="288"/>
                  <a:pt x="128" y="290"/>
                </a:cubicBezTo>
                <a:cubicBezTo>
                  <a:pt x="109" y="309"/>
                  <a:pt x="94" y="332"/>
                  <a:pt x="85" y="357"/>
                </a:cubicBezTo>
                <a:cubicBezTo>
                  <a:pt x="84" y="360"/>
                  <a:pt x="82" y="361"/>
                  <a:pt x="79" y="362"/>
                </a:cubicBezTo>
                <a:cubicBezTo>
                  <a:pt x="20" y="364"/>
                  <a:pt x="20" y="364"/>
                  <a:pt x="20" y="364"/>
                </a:cubicBezTo>
                <a:cubicBezTo>
                  <a:pt x="16" y="382"/>
                  <a:pt x="14" y="400"/>
                  <a:pt x="14" y="419"/>
                </a:cubicBezTo>
                <a:cubicBezTo>
                  <a:pt x="71" y="435"/>
                  <a:pt x="71" y="435"/>
                  <a:pt x="71" y="435"/>
                </a:cubicBezTo>
                <a:cubicBezTo>
                  <a:pt x="73" y="435"/>
                  <a:pt x="75" y="438"/>
                  <a:pt x="76" y="441"/>
                </a:cubicBezTo>
                <a:cubicBezTo>
                  <a:pt x="79" y="468"/>
                  <a:pt x="89" y="495"/>
                  <a:pt x="104" y="519"/>
                </a:cubicBezTo>
                <a:cubicBezTo>
                  <a:pt x="105" y="521"/>
                  <a:pt x="105" y="524"/>
                  <a:pt x="104" y="527"/>
                </a:cubicBezTo>
                <a:cubicBezTo>
                  <a:pt x="69" y="575"/>
                  <a:pt x="69" y="575"/>
                  <a:pt x="69" y="575"/>
                </a:cubicBezTo>
                <a:cubicBezTo>
                  <a:pt x="81" y="589"/>
                  <a:pt x="94" y="602"/>
                  <a:pt x="109" y="613"/>
                </a:cubicBezTo>
                <a:cubicBezTo>
                  <a:pt x="157" y="578"/>
                  <a:pt x="157" y="578"/>
                  <a:pt x="157" y="578"/>
                </a:cubicBezTo>
                <a:cubicBezTo>
                  <a:pt x="158" y="577"/>
                  <a:pt x="160" y="576"/>
                  <a:pt x="161" y="576"/>
                </a:cubicBezTo>
                <a:close/>
                <a:moveTo>
                  <a:pt x="258" y="484"/>
                </a:moveTo>
                <a:cubicBezTo>
                  <a:pt x="223" y="484"/>
                  <a:pt x="193" y="455"/>
                  <a:pt x="193" y="419"/>
                </a:cubicBezTo>
                <a:cubicBezTo>
                  <a:pt x="193" y="383"/>
                  <a:pt x="223" y="354"/>
                  <a:pt x="258" y="354"/>
                </a:cubicBezTo>
                <a:cubicBezTo>
                  <a:pt x="294" y="354"/>
                  <a:pt x="323" y="383"/>
                  <a:pt x="323" y="419"/>
                </a:cubicBezTo>
                <a:cubicBezTo>
                  <a:pt x="323" y="455"/>
                  <a:pt x="294" y="484"/>
                  <a:pt x="258" y="484"/>
                </a:cubicBezTo>
                <a:close/>
                <a:moveTo>
                  <a:pt x="258" y="368"/>
                </a:moveTo>
                <a:cubicBezTo>
                  <a:pt x="230" y="368"/>
                  <a:pt x="207" y="391"/>
                  <a:pt x="207" y="419"/>
                </a:cubicBezTo>
                <a:cubicBezTo>
                  <a:pt x="207" y="447"/>
                  <a:pt x="230" y="470"/>
                  <a:pt x="258" y="470"/>
                </a:cubicBezTo>
                <a:cubicBezTo>
                  <a:pt x="286" y="470"/>
                  <a:pt x="309" y="447"/>
                  <a:pt x="309" y="419"/>
                </a:cubicBezTo>
                <a:cubicBezTo>
                  <a:pt x="309" y="391"/>
                  <a:pt x="286" y="368"/>
                  <a:pt x="258" y="36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ACD434A7-36B0-AA42-A00E-11A234791D93}"/>
              </a:ext>
            </a:extLst>
          </p:cNvPr>
          <p:cNvSpPr/>
          <p:nvPr/>
        </p:nvSpPr>
        <p:spPr>
          <a:xfrm>
            <a:off x="2430949" y="2304299"/>
            <a:ext cx="530514" cy="53051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44C68FC4-36D2-C749-9455-479D85B05D90}"/>
              </a:ext>
            </a:extLst>
          </p:cNvPr>
          <p:cNvSpPr/>
          <p:nvPr/>
        </p:nvSpPr>
        <p:spPr>
          <a:xfrm>
            <a:off x="6220162" y="2304299"/>
            <a:ext cx="530514" cy="53051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C789262-B8F2-354C-B7DA-2AB12DD603E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961463" y="2566174"/>
            <a:ext cx="1241082" cy="3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36E1277-DC61-2A43-A933-886F49E1AE9B}"/>
              </a:ext>
            </a:extLst>
          </p:cNvPr>
          <p:cNvCxnSpPr>
            <a:cxnSpLocks/>
          </p:cNvCxnSpPr>
          <p:nvPr/>
        </p:nvCxnSpPr>
        <p:spPr>
          <a:xfrm flipV="1">
            <a:off x="4861240" y="2566174"/>
            <a:ext cx="1321295" cy="3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a 4">
            <a:extLst>
              <a:ext uri="{FF2B5EF4-FFF2-40B4-BE49-F238E27FC236}">
                <a16:creationId xmlns:a16="http://schemas.microsoft.com/office/drawing/2014/main" id="{7DDD7DA6-36DC-A64C-A6D9-CB366E4C4C4E}"/>
              </a:ext>
            </a:extLst>
          </p:cNvPr>
          <p:cNvGrpSpPr/>
          <p:nvPr/>
        </p:nvGrpSpPr>
        <p:grpSpPr>
          <a:xfrm>
            <a:off x="1317887" y="1281416"/>
            <a:ext cx="1153008" cy="1182965"/>
            <a:chOff x="1355633" y="1199026"/>
            <a:chExt cx="1153008" cy="1182965"/>
          </a:xfrm>
        </p:grpSpPr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3B83C073-AF9F-0E4A-935E-0B3CE1E7F9F0}"/>
                </a:ext>
              </a:extLst>
            </p:cNvPr>
            <p:cNvGrpSpPr/>
            <p:nvPr/>
          </p:nvGrpSpPr>
          <p:grpSpPr>
            <a:xfrm>
              <a:off x="1355633" y="1199026"/>
              <a:ext cx="762664" cy="968012"/>
              <a:chOff x="1317368" y="1266453"/>
              <a:chExt cx="762664" cy="968012"/>
            </a:xfrm>
          </p:grpSpPr>
          <p:pic>
            <p:nvPicPr>
              <p:cNvPr id="23" name="Grafika 22" descr="Profil kobiety kontur">
                <a:extLst>
                  <a:ext uri="{FF2B5EF4-FFF2-40B4-BE49-F238E27FC236}">
                    <a16:creationId xmlns:a16="http://schemas.microsoft.com/office/drawing/2014/main" id="{78B72A39-EDB2-6343-ADD7-F03EAFAA5A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52171" y="1266453"/>
                <a:ext cx="693053" cy="693053"/>
              </a:xfrm>
              <a:prstGeom prst="rect">
                <a:avLst/>
              </a:prstGeom>
            </p:spPr>
          </p:pic>
          <p:sp>
            <p:nvSpPr>
              <p:cNvPr id="24" name="pole tekstowe 23">
                <a:extLst>
                  <a:ext uri="{FF2B5EF4-FFF2-40B4-BE49-F238E27FC236}">
                    <a16:creationId xmlns:a16="http://schemas.microsoft.com/office/drawing/2014/main" id="{3A8D214A-D212-AD4A-9BE2-38268852329D}"/>
                  </a:ext>
                </a:extLst>
              </p:cNvPr>
              <p:cNvSpPr txBox="1"/>
              <p:nvPr/>
            </p:nvSpPr>
            <p:spPr>
              <a:xfrm>
                <a:off x="1317368" y="1898819"/>
                <a:ext cx="762664" cy="335646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0000" tIns="90000" rIns="180000" bIns="90000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People</a:t>
                </a:r>
              </a:p>
            </p:txBody>
          </p:sp>
        </p:grpSp>
        <p:cxnSp>
          <p:nvCxnSpPr>
            <p:cNvPr id="27" name="Łącznik prosty ze strzałką 26">
              <a:extLst>
                <a:ext uri="{FF2B5EF4-FFF2-40B4-BE49-F238E27FC236}">
                  <a16:creationId xmlns:a16="http://schemas.microsoft.com/office/drawing/2014/main" id="{27561EBE-1F87-CB44-882D-D9CF798E068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039420" y="2049095"/>
              <a:ext cx="469221" cy="332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2BF8BEB3-2C46-864A-998B-CDC500754F04}"/>
              </a:ext>
            </a:extLst>
          </p:cNvPr>
          <p:cNvGrpSpPr/>
          <p:nvPr/>
        </p:nvGrpSpPr>
        <p:grpSpPr>
          <a:xfrm>
            <a:off x="1289873" y="2722512"/>
            <a:ext cx="1245674" cy="1132563"/>
            <a:chOff x="1308345" y="2565496"/>
            <a:chExt cx="1245674" cy="1132563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5A768CC7-8FBE-3D48-A4D8-C24C0BF8C249}"/>
                </a:ext>
              </a:extLst>
            </p:cNvPr>
            <p:cNvGrpSpPr/>
            <p:nvPr/>
          </p:nvGrpSpPr>
          <p:grpSpPr>
            <a:xfrm>
              <a:off x="1308345" y="2565496"/>
              <a:ext cx="857241" cy="1132563"/>
              <a:chOff x="2349462" y="1840565"/>
              <a:chExt cx="1035611" cy="1223085"/>
            </a:xfrm>
          </p:grpSpPr>
          <p:pic>
            <p:nvPicPr>
              <p:cNvPr id="25" name="Grafika 24" descr="Internet rzeczy kontur">
                <a:extLst>
                  <a:ext uri="{FF2B5EF4-FFF2-40B4-BE49-F238E27FC236}">
                    <a16:creationId xmlns:a16="http://schemas.microsoft.com/office/drawing/2014/main" id="{8FA30661-A289-004F-B4F4-D6D23863D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0065" y="18405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pole tekstowe 25">
                <a:extLst>
                  <a:ext uri="{FF2B5EF4-FFF2-40B4-BE49-F238E27FC236}">
                    <a16:creationId xmlns:a16="http://schemas.microsoft.com/office/drawing/2014/main" id="{100E55B0-62A5-C445-BF99-CE27E154E77D}"/>
                  </a:ext>
                </a:extLst>
              </p:cNvPr>
              <p:cNvSpPr txBox="1"/>
              <p:nvPr/>
            </p:nvSpPr>
            <p:spPr>
              <a:xfrm>
                <a:off x="2349462" y="2701177"/>
                <a:ext cx="1035611" cy="362473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0000" tIns="90000" rIns="180000" bIns="90000" rtlCol="0">
                <a:spAutoFit/>
              </a:bodyPr>
              <a:lstStyle/>
              <a:p>
                <a:pPr algn="ctr"/>
                <a:r>
                  <a:rPr lang="pl-PL" sz="1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Systems</a:t>
                </a:r>
                <a:endParaRPr lang="pl-PL" sz="105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cxnSp>
          <p:nvCxnSpPr>
            <p:cNvPr id="30" name="Łącznik prosty ze strzałką 29">
              <a:extLst>
                <a:ext uri="{FF2B5EF4-FFF2-40B4-BE49-F238E27FC236}">
                  <a16:creationId xmlns:a16="http://schemas.microsoft.com/office/drawing/2014/main" id="{1762885B-EF31-3D41-A1C7-90C0FAAB0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798" y="2622251"/>
              <a:ext cx="469221" cy="332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28D99145-5DE0-F748-9FDD-294C3C48238C}"/>
              </a:ext>
            </a:extLst>
          </p:cNvPr>
          <p:cNvGrpSpPr/>
          <p:nvPr/>
        </p:nvGrpSpPr>
        <p:grpSpPr>
          <a:xfrm>
            <a:off x="6686583" y="1356042"/>
            <a:ext cx="1143845" cy="1047265"/>
            <a:chOff x="6686583" y="1199026"/>
            <a:chExt cx="1143845" cy="1047265"/>
          </a:xfrm>
        </p:grpSpPr>
        <p:grpSp>
          <p:nvGrpSpPr>
            <p:cNvPr id="3" name="Grupa 2">
              <a:extLst>
                <a:ext uri="{FF2B5EF4-FFF2-40B4-BE49-F238E27FC236}">
                  <a16:creationId xmlns:a16="http://schemas.microsoft.com/office/drawing/2014/main" id="{6B6309A2-85D5-3C4F-8F87-F9595D560499}"/>
                </a:ext>
              </a:extLst>
            </p:cNvPr>
            <p:cNvGrpSpPr/>
            <p:nvPr/>
          </p:nvGrpSpPr>
          <p:grpSpPr>
            <a:xfrm>
              <a:off x="7067764" y="1199026"/>
              <a:ext cx="762664" cy="968012"/>
              <a:chOff x="1317368" y="1266453"/>
              <a:chExt cx="762664" cy="968012"/>
            </a:xfrm>
          </p:grpSpPr>
          <p:pic>
            <p:nvPicPr>
              <p:cNvPr id="14" name="Grafika 13" descr="Profil kobiety kontur">
                <a:extLst>
                  <a:ext uri="{FF2B5EF4-FFF2-40B4-BE49-F238E27FC236}">
                    <a16:creationId xmlns:a16="http://schemas.microsoft.com/office/drawing/2014/main" id="{8F8FDCCE-96A4-134A-92BF-25DD60736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52171" y="1266453"/>
                <a:ext cx="693053" cy="693053"/>
              </a:xfrm>
              <a:prstGeom prst="rect">
                <a:avLst/>
              </a:prstGeom>
            </p:spPr>
          </p:pic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073A2B73-D077-1949-B856-508D52AFA8BD}"/>
                  </a:ext>
                </a:extLst>
              </p:cNvPr>
              <p:cNvSpPr txBox="1"/>
              <p:nvPr/>
            </p:nvSpPr>
            <p:spPr>
              <a:xfrm>
                <a:off x="1317368" y="1898819"/>
                <a:ext cx="762664" cy="335646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0000" tIns="90000" rIns="180000" bIns="90000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People</a:t>
                </a:r>
              </a:p>
            </p:txBody>
          </p:sp>
        </p:grpSp>
        <p:cxnSp>
          <p:nvCxnSpPr>
            <p:cNvPr id="33" name="Łącznik prosty ze strzałką 32">
              <a:extLst>
                <a:ext uri="{FF2B5EF4-FFF2-40B4-BE49-F238E27FC236}">
                  <a16:creationId xmlns:a16="http://schemas.microsoft.com/office/drawing/2014/main" id="{5C40FAC5-A37A-2A4E-AC2F-18CBFC04C5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6583" y="1913395"/>
              <a:ext cx="469221" cy="3328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a 27">
            <a:extLst>
              <a:ext uri="{FF2B5EF4-FFF2-40B4-BE49-F238E27FC236}">
                <a16:creationId xmlns:a16="http://schemas.microsoft.com/office/drawing/2014/main" id="{58006BEB-945F-5C43-B5E2-B4D9327E8E56}"/>
              </a:ext>
            </a:extLst>
          </p:cNvPr>
          <p:cNvGrpSpPr/>
          <p:nvPr/>
        </p:nvGrpSpPr>
        <p:grpSpPr>
          <a:xfrm>
            <a:off x="6641205" y="2722512"/>
            <a:ext cx="1236512" cy="1132563"/>
            <a:chOff x="6641205" y="2565496"/>
            <a:chExt cx="1236512" cy="1132563"/>
          </a:xfrm>
        </p:grpSpPr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7AD8099C-25CD-2A43-AF17-044CA1CF55E3}"/>
                </a:ext>
              </a:extLst>
            </p:cNvPr>
            <p:cNvGrpSpPr/>
            <p:nvPr/>
          </p:nvGrpSpPr>
          <p:grpSpPr>
            <a:xfrm>
              <a:off x="7020476" y="2565496"/>
              <a:ext cx="857241" cy="1132563"/>
              <a:chOff x="2349462" y="1840565"/>
              <a:chExt cx="1035611" cy="1223085"/>
            </a:xfrm>
          </p:grpSpPr>
          <p:pic>
            <p:nvPicPr>
              <p:cNvPr id="18" name="Grafika 17" descr="Internet rzeczy kontur">
                <a:extLst>
                  <a:ext uri="{FF2B5EF4-FFF2-40B4-BE49-F238E27FC236}">
                    <a16:creationId xmlns:a16="http://schemas.microsoft.com/office/drawing/2014/main" id="{65543490-E8F6-D140-B15C-08E7332CC3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0065" y="18405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C8CC319E-C419-FB4D-A073-4BE78053F2B2}"/>
                  </a:ext>
                </a:extLst>
              </p:cNvPr>
              <p:cNvSpPr txBox="1"/>
              <p:nvPr/>
            </p:nvSpPr>
            <p:spPr>
              <a:xfrm>
                <a:off x="2349462" y="2701177"/>
                <a:ext cx="1035611" cy="362473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0000" tIns="90000" rIns="180000" bIns="90000" rtlCol="0">
                <a:spAutoFit/>
              </a:bodyPr>
              <a:lstStyle/>
              <a:p>
                <a:pPr algn="ctr"/>
                <a:r>
                  <a:rPr lang="pl-PL" sz="1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Systems</a:t>
                </a:r>
                <a:endParaRPr lang="pl-PL" sz="105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cxnSp>
          <p:nvCxnSpPr>
            <p:cNvPr id="34" name="Łącznik prosty ze strzałką 33">
              <a:extLst>
                <a:ext uri="{FF2B5EF4-FFF2-40B4-BE49-F238E27FC236}">
                  <a16:creationId xmlns:a16="http://schemas.microsoft.com/office/drawing/2014/main" id="{1C5FC6A9-A57B-694B-AAEC-BABA75E458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1205" y="2643567"/>
              <a:ext cx="469221" cy="3328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1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3">
            <a:extLst>
              <a:ext uri="{FF2B5EF4-FFF2-40B4-BE49-F238E27FC236}">
                <a16:creationId xmlns:a16="http://schemas.microsoft.com/office/drawing/2014/main" id="{EB962E0F-4F9F-F345-8CFA-0B59D8B4D5BD}"/>
              </a:ext>
            </a:extLst>
          </p:cNvPr>
          <p:cNvSpPr>
            <a:spLocks noEditPoints="1"/>
          </p:cNvSpPr>
          <p:nvPr/>
        </p:nvSpPr>
        <p:spPr bwMode="auto">
          <a:xfrm>
            <a:off x="4257962" y="2281552"/>
            <a:ext cx="578482" cy="580395"/>
          </a:xfrm>
          <a:custGeom>
            <a:avLst/>
            <a:gdLst>
              <a:gd name="T0" fmla="*/ 529 w 676"/>
              <a:gd name="T1" fmla="*/ 279 h 678"/>
              <a:gd name="T2" fmla="*/ 431 w 676"/>
              <a:gd name="T3" fmla="*/ 293 h 678"/>
              <a:gd name="T4" fmla="*/ 409 w 676"/>
              <a:gd name="T5" fmla="*/ 210 h 678"/>
              <a:gd name="T6" fmla="*/ 367 w 676"/>
              <a:gd name="T7" fmla="*/ 125 h 678"/>
              <a:gd name="T8" fmla="*/ 401 w 676"/>
              <a:gd name="T9" fmla="*/ 58 h 678"/>
              <a:gd name="T10" fmla="*/ 504 w 676"/>
              <a:gd name="T11" fmla="*/ 6 h 678"/>
              <a:gd name="T12" fmla="*/ 579 w 676"/>
              <a:gd name="T13" fmla="*/ 18 h 678"/>
              <a:gd name="T14" fmla="*/ 659 w 676"/>
              <a:gd name="T15" fmla="*/ 100 h 678"/>
              <a:gd name="T16" fmla="*/ 676 w 676"/>
              <a:gd name="T17" fmla="*/ 169 h 678"/>
              <a:gd name="T18" fmla="*/ 605 w 676"/>
              <a:gd name="T19" fmla="*/ 241 h 678"/>
              <a:gd name="T20" fmla="*/ 558 w 676"/>
              <a:gd name="T21" fmla="*/ 314 h 678"/>
              <a:gd name="T22" fmla="*/ 539 w 676"/>
              <a:gd name="T23" fmla="*/ 267 h 678"/>
              <a:gd name="T24" fmla="*/ 590 w 676"/>
              <a:gd name="T25" fmla="*/ 242 h 678"/>
              <a:gd name="T26" fmla="*/ 626 w 676"/>
              <a:gd name="T27" fmla="*/ 172 h 678"/>
              <a:gd name="T28" fmla="*/ 655 w 676"/>
              <a:gd name="T29" fmla="*/ 114 h 678"/>
              <a:gd name="T30" fmla="*/ 566 w 676"/>
              <a:gd name="T31" fmla="*/ 67 h 678"/>
              <a:gd name="T32" fmla="*/ 517 w 676"/>
              <a:gd name="T33" fmla="*/ 15 h 678"/>
              <a:gd name="T34" fmla="*/ 500 w 676"/>
              <a:gd name="T35" fmla="*/ 56 h 678"/>
              <a:gd name="T36" fmla="*/ 401 w 676"/>
              <a:gd name="T37" fmla="*/ 73 h 678"/>
              <a:gd name="T38" fmla="*/ 413 w 676"/>
              <a:gd name="T39" fmla="*/ 144 h 678"/>
              <a:gd name="T40" fmla="*/ 422 w 676"/>
              <a:gd name="T41" fmla="*/ 215 h 678"/>
              <a:gd name="T42" fmla="*/ 463 w 676"/>
              <a:gd name="T43" fmla="*/ 255 h 678"/>
              <a:gd name="T44" fmla="*/ 532 w 676"/>
              <a:gd name="T45" fmla="*/ 264 h 678"/>
              <a:gd name="T46" fmla="*/ 478 w 676"/>
              <a:gd name="T47" fmla="*/ 160 h 678"/>
              <a:gd name="T48" fmla="*/ 517 w 676"/>
              <a:gd name="T49" fmla="*/ 199 h 678"/>
              <a:gd name="T50" fmla="*/ 517 w 676"/>
              <a:gd name="T51" fmla="*/ 185 h 678"/>
              <a:gd name="T52" fmla="*/ 258 w 676"/>
              <a:gd name="T53" fmla="*/ 678 h 678"/>
              <a:gd name="T54" fmla="*/ 233 w 676"/>
              <a:gd name="T55" fmla="*/ 615 h 678"/>
              <a:gd name="T56" fmla="*/ 105 w 676"/>
              <a:gd name="T57" fmla="*/ 628 h 678"/>
              <a:gd name="T58" fmla="*/ 90 w 676"/>
              <a:gd name="T59" fmla="*/ 522 h 678"/>
              <a:gd name="T60" fmla="*/ 0 w 676"/>
              <a:gd name="T61" fmla="*/ 424 h 678"/>
              <a:gd name="T62" fmla="*/ 14 w 676"/>
              <a:gd name="T63" fmla="*/ 350 h 678"/>
              <a:gd name="T64" fmla="*/ 91 w 676"/>
              <a:gd name="T65" fmla="*/ 229 h 678"/>
              <a:gd name="T66" fmla="*/ 159 w 676"/>
              <a:gd name="T67" fmla="*/ 185 h 678"/>
              <a:gd name="T68" fmla="*/ 276 w 676"/>
              <a:gd name="T69" fmla="*/ 222 h 678"/>
              <a:gd name="T70" fmla="*/ 378 w 676"/>
              <a:gd name="T71" fmla="*/ 190 h 678"/>
              <a:gd name="T72" fmla="*/ 423 w 676"/>
              <a:gd name="T73" fmla="*/ 310 h 678"/>
              <a:gd name="T74" fmla="*/ 513 w 676"/>
              <a:gd name="T75" fmla="*/ 370 h 678"/>
              <a:gd name="T76" fmla="*/ 456 w 676"/>
              <a:gd name="T77" fmla="*/ 419 h 678"/>
              <a:gd name="T78" fmla="*/ 494 w 676"/>
              <a:gd name="T79" fmla="*/ 527 h 678"/>
              <a:gd name="T80" fmla="*/ 393 w 676"/>
              <a:gd name="T81" fmla="*/ 564 h 678"/>
              <a:gd name="T82" fmla="*/ 325 w 676"/>
              <a:gd name="T83" fmla="*/ 669 h 678"/>
              <a:gd name="T84" fmla="*/ 165 w 676"/>
              <a:gd name="T85" fmla="*/ 577 h 678"/>
              <a:gd name="T86" fmla="*/ 261 w 676"/>
              <a:gd name="T87" fmla="*/ 664 h 678"/>
              <a:gd name="T88" fmla="*/ 323 w 676"/>
              <a:gd name="T89" fmla="*/ 591 h 678"/>
              <a:gd name="T90" fmla="*/ 449 w 676"/>
              <a:gd name="T91" fmla="*/ 573 h 678"/>
              <a:gd name="T92" fmla="*/ 432 w 676"/>
              <a:gd name="T93" fmla="*/ 479 h 678"/>
              <a:gd name="T94" fmla="*/ 445 w 676"/>
              <a:gd name="T95" fmla="*/ 396 h 678"/>
              <a:gd name="T96" fmla="*/ 421 w 676"/>
              <a:gd name="T97" fmla="*/ 325 h 678"/>
              <a:gd name="T98" fmla="*/ 356 w 676"/>
              <a:gd name="T99" fmla="*/ 258 h 678"/>
              <a:gd name="T100" fmla="*/ 286 w 676"/>
              <a:gd name="T101" fmla="*/ 233 h 678"/>
              <a:gd name="T102" fmla="*/ 199 w 676"/>
              <a:gd name="T103" fmla="*/ 245 h 678"/>
              <a:gd name="T104" fmla="*/ 106 w 676"/>
              <a:gd name="T105" fmla="*/ 228 h 678"/>
              <a:gd name="T106" fmla="*/ 85 w 676"/>
              <a:gd name="T107" fmla="*/ 357 h 678"/>
              <a:gd name="T108" fmla="*/ 14 w 676"/>
              <a:gd name="T109" fmla="*/ 419 h 678"/>
              <a:gd name="T110" fmla="*/ 104 w 676"/>
              <a:gd name="T111" fmla="*/ 519 h 678"/>
              <a:gd name="T112" fmla="*/ 109 w 676"/>
              <a:gd name="T113" fmla="*/ 613 h 678"/>
              <a:gd name="T114" fmla="*/ 258 w 676"/>
              <a:gd name="T115" fmla="*/ 484 h 678"/>
              <a:gd name="T116" fmla="*/ 323 w 676"/>
              <a:gd name="T117" fmla="*/ 419 h 678"/>
              <a:gd name="T118" fmla="*/ 207 w 676"/>
              <a:gd name="T119" fmla="*/ 419 h 678"/>
              <a:gd name="T120" fmla="*/ 258 w 676"/>
              <a:gd name="T121" fmla="*/ 36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6" h="678">
                <a:moveTo>
                  <a:pt x="556" y="314"/>
                </a:moveTo>
                <a:cubicBezTo>
                  <a:pt x="554" y="314"/>
                  <a:pt x="551" y="313"/>
                  <a:pt x="550" y="311"/>
                </a:cubicBezTo>
                <a:cubicBezTo>
                  <a:pt x="529" y="279"/>
                  <a:pt x="529" y="279"/>
                  <a:pt x="529" y="279"/>
                </a:cubicBezTo>
                <a:cubicBezTo>
                  <a:pt x="508" y="281"/>
                  <a:pt x="488" y="277"/>
                  <a:pt x="468" y="269"/>
                </a:cubicBezTo>
                <a:cubicBezTo>
                  <a:pt x="439" y="293"/>
                  <a:pt x="439" y="293"/>
                  <a:pt x="439" y="293"/>
                </a:cubicBezTo>
                <a:cubicBezTo>
                  <a:pt x="437" y="295"/>
                  <a:pt x="433" y="295"/>
                  <a:pt x="431" y="293"/>
                </a:cubicBezTo>
                <a:cubicBezTo>
                  <a:pt x="412" y="281"/>
                  <a:pt x="397" y="266"/>
                  <a:pt x="385" y="248"/>
                </a:cubicBezTo>
                <a:cubicBezTo>
                  <a:pt x="383" y="245"/>
                  <a:pt x="383" y="242"/>
                  <a:pt x="385" y="239"/>
                </a:cubicBezTo>
                <a:cubicBezTo>
                  <a:pt x="409" y="210"/>
                  <a:pt x="409" y="210"/>
                  <a:pt x="409" y="210"/>
                </a:cubicBezTo>
                <a:cubicBezTo>
                  <a:pt x="401" y="194"/>
                  <a:pt x="398" y="177"/>
                  <a:pt x="398" y="160"/>
                </a:cubicBezTo>
                <a:cubicBezTo>
                  <a:pt x="398" y="155"/>
                  <a:pt x="398" y="151"/>
                  <a:pt x="398" y="146"/>
                </a:cubicBezTo>
                <a:cubicBezTo>
                  <a:pt x="367" y="125"/>
                  <a:pt x="367" y="125"/>
                  <a:pt x="367" y="125"/>
                </a:cubicBezTo>
                <a:cubicBezTo>
                  <a:pt x="364" y="124"/>
                  <a:pt x="363" y="120"/>
                  <a:pt x="364" y="117"/>
                </a:cubicBezTo>
                <a:cubicBezTo>
                  <a:pt x="370" y="96"/>
                  <a:pt x="380" y="77"/>
                  <a:pt x="393" y="60"/>
                </a:cubicBezTo>
                <a:cubicBezTo>
                  <a:pt x="395" y="57"/>
                  <a:pt x="399" y="57"/>
                  <a:pt x="401" y="58"/>
                </a:cubicBezTo>
                <a:cubicBezTo>
                  <a:pt x="437" y="71"/>
                  <a:pt x="437" y="71"/>
                  <a:pt x="437" y="71"/>
                </a:cubicBezTo>
                <a:cubicBezTo>
                  <a:pt x="453" y="57"/>
                  <a:pt x="472" y="47"/>
                  <a:pt x="494" y="43"/>
                </a:cubicBezTo>
                <a:cubicBezTo>
                  <a:pt x="504" y="6"/>
                  <a:pt x="504" y="6"/>
                  <a:pt x="504" y="6"/>
                </a:cubicBezTo>
                <a:cubicBezTo>
                  <a:pt x="505" y="3"/>
                  <a:pt x="507" y="1"/>
                  <a:pt x="510" y="1"/>
                </a:cubicBezTo>
                <a:cubicBezTo>
                  <a:pt x="532" y="0"/>
                  <a:pt x="554" y="4"/>
                  <a:pt x="574" y="11"/>
                </a:cubicBezTo>
                <a:cubicBezTo>
                  <a:pt x="577" y="12"/>
                  <a:pt x="579" y="15"/>
                  <a:pt x="579" y="18"/>
                </a:cubicBezTo>
                <a:cubicBezTo>
                  <a:pt x="577" y="56"/>
                  <a:pt x="577" y="56"/>
                  <a:pt x="577" y="56"/>
                </a:cubicBezTo>
                <a:cubicBezTo>
                  <a:pt x="596" y="67"/>
                  <a:pt x="611" y="83"/>
                  <a:pt x="621" y="102"/>
                </a:cubicBezTo>
                <a:cubicBezTo>
                  <a:pt x="659" y="100"/>
                  <a:pt x="659" y="100"/>
                  <a:pt x="659" y="100"/>
                </a:cubicBezTo>
                <a:cubicBezTo>
                  <a:pt x="662" y="100"/>
                  <a:pt x="665" y="102"/>
                  <a:pt x="666" y="105"/>
                </a:cubicBezTo>
                <a:cubicBezTo>
                  <a:pt x="673" y="122"/>
                  <a:pt x="676" y="141"/>
                  <a:pt x="676" y="160"/>
                </a:cubicBezTo>
                <a:cubicBezTo>
                  <a:pt x="676" y="163"/>
                  <a:pt x="676" y="166"/>
                  <a:pt x="676" y="169"/>
                </a:cubicBezTo>
                <a:cubicBezTo>
                  <a:pt x="676" y="172"/>
                  <a:pt x="674" y="174"/>
                  <a:pt x="671" y="175"/>
                </a:cubicBezTo>
                <a:cubicBezTo>
                  <a:pt x="634" y="185"/>
                  <a:pt x="634" y="185"/>
                  <a:pt x="634" y="185"/>
                </a:cubicBezTo>
                <a:cubicBezTo>
                  <a:pt x="629" y="206"/>
                  <a:pt x="619" y="225"/>
                  <a:pt x="605" y="241"/>
                </a:cubicBezTo>
                <a:cubicBezTo>
                  <a:pt x="618" y="277"/>
                  <a:pt x="618" y="277"/>
                  <a:pt x="618" y="277"/>
                </a:cubicBezTo>
                <a:cubicBezTo>
                  <a:pt x="619" y="279"/>
                  <a:pt x="618" y="283"/>
                  <a:pt x="616" y="284"/>
                </a:cubicBezTo>
                <a:cubicBezTo>
                  <a:pt x="598" y="298"/>
                  <a:pt x="579" y="308"/>
                  <a:pt x="558" y="314"/>
                </a:cubicBezTo>
                <a:cubicBezTo>
                  <a:pt x="557" y="314"/>
                  <a:pt x="557" y="314"/>
                  <a:pt x="556" y="314"/>
                </a:cubicBezTo>
                <a:close/>
                <a:moveTo>
                  <a:pt x="533" y="264"/>
                </a:moveTo>
                <a:cubicBezTo>
                  <a:pt x="535" y="264"/>
                  <a:pt x="538" y="265"/>
                  <a:pt x="539" y="267"/>
                </a:cubicBezTo>
                <a:cubicBezTo>
                  <a:pt x="559" y="299"/>
                  <a:pt x="559" y="299"/>
                  <a:pt x="559" y="299"/>
                </a:cubicBezTo>
                <a:cubicBezTo>
                  <a:pt x="575" y="294"/>
                  <a:pt x="590" y="286"/>
                  <a:pt x="603" y="277"/>
                </a:cubicBezTo>
                <a:cubicBezTo>
                  <a:pt x="590" y="242"/>
                  <a:pt x="590" y="242"/>
                  <a:pt x="590" y="242"/>
                </a:cubicBezTo>
                <a:cubicBezTo>
                  <a:pt x="589" y="239"/>
                  <a:pt x="590" y="236"/>
                  <a:pt x="592" y="234"/>
                </a:cubicBezTo>
                <a:cubicBezTo>
                  <a:pt x="607" y="219"/>
                  <a:pt x="617" y="199"/>
                  <a:pt x="621" y="178"/>
                </a:cubicBezTo>
                <a:cubicBezTo>
                  <a:pt x="621" y="175"/>
                  <a:pt x="623" y="173"/>
                  <a:pt x="626" y="172"/>
                </a:cubicBezTo>
                <a:cubicBezTo>
                  <a:pt x="662" y="163"/>
                  <a:pt x="662" y="163"/>
                  <a:pt x="662" y="163"/>
                </a:cubicBezTo>
                <a:cubicBezTo>
                  <a:pt x="662" y="162"/>
                  <a:pt x="662" y="161"/>
                  <a:pt x="662" y="160"/>
                </a:cubicBezTo>
                <a:cubicBezTo>
                  <a:pt x="662" y="144"/>
                  <a:pt x="660" y="129"/>
                  <a:pt x="655" y="114"/>
                </a:cubicBezTo>
                <a:cubicBezTo>
                  <a:pt x="618" y="116"/>
                  <a:pt x="618" y="116"/>
                  <a:pt x="618" y="116"/>
                </a:cubicBezTo>
                <a:cubicBezTo>
                  <a:pt x="615" y="116"/>
                  <a:pt x="612" y="114"/>
                  <a:pt x="611" y="112"/>
                </a:cubicBezTo>
                <a:cubicBezTo>
                  <a:pt x="601" y="92"/>
                  <a:pt x="586" y="77"/>
                  <a:pt x="566" y="67"/>
                </a:cubicBezTo>
                <a:cubicBezTo>
                  <a:pt x="564" y="65"/>
                  <a:pt x="562" y="63"/>
                  <a:pt x="563" y="60"/>
                </a:cubicBezTo>
                <a:cubicBezTo>
                  <a:pt x="565" y="23"/>
                  <a:pt x="565" y="23"/>
                  <a:pt x="565" y="23"/>
                </a:cubicBezTo>
                <a:cubicBezTo>
                  <a:pt x="549" y="17"/>
                  <a:pt x="533" y="15"/>
                  <a:pt x="517" y="15"/>
                </a:cubicBezTo>
                <a:cubicBezTo>
                  <a:pt x="517" y="15"/>
                  <a:pt x="516" y="15"/>
                  <a:pt x="516" y="15"/>
                </a:cubicBezTo>
                <a:cubicBezTo>
                  <a:pt x="506" y="51"/>
                  <a:pt x="506" y="51"/>
                  <a:pt x="506" y="51"/>
                </a:cubicBezTo>
                <a:cubicBezTo>
                  <a:pt x="505" y="53"/>
                  <a:pt x="503" y="55"/>
                  <a:pt x="500" y="56"/>
                </a:cubicBezTo>
                <a:cubicBezTo>
                  <a:pt x="479" y="59"/>
                  <a:pt x="459" y="69"/>
                  <a:pt x="443" y="84"/>
                </a:cubicBezTo>
                <a:cubicBezTo>
                  <a:pt x="442" y="86"/>
                  <a:pt x="439" y="87"/>
                  <a:pt x="436" y="86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391" y="86"/>
                  <a:pt x="384" y="101"/>
                  <a:pt x="379" y="116"/>
                </a:cubicBezTo>
                <a:cubicBezTo>
                  <a:pt x="410" y="137"/>
                  <a:pt x="410" y="137"/>
                  <a:pt x="410" y="137"/>
                </a:cubicBezTo>
                <a:cubicBezTo>
                  <a:pt x="412" y="138"/>
                  <a:pt x="413" y="141"/>
                  <a:pt x="413" y="144"/>
                </a:cubicBezTo>
                <a:cubicBezTo>
                  <a:pt x="412" y="149"/>
                  <a:pt x="412" y="154"/>
                  <a:pt x="412" y="160"/>
                </a:cubicBezTo>
                <a:cubicBezTo>
                  <a:pt x="412" y="176"/>
                  <a:pt x="415" y="193"/>
                  <a:pt x="423" y="207"/>
                </a:cubicBezTo>
                <a:cubicBezTo>
                  <a:pt x="424" y="210"/>
                  <a:pt x="424" y="213"/>
                  <a:pt x="422" y="215"/>
                </a:cubicBezTo>
                <a:cubicBezTo>
                  <a:pt x="399" y="244"/>
                  <a:pt x="399" y="244"/>
                  <a:pt x="399" y="244"/>
                </a:cubicBezTo>
                <a:cubicBezTo>
                  <a:pt x="409" y="258"/>
                  <a:pt x="421" y="269"/>
                  <a:pt x="434" y="279"/>
                </a:cubicBezTo>
                <a:cubicBezTo>
                  <a:pt x="463" y="255"/>
                  <a:pt x="463" y="255"/>
                  <a:pt x="463" y="255"/>
                </a:cubicBezTo>
                <a:cubicBezTo>
                  <a:pt x="465" y="254"/>
                  <a:pt x="468" y="253"/>
                  <a:pt x="471" y="254"/>
                </a:cubicBezTo>
                <a:cubicBezTo>
                  <a:pt x="485" y="262"/>
                  <a:pt x="501" y="265"/>
                  <a:pt x="517" y="265"/>
                </a:cubicBezTo>
                <a:cubicBezTo>
                  <a:pt x="522" y="265"/>
                  <a:pt x="527" y="265"/>
                  <a:pt x="532" y="264"/>
                </a:cubicBezTo>
                <a:cubicBezTo>
                  <a:pt x="532" y="264"/>
                  <a:pt x="533" y="264"/>
                  <a:pt x="533" y="264"/>
                </a:cubicBezTo>
                <a:close/>
                <a:moveTo>
                  <a:pt x="517" y="199"/>
                </a:moveTo>
                <a:cubicBezTo>
                  <a:pt x="496" y="199"/>
                  <a:pt x="478" y="181"/>
                  <a:pt x="478" y="160"/>
                </a:cubicBezTo>
                <a:cubicBezTo>
                  <a:pt x="478" y="138"/>
                  <a:pt x="496" y="121"/>
                  <a:pt x="517" y="121"/>
                </a:cubicBezTo>
                <a:cubicBezTo>
                  <a:pt x="539" y="121"/>
                  <a:pt x="556" y="138"/>
                  <a:pt x="556" y="160"/>
                </a:cubicBezTo>
                <a:cubicBezTo>
                  <a:pt x="556" y="181"/>
                  <a:pt x="539" y="199"/>
                  <a:pt x="517" y="199"/>
                </a:cubicBezTo>
                <a:close/>
                <a:moveTo>
                  <a:pt x="517" y="135"/>
                </a:moveTo>
                <a:cubicBezTo>
                  <a:pt x="503" y="135"/>
                  <a:pt x="492" y="146"/>
                  <a:pt x="492" y="160"/>
                </a:cubicBezTo>
                <a:cubicBezTo>
                  <a:pt x="492" y="174"/>
                  <a:pt x="503" y="185"/>
                  <a:pt x="517" y="185"/>
                </a:cubicBezTo>
                <a:cubicBezTo>
                  <a:pt x="531" y="185"/>
                  <a:pt x="542" y="174"/>
                  <a:pt x="542" y="160"/>
                </a:cubicBezTo>
                <a:cubicBezTo>
                  <a:pt x="542" y="146"/>
                  <a:pt x="531" y="135"/>
                  <a:pt x="517" y="135"/>
                </a:cubicBezTo>
                <a:close/>
                <a:moveTo>
                  <a:pt x="258" y="678"/>
                </a:moveTo>
                <a:cubicBezTo>
                  <a:pt x="256" y="678"/>
                  <a:pt x="256" y="678"/>
                  <a:pt x="256" y="678"/>
                </a:cubicBezTo>
                <a:cubicBezTo>
                  <a:pt x="252" y="678"/>
                  <a:pt x="250" y="676"/>
                  <a:pt x="249" y="673"/>
                </a:cubicBezTo>
                <a:cubicBezTo>
                  <a:pt x="233" y="615"/>
                  <a:pt x="233" y="615"/>
                  <a:pt x="233" y="615"/>
                </a:cubicBezTo>
                <a:cubicBezTo>
                  <a:pt x="208" y="612"/>
                  <a:pt x="184" y="604"/>
                  <a:pt x="162" y="592"/>
                </a:cubicBezTo>
                <a:cubicBezTo>
                  <a:pt x="113" y="628"/>
                  <a:pt x="113" y="628"/>
                  <a:pt x="113" y="628"/>
                </a:cubicBezTo>
                <a:cubicBezTo>
                  <a:pt x="111" y="630"/>
                  <a:pt x="108" y="630"/>
                  <a:pt x="105" y="628"/>
                </a:cubicBezTo>
                <a:cubicBezTo>
                  <a:pt x="86" y="614"/>
                  <a:pt x="69" y="598"/>
                  <a:pt x="55" y="579"/>
                </a:cubicBezTo>
                <a:cubicBezTo>
                  <a:pt x="53" y="577"/>
                  <a:pt x="53" y="574"/>
                  <a:pt x="55" y="571"/>
                </a:cubicBezTo>
                <a:cubicBezTo>
                  <a:pt x="90" y="522"/>
                  <a:pt x="90" y="522"/>
                  <a:pt x="90" y="522"/>
                </a:cubicBezTo>
                <a:cubicBezTo>
                  <a:pt x="75" y="499"/>
                  <a:pt x="66" y="474"/>
                  <a:pt x="62" y="447"/>
                </a:cubicBezTo>
                <a:cubicBezTo>
                  <a:pt x="5" y="431"/>
                  <a:pt x="5" y="431"/>
                  <a:pt x="5" y="431"/>
                </a:cubicBezTo>
                <a:cubicBezTo>
                  <a:pt x="2" y="430"/>
                  <a:pt x="0" y="427"/>
                  <a:pt x="0" y="424"/>
                </a:cubicBezTo>
                <a:cubicBezTo>
                  <a:pt x="0" y="423"/>
                  <a:pt x="0" y="421"/>
                  <a:pt x="0" y="419"/>
                </a:cubicBezTo>
                <a:cubicBezTo>
                  <a:pt x="0" y="398"/>
                  <a:pt x="2" y="376"/>
                  <a:pt x="8" y="355"/>
                </a:cubicBezTo>
                <a:cubicBezTo>
                  <a:pt x="8" y="352"/>
                  <a:pt x="11" y="350"/>
                  <a:pt x="14" y="350"/>
                </a:cubicBezTo>
                <a:cubicBezTo>
                  <a:pt x="74" y="348"/>
                  <a:pt x="74" y="348"/>
                  <a:pt x="74" y="348"/>
                </a:cubicBezTo>
                <a:cubicBezTo>
                  <a:pt x="83" y="324"/>
                  <a:pt x="97" y="302"/>
                  <a:pt x="114" y="283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89" y="226"/>
                  <a:pt x="90" y="223"/>
                  <a:pt x="93" y="221"/>
                </a:cubicBezTo>
                <a:cubicBezTo>
                  <a:pt x="110" y="206"/>
                  <a:pt x="130" y="193"/>
                  <a:pt x="151" y="184"/>
                </a:cubicBezTo>
                <a:cubicBezTo>
                  <a:pt x="154" y="182"/>
                  <a:pt x="157" y="183"/>
                  <a:pt x="159" y="185"/>
                </a:cubicBezTo>
                <a:cubicBezTo>
                  <a:pt x="199" y="230"/>
                  <a:pt x="199" y="230"/>
                  <a:pt x="199" y="230"/>
                </a:cubicBezTo>
                <a:cubicBezTo>
                  <a:pt x="218" y="224"/>
                  <a:pt x="238" y="221"/>
                  <a:pt x="258" y="221"/>
                </a:cubicBezTo>
                <a:cubicBezTo>
                  <a:pt x="264" y="221"/>
                  <a:pt x="270" y="222"/>
                  <a:pt x="276" y="222"/>
                </a:cubicBezTo>
                <a:cubicBezTo>
                  <a:pt x="304" y="170"/>
                  <a:pt x="304" y="170"/>
                  <a:pt x="304" y="170"/>
                </a:cubicBezTo>
                <a:cubicBezTo>
                  <a:pt x="306" y="167"/>
                  <a:pt x="309" y="165"/>
                  <a:pt x="312" y="166"/>
                </a:cubicBezTo>
                <a:cubicBezTo>
                  <a:pt x="335" y="171"/>
                  <a:pt x="357" y="179"/>
                  <a:pt x="378" y="190"/>
                </a:cubicBezTo>
                <a:cubicBezTo>
                  <a:pt x="380" y="191"/>
                  <a:pt x="382" y="194"/>
                  <a:pt x="381" y="197"/>
                </a:cubicBezTo>
                <a:cubicBezTo>
                  <a:pt x="371" y="256"/>
                  <a:pt x="371" y="256"/>
                  <a:pt x="371" y="256"/>
                </a:cubicBezTo>
                <a:cubicBezTo>
                  <a:pt x="391" y="271"/>
                  <a:pt x="410" y="289"/>
                  <a:pt x="423" y="310"/>
                </a:cubicBezTo>
                <a:cubicBezTo>
                  <a:pt x="482" y="300"/>
                  <a:pt x="482" y="300"/>
                  <a:pt x="482" y="300"/>
                </a:cubicBezTo>
                <a:cubicBezTo>
                  <a:pt x="485" y="299"/>
                  <a:pt x="489" y="301"/>
                  <a:pt x="490" y="303"/>
                </a:cubicBezTo>
                <a:cubicBezTo>
                  <a:pt x="500" y="325"/>
                  <a:pt x="508" y="347"/>
                  <a:pt x="513" y="370"/>
                </a:cubicBezTo>
                <a:cubicBezTo>
                  <a:pt x="513" y="373"/>
                  <a:pt x="512" y="376"/>
                  <a:pt x="509" y="378"/>
                </a:cubicBezTo>
                <a:cubicBezTo>
                  <a:pt x="456" y="406"/>
                  <a:pt x="456" y="406"/>
                  <a:pt x="456" y="406"/>
                </a:cubicBezTo>
                <a:cubicBezTo>
                  <a:pt x="456" y="410"/>
                  <a:pt x="456" y="415"/>
                  <a:pt x="456" y="419"/>
                </a:cubicBezTo>
                <a:cubicBezTo>
                  <a:pt x="456" y="439"/>
                  <a:pt x="453" y="459"/>
                  <a:pt x="447" y="479"/>
                </a:cubicBezTo>
                <a:cubicBezTo>
                  <a:pt x="492" y="519"/>
                  <a:pt x="492" y="519"/>
                  <a:pt x="492" y="519"/>
                </a:cubicBezTo>
                <a:cubicBezTo>
                  <a:pt x="494" y="521"/>
                  <a:pt x="495" y="524"/>
                  <a:pt x="494" y="527"/>
                </a:cubicBezTo>
                <a:cubicBezTo>
                  <a:pt x="484" y="548"/>
                  <a:pt x="471" y="568"/>
                  <a:pt x="456" y="586"/>
                </a:cubicBezTo>
                <a:cubicBezTo>
                  <a:pt x="454" y="589"/>
                  <a:pt x="451" y="589"/>
                  <a:pt x="448" y="588"/>
                </a:cubicBezTo>
                <a:cubicBezTo>
                  <a:pt x="393" y="564"/>
                  <a:pt x="393" y="564"/>
                  <a:pt x="393" y="564"/>
                </a:cubicBezTo>
                <a:cubicBezTo>
                  <a:pt x="375" y="581"/>
                  <a:pt x="355" y="594"/>
                  <a:pt x="333" y="603"/>
                </a:cubicBezTo>
                <a:cubicBezTo>
                  <a:pt x="330" y="663"/>
                  <a:pt x="330" y="663"/>
                  <a:pt x="330" y="663"/>
                </a:cubicBezTo>
                <a:cubicBezTo>
                  <a:pt x="330" y="666"/>
                  <a:pt x="328" y="669"/>
                  <a:pt x="325" y="669"/>
                </a:cubicBezTo>
                <a:cubicBezTo>
                  <a:pt x="303" y="675"/>
                  <a:pt x="281" y="678"/>
                  <a:pt x="258" y="678"/>
                </a:cubicBezTo>
                <a:close/>
                <a:moveTo>
                  <a:pt x="161" y="576"/>
                </a:moveTo>
                <a:cubicBezTo>
                  <a:pt x="162" y="576"/>
                  <a:pt x="164" y="577"/>
                  <a:pt x="165" y="577"/>
                </a:cubicBezTo>
                <a:cubicBezTo>
                  <a:pt x="188" y="591"/>
                  <a:pt x="213" y="599"/>
                  <a:pt x="239" y="602"/>
                </a:cubicBezTo>
                <a:cubicBezTo>
                  <a:pt x="242" y="602"/>
                  <a:pt x="244" y="604"/>
                  <a:pt x="245" y="607"/>
                </a:cubicBezTo>
                <a:cubicBezTo>
                  <a:pt x="261" y="664"/>
                  <a:pt x="261" y="664"/>
                  <a:pt x="261" y="664"/>
                </a:cubicBezTo>
                <a:cubicBezTo>
                  <a:pt x="280" y="664"/>
                  <a:pt x="298" y="661"/>
                  <a:pt x="316" y="657"/>
                </a:cubicBezTo>
                <a:cubicBezTo>
                  <a:pt x="319" y="598"/>
                  <a:pt x="319" y="598"/>
                  <a:pt x="319" y="598"/>
                </a:cubicBezTo>
                <a:cubicBezTo>
                  <a:pt x="319" y="595"/>
                  <a:pt x="321" y="592"/>
                  <a:pt x="323" y="591"/>
                </a:cubicBezTo>
                <a:cubicBezTo>
                  <a:pt x="347" y="582"/>
                  <a:pt x="368" y="569"/>
                  <a:pt x="387" y="551"/>
                </a:cubicBezTo>
                <a:cubicBezTo>
                  <a:pt x="389" y="549"/>
                  <a:pt x="392" y="548"/>
                  <a:pt x="394" y="549"/>
                </a:cubicBezTo>
                <a:cubicBezTo>
                  <a:pt x="449" y="573"/>
                  <a:pt x="449" y="573"/>
                  <a:pt x="449" y="573"/>
                </a:cubicBezTo>
                <a:cubicBezTo>
                  <a:pt x="461" y="558"/>
                  <a:pt x="471" y="542"/>
                  <a:pt x="479" y="526"/>
                </a:cubicBezTo>
                <a:cubicBezTo>
                  <a:pt x="434" y="486"/>
                  <a:pt x="434" y="486"/>
                  <a:pt x="434" y="486"/>
                </a:cubicBezTo>
                <a:cubicBezTo>
                  <a:pt x="432" y="484"/>
                  <a:pt x="431" y="481"/>
                  <a:pt x="432" y="479"/>
                </a:cubicBezTo>
                <a:cubicBezTo>
                  <a:pt x="439" y="459"/>
                  <a:pt x="442" y="439"/>
                  <a:pt x="442" y="419"/>
                </a:cubicBezTo>
                <a:cubicBezTo>
                  <a:pt x="442" y="414"/>
                  <a:pt x="442" y="408"/>
                  <a:pt x="441" y="402"/>
                </a:cubicBezTo>
                <a:cubicBezTo>
                  <a:pt x="441" y="400"/>
                  <a:pt x="443" y="397"/>
                  <a:pt x="445" y="396"/>
                </a:cubicBezTo>
                <a:cubicBezTo>
                  <a:pt x="498" y="368"/>
                  <a:pt x="498" y="368"/>
                  <a:pt x="498" y="368"/>
                </a:cubicBezTo>
                <a:cubicBezTo>
                  <a:pt x="494" y="349"/>
                  <a:pt x="488" y="331"/>
                  <a:pt x="480" y="314"/>
                </a:cubicBezTo>
                <a:cubicBezTo>
                  <a:pt x="421" y="325"/>
                  <a:pt x="421" y="325"/>
                  <a:pt x="421" y="325"/>
                </a:cubicBezTo>
                <a:cubicBezTo>
                  <a:pt x="419" y="325"/>
                  <a:pt x="416" y="324"/>
                  <a:pt x="414" y="322"/>
                </a:cubicBezTo>
                <a:cubicBezTo>
                  <a:pt x="400" y="299"/>
                  <a:pt x="381" y="280"/>
                  <a:pt x="359" y="265"/>
                </a:cubicBezTo>
                <a:cubicBezTo>
                  <a:pt x="357" y="264"/>
                  <a:pt x="356" y="261"/>
                  <a:pt x="356" y="258"/>
                </a:cubicBezTo>
                <a:cubicBezTo>
                  <a:pt x="367" y="200"/>
                  <a:pt x="367" y="200"/>
                  <a:pt x="367" y="200"/>
                </a:cubicBezTo>
                <a:cubicBezTo>
                  <a:pt x="350" y="191"/>
                  <a:pt x="332" y="185"/>
                  <a:pt x="314" y="181"/>
                </a:cubicBezTo>
                <a:cubicBezTo>
                  <a:pt x="286" y="233"/>
                  <a:pt x="286" y="233"/>
                  <a:pt x="286" y="233"/>
                </a:cubicBezTo>
                <a:cubicBezTo>
                  <a:pt x="285" y="235"/>
                  <a:pt x="282" y="237"/>
                  <a:pt x="279" y="237"/>
                </a:cubicBezTo>
                <a:cubicBezTo>
                  <a:pt x="272" y="236"/>
                  <a:pt x="265" y="235"/>
                  <a:pt x="258" y="235"/>
                </a:cubicBezTo>
                <a:cubicBezTo>
                  <a:pt x="238" y="235"/>
                  <a:pt x="218" y="239"/>
                  <a:pt x="199" y="245"/>
                </a:cubicBezTo>
                <a:cubicBezTo>
                  <a:pt x="197" y="246"/>
                  <a:pt x="194" y="245"/>
                  <a:pt x="192" y="243"/>
                </a:cubicBezTo>
                <a:cubicBezTo>
                  <a:pt x="152" y="198"/>
                  <a:pt x="152" y="198"/>
                  <a:pt x="152" y="198"/>
                </a:cubicBezTo>
                <a:cubicBezTo>
                  <a:pt x="136" y="207"/>
                  <a:pt x="120" y="216"/>
                  <a:pt x="106" y="228"/>
                </a:cubicBezTo>
                <a:cubicBezTo>
                  <a:pt x="129" y="282"/>
                  <a:pt x="129" y="282"/>
                  <a:pt x="129" y="282"/>
                </a:cubicBezTo>
                <a:cubicBezTo>
                  <a:pt x="130" y="285"/>
                  <a:pt x="130" y="288"/>
                  <a:pt x="128" y="290"/>
                </a:cubicBezTo>
                <a:cubicBezTo>
                  <a:pt x="109" y="309"/>
                  <a:pt x="94" y="332"/>
                  <a:pt x="85" y="357"/>
                </a:cubicBezTo>
                <a:cubicBezTo>
                  <a:pt x="84" y="360"/>
                  <a:pt x="82" y="361"/>
                  <a:pt x="79" y="362"/>
                </a:cubicBezTo>
                <a:cubicBezTo>
                  <a:pt x="20" y="364"/>
                  <a:pt x="20" y="364"/>
                  <a:pt x="20" y="364"/>
                </a:cubicBezTo>
                <a:cubicBezTo>
                  <a:pt x="16" y="382"/>
                  <a:pt x="14" y="400"/>
                  <a:pt x="14" y="419"/>
                </a:cubicBezTo>
                <a:cubicBezTo>
                  <a:pt x="71" y="435"/>
                  <a:pt x="71" y="435"/>
                  <a:pt x="71" y="435"/>
                </a:cubicBezTo>
                <a:cubicBezTo>
                  <a:pt x="73" y="435"/>
                  <a:pt x="75" y="438"/>
                  <a:pt x="76" y="441"/>
                </a:cubicBezTo>
                <a:cubicBezTo>
                  <a:pt x="79" y="468"/>
                  <a:pt x="89" y="495"/>
                  <a:pt x="104" y="519"/>
                </a:cubicBezTo>
                <a:cubicBezTo>
                  <a:pt x="105" y="521"/>
                  <a:pt x="105" y="524"/>
                  <a:pt x="104" y="527"/>
                </a:cubicBezTo>
                <a:cubicBezTo>
                  <a:pt x="69" y="575"/>
                  <a:pt x="69" y="575"/>
                  <a:pt x="69" y="575"/>
                </a:cubicBezTo>
                <a:cubicBezTo>
                  <a:pt x="81" y="589"/>
                  <a:pt x="94" y="602"/>
                  <a:pt x="109" y="613"/>
                </a:cubicBezTo>
                <a:cubicBezTo>
                  <a:pt x="157" y="578"/>
                  <a:pt x="157" y="578"/>
                  <a:pt x="157" y="578"/>
                </a:cubicBezTo>
                <a:cubicBezTo>
                  <a:pt x="158" y="577"/>
                  <a:pt x="160" y="576"/>
                  <a:pt x="161" y="576"/>
                </a:cubicBezTo>
                <a:close/>
                <a:moveTo>
                  <a:pt x="258" y="484"/>
                </a:moveTo>
                <a:cubicBezTo>
                  <a:pt x="223" y="484"/>
                  <a:pt x="193" y="455"/>
                  <a:pt x="193" y="419"/>
                </a:cubicBezTo>
                <a:cubicBezTo>
                  <a:pt x="193" y="383"/>
                  <a:pt x="223" y="354"/>
                  <a:pt x="258" y="354"/>
                </a:cubicBezTo>
                <a:cubicBezTo>
                  <a:pt x="294" y="354"/>
                  <a:pt x="323" y="383"/>
                  <a:pt x="323" y="419"/>
                </a:cubicBezTo>
                <a:cubicBezTo>
                  <a:pt x="323" y="455"/>
                  <a:pt x="294" y="484"/>
                  <a:pt x="258" y="484"/>
                </a:cubicBezTo>
                <a:close/>
                <a:moveTo>
                  <a:pt x="258" y="368"/>
                </a:moveTo>
                <a:cubicBezTo>
                  <a:pt x="230" y="368"/>
                  <a:pt x="207" y="391"/>
                  <a:pt x="207" y="419"/>
                </a:cubicBezTo>
                <a:cubicBezTo>
                  <a:pt x="207" y="447"/>
                  <a:pt x="230" y="470"/>
                  <a:pt x="258" y="470"/>
                </a:cubicBezTo>
                <a:cubicBezTo>
                  <a:pt x="286" y="470"/>
                  <a:pt x="309" y="447"/>
                  <a:pt x="309" y="419"/>
                </a:cubicBezTo>
                <a:cubicBezTo>
                  <a:pt x="309" y="391"/>
                  <a:pt x="286" y="368"/>
                  <a:pt x="258" y="36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C789262-B8F2-354C-B7DA-2AB12DD603EE}"/>
              </a:ext>
            </a:extLst>
          </p:cNvPr>
          <p:cNvCxnSpPr>
            <a:cxnSpLocks/>
          </p:cNvCxnSpPr>
          <p:nvPr/>
        </p:nvCxnSpPr>
        <p:spPr>
          <a:xfrm>
            <a:off x="2382983" y="1319306"/>
            <a:ext cx="1819562" cy="108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36E1277-DC61-2A43-A933-886F49E1AE9B}"/>
              </a:ext>
            </a:extLst>
          </p:cNvPr>
          <p:cNvCxnSpPr>
            <a:cxnSpLocks/>
          </p:cNvCxnSpPr>
          <p:nvPr/>
        </p:nvCxnSpPr>
        <p:spPr>
          <a:xfrm flipV="1">
            <a:off x="4891284" y="1319306"/>
            <a:ext cx="1694479" cy="108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1423DC83-E3C5-C141-8D3C-7F2B25AC1867}"/>
              </a:ext>
            </a:extLst>
          </p:cNvPr>
          <p:cNvCxnSpPr>
            <a:cxnSpLocks/>
          </p:cNvCxnSpPr>
          <p:nvPr/>
        </p:nvCxnSpPr>
        <p:spPr>
          <a:xfrm>
            <a:off x="2314815" y="2571750"/>
            <a:ext cx="18877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556562AE-DFB9-6B44-9D03-62F2063505E2}"/>
              </a:ext>
            </a:extLst>
          </p:cNvPr>
          <p:cNvCxnSpPr>
            <a:cxnSpLocks/>
          </p:cNvCxnSpPr>
          <p:nvPr/>
        </p:nvCxnSpPr>
        <p:spPr>
          <a:xfrm flipV="1">
            <a:off x="2314815" y="2734344"/>
            <a:ext cx="1887730" cy="1171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74DEA88F-2AE9-3C46-AEB3-1A8F18C14D4A}"/>
              </a:ext>
            </a:extLst>
          </p:cNvPr>
          <p:cNvCxnSpPr>
            <a:cxnSpLocks/>
          </p:cNvCxnSpPr>
          <p:nvPr/>
        </p:nvCxnSpPr>
        <p:spPr>
          <a:xfrm>
            <a:off x="4727142" y="2795243"/>
            <a:ext cx="1858621" cy="109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4BE02575-3A8A-6149-A6AC-08BC3836300A}"/>
              </a:ext>
            </a:extLst>
          </p:cNvPr>
          <p:cNvCxnSpPr>
            <a:cxnSpLocks/>
          </p:cNvCxnSpPr>
          <p:nvPr/>
        </p:nvCxnSpPr>
        <p:spPr>
          <a:xfrm>
            <a:off x="4727142" y="2580408"/>
            <a:ext cx="18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a 4">
            <a:extLst>
              <a:ext uri="{FF2B5EF4-FFF2-40B4-BE49-F238E27FC236}">
                <a16:creationId xmlns:a16="http://schemas.microsoft.com/office/drawing/2014/main" id="{F45D5240-9206-2630-CA0E-1A834D2531A5}"/>
              </a:ext>
            </a:extLst>
          </p:cNvPr>
          <p:cNvGrpSpPr/>
          <p:nvPr/>
        </p:nvGrpSpPr>
        <p:grpSpPr>
          <a:xfrm>
            <a:off x="1546890" y="661213"/>
            <a:ext cx="739883" cy="3838390"/>
            <a:chOff x="1546890" y="661213"/>
            <a:chExt cx="739883" cy="3838390"/>
          </a:xfrm>
        </p:grpSpPr>
        <p:pic>
          <p:nvPicPr>
            <p:cNvPr id="2" name="Obraz 1">
              <a:extLst>
                <a:ext uri="{FF2B5EF4-FFF2-40B4-BE49-F238E27FC236}">
                  <a16:creationId xmlns:a16="http://schemas.microsoft.com/office/drawing/2014/main" id="{55E85512-8F09-5DA9-10CE-CB73C703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7908" y="661213"/>
              <a:ext cx="728865" cy="1118906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4DF9BB4B-6E64-7DBA-6487-6C3FE6342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6891" y="2020955"/>
              <a:ext cx="728865" cy="1118906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01A98687-D074-185D-7AD6-D5AD15DB9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6890" y="3380697"/>
              <a:ext cx="728865" cy="1118906"/>
            </a:xfrm>
            <a:prstGeom prst="rect">
              <a:avLst/>
            </a:prstGeom>
          </p:spPr>
        </p:pic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267735B5-8613-5064-378C-FF0106A3F81D}"/>
              </a:ext>
            </a:extLst>
          </p:cNvPr>
          <p:cNvGrpSpPr/>
          <p:nvPr/>
        </p:nvGrpSpPr>
        <p:grpSpPr>
          <a:xfrm>
            <a:off x="6640603" y="707591"/>
            <a:ext cx="728866" cy="3728318"/>
            <a:chOff x="6640603" y="707591"/>
            <a:chExt cx="728866" cy="3728318"/>
          </a:xfrm>
        </p:grpSpPr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B0EFABC5-0839-68D7-F99B-F29FF1072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0603" y="707591"/>
              <a:ext cx="728866" cy="1072528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E568F25D-46B3-D312-16F1-AE68E17B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0603" y="2044144"/>
              <a:ext cx="728866" cy="1072528"/>
            </a:xfrm>
            <a:prstGeom prst="rect">
              <a:avLst/>
            </a:prstGeom>
          </p:spPr>
        </p:pic>
        <p:pic>
          <p:nvPicPr>
            <p:cNvPr id="22" name="Obraz 21">
              <a:extLst>
                <a:ext uri="{FF2B5EF4-FFF2-40B4-BE49-F238E27FC236}">
                  <a16:creationId xmlns:a16="http://schemas.microsoft.com/office/drawing/2014/main" id="{4C6A9E88-514F-6E36-76FD-D790D5642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0603" y="3363381"/>
              <a:ext cx="728866" cy="1072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130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C789262-B8F2-354C-B7DA-2AB12DD603EE}"/>
              </a:ext>
            </a:extLst>
          </p:cNvPr>
          <p:cNvCxnSpPr>
            <a:cxnSpLocks/>
          </p:cNvCxnSpPr>
          <p:nvPr/>
        </p:nvCxnSpPr>
        <p:spPr>
          <a:xfrm>
            <a:off x="2382983" y="1319306"/>
            <a:ext cx="932872" cy="96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36E1277-DC61-2A43-A933-886F49E1AE9B}"/>
              </a:ext>
            </a:extLst>
          </p:cNvPr>
          <p:cNvCxnSpPr>
            <a:cxnSpLocks/>
          </p:cNvCxnSpPr>
          <p:nvPr/>
        </p:nvCxnSpPr>
        <p:spPr>
          <a:xfrm flipV="1">
            <a:off x="5588000" y="1319306"/>
            <a:ext cx="997763" cy="96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1423DC83-E3C5-C141-8D3C-7F2B25AC1867}"/>
              </a:ext>
            </a:extLst>
          </p:cNvPr>
          <p:cNvCxnSpPr>
            <a:cxnSpLocks/>
          </p:cNvCxnSpPr>
          <p:nvPr/>
        </p:nvCxnSpPr>
        <p:spPr>
          <a:xfrm>
            <a:off x="2314815" y="2571750"/>
            <a:ext cx="1001040" cy="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556562AE-DFB9-6B44-9D03-62F2063505E2}"/>
              </a:ext>
            </a:extLst>
          </p:cNvPr>
          <p:cNvCxnSpPr>
            <a:cxnSpLocks/>
          </p:cNvCxnSpPr>
          <p:nvPr/>
        </p:nvCxnSpPr>
        <p:spPr>
          <a:xfrm flipV="1">
            <a:off x="2314815" y="2861947"/>
            <a:ext cx="1001040" cy="104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74DEA88F-2AE9-3C46-AEB3-1A8F18C14D4A}"/>
              </a:ext>
            </a:extLst>
          </p:cNvPr>
          <p:cNvCxnSpPr>
            <a:cxnSpLocks/>
          </p:cNvCxnSpPr>
          <p:nvPr/>
        </p:nvCxnSpPr>
        <p:spPr>
          <a:xfrm>
            <a:off x="5588000" y="2861947"/>
            <a:ext cx="997763" cy="102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4BE02575-3A8A-6149-A6AC-08BC3836300A}"/>
              </a:ext>
            </a:extLst>
          </p:cNvPr>
          <p:cNvCxnSpPr>
            <a:cxnSpLocks/>
          </p:cNvCxnSpPr>
          <p:nvPr/>
        </p:nvCxnSpPr>
        <p:spPr>
          <a:xfrm>
            <a:off x="5588000" y="2571750"/>
            <a:ext cx="958704" cy="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a 30">
            <a:extLst>
              <a:ext uri="{FF2B5EF4-FFF2-40B4-BE49-F238E27FC236}">
                <a16:creationId xmlns:a16="http://schemas.microsoft.com/office/drawing/2014/main" id="{D4009EEE-7C24-934A-A9A0-D6CCC5B4D380}"/>
              </a:ext>
            </a:extLst>
          </p:cNvPr>
          <p:cNvGrpSpPr/>
          <p:nvPr/>
        </p:nvGrpSpPr>
        <p:grpSpPr>
          <a:xfrm>
            <a:off x="4688573" y="2321359"/>
            <a:ext cx="698929" cy="848085"/>
            <a:chOff x="6819954" y="2641311"/>
            <a:chExt cx="698929" cy="848085"/>
          </a:xfrm>
        </p:grpSpPr>
        <p:pic>
          <p:nvPicPr>
            <p:cNvPr id="32" name="Grafika 31" descr="Baza danych kontur">
              <a:extLst>
                <a:ext uri="{FF2B5EF4-FFF2-40B4-BE49-F238E27FC236}">
                  <a16:creationId xmlns:a16="http://schemas.microsoft.com/office/drawing/2014/main" id="{DD807531-B799-6E4D-BCA7-64B915265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19954" y="2641311"/>
              <a:ext cx="698929" cy="580395"/>
            </a:xfrm>
            <a:prstGeom prst="rect">
              <a:avLst/>
            </a:prstGeom>
          </p:spPr>
        </p:pic>
        <p:sp>
          <p:nvSpPr>
            <p:cNvPr id="33" name="pole tekstowe 32">
              <a:extLst>
                <a:ext uri="{FF2B5EF4-FFF2-40B4-BE49-F238E27FC236}">
                  <a16:creationId xmlns:a16="http://schemas.microsoft.com/office/drawing/2014/main" id="{746E13B7-9DAF-624F-922B-E22A18A79DB2}"/>
                </a:ext>
              </a:extLst>
            </p:cNvPr>
            <p:cNvSpPr txBox="1"/>
            <p:nvPr/>
          </p:nvSpPr>
          <p:spPr>
            <a:xfrm>
              <a:off x="6827969" y="3153750"/>
              <a:ext cx="652056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Load</a:t>
              </a:r>
              <a:endParaRPr lang="pl-PL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B6C59A2B-9A32-434B-8734-8F33293DCE98}"/>
              </a:ext>
            </a:extLst>
          </p:cNvPr>
          <p:cNvGrpSpPr/>
          <p:nvPr/>
        </p:nvGrpSpPr>
        <p:grpSpPr>
          <a:xfrm>
            <a:off x="3956072" y="2256388"/>
            <a:ext cx="948612" cy="916041"/>
            <a:chOff x="5718001" y="2576340"/>
            <a:chExt cx="948612" cy="916041"/>
          </a:xfrm>
        </p:grpSpPr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53E23537-A2CB-BE4F-99FA-AB81838FA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9125" y="2576340"/>
              <a:ext cx="578482" cy="580395"/>
            </a:xfrm>
            <a:custGeom>
              <a:avLst/>
              <a:gdLst>
                <a:gd name="T0" fmla="*/ 529 w 676"/>
                <a:gd name="T1" fmla="*/ 279 h 678"/>
                <a:gd name="T2" fmla="*/ 431 w 676"/>
                <a:gd name="T3" fmla="*/ 293 h 678"/>
                <a:gd name="T4" fmla="*/ 409 w 676"/>
                <a:gd name="T5" fmla="*/ 210 h 678"/>
                <a:gd name="T6" fmla="*/ 367 w 676"/>
                <a:gd name="T7" fmla="*/ 125 h 678"/>
                <a:gd name="T8" fmla="*/ 401 w 676"/>
                <a:gd name="T9" fmla="*/ 58 h 678"/>
                <a:gd name="T10" fmla="*/ 504 w 676"/>
                <a:gd name="T11" fmla="*/ 6 h 678"/>
                <a:gd name="T12" fmla="*/ 579 w 676"/>
                <a:gd name="T13" fmla="*/ 18 h 678"/>
                <a:gd name="T14" fmla="*/ 659 w 676"/>
                <a:gd name="T15" fmla="*/ 100 h 678"/>
                <a:gd name="T16" fmla="*/ 676 w 676"/>
                <a:gd name="T17" fmla="*/ 169 h 678"/>
                <a:gd name="T18" fmla="*/ 605 w 676"/>
                <a:gd name="T19" fmla="*/ 241 h 678"/>
                <a:gd name="T20" fmla="*/ 558 w 676"/>
                <a:gd name="T21" fmla="*/ 314 h 678"/>
                <a:gd name="T22" fmla="*/ 539 w 676"/>
                <a:gd name="T23" fmla="*/ 267 h 678"/>
                <a:gd name="T24" fmla="*/ 590 w 676"/>
                <a:gd name="T25" fmla="*/ 242 h 678"/>
                <a:gd name="T26" fmla="*/ 626 w 676"/>
                <a:gd name="T27" fmla="*/ 172 h 678"/>
                <a:gd name="T28" fmla="*/ 655 w 676"/>
                <a:gd name="T29" fmla="*/ 114 h 678"/>
                <a:gd name="T30" fmla="*/ 566 w 676"/>
                <a:gd name="T31" fmla="*/ 67 h 678"/>
                <a:gd name="T32" fmla="*/ 517 w 676"/>
                <a:gd name="T33" fmla="*/ 15 h 678"/>
                <a:gd name="T34" fmla="*/ 500 w 676"/>
                <a:gd name="T35" fmla="*/ 56 h 678"/>
                <a:gd name="T36" fmla="*/ 401 w 676"/>
                <a:gd name="T37" fmla="*/ 73 h 678"/>
                <a:gd name="T38" fmla="*/ 413 w 676"/>
                <a:gd name="T39" fmla="*/ 144 h 678"/>
                <a:gd name="T40" fmla="*/ 422 w 676"/>
                <a:gd name="T41" fmla="*/ 215 h 678"/>
                <a:gd name="T42" fmla="*/ 463 w 676"/>
                <a:gd name="T43" fmla="*/ 255 h 678"/>
                <a:gd name="T44" fmla="*/ 532 w 676"/>
                <a:gd name="T45" fmla="*/ 264 h 678"/>
                <a:gd name="T46" fmla="*/ 478 w 676"/>
                <a:gd name="T47" fmla="*/ 160 h 678"/>
                <a:gd name="T48" fmla="*/ 517 w 676"/>
                <a:gd name="T49" fmla="*/ 199 h 678"/>
                <a:gd name="T50" fmla="*/ 517 w 676"/>
                <a:gd name="T51" fmla="*/ 185 h 678"/>
                <a:gd name="T52" fmla="*/ 258 w 676"/>
                <a:gd name="T53" fmla="*/ 678 h 678"/>
                <a:gd name="T54" fmla="*/ 233 w 676"/>
                <a:gd name="T55" fmla="*/ 615 h 678"/>
                <a:gd name="T56" fmla="*/ 105 w 676"/>
                <a:gd name="T57" fmla="*/ 628 h 678"/>
                <a:gd name="T58" fmla="*/ 90 w 676"/>
                <a:gd name="T59" fmla="*/ 522 h 678"/>
                <a:gd name="T60" fmla="*/ 0 w 676"/>
                <a:gd name="T61" fmla="*/ 424 h 678"/>
                <a:gd name="T62" fmla="*/ 14 w 676"/>
                <a:gd name="T63" fmla="*/ 350 h 678"/>
                <a:gd name="T64" fmla="*/ 91 w 676"/>
                <a:gd name="T65" fmla="*/ 229 h 678"/>
                <a:gd name="T66" fmla="*/ 159 w 676"/>
                <a:gd name="T67" fmla="*/ 185 h 678"/>
                <a:gd name="T68" fmla="*/ 276 w 676"/>
                <a:gd name="T69" fmla="*/ 222 h 678"/>
                <a:gd name="T70" fmla="*/ 378 w 676"/>
                <a:gd name="T71" fmla="*/ 190 h 678"/>
                <a:gd name="T72" fmla="*/ 423 w 676"/>
                <a:gd name="T73" fmla="*/ 310 h 678"/>
                <a:gd name="T74" fmla="*/ 513 w 676"/>
                <a:gd name="T75" fmla="*/ 370 h 678"/>
                <a:gd name="T76" fmla="*/ 456 w 676"/>
                <a:gd name="T77" fmla="*/ 419 h 678"/>
                <a:gd name="T78" fmla="*/ 494 w 676"/>
                <a:gd name="T79" fmla="*/ 527 h 678"/>
                <a:gd name="T80" fmla="*/ 393 w 676"/>
                <a:gd name="T81" fmla="*/ 564 h 678"/>
                <a:gd name="T82" fmla="*/ 325 w 676"/>
                <a:gd name="T83" fmla="*/ 669 h 678"/>
                <a:gd name="T84" fmla="*/ 165 w 676"/>
                <a:gd name="T85" fmla="*/ 577 h 678"/>
                <a:gd name="T86" fmla="*/ 261 w 676"/>
                <a:gd name="T87" fmla="*/ 664 h 678"/>
                <a:gd name="T88" fmla="*/ 323 w 676"/>
                <a:gd name="T89" fmla="*/ 591 h 678"/>
                <a:gd name="T90" fmla="*/ 449 w 676"/>
                <a:gd name="T91" fmla="*/ 573 h 678"/>
                <a:gd name="T92" fmla="*/ 432 w 676"/>
                <a:gd name="T93" fmla="*/ 479 h 678"/>
                <a:gd name="T94" fmla="*/ 445 w 676"/>
                <a:gd name="T95" fmla="*/ 396 h 678"/>
                <a:gd name="T96" fmla="*/ 421 w 676"/>
                <a:gd name="T97" fmla="*/ 325 h 678"/>
                <a:gd name="T98" fmla="*/ 356 w 676"/>
                <a:gd name="T99" fmla="*/ 258 h 678"/>
                <a:gd name="T100" fmla="*/ 286 w 676"/>
                <a:gd name="T101" fmla="*/ 233 h 678"/>
                <a:gd name="T102" fmla="*/ 199 w 676"/>
                <a:gd name="T103" fmla="*/ 245 h 678"/>
                <a:gd name="T104" fmla="*/ 106 w 676"/>
                <a:gd name="T105" fmla="*/ 228 h 678"/>
                <a:gd name="T106" fmla="*/ 85 w 676"/>
                <a:gd name="T107" fmla="*/ 357 h 678"/>
                <a:gd name="T108" fmla="*/ 14 w 676"/>
                <a:gd name="T109" fmla="*/ 419 h 678"/>
                <a:gd name="T110" fmla="*/ 104 w 676"/>
                <a:gd name="T111" fmla="*/ 519 h 678"/>
                <a:gd name="T112" fmla="*/ 109 w 676"/>
                <a:gd name="T113" fmla="*/ 613 h 678"/>
                <a:gd name="T114" fmla="*/ 258 w 676"/>
                <a:gd name="T115" fmla="*/ 484 h 678"/>
                <a:gd name="T116" fmla="*/ 323 w 676"/>
                <a:gd name="T117" fmla="*/ 419 h 678"/>
                <a:gd name="T118" fmla="*/ 207 w 676"/>
                <a:gd name="T119" fmla="*/ 419 h 678"/>
                <a:gd name="T120" fmla="*/ 258 w 676"/>
                <a:gd name="T121" fmla="*/ 36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6" h="678">
                  <a:moveTo>
                    <a:pt x="556" y="314"/>
                  </a:moveTo>
                  <a:cubicBezTo>
                    <a:pt x="554" y="314"/>
                    <a:pt x="551" y="313"/>
                    <a:pt x="550" y="311"/>
                  </a:cubicBezTo>
                  <a:cubicBezTo>
                    <a:pt x="529" y="279"/>
                    <a:pt x="529" y="279"/>
                    <a:pt x="529" y="279"/>
                  </a:cubicBezTo>
                  <a:cubicBezTo>
                    <a:pt x="508" y="281"/>
                    <a:pt x="488" y="277"/>
                    <a:pt x="468" y="269"/>
                  </a:cubicBezTo>
                  <a:cubicBezTo>
                    <a:pt x="439" y="293"/>
                    <a:pt x="439" y="293"/>
                    <a:pt x="439" y="293"/>
                  </a:cubicBezTo>
                  <a:cubicBezTo>
                    <a:pt x="437" y="295"/>
                    <a:pt x="433" y="295"/>
                    <a:pt x="431" y="293"/>
                  </a:cubicBezTo>
                  <a:cubicBezTo>
                    <a:pt x="412" y="281"/>
                    <a:pt x="397" y="266"/>
                    <a:pt x="385" y="248"/>
                  </a:cubicBezTo>
                  <a:cubicBezTo>
                    <a:pt x="383" y="245"/>
                    <a:pt x="383" y="242"/>
                    <a:pt x="385" y="239"/>
                  </a:cubicBezTo>
                  <a:cubicBezTo>
                    <a:pt x="409" y="210"/>
                    <a:pt x="409" y="210"/>
                    <a:pt x="409" y="210"/>
                  </a:cubicBezTo>
                  <a:cubicBezTo>
                    <a:pt x="401" y="194"/>
                    <a:pt x="398" y="177"/>
                    <a:pt x="398" y="160"/>
                  </a:cubicBezTo>
                  <a:cubicBezTo>
                    <a:pt x="398" y="155"/>
                    <a:pt x="398" y="151"/>
                    <a:pt x="398" y="146"/>
                  </a:cubicBezTo>
                  <a:cubicBezTo>
                    <a:pt x="367" y="125"/>
                    <a:pt x="367" y="125"/>
                    <a:pt x="367" y="125"/>
                  </a:cubicBezTo>
                  <a:cubicBezTo>
                    <a:pt x="364" y="124"/>
                    <a:pt x="363" y="120"/>
                    <a:pt x="364" y="117"/>
                  </a:cubicBezTo>
                  <a:cubicBezTo>
                    <a:pt x="370" y="96"/>
                    <a:pt x="380" y="77"/>
                    <a:pt x="393" y="60"/>
                  </a:cubicBezTo>
                  <a:cubicBezTo>
                    <a:pt x="395" y="57"/>
                    <a:pt x="399" y="57"/>
                    <a:pt x="401" y="58"/>
                  </a:cubicBezTo>
                  <a:cubicBezTo>
                    <a:pt x="437" y="71"/>
                    <a:pt x="437" y="71"/>
                    <a:pt x="437" y="71"/>
                  </a:cubicBezTo>
                  <a:cubicBezTo>
                    <a:pt x="453" y="57"/>
                    <a:pt x="472" y="47"/>
                    <a:pt x="494" y="43"/>
                  </a:cubicBezTo>
                  <a:cubicBezTo>
                    <a:pt x="504" y="6"/>
                    <a:pt x="504" y="6"/>
                    <a:pt x="504" y="6"/>
                  </a:cubicBezTo>
                  <a:cubicBezTo>
                    <a:pt x="505" y="3"/>
                    <a:pt x="507" y="1"/>
                    <a:pt x="510" y="1"/>
                  </a:cubicBezTo>
                  <a:cubicBezTo>
                    <a:pt x="532" y="0"/>
                    <a:pt x="554" y="4"/>
                    <a:pt x="574" y="11"/>
                  </a:cubicBezTo>
                  <a:cubicBezTo>
                    <a:pt x="577" y="12"/>
                    <a:pt x="579" y="15"/>
                    <a:pt x="579" y="18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96" y="67"/>
                    <a:pt x="611" y="83"/>
                    <a:pt x="621" y="102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62" y="100"/>
                    <a:pt x="665" y="102"/>
                    <a:pt x="666" y="105"/>
                  </a:cubicBezTo>
                  <a:cubicBezTo>
                    <a:pt x="673" y="122"/>
                    <a:pt x="676" y="141"/>
                    <a:pt x="676" y="160"/>
                  </a:cubicBezTo>
                  <a:cubicBezTo>
                    <a:pt x="676" y="163"/>
                    <a:pt x="676" y="166"/>
                    <a:pt x="676" y="169"/>
                  </a:cubicBezTo>
                  <a:cubicBezTo>
                    <a:pt x="676" y="172"/>
                    <a:pt x="674" y="174"/>
                    <a:pt x="671" y="175"/>
                  </a:cubicBezTo>
                  <a:cubicBezTo>
                    <a:pt x="634" y="185"/>
                    <a:pt x="634" y="185"/>
                    <a:pt x="634" y="185"/>
                  </a:cubicBezTo>
                  <a:cubicBezTo>
                    <a:pt x="629" y="206"/>
                    <a:pt x="619" y="225"/>
                    <a:pt x="605" y="241"/>
                  </a:cubicBezTo>
                  <a:cubicBezTo>
                    <a:pt x="618" y="277"/>
                    <a:pt x="618" y="277"/>
                    <a:pt x="618" y="277"/>
                  </a:cubicBezTo>
                  <a:cubicBezTo>
                    <a:pt x="619" y="279"/>
                    <a:pt x="618" y="283"/>
                    <a:pt x="616" y="284"/>
                  </a:cubicBezTo>
                  <a:cubicBezTo>
                    <a:pt x="598" y="298"/>
                    <a:pt x="579" y="308"/>
                    <a:pt x="558" y="314"/>
                  </a:cubicBezTo>
                  <a:cubicBezTo>
                    <a:pt x="557" y="314"/>
                    <a:pt x="557" y="314"/>
                    <a:pt x="556" y="314"/>
                  </a:cubicBezTo>
                  <a:close/>
                  <a:moveTo>
                    <a:pt x="533" y="264"/>
                  </a:moveTo>
                  <a:cubicBezTo>
                    <a:pt x="535" y="264"/>
                    <a:pt x="538" y="265"/>
                    <a:pt x="539" y="267"/>
                  </a:cubicBezTo>
                  <a:cubicBezTo>
                    <a:pt x="559" y="299"/>
                    <a:pt x="559" y="299"/>
                    <a:pt x="559" y="299"/>
                  </a:cubicBezTo>
                  <a:cubicBezTo>
                    <a:pt x="575" y="294"/>
                    <a:pt x="590" y="286"/>
                    <a:pt x="603" y="277"/>
                  </a:cubicBezTo>
                  <a:cubicBezTo>
                    <a:pt x="590" y="242"/>
                    <a:pt x="590" y="242"/>
                    <a:pt x="590" y="242"/>
                  </a:cubicBezTo>
                  <a:cubicBezTo>
                    <a:pt x="589" y="239"/>
                    <a:pt x="590" y="236"/>
                    <a:pt x="592" y="234"/>
                  </a:cubicBezTo>
                  <a:cubicBezTo>
                    <a:pt x="607" y="219"/>
                    <a:pt x="617" y="199"/>
                    <a:pt x="621" y="178"/>
                  </a:cubicBezTo>
                  <a:cubicBezTo>
                    <a:pt x="621" y="175"/>
                    <a:pt x="623" y="173"/>
                    <a:pt x="626" y="172"/>
                  </a:cubicBezTo>
                  <a:cubicBezTo>
                    <a:pt x="662" y="163"/>
                    <a:pt x="662" y="163"/>
                    <a:pt x="662" y="163"/>
                  </a:cubicBezTo>
                  <a:cubicBezTo>
                    <a:pt x="662" y="162"/>
                    <a:pt x="662" y="161"/>
                    <a:pt x="662" y="160"/>
                  </a:cubicBezTo>
                  <a:cubicBezTo>
                    <a:pt x="662" y="144"/>
                    <a:pt x="660" y="129"/>
                    <a:pt x="655" y="114"/>
                  </a:cubicBezTo>
                  <a:cubicBezTo>
                    <a:pt x="618" y="116"/>
                    <a:pt x="618" y="116"/>
                    <a:pt x="618" y="116"/>
                  </a:cubicBezTo>
                  <a:cubicBezTo>
                    <a:pt x="615" y="116"/>
                    <a:pt x="612" y="114"/>
                    <a:pt x="611" y="112"/>
                  </a:cubicBezTo>
                  <a:cubicBezTo>
                    <a:pt x="601" y="92"/>
                    <a:pt x="586" y="77"/>
                    <a:pt x="566" y="67"/>
                  </a:cubicBezTo>
                  <a:cubicBezTo>
                    <a:pt x="564" y="65"/>
                    <a:pt x="562" y="63"/>
                    <a:pt x="563" y="60"/>
                  </a:cubicBezTo>
                  <a:cubicBezTo>
                    <a:pt x="565" y="23"/>
                    <a:pt x="565" y="23"/>
                    <a:pt x="565" y="23"/>
                  </a:cubicBezTo>
                  <a:cubicBezTo>
                    <a:pt x="549" y="17"/>
                    <a:pt x="533" y="15"/>
                    <a:pt x="517" y="15"/>
                  </a:cubicBezTo>
                  <a:cubicBezTo>
                    <a:pt x="517" y="15"/>
                    <a:pt x="516" y="15"/>
                    <a:pt x="516" y="15"/>
                  </a:cubicBezTo>
                  <a:cubicBezTo>
                    <a:pt x="506" y="51"/>
                    <a:pt x="506" y="51"/>
                    <a:pt x="506" y="51"/>
                  </a:cubicBezTo>
                  <a:cubicBezTo>
                    <a:pt x="505" y="53"/>
                    <a:pt x="503" y="55"/>
                    <a:pt x="500" y="56"/>
                  </a:cubicBezTo>
                  <a:cubicBezTo>
                    <a:pt x="479" y="59"/>
                    <a:pt x="459" y="69"/>
                    <a:pt x="443" y="84"/>
                  </a:cubicBezTo>
                  <a:cubicBezTo>
                    <a:pt x="442" y="86"/>
                    <a:pt x="439" y="87"/>
                    <a:pt x="436" y="86"/>
                  </a:cubicBezTo>
                  <a:cubicBezTo>
                    <a:pt x="401" y="73"/>
                    <a:pt x="401" y="73"/>
                    <a:pt x="401" y="73"/>
                  </a:cubicBezTo>
                  <a:cubicBezTo>
                    <a:pt x="391" y="86"/>
                    <a:pt x="384" y="101"/>
                    <a:pt x="379" y="116"/>
                  </a:cubicBezTo>
                  <a:cubicBezTo>
                    <a:pt x="410" y="137"/>
                    <a:pt x="410" y="137"/>
                    <a:pt x="410" y="137"/>
                  </a:cubicBezTo>
                  <a:cubicBezTo>
                    <a:pt x="412" y="138"/>
                    <a:pt x="413" y="141"/>
                    <a:pt x="413" y="144"/>
                  </a:cubicBezTo>
                  <a:cubicBezTo>
                    <a:pt x="412" y="149"/>
                    <a:pt x="412" y="154"/>
                    <a:pt x="412" y="160"/>
                  </a:cubicBezTo>
                  <a:cubicBezTo>
                    <a:pt x="412" y="176"/>
                    <a:pt x="415" y="193"/>
                    <a:pt x="423" y="207"/>
                  </a:cubicBezTo>
                  <a:cubicBezTo>
                    <a:pt x="424" y="210"/>
                    <a:pt x="424" y="213"/>
                    <a:pt x="422" y="215"/>
                  </a:cubicBezTo>
                  <a:cubicBezTo>
                    <a:pt x="399" y="244"/>
                    <a:pt x="399" y="244"/>
                    <a:pt x="399" y="244"/>
                  </a:cubicBezTo>
                  <a:cubicBezTo>
                    <a:pt x="409" y="258"/>
                    <a:pt x="421" y="269"/>
                    <a:pt x="434" y="279"/>
                  </a:cubicBezTo>
                  <a:cubicBezTo>
                    <a:pt x="463" y="255"/>
                    <a:pt x="463" y="255"/>
                    <a:pt x="463" y="255"/>
                  </a:cubicBezTo>
                  <a:cubicBezTo>
                    <a:pt x="465" y="254"/>
                    <a:pt x="468" y="253"/>
                    <a:pt x="471" y="254"/>
                  </a:cubicBezTo>
                  <a:cubicBezTo>
                    <a:pt x="485" y="262"/>
                    <a:pt x="501" y="265"/>
                    <a:pt x="517" y="265"/>
                  </a:cubicBezTo>
                  <a:cubicBezTo>
                    <a:pt x="522" y="265"/>
                    <a:pt x="527" y="265"/>
                    <a:pt x="532" y="264"/>
                  </a:cubicBezTo>
                  <a:cubicBezTo>
                    <a:pt x="532" y="264"/>
                    <a:pt x="533" y="264"/>
                    <a:pt x="533" y="264"/>
                  </a:cubicBezTo>
                  <a:close/>
                  <a:moveTo>
                    <a:pt x="517" y="199"/>
                  </a:moveTo>
                  <a:cubicBezTo>
                    <a:pt x="496" y="199"/>
                    <a:pt x="478" y="181"/>
                    <a:pt x="478" y="160"/>
                  </a:cubicBezTo>
                  <a:cubicBezTo>
                    <a:pt x="478" y="138"/>
                    <a:pt x="496" y="121"/>
                    <a:pt x="517" y="121"/>
                  </a:cubicBezTo>
                  <a:cubicBezTo>
                    <a:pt x="539" y="121"/>
                    <a:pt x="556" y="138"/>
                    <a:pt x="556" y="160"/>
                  </a:cubicBezTo>
                  <a:cubicBezTo>
                    <a:pt x="556" y="181"/>
                    <a:pt x="539" y="199"/>
                    <a:pt x="517" y="199"/>
                  </a:cubicBezTo>
                  <a:close/>
                  <a:moveTo>
                    <a:pt x="517" y="135"/>
                  </a:moveTo>
                  <a:cubicBezTo>
                    <a:pt x="503" y="135"/>
                    <a:pt x="492" y="146"/>
                    <a:pt x="492" y="160"/>
                  </a:cubicBezTo>
                  <a:cubicBezTo>
                    <a:pt x="492" y="174"/>
                    <a:pt x="503" y="185"/>
                    <a:pt x="517" y="185"/>
                  </a:cubicBezTo>
                  <a:cubicBezTo>
                    <a:pt x="531" y="185"/>
                    <a:pt x="542" y="174"/>
                    <a:pt x="542" y="160"/>
                  </a:cubicBezTo>
                  <a:cubicBezTo>
                    <a:pt x="542" y="146"/>
                    <a:pt x="531" y="135"/>
                    <a:pt x="517" y="135"/>
                  </a:cubicBezTo>
                  <a:close/>
                  <a:moveTo>
                    <a:pt x="258" y="678"/>
                  </a:moveTo>
                  <a:cubicBezTo>
                    <a:pt x="256" y="678"/>
                    <a:pt x="256" y="678"/>
                    <a:pt x="256" y="678"/>
                  </a:cubicBezTo>
                  <a:cubicBezTo>
                    <a:pt x="252" y="678"/>
                    <a:pt x="250" y="676"/>
                    <a:pt x="249" y="673"/>
                  </a:cubicBezTo>
                  <a:cubicBezTo>
                    <a:pt x="233" y="615"/>
                    <a:pt x="233" y="615"/>
                    <a:pt x="233" y="615"/>
                  </a:cubicBezTo>
                  <a:cubicBezTo>
                    <a:pt x="208" y="612"/>
                    <a:pt x="184" y="604"/>
                    <a:pt x="162" y="592"/>
                  </a:cubicBezTo>
                  <a:cubicBezTo>
                    <a:pt x="113" y="628"/>
                    <a:pt x="113" y="628"/>
                    <a:pt x="113" y="628"/>
                  </a:cubicBezTo>
                  <a:cubicBezTo>
                    <a:pt x="111" y="630"/>
                    <a:pt x="108" y="630"/>
                    <a:pt x="105" y="628"/>
                  </a:cubicBezTo>
                  <a:cubicBezTo>
                    <a:pt x="86" y="614"/>
                    <a:pt x="69" y="598"/>
                    <a:pt x="55" y="579"/>
                  </a:cubicBezTo>
                  <a:cubicBezTo>
                    <a:pt x="53" y="577"/>
                    <a:pt x="53" y="574"/>
                    <a:pt x="55" y="571"/>
                  </a:cubicBezTo>
                  <a:cubicBezTo>
                    <a:pt x="90" y="522"/>
                    <a:pt x="90" y="522"/>
                    <a:pt x="90" y="522"/>
                  </a:cubicBezTo>
                  <a:cubicBezTo>
                    <a:pt x="75" y="499"/>
                    <a:pt x="66" y="474"/>
                    <a:pt x="62" y="447"/>
                  </a:cubicBezTo>
                  <a:cubicBezTo>
                    <a:pt x="5" y="431"/>
                    <a:pt x="5" y="431"/>
                    <a:pt x="5" y="431"/>
                  </a:cubicBezTo>
                  <a:cubicBezTo>
                    <a:pt x="2" y="430"/>
                    <a:pt x="0" y="427"/>
                    <a:pt x="0" y="424"/>
                  </a:cubicBezTo>
                  <a:cubicBezTo>
                    <a:pt x="0" y="423"/>
                    <a:pt x="0" y="421"/>
                    <a:pt x="0" y="419"/>
                  </a:cubicBezTo>
                  <a:cubicBezTo>
                    <a:pt x="0" y="398"/>
                    <a:pt x="2" y="376"/>
                    <a:pt x="8" y="355"/>
                  </a:cubicBezTo>
                  <a:cubicBezTo>
                    <a:pt x="8" y="352"/>
                    <a:pt x="11" y="350"/>
                    <a:pt x="14" y="350"/>
                  </a:cubicBezTo>
                  <a:cubicBezTo>
                    <a:pt x="74" y="348"/>
                    <a:pt x="74" y="348"/>
                    <a:pt x="74" y="348"/>
                  </a:cubicBezTo>
                  <a:cubicBezTo>
                    <a:pt x="83" y="324"/>
                    <a:pt x="97" y="302"/>
                    <a:pt x="114" y="283"/>
                  </a:cubicBezTo>
                  <a:cubicBezTo>
                    <a:pt x="91" y="229"/>
                    <a:pt x="91" y="229"/>
                    <a:pt x="91" y="229"/>
                  </a:cubicBezTo>
                  <a:cubicBezTo>
                    <a:pt x="89" y="226"/>
                    <a:pt x="90" y="223"/>
                    <a:pt x="93" y="221"/>
                  </a:cubicBezTo>
                  <a:cubicBezTo>
                    <a:pt x="110" y="206"/>
                    <a:pt x="130" y="193"/>
                    <a:pt x="151" y="184"/>
                  </a:cubicBezTo>
                  <a:cubicBezTo>
                    <a:pt x="154" y="182"/>
                    <a:pt x="157" y="183"/>
                    <a:pt x="159" y="185"/>
                  </a:cubicBezTo>
                  <a:cubicBezTo>
                    <a:pt x="199" y="230"/>
                    <a:pt x="199" y="230"/>
                    <a:pt x="199" y="230"/>
                  </a:cubicBezTo>
                  <a:cubicBezTo>
                    <a:pt x="218" y="224"/>
                    <a:pt x="238" y="221"/>
                    <a:pt x="258" y="221"/>
                  </a:cubicBezTo>
                  <a:cubicBezTo>
                    <a:pt x="264" y="221"/>
                    <a:pt x="270" y="222"/>
                    <a:pt x="276" y="222"/>
                  </a:cubicBezTo>
                  <a:cubicBezTo>
                    <a:pt x="304" y="170"/>
                    <a:pt x="304" y="170"/>
                    <a:pt x="304" y="170"/>
                  </a:cubicBezTo>
                  <a:cubicBezTo>
                    <a:pt x="306" y="167"/>
                    <a:pt x="309" y="165"/>
                    <a:pt x="312" y="166"/>
                  </a:cubicBezTo>
                  <a:cubicBezTo>
                    <a:pt x="335" y="171"/>
                    <a:pt x="357" y="179"/>
                    <a:pt x="378" y="190"/>
                  </a:cubicBezTo>
                  <a:cubicBezTo>
                    <a:pt x="380" y="191"/>
                    <a:pt x="382" y="194"/>
                    <a:pt x="381" y="197"/>
                  </a:cubicBezTo>
                  <a:cubicBezTo>
                    <a:pt x="371" y="256"/>
                    <a:pt x="371" y="256"/>
                    <a:pt x="371" y="256"/>
                  </a:cubicBezTo>
                  <a:cubicBezTo>
                    <a:pt x="391" y="271"/>
                    <a:pt x="410" y="289"/>
                    <a:pt x="423" y="310"/>
                  </a:cubicBezTo>
                  <a:cubicBezTo>
                    <a:pt x="482" y="300"/>
                    <a:pt x="482" y="300"/>
                    <a:pt x="482" y="300"/>
                  </a:cubicBezTo>
                  <a:cubicBezTo>
                    <a:pt x="485" y="299"/>
                    <a:pt x="489" y="301"/>
                    <a:pt x="490" y="303"/>
                  </a:cubicBezTo>
                  <a:cubicBezTo>
                    <a:pt x="500" y="325"/>
                    <a:pt x="508" y="347"/>
                    <a:pt x="513" y="370"/>
                  </a:cubicBezTo>
                  <a:cubicBezTo>
                    <a:pt x="513" y="373"/>
                    <a:pt x="512" y="376"/>
                    <a:pt x="509" y="378"/>
                  </a:cubicBezTo>
                  <a:cubicBezTo>
                    <a:pt x="456" y="406"/>
                    <a:pt x="456" y="406"/>
                    <a:pt x="456" y="406"/>
                  </a:cubicBezTo>
                  <a:cubicBezTo>
                    <a:pt x="456" y="410"/>
                    <a:pt x="456" y="415"/>
                    <a:pt x="456" y="419"/>
                  </a:cubicBezTo>
                  <a:cubicBezTo>
                    <a:pt x="456" y="439"/>
                    <a:pt x="453" y="459"/>
                    <a:pt x="447" y="479"/>
                  </a:cubicBezTo>
                  <a:cubicBezTo>
                    <a:pt x="492" y="519"/>
                    <a:pt x="492" y="519"/>
                    <a:pt x="492" y="519"/>
                  </a:cubicBezTo>
                  <a:cubicBezTo>
                    <a:pt x="494" y="521"/>
                    <a:pt x="495" y="524"/>
                    <a:pt x="494" y="527"/>
                  </a:cubicBezTo>
                  <a:cubicBezTo>
                    <a:pt x="484" y="548"/>
                    <a:pt x="471" y="568"/>
                    <a:pt x="456" y="586"/>
                  </a:cubicBezTo>
                  <a:cubicBezTo>
                    <a:pt x="454" y="589"/>
                    <a:pt x="451" y="589"/>
                    <a:pt x="448" y="588"/>
                  </a:cubicBezTo>
                  <a:cubicBezTo>
                    <a:pt x="393" y="564"/>
                    <a:pt x="393" y="564"/>
                    <a:pt x="393" y="564"/>
                  </a:cubicBezTo>
                  <a:cubicBezTo>
                    <a:pt x="375" y="581"/>
                    <a:pt x="355" y="594"/>
                    <a:pt x="333" y="603"/>
                  </a:cubicBezTo>
                  <a:cubicBezTo>
                    <a:pt x="330" y="663"/>
                    <a:pt x="330" y="663"/>
                    <a:pt x="330" y="663"/>
                  </a:cubicBezTo>
                  <a:cubicBezTo>
                    <a:pt x="330" y="666"/>
                    <a:pt x="328" y="669"/>
                    <a:pt x="325" y="669"/>
                  </a:cubicBezTo>
                  <a:cubicBezTo>
                    <a:pt x="303" y="675"/>
                    <a:pt x="281" y="678"/>
                    <a:pt x="258" y="678"/>
                  </a:cubicBezTo>
                  <a:close/>
                  <a:moveTo>
                    <a:pt x="161" y="576"/>
                  </a:moveTo>
                  <a:cubicBezTo>
                    <a:pt x="162" y="576"/>
                    <a:pt x="164" y="577"/>
                    <a:pt x="165" y="577"/>
                  </a:cubicBezTo>
                  <a:cubicBezTo>
                    <a:pt x="188" y="591"/>
                    <a:pt x="213" y="599"/>
                    <a:pt x="239" y="602"/>
                  </a:cubicBezTo>
                  <a:cubicBezTo>
                    <a:pt x="242" y="602"/>
                    <a:pt x="244" y="604"/>
                    <a:pt x="245" y="607"/>
                  </a:cubicBezTo>
                  <a:cubicBezTo>
                    <a:pt x="261" y="664"/>
                    <a:pt x="261" y="664"/>
                    <a:pt x="261" y="664"/>
                  </a:cubicBezTo>
                  <a:cubicBezTo>
                    <a:pt x="280" y="664"/>
                    <a:pt x="298" y="661"/>
                    <a:pt x="316" y="657"/>
                  </a:cubicBezTo>
                  <a:cubicBezTo>
                    <a:pt x="319" y="598"/>
                    <a:pt x="319" y="598"/>
                    <a:pt x="319" y="598"/>
                  </a:cubicBezTo>
                  <a:cubicBezTo>
                    <a:pt x="319" y="595"/>
                    <a:pt x="321" y="592"/>
                    <a:pt x="323" y="591"/>
                  </a:cubicBezTo>
                  <a:cubicBezTo>
                    <a:pt x="347" y="582"/>
                    <a:pt x="368" y="569"/>
                    <a:pt x="387" y="551"/>
                  </a:cubicBezTo>
                  <a:cubicBezTo>
                    <a:pt x="389" y="549"/>
                    <a:pt x="392" y="548"/>
                    <a:pt x="394" y="549"/>
                  </a:cubicBezTo>
                  <a:cubicBezTo>
                    <a:pt x="449" y="573"/>
                    <a:pt x="449" y="573"/>
                    <a:pt x="449" y="573"/>
                  </a:cubicBezTo>
                  <a:cubicBezTo>
                    <a:pt x="461" y="558"/>
                    <a:pt x="471" y="542"/>
                    <a:pt x="479" y="526"/>
                  </a:cubicBezTo>
                  <a:cubicBezTo>
                    <a:pt x="434" y="486"/>
                    <a:pt x="434" y="486"/>
                    <a:pt x="434" y="486"/>
                  </a:cubicBezTo>
                  <a:cubicBezTo>
                    <a:pt x="432" y="484"/>
                    <a:pt x="431" y="481"/>
                    <a:pt x="432" y="479"/>
                  </a:cubicBezTo>
                  <a:cubicBezTo>
                    <a:pt x="439" y="459"/>
                    <a:pt x="442" y="439"/>
                    <a:pt x="442" y="419"/>
                  </a:cubicBezTo>
                  <a:cubicBezTo>
                    <a:pt x="442" y="414"/>
                    <a:pt x="442" y="408"/>
                    <a:pt x="441" y="402"/>
                  </a:cubicBezTo>
                  <a:cubicBezTo>
                    <a:pt x="441" y="400"/>
                    <a:pt x="443" y="397"/>
                    <a:pt x="445" y="396"/>
                  </a:cubicBezTo>
                  <a:cubicBezTo>
                    <a:pt x="498" y="368"/>
                    <a:pt x="498" y="368"/>
                    <a:pt x="498" y="368"/>
                  </a:cubicBezTo>
                  <a:cubicBezTo>
                    <a:pt x="494" y="349"/>
                    <a:pt x="488" y="331"/>
                    <a:pt x="480" y="314"/>
                  </a:cubicBezTo>
                  <a:cubicBezTo>
                    <a:pt x="421" y="325"/>
                    <a:pt x="421" y="325"/>
                    <a:pt x="421" y="325"/>
                  </a:cubicBezTo>
                  <a:cubicBezTo>
                    <a:pt x="419" y="325"/>
                    <a:pt x="416" y="324"/>
                    <a:pt x="414" y="322"/>
                  </a:cubicBezTo>
                  <a:cubicBezTo>
                    <a:pt x="400" y="299"/>
                    <a:pt x="381" y="280"/>
                    <a:pt x="359" y="265"/>
                  </a:cubicBezTo>
                  <a:cubicBezTo>
                    <a:pt x="357" y="264"/>
                    <a:pt x="356" y="261"/>
                    <a:pt x="356" y="258"/>
                  </a:cubicBezTo>
                  <a:cubicBezTo>
                    <a:pt x="367" y="200"/>
                    <a:pt x="367" y="200"/>
                    <a:pt x="367" y="200"/>
                  </a:cubicBezTo>
                  <a:cubicBezTo>
                    <a:pt x="350" y="191"/>
                    <a:pt x="332" y="185"/>
                    <a:pt x="314" y="181"/>
                  </a:cubicBezTo>
                  <a:cubicBezTo>
                    <a:pt x="286" y="233"/>
                    <a:pt x="286" y="233"/>
                    <a:pt x="286" y="233"/>
                  </a:cubicBezTo>
                  <a:cubicBezTo>
                    <a:pt x="285" y="235"/>
                    <a:pt x="282" y="237"/>
                    <a:pt x="279" y="237"/>
                  </a:cubicBezTo>
                  <a:cubicBezTo>
                    <a:pt x="272" y="236"/>
                    <a:pt x="265" y="235"/>
                    <a:pt x="258" y="235"/>
                  </a:cubicBezTo>
                  <a:cubicBezTo>
                    <a:pt x="238" y="235"/>
                    <a:pt x="218" y="239"/>
                    <a:pt x="199" y="245"/>
                  </a:cubicBezTo>
                  <a:cubicBezTo>
                    <a:pt x="197" y="246"/>
                    <a:pt x="194" y="245"/>
                    <a:pt x="192" y="243"/>
                  </a:cubicBezTo>
                  <a:cubicBezTo>
                    <a:pt x="152" y="198"/>
                    <a:pt x="152" y="198"/>
                    <a:pt x="152" y="198"/>
                  </a:cubicBezTo>
                  <a:cubicBezTo>
                    <a:pt x="136" y="207"/>
                    <a:pt x="120" y="216"/>
                    <a:pt x="106" y="228"/>
                  </a:cubicBezTo>
                  <a:cubicBezTo>
                    <a:pt x="129" y="282"/>
                    <a:pt x="129" y="282"/>
                    <a:pt x="129" y="282"/>
                  </a:cubicBezTo>
                  <a:cubicBezTo>
                    <a:pt x="130" y="285"/>
                    <a:pt x="130" y="288"/>
                    <a:pt x="128" y="290"/>
                  </a:cubicBezTo>
                  <a:cubicBezTo>
                    <a:pt x="109" y="309"/>
                    <a:pt x="94" y="332"/>
                    <a:pt x="85" y="357"/>
                  </a:cubicBezTo>
                  <a:cubicBezTo>
                    <a:pt x="84" y="360"/>
                    <a:pt x="82" y="361"/>
                    <a:pt x="79" y="362"/>
                  </a:cubicBezTo>
                  <a:cubicBezTo>
                    <a:pt x="20" y="364"/>
                    <a:pt x="20" y="364"/>
                    <a:pt x="20" y="364"/>
                  </a:cubicBezTo>
                  <a:cubicBezTo>
                    <a:pt x="16" y="382"/>
                    <a:pt x="14" y="400"/>
                    <a:pt x="14" y="419"/>
                  </a:cubicBezTo>
                  <a:cubicBezTo>
                    <a:pt x="71" y="435"/>
                    <a:pt x="71" y="435"/>
                    <a:pt x="71" y="435"/>
                  </a:cubicBezTo>
                  <a:cubicBezTo>
                    <a:pt x="73" y="435"/>
                    <a:pt x="75" y="438"/>
                    <a:pt x="76" y="441"/>
                  </a:cubicBezTo>
                  <a:cubicBezTo>
                    <a:pt x="79" y="468"/>
                    <a:pt x="89" y="495"/>
                    <a:pt x="104" y="519"/>
                  </a:cubicBezTo>
                  <a:cubicBezTo>
                    <a:pt x="105" y="521"/>
                    <a:pt x="105" y="524"/>
                    <a:pt x="104" y="527"/>
                  </a:cubicBezTo>
                  <a:cubicBezTo>
                    <a:pt x="69" y="575"/>
                    <a:pt x="69" y="575"/>
                    <a:pt x="69" y="575"/>
                  </a:cubicBezTo>
                  <a:cubicBezTo>
                    <a:pt x="81" y="589"/>
                    <a:pt x="94" y="602"/>
                    <a:pt x="109" y="613"/>
                  </a:cubicBezTo>
                  <a:cubicBezTo>
                    <a:pt x="157" y="578"/>
                    <a:pt x="157" y="578"/>
                    <a:pt x="157" y="578"/>
                  </a:cubicBezTo>
                  <a:cubicBezTo>
                    <a:pt x="158" y="577"/>
                    <a:pt x="160" y="576"/>
                    <a:pt x="161" y="576"/>
                  </a:cubicBezTo>
                  <a:close/>
                  <a:moveTo>
                    <a:pt x="258" y="484"/>
                  </a:moveTo>
                  <a:cubicBezTo>
                    <a:pt x="223" y="484"/>
                    <a:pt x="193" y="455"/>
                    <a:pt x="193" y="419"/>
                  </a:cubicBezTo>
                  <a:cubicBezTo>
                    <a:pt x="193" y="383"/>
                    <a:pt x="223" y="354"/>
                    <a:pt x="258" y="354"/>
                  </a:cubicBezTo>
                  <a:cubicBezTo>
                    <a:pt x="294" y="354"/>
                    <a:pt x="323" y="383"/>
                    <a:pt x="323" y="419"/>
                  </a:cubicBezTo>
                  <a:cubicBezTo>
                    <a:pt x="323" y="455"/>
                    <a:pt x="294" y="484"/>
                    <a:pt x="258" y="484"/>
                  </a:cubicBezTo>
                  <a:close/>
                  <a:moveTo>
                    <a:pt x="258" y="368"/>
                  </a:moveTo>
                  <a:cubicBezTo>
                    <a:pt x="230" y="368"/>
                    <a:pt x="207" y="391"/>
                    <a:pt x="207" y="419"/>
                  </a:cubicBezTo>
                  <a:cubicBezTo>
                    <a:pt x="207" y="447"/>
                    <a:pt x="230" y="470"/>
                    <a:pt x="258" y="470"/>
                  </a:cubicBezTo>
                  <a:cubicBezTo>
                    <a:pt x="286" y="470"/>
                    <a:pt x="309" y="447"/>
                    <a:pt x="309" y="419"/>
                  </a:cubicBezTo>
                  <a:cubicBezTo>
                    <a:pt x="309" y="391"/>
                    <a:pt x="286" y="368"/>
                    <a:pt x="258" y="3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pole tekstowe 41">
              <a:extLst>
                <a:ext uri="{FF2B5EF4-FFF2-40B4-BE49-F238E27FC236}">
                  <a16:creationId xmlns:a16="http://schemas.microsoft.com/office/drawing/2014/main" id="{22801280-B02B-9648-A627-6747CD848747}"/>
                </a:ext>
              </a:extLst>
            </p:cNvPr>
            <p:cNvSpPr txBox="1"/>
            <p:nvPr/>
          </p:nvSpPr>
          <p:spPr>
            <a:xfrm>
              <a:off x="5718001" y="3156735"/>
              <a:ext cx="948612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Transform</a:t>
              </a:r>
              <a:endParaRPr lang="pl-PL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3" name="Grupa 42">
            <a:extLst>
              <a:ext uri="{FF2B5EF4-FFF2-40B4-BE49-F238E27FC236}">
                <a16:creationId xmlns:a16="http://schemas.microsoft.com/office/drawing/2014/main" id="{41336D81-27D3-CA4D-9874-2A58E518F03A}"/>
              </a:ext>
            </a:extLst>
          </p:cNvPr>
          <p:cNvGrpSpPr/>
          <p:nvPr/>
        </p:nvGrpSpPr>
        <p:grpSpPr>
          <a:xfrm>
            <a:off x="3460709" y="2321579"/>
            <a:ext cx="769076" cy="854987"/>
            <a:chOff x="2415464" y="1266706"/>
            <a:chExt cx="769076" cy="854987"/>
          </a:xfrm>
        </p:grpSpPr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46F42C37-30E3-CA42-8E55-7154CA042060}"/>
                </a:ext>
              </a:extLst>
            </p:cNvPr>
            <p:cNvSpPr txBox="1"/>
            <p:nvPr/>
          </p:nvSpPr>
          <p:spPr>
            <a:xfrm>
              <a:off x="2415464" y="1786047"/>
              <a:ext cx="769076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Extract</a:t>
              </a:r>
              <a:endParaRPr lang="pl-PL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5" name="Freeform 145">
              <a:extLst>
                <a:ext uri="{FF2B5EF4-FFF2-40B4-BE49-F238E27FC236}">
                  <a16:creationId xmlns:a16="http://schemas.microsoft.com/office/drawing/2014/main" id="{0791A303-468B-5745-90A7-B0B86F604A2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538504" y="1243448"/>
              <a:ext cx="475886" cy="522401"/>
            </a:xfrm>
            <a:custGeom>
              <a:avLst/>
              <a:gdLst>
                <a:gd name="T0" fmla="*/ 301 w 615"/>
                <a:gd name="T1" fmla="*/ 7 h 675"/>
                <a:gd name="T2" fmla="*/ 315 w 615"/>
                <a:gd name="T3" fmla="*/ 7 h 675"/>
                <a:gd name="T4" fmla="*/ 374 w 615"/>
                <a:gd name="T5" fmla="*/ 140 h 675"/>
                <a:gd name="T6" fmla="*/ 384 w 615"/>
                <a:gd name="T7" fmla="*/ 150 h 675"/>
                <a:gd name="T8" fmla="*/ 311 w 615"/>
                <a:gd name="T9" fmla="*/ 223 h 675"/>
                <a:gd name="T10" fmla="*/ 310 w 615"/>
                <a:gd name="T11" fmla="*/ 223 h 675"/>
                <a:gd name="T12" fmla="*/ 309 w 615"/>
                <a:gd name="T13" fmla="*/ 224 h 675"/>
                <a:gd name="T14" fmla="*/ 306 w 615"/>
                <a:gd name="T15" fmla="*/ 224 h 675"/>
                <a:gd name="T16" fmla="*/ 305 w 615"/>
                <a:gd name="T17" fmla="*/ 223 h 675"/>
                <a:gd name="T18" fmla="*/ 304 w 615"/>
                <a:gd name="T19" fmla="*/ 223 h 675"/>
                <a:gd name="T20" fmla="*/ 231 w 615"/>
                <a:gd name="T21" fmla="*/ 150 h 675"/>
                <a:gd name="T22" fmla="*/ 241 w 615"/>
                <a:gd name="T23" fmla="*/ 140 h 675"/>
                <a:gd name="T24" fmla="*/ 609 w 615"/>
                <a:gd name="T25" fmla="*/ 197 h 675"/>
                <a:gd name="T26" fmla="*/ 402 w 615"/>
                <a:gd name="T27" fmla="*/ 524 h 675"/>
                <a:gd name="T28" fmla="*/ 315 w 615"/>
                <a:gd name="T29" fmla="*/ 546 h 675"/>
                <a:gd name="T30" fmla="*/ 374 w 615"/>
                <a:gd name="T31" fmla="*/ 591 h 675"/>
                <a:gd name="T32" fmla="*/ 384 w 615"/>
                <a:gd name="T33" fmla="*/ 601 h 675"/>
                <a:gd name="T34" fmla="*/ 311 w 615"/>
                <a:gd name="T35" fmla="*/ 673 h 675"/>
                <a:gd name="T36" fmla="*/ 310 w 615"/>
                <a:gd name="T37" fmla="*/ 674 h 675"/>
                <a:gd name="T38" fmla="*/ 309 w 615"/>
                <a:gd name="T39" fmla="*/ 675 h 675"/>
                <a:gd name="T40" fmla="*/ 306 w 615"/>
                <a:gd name="T41" fmla="*/ 675 h 675"/>
                <a:gd name="T42" fmla="*/ 305 w 615"/>
                <a:gd name="T43" fmla="*/ 674 h 675"/>
                <a:gd name="T44" fmla="*/ 304 w 615"/>
                <a:gd name="T45" fmla="*/ 673 h 675"/>
                <a:gd name="T46" fmla="*/ 231 w 615"/>
                <a:gd name="T47" fmla="*/ 601 h 675"/>
                <a:gd name="T48" fmla="*/ 241 w 615"/>
                <a:gd name="T49" fmla="*/ 591 h 675"/>
                <a:gd name="T50" fmla="*/ 301 w 615"/>
                <a:gd name="T51" fmla="*/ 546 h 675"/>
                <a:gd name="T52" fmla="*/ 213 w 615"/>
                <a:gd name="T53" fmla="*/ 524 h 675"/>
                <a:gd name="T54" fmla="*/ 6 w 615"/>
                <a:gd name="T55" fmla="*/ 197 h 675"/>
                <a:gd name="T56" fmla="*/ 83 w 615"/>
                <a:gd name="T57" fmla="*/ 123 h 675"/>
                <a:gd name="T58" fmla="*/ 275 w 615"/>
                <a:gd name="T59" fmla="*/ 98 h 675"/>
                <a:gd name="T60" fmla="*/ 275 w 615"/>
                <a:gd name="T61" fmla="*/ 112 h 675"/>
                <a:gd name="T62" fmla="*/ 15 w 615"/>
                <a:gd name="T63" fmla="*/ 182 h 675"/>
                <a:gd name="T64" fmla="*/ 18 w 615"/>
                <a:gd name="T65" fmla="*/ 191 h 675"/>
                <a:gd name="T66" fmla="*/ 597 w 615"/>
                <a:gd name="T67" fmla="*/ 191 h 675"/>
                <a:gd name="T68" fmla="*/ 601 w 615"/>
                <a:gd name="T69" fmla="*/ 182 h 675"/>
                <a:gd name="T70" fmla="*/ 340 w 615"/>
                <a:gd name="T71" fmla="*/ 112 h 675"/>
                <a:gd name="T72" fmla="*/ 340 w 615"/>
                <a:gd name="T73" fmla="*/ 98 h 675"/>
                <a:gd name="T74" fmla="*/ 615 w 615"/>
                <a:gd name="T75" fmla="*/ 180 h 675"/>
                <a:gd name="T76" fmla="*/ 577 w 615"/>
                <a:gd name="T77" fmla="*/ 221 h 675"/>
                <a:gd name="T78" fmla="*/ 38 w 615"/>
                <a:gd name="T79" fmla="*/ 221 h 675"/>
                <a:gd name="T80" fmla="*/ 225 w 615"/>
                <a:gd name="T81" fmla="*/ 516 h 675"/>
                <a:gd name="T82" fmla="*/ 308 w 615"/>
                <a:gd name="T83" fmla="*/ 532 h 675"/>
                <a:gd name="T84" fmla="*/ 390 w 615"/>
                <a:gd name="T85" fmla="*/ 516 h 675"/>
                <a:gd name="T86" fmla="*/ 577 w 615"/>
                <a:gd name="T87" fmla="*/ 22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5" h="675">
                  <a:moveTo>
                    <a:pt x="301" y="200"/>
                  </a:moveTo>
                  <a:cubicBezTo>
                    <a:pt x="301" y="7"/>
                    <a:pt x="301" y="7"/>
                    <a:pt x="301" y="7"/>
                  </a:cubicBezTo>
                  <a:cubicBezTo>
                    <a:pt x="301" y="3"/>
                    <a:pt x="304" y="0"/>
                    <a:pt x="308" y="0"/>
                  </a:cubicBezTo>
                  <a:cubicBezTo>
                    <a:pt x="311" y="0"/>
                    <a:pt x="315" y="3"/>
                    <a:pt x="315" y="7"/>
                  </a:cubicBezTo>
                  <a:cubicBezTo>
                    <a:pt x="315" y="200"/>
                    <a:pt x="315" y="200"/>
                    <a:pt x="315" y="200"/>
                  </a:cubicBezTo>
                  <a:cubicBezTo>
                    <a:pt x="374" y="140"/>
                    <a:pt x="374" y="140"/>
                    <a:pt x="374" y="140"/>
                  </a:cubicBezTo>
                  <a:cubicBezTo>
                    <a:pt x="377" y="137"/>
                    <a:pt x="382" y="137"/>
                    <a:pt x="384" y="140"/>
                  </a:cubicBezTo>
                  <a:cubicBezTo>
                    <a:pt x="387" y="143"/>
                    <a:pt x="387" y="147"/>
                    <a:pt x="384" y="150"/>
                  </a:cubicBezTo>
                  <a:cubicBezTo>
                    <a:pt x="313" y="222"/>
                    <a:pt x="313" y="222"/>
                    <a:pt x="313" y="222"/>
                  </a:cubicBezTo>
                  <a:cubicBezTo>
                    <a:pt x="312" y="222"/>
                    <a:pt x="312" y="223"/>
                    <a:pt x="311" y="223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11" y="223"/>
                    <a:pt x="310" y="223"/>
                    <a:pt x="310" y="223"/>
                  </a:cubicBezTo>
                  <a:cubicBezTo>
                    <a:pt x="310" y="224"/>
                    <a:pt x="310" y="224"/>
                    <a:pt x="310" y="224"/>
                  </a:cubicBezTo>
                  <a:cubicBezTo>
                    <a:pt x="309" y="224"/>
                    <a:pt x="309" y="224"/>
                    <a:pt x="309" y="224"/>
                  </a:cubicBezTo>
                  <a:cubicBezTo>
                    <a:pt x="308" y="224"/>
                    <a:pt x="308" y="224"/>
                    <a:pt x="308" y="224"/>
                  </a:cubicBezTo>
                  <a:cubicBezTo>
                    <a:pt x="307" y="224"/>
                    <a:pt x="307" y="224"/>
                    <a:pt x="306" y="224"/>
                  </a:cubicBezTo>
                  <a:cubicBezTo>
                    <a:pt x="306" y="224"/>
                    <a:pt x="306" y="224"/>
                    <a:pt x="306" y="224"/>
                  </a:cubicBezTo>
                  <a:cubicBezTo>
                    <a:pt x="305" y="224"/>
                    <a:pt x="305" y="224"/>
                    <a:pt x="305" y="223"/>
                  </a:cubicBezTo>
                  <a:cubicBezTo>
                    <a:pt x="305" y="223"/>
                    <a:pt x="304" y="223"/>
                    <a:pt x="304" y="223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3" y="223"/>
                    <a:pt x="303" y="222"/>
                    <a:pt x="303" y="222"/>
                  </a:cubicBezTo>
                  <a:cubicBezTo>
                    <a:pt x="231" y="150"/>
                    <a:pt x="231" y="150"/>
                    <a:pt x="231" y="150"/>
                  </a:cubicBezTo>
                  <a:cubicBezTo>
                    <a:pt x="228" y="147"/>
                    <a:pt x="228" y="143"/>
                    <a:pt x="231" y="140"/>
                  </a:cubicBezTo>
                  <a:cubicBezTo>
                    <a:pt x="233" y="137"/>
                    <a:pt x="238" y="137"/>
                    <a:pt x="241" y="140"/>
                  </a:cubicBezTo>
                  <a:lnTo>
                    <a:pt x="301" y="200"/>
                  </a:lnTo>
                  <a:close/>
                  <a:moveTo>
                    <a:pt x="609" y="197"/>
                  </a:moveTo>
                  <a:cubicBezTo>
                    <a:pt x="505" y="361"/>
                    <a:pt x="505" y="361"/>
                    <a:pt x="505" y="361"/>
                  </a:cubicBezTo>
                  <a:cubicBezTo>
                    <a:pt x="454" y="442"/>
                    <a:pt x="402" y="523"/>
                    <a:pt x="402" y="524"/>
                  </a:cubicBezTo>
                  <a:cubicBezTo>
                    <a:pt x="402" y="524"/>
                    <a:pt x="402" y="524"/>
                    <a:pt x="402" y="524"/>
                  </a:cubicBezTo>
                  <a:cubicBezTo>
                    <a:pt x="393" y="538"/>
                    <a:pt x="348" y="545"/>
                    <a:pt x="315" y="546"/>
                  </a:cubicBezTo>
                  <a:cubicBezTo>
                    <a:pt x="315" y="651"/>
                    <a:pt x="315" y="651"/>
                    <a:pt x="315" y="651"/>
                  </a:cubicBezTo>
                  <a:cubicBezTo>
                    <a:pt x="374" y="591"/>
                    <a:pt x="374" y="591"/>
                    <a:pt x="374" y="591"/>
                  </a:cubicBezTo>
                  <a:cubicBezTo>
                    <a:pt x="377" y="588"/>
                    <a:pt x="382" y="588"/>
                    <a:pt x="384" y="591"/>
                  </a:cubicBezTo>
                  <a:cubicBezTo>
                    <a:pt x="387" y="594"/>
                    <a:pt x="387" y="598"/>
                    <a:pt x="384" y="601"/>
                  </a:cubicBezTo>
                  <a:cubicBezTo>
                    <a:pt x="313" y="673"/>
                    <a:pt x="313" y="673"/>
                    <a:pt x="313" y="673"/>
                  </a:cubicBezTo>
                  <a:cubicBezTo>
                    <a:pt x="312" y="673"/>
                    <a:pt x="312" y="673"/>
                    <a:pt x="311" y="673"/>
                  </a:cubicBezTo>
                  <a:cubicBezTo>
                    <a:pt x="311" y="674"/>
                    <a:pt x="311" y="674"/>
                    <a:pt x="311" y="674"/>
                  </a:cubicBezTo>
                  <a:cubicBezTo>
                    <a:pt x="311" y="674"/>
                    <a:pt x="310" y="674"/>
                    <a:pt x="310" y="674"/>
                  </a:cubicBezTo>
                  <a:cubicBezTo>
                    <a:pt x="310" y="674"/>
                    <a:pt x="310" y="674"/>
                    <a:pt x="310" y="674"/>
                  </a:cubicBezTo>
                  <a:cubicBezTo>
                    <a:pt x="309" y="674"/>
                    <a:pt x="309" y="674"/>
                    <a:pt x="309" y="675"/>
                  </a:cubicBezTo>
                  <a:cubicBezTo>
                    <a:pt x="308" y="675"/>
                    <a:pt x="308" y="675"/>
                    <a:pt x="308" y="675"/>
                  </a:cubicBezTo>
                  <a:cubicBezTo>
                    <a:pt x="307" y="675"/>
                    <a:pt x="307" y="675"/>
                    <a:pt x="306" y="675"/>
                  </a:cubicBezTo>
                  <a:cubicBezTo>
                    <a:pt x="306" y="674"/>
                    <a:pt x="306" y="674"/>
                    <a:pt x="306" y="674"/>
                  </a:cubicBezTo>
                  <a:cubicBezTo>
                    <a:pt x="305" y="674"/>
                    <a:pt x="305" y="674"/>
                    <a:pt x="305" y="674"/>
                  </a:cubicBezTo>
                  <a:cubicBezTo>
                    <a:pt x="305" y="674"/>
                    <a:pt x="304" y="674"/>
                    <a:pt x="304" y="674"/>
                  </a:cubicBezTo>
                  <a:cubicBezTo>
                    <a:pt x="304" y="674"/>
                    <a:pt x="304" y="674"/>
                    <a:pt x="304" y="673"/>
                  </a:cubicBezTo>
                  <a:cubicBezTo>
                    <a:pt x="303" y="673"/>
                    <a:pt x="303" y="673"/>
                    <a:pt x="303" y="673"/>
                  </a:cubicBezTo>
                  <a:cubicBezTo>
                    <a:pt x="231" y="601"/>
                    <a:pt x="231" y="601"/>
                    <a:pt x="231" y="601"/>
                  </a:cubicBezTo>
                  <a:cubicBezTo>
                    <a:pt x="228" y="598"/>
                    <a:pt x="228" y="594"/>
                    <a:pt x="231" y="591"/>
                  </a:cubicBezTo>
                  <a:cubicBezTo>
                    <a:pt x="233" y="588"/>
                    <a:pt x="238" y="588"/>
                    <a:pt x="241" y="591"/>
                  </a:cubicBezTo>
                  <a:cubicBezTo>
                    <a:pt x="301" y="651"/>
                    <a:pt x="301" y="651"/>
                    <a:pt x="301" y="651"/>
                  </a:cubicBezTo>
                  <a:cubicBezTo>
                    <a:pt x="301" y="546"/>
                    <a:pt x="301" y="546"/>
                    <a:pt x="301" y="546"/>
                  </a:cubicBezTo>
                  <a:cubicBezTo>
                    <a:pt x="268" y="545"/>
                    <a:pt x="223" y="538"/>
                    <a:pt x="213" y="524"/>
                  </a:cubicBezTo>
                  <a:cubicBezTo>
                    <a:pt x="213" y="524"/>
                    <a:pt x="213" y="524"/>
                    <a:pt x="213" y="524"/>
                  </a:cubicBezTo>
                  <a:cubicBezTo>
                    <a:pt x="213" y="523"/>
                    <a:pt x="123" y="382"/>
                    <a:pt x="62" y="285"/>
                  </a:cubicBezTo>
                  <a:cubicBezTo>
                    <a:pt x="6" y="197"/>
                    <a:pt x="6" y="197"/>
                    <a:pt x="6" y="197"/>
                  </a:cubicBezTo>
                  <a:cubicBezTo>
                    <a:pt x="2" y="192"/>
                    <a:pt x="0" y="186"/>
                    <a:pt x="0" y="180"/>
                  </a:cubicBezTo>
                  <a:cubicBezTo>
                    <a:pt x="0" y="158"/>
                    <a:pt x="29" y="138"/>
                    <a:pt x="83" y="123"/>
                  </a:cubicBezTo>
                  <a:cubicBezTo>
                    <a:pt x="133" y="109"/>
                    <a:pt x="201" y="100"/>
                    <a:pt x="275" y="98"/>
                  </a:cubicBezTo>
                  <a:cubicBezTo>
                    <a:pt x="275" y="98"/>
                    <a:pt x="275" y="98"/>
                    <a:pt x="275" y="98"/>
                  </a:cubicBezTo>
                  <a:cubicBezTo>
                    <a:pt x="279" y="98"/>
                    <a:pt x="282" y="101"/>
                    <a:pt x="282" y="105"/>
                  </a:cubicBezTo>
                  <a:cubicBezTo>
                    <a:pt x="282" y="109"/>
                    <a:pt x="279" y="112"/>
                    <a:pt x="275" y="112"/>
                  </a:cubicBezTo>
                  <a:cubicBezTo>
                    <a:pt x="114" y="117"/>
                    <a:pt x="14" y="151"/>
                    <a:pt x="14" y="180"/>
                  </a:cubicBezTo>
                  <a:cubicBezTo>
                    <a:pt x="14" y="181"/>
                    <a:pt x="14" y="182"/>
                    <a:pt x="15" y="182"/>
                  </a:cubicBezTo>
                  <a:cubicBezTo>
                    <a:pt x="15" y="185"/>
                    <a:pt x="16" y="187"/>
                    <a:pt x="17" y="189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40" y="220"/>
                    <a:pt x="153" y="249"/>
                    <a:pt x="308" y="249"/>
                  </a:cubicBezTo>
                  <a:cubicBezTo>
                    <a:pt x="462" y="249"/>
                    <a:pt x="575" y="220"/>
                    <a:pt x="597" y="191"/>
                  </a:cubicBezTo>
                  <a:cubicBezTo>
                    <a:pt x="598" y="189"/>
                    <a:pt x="598" y="189"/>
                    <a:pt x="598" y="189"/>
                  </a:cubicBezTo>
                  <a:cubicBezTo>
                    <a:pt x="599" y="187"/>
                    <a:pt x="600" y="185"/>
                    <a:pt x="601" y="182"/>
                  </a:cubicBezTo>
                  <a:cubicBezTo>
                    <a:pt x="601" y="182"/>
                    <a:pt x="601" y="181"/>
                    <a:pt x="601" y="180"/>
                  </a:cubicBezTo>
                  <a:cubicBezTo>
                    <a:pt x="601" y="151"/>
                    <a:pt x="501" y="117"/>
                    <a:pt x="340" y="112"/>
                  </a:cubicBezTo>
                  <a:cubicBezTo>
                    <a:pt x="336" y="112"/>
                    <a:pt x="333" y="109"/>
                    <a:pt x="333" y="105"/>
                  </a:cubicBezTo>
                  <a:cubicBezTo>
                    <a:pt x="333" y="101"/>
                    <a:pt x="336" y="98"/>
                    <a:pt x="340" y="98"/>
                  </a:cubicBezTo>
                  <a:cubicBezTo>
                    <a:pt x="414" y="100"/>
                    <a:pt x="482" y="109"/>
                    <a:pt x="532" y="123"/>
                  </a:cubicBezTo>
                  <a:cubicBezTo>
                    <a:pt x="586" y="138"/>
                    <a:pt x="615" y="158"/>
                    <a:pt x="615" y="180"/>
                  </a:cubicBezTo>
                  <a:cubicBezTo>
                    <a:pt x="615" y="186"/>
                    <a:pt x="613" y="192"/>
                    <a:pt x="609" y="197"/>
                  </a:cubicBezTo>
                  <a:close/>
                  <a:moveTo>
                    <a:pt x="577" y="221"/>
                  </a:moveTo>
                  <a:cubicBezTo>
                    <a:pt x="522" y="248"/>
                    <a:pt x="412" y="263"/>
                    <a:pt x="308" y="263"/>
                  </a:cubicBezTo>
                  <a:cubicBezTo>
                    <a:pt x="203" y="263"/>
                    <a:pt x="94" y="248"/>
                    <a:pt x="38" y="221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201" y="479"/>
                    <a:pt x="221" y="511"/>
                    <a:pt x="225" y="516"/>
                  </a:cubicBezTo>
                  <a:cubicBezTo>
                    <a:pt x="225" y="516"/>
                    <a:pt x="225" y="516"/>
                    <a:pt x="225" y="517"/>
                  </a:cubicBezTo>
                  <a:cubicBezTo>
                    <a:pt x="229" y="523"/>
                    <a:pt x="266" y="532"/>
                    <a:pt x="308" y="532"/>
                  </a:cubicBezTo>
                  <a:cubicBezTo>
                    <a:pt x="349" y="532"/>
                    <a:pt x="386" y="523"/>
                    <a:pt x="390" y="517"/>
                  </a:cubicBezTo>
                  <a:cubicBezTo>
                    <a:pt x="390" y="516"/>
                    <a:pt x="390" y="516"/>
                    <a:pt x="390" y="516"/>
                  </a:cubicBezTo>
                  <a:cubicBezTo>
                    <a:pt x="392" y="514"/>
                    <a:pt x="403" y="496"/>
                    <a:pt x="493" y="353"/>
                  </a:cubicBezTo>
                  <a:lnTo>
                    <a:pt x="577" y="2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DF8A148A-013A-13E7-A506-EBFAAD38D825}"/>
              </a:ext>
            </a:extLst>
          </p:cNvPr>
          <p:cNvGrpSpPr/>
          <p:nvPr/>
        </p:nvGrpSpPr>
        <p:grpSpPr>
          <a:xfrm>
            <a:off x="1546890" y="661213"/>
            <a:ext cx="739883" cy="3838390"/>
            <a:chOff x="1546890" y="661213"/>
            <a:chExt cx="739883" cy="3838390"/>
          </a:xfrm>
        </p:grpSpPr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779E4FC1-DE0F-9694-C9F3-4D068512F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908" y="661213"/>
              <a:ext cx="728865" cy="1118906"/>
            </a:xfrm>
            <a:prstGeom prst="rect">
              <a:avLst/>
            </a:prstGeom>
          </p:spPr>
        </p:pic>
        <p:pic>
          <p:nvPicPr>
            <p:cNvPr id="26" name="Obraz 25">
              <a:extLst>
                <a:ext uri="{FF2B5EF4-FFF2-40B4-BE49-F238E27FC236}">
                  <a16:creationId xmlns:a16="http://schemas.microsoft.com/office/drawing/2014/main" id="{22C80C40-D2BC-46CF-70A2-306CCF92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6891" y="2020955"/>
              <a:ext cx="728865" cy="1118906"/>
            </a:xfrm>
            <a:prstGeom prst="rect">
              <a:avLst/>
            </a:prstGeom>
          </p:spPr>
        </p:pic>
        <p:pic>
          <p:nvPicPr>
            <p:cNvPr id="27" name="Obraz 26">
              <a:extLst>
                <a:ext uri="{FF2B5EF4-FFF2-40B4-BE49-F238E27FC236}">
                  <a16:creationId xmlns:a16="http://schemas.microsoft.com/office/drawing/2014/main" id="{C21DD190-B836-A1A9-99A1-14F117CF8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6890" y="3380697"/>
              <a:ext cx="728865" cy="1118906"/>
            </a:xfrm>
            <a:prstGeom prst="rect">
              <a:avLst/>
            </a:prstGeom>
          </p:spPr>
        </p:pic>
      </p:grpSp>
      <p:grpSp>
        <p:nvGrpSpPr>
          <p:cNvPr id="28" name="Grupa 27">
            <a:extLst>
              <a:ext uri="{FF2B5EF4-FFF2-40B4-BE49-F238E27FC236}">
                <a16:creationId xmlns:a16="http://schemas.microsoft.com/office/drawing/2014/main" id="{FE06ABCB-0479-4CA8-19FA-531231035F31}"/>
              </a:ext>
            </a:extLst>
          </p:cNvPr>
          <p:cNvGrpSpPr/>
          <p:nvPr/>
        </p:nvGrpSpPr>
        <p:grpSpPr>
          <a:xfrm>
            <a:off x="6640603" y="707591"/>
            <a:ext cx="728866" cy="3728318"/>
            <a:chOff x="6640603" y="707591"/>
            <a:chExt cx="728866" cy="3728318"/>
          </a:xfrm>
        </p:grpSpPr>
        <p:pic>
          <p:nvPicPr>
            <p:cNvPr id="29" name="Obraz 28">
              <a:extLst>
                <a:ext uri="{FF2B5EF4-FFF2-40B4-BE49-F238E27FC236}">
                  <a16:creationId xmlns:a16="http://schemas.microsoft.com/office/drawing/2014/main" id="{DC6D45DB-D95E-646F-9B44-EE615CB34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0603" y="707591"/>
              <a:ext cx="728866" cy="1072528"/>
            </a:xfrm>
            <a:prstGeom prst="rect">
              <a:avLst/>
            </a:prstGeom>
          </p:spPr>
        </p:pic>
        <p:pic>
          <p:nvPicPr>
            <p:cNvPr id="30" name="Obraz 29">
              <a:extLst>
                <a:ext uri="{FF2B5EF4-FFF2-40B4-BE49-F238E27FC236}">
                  <a16:creationId xmlns:a16="http://schemas.microsoft.com/office/drawing/2014/main" id="{63AF8BAF-E6DB-ED70-F831-CAD4A1090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0603" y="2044144"/>
              <a:ext cx="728866" cy="1072528"/>
            </a:xfrm>
            <a:prstGeom prst="rect">
              <a:avLst/>
            </a:prstGeom>
          </p:spPr>
        </p:pic>
        <p:pic>
          <p:nvPicPr>
            <p:cNvPr id="47" name="Obraz 46">
              <a:extLst>
                <a:ext uri="{FF2B5EF4-FFF2-40B4-BE49-F238E27FC236}">
                  <a16:creationId xmlns:a16="http://schemas.microsoft.com/office/drawing/2014/main" id="{92589381-0D0A-325E-FD99-5CA421646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0603" y="3363381"/>
              <a:ext cx="728866" cy="1072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4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C789262-B8F2-354C-B7DA-2AB12DD603EE}"/>
              </a:ext>
            </a:extLst>
          </p:cNvPr>
          <p:cNvCxnSpPr>
            <a:cxnSpLocks/>
          </p:cNvCxnSpPr>
          <p:nvPr/>
        </p:nvCxnSpPr>
        <p:spPr>
          <a:xfrm>
            <a:off x="2382983" y="1319306"/>
            <a:ext cx="932872" cy="96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36E1277-DC61-2A43-A933-886F49E1AE9B}"/>
              </a:ext>
            </a:extLst>
          </p:cNvPr>
          <p:cNvCxnSpPr>
            <a:cxnSpLocks/>
          </p:cNvCxnSpPr>
          <p:nvPr/>
        </p:nvCxnSpPr>
        <p:spPr>
          <a:xfrm flipV="1">
            <a:off x="5588000" y="1319306"/>
            <a:ext cx="997763" cy="96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1423DC83-E3C5-C141-8D3C-7F2B25AC1867}"/>
              </a:ext>
            </a:extLst>
          </p:cNvPr>
          <p:cNvCxnSpPr>
            <a:cxnSpLocks/>
          </p:cNvCxnSpPr>
          <p:nvPr/>
        </p:nvCxnSpPr>
        <p:spPr>
          <a:xfrm>
            <a:off x="2314815" y="2571750"/>
            <a:ext cx="1001040" cy="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556562AE-DFB9-6B44-9D03-62F2063505E2}"/>
              </a:ext>
            </a:extLst>
          </p:cNvPr>
          <p:cNvCxnSpPr>
            <a:cxnSpLocks/>
          </p:cNvCxnSpPr>
          <p:nvPr/>
        </p:nvCxnSpPr>
        <p:spPr>
          <a:xfrm flipV="1">
            <a:off x="2314815" y="2861947"/>
            <a:ext cx="1001040" cy="104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74DEA88F-2AE9-3C46-AEB3-1A8F18C14D4A}"/>
              </a:ext>
            </a:extLst>
          </p:cNvPr>
          <p:cNvCxnSpPr>
            <a:cxnSpLocks/>
          </p:cNvCxnSpPr>
          <p:nvPr/>
        </p:nvCxnSpPr>
        <p:spPr>
          <a:xfrm>
            <a:off x="5588000" y="2861947"/>
            <a:ext cx="997763" cy="102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4BE02575-3A8A-6149-A6AC-08BC3836300A}"/>
              </a:ext>
            </a:extLst>
          </p:cNvPr>
          <p:cNvCxnSpPr>
            <a:cxnSpLocks/>
          </p:cNvCxnSpPr>
          <p:nvPr/>
        </p:nvCxnSpPr>
        <p:spPr>
          <a:xfrm>
            <a:off x="5588000" y="2571750"/>
            <a:ext cx="958704" cy="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a 30">
            <a:extLst>
              <a:ext uri="{FF2B5EF4-FFF2-40B4-BE49-F238E27FC236}">
                <a16:creationId xmlns:a16="http://schemas.microsoft.com/office/drawing/2014/main" id="{D4009EEE-7C24-934A-A9A0-D6CCC5B4D380}"/>
              </a:ext>
            </a:extLst>
          </p:cNvPr>
          <p:cNvGrpSpPr/>
          <p:nvPr/>
        </p:nvGrpSpPr>
        <p:grpSpPr>
          <a:xfrm>
            <a:off x="4688573" y="2321359"/>
            <a:ext cx="698929" cy="848085"/>
            <a:chOff x="6819954" y="2641311"/>
            <a:chExt cx="698929" cy="848085"/>
          </a:xfrm>
        </p:grpSpPr>
        <p:pic>
          <p:nvPicPr>
            <p:cNvPr id="32" name="Grafika 31" descr="Baza danych kontur">
              <a:extLst>
                <a:ext uri="{FF2B5EF4-FFF2-40B4-BE49-F238E27FC236}">
                  <a16:creationId xmlns:a16="http://schemas.microsoft.com/office/drawing/2014/main" id="{DD807531-B799-6E4D-BCA7-64B915265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19954" y="2641311"/>
              <a:ext cx="698929" cy="580395"/>
            </a:xfrm>
            <a:prstGeom prst="rect">
              <a:avLst/>
            </a:prstGeom>
          </p:spPr>
        </p:pic>
        <p:sp>
          <p:nvSpPr>
            <p:cNvPr id="33" name="pole tekstowe 32">
              <a:extLst>
                <a:ext uri="{FF2B5EF4-FFF2-40B4-BE49-F238E27FC236}">
                  <a16:creationId xmlns:a16="http://schemas.microsoft.com/office/drawing/2014/main" id="{746E13B7-9DAF-624F-922B-E22A18A79DB2}"/>
                </a:ext>
              </a:extLst>
            </p:cNvPr>
            <p:cNvSpPr txBox="1"/>
            <p:nvPr/>
          </p:nvSpPr>
          <p:spPr>
            <a:xfrm>
              <a:off x="6827969" y="3153750"/>
              <a:ext cx="652056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Load</a:t>
              </a:r>
              <a:endParaRPr lang="pl-PL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B6C59A2B-9A32-434B-8734-8F33293DCE98}"/>
              </a:ext>
            </a:extLst>
          </p:cNvPr>
          <p:cNvGrpSpPr/>
          <p:nvPr/>
        </p:nvGrpSpPr>
        <p:grpSpPr>
          <a:xfrm>
            <a:off x="3956072" y="2256388"/>
            <a:ext cx="948612" cy="916041"/>
            <a:chOff x="5718001" y="2576340"/>
            <a:chExt cx="948612" cy="916041"/>
          </a:xfrm>
        </p:grpSpPr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53E23537-A2CB-BE4F-99FA-AB81838FA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9125" y="2576340"/>
              <a:ext cx="578482" cy="580395"/>
            </a:xfrm>
            <a:custGeom>
              <a:avLst/>
              <a:gdLst>
                <a:gd name="T0" fmla="*/ 529 w 676"/>
                <a:gd name="T1" fmla="*/ 279 h 678"/>
                <a:gd name="T2" fmla="*/ 431 w 676"/>
                <a:gd name="T3" fmla="*/ 293 h 678"/>
                <a:gd name="T4" fmla="*/ 409 w 676"/>
                <a:gd name="T5" fmla="*/ 210 h 678"/>
                <a:gd name="T6" fmla="*/ 367 w 676"/>
                <a:gd name="T7" fmla="*/ 125 h 678"/>
                <a:gd name="T8" fmla="*/ 401 w 676"/>
                <a:gd name="T9" fmla="*/ 58 h 678"/>
                <a:gd name="T10" fmla="*/ 504 w 676"/>
                <a:gd name="T11" fmla="*/ 6 h 678"/>
                <a:gd name="T12" fmla="*/ 579 w 676"/>
                <a:gd name="T13" fmla="*/ 18 h 678"/>
                <a:gd name="T14" fmla="*/ 659 w 676"/>
                <a:gd name="T15" fmla="*/ 100 h 678"/>
                <a:gd name="T16" fmla="*/ 676 w 676"/>
                <a:gd name="T17" fmla="*/ 169 h 678"/>
                <a:gd name="T18" fmla="*/ 605 w 676"/>
                <a:gd name="T19" fmla="*/ 241 h 678"/>
                <a:gd name="T20" fmla="*/ 558 w 676"/>
                <a:gd name="T21" fmla="*/ 314 h 678"/>
                <a:gd name="T22" fmla="*/ 539 w 676"/>
                <a:gd name="T23" fmla="*/ 267 h 678"/>
                <a:gd name="T24" fmla="*/ 590 w 676"/>
                <a:gd name="T25" fmla="*/ 242 h 678"/>
                <a:gd name="T26" fmla="*/ 626 w 676"/>
                <a:gd name="T27" fmla="*/ 172 h 678"/>
                <a:gd name="T28" fmla="*/ 655 w 676"/>
                <a:gd name="T29" fmla="*/ 114 h 678"/>
                <a:gd name="T30" fmla="*/ 566 w 676"/>
                <a:gd name="T31" fmla="*/ 67 h 678"/>
                <a:gd name="T32" fmla="*/ 517 w 676"/>
                <a:gd name="T33" fmla="*/ 15 h 678"/>
                <a:gd name="T34" fmla="*/ 500 w 676"/>
                <a:gd name="T35" fmla="*/ 56 h 678"/>
                <a:gd name="T36" fmla="*/ 401 w 676"/>
                <a:gd name="T37" fmla="*/ 73 h 678"/>
                <a:gd name="T38" fmla="*/ 413 w 676"/>
                <a:gd name="T39" fmla="*/ 144 h 678"/>
                <a:gd name="T40" fmla="*/ 422 w 676"/>
                <a:gd name="T41" fmla="*/ 215 h 678"/>
                <a:gd name="T42" fmla="*/ 463 w 676"/>
                <a:gd name="T43" fmla="*/ 255 h 678"/>
                <a:gd name="T44" fmla="*/ 532 w 676"/>
                <a:gd name="T45" fmla="*/ 264 h 678"/>
                <a:gd name="T46" fmla="*/ 478 w 676"/>
                <a:gd name="T47" fmla="*/ 160 h 678"/>
                <a:gd name="T48" fmla="*/ 517 w 676"/>
                <a:gd name="T49" fmla="*/ 199 h 678"/>
                <a:gd name="T50" fmla="*/ 517 w 676"/>
                <a:gd name="T51" fmla="*/ 185 h 678"/>
                <a:gd name="T52" fmla="*/ 258 w 676"/>
                <a:gd name="T53" fmla="*/ 678 h 678"/>
                <a:gd name="T54" fmla="*/ 233 w 676"/>
                <a:gd name="T55" fmla="*/ 615 h 678"/>
                <a:gd name="T56" fmla="*/ 105 w 676"/>
                <a:gd name="T57" fmla="*/ 628 h 678"/>
                <a:gd name="T58" fmla="*/ 90 w 676"/>
                <a:gd name="T59" fmla="*/ 522 h 678"/>
                <a:gd name="T60" fmla="*/ 0 w 676"/>
                <a:gd name="T61" fmla="*/ 424 h 678"/>
                <a:gd name="T62" fmla="*/ 14 w 676"/>
                <a:gd name="T63" fmla="*/ 350 h 678"/>
                <a:gd name="T64" fmla="*/ 91 w 676"/>
                <a:gd name="T65" fmla="*/ 229 h 678"/>
                <a:gd name="T66" fmla="*/ 159 w 676"/>
                <a:gd name="T67" fmla="*/ 185 h 678"/>
                <a:gd name="T68" fmla="*/ 276 w 676"/>
                <a:gd name="T69" fmla="*/ 222 h 678"/>
                <a:gd name="T70" fmla="*/ 378 w 676"/>
                <a:gd name="T71" fmla="*/ 190 h 678"/>
                <a:gd name="T72" fmla="*/ 423 w 676"/>
                <a:gd name="T73" fmla="*/ 310 h 678"/>
                <a:gd name="T74" fmla="*/ 513 w 676"/>
                <a:gd name="T75" fmla="*/ 370 h 678"/>
                <a:gd name="T76" fmla="*/ 456 w 676"/>
                <a:gd name="T77" fmla="*/ 419 h 678"/>
                <a:gd name="T78" fmla="*/ 494 w 676"/>
                <a:gd name="T79" fmla="*/ 527 h 678"/>
                <a:gd name="T80" fmla="*/ 393 w 676"/>
                <a:gd name="T81" fmla="*/ 564 h 678"/>
                <a:gd name="T82" fmla="*/ 325 w 676"/>
                <a:gd name="T83" fmla="*/ 669 h 678"/>
                <a:gd name="T84" fmla="*/ 165 w 676"/>
                <a:gd name="T85" fmla="*/ 577 h 678"/>
                <a:gd name="T86" fmla="*/ 261 w 676"/>
                <a:gd name="T87" fmla="*/ 664 h 678"/>
                <a:gd name="T88" fmla="*/ 323 w 676"/>
                <a:gd name="T89" fmla="*/ 591 h 678"/>
                <a:gd name="T90" fmla="*/ 449 w 676"/>
                <a:gd name="T91" fmla="*/ 573 h 678"/>
                <a:gd name="T92" fmla="*/ 432 w 676"/>
                <a:gd name="T93" fmla="*/ 479 h 678"/>
                <a:gd name="T94" fmla="*/ 445 w 676"/>
                <a:gd name="T95" fmla="*/ 396 h 678"/>
                <a:gd name="T96" fmla="*/ 421 w 676"/>
                <a:gd name="T97" fmla="*/ 325 h 678"/>
                <a:gd name="T98" fmla="*/ 356 w 676"/>
                <a:gd name="T99" fmla="*/ 258 h 678"/>
                <a:gd name="T100" fmla="*/ 286 w 676"/>
                <a:gd name="T101" fmla="*/ 233 h 678"/>
                <a:gd name="T102" fmla="*/ 199 w 676"/>
                <a:gd name="T103" fmla="*/ 245 h 678"/>
                <a:gd name="T104" fmla="*/ 106 w 676"/>
                <a:gd name="T105" fmla="*/ 228 h 678"/>
                <a:gd name="T106" fmla="*/ 85 w 676"/>
                <a:gd name="T107" fmla="*/ 357 h 678"/>
                <a:gd name="T108" fmla="*/ 14 w 676"/>
                <a:gd name="T109" fmla="*/ 419 h 678"/>
                <a:gd name="T110" fmla="*/ 104 w 676"/>
                <a:gd name="T111" fmla="*/ 519 h 678"/>
                <a:gd name="T112" fmla="*/ 109 w 676"/>
                <a:gd name="T113" fmla="*/ 613 h 678"/>
                <a:gd name="T114" fmla="*/ 258 w 676"/>
                <a:gd name="T115" fmla="*/ 484 h 678"/>
                <a:gd name="T116" fmla="*/ 323 w 676"/>
                <a:gd name="T117" fmla="*/ 419 h 678"/>
                <a:gd name="T118" fmla="*/ 207 w 676"/>
                <a:gd name="T119" fmla="*/ 419 h 678"/>
                <a:gd name="T120" fmla="*/ 258 w 676"/>
                <a:gd name="T121" fmla="*/ 36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6" h="678">
                  <a:moveTo>
                    <a:pt x="556" y="314"/>
                  </a:moveTo>
                  <a:cubicBezTo>
                    <a:pt x="554" y="314"/>
                    <a:pt x="551" y="313"/>
                    <a:pt x="550" y="311"/>
                  </a:cubicBezTo>
                  <a:cubicBezTo>
                    <a:pt x="529" y="279"/>
                    <a:pt x="529" y="279"/>
                    <a:pt x="529" y="279"/>
                  </a:cubicBezTo>
                  <a:cubicBezTo>
                    <a:pt x="508" y="281"/>
                    <a:pt x="488" y="277"/>
                    <a:pt x="468" y="269"/>
                  </a:cubicBezTo>
                  <a:cubicBezTo>
                    <a:pt x="439" y="293"/>
                    <a:pt x="439" y="293"/>
                    <a:pt x="439" y="293"/>
                  </a:cubicBezTo>
                  <a:cubicBezTo>
                    <a:pt x="437" y="295"/>
                    <a:pt x="433" y="295"/>
                    <a:pt x="431" y="293"/>
                  </a:cubicBezTo>
                  <a:cubicBezTo>
                    <a:pt x="412" y="281"/>
                    <a:pt x="397" y="266"/>
                    <a:pt x="385" y="248"/>
                  </a:cubicBezTo>
                  <a:cubicBezTo>
                    <a:pt x="383" y="245"/>
                    <a:pt x="383" y="242"/>
                    <a:pt x="385" y="239"/>
                  </a:cubicBezTo>
                  <a:cubicBezTo>
                    <a:pt x="409" y="210"/>
                    <a:pt x="409" y="210"/>
                    <a:pt x="409" y="210"/>
                  </a:cubicBezTo>
                  <a:cubicBezTo>
                    <a:pt x="401" y="194"/>
                    <a:pt x="398" y="177"/>
                    <a:pt x="398" y="160"/>
                  </a:cubicBezTo>
                  <a:cubicBezTo>
                    <a:pt x="398" y="155"/>
                    <a:pt x="398" y="151"/>
                    <a:pt x="398" y="146"/>
                  </a:cubicBezTo>
                  <a:cubicBezTo>
                    <a:pt x="367" y="125"/>
                    <a:pt x="367" y="125"/>
                    <a:pt x="367" y="125"/>
                  </a:cubicBezTo>
                  <a:cubicBezTo>
                    <a:pt x="364" y="124"/>
                    <a:pt x="363" y="120"/>
                    <a:pt x="364" y="117"/>
                  </a:cubicBezTo>
                  <a:cubicBezTo>
                    <a:pt x="370" y="96"/>
                    <a:pt x="380" y="77"/>
                    <a:pt x="393" y="60"/>
                  </a:cubicBezTo>
                  <a:cubicBezTo>
                    <a:pt x="395" y="57"/>
                    <a:pt x="399" y="57"/>
                    <a:pt x="401" y="58"/>
                  </a:cubicBezTo>
                  <a:cubicBezTo>
                    <a:pt x="437" y="71"/>
                    <a:pt x="437" y="71"/>
                    <a:pt x="437" y="71"/>
                  </a:cubicBezTo>
                  <a:cubicBezTo>
                    <a:pt x="453" y="57"/>
                    <a:pt x="472" y="47"/>
                    <a:pt x="494" y="43"/>
                  </a:cubicBezTo>
                  <a:cubicBezTo>
                    <a:pt x="504" y="6"/>
                    <a:pt x="504" y="6"/>
                    <a:pt x="504" y="6"/>
                  </a:cubicBezTo>
                  <a:cubicBezTo>
                    <a:pt x="505" y="3"/>
                    <a:pt x="507" y="1"/>
                    <a:pt x="510" y="1"/>
                  </a:cubicBezTo>
                  <a:cubicBezTo>
                    <a:pt x="532" y="0"/>
                    <a:pt x="554" y="4"/>
                    <a:pt x="574" y="11"/>
                  </a:cubicBezTo>
                  <a:cubicBezTo>
                    <a:pt x="577" y="12"/>
                    <a:pt x="579" y="15"/>
                    <a:pt x="579" y="18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96" y="67"/>
                    <a:pt x="611" y="83"/>
                    <a:pt x="621" y="102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62" y="100"/>
                    <a:pt x="665" y="102"/>
                    <a:pt x="666" y="105"/>
                  </a:cubicBezTo>
                  <a:cubicBezTo>
                    <a:pt x="673" y="122"/>
                    <a:pt x="676" y="141"/>
                    <a:pt x="676" y="160"/>
                  </a:cubicBezTo>
                  <a:cubicBezTo>
                    <a:pt x="676" y="163"/>
                    <a:pt x="676" y="166"/>
                    <a:pt x="676" y="169"/>
                  </a:cubicBezTo>
                  <a:cubicBezTo>
                    <a:pt x="676" y="172"/>
                    <a:pt x="674" y="174"/>
                    <a:pt x="671" y="175"/>
                  </a:cubicBezTo>
                  <a:cubicBezTo>
                    <a:pt x="634" y="185"/>
                    <a:pt x="634" y="185"/>
                    <a:pt x="634" y="185"/>
                  </a:cubicBezTo>
                  <a:cubicBezTo>
                    <a:pt x="629" y="206"/>
                    <a:pt x="619" y="225"/>
                    <a:pt x="605" y="241"/>
                  </a:cubicBezTo>
                  <a:cubicBezTo>
                    <a:pt x="618" y="277"/>
                    <a:pt x="618" y="277"/>
                    <a:pt x="618" y="277"/>
                  </a:cubicBezTo>
                  <a:cubicBezTo>
                    <a:pt x="619" y="279"/>
                    <a:pt x="618" y="283"/>
                    <a:pt x="616" y="284"/>
                  </a:cubicBezTo>
                  <a:cubicBezTo>
                    <a:pt x="598" y="298"/>
                    <a:pt x="579" y="308"/>
                    <a:pt x="558" y="314"/>
                  </a:cubicBezTo>
                  <a:cubicBezTo>
                    <a:pt x="557" y="314"/>
                    <a:pt x="557" y="314"/>
                    <a:pt x="556" y="314"/>
                  </a:cubicBezTo>
                  <a:close/>
                  <a:moveTo>
                    <a:pt x="533" y="264"/>
                  </a:moveTo>
                  <a:cubicBezTo>
                    <a:pt x="535" y="264"/>
                    <a:pt x="538" y="265"/>
                    <a:pt x="539" y="267"/>
                  </a:cubicBezTo>
                  <a:cubicBezTo>
                    <a:pt x="559" y="299"/>
                    <a:pt x="559" y="299"/>
                    <a:pt x="559" y="299"/>
                  </a:cubicBezTo>
                  <a:cubicBezTo>
                    <a:pt x="575" y="294"/>
                    <a:pt x="590" y="286"/>
                    <a:pt x="603" y="277"/>
                  </a:cubicBezTo>
                  <a:cubicBezTo>
                    <a:pt x="590" y="242"/>
                    <a:pt x="590" y="242"/>
                    <a:pt x="590" y="242"/>
                  </a:cubicBezTo>
                  <a:cubicBezTo>
                    <a:pt x="589" y="239"/>
                    <a:pt x="590" y="236"/>
                    <a:pt x="592" y="234"/>
                  </a:cubicBezTo>
                  <a:cubicBezTo>
                    <a:pt x="607" y="219"/>
                    <a:pt x="617" y="199"/>
                    <a:pt x="621" y="178"/>
                  </a:cubicBezTo>
                  <a:cubicBezTo>
                    <a:pt x="621" y="175"/>
                    <a:pt x="623" y="173"/>
                    <a:pt x="626" y="172"/>
                  </a:cubicBezTo>
                  <a:cubicBezTo>
                    <a:pt x="662" y="163"/>
                    <a:pt x="662" y="163"/>
                    <a:pt x="662" y="163"/>
                  </a:cubicBezTo>
                  <a:cubicBezTo>
                    <a:pt x="662" y="162"/>
                    <a:pt x="662" y="161"/>
                    <a:pt x="662" y="160"/>
                  </a:cubicBezTo>
                  <a:cubicBezTo>
                    <a:pt x="662" y="144"/>
                    <a:pt x="660" y="129"/>
                    <a:pt x="655" y="114"/>
                  </a:cubicBezTo>
                  <a:cubicBezTo>
                    <a:pt x="618" y="116"/>
                    <a:pt x="618" y="116"/>
                    <a:pt x="618" y="116"/>
                  </a:cubicBezTo>
                  <a:cubicBezTo>
                    <a:pt x="615" y="116"/>
                    <a:pt x="612" y="114"/>
                    <a:pt x="611" y="112"/>
                  </a:cubicBezTo>
                  <a:cubicBezTo>
                    <a:pt x="601" y="92"/>
                    <a:pt x="586" y="77"/>
                    <a:pt x="566" y="67"/>
                  </a:cubicBezTo>
                  <a:cubicBezTo>
                    <a:pt x="564" y="65"/>
                    <a:pt x="562" y="63"/>
                    <a:pt x="563" y="60"/>
                  </a:cubicBezTo>
                  <a:cubicBezTo>
                    <a:pt x="565" y="23"/>
                    <a:pt x="565" y="23"/>
                    <a:pt x="565" y="23"/>
                  </a:cubicBezTo>
                  <a:cubicBezTo>
                    <a:pt x="549" y="17"/>
                    <a:pt x="533" y="15"/>
                    <a:pt x="517" y="15"/>
                  </a:cubicBezTo>
                  <a:cubicBezTo>
                    <a:pt x="517" y="15"/>
                    <a:pt x="516" y="15"/>
                    <a:pt x="516" y="15"/>
                  </a:cubicBezTo>
                  <a:cubicBezTo>
                    <a:pt x="506" y="51"/>
                    <a:pt x="506" y="51"/>
                    <a:pt x="506" y="51"/>
                  </a:cubicBezTo>
                  <a:cubicBezTo>
                    <a:pt x="505" y="53"/>
                    <a:pt x="503" y="55"/>
                    <a:pt x="500" y="56"/>
                  </a:cubicBezTo>
                  <a:cubicBezTo>
                    <a:pt x="479" y="59"/>
                    <a:pt x="459" y="69"/>
                    <a:pt x="443" y="84"/>
                  </a:cubicBezTo>
                  <a:cubicBezTo>
                    <a:pt x="442" y="86"/>
                    <a:pt x="439" y="87"/>
                    <a:pt x="436" y="86"/>
                  </a:cubicBezTo>
                  <a:cubicBezTo>
                    <a:pt x="401" y="73"/>
                    <a:pt x="401" y="73"/>
                    <a:pt x="401" y="73"/>
                  </a:cubicBezTo>
                  <a:cubicBezTo>
                    <a:pt x="391" y="86"/>
                    <a:pt x="384" y="101"/>
                    <a:pt x="379" y="116"/>
                  </a:cubicBezTo>
                  <a:cubicBezTo>
                    <a:pt x="410" y="137"/>
                    <a:pt x="410" y="137"/>
                    <a:pt x="410" y="137"/>
                  </a:cubicBezTo>
                  <a:cubicBezTo>
                    <a:pt x="412" y="138"/>
                    <a:pt x="413" y="141"/>
                    <a:pt x="413" y="144"/>
                  </a:cubicBezTo>
                  <a:cubicBezTo>
                    <a:pt x="412" y="149"/>
                    <a:pt x="412" y="154"/>
                    <a:pt x="412" y="160"/>
                  </a:cubicBezTo>
                  <a:cubicBezTo>
                    <a:pt x="412" y="176"/>
                    <a:pt x="415" y="193"/>
                    <a:pt x="423" y="207"/>
                  </a:cubicBezTo>
                  <a:cubicBezTo>
                    <a:pt x="424" y="210"/>
                    <a:pt x="424" y="213"/>
                    <a:pt x="422" y="215"/>
                  </a:cubicBezTo>
                  <a:cubicBezTo>
                    <a:pt x="399" y="244"/>
                    <a:pt x="399" y="244"/>
                    <a:pt x="399" y="244"/>
                  </a:cubicBezTo>
                  <a:cubicBezTo>
                    <a:pt x="409" y="258"/>
                    <a:pt x="421" y="269"/>
                    <a:pt x="434" y="279"/>
                  </a:cubicBezTo>
                  <a:cubicBezTo>
                    <a:pt x="463" y="255"/>
                    <a:pt x="463" y="255"/>
                    <a:pt x="463" y="255"/>
                  </a:cubicBezTo>
                  <a:cubicBezTo>
                    <a:pt x="465" y="254"/>
                    <a:pt x="468" y="253"/>
                    <a:pt x="471" y="254"/>
                  </a:cubicBezTo>
                  <a:cubicBezTo>
                    <a:pt x="485" y="262"/>
                    <a:pt x="501" y="265"/>
                    <a:pt x="517" y="265"/>
                  </a:cubicBezTo>
                  <a:cubicBezTo>
                    <a:pt x="522" y="265"/>
                    <a:pt x="527" y="265"/>
                    <a:pt x="532" y="264"/>
                  </a:cubicBezTo>
                  <a:cubicBezTo>
                    <a:pt x="532" y="264"/>
                    <a:pt x="533" y="264"/>
                    <a:pt x="533" y="264"/>
                  </a:cubicBezTo>
                  <a:close/>
                  <a:moveTo>
                    <a:pt x="517" y="199"/>
                  </a:moveTo>
                  <a:cubicBezTo>
                    <a:pt x="496" y="199"/>
                    <a:pt x="478" y="181"/>
                    <a:pt x="478" y="160"/>
                  </a:cubicBezTo>
                  <a:cubicBezTo>
                    <a:pt x="478" y="138"/>
                    <a:pt x="496" y="121"/>
                    <a:pt x="517" y="121"/>
                  </a:cubicBezTo>
                  <a:cubicBezTo>
                    <a:pt x="539" y="121"/>
                    <a:pt x="556" y="138"/>
                    <a:pt x="556" y="160"/>
                  </a:cubicBezTo>
                  <a:cubicBezTo>
                    <a:pt x="556" y="181"/>
                    <a:pt x="539" y="199"/>
                    <a:pt x="517" y="199"/>
                  </a:cubicBezTo>
                  <a:close/>
                  <a:moveTo>
                    <a:pt x="517" y="135"/>
                  </a:moveTo>
                  <a:cubicBezTo>
                    <a:pt x="503" y="135"/>
                    <a:pt x="492" y="146"/>
                    <a:pt x="492" y="160"/>
                  </a:cubicBezTo>
                  <a:cubicBezTo>
                    <a:pt x="492" y="174"/>
                    <a:pt x="503" y="185"/>
                    <a:pt x="517" y="185"/>
                  </a:cubicBezTo>
                  <a:cubicBezTo>
                    <a:pt x="531" y="185"/>
                    <a:pt x="542" y="174"/>
                    <a:pt x="542" y="160"/>
                  </a:cubicBezTo>
                  <a:cubicBezTo>
                    <a:pt x="542" y="146"/>
                    <a:pt x="531" y="135"/>
                    <a:pt x="517" y="135"/>
                  </a:cubicBezTo>
                  <a:close/>
                  <a:moveTo>
                    <a:pt x="258" y="678"/>
                  </a:moveTo>
                  <a:cubicBezTo>
                    <a:pt x="256" y="678"/>
                    <a:pt x="256" y="678"/>
                    <a:pt x="256" y="678"/>
                  </a:cubicBezTo>
                  <a:cubicBezTo>
                    <a:pt x="252" y="678"/>
                    <a:pt x="250" y="676"/>
                    <a:pt x="249" y="673"/>
                  </a:cubicBezTo>
                  <a:cubicBezTo>
                    <a:pt x="233" y="615"/>
                    <a:pt x="233" y="615"/>
                    <a:pt x="233" y="615"/>
                  </a:cubicBezTo>
                  <a:cubicBezTo>
                    <a:pt x="208" y="612"/>
                    <a:pt x="184" y="604"/>
                    <a:pt x="162" y="592"/>
                  </a:cubicBezTo>
                  <a:cubicBezTo>
                    <a:pt x="113" y="628"/>
                    <a:pt x="113" y="628"/>
                    <a:pt x="113" y="628"/>
                  </a:cubicBezTo>
                  <a:cubicBezTo>
                    <a:pt x="111" y="630"/>
                    <a:pt x="108" y="630"/>
                    <a:pt x="105" y="628"/>
                  </a:cubicBezTo>
                  <a:cubicBezTo>
                    <a:pt x="86" y="614"/>
                    <a:pt x="69" y="598"/>
                    <a:pt x="55" y="579"/>
                  </a:cubicBezTo>
                  <a:cubicBezTo>
                    <a:pt x="53" y="577"/>
                    <a:pt x="53" y="574"/>
                    <a:pt x="55" y="571"/>
                  </a:cubicBezTo>
                  <a:cubicBezTo>
                    <a:pt x="90" y="522"/>
                    <a:pt x="90" y="522"/>
                    <a:pt x="90" y="522"/>
                  </a:cubicBezTo>
                  <a:cubicBezTo>
                    <a:pt x="75" y="499"/>
                    <a:pt x="66" y="474"/>
                    <a:pt x="62" y="447"/>
                  </a:cubicBezTo>
                  <a:cubicBezTo>
                    <a:pt x="5" y="431"/>
                    <a:pt x="5" y="431"/>
                    <a:pt x="5" y="431"/>
                  </a:cubicBezTo>
                  <a:cubicBezTo>
                    <a:pt x="2" y="430"/>
                    <a:pt x="0" y="427"/>
                    <a:pt x="0" y="424"/>
                  </a:cubicBezTo>
                  <a:cubicBezTo>
                    <a:pt x="0" y="423"/>
                    <a:pt x="0" y="421"/>
                    <a:pt x="0" y="419"/>
                  </a:cubicBezTo>
                  <a:cubicBezTo>
                    <a:pt x="0" y="398"/>
                    <a:pt x="2" y="376"/>
                    <a:pt x="8" y="355"/>
                  </a:cubicBezTo>
                  <a:cubicBezTo>
                    <a:pt x="8" y="352"/>
                    <a:pt x="11" y="350"/>
                    <a:pt x="14" y="350"/>
                  </a:cubicBezTo>
                  <a:cubicBezTo>
                    <a:pt x="74" y="348"/>
                    <a:pt x="74" y="348"/>
                    <a:pt x="74" y="348"/>
                  </a:cubicBezTo>
                  <a:cubicBezTo>
                    <a:pt x="83" y="324"/>
                    <a:pt x="97" y="302"/>
                    <a:pt x="114" y="283"/>
                  </a:cubicBezTo>
                  <a:cubicBezTo>
                    <a:pt x="91" y="229"/>
                    <a:pt x="91" y="229"/>
                    <a:pt x="91" y="229"/>
                  </a:cubicBezTo>
                  <a:cubicBezTo>
                    <a:pt x="89" y="226"/>
                    <a:pt x="90" y="223"/>
                    <a:pt x="93" y="221"/>
                  </a:cubicBezTo>
                  <a:cubicBezTo>
                    <a:pt x="110" y="206"/>
                    <a:pt x="130" y="193"/>
                    <a:pt x="151" y="184"/>
                  </a:cubicBezTo>
                  <a:cubicBezTo>
                    <a:pt x="154" y="182"/>
                    <a:pt x="157" y="183"/>
                    <a:pt x="159" y="185"/>
                  </a:cubicBezTo>
                  <a:cubicBezTo>
                    <a:pt x="199" y="230"/>
                    <a:pt x="199" y="230"/>
                    <a:pt x="199" y="230"/>
                  </a:cubicBezTo>
                  <a:cubicBezTo>
                    <a:pt x="218" y="224"/>
                    <a:pt x="238" y="221"/>
                    <a:pt x="258" y="221"/>
                  </a:cubicBezTo>
                  <a:cubicBezTo>
                    <a:pt x="264" y="221"/>
                    <a:pt x="270" y="222"/>
                    <a:pt x="276" y="222"/>
                  </a:cubicBezTo>
                  <a:cubicBezTo>
                    <a:pt x="304" y="170"/>
                    <a:pt x="304" y="170"/>
                    <a:pt x="304" y="170"/>
                  </a:cubicBezTo>
                  <a:cubicBezTo>
                    <a:pt x="306" y="167"/>
                    <a:pt x="309" y="165"/>
                    <a:pt x="312" y="166"/>
                  </a:cubicBezTo>
                  <a:cubicBezTo>
                    <a:pt x="335" y="171"/>
                    <a:pt x="357" y="179"/>
                    <a:pt x="378" y="190"/>
                  </a:cubicBezTo>
                  <a:cubicBezTo>
                    <a:pt x="380" y="191"/>
                    <a:pt x="382" y="194"/>
                    <a:pt x="381" y="197"/>
                  </a:cubicBezTo>
                  <a:cubicBezTo>
                    <a:pt x="371" y="256"/>
                    <a:pt x="371" y="256"/>
                    <a:pt x="371" y="256"/>
                  </a:cubicBezTo>
                  <a:cubicBezTo>
                    <a:pt x="391" y="271"/>
                    <a:pt x="410" y="289"/>
                    <a:pt x="423" y="310"/>
                  </a:cubicBezTo>
                  <a:cubicBezTo>
                    <a:pt x="482" y="300"/>
                    <a:pt x="482" y="300"/>
                    <a:pt x="482" y="300"/>
                  </a:cubicBezTo>
                  <a:cubicBezTo>
                    <a:pt x="485" y="299"/>
                    <a:pt x="489" y="301"/>
                    <a:pt x="490" y="303"/>
                  </a:cubicBezTo>
                  <a:cubicBezTo>
                    <a:pt x="500" y="325"/>
                    <a:pt x="508" y="347"/>
                    <a:pt x="513" y="370"/>
                  </a:cubicBezTo>
                  <a:cubicBezTo>
                    <a:pt x="513" y="373"/>
                    <a:pt x="512" y="376"/>
                    <a:pt x="509" y="378"/>
                  </a:cubicBezTo>
                  <a:cubicBezTo>
                    <a:pt x="456" y="406"/>
                    <a:pt x="456" y="406"/>
                    <a:pt x="456" y="406"/>
                  </a:cubicBezTo>
                  <a:cubicBezTo>
                    <a:pt x="456" y="410"/>
                    <a:pt x="456" y="415"/>
                    <a:pt x="456" y="419"/>
                  </a:cubicBezTo>
                  <a:cubicBezTo>
                    <a:pt x="456" y="439"/>
                    <a:pt x="453" y="459"/>
                    <a:pt x="447" y="479"/>
                  </a:cubicBezTo>
                  <a:cubicBezTo>
                    <a:pt x="492" y="519"/>
                    <a:pt x="492" y="519"/>
                    <a:pt x="492" y="519"/>
                  </a:cubicBezTo>
                  <a:cubicBezTo>
                    <a:pt x="494" y="521"/>
                    <a:pt x="495" y="524"/>
                    <a:pt x="494" y="527"/>
                  </a:cubicBezTo>
                  <a:cubicBezTo>
                    <a:pt x="484" y="548"/>
                    <a:pt x="471" y="568"/>
                    <a:pt x="456" y="586"/>
                  </a:cubicBezTo>
                  <a:cubicBezTo>
                    <a:pt x="454" y="589"/>
                    <a:pt x="451" y="589"/>
                    <a:pt x="448" y="588"/>
                  </a:cubicBezTo>
                  <a:cubicBezTo>
                    <a:pt x="393" y="564"/>
                    <a:pt x="393" y="564"/>
                    <a:pt x="393" y="564"/>
                  </a:cubicBezTo>
                  <a:cubicBezTo>
                    <a:pt x="375" y="581"/>
                    <a:pt x="355" y="594"/>
                    <a:pt x="333" y="603"/>
                  </a:cubicBezTo>
                  <a:cubicBezTo>
                    <a:pt x="330" y="663"/>
                    <a:pt x="330" y="663"/>
                    <a:pt x="330" y="663"/>
                  </a:cubicBezTo>
                  <a:cubicBezTo>
                    <a:pt x="330" y="666"/>
                    <a:pt x="328" y="669"/>
                    <a:pt x="325" y="669"/>
                  </a:cubicBezTo>
                  <a:cubicBezTo>
                    <a:pt x="303" y="675"/>
                    <a:pt x="281" y="678"/>
                    <a:pt x="258" y="678"/>
                  </a:cubicBezTo>
                  <a:close/>
                  <a:moveTo>
                    <a:pt x="161" y="576"/>
                  </a:moveTo>
                  <a:cubicBezTo>
                    <a:pt x="162" y="576"/>
                    <a:pt x="164" y="577"/>
                    <a:pt x="165" y="577"/>
                  </a:cubicBezTo>
                  <a:cubicBezTo>
                    <a:pt x="188" y="591"/>
                    <a:pt x="213" y="599"/>
                    <a:pt x="239" y="602"/>
                  </a:cubicBezTo>
                  <a:cubicBezTo>
                    <a:pt x="242" y="602"/>
                    <a:pt x="244" y="604"/>
                    <a:pt x="245" y="607"/>
                  </a:cubicBezTo>
                  <a:cubicBezTo>
                    <a:pt x="261" y="664"/>
                    <a:pt x="261" y="664"/>
                    <a:pt x="261" y="664"/>
                  </a:cubicBezTo>
                  <a:cubicBezTo>
                    <a:pt x="280" y="664"/>
                    <a:pt x="298" y="661"/>
                    <a:pt x="316" y="657"/>
                  </a:cubicBezTo>
                  <a:cubicBezTo>
                    <a:pt x="319" y="598"/>
                    <a:pt x="319" y="598"/>
                    <a:pt x="319" y="598"/>
                  </a:cubicBezTo>
                  <a:cubicBezTo>
                    <a:pt x="319" y="595"/>
                    <a:pt x="321" y="592"/>
                    <a:pt x="323" y="591"/>
                  </a:cubicBezTo>
                  <a:cubicBezTo>
                    <a:pt x="347" y="582"/>
                    <a:pt x="368" y="569"/>
                    <a:pt x="387" y="551"/>
                  </a:cubicBezTo>
                  <a:cubicBezTo>
                    <a:pt x="389" y="549"/>
                    <a:pt x="392" y="548"/>
                    <a:pt x="394" y="549"/>
                  </a:cubicBezTo>
                  <a:cubicBezTo>
                    <a:pt x="449" y="573"/>
                    <a:pt x="449" y="573"/>
                    <a:pt x="449" y="573"/>
                  </a:cubicBezTo>
                  <a:cubicBezTo>
                    <a:pt x="461" y="558"/>
                    <a:pt x="471" y="542"/>
                    <a:pt x="479" y="526"/>
                  </a:cubicBezTo>
                  <a:cubicBezTo>
                    <a:pt x="434" y="486"/>
                    <a:pt x="434" y="486"/>
                    <a:pt x="434" y="486"/>
                  </a:cubicBezTo>
                  <a:cubicBezTo>
                    <a:pt x="432" y="484"/>
                    <a:pt x="431" y="481"/>
                    <a:pt x="432" y="479"/>
                  </a:cubicBezTo>
                  <a:cubicBezTo>
                    <a:pt x="439" y="459"/>
                    <a:pt x="442" y="439"/>
                    <a:pt x="442" y="419"/>
                  </a:cubicBezTo>
                  <a:cubicBezTo>
                    <a:pt x="442" y="414"/>
                    <a:pt x="442" y="408"/>
                    <a:pt x="441" y="402"/>
                  </a:cubicBezTo>
                  <a:cubicBezTo>
                    <a:pt x="441" y="400"/>
                    <a:pt x="443" y="397"/>
                    <a:pt x="445" y="396"/>
                  </a:cubicBezTo>
                  <a:cubicBezTo>
                    <a:pt x="498" y="368"/>
                    <a:pt x="498" y="368"/>
                    <a:pt x="498" y="368"/>
                  </a:cubicBezTo>
                  <a:cubicBezTo>
                    <a:pt x="494" y="349"/>
                    <a:pt x="488" y="331"/>
                    <a:pt x="480" y="314"/>
                  </a:cubicBezTo>
                  <a:cubicBezTo>
                    <a:pt x="421" y="325"/>
                    <a:pt x="421" y="325"/>
                    <a:pt x="421" y="325"/>
                  </a:cubicBezTo>
                  <a:cubicBezTo>
                    <a:pt x="419" y="325"/>
                    <a:pt x="416" y="324"/>
                    <a:pt x="414" y="322"/>
                  </a:cubicBezTo>
                  <a:cubicBezTo>
                    <a:pt x="400" y="299"/>
                    <a:pt x="381" y="280"/>
                    <a:pt x="359" y="265"/>
                  </a:cubicBezTo>
                  <a:cubicBezTo>
                    <a:pt x="357" y="264"/>
                    <a:pt x="356" y="261"/>
                    <a:pt x="356" y="258"/>
                  </a:cubicBezTo>
                  <a:cubicBezTo>
                    <a:pt x="367" y="200"/>
                    <a:pt x="367" y="200"/>
                    <a:pt x="367" y="200"/>
                  </a:cubicBezTo>
                  <a:cubicBezTo>
                    <a:pt x="350" y="191"/>
                    <a:pt x="332" y="185"/>
                    <a:pt x="314" y="181"/>
                  </a:cubicBezTo>
                  <a:cubicBezTo>
                    <a:pt x="286" y="233"/>
                    <a:pt x="286" y="233"/>
                    <a:pt x="286" y="233"/>
                  </a:cubicBezTo>
                  <a:cubicBezTo>
                    <a:pt x="285" y="235"/>
                    <a:pt x="282" y="237"/>
                    <a:pt x="279" y="237"/>
                  </a:cubicBezTo>
                  <a:cubicBezTo>
                    <a:pt x="272" y="236"/>
                    <a:pt x="265" y="235"/>
                    <a:pt x="258" y="235"/>
                  </a:cubicBezTo>
                  <a:cubicBezTo>
                    <a:pt x="238" y="235"/>
                    <a:pt x="218" y="239"/>
                    <a:pt x="199" y="245"/>
                  </a:cubicBezTo>
                  <a:cubicBezTo>
                    <a:pt x="197" y="246"/>
                    <a:pt x="194" y="245"/>
                    <a:pt x="192" y="243"/>
                  </a:cubicBezTo>
                  <a:cubicBezTo>
                    <a:pt x="152" y="198"/>
                    <a:pt x="152" y="198"/>
                    <a:pt x="152" y="198"/>
                  </a:cubicBezTo>
                  <a:cubicBezTo>
                    <a:pt x="136" y="207"/>
                    <a:pt x="120" y="216"/>
                    <a:pt x="106" y="228"/>
                  </a:cubicBezTo>
                  <a:cubicBezTo>
                    <a:pt x="129" y="282"/>
                    <a:pt x="129" y="282"/>
                    <a:pt x="129" y="282"/>
                  </a:cubicBezTo>
                  <a:cubicBezTo>
                    <a:pt x="130" y="285"/>
                    <a:pt x="130" y="288"/>
                    <a:pt x="128" y="290"/>
                  </a:cubicBezTo>
                  <a:cubicBezTo>
                    <a:pt x="109" y="309"/>
                    <a:pt x="94" y="332"/>
                    <a:pt x="85" y="357"/>
                  </a:cubicBezTo>
                  <a:cubicBezTo>
                    <a:pt x="84" y="360"/>
                    <a:pt x="82" y="361"/>
                    <a:pt x="79" y="362"/>
                  </a:cubicBezTo>
                  <a:cubicBezTo>
                    <a:pt x="20" y="364"/>
                    <a:pt x="20" y="364"/>
                    <a:pt x="20" y="364"/>
                  </a:cubicBezTo>
                  <a:cubicBezTo>
                    <a:pt x="16" y="382"/>
                    <a:pt x="14" y="400"/>
                    <a:pt x="14" y="419"/>
                  </a:cubicBezTo>
                  <a:cubicBezTo>
                    <a:pt x="71" y="435"/>
                    <a:pt x="71" y="435"/>
                    <a:pt x="71" y="435"/>
                  </a:cubicBezTo>
                  <a:cubicBezTo>
                    <a:pt x="73" y="435"/>
                    <a:pt x="75" y="438"/>
                    <a:pt x="76" y="441"/>
                  </a:cubicBezTo>
                  <a:cubicBezTo>
                    <a:pt x="79" y="468"/>
                    <a:pt x="89" y="495"/>
                    <a:pt x="104" y="519"/>
                  </a:cubicBezTo>
                  <a:cubicBezTo>
                    <a:pt x="105" y="521"/>
                    <a:pt x="105" y="524"/>
                    <a:pt x="104" y="527"/>
                  </a:cubicBezTo>
                  <a:cubicBezTo>
                    <a:pt x="69" y="575"/>
                    <a:pt x="69" y="575"/>
                    <a:pt x="69" y="575"/>
                  </a:cubicBezTo>
                  <a:cubicBezTo>
                    <a:pt x="81" y="589"/>
                    <a:pt x="94" y="602"/>
                    <a:pt x="109" y="613"/>
                  </a:cubicBezTo>
                  <a:cubicBezTo>
                    <a:pt x="157" y="578"/>
                    <a:pt x="157" y="578"/>
                    <a:pt x="157" y="578"/>
                  </a:cubicBezTo>
                  <a:cubicBezTo>
                    <a:pt x="158" y="577"/>
                    <a:pt x="160" y="576"/>
                    <a:pt x="161" y="576"/>
                  </a:cubicBezTo>
                  <a:close/>
                  <a:moveTo>
                    <a:pt x="258" y="484"/>
                  </a:moveTo>
                  <a:cubicBezTo>
                    <a:pt x="223" y="484"/>
                    <a:pt x="193" y="455"/>
                    <a:pt x="193" y="419"/>
                  </a:cubicBezTo>
                  <a:cubicBezTo>
                    <a:pt x="193" y="383"/>
                    <a:pt x="223" y="354"/>
                    <a:pt x="258" y="354"/>
                  </a:cubicBezTo>
                  <a:cubicBezTo>
                    <a:pt x="294" y="354"/>
                    <a:pt x="323" y="383"/>
                    <a:pt x="323" y="419"/>
                  </a:cubicBezTo>
                  <a:cubicBezTo>
                    <a:pt x="323" y="455"/>
                    <a:pt x="294" y="484"/>
                    <a:pt x="258" y="484"/>
                  </a:cubicBezTo>
                  <a:close/>
                  <a:moveTo>
                    <a:pt x="258" y="368"/>
                  </a:moveTo>
                  <a:cubicBezTo>
                    <a:pt x="230" y="368"/>
                    <a:pt x="207" y="391"/>
                    <a:pt x="207" y="419"/>
                  </a:cubicBezTo>
                  <a:cubicBezTo>
                    <a:pt x="207" y="447"/>
                    <a:pt x="230" y="470"/>
                    <a:pt x="258" y="470"/>
                  </a:cubicBezTo>
                  <a:cubicBezTo>
                    <a:pt x="286" y="470"/>
                    <a:pt x="309" y="447"/>
                    <a:pt x="309" y="419"/>
                  </a:cubicBezTo>
                  <a:cubicBezTo>
                    <a:pt x="309" y="391"/>
                    <a:pt x="286" y="368"/>
                    <a:pt x="258" y="3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pole tekstowe 41">
              <a:extLst>
                <a:ext uri="{FF2B5EF4-FFF2-40B4-BE49-F238E27FC236}">
                  <a16:creationId xmlns:a16="http://schemas.microsoft.com/office/drawing/2014/main" id="{22801280-B02B-9648-A627-6747CD848747}"/>
                </a:ext>
              </a:extLst>
            </p:cNvPr>
            <p:cNvSpPr txBox="1"/>
            <p:nvPr/>
          </p:nvSpPr>
          <p:spPr>
            <a:xfrm>
              <a:off x="5718001" y="3156735"/>
              <a:ext cx="948612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Transform</a:t>
              </a:r>
              <a:endParaRPr lang="pl-PL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3" name="Grupa 42">
            <a:extLst>
              <a:ext uri="{FF2B5EF4-FFF2-40B4-BE49-F238E27FC236}">
                <a16:creationId xmlns:a16="http://schemas.microsoft.com/office/drawing/2014/main" id="{41336D81-27D3-CA4D-9874-2A58E518F03A}"/>
              </a:ext>
            </a:extLst>
          </p:cNvPr>
          <p:cNvGrpSpPr/>
          <p:nvPr/>
        </p:nvGrpSpPr>
        <p:grpSpPr>
          <a:xfrm>
            <a:off x="3460709" y="2321579"/>
            <a:ext cx="769076" cy="854987"/>
            <a:chOff x="2415464" y="1266706"/>
            <a:chExt cx="769076" cy="854987"/>
          </a:xfrm>
        </p:grpSpPr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46F42C37-30E3-CA42-8E55-7154CA042060}"/>
                </a:ext>
              </a:extLst>
            </p:cNvPr>
            <p:cNvSpPr txBox="1"/>
            <p:nvPr/>
          </p:nvSpPr>
          <p:spPr>
            <a:xfrm>
              <a:off x="2415464" y="1786047"/>
              <a:ext cx="769076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Extract</a:t>
              </a:r>
              <a:endParaRPr lang="pl-PL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5" name="Freeform 145">
              <a:extLst>
                <a:ext uri="{FF2B5EF4-FFF2-40B4-BE49-F238E27FC236}">
                  <a16:creationId xmlns:a16="http://schemas.microsoft.com/office/drawing/2014/main" id="{0791A303-468B-5745-90A7-B0B86F604A2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538504" y="1243448"/>
              <a:ext cx="475886" cy="522401"/>
            </a:xfrm>
            <a:custGeom>
              <a:avLst/>
              <a:gdLst>
                <a:gd name="T0" fmla="*/ 301 w 615"/>
                <a:gd name="T1" fmla="*/ 7 h 675"/>
                <a:gd name="T2" fmla="*/ 315 w 615"/>
                <a:gd name="T3" fmla="*/ 7 h 675"/>
                <a:gd name="T4" fmla="*/ 374 w 615"/>
                <a:gd name="T5" fmla="*/ 140 h 675"/>
                <a:gd name="T6" fmla="*/ 384 w 615"/>
                <a:gd name="T7" fmla="*/ 150 h 675"/>
                <a:gd name="T8" fmla="*/ 311 w 615"/>
                <a:gd name="T9" fmla="*/ 223 h 675"/>
                <a:gd name="T10" fmla="*/ 310 w 615"/>
                <a:gd name="T11" fmla="*/ 223 h 675"/>
                <a:gd name="T12" fmla="*/ 309 w 615"/>
                <a:gd name="T13" fmla="*/ 224 h 675"/>
                <a:gd name="T14" fmla="*/ 306 w 615"/>
                <a:gd name="T15" fmla="*/ 224 h 675"/>
                <a:gd name="T16" fmla="*/ 305 w 615"/>
                <a:gd name="T17" fmla="*/ 223 h 675"/>
                <a:gd name="T18" fmla="*/ 304 w 615"/>
                <a:gd name="T19" fmla="*/ 223 h 675"/>
                <a:gd name="T20" fmla="*/ 231 w 615"/>
                <a:gd name="T21" fmla="*/ 150 h 675"/>
                <a:gd name="T22" fmla="*/ 241 w 615"/>
                <a:gd name="T23" fmla="*/ 140 h 675"/>
                <a:gd name="T24" fmla="*/ 609 w 615"/>
                <a:gd name="T25" fmla="*/ 197 h 675"/>
                <a:gd name="T26" fmla="*/ 402 w 615"/>
                <a:gd name="T27" fmla="*/ 524 h 675"/>
                <a:gd name="T28" fmla="*/ 315 w 615"/>
                <a:gd name="T29" fmla="*/ 546 h 675"/>
                <a:gd name="T30" fmla="*/ 374 w 615"/>
                <a:gd name="T31" fmla="*/ 591 h 675"/>
                <a:gd name="T32" fmla="*/ 384 w 615"/>
                <a:gd name="T33" fmla="*/ 601 h 675"/>
                <a:gd name="T34" fmla="*/ 311 w 615"/>
                <a:gd name="T35" fmla="*/ 673 h 675"/>
                <a:gd name="T36" fmla="*/ 310 w 615"/>
                <a:gd name="T37" fmla="*/ 674 h 675"/>
                <a:gd name="T38" fmla="*/ 309 w 615"/>
                <a:gd name="T39" fmla="*/ 675 h 675"/>
                <a:gd name="T40" fmla="*/ 306 w 615"/>
                <a:gd name="T41" fmla="*/ 675 h 675"/>
                <a:gd name="T42" fmla="*/ 305 w 615"/>
                <a:gd name="T43" fmla="*/ 674 h 675"/>
                <a:gd name="T44" fmla="*/ 304 w 615"/>
                <a:gd name="T45" fmla="*/ 673 h 675"/>
                <a:gd name="T46" fmla="*/ 231 w 615"/>
                <a:gd name="T47" fmla="*/ 601 h 675"/>
                <a:gd name="T48" fmla="*/ 241 w 615"/>
                <a:gd name="T49" fmla="*/ 591 h 675"/>
                <a:gd name="T50" fmla="*/ 301 w 615"/>
                <a:gd name="T51" fmla="*/ 546 h 675"/>
                <a:gd name="T52" fmla="*/ 213 w 615"/>
                <a:gd name="T53" fmla="*/ 524 h 675"/>
                <a:gd name="T54" fmla="*/ 6 w 615"/>
                <a:gd name="T55" fmla="*/ 197 h 675"/>
                <a:gd name="T56" fmla="*/ 83 w 615"/>
                <a:gd name="T57" fmla="*/ 123 h 675"/>
                <a:gd name="T58" fmla="*/ 275 w 615"/>
                <a:gd name="T59" fmla="*/ 98 h 675"/>
                <a:gd name="T60" fmla="*/ 275 w 615"/>
                <a:gd name="T61" fmla="*/ 112 h 675"/>
                <a:gd name="T62" fmla="*/ 15 w 615"/>
                <a:gd name="T63" fmla="*/ 182 h 675"/>
                <a:gd name="T64" fmla="*/ 18 w 615"/>
                <a:gd name="T65" fmla="*/ 191 h 675"/>
                <a:gd name="T66" fmla="*/ 597 w 615"/>
                <a:gd name="T67" fmla="*/ 191 h 675"/>
                <a:gd name="T68" fmla="*/ 601 w 615"/>
                <a:gd name="T69" fmla="*/ 182 h 675"/>
                <a:gd name="T70" fmla="*/ 340 w 615"/>
                <a:gd name="T71" fmla="*/ 112 h 675"/>
                <a:gd name="T72" fmla="*/ 340 w 615"/>
                <a:gd name="T73" fmla="*/ 98 h 675"/>
                <a:gd name="T74" fmla="*/ 615 w 615"/>
                <a:gd name="T75" fmla="*/ 180 h 675"/>
                <a:gd name="T76" fmla="*/ 577 w 615"/>
                <a:gd name="T77" fmla="*/ 221 h 675"/>
                <a:gd name="T78" fmla="*/ 38 w 615"/>
                <a:gd name="T79" fmla="*/ 221 h 675"/>
                <a:gd name="T80" fmla="*/ 225 w 615"/>
                <a:gd name="T81" fmla="*/ 516 h 675"/>
                <a:gd name="T82" fmla="*/ 308 w 615"/>
                <a:gd name="T83" fmla="*/ 532 h 675"/>
                <a:gd name="T84" fmla="*/ 390 w 615"/>
                <a:gd name="T85" fmla="*/ 516 h 675"/>
                <a:gd name="T86" fmla="*/ 577 w 615"/>
                <a:gd name="T87" fmla="*/ 22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5" h="675">
                  <a:moveTo>
                    <a:pt x="301" y="200"/>
                  </a:moveTo>
                  <a:cubicBezTo>
                    <a:pt x="301" y="7"/>
                    <a:pt x="301" y="7"/>
                    <a:pt x="301" y="7"/>
                  </a:cubicBezTo>
                  <a:cubicBezTo>
                    <a:pt x="301" y="3"/>
                    <a:pt x="304" y="0"/>
                    <a:pt x="308" y="0"/>
                  </a:cubicBezTo>
                  <a:cubicBezTo>
                    <a:pt x="311" y="0"/>
                    <a:pt x="315" y="3"/>
                    <a:pt x="315" y="7"/>
                  </a:cubicBezTo>
                  <a:cubicBezTo>
                    <a:pt x="315" y="200"/>
                    <a:pt x="315" y="200"/>
                    <a:pt x="315" y="200"/>
                  </a:cubicBezTo>
                  <a:cubicBezTo>
                    <a:pt x="374" y="140"/>
                    <a:pt x="374" y="140"/>
                    <a:pt x="374" y="140"/>
                  </a:cubicBezTo>
                  <a:cubicBezTo>
                    <a:pt x="377" y="137"/>
                    <a:pt x="382" y="137"/>
                    <a:pt x="384" y="140"/>
                  </a:cubicBezTo>
                  <a:cubicBezTo>
                    <a:pt x="387" y="143"/>
                    <a:pt x="387" y="147"/>
                    <a:pt x="384" y="150"/>
                  </a:cubicBezTo>
                  <a:cubicBezTo>
                    <a:pt x="313" y="222"/>
                    <a:pt x="313" y="222"/>
                    <a:pt x="313" y="222"/>
                  </a:cubicBezTo>
                  <a:cubicBezTo>
                    <a:pt x="312" y="222"/>
                    <a:pt x="312" y="223"/>
                    <a:pt x="311" y="223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11" y="223"/>
                    <a:pt x="310" y="223"/>
                    <a:pt x="310" y="223"/>
                  </a:cubicBezTo>
                  <a:cubicBezTo>
                    <a:pt x="310" y="224"/>
                    <a:pt x="310" y="224"/>
                    <a:pt x="310" y="224"/>
                  </a:cubicBezTo>
                  <a:cubicBezTo>
                    <a:pt x="309" y="224"/>
                    <a:pt x="309" y="224"/>
                    <a:pt x="309" y="224"/>
                  </a:cubicBezTo>
                  <a:cubicBezTo>
                    <a:pt x="308" y="224"/>
                    <a:pt x="308" y="224"/>
                    <a:pt x="308" y="224"/>
                  </a:cubicBezTo>
                  <a:cubicBezTo>
                    <a:pt x="307" y="224"/>
                    <a:pt x="307" y="224"/>
                    <a:pt x="306" y="224"/>
                  </a:cubicBezTo>
                  <a:cubicBezTo>
                    <a:pt x="306" y="224"/>
                    <a:pt x="306" y="224"/>
                    <a:pt x="306" y="224"/>
                  </a:cubicBezTo>
                  <a:cubicBezTo>
                    <a:pt x="305" y="224"/>
                    <a:pt x="305" y="224"/>
                    <a:pt x="305" y="223"/>
                  </a:cubicBezTo>
                  <a:cubicBezTo>
                    <a:pt x="305" y="223"/>
                    <a:pt x="304" y="223"/>
                    <a:pt x="304" y="223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3" y="223"/>
                    <a:pt x="303" y="222"/>
                    <a:pt x="303" y="222"/>
                  </a:cubicBezTo>
                  <a:cubicBezTo>
                    <a:pt x="231" y="150"/>
                    <a:pt x="231" y="150"/>
                    <a:pt x="231" y="150"/>
                  </a:cubicBezTo>
                  <a:cubicBezTo>
                    <a:pt x="228" y="147"/>
                    <a:pt x="228" y="143"/>
                    <a:pt x="231" y="140"/>
                  </a:cubicBezTo>
                  <a:cubicBezTo>
                    <a:pt x="233" y="137"/>
                    <a:pt x="238" y="137"/>
                    <a:pt x="241" y="140"/>
                  </a:cubicBezTo>
                  <a:lnTo>
                    <a:pt x="301" y="200"/>
                  </a:lnTo>
                  <a:close/>
                  <a:moveTo>
                    <a:pt x="609" y="197"/>
                  </a:moveTo>
                  <a:cubicBezTo>
                    <a:pt x="505" y="361"/>
                    <a:pt x="505" y="361"/>
                    <a:pt x="505" y="361"/>
                  </a:cubicBezTo>
                  <a:cubicBezTo>
                    <a:pt x="454" y="442"/>
                    <a:pt x="402" y="523"/>
                    <a:pt x="402" y="524"/>
                  </a:cubicBezTo>
                  <a:cubicBezTo>
                    <a:pt x="402" y="524"/>
                    <a:pt x="402" y="524"/>
                    <a:pt x="402" y="524"/>
                  </a:cubicBezTo>
                  <a:cubicBezTo>
                    <a:pt x="393" y="538"/>
                    <a:pt x="348" y="545"/>
                    <a:pt x="315" y="546"/>
                  </a:cubicBezTo>
                  <a:cubicBezTo>
                    <a:pt x="315" y="651"/>
                    <a:pt x="315" y="651"/>
                    <a:pt x="315" y="651"/>
                  </a:cubicBezTo>
                  <a:cubicBezTo>
                    <a:pt x="374" y="591"/>
                    <a:pt x="374" y="591"/>
                    <a:pt x="374" y="591"/>
                  </a:cubicBezTo>
                  <a:cubicBezTo>
                    <a:pt x="377" y="588"/>
                    <a:pt x="382" y="588"/>
                    <a:pt x="384" y="591"/>
                  </a:cubicBezTo>
                  <a:cubicBezTo>
                    <a:pt x="387" y="594"/>
                    <a:pt x="387" y="598"/>
                    <a:pt x="384" y="601"/>
                  </a:cubicBezTo>
                  <a:cubicBezTo>
                    <a:pt x="313" y="673"/>
                    <a:pt x="313" y="673"/>
                    <a:pt x="313" y="673"/>
                  </a:cubicBezTo>
                  <a:cubicBezTo>
                    <a:pt x="312" y="673"/>
                    <a:pt x="312" y="673"/>
                    <a:pt x="311" y="673"/>
                  </a:cubicBezTo>
                  <a:cubicBezTo>
                    <a:pt x="311" y="674"/>
                    <a:pt x="311" y="674"/>
                    <a:pt x="311" y="674"/>
                  </a:cubicBezTo>
                  <a:cubicBezTo>
                    <a:pt x="311" y="674"/>
                    <a:pt x="310" y="674"/>
                    <a:pt x="310" y="674"/>
                  </a:cubicBezTo>
                  <a:cubicBezTo>
                    <a:pt x="310" y="674"/>
                    <a:pt x="310" y="674"/>
                    <a:pt x="310" y="674"/>
                  </a:cubicBezTo>
                  <a:cubicBezTo>
                    <a:pt x="309" y="674"/>
                    <a:pt x="309" y="674"/>
                    <a:pt x="309" y="675"/>
                  </a:cubicBezTo>
                  <a:cubicBezTo>
                    <a:pt x="308" y="675"/>
                    <a:pt x="308" y="675"/>
                    <a:pt x="308" y="675"/>
                  </a:cubicBezTo>
                  <a:cubicBezTo>
                    <a:pt x="307" y="675"/>
                    <a:pt x="307" y="675"/>
                    <a:pt x="306" y="675"/>
                  </a:cubicBezTo>
                  <a:cubicBezTo>
                    <a:pt x="306" y="674"/>
                    <a:pt x="306" y="674"/>
                    <a:pt x="306" y="674"/>
                  </a:cubicBezTo>
                  <a:cubicBezTo>
                    <a:pt x="305" y="674"/>
                    <a:pt x="305" y="674"/>
                    <a:pt x="305" y="674"/>
                  </a:cubicBezTo>
                  <a:cubicBezTo>
                    <a:pt x="305" y="674"/>
                    <a:pt x="304" y="674"/>
                    <a:pt x="304" y="674"/>
                  </a:cubicBezTo>
                  <a:cubicBezTo>
                    <a:pt x="304" y="674"/>
                    <a:pt x="304" y="674"/>
                    <a:pt x="304" y="673"/>
                  </a:cubicBezTo>
                  <a:cubicBezTo>
                    <a:pt x="303" y="673"/>
                    <a:pt x="303" y="673"/>
                    <a:pt x="303" y="673"/>
                  </a:cubicBezTo>
                  <a:cubicBezTo>
                    <a:pt x="231" y="601"/>
                    <a:pt x="231" y="601"/>
                    <a:pt x="231" y="601"/>
                  </a:cubicBezTo>
                  <a:cubicBezTo>
                    <a:pt x="228" y="598"/>
                    <a:pt x="228" y="594"/>
                    <a:pt x="231" y="591"/>
                  </a:cubicBezTo>
                  <a:cubicBezTo>
                    <a:pt x="233" y="588"/>
                    <a:pt x="238" y="588"/>
                    <a:pt x="241" y="591"/>
                  </a:cubicBezTo>
                  <a:cubicBezTo>
                    <a:pt x="301" y="651"/>
                    <a:pt x="301" y="651"/>
                    <a:pt x="301" y="651"/>
                  </a:cubicBezTo>
                  <a:cubicBezTo>
                    <a:pt x="301" y="546"/>
                    <a:pt x="301" y="546"/>
                    <a:pt x="301" y="546"/>
                  </a:cubicBezTo>
                  <a:cubicBezTo>
                    <a:pt x="268" y="545"/>
                    <a:pt x="223" y="538"/>
                    <a:pt x="213" y="524"/>
                  </a:cubicBezTo>
                  <a:cubicBezTo>
                    <a:pt x="213" y="524"/>
                    <a:pt x="213" y="524"/>
                    <a:pt x="213" y="524"/>
                  </a:cubicBezTo>
                  <a:cubicBezTo>
                    <a:pt x="213" y="523"/>
                    <a:pt x="123" y="382"/>
                    <a:pt x="62" y="285"/>
                  </a:cubicBezTo>
                  <a:cubicBezTo>
                    <a:pt x="6" y="197"/>
                    <a:pt x="6" y="197"/>
                    <a:pt x="6" y="197"/>
                  </a:cubicBezTo>
                  <a:cubicBezTo>
                    <a:pt x="2" y="192"/>
                    <a:pt x="0" y="186"/>
                    <a:pt x="0" y="180"/>
                  </a:cubicBezTo>
                  <a:cubicBezTo>
                    <a:pt x="0" y="158"/>
                    <a:pt x="29" y="138"/>
                    <a:pt x="83" y="123"/>
                  </a:cubicBezTo>
                  <a:cubicBezTo>
                    <a:pt x="133" y="109"/>
                    <a:pt x="201" y="100"/>
                    <a:pt x="275" y="98"/>
                  </a:cubicBezTo>
                  <a:cubicBezTo>
                    <a:pt x="275" y="98"/>
                    <a:pt x="275" y="98"/>
                    <a:pt x="275" y="98"/>
                  </a:cubicBezTo>
                  <a:cubicBezTo>
                    <a:pt x="279" y="98"/>
                    <a:pt x="282" y="101"/>
                    <a:pt x="282" y="105"/>
                  </a:cubicBezTo>
                  <a:cubicBezTo>
                    <a:pt x="282" y="109"/>
                    <a:pt x="279" y="112"/>
                    <a:pt x="275" y="112"/>
                  </a:cubicBezTo>
                  <a:cubicBezTo>
                    <a:pt x="114" y="117"/>
                    <a:pt x="14" y="151"/>
                    <a:pt x="14" y="180"/>
                  </a:cubicBezTo>
                  <a:cubicBezTo>
                    <a:pt x="14" y="181"/>
                    <a:pt x="14" y="182"/>
                    <a:pt x="15" y="182"/>
                  </a:cubicBezTo>
                  <a:cubicBezTo>
                    <a:pt x="15" y="185"/>
                    <a:pt x="16" y="187"/>
                    <a:pt x="17" y="189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40" y="220"/>
                    <a:pt x="153" y="249"/>
                    <a:pt x="308" y="249"/>
                  </a:cubicBezTo>
                  <a:cubicBezTo>
                    <a:pt x="462" y="249"/>
                    <a:pt x="575" y="220"/>
                    <a:pt x="597" y="191"/>
                  </a:cubicBezTo>
                  <a:cubicBezTo>
                    <a:pt x="598" y="189"/>
                    <a:pt x="598" y="189"/>
                    <a:pt x="598" y="189"/>
                  </a:cubicBezTo>
                  <a:cubicBezTo>
                    <a:pt x="599" y="187"/>
                    <a:pt x="600" y="185"/>
                    <a:pt x="601" y="182"/>
                  </a:cubicBezTo>
                  <a:cubicBezTo>
                    <a:pt x="601" y="182"/>
                    <a:pt x="601" y="181"/>
                    <a:pt x="601" y="180"/>
                  </a:cubicBezTo>
                  <a:cubicBezTo>
                    <a:pt x="601" y="151"/>
                    <a:pt x="501" y="117"/>
                    <a:pt x="340" y="112"/>
                  </a:cubicBezTo>
                  <a:cubicBezTo>
                    <a:pt x="336" y="112"/>
                    <a:pt x="333" y="109"/>
                    <a:pt x="333" y="105"/>
                  </a:cubicBezTo>
                  <a:cubicBezTo>
                    <a:pt x="333" y="101"/>
                    <a:pt x="336" y="98"/>
                    <a:pt x="340" y="98"/>
                  </a:cubicBezTo>
                  <a:cubicBezTo>
                    <a:pt x="414" y="100"/>
                    <a:pt x="482" y="109"/>
                    <a:pt x="532" y="123"/>
                  </a:cubicBezTo>
                  <a:cubicBezTo>
                    <a:pt x="586" y="138"/>
                    <a:pt x="615" y="158"/>
                    <a:pt x="615" y="180"/>
                  </a:cubicBezTo>
                  <a:cubicBezTo>
                    <a:pt x="615" y="186"/>
                    <a:pt x="613" y="192"/>
                    <a:pt x="609" y="197"/>
                  </a:cubicBezTo>
                  <a:close/>
                  <a:moveTo>
                    <a:pt x="577" y="221"/>
                  </a:moveTo>
                  <a:cubicBezTo>
                    <a:pt x="522" y="248"/>
                    <a:pt x="412" y="263"/>
                    <a:pt x="308" y="263"/>
                  </a:cubicBezTo>
                  <a:cubicBezTo>
                    <a:pt x="203" y="263"/>
                    <a:pt x="94" y="248"/>
                    <a:pt x="38" y="221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201" y="479"/>
                    <a:pt x="221" y="511"/>
                    <a:pt x="225" y="516"/>
                  </a:cubicBezTo>
                  <a:cubicBezTo>
                    <a:pt x="225" y="516"/>
                    <a:pt x="225" y="516"/>
                    <a:pt x="225" y="517"/>
                  </a:cubicBezTo>
                  <a:cubicBezTo>
                    <a:pt x="229" y="523"/>
                    <a:pt x="266" y="532"/>
                    <a:pt x="308" y="532"/>
                  </a:cubicBezTo>
                  <a:cubicBezTo>
                    <a:pt x="349" y="532"/>
                    <a:pt x="386" y="523"/>
                    <a:pt x="390" y="517"/>
                  </a:cubicBezTo>
                  <a:cubicBezTo>
                    <a:pt x="390" y="516"/>
                    <a:pt x="390" y="516"/>
                    <a:pt x="390" y="516"/>
                  </a:cubicBezTo>
                  <a:cubicBezTo>
                    <a:pt x="392" y="514"/>
                    <a:pt x="403" y="496"/>
                    <a:pt x="493" y="353"/>
                  </a:cubicBezTo>
                  <a:lnTo>
                    <a:pt x="577" y="2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C36E6E0-AF4B-3F4A-8C98-B4A70DA92DAF}"/>
              </a:ext>
            </a:extLst>
          </p:cNvPr>
          <p:cNvSpPr txBox="1"/>
          <p:nvPr/>
        </p:nvSpPr>
        <p:spPr>
          <a:xfrm>
            <a:off x="1139161" y="4705995"/>
            <a:ext cx="1249977" cy="335646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Producers</a:t>
            </a: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1397D039-A55F-334A-B24A-AA01B08E71A6}"/>
              </a:ext>
            </a:extLst>
          </p:cNvPr>
          <p:cNvSpPr txBox="1"/>
          <p:nvPr/>
        </p:nvSpPr>
        <p:spPr>
          <a:xfrm>
            <a:off x="6302361" y="4705995"/>
            <a:ext cx="1323715" cy="335646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Consumers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918E2651-05E6-E744-A850-222D45D5A7A5}"/>
              </a:ext>
            </a:extLst>
          </p:cNvPr>
          <p:cNvSpPr txBox="1"/>
          <p:nvPr/>
        </p:nvSpPr>
        <p:spPr>
          <a:xfrm>
            <a:off x="3403839" y="4705995"/>
            <a:ext cx="2125216" cy="335646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Transformation (ETL/ELT)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EA9DCD83-8BC5-1D4A-83CE-A36EC60BA637}"/>
              </a:ext>
            </a:extLst>
          </p:cNvPr>
          <p:cNvSpPr txBox="1"/>
          <p:nvPr/>
        </p:nvSpPr>
        <p:spPr>
          <a:xfrm>
            <a:off x="3393809" y="85977"/>
            <a:ext cx="1881560" cy="489534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Pipeline</a:t>
            </a:r>
          </a:p>
        </p:txBody>
      </p:sp>
      <p:sp>
        <p:nvSpPr>
          <p:cNvPr id="53" name="Strzałka zakrzywiona w dół 52">
            <a:extLst>
              <a:ext uri="{FF2B5EF4-FFF2-40B4-BE49-F238E27FC236}">
                <a16:creationId xmlns:a16="http://schemas.microsoft.com/office/drawing/2014/main" id="{949B1712-BB88-8342-893A-BFE8C01D00D6}"/>
              </a:ext>
            </a:extLst>
          </p:cNvPr>
          <p:cNvSpPr/>
          <p:nvPr/>
        </p:nvSpPr>
        <p:spPr>
          <a:xfrm>
            <a:off x="4451848" y="1955337"/>
            <a:ext cx="607659" cy="230909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załka zakrzywiona w dół 53">
            <a:extLst>
              <a:ext uri="{FF2B5EF4-FFF2-40B4-BE49-F238E27FC236}">
                <a16:creationId xmlns:a16="http://schemas.microsoft.com/office/drawing/2014/main" id="{54E544F4-C840-024A-ABDA-B1C913A08461}"/>
              </a:ext>
            </a:extLst>
          </p:cNvPr>
          <p:cNvSpPr/>
          <p:nvPr/>
        </p:nvSpPr>
        <p:spPr>
          <a:xfrm flipH="1" flipV="1">
            <a:off x="4451848" y="3206148"/>
            <a:ext cx="607659" cy="230909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42870D4D-EE0B-E3FB-D981-3E0734D25183}"/>
              </a:ext>
            </a:extLst>
          </p:cNvPr>
          <p:cNvGrpSpPr/>
          <p:nvPr/>
        </p:nvGrpSpPr>
        <p:grpSpPr>
          <a:xfrm>
            <a:off x="1546890" y="661213"/>
            <a:ext cx="739883" cy="3838390"/>
            <a:chOff x="1546890" y="661213"/>
            <a:chExt cx="739883" cy="3838390"/>
          </a:xfrm>
        </p:grpSpPr>
        <p:pic>
          <p:nvPicPr>
            <p:cNvPr id="47" name="Obraz 46">
              <a:extLst>
                <a:ext uri="{FF2B5EF4-FFF2-40B4-BE49-F238E27FC236}">
                  <a16:creationId xmlns:a16="http://schemas.microsoft.com/office/drawing/2014/main" id="{3B4285E2-9FF7-1762-F0C2-3467554A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908" y="661213"/>
              <a:ext cx="728865" cy="1118906"/>
            </a:xfrm>
            <a:prstGeom prst="rect">
              <a:avLst/>
            </a:prstGeom>
          </p:spPr>
        </p:pic>
        <p:pic>
          <p:nvPicPr>
            <p:cNvPr id="55" name="Obraz 54">
              <a:extLst>
                <a:ext uri="{FF2B5EF4-FFF2-40B4-BE49-F238E27FC236}">
                  <a16:creationId xmlns:a16="http://schemas.microsoft.com/office/drawing/2014/main" id="{5CD7B2F0-E9BD-06FF-5E00-EFB239E97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6891" y="2020955"/>
              <a:ext cx="728865" cy="1118906"/>
            </a:xfrm>
            <a:prstGeom prst="rect">
              <a:avLst/>
            </a:prstGeom>
          </p:spPr>
        </p:pic>
        <p:pic>
          <p:nvPicPr>
            <p:cNvPr id="56" name="Obraz 55">
              <a:extLst>
                <a:ext uri="{FF2B5EF4-FFF2-40B4-BE49-F238E27FC236}">
                  <a16:creationId xmlns:a16="http://schemas.microsoft.com/office/drawing/2014/main" id="{6F929FE3-677D-F8FB-23D8-265289479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6890" y="3380697"/>
              <a:ext cx="728865" cy="1118906"/>
            </a:xfrm>
            <a:prstGeom prst="rect">
              <a:avLst/>
            </a:prstGeom>
          </p:spPr>
        </p:pic>
      </p:grpSp>
      <p:grpSp>
        <p:nvGrpSpPr>
          <p:cNvPr id="57" name="Grupa 56">
            <a:extLst>
              <a:ext uri="{FF2B5EF4-FFF2-40B4-BE49-F238E27FC236}">
                <a16:creationId xmlns:a16="http://schemas.microsoft.com/office/drawing/2014/main" id="{61C6061A-F4A4-B561-964F-12D6D988DD93}"/>
              </a:ext>
            </a:extLst>
          </p:cNvPr>
          <p:cNvGrpSpPr/>
          <p:nvPr/>
        </p:nvGrpSpPr>
        <p:grpSpPr>
          <a:xfrm>
            <a:off x="6640603" y="718101"/>
            <a:ext cx="728866" cy="3728318"/>
            <a:chOff x="6640603" y="707591"/>
            <a:chExt cx="728866" cy="3728318"/>
          </a:xfrm>
        </p:grpSpPr>
        <p:pic>
          <p:nvPicPr>
            <p:cNvPr id="58" name="Obraz 57">
              <a:extLst>
                <a:ext uri="{FF2B5EF4-FFF2-40B4-BE49-F238E27FC236}">
                  <a16:creationId xmlns:a16="http://schemas.microsoft.com/office/drawing/2014/main" id="{DA34D49A-5249-B520-0060-1F5CA4183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0603" y="707591"/>
              <a:ext cx="728866" cy="1072528"/>
            </a:xfrm>
            <a:prstGeom prst="rect">
              <a:avLst/>
            </a:prstGeom>
          </p:spPr>
        </p:pic>
        <p:pic>
          <p:nvPicPr>
            <p:cNvPr id="59" name="Obraz 58">
              <a:extLst>
                <a:ext uri="{FF2B5EF4-FFF2-40B4-BE49-F238E27FC236}">
                  <a16:creationId xmlns:a16="http://schemas.microsoft.com/office/drawing/2014/main" id="{26532C45-2990-5779-F0CC-CAE2E5AB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0603" y="2044144"/>
              <a:ext cx="728866" cy="1072528"/>
            </a:xfrm>
            <a:prstGeom prst="rect">
              <a:avLst/>
            </a:prstGeom>
          </p:spPr>
        </p:pic>
        <p:pic>
          <p:nvPicPr>
            <p:cNvPr id="60" name="Obraz 59">
              <a:extLst>
                <a:ext uri="{FF2B5EF4-FFF2-40B4-BE49-F238E27FC236}">
                  <a16:creationId xmlns:a16="http://schemas.microsoft.com/office/drawing/2014/main" id="{A98AB1B4-735B-15E7-6E2F-7610CD53C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0603" y="3363381"/>
              <a:ext cx="728866" cy="1072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41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8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752F8B57-7068-9F40-A6CC-095536F2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68" y="886691"/>
            <a:ext cx="1497613" cy="1005609"/>
          </a:xfrm>
          <a:prstGeom prst="rect">
            <a:avLst/>
          </a:prstGeom>
        </p:spPr>
      </p:pic>
      <p:pic>
        <p:nvPicPr>
          <p:cNvPr id="47" name="Obraz 46">
            <a:extLst>
              <a:ext uri="{FF2B5EF4-FFF2-40B4-BE49-F238E27FC236}">
                <a16:creationId xmlns:a16="http://schemas.microsoft.com/office/drawing/2014/main" id="{423B5816-8643-764C-B91F-45970CA4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67" y="2387600"/>
            <a:ext cx="1497613" cy="1005609"/>
          </a:xfrm>
          <a:prstGeom prst="rect">
            <a:avLst/>
          </a:prstGeom>
        </p:spPr>
      </p:pic>
      <p:pic>
        <p:nvPicPr>
          <p:cNvPr id="55" name="Obraz 54">
            <a:extLst>
              <a:ext uri="{FF2B5EF4-FFF2-40B4-BE49-F238E27FC236}">
                <a16:creationId xmlns:a16="http://schemas.microsoft.com/office/drawing/2014/main" id="{C8046A41-17B3-494C-B7C8-44CC7CE4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30" y="2387599"/>
            <a:ext cx="1497613" cy="1005609"/>
          </a:xfrm>
          <a:prstGeom prst="rect">
            <a:avLst/>
          </a:prstGeom>
        </p:spPr>
      </p:pic>
      <p:pic>
        <p:nvPicPr>
          <p:cNvPr id="56" name="Obraz 55">
            <a:extLst>
              <a:ext uri="{FF2B5EF4-FFF2-40B4-BE49-F238E27FC236}">
                <a16:creationId xmlns:a16="http://schemas.microsoft.com/office/drawing/2014/main" id="{D9C25F66-179B-4B40-A925-A6606E6B0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43" y="1685634"/>
            <a:ext cx="1497613" cy="1005609"/>
          </a:xfrm>
          <a:prstGeom prst="rect">
            <a:avLst/>
          </a:prstGeom>
        </p:spPr>
      </p:pic>
      <p:pic>
        <p:nvPicPr>
          <p:cNvPr id="57" name="Obraz 56">
            <a:extLst>
              <a:ext uri="{FF2B5EF4-FFF2-40B4-BE49-F238E27FC236}">
                <a16:creationId xmlns:a16="http://schemas.microsoft.com/office/drawing/2014/main" id="{8CA20906-6CE2-EA4E-96AA-70D28140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93" y="3393208"/>
            <a:ext cx="1497613" cy="1005609"/>
          </a:xfrm>
          <a:prstGeom prst="rect">
            <a:avLst/>
          </a:prstGeom>
        </p:spPr>
      </p:pic>
      <p:cxnSp>
        <p:nvCxnSpPr>
          <p:cNvPr id="4" name="Łącznik łamany 3">
            <a:extLst>
              <a:ext uri="{FF2B5EF4-FFF2-40B4-BE49-F238E27FC236}">
                <a16:creationId xmlns:a16="http://schemas.microsoft.com/office/drawing/2014/main" id="{6B1B338F-6C54-8B47-8E40-E68616590DDD}"/>
              </a:ext>
            </a:extLst>
          </p:cNvPr>
          <p:cNvCxnSpPr>
            <a:cxnSpLocks/>
            <a:stCxn id="2" idx="3"/>
            <a:endCxn id="55" idx="1"/>
          </p:cNvCxnSpPr>
          <p:nvPr/>
        </p:nvCxnSpPr>
        <p:spPr>
          <a:xfrm>
            <a:off x="3070881" y="1389496"/>
            <a:ext cx="931549" cy="1500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łamany 57">
            <a:extLst>
              <a:ext uri="{FF2B5EF4-FFF2-40B4-BE49-F238E27FC236}">
                <a16:creationId xmlns:a16="http://schemas.microsoft.com/office/drawing/2014/main" id="{23594F98-6DC2-EF4B-890D-634ADB74E823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5500043" y="2890404"/>
            <a:ext cx="931550" cy="1005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łamany 58">
            <a:extLst>
              <a:ext uri="{FF2B5EF4-FFF2-40B4-BE49-F238E27FC236}">
                <a16:creationId xmlns:a16="http://schemas.microsoft.com/office/drawing/2014/main" id="{A5712E11-2FA7-CA4A-9EE2-8F5DD2FEF3C2}"/>
              </a:ext>
            </a:extLst>
          </p:cNvPr>
          <p:cNvCxnSpPr>
            <a:cxnSpLocks/>
          </p:cNvCxnSpPr>
          <p:nvPr/>
        </p:nvCxnSpPr>
        <p:spPr>
          <a:xfrm>
            <a:off x="3046792" y="3378778"/>
            <a:ext cx="3384800" cy="953077"/>
          </a:xfrm>
          <a:prstGeom prst="bentConnector3">
            <a:avLst>
              <a:gd name="adj1" fmla="val 14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C789262-B8F2-354C-B7DA-2AB12DD603EE}"/>
              </a:ext>
            </a:extLst>
          </p:cNvPr>
          <p:cNvCxnSpPr>
            <a:cxnSpLocks/>
          </p:cNvCxnSpPr>
          <p:nvPr/>
        </p:nvCxnSpPr>
        <p:spPr>
          <a:xfrm>
            <a:off x="2382983" y="1319306"/>
            <a:ext cx="932872" cy="96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36E1277-DC61-2A43-A933-886F49E1AE9B}"/>
              </a:ext>
            </a:extLst>
          </p:cNvPr>
          <p:cNvCxnSpPr>
            <a:cxnSpLocks/>
          </p:cNvCxnSpPr>
          <p:nvPr/>
        </p:nvCxnSpPr>
        <p:spPr>
          <a:xfrm flipV="1">
            <a:off x="5588000" y="1319306"/>
            <a:ext cx="997763" cy="96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1423DC83-E3C5-C141-8D3C-7F2B25AC1867}"/>
              </a:ext>
            </a:extLst>
          </p:cNvPr>
          <p:cNvCxnSpPr>
            <a:cxnSpLocks/>
          </p:cNvCxnSpPr>
          <p:nvPr/>
        </p:nvCxnSpPr>
        <p:spPr>
          <a:xfrm>
            <a:off x="2314815" y="2571750"/>
            <a:ext cx="1001040" cy="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556562AE-DFB9-6B44-9D03-62F2063505E2}"/>
              </a:ext>
            </a:extLst>
          </p:cNvPr>
          <p:cNvCxnSpPr>
            <a:cxnSpLocks/>
          </p:cNvCxnSpPr>
          <p:nvPr/>
        </p:nvCxnSpPr>
        <p:spPr>
          <a:xfrm flipV="1">
            <a:off x="2314815" y="2861947"/>
            <a:ext cx="1001040" cy="104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74DEA88F-2AE9-3C46-AEB3-1A8F18C14D4A}"/>
              </a:ext>
            </a:extLst>
          </p:cNvPr>
          <p:cNvCxnSpPr>
            <a:cxnSpLocks/>
          </p:cNvCxnSpPr>
          <p:nvPr/>
        </p:nvCxnSpPr>
        <p:spPr>
          <a:xfrm>
            <a:off x="5588000" y="2861947"/>
            <a:ext cx="997763" cy="102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4BE02575-3A8A-6149-A6AC-08BC3836300A}"/>
              </a:ext>
            </a:extLst>
          </p:cNvPr>
          <p:cNvCxnSpPr>
            <a:cxnSpLocks/>
          </p:cNvCxnSpPr>
          <p:nvPr/>
        </p:nvCxnSpPr>
        <p:spPr>
          <a:xfrm>
            <a:off x="5588000" y="2571750"/>
            <a:ext cx="958704" cy="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a 30">
            <a:extLst>
              <a:ext uri="{FF2B5EF4-FFF2-40B4-BE49-F238E27FC236}">
                <a16:creationId xmlns:a16="http://schemas.microsoft.com/office/drawing/2014/main" id="{D4009EEE-7C24-934A-A9A0-D6CCC5B4D380}"/>
              </a:ext>
            </a:extLst>
          </p:cNvPr>
          <p:cNvGrpSpPr/>
          <p:nvPr/>
        </p:nvGrpSpPr>
        <p:grpSpPr>
          <a:xfrm>
            <a:off x="4688573" y="2321359"/>
            <a:ext cx="698929" cy="848085"/>
            <a:chOff x="6819954" y="2641311"/>
            <a:chExt cx="698929" cy="848085"/>
          </a:xfrm>
        </p:grpSpPr>
        <p:pic>
          <p:nvPicPr>
            <p:cNvPr id="32" name="Grafika 31" descr="Baza danych kontur">
              <a:extLst>
                <a:ext uri="{FF2B5EF4-FFF2-40B4-BE49-F238E27FC236}">
                  <a16:creationId xmlns:a16="http://schemas.microsoft.com/office/drawing/2014/main" id="{DD807531-B799-6E4D-BCA7-64B915265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19954" y="2641311"/>
              <a:ext cx="698929" cy="580395"/>
            </a:xfrm>
            <a:prstGeom prst="rect">
              <a:avLst/>
            </a:prstGeom>
          </p:spPr>
        </p:pic>
        <p:sp>
          <p:nvSpPr>
            <p:cNvPr id="33" name="pole tekstowe 32">
              <a:extLst>
                <a:ext uri="{FF2B5EF4-FFF2-40B4-BE49-F238E27FC236}">
                  <a16:creationId xmlns:a16="http://schemas.microsoft.com/office/drawing/2014/main" id="{746E13B7-9DAF-624F-922B-E22A18A79DB2}"/>
                </a:ext>
              </a:extLst>
            </p:cNvPr>
            <p:cNvSpPr txBox="1"/>
            <p:nvPr/>
          </p:nvSpPr>
          <p:spPr>
            <a:xfrm>
              <a:off x="6827969" y="3153750"/>
              <a:ext cx="652056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Load</a:t>
              </a:r>
              <a:endParaRPr lang="pl-PL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B6C59A2B-9A32-434B-8734-8F33293DCE98}"/>
              </a:ext>
            </a:extLst>
          </p:cNvPr>
          <p:cNvGrpSpPr/>
          <p:nvPr/>
        </p:nvGrpSpPr>
        <p:grpSpPr>
          <a:xfrm>
            <a:off x="4157249" y="2256388"/>
            <a:ext cx="598429" cy="916041"/>
            <a:chOff x="5919178" y="2576340"/>
            <a:chExt cx="598429" cy="916041"/>
          </a:xfrm>
        </p:grpSpPr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53E23537-A2CB-BE4F-99FA-AB81838FA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9125" y="2576340"/>
              <a:ext cx="578482" cy="580395"/>
            </a:xfrm>
            <a:custGeom>
              <a:avLst/>
              <a:gdLst>
                <a:gd name="T0" fmla="*/ 529 w 676"/>
                <a:gd name="T1" fmla="*/ 279 h 678"/>
                <a:gd name="T2" fmla="*/ 431 w 676"/>
                <a:gd name="T3" fmla="*/ 293 h 678"/>
                <a:gd name="T4" fmla="*/ 409 w 676"/>
                <a:gd name="T5" fmla="*/ 210 h 678"/>
                <a:gd name="T6" fmla="*/ 367 w 676"/>
                <a:gd name="T7" fmla="*/ 125 h 678"/>
                <a:gd name="T8" fmla="*/ 401 w 676"/>
                <a:gd name="T9" fmla="*/ 58 h 678"/>
                <a:gd name="T10" fmla="*/ 504 w 676"/>
                <a:gd name="T11" fmla="*/ 6 h 678"/>
                <a:gd name="T12" fmla="*/ 579 w 676"/>
                <a:gd name="T13" fmla="*/ 18 h 678"/>
                <a:gd name="T14" fmla="*/ 659 w 676"/>
                <a:gd name="T15" fmla="*/ 100 h 678"/>
                <a:gd name="T16" fmla="*/ 676 w 676"/>
                <a:gd name="T17" fmla="*/ 169 h 678"/>
                <a:gd name="T18" fmla="*/ 605 w 676"/>
                <a:gd name="T19" fmla="*/ 241 h 678"/>
                <a:gd name="T20" fmla="*/ 558 w 676"/>
                <a:gd name="T21" fmla="*/ 314 h 678"/>
                <a:gd name="T22" fmla="*/ 539 w 676"/>
                <a:gd name="T23" fmla="*/ 267 h 678"/>
                <a:gd name="T24" fmla="*/ 590 w 676"/>
                <a:gd name="T25" fmla="*/ 242 h 678"/>
                <a:gd name="T26" fmla="*/ 626 w 676"/>
                <a:gd name="T27" fmla="*/ 172 h 678"/>
                <a:gd name="T28" fmla="*/ 655 w 676"/>
                <a:gd name="T29" fmla="*/ 114 h 678"/>
                <a:gd name="T30" fmla="*/ 566 w 676"/>
                <a:gd name="T31" fmla="*/ 67 h 678"/>
                <a:gd name="T32" fmla="*/ 517 w 676"/>
                <a:gd name="T33" fmla="*/ 15 h 678"/>
                <a:gd name="T34" fmla="*/ 500 w 676"/>
                <a:gd name="T35" fmla="*/ 56 h 678"/>
                <a:gd name="T36" fmla="*/ 401 w 676"/>
                <a:gd name="T37" fmla="*/ 73 h 678"/>
                <a:gd name="T38" fmla="*/ 413 w 676"/>
                <a:gd name="T39" fmla="*/ 144 h 678"/>
                <a:gd name="T40" fmla="*/ 422 w 676"/>
                <a:gd name="T41" fmla="*/ 215 h 678"/>
                <a:gd name="T42" fmla="*/ 463 w 676"/>
                <a:gd name="T43" fmla="*/ 255 h 678"/>
                <a:gd name="T44" fmla="*/ 532 w 676"/>
                <a:gd name="T45" fmla="*/ 264 h 678"/>
                <a:gd name="T46" fmla="*/ 478 w 676"/>
                <a:gd name="T47" fmla="*/ 160 h 678"/>
                <a:gd name="T48" fmla="*/ 517 w 676"/>
                <a:gd name="T49" fmla="*/ 199 h 678"/>
                <a:gd name="T50" fmla="*/ 517 w 676"/>
                <a:gd name="T51" fmla="*/ 185 h 678"/>
                <a:gd name="T52" fmla="*/ 258 w 676"/>
                <a:gd name="T53" fmla="*/ 678 h 678"/>
                <a:gd name="T54" fmla="*/ 233 w 676"/>
                <a:gd name="T55" fmla="*/ 615 h 678"/>
                <a:gd name="T56" fmla="*/ 105 w 676"/>
                <a:gd name="T57" fmla="*/ 628 h 678"/>
                <a:gd name="T58" fmla="*/ 90 w 676"/>
                <a:gd name="T59" fmla="*/ 522 h 678"/>
                <a:gd name="T60" fmla="*/ 0 w 676"/>
                <a:gd name="T61" fmla="*/ 424 h 678"/>
                <a:gd name="T62" fmla="*/ 14 w 676"/>
                <a:gd name="T63" fmla="*/ 350 h 678"/>
                <a:gd name="T64" fmla="*/ 91 w 676"/>
                <a:gd name="T65" fmla="*/ 229 h 678"/>
                <a:gd name="T66" fmla="*/ 159 w 676"/>
                <a:gd name="T67" fmla="*/ 185 h 678"/>
                <a:gd name="T68" fmla="*/ 276 w 676"/>
                <a:gd name="T69" fmla="*/ 222 h 678"/>
                <a:gd name="T70" fmla="*/ 378 w 676"/>
                <a:gd name="T71" fmla="*/ 190 h 678"/>
                <a:gd name="T72" fmla="*/ 423 w 676"/>
                <a:gd name="T73" fmla="*/ 310 h 678"/>
                <a:gd name="T74" fmla="*/ 513 w 676"/>
                <a:gd name="T75" fmla="*/ 370 h 678"/>
                <a:gd name="T76" fmla="*/ 456 w 676"/>
                <a:gd name="T77" fmla="*/ 419 h 678"/>
                <a:gd name="T78" fmla="*/ 494 w 676"/>
                <a:gd name="T79" fmla="*/ 527 h 678"/>
                <a:gd name="T80" fmla="*/ 393 w 676"/>
                <a:gd name="T81" fmla="*/ 564 h 678"/>
                <a:gd name="T82" fmla="*/ 325 w 676"/>
                <a:gd name="T83" fmla="*/ 669 h 678"/>
                <a:gd name="T84" fmla="*/ 165 w 676"/>
                <a:gd name="T85" fmla="*/ 577 h 678"/>
                <a:gd name="T86" fmla="*/ 261 w 676"/>
                <a:gd name="T87" fmla="*/ 664 h 678"/>
                <a:gd name="T88" fmla="*/ 323 w 676"/>
                <a:gd name="T89" fmla="*/ 591 h 678"/>
                <a:gd name="T90" fmla="*/ 449 w 676"/>
                <a:gd name="T91" fmla="*/ 573 h 678"/>
                <a:gd name="T92" fmla="*/ 432 w 676"/>
                <a:gd name="T93" fmla="*/ 479 h 678"/>
                <a:gd name="T94" fmla="*/ 445 w 676"/>
                <a:gd name="T95" fmla="*/ 396 h 678"/>
                <a:gd name="T96" fmla="*/ 421 w 676"/>
                <a:gd name="T97" fmla="*/ 325 h 678"/>
                <a:gd name="T98" fmla="*/ 356 w 676"/>
                <a:gd name="T99" fmla="*/ 258 h 678"/>
                <a:gd name="T100" fmla="*/ 286 w 676"/>
                <a:gd name="T101" fmla="*/ 233 h 678"/>
                <a:gd name="T102" fmla="*/ 199 w 676"/>
                <a:gd name="T103" fmla="*/ 245 h 678"/>
                <a:gd name="T104" fmla="*/ 106 w 676"/>
                <a:gd name="T105" fmla="*/ 228 h 678"/>
                <a:gd name="T106" fmla="*/ 85 w 676"/>
                <a:gd name="T107" fmla="*/ 357 h 678"/>
                <a:gd name="T108" fmla="*/ 14 w 676"/>
                <a:gd name="T109" fmla="*/ 419 h 678"/>
                <a:gd name="T110" fmla="*/ 104 w 676"/>
                <a:gd name="T111" fmla="*/ 519 h 678"/>
                <a:gd name="T112" fmla="*/ 109 w 676"/>
                <a:gd name="T113" fmla="*/ 613 h 678"/>
                <a:gd name="T114" fmla="*/ 258 w 676"/>
                <a:gd name="T115" fmla="*/ 484 h 678"/>
                <a:gd name="T116" fmla="*/ 323 w 676"/>
                <a:gd name="T117" fmla="*/ 419 h 678"/>
                <a:gd name="T118" fmla="*/ 207 w 676"/>
                <a:gd name="T119" fmla="*/ 419 h 678"/>
                <a:gd name="T120" fmla="*/ 258 w 676"/>
                <a:gd name="T121" fmla="*/ 36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6" h="678">
                  <a:moveTo>
                    <a:pt x="556" y="314"/>
                  </a:moveTo>
                  <a:cubicBezTo>
                    <a:pt x="554" y="314"/>
                    <a:pt x="551" y="313"/>
                    <a:pt x="550" y="311"/>
                  </a:cubicBezTo>
                  <a:cubicBezTo>
                    <a:pt x="529" y="279"/>
                    <a:pt x="529" y="279"/>
                    <a:pt x="529" y="279"/>
                  </a:cubicBezTo>
                  <a:cubicBezTo>
                    <a:pt x="508" y="281"/>
                    <a:pt x="488" y="277"/>
                    <a:pt x="468" y="269"/>
                  </a:cubicBezTo>
                  <a:cubicBezTo>
                    <a:pt x="439" y="293"/>
                    <a:pt x="439" y="293"/>
                    <a:pt x="439" y="293"/>
                  </a:cubicBezTo>
                  <a:cubicBezTo>
                    <a:pt x="437" y="295"/>
                    <a:pt x="433" y="295"/>
                    <a:pt x="431" y="293"/>
                  </a:cubicBezTo>
                  <a:cubicBezTo>
                    <a:pt x="412" y="281"/>
                    <a:pt x="397" y="266"/>
                    <a:pt x="385" y="248"/>
                  </a:cubicBezTo>
                  <a:cubicBezTo>
                    <a:pt x="383" y="245"/>
                    <a:pt x="383" y="242"/>
                    <a:pt x="385" y="239"/>
                  </a:cubicBezTo>
                  <a:cubicBezTo>
                    <a:pt x="409" y="210"/>
                    <a:pt x="409" y="210"/>
                    <a:pt x="409" y="210"/>
                  </a:cubicBezTo>
                  <a:cubicBezTo>
                    <a:pt x="401" y="194"/>
                    <a:pt x="398" y="177"/>
                    <a:pt x="398" y="160"/>
                  </a:cubicBezTo>
                  <a:cubicBezTo>
                    <a:pt x="398" y="155"/>
                    <a:pt x="398" y="151"/>
                    <a:pt x="398" y="146"/>
                  </a:cubicBezTo>
                  <a:cubicBezTo>
                    <a:pt x="367" y="125"/>
                    <a:pt x="367" y="125"/>
                    <a:pt x="367" y="125"/>
                  </a:cubicBezTo>
                  <a:cubicBezTo>
                    <a:pt x="364" y="124"/>
                    <a:pt x="363" y="120"/>
                    <a:pt x="364" y="117"/>
                  </a:cubicBezTo>
                  <a:cubicBezTo>
                    <a:pt x="370" y="96"/>
                    <a:pt x="380" y="77"/>
                    <a:pt x="393" y="60"/>
                  </a:cubicBezTo>
                  <a:cubicBezTo>
                    <a:pt x="395" y="57"/>
                    <a:pt x="399" y="57"/>
                    <a:pt x="401" y="58"/>
                  </a:cubicBezTo>
                  <a:cubicBezTo>
                    <a:pt x="437" y="71"/>
                    <a:pt x="437" y="71"/>
                    <a:pt x="437" y="71"/>
                  </a:cubicBezTo>
                  <a:cubicBezTo>
                    <a:pt x="453" y="57"/>
                    <a:pt x="472" y="47"/>
                    <a:pt x="494" y="43"/>
                  </a:cubicBezTo>
                  <a:cubicBezTo>
                    <a:pt x="504" y="6"/>
                    <a:pt x="504" y="6"/>
                    <a:pt x="504" y="6"/>
                  </a:cubicBezTo>
                  <a:cubicBezTo>
                    <a:pt x="505" y="3"/>
                    <a:pt x="507" y="1"/>
                    <a:pt x="510" y="1"/>
                  </a:cubicBezTo>
                  <a:cubicBezTo>
                    <a:pt x="532" y="0"/>
                    <a:pt x="554" y="4"/>
                    <a:pt x="574" y="11"/>
                  </a:cubicBezTo>
                  <a:cubicBezTo>
                    <a:pt x="577" y="12"/>
                    <a:pt x="579" y="15"/>
                    <a:pt x="579" y="18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96" y="67"/>
                    <a:pt x="611" y="83"/>
                    <a:pt x="621" y="102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62" y="100"/>
                    <a:pt x="665" y="102"/>
                    <a:pt x="666" y="105"/>
                  </a:cubicBezTo>
                  <a:cubicBezTo>
                    <a:pt x="673" y="122"/>
                    <a:pt x="676" y="141"/>
                    <a:pt x="676" y="160"/>
                  </a:cubicBezTo>
                  <a:cubicBezTo>
                    <a:pt x="676" y="163"/>
                    <a:pt x="676" y="166"/>
                    <a:pt x="676" y="169"/>
                  </a:cubicBezTo>
                  <a:cubicBezTo>
                    <a:pt x="676" y="172"/>
                    <a:pt x="674" y="174"/>
                    <a:pt x="671" y="175"/>
                  </a:cubicBezTo>
                  <a:cubicBezTo>
                    <a:pt x="634" y="185"/>
                    <a:pt x="634" y="185"/>
                    <a:pt x="634" y="185"/>
                  </a:cubicBezTo>
                  <a:cubicBezTo>
                    <a:pt x="629" y="206"/>
                    <a:pt x="619" y="225"/>
                    <a:pt x="605" y="241"/>
                  </a:cubicBezTo>
                  <a:cubicBezTo>
                    <a:pt x="618" y="277"/>
                    <a:pt x="618" y="277"/>
                    <a:pt x="618" y="277"/>
                  </a:cubicBezTo>
                  <a:cubicBezTo>
                    <a:pt x="619" y="279"/>
                    <a:pt x="618" y="283"/>
                    <a:pt x="616" y="284"/>
                  </a:cubicBezTo>
                  <a:cubicBezTo>
                    <a:pt x="598" y="298"/>
                    <a:pt x="579" y="308"/>
                    <a:pt x="558" y="314"/>
                  </a:cubicBezTo>
                  <a:cubicBezTo>
                    <a:pt x="557" y="314"/>
                    <a:pt x="557" y="314"/>
                    <a:pt x="556" y="314"/>
                  </a:cubicBezTo>
                  <a:close/>
                  <a:moveTo>
                    <a:pt x="533" y="264"/>
                  </a:moveTo>
                  <a:cubicBezTo>
                    <a:pt x="535" y="264"/>
                    <a:pt x="538" y="265"/>
                    <a:pt x="539" y="267"/>
                  </a:cubicBezTo>
                  <a:cubicBezTo>
                    <a:pt x="559" y="299"/>
                    <a:pt x="559" y="299"/>
                    <a:pt x="559" y="299"/>
                  </a:cubicBezTo>
                  <a:cubicBezTo>
                    <a:pt x="575" y="294"/>
                    <a:pt x="590" y="286"/>
                    <a:pt x="603" y="277"/>
                  </a:cubicBezTo>
                  <a:cubicBezTo>
                    <a:pt x="590" y="242"/>
                    <a:pt x="590" y="242"/>
                    <a:pt x="590" y="242"/>
                  </a:cubicBezTo>
                  <a:cubicBezTo>
                    <a:pt x="589" y="239"/>
                    <a:pt x="590" y="236"/>
                    <a:pt x="592" y="234"/>
                  </a:cubicBezTo>
                  <a:cubicBezTo>
                    <a:pt x="607" y="219"/>
                    <a:pt x="617" y="199"/>
                    <a:pt x="621" y="178"/>
                  </a:cubicBezTo>
                  <a:cubicBezTo>
                    <a:pt x="621" y="175"/>
                    <a:pt x="623" y="173"/>
                    <a:pt x="626" y="172"/>
                  </a:cubicBezTo>
                  <a:cubicBezTo>
                    <a:pt x="662" y="163"/>
                    <a:pt x="662" y="163"/>
                    <a:pt x="662" y="163"/>
                  </a:cubicBezTo>
                  <a:cubicBezTo>
                    <a:pt x="662" y="162"/>
                    <a:pt x="662" y="161"/>
                    <a:pt x="662" y="160"/>
                  </a:cubicBezTo>
                  <a:cubicBezTo>
                    <a:pt x="662" y="144"/>
                    <a:pt x="660" y="129"/>
                    <a:pt x="655" y="114"/>
                  </a:cubicBezTo>
                  <a:cubicBezTo>
                    <a:pt x="618" y="116"/>
                    <a:pt x="618" y="116"/>
                    <a:pt x="618" y="116"/>
                  </a:cubicBezTo>
                  <a:cubicBezTo>
                    <a:pt x="615" y="116"/>
                    <a:pt x="612" y="114"/>
                    <a:pt x="611" y="112"/>
                  </a:cubicBezTo>
                  <a:cubicBezTo>
                    <a:pt x="601" y="92"/>
                    <a:pt x="586" y="77"/>
                    <a:pt x="566" y="67"/>
                  </a:cubicBezTo>
                  <a:cubicBezTo>
                    <a:pt x="564" y="65"/>
                    <a:pt x="562" y="63"/>
                    <a:pt x="563" y="60"/>
                  </a:cubicBezTo>
                  <a:cubicBezTo>
                    <a:pt x="565" y="23"/>
                    <a:pt x="565" y="23"/>
                    <a:pt x="565" y="23"/>
                  </a:cubicBezTo>
                  <a:cubicBezTo>
                    <a:pt x="549" y="17"/>
                    <a:pt x="533" y="15"/>
                    <a:pt x="517" y="15"/>
                  </a:cubicBezTo>
                  <a:cubicBezTo>
                    <a:pt x="517" y="15"/>
                    <a:pt x="516" y="15"/>
                    <a:pt x="516" y="15"/>
                  </a:cubicBezTo>
                  <a:cubicBezTo>
                    <a:pt x="506" y="51"/>
                    <a:pt x="506" y="51"/>
                    <a:pt x="506" y="51"/>
                  </a:cubicBezTo>
                  <a:cubicBezTo>
                    <a:pt x="505" y="53"/>
                    <a:pt x="503" y="55"/>
                    <a:pt x="500" y="56"/>
                  </a:cubicBezTo>
                  <a:cubicBezTo>
                    <a:pt x="479" y="59"/>
                    <a:pt x="459" y="69"/>
                    <a:pt x="443" y="84"/>
                  </a:cubicBezTo>
                  <a:cubicBezTo>
                    <a:pt x="442" y="86"/>
                    <a:pt x="439" y="87"/>
                    <a:pt x="436" y="86"/>
                  </a:cubicBezTo>
                  <a:cubicBezTo>
                    <a:pt x="401" y="73"/>
                    <a:pt x="401" y="73"/>
                    <a:pt x="401" y="73"/>
                  </a:cubicBezTo>
                  <a:cubicBezTo>
                    <a:pt x="391" y="86"/>
                    <a:pt x="384" y="101"/>
                    <a:pt x="379" y="116"/>
                  </a:cubicBezTo>
                  <a:cubicBezTo>
                    <a:pt x="410" y="137"/>
                    <a:pt x="410" y="137"/>
                    <a:pt x="410" y="137"/>
                  </a:cubicBezTo>
                  <a:cubicBezTo>
                    <a:pt x="412" y="138"/>
                    <a:pt x="413" y="141"/>
                    <a:pt x="413" y="144"/>
                  </a:cubicBezTo>
                  <a:cubicBezTo>
                    <a:pt x="412" y="149"/>
                    <a:pt x="412" y="154"/>
                    <a:pt x="412" y="160"/>
                  </a:cubicBezTo>
                  <a:cubicBezTo>
                    <a:pt x="412" y="176"/>
                    <a:pt x="415" y="193"/>
                    <a:pt x="423" y="207"/>
                  </a:cubicBezTo>
                  <a:cubicBezTo>
                    <a:pt x="424" y="210"/>
                    <a:pt x="424" y="213"/>
                    <a:pt x="422" y="215"/>
                  </a:cubicBezTo>
                  <a:cubicBezTo>
                    <a:pt x="399" y="244"/>
                    <a:pt x="399" y="244"/>
                    <a:pt x="399" y="244"/>
                  </a:cubicBezTo>
                  <a:cubicBezTo>
                    <a:pt x="409" y="258"/>
                    <a:pt x="421" y="269"/>
                    <a:pt x="434" y="279"/>
                  </a:cubicBezTo>
                  <a:cubicBezTo>
                    <a:pt x="463" y="255"/>
                    <a:pt x="463" y="255"/>
                    <a:pt x="463" y="255"/>
                  </a:cubicBezTo>
                  <a:cubicBezTo>
                    <a:pt x="465" y="254"/>
                    <a:pt x="468" y="253"/>
                    <a:pt x="471" y="254"/>
                  </a:cubicBezTo>
                  <a:cubicBezTo>
                    <a:pt x="485" y="262"/>
                    <a:pt x="501" y="265"/>
                    <a:pt x="517" y="265"/>
                  </a:cubicBezTo>
                  <a:cubicBezTo>
                    <a:pt x="522" y="265"/>
                    <a:pt x="527" y="265"/>
                    <a:pt x="532" y="264"/>
                  </a:cubicBezTo>
                  <a:cubicBezTo>
                    <a:pt x="532" y="264"/>
                    <a:pt x="533" y="264"/>
                    <a:pt x="533" y="264"/>
                  </a:cubicBezTo>
                  <a:close/>
                  <a:moveTo>
                    <a:pt x="517" y="199"/>
                  </a:moveTo>
                  <a:cubicBezTo>
                    <a:pt x="496" y="199"/>
                    <a:pt x="478" y="181"/>
                    <a:pt x="478" y="160"/>
                  </a:cubicBezTo>
                  <a:cubicBezTo>
                    <a:pt x="478" y="138"/>
                    <a:pt x="496" y="121"/>
                    <a:pt x="517" y="121"/>
                  </a:cubicBezTo>
                  <a:cubicBezTo>
                    <a:pt x="539" y="121"/>
                    <a:pt x="556" y="138"/>
                    <a:pt x="556" y="160"/>
                  </a:cubicBezTo>
                  <a:cubicBezTo>
                    <a:pt x="556" y="181"/>
                    <a:pt x="539" y="199"/>
                    <a:pt x="517" y="199"/>
                  </a:cubicBezTo>
                  <a:close/>
                  <a:moveTo>
                    <a:pt x="517" y="135"/>
                  </a:moveTo>
                  <a:cubicBezTo>
                    <a:pt x="503" y="135"/>
                    <a:pt x="492" y="146"/>
                    <a:pt x="492" y="160"/>
                  </a:cubicBezTo>
                  <a:cubicBezTo>
                    <a:pt x="492" y="174"/>
                    <a:pt x="503" y="185"/>
                    <a:pt x="517" y="185"/>
                  </a:cubicBezTo>
                  <a:cubicBezTo>
                    <a:pt x="531" y="185"/>
                    <a:pt x="542" y="174"/>
                    <a:pt x="542" y="160"/>
                  </a:cubicBezTo>
                  <a:cubicBezTo>
                    <a:pt x="542" y="146"/>
                    <a:pt x="531" y="135"/>
                    <a:pt x="517" y="135"/>
                  </a:cubicBezTo>
                  <a:close/>
                  <a:moveTo>
                    <a:pt x="258" y="678"/>
                  </a:moveTo>
                  <a:cubicBezTo>
                    <a:pt x="256" y="678"/>
                    <a:pt x="256" y="678"/>
                    <a:pt x="256" y="678"/>
                  </a:cubicBezTo>
                  <a:cubicBezTo>
                    <a:pt x="252" y="678"/>
                    <a:pt x="250" y="676"/>
                    <a:pt x="249" y="673"/>
                  </a:cubicBezTo>
                  <a:cubicBezTo>
                    <a:pt x="233" y="615"/>
                    <a:pt x="233" y="615"/>
                    <a:pt x="233" y="615"/>
                  </a:cubicBezTo>
                  <a:cubicBezTo>
                    <a:pt x="208" y="612"/>
                    <a:pt x="184" y="604"/>
                    <a:pt x="162" y="592"/>
                  </a:cubicBezTo>
                  <a:cubicBezTo>
                    <a:pt x="113" y="628"/>
                    <a:pt x="113" y="628"/>
                    <a:pt x="113" y="628"/>
                  </a:cubicBezTo>
                  <a:cubicBezTo>
                    <a:pt x="111" y="630"/>
                    <a:pt x="108" y="630"/>
                    <a:pt x="105" y="628"/>
                  </a:cubicBezTo>
                  <a:cubicBezTo>
                    <a:pt x="86" y="614"/>
                    <a:pt x="69" y="598"/>
                    <a:pt x="55" y="579"/>
                  </a:cubicBezTo>
                  <a:cubicBezTo>
                    <a:pt x="53" y="577"/>
                    <a:pt x="53" y="574"/>
                    <a:pt x="55" y="571"/>
                  </a:cubicBezTo>
                  <a:cubicBezTo>
                    <a:pt x="90" y="522"/>
                    <a:pt x="90" y="522"/>
                    <a:pt x="90" y="522"/>
                  </a:cubicBezTo>
                  <a:cubicBezTo>
                    <a:pt x="75" y="499"/>
                    <a:pt x="66" y="474"/>
                    <a:pt x="62" y="447"/>
                  </a:cubicBezTo>
                  <a:cubicBezTo>
                    <a:pt x="5" y="431"/>
                    <a:pt x="5" y="431"/>
                    <a:pt x="5" y="431"/>
                  </a:cubicBezTo>
                  <a:cubicBezTo>
                    <a:pt x="2" y="430"/>
                    <a:pt x="0" y="427"/>
                    <a:pt x="0" y="424"/>
                  </a:cubicBezTo>
                  <a:cubicBezTo>
                    <a:pt x="0" y="423"/>
                    <a:pt x="0" y="421"/>
                    <a:pt x="0" y="419"/>
                  </a:cubicBezTo>
                  <a:cubicBezTo>
                    <a:pt x="0" y="398"/>
                    <a:pt x="2" y="376"/>
                    <a:pt x="8" y="355"/>
                  </a:cubicBezTo>
                  <a:cubicBezTo>
                    <a:pt x="8" y="352"/>
                    <a:pt x="11" y="350"/>
                    <a:pt x="14" y="350"/>
                  </a:cubicBezTo>
                  <a:cubicBezTo>
                    <a:pt x="74" y="348"/>
                    <a:pt x="74" y="348"/>
                    <a:pt x="74" y="348"/>
                  </a:cubicBezTo>
                  <a:cubicBezTo>
                    <a:pt x="83" y="324"/>
                    <a:pt x="97" y="302"/>
                    <a:pt x="114" y="283"/>
                  </a:cubicBezTo>
                  <a:cubicBezTo>
                    <a:pt x="91" y="229"/>
                    <a:pt x="91" y="229"/>
                    <a:pt x="91" y="229"/>
                  </a:cubicBezTo>
                  <a:cubicBezTo>
                    <a:pt x="89" y="226"/>
                    <a:pt x="90" y="223"/>
                    <a:pt x="93" y="221"/>
                  </a:cubicBezTo>
                  <a:cubicBezTo>
                    <a:pt x="110" y="206"/>
                    <a:pt x="130" y="193"/>
                    <a:pt x="151" y="184"/>
                  </a:cubicBezTo>
                  <a:cubicBezTo>
                    <a:pt x="154" y="182"/>
                    <a:pt x="157" y="183"/>
                    <a:pt x="159" y="185"/>
                  </a:cubicBezTo>
                  <a:cubicBezTo>
                    <a:pt x="199" y="230"/>
                    <a:pt x="199" y="230"/>
                    <a:pt x="199" y="230"/>
                  </a:cubicBezTo>
                  <a:cubicBezTo>
                    <a:pt x="218" y="224"/>
                    <a:pt x="238" y="221"/>
                    <a:pt x="258" y="221"/>
                  </a:cubicBezTo>
                  <a:cubicBezTo>
                    <a:pt x="264" y="221"/>
                    <a:pt x="270" y="222"/>
                    <a:pt x="276" y="222"/>
                  </a:cubicBezTo>
                  <a:cubicBezTo>
                    <a:pt x="304" y="170"/>
                    <a:pt x="304" y="170"/>
                    <a:pt x="304" y="170"/>
                  </a:cubicBezTo>
                  <a:cubicBezTo>
                    <a:pt x="306" y="167"/>
                    <a:pt x="309" y="165"/>
                    <a:pt x="312" y="166"/>
                  </a:cubicBezTo>
                  <a:cubicBezTo>
                    <a:pt x="335" y="171"/>
                    <a:pt x="357" y="179"/>
                    <a:pt x="378" y="190"/>
                  </a:cubicBezTo>
                  <a:cubicBezTo>
                    <a:pt x="380" y="191"/>
                    <a:pt x="382" y="194"/>
                    <a:pt x="381" y="197"/>
                  </a:cubicBezTo>
                  <a:cubicBezTo>
                    <a:pt x="371" y="256"/>
                    <a:pt x="371" y="256"/>
                    <a:pt x="371" y="256"/>
                  </a:cubicBezTo>
                  <a:cubicBezTo>
                    <a:pt x="391" y="271"/>
                    <a:pt x="410" y="289"/>
                    <a:pt x="423" y="310"/>
                  </a:cubicBezTo>
                  <a:cubicBezTo>
                    <a:pt x="482" y="300"/>
                    <a:pt x="482" y="300"/>
                    <a:pt x="482" y="300"/>
                  </a:cubicBezTo>
                  <a:cubicBezTo>
                    <a:pt x="485" y="299"/>
                    <a:pt x="489" y="301"/>
                    <a:pt x="490" y="303"/>
                  </a:cubicBezTo>
                  <a:cubicBezTo>
                    <a:pt x="500" y="325"/>
                    <a:pt x="508" y="347"/>
                    <a:pt x="513" y="370"/>
                  </a:cubicBezTo>
                  <a:cubicBezTo>
                    <a:pt x="513" y="373"/>
                    <a:pt x="512" y="376"/>
                    <a:pt x="509" y="378"/>
                  </a:cubicBezTo>
                  <a:cubicBezTo>
                    <a:pt x="456" y="406"/>
                    <a:pt x="456" y="406"/>
                    <a:pt x="456" y="406"/>
                  </a:cubicBezTo>
                  <a:cubicBezTo>
                    <a:pt x="456" y="410"/>
                    <a:pt x="456" y="415"/>
                    <a:pt x="456" y="419"/>
                  </a:cubicBezTo>
                  <a:cubicBezTo>
                    <a:pt x="456" y="439"/>
                    <a:pt x="453" y="459"/>
                    <a:pt x="447" y="479"/>
                  </a:cubicBezTo>
                  <a:cubicBezTo>
                    <a:pt x="492" y="519"/>
                    <a:pt x="492" y="519"/>
                    <a:pt x="492" y="519"/>
                  </a:cubicBezTo>
                  <a:cubicBezTo>
                    <a:pt x="494" y="521"/>
                    <a:pt x="495" y="524"/>
                    <a:pt x="494" y="527"/>
                  </a:cubicBezTo>
                  <a:cubicBezTo>
                    <a:pt x="484" y="548"/>
                    <a:pt x="471" y="568"/>
                    <a:pt x="456" y="586"/>
                  </a:cubicBezTo>
                  <a:cubicBezTo>
                    <a:pt x="454" y="589"/>
                    <a:pt x="451" y="589"/>
                    <a:pt x="448" y="588"/>
                  </a:cubicBezTo>
                  <a:cubicBezTo>
                    <a:pt x="393" y="564"/>
                    <a:pt x="393" y="564"/>
                    <a:pt x="393" y="564"/>
                  </a:cubicBezTo>
                  <a:cubicBezTo>
                    <a:pt x="375" y="581"/>
                    <a:pt x="355" y="594"/>
                    <a:pt x="333" y="603"/>
                  </a:cubicBezTo>
                  <a:cubicBezTo>
                    <a:pt x="330" y="663"/>
                    <a:pt x="330" y="663"/>
                    <a:pt x="330" y="663"/>
                  </a:cubicBezTo>
                  <a:cubicBezTo>
                    <a:pt x="330" y="666"/>
                    <a:pt x="328" y="669"/>
                    <a:pt x="325" y="669"/>
                  </a:cubicBezTo>
                  <a:cubicBezTo>
                    <a:pt x="303" y="675"/>
                    <a:pt x="281" y="678"/>
                    <a:pt x="258" y="678"/>
                  </a:cubicBezTo>
                  <a:close/>
                  <a:moveTo>
                    <a:pt x="161" y="576"/>
                  </a:moveTo>
                  <a:cubicBezTo>
                    <a:pt x="162" y="576"/>
                    <a:pt x="164" y="577"/>
                    <a:pt x="165" y="577"/>
                  </a:cubicBezTo>
                  <a:cubicBezTo>
                    <a:pt x="188" y="591"/>
                    <a:pt x="213" y="599"/>
                    <a:pt x="239" y="602"/>
                  </a:cubicBezTo>
                  <a:cubicBezTo>
                    <a:pt x="242" y="602"/>
                    <a:pt x="244" y="604"/>
                    <a:pt x="245" y="607"/>
                  </a:cubicBezTo>
                  <a:cubicBezTo>
                    <a:pt x="261" y="664"/>
                    <a:pt x="261" y="664"/>
                    <a:pt x="261" y="664"/>
                  </a:cubicBezTo>
                  <a:cubicBezTo>
                    <a:pt x="280" y="664"/>
                    <a:pt x="298" y="661"/>
                    <a:pt x="316" y="657"/>
                  </a:cubicBezTo>
                  <a:cubicBezTo>
                    <a:pt x="319" y="598"/>
                    <a:pt x="319" y="598"/>
                    <a:pt x="319" y="598"/>
                  </a:cubicBezTo>
                  <a:cubicBezTo>
                    <a:pt x="319" y="595"/>
                    <a:pt x="321" y="592"/>
                    <a:pt x="323" y="591"/>
                  </a:cubicBezTo>
                  <a:cubicBezTo>
                    <a:pt x="347" y="582"/>
                    <a:pt x="368" y="569"/>
                    <a:pt x="387" y="551"/>
                  </a:cubicBezTo>
                  <a:cubicBezTo>
                    <a:pt x="389" y="549"/>
                    <a:pt x="392" y="548"/>
                    <a:pt x="394" y="549"/>
                  </a:cubicBezTo>
                  <a:cubicBezTo>
                    <a:pt x="449" y="573"/>
                    <a:pt x="449" y="573"/>
                    <a:pt x="449" y="573"/>
                  </a:cubicBezTo>
                  <a:cubicBezTo>
                    <a:pt x="461" y="558"/>
                    <a:pt x="471" y="542"/>
                    <a:pt x="479" y="526"/>
                  </a:cubicBezTo>
                  <a:cubicBezTo>
                    <a:pt x="434" y="486"/>
                    <a:pt x="434" y="486"/>
                    <a:pt x="434" y="486"/>
                  </a:cubicBezTo>
                  <a:cubicBezTo>
                    <a:pt x="432" y="484"/>
                    <a:pt x="431" y="481"/>
                    <a:pt x="432" y="479"/>
                  </a:cubicBezTo>
                  <a:cubicBezTo>
                    <a:pt x="439" y="459"/>
                    <a:pt x="442" y="439"/>
                    <a:pt x="442" y="419"/>
                  </a:cubicBezTo>
                  <a:cubicBezTo>
                    <a:pt x="442" y="414"/>
                    <a:pt x="442" y="408"/>
                    <a:pt x="441" y="402"/>
                  </a:cubicBezTo>
                  <a:cubicBezTo>
                    <a:pt x="441" y="400"/>
                    <a:pt x="443" y="397"/>
                    <a:pt x="445" y="396"/>
                  </a:cubicBezTo>
                  <a:cubicBezTo>
                    <a:pt x="498" y="368"/>
                    <a:pt x="498" y="368"/>
                    <a:pt x="498" y="368"/>
                  </a:cubicBezTo>
                  <a:cubicBezTo>
                    <a:pt x="494" y="349"/>
                    <a:pt x="488" y="331"/>
                    <a:pt x="480" y="314"/>
                  </a:cubicBezTo>
                  <a:cubicBezTo>
                    <a:pt x="421" y="325"/>
                    <a:pt x="421" y="325"/>
                    <a:pt x="421" y="325"/>
                  </a:cubicBezTo>
                  <a:cubicBezTo>
                    <a:pt x="419" y="325"/>
                    <a:pt x="416" y="324"/>
                    <a:pt x="414" y="322"/>
                  </a:cubicBezTo>
                  <a:cubicBezTo>
                    <a:pt x="400" y="299"/>
                    <a:pt x="381" y="280"/>
                    <a:pt x="359" y="265"/>
                  </a:cubicBezTo>
                  <a:cubicBezTo>
                    <a:pt x="357" y="264"/>
                    <a:pt x="356" y="261"/>
                    <a:pt x="356" y="258"/>
                  </a:cubicBezTo>
                  <a:cubicBezTo>
                    <a:pt x="367" y="200"/>
                    <a:pt x="367" y="200"/>
                    <a:pt x="367" y="200"/>
                  </a:cubicBezTo>
                  <a:cubicBezTo>
                    <a:pt x="350" y="191"/>
                    <a:pt x="332" y="185"/>
                    <a:pt x="314" y="181"/>
                  </a:cubicBezTo>
                  <a:cubicBezTo>
                    <a:pt x="286" y="233"/>
                    <a:pt x="286" y="233"/>
                    <a:pt x="286" y="233"/>
                  </a:cubicBezTo>
                  <a:cubicBezTo>
                    <a:pt x="285" y="235"/>
                    <a:pt x="282" y="237"/>
                    <a:pt x="279" y="237"/>
                  </a:cubicBezTo>
                  <a:cubicBezTo>
                    <a:pt x="272" y="236"/>
                    <a:pt x="265" y="235"/>
                    <a:pt x="258" y="235"/>
                  </a:cubicBezTo>
                  <a:cubicBezTo>
                    <a:pt x="238" y="235"/>
                    <a:pt x="218" y="239"/>
                    <a:pt x="199" y="245"/>
                  </a:cubicBezTo>
                  <a:cubicBezTo>
                    <a:pt x="197" y="246"/>
                    <a:pt x="194" y="245"/>
                    <a:pt x="192" y="243"/>
                  </a:cubicBezTo>
                  <a:cubicBezTo>
                    <a:pt x="152" y="198"/>
                    <a:pt x="152" y="198"/>
                    <a:pt x="152" y="198"/>
                  </a:cubicBezTo>
                  <a:cubicBezTo>
                    <a:pt x="136" y="207"/>
                    <a:pt x="120" y="216"/>
                    <a:pt x="106" y="228"/>
                  </a:cubicBezTo>
                  <a:cubicBezTo>
                    <a:pt x="129" y="282"/>
                    <a:pt x="129" y="282"/>
                    <a:pt x="129" y="282"/>
                  </a:cubicBezTo>
                  <a:cubicBezTo>
                    <a:pt x="130" y="285"/>
                    <a:pt x="130" y="288"/>
                    <a:pt x="128" y="290"/>
                  </a:cubicBezTo>
                  <a:cubicBezTo>
                    <a:pt x="109" y="309"/>
                    <a:pt x="94" y="332"/>
                    <a:pt x="85" y="357"/>
                  </a:cubicBezTo>
                  <a:cubicBezTo>
                    <a:pt x="84" y="360"/>
                    <a:pt x="82" y="361"/>
                    <a:pt x="79" y="362"/>
                  </a:cubicBezTo>
                  <a:cubicBezTo>
                    <a:pt x="20" y="364"/>
                    <a:pt x="20" y="364"/>
                    <a:pt x="20" y="364"/>
                  </a:cubicBezTo>
                  <a:cubicBezTo>
                    <a:pt x="16" y="382"/>
                    <a:pt x="14" y="400"/>
                    <a:pt x="14" y="419"/>
                  </a:cubicBezTo>
                  <a:cubicBezTo>
                    <a:pt x="71" y="435"/>
                    <a:pt x="71" y="435"/>
                    <a:pt x="71" y="435"/>
                  </a:cubicBezTo>
                  <a:cubicBezTo>
                    <a:pt x="73" y="435"/>
                    <a:pt x="75" y="438"/>
                    <a:pt x="76" y="441"/>
                  </a:cubicBezTo>
                  <a:cubicBezTo>
                    <a:pt x="79" y="468"/>
                    <a:pt x="89" y="495"/>
                    <a:pt x="104" y="519"/>
                  </a:cubicBezTo>
                  <a:cubicBezTo>
                    <a:pt x="105" y="521"/>
                    <a:pt x="105" y="524"/>
                    <a:pt x="104" y="527"/>
                  </a:cubicBezTo>
                  <a:cubicBezTo>
                    <a:pt x="69" y="575"/>
                    <a:pt x="69" y="575"/>
                    <a:pt x="69" y="575"/>
                  </a:cubicBezTo>
                  <a:cubicBezTo>
                    <a:pt x="81" y="589"/>
                    <a:pt x="94" y="602"/>
                    <a:pt x="109" y="613"/>
                  </a:cubicBezTo>
                  <a:cubicBezTo>
                    <a:pt x="157" y="578"/>
                    <a:pt x="157" y="578"/>
                    <a:pt x="157" y="578"/>
                  </a:cubicBezTo>
                  <a:cubicBezTo>
                    <a:pt x="158" y="577"/>
                    <a:pt x="160" y="576"/>
                    <a:pt x="161" y="576"/>
                  </a:cubicBezTo>
                  <a:close/>
                  <a:moveTo>
                    <a:pt x="258" y="484"/>
                  </a:moveTo>
                  <a:cubicBezTo>
                    <a:pt x="223" y="484"/>
                    <a:pt x="193" y="455"/>
                    <a:pt x="193" y="419"/>
                  </a:cubicBezTo>
                  <a:cubicBezTo>
                    <a:pt x="193" y="383"/>
                    <a:pt x="223" y="354"/>
                    <a:pt x="258" y="354"/>
                  </a:cubicBezTo>
                  <a:cubicBezTo>
                    <a:pt x="294" y="354"/>
                    <a:pt x="323" y="383"/>
                    <a:pt x="323" y="419"/>
                  </a:cubicBezTo>
                  <a:cubicBezTo>
                    <a:pt x="323" y="455"/>
                    <a:pt x="294" y="484"/>
                    <a:pt x="258" y="484"/>
                  </a:cubicBezTo>
                  <a:close/>
                  <a:moveTo>
                    <a:pt x="258" y="368"/>
                  </a:moveTo>
                  <a:cubicBezTo>
                    <a:pt x="230" y="368"/>
                    <a:pt x="207" y="391"/>
                    <a:pt x="207" y="419"/>
                  </a:cubicBezTo>
                  <a:cubicBezTo>
                    <a:pt x="207" y="447"/>
                    <a:pt x="230" y="470"/>
                    <a:pt x="258" y="470"/>
                  </a:cubicBezTo>
                  <a:cubicBezTo>
                    <a:pt x="286" y="470"/>
                    <a:pt x="309" y="447"/>
                    <a:pt x="309" y="419"/>
                  </a:cubicBezTo>
                  <a:cubicBezTo>
                    <a:pt x="309" y="391"/>
                    <a:pt x="286" y="368"/>
                    <a:pt x="258" y="36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pole tekstowe 41">
              <a:extLst>
                <a:ext uri="{FF2B5EF4-FFF2-40B4-BE49-F238E27FC236}">
                  <a16:creationId xmlns:a16="http://schemas.microsoft.com/office/drawing/2014/main" id="{22801280-B02B-9648-A627-6747CD848747}"/>
                </a:ext>
              </a:extLst>
            </p:cNvPr>
            <p:cNvSpPr txBox="1"/>
            <p:nvPr/>
          </p:nvSpPr>
          <p:spPr>
            <a:xfrm>
              <a:off x="5919178" y="3156735"/>
              <a:ext cx="546259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ML</a:t>
              </a:r>
              <a:endParaRPr lang="pl-PL" sz="1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3" name="Grupa 42">
            <a:extLst>
              <a:ext uri="{FF2B5EF4-FFF2-40B4-BE49-F238E27FC236}">
                <a16:creationId xmlns:a16="http://schemas.microsoft.com/office/drawing/2014/main" id="{41336D81-27D3-CA4D-9874-2A58E518F03A}"/>
              </a:ext>
            </a:extLst>
          </p:cNvPr>
          <p:cNvGrpSpPr/>
          <p:nvPr/>
        </p:nvGrpSpPr>
        <p:grpSpPr>
          <a:xfrm>
            <a:off x="3460709" y="2321579"/>
            <a:ext cx="769076" cy="854987"/>
            <a:chOff x="2415464" y="1266706"/>
            <a:chExt cx="769076" cy="854987"/>
          </a:xfrm>
        </p:grpSpPr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46F42C37-30E3-CA42-8E55-7154CA042060}"/>
                </a:ext>
              </a:extLst>
            </p:cNvPr>
            <p:cNvSpPr txBox="1"/>
            <p:nvPr/>
          </p:nvSpPr>
          <p:spPr>
            <a:xfrm>
              <a:off x="2415464" y="1786047"/>
              <a:ext cx="769076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Extract</a:t>
              </a:r>
              <a:endParaRPr lang="pl-PL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5" name="Freeform 145">
              <a:extLst>
                <a:ext uri="{FF2B5EF4-FFF2-40B4-BE49-F238E27FC236}">
                  <a16:creationId xmlns:a16="http://schemas.microsoft.com/office/drawing/2014/main" id="{0791A303-468B-5745-90A7-B0B86F604A2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538504" y="1243448"/>
              <a:ext cx="475886" cy="522401"/>
            </a:xfrm>
            <a:custGeom>
              <a:avLst/>
              <a:gdLst>
                <a:gd name="T0" fmla="*/ 301 w 615"/>
                <a:gd name="T1" fmla="*/ 7 h 675"/>
                <a:gd name="T2" fmla="*/ 315 w 615"/>
                <a:gd name="T3" fmla="*/ 7 h 675"/>
                <a:gd name="T4" fmla="*/ 374 w 615"/>
                <a:gd name="T5" fmla="*/ 140 h 675"/>
                <a:gd name="T6" fmla="*/ 384 w 615"/>
                <a:gd name="T7" fmla="*/ 150 h 675"/>
                <a:gd name="T8" fmla="*/ 311 w 615"/>
                <a:gd name="T9" fmla="*/ 223 h 675"/>
                <a:gd name="T10" fmla="*/ 310 w 615"/>
                <a:gd name="T11" fmla="*/ 223 h 675"/>
                <a:gd name="T12" fmla="*/ 309 w 615"/>
                <a:gd name="T13" fmla="*/ 224 h 675"/>
                <a:gd name="T14" fmla="*/ 306 w 615"/>
                <a:gd name="T15" fmla="*/ 224 h 675"/>
                <a:gd name="T16" fmla="*/ 305 w 615"/>
                <a:gd name="T17" fmla="*/ 223 h 675"/>
                <a:gd name="T18" fmla="*/ 304 w 615"/>
                <a:gd name="T19" fmla="*/ 223 h 675"/>
                <a:gd name="T20" fmla="*/ 231 w 615"/>
                <a:gd name="T21" fmla="*/ 150 h 675"/>
                <a:gd name="T22" fmla="*/ 241 w 615"/>
                <a:gd name="T23" fmla="*/ 140 h 675"/>
                <a:gd name="T24" fmla="*/ 609 w 615"/>
                <a:gd name="T25" fmla="*/ 197 h 675"/>
                <a:gd name="T26" fmla="*/ 402 w 615"/>
                <a:gd name="T27" fmla="*/ 524 h 675"/>
                <a:gd name="T28" fmla="*/ 315 w 615"/>
                <a:gd name="T29" fmla="*/ 546 h 675"/>
                <a:gd name="T30" fmla="*/ 374 w 615"/>
                <a:gd name="T31" fmla="*/ 591 h 675"/>
                <a:gd name="T32" fmla="*/ 384 w 615"/>
                <a:gd name="T33" fmla="*/ 601 h 675"/>
                <a:gd name="T34" fmla="*/ 311 w 615"/>
                <a:gd name="T35" fmla="*/ 673 h 675"/>
                <a:gd name="T36" fmla="*/ 310 w 615"/>
                <a:gd name="T37" fmla="*/ 674 h 675"/>
                <a:gd name="T38" fmla="*/ 309 w 615"/>
                <a:gd name="T39" fmla="*/ 675 h 675"/>
                <a:gd name="T40" fmla="*/ 306 w 615"/>
                <a:gd name="T41" fmla="*/ 675 h 675"/>
                <a:gd name="T42" fmla="*/ 305 w 615"/>
                <a:gd name="T43" fmla="*/ 674 h 675"/>
                <a:gd name="T44" fmla="*/ 304 w 615"/>
                <a:gd name="T45" fmla="*/ 673 h 675"/>
                <a:gd name="T46" fmla="*/ 231 w 615"/>
                <a:gd name="T47" fmla="*/ 601 h 675"/>
                <a:gd name="T48" fmla="*/ 241 w 615"/>
                <a:gd name="T49" fmla="*/ 591 h 675"/>
                <a:gd name="T50" fmla="*/ 301 w 615"/>
                <a:gd name="T51" fmla="*/ 546 h 675"/>
                <a:gd name="T52" fmla="*/ 213 w 615"/>
                <a:gd name="T53" fmla="*/ 524 h 675"/>
                <a:gd name="T54" fmla="*/ 6 w 615"/>
                <a:gd name="T55" fmla="*/ 197 h 675"/>
                <a:gd name="T56" fmla="*/ 83 w 615"/>
                <a:gd name="T57" fmla="*/ 123 h 675"/>
                <a:gd name="T58" fmla="*/ 275 w 615"/>
                <a:gd name="T59" fmla="*/ 98 h 675"/>
                <a:gd name="T60" fmla="*/ 275 w 615"/>
                <a:gd name="T61" fmla="*/ 112 h 675"/>
                <a:gd name="T62" fmla="*/ 15 w 615"/>
                <a:gd name="T63" fmla="*/ 182 h 675"/>
                <a:gd name="T64" fmla="*/ 18 w 615"/>
                <a:gd name="T65" fmla="*/ 191 h 675"/>
                <a:gd name="T66" fmla="*/ 597 w 615"/>
                <a:gd name="T67" fmla="*/ 191 h 675"/>
                <a:gd name="T68" fmla="*/ 601 w 615"/>
                <a:gd name="T69" fmla="*/ 182 h 675"/>
                <a:gd name="T70" fmla="*/ 340 w 615"/>
                <a:gd name="T71" fmla="*/ 112 h 675"/>
                <a:gd name="T72" fmla="*/ 340 w 615"/>
                <a:gd name="T73" fmla="*/ 98 h 675"/>
                <a:gd name="T74" fmla="*/ 615 w 615"/>
                <a:gd name="T75" fmla="*/ 180 h 675"/>
                <a:gd name="T76" fmla="*/ 577 w 615"/>
                <a:gd name="T77" fmla="*/ 221 h 675"/>
                <a:gd name="T78" fmla="*/ 38 w 615"/>
                <a:gd name="T79" fmla="*/ 221 h 675"/>
                <a:gd name="T80" fmla="*/ 225 w 615"/>
                <a:gd name="T81" fmla="*/ 516 h 675"/>
                <a:gd name="T82" fmla="*/ 308 w 615"/>
                <a:gd name="T83" fmla="*/ 532 h 675"/>
                <a:gd name="T84" fmla="*/ 390 w 615"/>
                <a:gd name="T85" fmla="*/ 516 h 675"/>
                <a:gd name="T86" fmla="*/ 577 w 615"/>
                <a:gd name="T87" fmla="*/ 22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5" h="675">
                  <a:moveTo>
                    <a:pt x="301" y="200"/>
                  </a:moveTo>
                  <a:cubicBezTo>
                    <a:pt x="301" y="7"/>
                    <a:pt x="301" y="7"/>
                    <a:pt x="301" y="7"/>
                  </a:cubicBezTo>
                  <a:cubicBezTo>
                    <a:pt x="301" y="3"/>
                    <a:pt x="304" y="0"/>
                    <a:pt x="308" y="0"/>
                  </a:cubicBezTo>
                  <a:cubicBezTo>
                    <a:pt x="311" y="0"/>
                    <a:pt x="315" y="3"/>
                    <a:pt x="315" y="7"/>
                  </a:cubicBezTo>
                  <a:cubicBezTo>
                    <a:pt x="315" y="200"/>
                    <a:pt x="315" y="200"/>
                    <a:pt x="315" y="200"/>
                  </a:cubicBezTo>
                  <a:cubicBezTo>
                    <a:pt x="374" y="140"/>
                    <a:pt x="374" y="140"/>
                    <a:pt x="374" y="140"/>
                  </a:cubicBezTo>
                  <a:cubicBezTo>
                    <a:pt x="377" y="137"/>
                    <a:pt x="382" y="137"/>
                    <a:pt x="384" y="140"/>
                  </a:cubicBezTo>
                  <a:cubicBezTo>
                    <a:pt x="387" y="143"/>
                    <a:pt x="387" y="147"/>
                    <a:pt x="384" y="150"/>
                  </a:cubicBezTo>
                  <a:cubicBezTo>
                    <a:pt x="313" y="222"/>
                    <a:pt x="313" y="222"/>
                    <a:pt x="313" y="222"/>
                  </a:cubicBezTo>
                  <a:cubicBezTo>
                    <a:pt x="312" y="222"/>
                    <a:pt x="312" y="223"/>
                    <a:pt x="311" y="223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11" y="223"/>
                    <a:pt x="310" y="223"/>
                    <a:pt x="310" y="223"/>
                  </a:cubicBezTo>
                  <a:cubicBezTo>
                    <a:pt x="310" y="224"/>
                    <a:pt x="310" y="224"/>
                    <a:pt x="310" y="224"/>
                  </a:cubicBezTo>
                  <a:cubicBezTo>
                    <a:pt x="309" y="224"/>
                    <a:pt x="309" y="224"/>
                    <a:pt x="309" y="224"/>
                  </a:cubicBezTo>
                  <a:cubicBezTo>
                    <a:pt x="308" y="224"/>
                    <a:pt x="308" y="224"/>
                    <a:pt x="308" y="224"/>
                  </a:cubicBezTo>
                  <a:cubicBezTo>
                    <a:pt x="307" y="224"/>
                    <a:pt x="307" y="224"/>
                    <a:pt x="306" y="224"/>
                  </a:cubicBezTo>
                  <a:cubicBezTo>
                    <a:pt x="306" y="224"/>
                    <a:pt x="306" y="224"/>
                    <a:pt x="306" y="224"/>
                  </a:cubicBezTo>
                  <a:cubicBezTo>
                    <a:pt x="305" y="224"/>
                    <a:pt x="305" y="224"/>
                    <a:pt x="305" y="223"/>
                  </a:cubicBezTo>
                  <a:cubicBezTo>
                    <a:pt x="305" y="223"/>
                    <a:pt x="304" y="223"/>
                    <a:pt x="304" y="223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3" y="223"/>
                    <a:pt x="303" y="222"/>
                    <a:pt x="303" y="222"/>
                  </a:cubicBezTo>
                  <a:cubicBezTo>
                    <a:pt x="231" y="150"/>
                    <a:pt x="231" y="150"/>
                    <a:pt x="231" y="150"/>
                  </a:cubicBezTo>
                  <a:cubicBezTo>
                    <a:pt x="228" y="147"/>
                    <a:pt x="228" y="143"/>
                    <a:pt x="231" y="140"/>
                  </a:cubicBezTo>
                  <a:cubicBezTo>
                    <a:pt x="233" y="137"/>
                    <a:pt x="238" y="137"/>
                    <a:pt x="241" y="140"/>
                  </a:cubicBezTo>
                  <a:lnTo>
                    <a:pt x="301" y="200"/>
                  </a:lnTo>
                  <a:close/>
                  <a:moveTo>
                    <a:pt x="609" y="197"/>
                  </a:moveTo>
                  <a:cubicBezTo>
                    <a:pt x="505" y="361"/>
                    <a:pt x="505" y="361"/>
                    <a:pt x="505" y="361"/>
                  </a:cubicBezTo>
                  <a:cubicBezTo>
                    <a:pt x="454" y="442"/>
                    <a:pt x="402" y="523"/>
                    <a:pt x="402" y="524"/>
                  </a:cubicBezTo>
                  <a:cubicBezTo>
                    <a:pt x="402" y="524"/>
                    <a:pt x="402" y="524"/>
                    <a:pt x="402" y="524"/>
                  </a:cubicBezTo>
                  <a:cubicBezTo>
                    <a:pt x="393" y="538"/>
                    <a:pt x="348" y="545"/>
                    <a:pt x="315" y="546"/>
                  </a:cubicBezTo>
                  <a:cubicBezTo>
                    <a:pt x="315" y="651"/>
                    <a:pt x="315" y="651"/>
                    <a:pt x="315" y="651"/>
                  </a:cubicBezTo>
                  <a:cubicBezTo>
                    <a:pt x="374" y="591"/>
                    <a:pt x="374" y="591"/>
                    <a:pt x="374" y="591"/>
                  </a:cubicBezTo>
                  <a:cubicBezTo>
                    <a:pt x="377" y="588"/>
                    <a:pt x="382" y="588"/>
                    <a:pt x="384" y="591"/>
                  </a:cubicBezTo>
                  <a:cubicBezTo>
                    <a:pt x="387" y="594"/>
                    <a:pt x="387" y="598"/>
                    <a:pt x="384" y="601"/>
                  </a:cubicBezTo>
                  <a:cubicBezTo>
                    <a:pt x="313" y="673"/>
                    <a:pt x="313" y="673"/>
                    <a:pt x="313" y="673"/>
                  </a:cubicBezTo>
                  <a:cubicBezTo>
                    <a:pt x="312" y="673"/>
                    <a:pt x="312" y="673"/>
                    <a:pt x="311" y="673"/>
                  </a:cubicBezTo>
                  <a:cubicBezTo>
                    <a:pt x="311" y="674"/>
                    <a:pt x="311" y="674"/>
                    <a:pt x="311" y="674"/>
                  </a:cubicBezTo>
                  <a:cubicBezTo>
                    <a:pt x="311" y="674"/>
                    <a:pt x="310" y="674"/>
                    <a:pt x="310" y="674"/>
                  </a:cubicBezTo>
                  <a:cubicBezTo>
                    <a:pt x="310" y="674"/>
                    <a:pt x="310" y="674"/>
                    <a:pt x="310" y="674"/>
                  </a:cubicBezTo>
                  <a:cubicBezTo>
                    <a:pt x="309" y="674"/>
                    <a:pt x="309" y="674"/>
                    <a:pt x="309" y="675"/>
                  </a:cubicBezTo>
                  <a:cubicBezTo>
                    <a:pt x="308" y="675"/>
                    <a:pt x="308" y="675"/>
                    <a:pt x="308" y="675"/>
                  </a:cubicBezTo>
                  <a:cubicBezTo>
                    <a:pt x="307" y="675"/>
                    <a:pt x="307" y="675"/>
                    <a:pt x="306" y="675"/>
                  </a:cubicBezTo>
                  <a:cubicBezTo>
                    <a:pt x="306" y="674"/>
                    <a:pt x="306" y="674"/>
                    <a:pt x="306" y="674"/>
                  </a:cubicBezTo>
                  <a:cubicBezTo>
                    <a:pt x="305" y="674"/>
                    <a:pt x="305" y="674"/>
                    <a:pt x="305" y="674"/>
                  </a:cubicBezTo>
                  <a:cubicBezTo>
                    <a:pt x="305" y="674"/>
                    <a:pt x="304" y="674"/>
                    <a:pt x="304" y="674"/>
                  </a:cubicBezTo>
                  <a:cubicBezTo>
                    <a:pt x="304" y="674"/>
                    <a:pt x="304" y="674"/>
                    <a:pt x="304" y="673"/>
                  </a:cubicBezTo>
                  <a:cubicBezTo>
                    <a:pt x="303" y="673"/>
                    <a:pt x="303" y="673"/>
                    <a:pt x="303" y="673"/>
                  </a:cubicBezTo>
                  <a:cubicBezTo>
                    <a:pt x="231" y="601"/>
                    <a:pt x="231" y="601"/>
                    <a:pt x="231" y="601"/>
                  </a:cubicBezTo>
                  <a:cubicBezTo>
                    <a:pt x="228" y="598"/>
                    <a:pt x="228" y="594"/>
                    <a:pt x="231" y="591"/>
                  </a:cubicBezTo>
                  <a:cubicBezTo>
                    <a:pt x="233" y="588"/>
                    <a:pt x="238" y="588"/>
                    <a:pt x="241" y="591"/>
                  </a:cubicBezTo>
                  <a:cubicBezTo>
                    <a:pt x="301" y="651"/>
                    <a:pt x="301" y="651"/>
                    <a:pt x="301" y="651"/>
                  </a:cubicBezTo>
                  <a:cubicBezTo>
                    <a:pt x="301" y="546"/>
                    <a:pt x="301" y="546"/>
                    <a:pt x="301" y="546"/>
                  </a:cubicBezTo>
                  <a:cubicBezTo>
                    <a:pt x="268" y="545"/>
                    <a:pt x="223" y="538"/>
                    <a:pt x="213" y="524"/>
                  </a:cubicBezTo>
                  <a:cubicBezTo>
                    <a:pt x="213" y="524"/>
                    <a:pt x="213" y="524"/>
                    <a:pt x="213" y="524"/>
                  </a:cubicBezTo>
                  <a:cubicBezTo>
                    <a:pt x="213" y="523"/>
                    <a:pt x="123" y="382"/>
                    <a:pt x="62" y="285"/>
                  </a:cubicBezTo>
                  <a:cubicBezTo>
                    <a:pt x="6" y="197"/>
                    <a:pt x="6" y="197"/>
                    <a:pt x="6" y="197"/>
                  </a:cubicBezTo>
                  <a:cubicBezTo>
                    <a:pt x="2" y="192"/>
                    <a:pt x="0" y="186"/>
                    <a:pt x="0" y="180"/>
                  </a:cubicBezTo>
                  <a:cubicBezTo>
                    <a:pt x="0" y="158"/>
                    <a:pt x="29" y="138"/>
                    <a:pt x="83" y="123"/>
                  </a:cubicBezTo>
                  <a:cubicBezTo>
                    <a:pt x="133" y="109"/>
                    <a:pt x="201" y="100"/>
                    <a:pt x="275" y="98"/>
                  </a:cubicBezTo>
                  <a:cubicBezTo>
                    <a:pt x="275" y="98"/>
                    <a:pt x="275" y="98"/>
                    <a:pt x="275" y="98"/>
                  </a:cubicBezTo>
                  <a:cubicBezTo>
                    <a:pt x="279" y="98"/>
                    <a:pt x="282" y="101"/>
                    <a:pt x="282" y="105"/>
                  </a:cubicBezTo>
                  <a:cubicBezTo>
                    <a:pt x="282" y="109"/>
                    <a:pt x="279" y="112"/>
                    <a:pt x="275" y="112"/>
                  </a:cubicBezTo>
                  <a:cubicBezTo>
                    <a:pt x="114" y="117"/>
                    <a:pt x="14" y="151"/>
                    <a:pt x="14" y="180"/>
                  </a:cubicBezTo>
                  <a:cubicBezTo>
                    <a:pt x="14" y="181"/>
                    <a:pt x="14" y="182"/>
                    <a:pt x="15" y="182"/>
                  </a:cubicBezTo>
                  <a:cubicBezTo>
                    <a:pt x="15" y="185"/>
                    <a:pt x="16" y="187"/>
                    <a:pt x="17" y="189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40" y="220"/>
                    <a:pt x="153" y="249"/>
                    <a:pt x="308" y="249"/>
                  </a:cubicBezTo>
                  <a:cubicBezTo>
                    <a:pt x="462" y="249"/>
                    <a:pt x="575" y="220"/>
                    <a:pt x="597" y="191"/>
                  </a:cubicBezTo>
                  <a:cubicBezTo>
                    <a:pt x="598" y="189"/>
                    <a:pt x="598" y="189"/>
                    <a:pt x="598" y="189"/>
                  </a:cubicBezTo>
                  <a:cubicBezTo>
                    <a:pt x="599" y="187"/>
                    <a:pt x="600" y="185"/>
                    <a:pt x="601" y="182"/>
                  </a:cubicBezTo>
                  <a:cubicBezTo>
                    <a:pt x="601" y="182"/>
                    <a:pt x="601" y="181"/>
                    <a:pt x="601" y="180"/>
                  </a:cubicBezTo>
                  <a:cubicBezTo>
                    <a:pt x="601" y="151"/>
                    <a:pt x="501" y="117"/>
                    <a:pt x="340" y="112"/>
                  </a:cubicBezTo>
                  <a:cubicBezTo>
                    <a:pt x="336" y="112"/>
                    <a:pt x="333" y="109"/>
                    <a:pt x="333" y="105"/>
                  </a:cubicBezTo>
                  <a:cubicBezTo>
                    <a:pt x="333" y="101"/>
                    <a:pt x="336" y="98"/>
                    <a:pt x="340" y="98"/>
                  </a:cubicBezTo>
                  <a:cubicBezTo>
                    <a:pt x="414" y="100"/>
                    <a:pt x="482" y="109"/>
                    <a:pt x="532" y="123"/>
                  </a:cubicBezTo>
                  <a:cubicBezTo>
                    <a:pt x="586" y="138"/>
                    <a:pt x="615" y="158"/>
                    <a:pt x="615" y="180"/>
                  </a:cubicBezTo>
                  <a:cubicBezTo>
                    <a:pt x="615" y="186"/>
                    <a:pt x="613" y="192"/>
                    <a:pt x="609" y="197"/>
                  </a:cubicBezTo>
                  <a:close/>
                  <a:moveTo>
                    <a:pt x="577" y="221"/>
                  </a:moveTo>
                  <a:cubicBezTo>
                    <a:pt x="522" y="248"/>
                    <a:pt x="412" y="263"/>
                    <a:pt x="308" y="263"/>
                  </a:cubicBezTo>
                  <a:cubicBezTo>
                    <a:pt x="203" y="263"/>
                    <a:pt x="94" y="248"/>
                    <a:pt x="38" y="221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201" y="479"/>
                    <a:pt x="221" y="511"/>
                    <a:pt x="225" y="516"/>
                  </a:cubicBezTo>
                  <a:cubicBezTo>
                    <a:pt x="225" y="516"/>
                    <a:pt x="225" y="516"/>
                    <a:pt x="225" y="517"/>
                  </a:cubicBezTo>
                  <a:cubicBezTo>
                    <a:pt x="229" y="523"/>
                    <a:pt x="266" y="532"/>
                    <a:pt x="308" y="532"/>
                  </a:cubicBezTo>
                  <a:cubicBezTo>
                    <a:pt x="349" y="532"/>
                    <a:pt x="386" y="523"/>
                    <a:pt x="390" y="517"/>
                  </a:cubicBezTo>
                  <a:cubicBezTo>
                    <a:pt x="390" y="516"/>
                    <a:pt x="390" y="516"/>
                    <a:pt x="390" y="516"/>
                  </a:cubicBezTo>
                  <a:cubicBezTo>
                    <a:pt x="392" y="514"/>
                    <a:pt x="403" y="496"/>
                    <a:pt x="493" y="353"/>
                  </a:cubicBezTo>
                  <a:lnTo>
                    <a:pt x="577" y="2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6" name="Strzałka zakrzywiona w dół 15">
            <a:extLst>
              <a:ext uri="{FF2B5EF4-FFF2-40B4-BE49-F238E27FC236}">
                <a16:creationId xmlns:a16="http://schemas.microsoft.com/office/drawing/2014/main" id="{0425480D-A8BB-2640-BBB5-13F964888F7F}"/>
              </a:ext>
            </a:extLst>
          </p:cNvPr>
          <p:cNvSpPr/>
          <p:nvPr/>
        </p:nvSpPr>
        <p:spPr>
          <a:xfrm>
            <a:off x="4451848" y="1955337"/>
            <a:ext cx="607659" cy="230909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trzałka zakrzywiona w dół 46">
            <a:extLst>
              <a:ext uri="{FF2B5EF4-FFF2-40B4-BE49-F238E27FC236}">
                <a16:creationId xmlns:a16="http://schemas.microsoft.com/office/drawing/2014/main" id="{84B85A7C-DA41-0341-96FB-FAAF8456B01D}"/>
              </a:ext>
            </a:extLst>
          </p:cNvPr>
          <p:cNvSpPr/>
          <p:nvPr/>
        </p:nvSpPr>
        <p:spPr>
          <a:xfrm flipH="1" flipV="1">
            <a:off x="4451848" y="3206148"/>
            <a:ext cx="607659" cy="230909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180CD8E5-475A-3AFE-B011-3175A6E1346B}"/>
              </a:ext>
            </a:extLst>
          </p:cNvPr>
          <p:cNvGrpSpPr/>
          <p:nvPr/>
        </p:nvGrpSpPr>
        <p:grpSpPr>
          <a:xfrm>
            <a:off x="6640603" y="707591"/>
            <a:ext cx="728866" cy="3728318"/>
            <a:chOff x="6640603" y="707591"/>
            <a:chExt cx="728866" cy="3728318"/>
          </a:xfrm>
        </p:grpSpPr>
        <p:pic>
          <p:nvPicPr>
            <p:cNvPr id="48" name="Obraz 47">
              <a:extLst>
                <a:ext uri="{FF2B5EF4-FFF2-40B4-BE49-F238E27FC236}">
                  <a16:creationId xmlns:a16="http://schemas.microsoft.com/office/drawing/2014/main" id="{370223C2-E60B-57B0-422A-566D8E6F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0603" y="707591"/>
              <a:ext cx="728866" cy="1072528"/>
            </a:xfrm>
            <a:prstGeom prst="rect">
              <a:avLst/>
            </a:prstGeom>
          </p:spPr>
        </p:pic>
        <p:pic>
          <p:nvPicPr>
            <p:cNvPr id="51" name="Obraz 50">
              <a:extLst>
                <a:ext uri="{FF2B5EF4-FFF2-40B4-BE49-F238E27FC236}">
                  <a16:creationId xmlns:a16="http://schemas.microsoft.com/office/drawing/2014/main" id="{DF75E3E8-7390-6921-9A91-EFCAE7CE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0603" y="2044144"/>
              <a:ext cx="728866" cy="1072528"/>
            </a:xfrm>
            <a:prstGeom prst="rect">
              <a:avLst/>
            </a:prstGeom>
          </p:spPr>
        </p:pic>
        <p:pic>
          <p:nvPicPr>
            <p:cNvPr id="52" name="Obraz 51">
              <a:extLst>
                <a:ext uri="{FF2B5EF4-FFF2-40B4-BE49-F238E27FC236}">
                  <a16:creationId xmlns:a16="http://schemas.microsoft.com/office/drawing/2014/main" id="{20E7F0BE-4BF4-2CE1-69C9-F361E79C5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0603" y="3363381"/>
              <a:ext cx="728866" cy="1072528"/>
            </a:xfrm>
            <a:prstGeom prst="rect">
              <a:avLst/>
            </a:prstGeom>
          </p:spPr>
        </p:pic>
      </p:grpSp>
      <p:grpSp>
        <p:nvGrpSpPr>
          <p:cNvPr id="53" name="Grupa 52">
            <a:extLst>
              <a:ext uri="{FF2B5EF4-FFF2-40B4-BE49-F238E27FC236}">
                <a16:creationId xmlns:a16="http://schemas.microsoft.com/office/drawing/2014/main" id="{B9F2042D-8FE1-41A3-A9F5-E2D9F8A56320}"/>
              </a:ext>
            </a:extLst>
          </p:cNvPr>
          <p:cNvGrpSpPr/>
          <p:nvPr/>
        </p:nvGrpSpPr>
        <p:grpSpPr>
          <a:xfrm>
            <a:off x="1546890" y="661213"/>
            <a:ext cx="739883" cy="3838390"/>
            <a:chOff x="1546890" y="661213"/>
            <a:chExt cx="739883" cy="3838390"/>
          </a:xfrm>
        </p:grpSpPr>
        <p:pic>
          <p:nvPicPr>
            <p:cNvPr id="54" name="Obraz 53">
              <a:extLst>
                <a:ext uri="{FF2B5EF4-FFF2-40B4-BE49-F238E27FC236}">
                  <a16:creationId xmlns:a16="http://schemas.microsoft.com/office/drawing/2014/main" id="{C4F6E8E1-0DA4-5AFE-4707-CEC9C2792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7908" y="661213"/>
              <a:ext cx="728865" cy="1118906"/>
            </a:xfrm>
            <a:prstGeom prst="rect">
              <a:avLst/>
            </a:prstGeom>
          </p:spPr>
        </p:pic>
        <p:pic>
          <p:nvPicPr>
            <p:cNvPr id="55" name="Obraz 54">
              <a:extLst>
                <a:ext uri="{FF2B5EF4-FFF2-40B4-BE49-F238E27FC236}">
                  <a16:creationId xmlns:a16="http://schemas.microsoft.com/office/drawing/2014/main" id="{F6E2E9B3-77E1-6B4F-B76E-C40D4E682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6891" y="2020955"/>
              <a:ext cx="728865" cy="1118906"/>
            </a:xfrm>
            <a:prstGeom prst="rect">
              <a:avLst/>
            </a:prstGeom>
          </p:spPr>
        </p:pic>
        <p:pic>
          <p:nvPicPr>
            <p:cNvPr id="56" name="Obraz 55">
              <a:extLst>
                <a:ext uri="{FF2B5EF4-FFF2-40B4-BE49-F238E27FC236}">
                  <a16:creationId xmlns:a16="http://schemas.microsoft.com/office/drawing/2014/main" id="{B5DA8EBA-1730-F327-7277-5F360FEAA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6890" y="3380697"/>
              <a:ext cx="728865" cy="1118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462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C789262-B8F2-354C-B7DA-2AB12DD603EE}"/>
              </a:ext>
            </a:extLst>
          </p:cNvPr>
          <p:cNvCxnSpPr>
            <a:cxnSpLocks/>
          </p:cNvCxnSpPr>
          <p:nvPr/>
        </p:nvCxnSpPr>
        <p:spPr>
          <a:xfrm>
            <a:off x="2382983" y="1319306"/>
            <a:ext cx="932872" cy="96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36E1277-DC61-2A43-A933-886F49E1AE9B}"/>
              </a:ext>
            </a:extLst>
          </p:cNvPr>
          <p:cNvCxnSpPr>
            <a:cxnSpLocks/>
          </p:cNvCxnSpPr>
          <p:nvPr/>
        </p:nvCxnSpPr>
        <p:spPr>
          <a:xfrm flipV="1">
            <a:off x="5588000" y="1319306"/>
            <a:ext cx="997763" cy="96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1423DC83-E3C5-C141-8D3C-7F2B25AC1867}"/>
              </a:ext>
            </a:extLst>
          </p:cNvPr>
          <p:cNvCxnSpPr>
            <a:cxnSpLocks/>
          </p:cNvCxnSpPr>
          <p:nvPr/>
        </p:nvCxnSpPr>
        <p:spPr>
          <a:xfrm>
            <a:off x="2314815" y="2571750"/>
            <a:ext cx="1001040" cy="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556562AE-DFB9-6B44-9D03-62F2063505E2}"/>
              </a:ext>
            </a:extLst>
          </p:cNvPr>
          <p:cNvCxnSpPr>
            <a:cxnSpLocks/>
          </p:cNvCxnSpPr>
          <p:nvPr/>
        </p:nvCxnSpPr>
        <p:spPr>
          <a:xfrm flipV="1">
            <a:off x="2314815" y="2861947"/>
            <a:ext cx="1001040" cy="104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74DEA88F-2AE9-3C46-AEB3-1A8F18C14D4A}"/>
              </a:ext>
            </a:extLst>
          </p:cNvPr>
          <p:cNvCxnSpPr>
            <a:cxnSpLocks/>
          </p:cNvCxnSpPr>
          <p:nvPr/>
        </p:nvCxnSpPr>
        <p:spPr>
          <a:xfrm>
            <a:off x="5588000" y="2861947"/>
            <a:ext cx="997763" cy="102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4BE02575-3A8A-6149-A6AC-08BC3836300A}"/>
              </a:ext>
            </a:extLst>
          </p:cNvPr>
          <p:cNvCxnSpPr>
            <a:cxnSpLocks/>
          </p:cNvCxnSpPr>
          <p:nvPr/>
        </p:nvCxnSpPr>
        <p:spPr>
          <a:xfrm>
            <a:off x="5588000" y="2571750"/>
            <a:ext cx="958704" cy="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a 30">
            <a:extLst>
              <a:ext uri="{FF2B5EF4-FFF2-40B4-BE49-F238E27FC236}">
                <a16:creationId xmlns:a16="http://schemas.microsoft.com/office/drawing/2014/main" id="{D4009EEE-7C24-934A-A9A0-D6CCC5B4D380}"/>
              </a:ext>
            </a:extLst>
          </p:cNvPr>
          <p:cNvGrpSpPr/>
          <p:nvPr/>
        </p:nvGrpSpPr>
        <p:grpSpPr>
          <a:xfrm>
            <a:off x="4688573" y="2321359"/>
            <a:ext cx="698929" cy="848085"/>
            <a:chOff x="6819954" y="2641311"/>
            <a:chExt cx="698929" cy="848085"/>
          </a:xfrm>
        </p:grpSpPr>
        <p:pic>
          <p:nvPicPr>
            <p:cNvPr id="32" name="Grafika 31" descr="Baza danych kontur">
              <a:extLst>
                <a:ext uri="{FF2B5EF4-FFF2-40B4-BE49-F238E27FC236}">
                  <a16:creationId xmlns:a16="http://schemas.microsoft.com/office/drawing/2014/main" id="{DD807531-B799-6E4D-BCA7-64B915265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19954" y="2641311"/>
              <a:ext cx="698929" cy="580395"/>
            </a:xfrm>
            <a:prstGeom prst="rect">
              <a:avLst/>
            </a:prstGeom>
          </p:spPr>
        </p:pic>
        <p:sp>
          <p:nvSpPr>
            <p:cNvPr id="33" name="pole tekstowe 32">
              <a:extLst>
                <a:ext uri="{FF2B5EF4-FFF2-40B4-BE49-F238E27FC236}">
                  <a16:creationId xmlns:a16="http://schemas.microsoft.com/office/drawing/2014/main" id="{746E13B7-9DAF-624F-922B-E22A18A79DB2}"/>
                </a:ext>
              </a:extLst>
            </p:cNvPr>
            <p:cNvSpPr txBox="1"/>
            <p:nvPr/>
          </p:nvSpPr>
          <p:spPr>
            <a:xfrm>
              <a:off x="6827969" y="3153750"/>
              <a:ext cx="652056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Load</a:t>
              </a:r>
              <a:endParaRPr lang="pl-PL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B6C59A2B-9A32-434B-8734-8F33293DCE98}"/>
              </a:ext>
            </a:extLst>
          </p:cNvPr>
          <p:cNvGrpSpPr/>
          <p:nvPr/>
        </p:nvGrpSpPr>
        <p:grpSpPr>
          <a:xfrm>
            <a:off x="4157249" y="2256388"/>
            <a:ext cx="598429" cy="916041"/>
            <a:chOff x="5919178" y="2576340"/>
            <a:chExt cx="598429" cy="916041"/>
          </a:xfrm>
        </p:grpSpPr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53E23537-A2CB-BE4F-99FA-AB81838FA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9125" y="2576340"/>
              <a:ext cx="578482" cy="580395"/>
            </a:xfrm>
            <a:custGeom>
              <a:avLst/>
              <a:gdLst>
                <a:gd name="T0" fmla="*/ 529 w 676"/>
                <a:gd name="T1" fmla="*/ 279 h 678"/>
                <a:gd name="T2" fmla="*/ 431 w 676"/>
                <a:gd name="T3" fmla="*/ 293 h 678"/>
                <a:gd name="T4" fmla="*/ 409 w 676"/>
                <a:gd name="T5" fmla="*/ 210 h 678"/>
                <a:gd name="T6" fmla="*/ 367 w 676"/>
                <a:gd name="T7" fmla="*/ 125 h 678"/>
                <a:gd name="T8" fmla="*/ 401 w 676"/>
                <a:gd name="T9" fmla="*/ 58 h 678"/>
                <a:gd name="T10" fmla="*/ 504 w 676"/>
                <a:gd name="T11" fmla="*/ 6 h 678"/>
                <a:gd name="T12" fmla="*/ 579 w 676"/>
                <a:gd name="T13" fmla="*/ 18 h 678"/>
                <a:gd name="T14" fmla="*/ 659 w 676"/>
                <a:gd name="T15" fmla="*/ 100 h 678"/>
                <a:gd name="T16" fmla="*/ 676 w 676"/>
                <a:gd name="T17" fmla="*/ 169 h 678"/>
                <a:gd name="T18" fmla="*/ 605 w 676"/>
                <a:gd name="T19" fmla="*/ 241 h 678"/>
                <a:gd name="T20" fmla="*/ 558 w 676"/>
                <a:gd name="T21" fmla="*/ 314 h 678"/>
                <a:gd name="T22" fmla="*/ 539 w 676"/>
                <a:gd name="T23" fmla="*/ 267 h 678"/>
                <a:gd name="T24" fmla="*/ 590 w 676"/>
                <a:gd name="T25" fmla="*/ 242 h 678"/>
                <a:gd name="T26" fmla="*/ 626 w 676"/>
                <a:gd name="T27" fmla="*/ 172 h 678"/>
                <a:gd name="T28" fmla="*/ 655 w 676"/>
                <a:gd name="T29" fmla="*/ 114 h 678"/>
                <a:gd name="T30" fmla="*/ 566 w 676"/>
                <a:gd name="T31" fmla="*/ 67 h 678"/>
                <a:gd name="T32" fmla="*/ 517 w 676"/>
                <a:gd name="T33" fmla="*/ 15 h 678"/>
                <a:gd name="T34" fmla="*/ 500 w 676"/>
                <a:gd name="T35" fmla="*/ 56 h 678"/>
                <a:gd name="T36" fmla="*/ 401 w 676"/>
                <a:gd name="T37" fmla="*/ 73 h 678"/>
                <a:gd name="T38" fmla="*/ 413 w 676"/>
                <a:gd name="T39" fmla="*/ 144 h 678"/>
                <a:gd name="T40" fmla="*/ 422 w 676"/>
                <a:gd name="T41" fmla="*/ 215 h 678"/>
                <a:gd name="T42" fmla="*/ 463 w 676"/>
                <a:gd name="T43" fmla="*/ 255 h 678"/>
                <a:gd name="T44" fmla="*/ 532 w 676"/>
                <a:gd name="T45" fmla="*/ 264 h 678"/>
                <a:gd name="T46" fmla="*/ 478 w 676"/>
                <a:gd name="T47" fmla="*/ 160 h 678"/>
                <a:gd name="T48" fmla="*/ 517 w 676"/>
                <a:gd name="T49" fmla="*/ 199 h 678"/>
                <a:gd name="T50" fmla="*/ 517 w 676"/>
                <a:gd name="T51" fmla="*/ 185 h 678"/>
                <a:gd name="T52" fmla="*/ 258 w 676"/>
                <a:gd name="T53" fmla="*/ 678 h 678"/>
                <a:gd name="T54" fmla="*/ 233 w 676"/>
                <a:gd name="T55" fmla="*/ 615 h 678"/>
                <a:gd name="T56" fmla="*/ 105 w 676"/>
                <a:gd name="T57" fmla="*/ 628 h 678"/>
                <a:gd name="T58" fmla="*/ 90 w 676"/>
                <a:gd name="T59" fmla="*/ 522 h 678"/>
                <a:gd name="T60" fmla="*/ 0 w 676"/>
                <a:gd name="T61" fmla="*/ 424 h 678"/>
                <a:gd name="T62" fmla="*/ 14 w 676"/>
                <a:gd name="T63" fmla="*/ 350 h 678"/>
                <a:gd name="T64" fmla="*/ 91 w 676"/>
                <a:gd name="T65" fmla="*/ 229 h 678"/>
                <a:gd name="T66" fmla="*/ 159 w 676"/>
                <a:gd name="T67" fmla="*/ 185 h 678"/>
                <a:gd name="T68" fmla="*/ 276 w 676"/>
                <a:gd name="T69" fmla="*/ 222 h 678"/>
                <a:gd name="T70" fmla="*/ 378 w 676"/>
                <a:gd name="T71" fmla="*/ 190 h 678"/>
                <a:gd name="T72" fmla="*/ 423 w 676"/>
                <a:gd name="T73" fmla="*/ 310 h 678"/>
                <a:gd name="T74" fmla="*/ 513 w 676"/>
                <a:gd name="T75" fmla="*/ 370 h 678"/>
                <a:gd name="T76" fmla="*/ 456 w 676"/>
                <a:gd name="T77" fmla="*/ 419 h 678"/>
                <a:gd name="T78" fmla="*/ 494 w 676"/>
                <a:gd name="T79" fmla="*/ 527 h 678"/>
                <a:gd name="T80" fmla="*/ 393 w 676"/>
                <a:gd name="T81" fmla="*/ 564 h 678"/>
                <a:gd name="T82" fmla="*/ 325 w 676"/>
                <a:gd name="T83" fmla="*/ 669 h 678"/>
                <a:gd name="T84" fmla="*/ 165 w 676"/>
                <a:gd name="T85" fmla="*/ 577 h 678"/>
                <a:gd name="T86" fmla="*/ 261 w 676"/>
                <a:gd name="T87" fmla="*/ 664 h 678"/>
                <a:gd name="T88" fmla="*/ 323 w 676"/>
                <a:gd name="T89" fmla="*/ 591 h 678"/>
                <a:gd name="T90" fmla="*/ 449 w 676"/>
                <a:gd name="T91" fmla="*/ 573 h 678"/>
                <a:gd name="T92" fmla="*/ 432 w 676"/>
                <a:gd name="T93" fmla="*/ 479 h 678"/>
                <a:gd name="T94" fmla="*/ 445 w 676"/>
                <a:gd name="T95" fmla="*/ 396 h 678"/>
                <a:gd name="T96" fmla="*/ 421 w 676"/>
                <a:gd name="T97" fmla="*/ 325 h 678"/>
                <a:gd name="T98" fmla="*/ 356 w 676"/>
                <a:gd name="T99" fmla="*/ 258 h 678"/>
                <a:gd name="T100" fmla="*/ 286 w 676"/>
                <a:gd name="T101" fmla="*/ 233 h 678"/>
                <a:gd name="T102" fmla="*/ 199 w 676"/>
                <a:gd name="T103" fmla="*/ 245 h 678"/>
                <a:gd name="T104" fmla="*/ 106 w 676"/>
                <a:gd name="T105" fmla="*/ 228 h 678"/>
                <a:gd name="T106" fmla="*/ 85 w 676"/>
                <a:gd name="T107" fmla="*/ 357 h 678"/>
                <a:gd name="T108" fmla="*/ 14 w 676"/>
                <a:gd name="T109" fmla="*/ 419 h 678"/>
                <a:gd name="T110" fmla="*/ 104 w 676"/>
                <a:gd name="T111" fmla="*/ 519 h 678"/>
                <a:gd name="T112" fmla="*/ 109 w 676"/>
                <a:gd name="T113" fmla="*/ 613 h 678"/>
                <a:gd name="T114" fmla="*/ 258 w 676"/>
                <a:gd name="T115" fmla="*/ 484 h 678"/>
                <a:gd name="T116" fmla="*/ 323 w 676"/>
                <a:gd name="T117" fmla="*/ 419 h 678"/>
                <a:gd name="T118" fmla="*/ 207 w 676"/>
                <a:gd name="T119" fmla="*/ 419 h 678"/>
                <a:gd name="T120" fmla="*/ 258 w 676"/>
                <a:gd name="T121" fmla="*/ 36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6" h="678">
                  <a:moveTo>
                    <a:pt x="556" y="314"/>
                  </a:moveTo>
                  <a:cubicBezTo>
                    <a:pt x="554" y="314"/>
                    <a:pt x="551" y="313"/>
                    <a:pt x="550" y="311"/>
                  </a:cubicBezTo>
                  <a:cubicBezTo>
                    <a:pt x="529" y="279"/>
                    <a:pt x="529" y="279"/>
                    <a:pt x="529" y="279"/>
                  </a:cubicBezTo>
                  <a:cubicBezTo>
                    <a:pt x="508" y="281"/>
                    <a:pt x="488" y="277"/>
                    <a:pt x="468" y="269"/>
                  </a:cubicBezTo>
                  <a:cubicBezTo>
                    <a:pt x="439" y="293"/>
                    <a:pt x="439" y="293"/>
                    <a:pt x="439" y="293"/>
                  </a:cubicBezTo>
                  <a:cubicBezTo>
                    <a:pt x="437" y="295"/>
                    <a:pt x="433" y="295"/>
                    <a:pt x="431" y="293"/>
                  </a:cubicBezTo>
                  <a:cubicBezTo>
                    <a:pt x="412" y="281"/>
                    <a:pt x="397" y="266"/>
                    <a:pt x="385" y="248"/>
                  </a:cubicBezTo>
                  <a:cubicBezTo>
                    <a:pt x="383" y="245"/>
                    <a:pt x="383" y="242"/>
                    <a:pt x="385" y="239"/>
                  </a:cubicBezTo>
                  <a:cubicBezTo>
                    <a:pt x="409" y="210"/>
                    <a:pt x="409" y="210"/>
                    <a:pt x="409" y="210"/>
                  </a:cubicBezTo>
                  <a:cubicBezTo>
                    <a:pt x="401" y="194"/>
                    <a:pt x="398" y="177"/>
                    <a:pt x="398" y="160"/>
                  </a:cubicBezTo>
                  <a:cubicBezTo>
                    <a:pt x="398" y="155"/>
                    <a:pt x="398" y="151"/>
                    <a:pt x="398" y="146"/>
                  </a:cubicBezTo>
                  <a:cubicBezTo>
                    <a:pt x="367" y="125"/>
                    <a:pt x="367" y="125"/>
                    <a:pt x="367" y="125"/>
                  </a:cubicBezTo>
                  <a:cubicBezTo>
                    <a:pt x="364" y="124"/>
                    <a:pt x="363" y="120"/>
                    <a:pt x="364" y="117"/>
                  </a:cubicBezTo>
                  <a:cubicBezTo>
                    <a:pt x="370" y="96"/>
                    <a:pt x="380" y="77"/>
                    <a:pt x="393" y="60"/>
                  </a:cubicBezTo>
                  <a:cubicBezTo>
                    <a:pt x="395" y="57"/>
                    <a:pt x="399" y="57"/>
                    <a:pt x="401" y="58"/>
                  </a:cubicBezTo>
                  <a:cubicBezTo>
                    <a:pt x="437" y="71"/>
                    <a:pt x="437" y="71"/>
                    <a:pt x="437" y="71"/>
                  </a:cubicBezTo>
                  <a:cubicBezTo>
                    <a:pt x="453" y="57"/>
                    <a:pt x="472" y="47"/>
                    <a:pt x="494" y="43"/>
                  </a:cubicBezTo>
                  <a:cubicBezTo>
                    <a:pt x="504" y="6"/>
                    <a:pt x="504" y="6"/>
                    <a:pt x="504" y="6"/>
                  </a:cubicBezTo>
                  <a:cubicBezTo>
                    <a:pt x="505" y="3"/>
                    <a:pt x="507" y="1"/>
                    <a:pt x="510" y="1"/>
                  </a:cubicBezTo>
                  <a:cubicBezTo>
                    <a:pt x="532" y="0"/>
                    <a:pt x="554" y="4"/>
                    <a:pt x="574" y="11"/>
                  </a:cubicBezTo>
                  <a:cubicBezTo>
                    <a:pt x="577" y="12"/>
                    <a:pt x="579" y="15"/>
                    <a:pt x="579" y="18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96" y="67"/>
                    <a:pt x="611" y="83"/>
                    <a:pt x="621" y="102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62" y="100"/>
                    <a:pt x="665" y="102"/>
                    <a:pt x="666" y="105"/>
                  </a:cubicBezTo>
                  <a:cubicBezTo>
                    <a:pt x="673" y="122"/>
                    <a:pt x="676" y="141"/>
                    <a:pt x="676" y="160"/>
                  </a:cubicBezTo>
                  <a:cubicBezTo>
                    <a:pt x="676" y="163"/>
                    <a:pt x="676" y="166"/>
                    <a:pt x="676" y="169"/>
                  </a:cubicBezTo>
                  <a:cubicBezTo>
                    <a:pt x="676" y="172"/>
                    <a:pt x="674" y="174"/>
                    <a:pt x="671" y="175"/>
                  </a:cubicBezTo>
                  <a:cubicBezTo>
                    <a:pt x="634" y="185"/>
                    <a:pt x="634" y="185"/>
                    <a:pt x="634" y="185"/>
                  </a:cubicBezTo>
                  <a:cubicBezTo>
                    <a:pt x="629" y="206"/>
                    <a:pt x="619" y="225"/>
                    <a:pt x="605" y="241"/>
                  </a:cubicBezTo>
                  <a:cubicBezTo>
                    <a:pt x="618" y="277"/>
                    <a:pt x="618" y="277"/>
                    <a:pt x="618" y="277"/>
                  </a:cubicBezTo>
                  <a:cubicBezTo>
                    <a:pt x="619" y="279"/>
                    <a:pt x="618" y="283"/>
                    <a:pt x="616" y="284"/>
                  </a:cubicBezTo>
                  <a:cubicBezTo>
                    <a:pt x="598" y="298"/>
                    <a:pt x="579" y="308"/>
                    <a:pt x="558" y="314"/>
                  </a:cubicBezTo>
                  <a:cubicBezTo>
                    <a:pt x="557" y="314"/>
                    <a:pt x="557" y="314"/>
                    <a:pt x="556" y="314"/>
                  </a:cubicBezTo>
                  <a:close/>
                  <a:moveTo>
                    <a:pt x="533" y="264"/>
                  </a:moveTo>
                  <a:cubicBezTo>
                    <a:pt x="535" y="264"/>
                    <a:pt x="538" y="265"/>
                    <a:pt x="539" y="267"/>
                  </a:cubicBezTo>
                  <a:cubicBezTo>
                    <a:pt x="559" y="299"/>
                    <a:pt x="559" y="299"/>
                    <a:pt x="559" y="299"/>
                  </a:cubicBezTo>
                  <a:cubicBezTo>
                    <a:pt x="575" y="294"/>
                    <a:pt x="590" y="286"/>
                    <a:pt x="603" y="277"/>
                  </a:cubicBezTo>
                  <a:cubicBezTo>
                    <a:pt x="590" y="242"/>
                    <a:pt x="590" y="242"/>
                    <a:pt x="590" y="242"/>
                  </a:cubicBezTo>
                  <a:cubicBezTo>
                    <a:pt x="589" y="239"/>
                    <a:pt x="590" y="236"/>
                    <a:pt x="592" y="234"/>
                  </a:cubicBezTo>
                  <a:cubicBezTo>
                    <a:pt x="607" y="219"/>
                    <a:pt x="617" y="199"/>
                    <a:pt x="621" y="178"/>
                  </a:cubicBezTo>
                  <a:cubicBezTo>
                    <a:pt x="621" y="175"/>
                    <a:pt x="623" y="173"/>
                    <a:pt x="626" y="172"/>
                  </a:cubicBezTo>
                  <a:cubicBezTo>
                    <a:pt x="662" y="163"/>
                    <a:pt x="662" y="163"/>
                    <a:pt x="662" y="163"/>
                  </a:cubicBezTo>
                  <a:cubicBezTo>
                    <a:pt x="662" y="162"/>
                    <a:pt x="662" y="161"/>
                    <a:pt x="662" y="160"/>
                  </a:cubicBezTo>
                  <a:cubicBezTo>
                    <a:pt x="662" y="144"/>
                    <a:pt x="660" y="129"/>
                    <a:pt x="655" y="114"/>
                  </a:cubicBezTo>
                  <a:cubicBezTo>
                    <a:pt x="618" y="116"/>
                    <a:pt x="618" y="116"/>
                    <a:pt x="618" y="116"/>
                  </a:cubicBezTo>
                  <a:cubicBezTo>
                    <a:pt x="615" y="116"/>
                    <a:pt x="612" y="114"/>
                    <a:pt x="611" y="112"/>
                  </a:cubicBezTo>
                  <a:cubicBezTo>
                    <a:pt x="601" y="92"/>
                    <a:pt x="586" y="77"/>
                    <a:pt x="566" y="67"/>
                  </a:cubicBezTo>
                  <a:cubicBezTo>
                    <a:pt x="564" y="65"/>
                    <a:pt x="562" y="63"/>
                    <a:pt x="563" y="60"/>
                  </a:cubicBezTo>
                  <a:cubicBezTo>
                    <a:pt x="565" y="23"/>
                    <a:pt x="565" y="23"/>
                    <a:pt x="565" y="23"/>
                  </a:cubicBezTo>
                  <a:cubicBezTo>
                    <a:pt x="549" y="17"/>
                    <a:pt x="533" y="15"/>
                    <a:pt x="517" y="15"/>
                  </a:cubicBezTo>
                  <a:cubicBezTo>
                    <a:pt x="517" y="15"/>
                    <a:pt x="516" y="15"/>
                    <a:pt x="516" y="15"/>
                  </a:cubicBezTo>
                  <a:cubicBezTo>
                    <a:pt x="506" y="51"/>
                    <a:pt x="506" y="51"/>
                    <a:pt x="506" y="51"/>
                  </a:cubicBezTo>
                  <a:cubicBezTo>
                    <a:pt x="505" y="53"/>
                    <a:pt x="503" y="55"/>
                    <a:pt x="500" y="56"/>
                  </a:cubicBezTo>
                  <a:cubicBezTo>
                    <a:pt x="479" y="59"/>
                    <a:pt x="459" y="69"/>
                    <a:pt x="443" y="84"/>
                  </a:cubicBezTo>
                  <a:cubicBezTo>
                    <a:pt x="442" y="86"/>
                    <a:pt x="439" y="87"/>
                    <a:pt x="436" y="86"/>
                  </a:cubicBezTo>
                  <a:cubicBezTo>
                    <a:pt x="401" y="73"/>
                    <a:pt x="401" y="73"/>
                    <a:pt x="401" y="73"/>
                  </a:cubicBezTo>
                  <a:cubicBezTo>
                    <a:pt x="391" y="86"/>
                    <a:pt x="384" y="101"/>
                    <a:pt x="379" y="116"/>
                  </a:cubicBezTo>
                  <a:cubicBezTo>
                    <a:pt x="410" y="137"/>
                    <a:pt x="410" y="137"/>
                    <a:pt x="410" y="137"/>
                  </a:cubicBezTo>
                  <a:cubicBezTo>
                    <a:pt x="412" y="138"/>
                    <a:pt x="413" y="141"/>
                    <a:pt x="413" y="144"/>
                  </a:cubicBezTo>
                  <a:cubicBezTo>
                    <a:pt x="412" y="149"/>
                    <a:pt x="412" y="154"/>
                    <a:pt x="412" y="160"/>
                  </a:cubicBezTo>
                  <a:cubicBezTo>
                    <a:pt x="412" y="176"/>
                    <a:pt x="415" y="193"/>
                    <a:pt x="423" y="207"/>
                  </a:cubicBezTo>
                  <a:cubicBezTo>
                    <a:pt x="424" y="210"/>
                    <a:pt x="424" y="213"/>
                    <a:pt x="422" y="215"/>
                  </a:cubicBezTo>
                  <a:cubicBezTo>
                    <a:pt x="399" y="244"/>
                    <a:pt x="399" y="244"/>
                    <a:pt x="399" y="244"/>
                  </a:cubicBezTo>
                  <a:cubicBezTo>
                    <a:pt x="409" y="258"/>
                    <a:pt x="421" y="269"/>
                    <a:pt x="434" y="279"/>
                  </a:cubicBezTo>
                  <a:cubicBezTo>
                    <a:pt x="463" y="255"/>
                    <a:pt x="463" y="255"/>
                    <a:pt x="463" y="255"/>
                  </a:cubicBezTo>
                  <a:cubicBezTo>
                    <a:pt x="465" y="254"/>
                    <a:pt x="468" y="253"/>
                    <a:pt x="471" y="254"/>
                  </a:cubicBezTo>
                  <a:cubicBezTo>
                    <a:pt x="485" y="262"/>
                    <a:pt x="501" y="265"/>
                    <a:pt x="517" y="265"/>
                  </a:cubicBezTo>
                  <a:cubicBezTo>
                    <a:pt x="522" y="265"/>
                    <a:pt x="527" y="265"/>
                    <a:pt x="532" y="264"/>
                  </a:cubicBezTo>
                  <a:cubicBezTo>
                    <a:pt x="532" y="264"/>
                    <a:pt x="533" y="264"/>
                    <a:pt x="533" y="264"/>
                  </a:cubicBezTo>
                  <a:close/>
                  <a:moveTo>
                    <a:pt x="517" y="199"/>
                  </a:moveTo>
                  <a:cubicBezTo>
                    <a:pt x="496" y="199"/>
                    <a:pt x="478" y="181"/>
                    <a:pt x="478" y="160"/>
                  </a:cubicBezTo>
                  <a:cubicBezTo>
                    <a:pt x="478" y="138"/>
                    <a:pt x="496" y="121"/>
                    <a:pt x="517" y="121"/>
                  </a:cubicBezTo>
                  <a:cubicBezTo>
                    <a:pt x="539" y="121"/>
                    <a:pt x="556" y="138"/>
                    <a:pt x="556" y="160"/>
                  </a:cubicBezTo>
                  <a:cubicBezTo>
                    <a:pt x="556" y="181"/>
                    <a:pt x="539" y="199"/>
                    <a:pt x="517" y="199"/>
                  </a:cubicBezTo>
                  <a:close/>
                  <a:moveTo>
                    <a:pt x="517" y="135"/>
                  </a:moveTo>
                  <a:cubicBezTo>
                    <a:pt x="503" y="135"/>
                    <a:pt x="492" y="146"/>
                    <a:pt x="492" y="160"/>
                  </a:cubicBezTo>
                  <a:cubicBezTo>
                    <a:pt x="492" y="174"/>
                    <a:pt x="503" y="185"/>
                    <a:pt x="517" y="185"/>
                  </a:cubicBezTo>
                  <a:cubicBezTo>
                    <a:pt x="531" y="185"/>
                    <a:pt x="542" y="174"/>
                    <a:pt x="542" y="160"/>
                  </a:cubicBezTo>
                  <a:cubicBezTo>
                    <a:pt x="542" y="146"/>
                    <a:pt x="531" y="135"/>
                    <a:pt x="517" y="135"/>
                  </a:cubicBezTo>
                  <a:close/>
                  <a:moveTo>
                    <a:pt x="258" y="678"/>
                  </a:moveTo>
                  <a:cubicBezTo>
                    <a:pt x="256" y="678"/>
                    <a:pt x="256" y="678"/>
                    <a:pt x="256" y="678"/>
                  </a:cubicBezTo>
                  <a:cubicBezTo>
                    <a:pt x="252" y="678"/>
                    <a:pt x="250" y="676"/>
                    <a:pt x="249" y="673"/>
                  </a:cubicBezTo>
                  <a:cubicBezTo>
                    <a:pt x="233" y="615"/>
                    <a:pt x="233" y="615"/>
                    <a:pt x="233" y="615"/>
                  </a:cubicBezTo>
                  <a:cubicBezTo>
                    <a:pt x="208" y="612"/>
                    <a:pt x="184" y="604"/>
                    <a:pt x="162" y="592"/>
                  </a:cubicBezTo>
                  <a:cubicBezTo>
                    <a:pt x="113" y="628"/>
                    <a:pt x="113" y="628"/>
                    <a:pt x="113" y="628"/>
                  </a:cubicBezTo>
                  <a:cubicBezTo>
                    <a:pt x="111" y="630"/>
                    <a:pt x="108" y="630"/>
                    <a:pt x="105" y="628"/>
                  </a:cubicBezTo>
                  <a:cubicBezTo>
                    <a:pt x="86" y="614"/>
                    <a:pt x="69" y="598"/>
                    <a:pt x="55" y="579"/>
                  </a:cubicBezTo>
                  <a:cubicBezTo>
                    <a:pt x="53" y="577"/>
                    <a:pt x="53" y="574"/>
                    <a:pt x="55" y="571"/>
                  </a:cubicBezTo>
                  <a:cubicBezTo>
                    <a:pt x="90" y="522"/>
                    <a:pt x="90" y="522"/>
                    <a:pt x="90" y="522"/>
                  </a:cubicBezTo>
                  <a:cubicBezTo>
                    <a:pt x="75" y="499"/>
                    <a:pt x="66" y="474"/>
                    <a:pt x="62" y="447"/>
                  </a:cubicBezTo>
                  <a:cubicBezTo>
                    <a:pt x="5" y="431"/>
                    <a:pt x="5" y="431"/>
                    <a:pt x="5" y="431"/>
                  </a:cubicBezTo>
                  <a:cubicBezTo>
                    <a:pt x="2" y="430"/>
                    <a:pt x="0" y="427"/>
                    <a:pt x="0" y="424"/>
                  </a:cubicBezTo>
                  <a:cubicBezTo>
                    <a:pt x="0" y="423"/>
                    <a:pt x="0" y="421"/>
                    <a:pt x="0" y="419"/>
                  </a:cubicBezTo>
                  <a:cubicBezTo>
                    <a:pt x="0" y="398"/>
                    <a:pt x="2" y="376"/>
                    <a:pt x="8" y="355"/>
                  </a:cubicBezTo>
                  <a:cubicBezTo>
                    <a:pt x="8" y="352"/>
                    <a:pt x="11" y="350"/>
                    <a:pt x="14" y="350"/>
                  </a:cubicBezTo>
                  <a:cubicBezTo>
                    <a:pt x="74" y="348"/>
                    <a:pt x="74" y="348"/>
                    <a:pt x="74" y="348"/>
                  </a:cubicBezTo>
                  <a:cubicBezTo>
                    <a:pt x="83" y="324"/>
                    <a:pt x="97" y="302"/>
                    <a:pt x="114" y="283"/>
                  </a:cubicBezTo>
                  <a:cubicBezTo>
                    <a:pt x="91" y="229"/>
                    <a:pt x="91" y="229"/>
                    <a:pt x="91" y="229"/>
                  </a:cubicBezTo>
                  <a:cubicBezTo>
                    <a:pt x="89" y="226"/>
                    <a:pt x="90" y="223"/>
                    <a:pt x="93" y="221"/>
                  </a:cubicBezTo>
                  <a:cubicBezTo>
                    <a:pt x="110" y="206"/>
                    <a:pt x="130" y="193"/>
                    <a:pt x="151" y="184"/>
                  </a:cubicBezTo>
                  <a:cubicBezTo>
                    <a:pt x="154" y="182"/>
                    <a:pt x="157" y="183"/>
                    <a:pt x="159" y="185"/>
                  </a:cubicBezTo>
                  <a:cubicBezTo>
                    <a:pt x="199" y="230"/>
                    <a:pt x="199" y="230"/>
                    <a:pt x="199" y="230"/>
                  </a:cubicBezTo>
                  <a:cubicBezTo>
                    <a:pt x="218" y="224"/>
                    <a:pt x="238" y="221"/>
                    <a:pt x="258" y="221"/>
                  </a:cubicBezTo>
                  <a:cubicBezTo>
                    <a:pt x="264" y="221"/>
                    <a:pt x="270" y="222"/>
                    <a:pt x="276" y="222"/>
                  </a:cubicBezTo>
                  <a:cubicBezTo>
                    <a:pt x="304" y="170"/>
                    <a:pt x="304" y="170"/>
                    <a:pt x="304" y="170"/>
                  </a:cubicBezTo>
                  <a:cubicBezTo>
                    <a:pt x="306" y="167"/>
                    <a:pt x="309" y="165"/>
                    <a:pt x="312" y="166"/>
                  </a:cubicBezTo>
                  <a:cubicBezTo>
                    <a:pt x="335" y="171"/>
                    <a:pt x="357" y="179"/>
                    <a:pt x="378" y="190"/>
                  </a:cubicBezTo>
                  <a:cubicBezTo>
                    <a:pt x="380" y="191"/>
                    <a:pt x="382" y="194"/>
                    <a:pt x="381" y="197"/>
                  </a:cubicBezTo>
                  <a:cubicBezTo>
                    <a:pt x="371" y="256"/>
                    <a:pt x="371" y="256"/>
                    <a:pt x="371" y="256"/>
                  </a:cubicBezTo>
                  <a:cubicBezTo>
                    <a:pt x="391" y="271"/>
                    <a:pt x="410" y="289"/>
                    <a:pt x="423" y="310"/>
                  </a:cubicBezTo>
                  <a:cubicBezTo>
                    <a:pt x="482" y="300"/>
                    <a:pt x="482" y="300"/>
                    <a:pt x="482" y="300"/>
                  </a:cubicBezTo>
                  <a:cubicBezTo>
                    <a:pt x="485" y="299"/>
                    <a:pt x="489" y="301"/>
                    <a:pt x="490" y="303"/>
                  </a:cubicBezTo>
                  <a:cubicBezTo>
                    <a:pt x="500" y="325"/>
                    <a:pt x="508" y="347"/>
                    <a:pt x="513" y="370"/>
                  </a:cubicBezTo>
                  <a:cubicBezTo>
                    <a:pt x="513" y="373"/>
                    <a:pt x="512" y="376"/>
                    <a:pt x="509" y="378"/>
                  </a:cubicBezTo>
                  <a:cubicBezTo>
                    <a:pt x="456" y="406"/>
                    <a:pt x="456" y="406"/>
                    <a:pt x="456" y="406"/>
                  </a:cubicBezTo>
                  <a:cubicBezTo>
                    <a:pt x="456" y="410"/>
                    <a:pt x="456" y="415"/>
                    <a:pt x="456" y="419"/>
                  </a:cubicBezTo>
                  <a:cubicBezTo>
                    <a:pt x="456" y="439"/>
                    <a:pt x="453" y="459"/>
                    <a:pt x="447" y="479"/>
                  </a:cubicBezTo>
                  <a:cubicBezTo>
                    <a:pt x="492" y="519"/>
                    <a:pt x="492" y="519"/>
                    <a:pt x="492" y="519"/>
                  </a:cubicBezTo>
                  <a:cubicBezTo>
                    <a:pt x="494" y="521"/>
                    <a:pt x="495" y="524"/>
                    <a:pt x="494" y="527"/>
                  </a:cubicBezTo>
                  <a:cubicBezTo>
                    <a:pt x="484" y="548"/>
                    <a:pt x="471" y="568"/>
                    <a:pt x="456" y="586"/>
                  </a:cubicBezTo>
                  <a:cubicBezTo>
                    <a:pt x="454" y="589"/>
                    <a:pt x="451" y="589"/>
                    <a:pt x="448" y="588"/>
                  </a:cubicBezTo>
                  <a:cubicBezTo>
                    <a:pt x="393" y="564"/>
                    <a:pt x="393" y="564"/>
                    <a:pt x="393" y="564"/>
                  </a:cubicBezTo>
                  <a:cubicBezTo>
                    <a:pt x="375" y="581"/>
                    <a:pt x="355" y="594"/>
                    <a:pt x="333" y="603"/>
                  </a:cubicBezTo>
                  <a:cubicBezTo>
                    <a:pt x="330" y="663"/>
                    <a:pt x="330" y="663"/>
                    <a:pt x="330" y="663"/>
                  </a:cubicBezTo>
                  <a:cubicBezTo>
                    <a:pt x="330" y="666"/>
                    <a:pt x="328" y="669"/>
                    <a:pt x="325" y="669"/>
                  </a:cubicBezTo>
                  <a:cubicBezTo>
                    <a:pt x="303" y="675"/>
                    <a:pt x="281" y="678"/>
                    <a:pt x="258" y="678"/>
                  </a:cubicBezTo>
                  <a:close/>
                  <a:moveTo>
                    <a:pt x="161" y="576"/>
                  </a:moveTo>
                  <a:cubicBezTo>
                    <a:pt x="162" y="576"/>
                    <a:pt x="164" y="577"/>
                    <a:pt x="165" y="577"/>
                  </a:cubicBezTo>
                  <a:cubicBezTo>
                    <a:pt x="188" y="591"/>
                    <a:pt x="213" y="599"/>
                    <a:pt x="239" y="602"/>
                  </a:cubicBezTo>
                  <a:cubicBezTo>
                    <a:pt x="242" y="602"/>
                    <a:pt x="244" y="604"/>
                    <a:pt x="245" y="607"/>
                  </a:cubicBezTo>
                  <a:cubicBezTo>
                    <a:pt x="261" y="664"/>
                    <a:pt x="261" y="664"/>
                    <a:pt x="261" y="664"/>
                  </a:cubicBezTo>
                  <a:cubicBezTo>
                    <a:pt x="280" y="664"/>
                    <a:pt x="298" y="661"/>
                    <a:pt x="316" y="657"/>
                  </a:cubicBezTo>
                  <a:cubicBezTo>
                    <a:pt x="319" y="598"/>
                    <a:pt x="319" y="598"/>
                    <a:pt x="319" y="598"/>
                  </a:cubicBezTo>
                  <a:cubicBezTo>
                    <a:pt x="319" y="595"/>
                    <a:pt x="321" y="592"/>
                    <a:pt x="323" y="591"/>
                  </a:cubicBezTo>
                  <a:cubicBezTo>
                    <a:pt x="347" y="582"/>
                    <a:pt x="368" y="569"/>
                    <a:pt x="387" y="551"/>
                  </a:cubicBezTo>
                  <a:cubicBezTo>
                    <a:pt x="389" y="549"/>
                    <a:pt x="392" y="548"/>
                    <a:pt x="394" y="549"/>
                  </a:cubicBezTo>
                  <a:cubicBezTo>
                    <a:pt x="449" y="573"/>
                    <a:pt x="449" y="573"/>
                    <a:pt x="449" y="573"/>
                  </a:cubicBezTo>
                  <a:cubicBezTo>
                    <a:pt x="461" y="558"/>
                    <a:pt x="471" y="542"/>
                    <a:pt x="479" y="526"/>
                  </a:cubicBezTo>
                  <a:cubicBezTo>
                    <a:pt x="434" y="486"/>
                    <a:pt x="434" y="486"/>
                    <a:pt x="434" y="486"/>
                  </a:cubicBezTo>
                  <a:cubicBezTo>
                    <a:pt x="432" y="484"/>
                    <a:pt x="431" y="481"/>
                    <a:pt x="432" y="479"/>
                  </a:cubicBezTo>
                  <a:cubicBezTo>
                    <a:pt x="439" y="459"/>
                    <a:pt x="442" y="439"/>
                    <a:pt x="442" y="419"/>
                  </a:cubicBezTo>
                  <a:cubicBezTo>
                    <a:pt x="442" y="414"/>
                    <a:pt x="442" y="408"/>
                    <a:pt x="441" y="402"/>
                  </a:cubicBezTo>
                  <a:cubicBezTo>
                    <a:pt x="441" y="400"/>
                    <a:pt x="443" y="397"/>
                    <a:pt x="445" y="396"/>
                  </a:cubicBezTo>
                  <a:cubicBezTo>
                    <a:pt x="498" y="368"/>
                    <a:pt x="498" y="368"/>
                    <a:pt x="498" y="368"/>
                  </a:cubicBezTo>
                  <a:cubicBezTo>
                    <a:pt x="494" y="349"/>
                    <a:pt x="488" y="331"/>
                    <a:pt x="480" y="314"/>
                  </a:cubicBezTo>
                  <a:cubicBezTo>
                    <a:pt x="421" y="325"/>
                    <a:pt x="421" y="325"/>
                    <a:pt x="421" y="325"/>
                  </a:cubicBezTo>
                  <a:cubicBezTo>
                    <a:pt x="419" y="325"/>
                    <a:pt x="416" y="324"/>
                    <a:pt x="414" y="322"/>
                  </a:cubicBezTo>
                  <a:cubicBezTo>
                    <a:pt x="400" y="299"/>
                    <a:pt x="381" y="280"/>
                    <a:pt x="359" y="265"/>
                  </a:cubicBezTo>
                  <a:cubicBezTo>
                    <a:pt x="357" y="264"/>
                    <a:pt x="356" y="261"/>
                    <a:pt x="356" y="258"/>
                  </a:cubicBezTo>
                  <a:cubicBezTo>
                    <a:pt x="367" y="200"/>
                    <a:pt x="367" y="200"/>
                    <a:pt x="367" y="200"/>
                  </a:cubicBezTo>
                  <a:cubicBezTo>
                    <a:pt x="350" y="191"/>
                    <a:pt x="332" y="185"/>
                    <a:pt x="314" y="181"/>
                  </a:cubicBezTo>
                  <a:cubicBezTo>
                    <a:pt x="286" y="233"/>
                    <a:pt x="286" y="233"/>
                    <a:pt x="286" y="233"/>
                  </a:cubicBezTo>
                  <a:cubicBezTo>
                    <a:pt x="285" y="235"/>
                    <a:pt x="282" y="237"/>
                    <a:pt x="279" y="237"/>
                  </a:cubicBezTo>
                  <a:cubicBezTo>
                    <a:pt x="272" y="236"/>
                    <a:pt x="265" y="235"/>
                    <a:pt x="258" y="235"/>
                  </a:cubicBezTo>
                  <a:cubicBezTo>
                    <a:pt x="238" y="235"/>
                    <a:pt x="218" y="239"/>
                    <a:pt x="199" y="245"/>
                  </a:cubicBezTo>
                  <a:cubicBezTo>
                    <a:pt x="197" y="246"/>
                    <a:pt x="194" y="245"/>
                    <a:pt x="192" y="243"/>
                  </a:cubicBezTo>
                  <a:cubicBezTo>
                    <a:pt x="152" y="198"/>
                    <a:pt x="152" y="198"/>
                    <a:pt x="152" y="198"/>
                  </a:cubicBezTo>
                  <a:cubicBezTo>
                    <a:pt x="136" y="207"/>
                    <a:pt x="120" y="216"/>
                    <a:pt x="106" y="228"/>
                  </a:cubicBezTo>
                  <a:cubicBezTo>
                    <a:pt x="129" y="282"/>
                    <a:pt x="129" y="282"/>
                    <a:pt x="129" y="282"/>
                  </a:cubicBezTo>
                  <a:cubicBezTo>
                    <a:pt x="130" y="285"/>
                    <a:pt x="130" y="288"/>
                    <a:pt x="128" y="290"/>
                  </a:cubicBezTo>
                  <a:cubicBezTo>
                    <a:pt x="109" y="309"/>
                    <a:pt x="94" y="332"/>
                    <a:pt x="85" y="357"/>
                  </a:cubicBezTo>
                  <a:cubicBezTo>
                    <a:pt x="84" y="360"/>
                    <a:pt x="82" y="361"/>
                    <a:pt x="79" y="362"/>
                  </a:cubicBezTo>
                  <a:cubicBezTo>
                    <a:pt x="20" y="364"/>
                    <a:pt x="20" y="364"/>
                    <a:pt x="20" y="364"/>
                  </a:cubicBezTo>
                  <a:cubicBezTo>
                    <a:pt x="16" y="382"/>
                    <a:pt x="14" y="400"/>
                    <a:pt x="14" y="419"/>
                  </a:cubicBezTo>
                  <a:cubicBezTo>
                    <a:pt x="71" y="435"/>
                    <a:pt x="71" y="435"/>
                    <a:pt x="71" y="435"/>
                  </a:cubicBezTo>
                  <a:cubicBezTo>
                    <a:pt x="73" y="435"/>
                    <a:pt x="75" y="438"/>
                    <a:pt x="76" y="441"/>
                  </a:cubicBezTo>
                  <a:cubicBezTo>
                    <a:pt x="79" y="468"/>
                    <a:pt x="89" y="495"/>
                    <a:pt x="104" y="519"/>
                  </a:cubicBezTo>
                  <a:cubicBezTo>
                    <a:pt x="105" y="521"/>
                    <a:pt x="105" y="524"/>
                    <a:pt x="104" y="527"/>
                  </a:cubicBezTo>
                  <a:cubicBezTo>
                    <a:pt x="69" y="575"/>
                    <a:pt x="69" y="575"/>
                    <a:pt x="69" y="575"/>
                  </a:cubicBezTo>
                  <a:cubicBezTo>
                    <a:pt x="81" y="589"/>
                    <a:pt x="94" y="602"/>
                    <a:pt x="109" y="613"/>
                  </a:cubicBezTo>
                  <a:cubicBezTo>
                    <a:pt x="157" y="578"/>
                    <a:pt x="157" y="578"/>
                    <a:pt x="157" y="578"/>
                  </a:cubicBezTo>
                  <a:cubicBezTo>
                    <a:pt x="158" y="577"/>
                    <a:pt x="160" y="576"/>
                    <a:pt x="161" y="576"/>
                  </a:cubicBezTo>
                  <a:close/>
                  <a:moveTo>
                    <a:pt x="258" y="484"/>
                  </a:moveTo>
                  <a:cubicBezTo>
                    <a:pt x="223" y="484"/>
                    <a:pt x="193" y="455"/>
                    <a:pt x="193" y="419"/>
                  </a:cubicBezTo>
                  <a:cubicBezTo>
                    <a:pt x="193" y="383"/>
                    <a:pt x="223" y="354"/>
                    <a:pt x="258" y="354"/>
                  </a:cubicBezTo>
                  <a:cubicBezTo>
                    <a:pt x="294" y="354"/>
                    <a:pt x="323" y="383"/>
                    <a:pt x="323" y="419"/>
                  </a:cubicBezTo>
                  <a:cubicBezTo>
                    <a:pt x="323" y="455"/>
                    <a:pt x="294" y="484"/>
                    <a:pt x="258" y="484"/>
                  </a:cubicBezTo>
                  <a:close/>
                  <a:moveTo>
                    <a:pt x="258" y="368"/>
                  </a:moveTo>
                  <a:cubicBezTo>
                    <a:pt x="230" y="368"/>
                    <a:pt x="207" y="391"/>
                    <a:pt x="207" y="419"/>
                  </a:cubicBezTo>
                  <a:cubicBezTo>
                    <a:pt x="207" y="447"/>
                    <a:pt x="230" y="470"/>
                    <a:pt x="258" y="470"/>
                  </a:cubicBezTo>
                  <a:cubicBezTo>
                    <a:pt x="286" y="470"/>
                    <a:pt x="309" y="447"/>
                    <a:pt x="309" y="419"/>
                  </a:cubicBezTo>
                  <a:cubicBezTo>
                    <a:pt x="309" y="391"/>
                    <a:pt x="286" y="368"/>
                    <a:pt x="258" y="36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pole tekstowe 41">
              <a:extLst>
                <a:ext uri="{FF2B5EF4-FFF2-40B4-BE49-F238E27FC236}">
                  <a16:creationId xmlns:a16="http://schemas.microsoft.com/office/drawing/2014/main" id="{22801280-B02B-9648-A627-6747CD848747}"/>
                </a:ext>
              </a:extLst>
            </p:cNvPr>
            <p:cNvSpPr txBox="1"/>
            <p:nvPr/>
          </p:nvSpPr>
          <p:spPr>
            <a:xfrm>
              <a:off x="5919178" y="3156735"/>
              <a:ext cx="546259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ML</a:t>
              </a:r>
              <a:endParaRPr lang="pl-PL" sz="1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3" name="Grupa 42">
            <a:extLst>
              <a:ext uri="{FF2B5EF4-FFF2-40B4-BE49-F238E27FC236}">
                <a16:creationId xmlns:a16="http://schemas.microsoft.com/office/drawing/2014/main" id="{41336D81-27D3-CA4D-9874-2A58E518F03A}"/>
              </a:ext>
            </a:extLst>
          </p:cNvPr>
          <p:cNvGrpSpPr/>
          <p:nvPr/>
        </p:nvGrpSpPr>
        <p:grpSpPr>
          <a:xfrm>
            <a:off x="3460709" y="2321579"/>
            <a:ext cx="769076" cy="854987"/>
            <a:chOff x="2415464" y="1266706"/>
            <a:chExt cx="769076" cy="854987"/>
          </a:xfrm>
        </p:grpSpPr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46F42C37-30E3-CA42-8E55-7154CA042060}"/>
                </a:ext>
              </a:extLst>
            </p:cNvPr>
            <p:cNvSpPr txBox="1"/>
            <p:nvPr/>
          </p:nvSpPr>
          <p:spPr>
            <a:xfrm>
              <a:off x="2415464" y="1786047"/>
              <a:ext cx="769076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Extract</a:t>
              </a:r>
              <a:endParaRPr lang="pl-PL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5" name="Freeform 145">
              <a:extLst>
                <a:ext uri="{FF2B5EF4-FFF2-40B4-BE49-F238E27FC236}">
                  <a16:creationId xmlns:a16="http://schemas.microsoft.com/office/drawing/2014/main" id="{0791A303-468B-5745-90A7-B0B86F604A2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538504" y="1243448"/>
              <a:ext cx="475886" cy="522401"/>
            </a:xfrm>
            <a:custGeom>
              <a:avLst/>
              <a:gdLst>
                <a:gd name="T0" fmla="*/ 301 w 615"/>
                <a:gd name="T1" fmla="*/ 7 h 675"/>
                <a:gd name="T2" fmla="*/ 315 w 615"/>
                <a:gd name="T3" fmla="*/ 7 h 675"/>
                <a:gd name="T4" fmla="*/ 374 w 615"/>
                <a:gd name="T5" fmla="*/ 140 h 675"/>
                <a:gd name="T6" fmla="*/ 384 w 615"/>
                <a:gd name="T7" fmla="*/ 150 h 675"/>
                <a:gd name="T8" fmla="*/ 311 w 615"/>
                <a:gd name="T9" fmla="*/ 223 h 675"/>
                <a:gd name="T10" fmla="*/ 310 w 615"/>
                <a:gd name="T11" fmla="*/ 223 h 675"/>
                <a:gd name="T12" fmla="*/ 309 w 615"/>
                <a:gd name="T13" fmla="*/ 224 h 675"/>
                <a:gd name="T14" fmla="*/ 306 w 615"/>
                <a:gd name="T15" fmla="*/ 224 h 675"/>
                <a:gd name="T16" fmla="*/ 305 w 615"/>
                <a:gd name="T17" fmla="*/ 223 h 675"/>
                <a:gd name="T18" fmla="*/ 304 w 615"/>
                <a:gd name="T19" fmla="*/ 223 h 675"/>
                <a:gd name="T20" fmla="*/ 231 w 615"/>
                <a:gd name="T21" fmla="*/ 150 h 675"/>
                <a:gd name="T22" fmla="*/ 241 w 615"/>
                <a:gd name="T23" fmla="*/ 140 h 675"/>
                <a:gd name="T24" fmla="*/ 609 w 615"/>
                <a:gd name="T25" fmla="*/ 197 h 675"/>
                <a:gd name="T26" fmla="*/ 402 w 615"/>
                <a:gd name="T27" fmla="*/ 524 h 675"/>
                <a:gd name="T28" fmla="*/ 315 w 615"/>
                <a:gd name="T29" fmla="*/ 546 h 675"/>
                <a:gd name="T30" fmla="*/ 374 w 615"/>
                <a:gd name="T31" fmla="*/ 591 h 675"/>
                <a:gd name="T32" fmla="*/ 384 w 615"/>
                <a:gd name="T33" fmla="*/ 601 h 675"/>
                <a:gd name="T34" fmla="*/ 311 w 615"/>
                <a:gd name="T35" fmla="*/ 673 h 675"/>
                <a:gd name="T36" fmla="*/ 310 w 615"/>
                <a:gd name="T37" fmla="*/ 674 h 675"/>
                <a:gd name="T38" fmla="*/ 309 w 615"/>
                <a:gd name="T39" fmla="*/ 675 h 675"/>
                <a:gd name="T40" fmla="*/ 306 w 615"/>
                <a:gd name="T41" fmla="*/ 675 h 675"/>
                <a:gd name="T42" fmla="*/ 305 w 615"/>
                <a:gd name="T43" fmla="*/ 674 h 675"/>
                <a:gd name="T44" fmla="*/ 304 w 615"/>
                <a:gd name="T45" fmla="*/ 673 h 675"/>
                <a:gd name="T46" fmla="*/ 231 w 615"/>
                <a:gd name="T47" fmla="*/ 601 h 675"/>
                <a:gd name="T48" fmla="*/ 241 w 615"/>
                <a:gd name="T49" fmla="*/ 591 h 675"/>
                <a:gd name="T50" fmla="*/ 301 w 615"/>
                <a:gd name="T51" fmla="*/ 546 h 675"/>
                <a:gd name="T52" fmla="*/ 213 w 615"/>
                <a:gd name="T53" fmla="*/ 524 h 675"/>
                <a:gd name="T54" fmla="*/ 6 w 615"/>
                <a:gd name="T55" fmla="*/ 197 h 675"/>
                <a:gd name="T56" fmla="*/ 83 w 615"/>
                <a:gd name="T57" fmla="*/ 123 h 675"/>
                <a:gd name="T58" fmla="*/ 275 w 615"/>
                <a:gd name="T59" fmla="*/ 98 h 675"/>
                <a:gd name="T60" fmla="*/ 275 w 615"/>
                <a:gd name="T61" fmla="*/ 112 h 675"/>
                <a:gd name="T62" fmla="*/ 15 w 615"/>
                <a:gd name="T63" fmla="*/ 182 h 675"/>
                <a:gd name="T64" fmla="*/ 18 w 615"/>
                <a:gd name="T65" fmla="*/ 191 h 675"/>
                <a:gd name="T66" fmla="*/ 597 w 615"/>
                <a:gd name="T67" fmla="*/ 191 h 675"/>
                <a:gd name="T68" fmla="*/ 601 w 615"/>
                <a:gd name="T69" fmla="*/ 182 h 675"/>
                <a:gd name="T70" fmla="*/ 340 w 615"/>
                <a:gd name="T71" fmla="*/ 112 h 675"/>
                <a:gd name="T72" fmla="*/ 340 w 615"/>
                <a:gd name="T73" fmla="*/ 98 h 675"/>
                <a:gd name="T74" fmla="*/ 615 w 615"/>
                <a:gd name="T75" fmla="*/ 180 h 675"/>
                <a:gd name="T76" fmla="*/ 577 w 615"/>
                <a:gd name="T77" fmla="*/ 221 h 675"/>
                <a:gd name="T78" fmla="*/ 38 w 615"/>
                <a:gd name="T79" fmla="*/ 221 h 675"/>
                <a:gd name="T80" fmla="*/ 225 w 615"/>
                <a:gd name="T81" fmla="*/ 516 h 675"/>
                <a:gd name="T82" fmla="*/ 308 w 615"/>
                <a:gd name="T83" fmla="*/ 532 h 675"/>
                <a:gd name="T84" fmla="*/ 390 w 615"/>
                <a:gd name="T85" fmla="*/ 516 h 675"/>
                <a:gd name="T86" fmla="*/ 577 w 615"/>
                <a:gd name="T87" fmla="*/ 22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5" h="675">
                  <a:moveTo>
                    <a:pt x="301" y="200"/>
                  </a:moveTo>
                  <a:cubicBezTo>
                    <a:pt x="301" y="7"/>
                    <a:pt x="301" y="7"/>
                    <a:pt x="301" y="7"/>
                  </a:cubicBezTo>
                  <a:cubicBezTo>
                    <a:pt x="301" y="3"/>
                    <a:pt x="304" y="0"/>
                    <a:pt x="308" y="0"/>
                  </a:cubicBezTo>
                  <a:cubicBezTo>
                    <a:pt x="311" y="0"/>
                    <a:pt x="315" y="3"/>
                    <a:pt x="315" y="7"/>
                  </a:cubicBezTo>
                  <a:cubicBezTo>
                    <a:pt x="315" y="200"/>
                    <a:pt x="315" y="200"/>
                    <a:pt x="315" y="200"/>
                  </a:cubicBezTo>
                  <a:cubicBezTo>
                    <a:pt x="374" y="140"/>
                    <a:pt x="374" y="140"/>
                    <a:pt x="374" y="140"/>
                  </a:cubicBezTo>
                  <a:cubicBezTo>
                    <a:pt x="377" y="137"/>
                    <a:pt x="382" y="137"/>
                    <a:pt x="384" y="140"/>
                  </a:cubicBezTo>
                  <a:cubicBezTo>
                    <a:pt x="387" y="143"/>
                    <a:pt x="387" y="147"/>
                    <a:pt x="384" y="150"/>
                  </a:cubicBezTo>
                  <a:cubicBezTo>
                    <a:pt x="313" y="222"/>
                    <a:pt x="313" y="222"/>
                    <a:pt x="313" y="222"/>
                  </a:cubicBezTo>
                  <a:cubicBezTo>
                    <a:pt x="312" y="222"/>
                    <a:pt x="312" y="223"/>
                    <a:pt x="311" y="223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11" y="223"/>
                    <a:pt x="310" y="223"/>
                    <a:pt x="310" y="223"/>
                  </a:cubicBezTo>
                  <a:cubicBezTo>
                    <a:pt x="310" y="224"/>
                    <a:pt x="310" y="224"/>
                    <a:pt x="310" y="224"/>
                  </a:cubicBezTo>
                  <a:cubicBezTo>
                    <a:pt x="309" y="224"/>
                    <a:pt x="309" y="224"/>
                    <a:pt x="309" y="224"/>
                  </a:cubicBezTo>
                  <a:cubicBezTo>
                    <a:pt x="308" y="224"/>
                    <a:pt x="308" y="224"/>
                    <a:pt x="308" y="224"/>
                  </a:cubicBezTo>
                  <a:cubicBezTo>
                    <a:pt x="307" y="224"/>
                    <a:pt x="307" y="224"/>
                    <a:pt x="306" y="224"/>
                  </a:cubicBezTo>
                  <a:cubicBezTo>
                    <a:pt x="306" y="224"/>
                    <a:pt x="306" y="224"/>
                    <a:pt x="306" y="224"/>
                  </a:cubicBezTo>
                  <a:cubicBezTo>
                    <a:pt x="305" y="224"/>
                    <a:pt x="305" y="224"/>
                    <a:pt x="305" y="223"/>
                  </a:cubicBezTo>
                  <a:cubicBezTo>
                    <a:pt x="305" y="223"/>
                    <a:pt x="304" y="223"/>
                    <a:pt x="304" y="223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3" y="223"/>
                    <a:pt x="303" y="222"/>
                    <a:pt x="303" y="222"/>
                  </a:cubicBezTo>
                  <a:cubicBezTo>
                    <a:pt x="231" y="150"/>
                    <a:pt x="231" y="150"/>
                    <a:pt x="231" y="150"/>
                  </a:cubicBezTo>
                  <a:cubicBezTo>
                    <a:pt x="228" y="147"/>
                    <a:pt x="228" y="143"/>
                    <a:pt x="231" y="140"/>
                  </a:cubicBezTo>
                  <a:cubicBezTo>
                    <a:pt x="233" y="137"/>
                    <a:pt x="238" y="137"/>
                    <a:pt x="241" y="140"/>
                  </a:cubicBezTo>
                  <a:lnTo>
                    <a:pt x="301" y="200"/>
                  </a:lnTo>
                  <a:close/>
                  <a:moveTo>
                    <a:pt x="609" y="197"/>
                  </a:moveTo>
                  <a:cubicBezTo>
                    <a:pt x="505" y="361"/>
                    <a:pt x="505" y="361"/>
                    <a:pt x="505" y="361"/>
                  </a:cubicBezTo>
                  <a:cubicBezTo>
                    <a:pt x="454" y="442"/>
                    <a:pt x="402" y="523"/>
                    <a:pt x="402" y="524"/>
                  </a:cubicBezTo>
                  <a:cubicBezTo>
                    <a:pt x="402" y="524"/>
                    <a:pt x="402" y="524"/>
                    <a:pt x="402" y="524"/>
                  </a:cubicBezTo>
                  <a:cubicBezTo>
                    <a:pt x="393" y="538"/>
                    <a:pt x="348" y="545"/>
                    <a:pt x="315" y="546"/>
                  </a:cubicBezTo>
                  <a:cubicBezTo>
                    <a:pt x="315" y="651"/>
                    <a:pt x="315" y="651"/>
                    <a:pt x="315" y="651"/>
                  </a:cubicBezTo>
                  <a:cubicBezTo>
                    <a:pt x="374" y="591"/>
                    <a:pt x="374" y="591"/>
                    <a:pt x="374" y="591"/>
                  </a:cubicBezTo>
                  <a:cubicBezTo>
                    <a:pt x="377" y="588"/>
                    <a:pt x="382" y="588"/>
                    <a:pt x="384" y="591"/>
                  </a:cubicBezTo>
                  <a:cubicBezTo>
                    <a:pt x="387" y="594"/>
                    <a:pt x="387" y="598"/>
                    <a:pt x="384" y="601"/>
                  </a:cubicBezTo>
                  <a:cubicBezTo>
                    <a:pt x="313" y="673"/>
                    <a:pt x="313" y="673"/>
                    <a:pt x="313" y="673"/>
                  </a:cubicBezTo>
                  <a:cubicBezTo>
                    <a:pt x="312" y="673"/>
                    <a:pt x="312" y="673"/>
                    <a:pt x="311" y="673"/>
                  </a:cubicBezTo>
                  <a:cubicBezTo>
                    <a:pt x="311" y="674"/>
                    <a:pt x="311" y="674"/>
                    <a:pt x="311" y="674"/>
                  </a:cubicBezTo>
                  <a:cubicBezTo>
                    <a:pt x="311" y="674"/>
                    <a:pt x="310" y="674"/>
                    <a:pt x="310" y="674"/>
                  </a:cubicBezTo>
                  <a:cubicBezTo>
                    <a:pt x="310" y="674"/>
                    <a:pt x="310" y="674"/>
                    <a:pt x="310" y="674"/>
                  </a:cubicBezTo>
                  <a:cubicBezTo>
                    <a:pt x="309" y="674"/>
                    <a:pt x="309" y="674"/>
                    <a:pt x="309" y="675"/>
                  </a:cubicBezTo>
                  <a:cubicBezTo>
                    <a:pt x="308" y="675"/>
                    <a:pt x="308" y="675"/>
                    <a:pt x="308" y="675"/>
                  </a:cubicBezTo>
                  <a:cubicBezTo>
                    <a:pt x="307" y="675"/>
                    <a:pt x="307" y="675"/>
                    <a:pt x="306" y="675"/>
                  </a:cubicBezTo>
                  <a:cubicBezTo>
                    <a:pt x="306" y="674"/>
                    <a:pt x="306" y="674"/>
                    <a:pt x="306" y="674"/>
                  </a:cubicBezTo>
                  <a:cubicBezTo>
                    <a:pt x="305" y="674"/>
                    <a:pt x="305" y="674"/>
                    <a:pt x="305" y="674"/>
                  </a:cubicBezTo>
                  <a:cubicBezTo>
                    <a:pt x="305" y="674"/>
                    <a:pt x="304" y="674"/>
                    <a:pt x="304" y="674"/>
                  </a:cubicBezTo>
                  <a:cubicBezTo>
                    <a:pt x="304" y="674"/>
                    <a:pt x="304" y="674"/>
                    <a:pt x="304" y="673"/>
                  </a:cubicBezTo>
                  <a:cubicBezTo>
                    <a:pt x="303" y="673"/>
                    <a:pt x="303" y="673"/>
                    <a:pt x="303" y="673"/>
                  </a:cubicBezTo>
                  <a:cubicBezTo>
                    <a:pt x="231" y="601"/>
                    <a:pt x="231" y="601"/>
                    <a:pt x="231" y="601"/>
                  </a:cubicBezTo>
                  <a:cubicBezTo>
                    <a:pt x="228" y="598"/>
                    <a:pt x="228" y="594"/>
                    <a:pt x="231" y="591"/>
                  </a:cubicBezTo>
                  <a:cubicBezTo>
                    <a:pt x="233" y="588"/>
                    <a:pt x="238" y="588"/>
                    <a:pt x="241" y="591"/>
                  </a:cubicBezTo>
                  <a:cubicBezTo>
                    <a:pt x="301" y="651"/>
                    <a:pt x="301" y="651"/>
                    <a:pt x="301" y="651"/>
                  </a:cubicBezTo>
                  <a:cubicBezTo>
                    <a:pt x="301" y="546"/>
                    <a:pt x="301" y="546"/>
                    <a:pt x="301" y="546"/>
                  </a:cubicBezTo>
                  <a:cubicBezTo>
                    <a:pt x="268" y="545"/>
                    <a:pt x="223" y="538"/>
                    <a:pt x="213" y="524"/>
                  </a:cubicBezTo>
                  <a:cubicBezTo>
                    <a:pt x="213" y="524"/>
                    <a:pt x="213" y="524"/>
                    <a:pt x="213" y="524"/>
                  </a:cubicBezTo>
                  <a:cubicBezTo>
                    <a:pt x="213" y="523"/>
                    <a:pt x="123" y="382"/>
                    <a:pt x="62" y="285"/>
                  </a:cubicBezTo>
                  <a:cubicBezTo>
                    <a:pt x="6" y="197"/>
                    <a:pt x="6" y="197"/>
                    <a:pt x="6" y="197"/>
                  </a:cubicBezTo>
                  <a:cubicBezTo>
                    <a:pt x="2" y="192"/>
                    <a:pt x="0" y="186"/>
                    <a:pt x="0" y="180"/>
                  </a:cubicBezTo>
                  <a:cubicBezTo>
                    <a:pt x="0" y="158"/>
                    <a:pt x="29" y="138"/>
                    <a:pt x="83" y="123"/>
                  </a:cubicBezTo>
                  <a:cubicBezTo>
                    <a:pt x="133" y="109"/>
                    <a:pt x="201" y="100"/>
                    <a:pt x="275" y="98"/>
                  </a:cubicBezTo>
                  <a:cubicBezTo>
                    <a:pt x="275" y="98"/>
                    <a:pt x="275" y="98"/>
                    <a:pt x="275" y="98"/>
                  </a:cubicBezTo>
                  <a:cubicBezTo>
                    <a:pt x="279" y="98"/>
                    <a:pt x="282" y="101"/>
                    <a:pt x="282" y="105"/>
                  </a:cubicBezTo>
                  <a:cubicBezTo>
                    <a:pt x="282" y="109"/>
                    <a:pt x="279" y="112"/>
                    <a:pt x="275" y="112"/>
                  </a:cubicBezTo>
                  <a:cubicBezTo>
                    <a:pt x="114" y="117"/>
                    <a:pt x="14" y="151"/>
                    <a:pt x="14" y="180"/>
                  </a:cubicBezTo>
                  <a:cubicBezTo>
                    <a:pt x="14" y="181"/>
                    <a:pt x="14" y="182"/>
                    <a:pt x="15" y="182"/>
                  </a:cubicBezTo>
                  <a:cubicBezTo>
                    <a:pt x="15" y="185"/>
                    <a:pt x="16" y="187"/>
                    <a:pt x="17" y="189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40" y="220"/>
                    <a:pt x="153" y="249"/>
                    <a:pt x="308" y="249"/>
                  </a:cubicBezTo>
                  <a:cubicBezTo>
                    <a:pt x="462" y="249"/>
                    <a:pt x="575" y="220"/>
                    <a:pt x="597" y="191"/>
                  </a:cubicBezTo>
                  <a:cubicBezTo>
                    <a:pt x="598" y="189"/>
                    <a:pt x="598" y="189"/>
                    <a:pt x="598" y="189"/>
                  </a:cubicBezTo>
                  <a:cubicBezTo>
                    <a:pt x="599" y="187"/>
                    <a:pt x="600" y="185"/>
                    <a:pt x="601" y="182"/>
                  </a:cubicBezTo>
                  <a:cubicBezTo>
                    <a:pt x="601" y="182"/>
                    <a:pt x="601" y="181"/>
                    <a:pt x="601" y="180"/>
                  </a:cubicBezTo>
                  <a:cubicBezTo>
                    <a:pt x="601" y="151"/>
                    <a:pt x="501" y="117"/>
                    <a:pt x="340" y="112"/>
                  </a:cubicBezTo>
                  <a:cubicBezTo>
                    <a:pt x="336" y="112"/>
                    <a:pt x="333" y="109"/>
                    <a:pt x="333" y="105"/>
                  </a:cubicBezTo>
                  <a:cubicBezTo>
                    <a:pt x="333" y="101"/>
                    <a:pt x="336" y="98"/>
                    <a:pt x="340" y="98"/>
                  </a:cubicBezTo>
                  <a:cubicBezTo>
                    <a:pt x="414" y="100"/>
                    <a:pt x="482" y="109"/>
                    <a:pt x="532" y="123"/>
                  </a:cubicBezTo>
                  <a:cubicBezTo>
                    <a:pt x="586" y="138"/>
                    <a:pt x="615" y="158"/>
                    <a:pt x="615" y="180"/>
                  </a:cubicBezTo>
                  <a:cubicBezTo>
                    <a:pt x="615" y="186"/>
                    <a:pt x="613" y="192"/>
                    <a:pt x="609" y="197"/>
                  </a:cubicBezTo>
                  <a:close/>
                  <a:moveTo>
                    <a:pt x="577" y="221"/>
                  </a:moveTo>
                  <a:cubicBezTo>
                    <a:pt x="522" y="248"/>
                    <a:pt x="412" y="263"/>
                    <a:pt x="308" y="263"/>
                  </a:cubicBezTo>
                  <a:cubicBezTo>
                    <a:pt x="203" y="263"/>
                    <a:pt x="94" y="248"/>
                    <a:pt x="38" y="221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201" y="479"/>
                    <a:pt x="221" y="511"/>
                    <a:pt x="225" y="516"/>
                  </a:cubicBezTo>
                  <a:cubicBezTo>
                    <a:pt x="225" y="516"/>
                    <a:pt x="225" y="516"/>
                    <a:pt x="225" y="517"/>
                  </a:cubicBezTo>
                  <a:cubicBezTo>
                    <a:pt x="229" y="523"/>
                    <a:pt x="266" y="532"/>
                    <a:pt x="308" y="532"/>
                  </a:cubicBezTo>
                  <a:cubicBezTo>
                    <a:pt x="349" y="532"/>
                    <a:pt x="386" y="523"/>
                    <a:pt x="390" y="517"/>
                  </a:cubicBezTo>
                  <a:cubicBezTo>
                    <a:pt x="390" y="516"/>
                    <a:pt x="390" y="516"/>
                    <a:pt x="390" y="516"/>
                  </a:cubicBezTo>
                  <a:cubicBezTo>
                    <a:pt x="392" y="514"/>
                    <a:pt x="403" y="496"/>
                    <a:pt x="493" y="353"/>
                  </a:cubicBezTo>
                  <a:lnTo>
                    <a:pt x="577" y="2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6" name="Strzałka zakrzywiona w dół 15">
            <a:extLst>
              <a:ext uri="{FF2B5EF4-FFF2-40B4-BE49-F238E27FC236}">
                <a16:creationId xmlns:a16="http://schemas.microsoft.com/office/drawing/2014/main" id="{0425480D-A8BB-2640-BBB5-13F964888F7F}"/>
              </a:ext>
            </a:extLst>
          </p:cNvPr>
          <p:cNvSpPr/>
          <p:nvPr/>
        </p:nvSpPr>
        <p:spPr>
          <a:xfrm>
            <a:off x="4451848" y="1955337"/>
            <a:ext cx="607659" cy="230909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trzałka zakrzywiona w dół 46">
            <a:extLst>
              <a:ext uri="{FF2B5EF4-FFF2-40B4-BE49-F238E27FC236}">
                <a16:creationId xmlns:a16="http://schemas.microsoft.com/office/drawing/2014/main" id="{84B85A7C-DA41-0341-96FB-FAAF8456B01D}"/>
              </a:ext>
            </a:extLst>
          </p:cNvPr>
          <p:cNvSpPr/>
          <p:nvPr/>
        </p:nvSpPr>
        <p:spPr>
          <a:xfrm flipH="1" flipV="1">
            <a:off x="4451848" y="3206148"/>
            <a:ext cx="607659" cy="230909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6394560A-4D30-654B-9CC1-3A567701E3F0}"/>
              </a:ext>
            </a:extLst>
          </p:cNvPr>
          <p:cNvGrpSpPr/>
          <p:nvPr/>
        </p:nvGrpSpPr>
        <p:grpSpPr>
          <a:xfrm>
            <a:off x="2674390" y="3172429"/>
            <a:ext cx="3587865" cy="1971071"/>
            <a:chOff x="2674390" y="3172429"/>
            <a:chExt cx="3587865" cy="1971071"/>
          </a:xfrm>
        </p:grpSpPr>
        <p:grpSp>
          <p:nvGrpSpPr>
            <p:cNvPr id="9" name="Grupa 8">
              <a:extLst>
                <a:ext uri="{FF2B5EF4-FFF2-40B4-BE49-F238E27FC236}">
                  <a16:creationId xmlns:a16="http://schemas.microsoft.com/office/drawing/2014/main" id="{3A2E8F6E-A60E-C94D-B8DD-19F7407F3C2B}"/>
                </a:ext>
              </a:extLst>
            </p:cNvPr>
            <p:cNvGrpSpPr/>
            <p:nvPr/>
          </p:nvGrpSpPr>
          <p:grpSpPr>
            <a:xfrm>
              <a:off x="2765763" y="3172429"/>
              <a:ext cx="3373538" cy="1913297"/>
              <a:chOff x="2765763" y="3172429"/>
              <a:chExt cx="3373538" cy="1913297"/>
            </a:xfrm>
          </p:grpSpPr>
          <p:grpSp>
            <p:nvGrpSpPr>
              <p:cNvPr id="2" name="Grupa 1">
                <a:extLst>
                  <a:ext uri="{FF2B5EF4-FFF2-40B4-BE49-F238E27FC236}">
                    <a16:creationId xmlns:a16="http://schemas.microsoft.com/office/drawing/2014/main" id="{F85241A6-B895-7841-984F-2D3BCD1EC4BF}"/>
                  </a:ext>
                </a:extLst>
              </p:cNvPr>
              <p:cNvGrpSpPr/>
              <p:nvPr/>
            </p:nvGrpSpPr>
            <p:grpSpPr>
              <a:xfrm>
                <a:off x="2765763" y="4169685"/>
                <a:ext cx="3373538" cy="916041"/>
                <a:chOff x="2803178" y="4094430"/>
                <a:chExt cx="3373538" cy="916041"/>
              </a:xfrm>
            </p:grpSpPr>
            <p:grpSp>
              <p:nvGrpSpPr>
                <p:cNvPr id="26" name="Grupa 25">
                  <a:extLst>
                    <a:ext uri="{FF2B5EF4-FFF2-40B4-BE49-F238E27FC236}">
                      <a16:creationId xmlns:a16="http://schemas.microsoft.com/office/drawing/2014/main" id="{1C1D4E7F-6659-EE4D-BA21-3EF53F0AA76C}"/>
                    </a:ext>
                  </a:extLst>
                </p:cNvPr>
                <p:cNvGrpSpPr/>
                <p:nvPr/>
              </p:nvGrpSpPr>
              <p:grpSpPr>
                <a:xfrm>
                  <a:off x="4163922" y="4202527"/>
                  <a:ext cx="821975" cy="807944"/>
                  <a:chOff x="8167341" y="192062"/>
                  <a:chExt cx="821975" cy="807944"/>
                </a:xfrm>
              </p:grpSpPr>
              <p:sp>
                <p:nvSpPr>
                  <p:cNvPr id="27" name="Freeform 114">
                    <a:extLst>
                      <a:ext uri="{FF2B5EF4-FFF2-40B4-BE49-F238E27FC236}">
                        <a16:creationId xmlns:a16="http://schemas.microsoft.com/office/drawing/2014/main" id="{CD27D3E3-ACDF-BC4E-B6C1-D02114DACE0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84107" y="192062"/>
                    <a:ext cx="542877" cy="493604"/>
                  </a:xfrm>
                  <a:custGeom>
                    <a:avLst/>
                    <a:gdLst>
                      <a:gd name="T0" fmla="*/ 589 w 701"/>
                      <a:gd name="T1" fmla="*/ 526 h 638"/>
                      <a:gd name="T2" fmla="*/ 375 w 701"/>
                      <a:gd name="T3" fmla="*/ 310 h 638"/>
                      <a:gd name="T4" fmla="*/ 436 w 701"/>
                      <a:gd name="T5" fmla="*/ 280 h 638"/>
                      <a:gd name="T6" fmla="*/ 563 w 701"/>
                      <a:gd name="T7" fmla="*/ 257 h 638"/>
                      <a:gd name="T8" fmla="*/ 432 w 701"/>
                      <a:gd name="T9" fmla="*/ 257 h 638"/>
                      <a:gd name="T10" fmla="*/ 371 w 701"/>
                      <a:gd name="T11" fmla="*/ 282 h 638"/>
                      <a:gd name="T12" fmla="*/ 382 w 701"/>
                      <a:gd name="T13" fmla="*/ 128 h 638"/>
                      <a:gd name="T14" fmla="*/ 469 w 701"/>
                      <a:gd name="T15" fmla="*/ 66 h 638"/>
                      <a:gd name="T16" fmla="*/ 338 w 701"/>
                      <a:gd name="T17" fmla="*/ 66 h 638"/>
                      <a:gd name="T18" fmla="*/ 319 w 701"/>
                      <a:gd name="T19" fmla="*/ 229 h 638"/>
                      <a:gd name="T20" fmla="*/ 206 w 701"/>
                      <a:gd name="T21" fmla="*/ 283 h 638"/>
                      <a:gd name="T22" fmla="*/ 131 w 701"/>
                      <a:gd name="T23" fmla="*/ 257 h 638"/>
                      <a:gd name="T24" fmla="*/ 0 w 701"/>
                      <a:gd name="T25" fmla="*/ 257 h 638"/>
                      <a:gd name="T26" fmla="*/ 127 w 701"/>
                      <a:gd name="T27" fmla="*/ 280 h 638"/>
                      <a:gd name="T28" fmla="*/ 201 w 701"/>
                      <a:gd name="T29" fmla="*/ 310 h 638"/>
                      <a:gd name="T30" fmla="*/ 210 w 701"/>
                      <a:gd name="T31" fmla="*/ 472 h 638"/>
                      <a:gd name="T32" fmla="*/ 131 w 701"/>
                      <a:gd name="T33" fmla="*/ 536 h 638"/>
                      <a:gd name="T34" fmla="*/ 262 w 701"/>
                      <a:gd name="T35" fmla="*/ 536 h 638"/>
                      <a:gd name="T36" fmla="*/ 259 w 701"/>
                      <a:gd name="T37" fmla="*/ 392 h 638"/>
                      <a:gd name="T38" fmla="*/ 348 w 701"/>
                      <a:gd name="T39" fmla="*/ 374 h 638"/>
                      <a:gd name="T40" fmla="*/ 570 w 701"/>
                      <a:gd name="T41" fmla="*/ 572 h 638"/>
                      <a:gd name="T42" fmla="*/ 701 w 701"/>
                      <a:gd name="T43" fmla="*/ 572 h 638"/>
                      <a:gd name="T44" fmla="*/ 498 w 701"/>
                      <a:gd name="T45" fmla="*/ 206 h 638"/>
                      <a:gd name="T46" fmla="*/ 498 w 701"/>
                      <a:gd name="T47" fmla="*/ 309 h 638"/>
                      <a:gd name="T48" fmla="*/ 448 w 701"/>
                      <a:gd name="T49" fmla="*/ 270 h 638"/>
                      <a:gd name="T50" fmla="*/ 446 w 701"/>
                      <a:gd name="T51" fmla="*/ 257 h 638"/>
                      <a:gd name="T52" fmla="*/ 352 w 701"/>
                      <a:gd name="T53" fmla="*/ 66 h 638"/>
                      <a:gd name="T54" fmla="*/ 455 w 701"/>
                      <a:gd name="T55" fmla="*/ 66 h 638"/>
                      <a:gd name="T56" fmla="*/ 352 w 701"/>
                      <a:gd name="T57" fmla="*/ 66 h 638"/>
                      <a:gd name="T58" fmla="*/ 14 w 701"/>
                      <a:gd name="T59" fmla="*/ 257 h 638"/>
                      <a:gd name="T60" fmla="*/ 117 w 701"/>
                      <a:gd name="T61" fmla="*/ 257 h 638"/>
                      <a:gd name="T62" fmla="*/ 248 w 701"/>
                      <a:gd name="T63" fmla="*/ 536 h 638"/>
                      <a:gd name="T64" fmla="*/ 145 w 701"/>
                      <a:gd name="T65" fmla="*/ 536 h 638"/>
                      <a:gd name="T66" fmla="*/ 248 w 701"/>
                      <a:gd name="T67" fmla="*/ 536 h 638"/>
                      <a:gd name="T68" fmla="*/ 288 w 701"/>
                      <a:gd name="T69" fmla="*/ 237 h 638"/>
                      <a:gd name="T70" fmla="*/ 288 w 701"/>
                      <a:gd name="T71" fmla="*/ 383 h 638"/>
                      <a:gd name="T72" fmla="*/ 636 w 701"/>
                      <a:gd name="T73" fmla="*/ 624 h 638"/>
                      <a:gd name="T74" fmla="*/ 636 w 701"/>
                      <a:gd name="T75" fmla="*/ 520 h 638"/>
                      <a:gd name="T76" fmla="*/ 636 w 701"/>
                      <a:gd name="T77" fmla="*/ 624 h 6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701" h="638">
                        <a:moveTo>
                          <a:pt x="636" y="506"/>
                        </a:moveTo>
                        <a:cubicBezTo>
                          <a:pt x="617" y="506"/>
                          <a:pt x="600" y="514"/>
                          <a:pt x="589" y="526"/>
                        </a:cubicBezTo>
                        <a:cubicBezTo>
                          <a:pt x="357" y="363"/>
                          <a:pt x="357" y="363"/>
                          <a:pt x="357" y="363"/>
                        </a:cubicBezTo>
                        <a:cubicBezTo>
                          <a:pt x="369" y="349"/>
                          <a:pt x="375" y="330"/>
                          <a:pt x="375" y="310"/>
                        </a:cubicBezTo>
                        <a:cubicBezTo>
                          <a:pt x="375" y="305"/>
                          <a:pt x="375" y="300"/>
                          <a:pt x="374" y="296"/>
                        </a:cubicBezTo>
                        <a:cubicBezTo>
                          <a:pt x="436" y="280"/>
                          <a:pt x="436" y="280"/>
                          <a:pt x="436" y="280"/>
                        </a:cubicBezTo>
                        <a:cubicBezTo>
                          <a:pt x="445" y="305"/>
                          <a:pt x="469" y="323"/>
                          <a:pt x="498" y="323"/>
                        </a:cubicBezTo>
                        <a:cubicBezTo>
                          <a:pt x="534" y="323"/>
                          <a:pt x="563" y="294"/>
                          <a:pt x="563" y="257"/>
                        </a:cubicBezTo>
                        <a:cubicBezTo>
                          <a:pt x="563" y="221"/>
                          <a:pt x="534" y="192"/>
                          <a:pt x="498" y="192"/>
                        </a:cubicBezTo>
                        <a:cubicBezTo>
                          <a:pt x="461" y="192"/>
                          <a:pt x="432" y="221"/>
                          <a:pt x="432" y="257"/>
                        </a:cubicBezTo>
                        <a:cubicBezTo>
                          <a:pt x="432" y="261"/>
                          <a:pt x="432" y="264"/>
                          <a:pt x="433" y="267"/>
                        </a:cubicBezTo>
                        <a:cubicBezTo>
                          <a:pt x="371" y="282"/>
                          <a:pt x="371" y="282"/>
                          <a:pt x="371" y="282"/>
                        </a:cubicBezTo>
                        <a:cubicBezTo>
                          <a:pt x="364" y="262"/>
                          <a:pt x="350" y="245"/>
                          <a:pt x="332" y="235"/>
                        </a:cubicBezTo>
                        <a:cubicBezTo>
                          <a:pt x="382" y="128"/>
                          <a:pt x="382" y="128"/>
                          <a:pt x="382" y="128"/>
                        </a:cubicBezTo>
                        <a:cubicBezTo>
                          <a:pt x="389" y="130"/>
                          <a:pt x="396" y="131"/>
                          <a:pt x="403" y="131"/>
                        </a:cubicBezTo>
                        <a:cubicBezTo>
                          <a:pt x="440" y="131"/>
                          <a:pt x="469" y="102"/>
                          <a:pt x="469" y="66"/>
                        </a:cubicBezTo>
                        <a:cubicBezTo>
                          <a:pt x="469" y="29"/>
                          <a:pt x="440" y="0"/>
                          <a:pt x="403" y="0"/>
                        </a:cubicBezTo>
                        <a:cubicBezTo>
                          <a:pt x="367" y="0"/>
                          <a:pt x="338" y="29"/>
                          <a:pt x="338" y="66"/>
                        </a:cubicBezTo>
                        <a:cubicBezTo>
                          <a:pt x="338" y="89"/>
                          <a:pt x="350" y="110"/>
                          <a:pt x="369" y="122"/>
                        </a:cubicBezTo>
                        <a:cubicBezTo>
                          <a:pt x="319" y="229"/>
                          <a:pt x="319" y="229"/>
                          <a:pt x="319" y="229"/>
                        </a:cubicBezTo>
                        <a:cubicBezTo>
                          <a:pt x="309" y="225"/>
                          <a:pt x="299" y="223"/>
                          <a:pt x="288" y="223"/>
                        </a:cubicBezTo>
                        <a:cubicBezTo>
                          <a:pt x="250" y="223"/>
                          <a:pt x="217" y="248"/>
                          <a:pt x="206" y="283"/>
                        </a:cubicBezTo>
                        <a:cubicBezTo>
                          <a:pt x="130" y="266"/>
                          <a:pt x="130" y="266"/>
                          <a:pt x="130" y="266"/>
                        </a:cubicBezTo>
                        <a:cubicBezTo>
                          <a:pt x="131" y="263"/>
                          <a:pt x="131" y="260"/>
                          <a:pt x="131" y="257"/>
                        </a:cubicBezTo>
                        <a:cubicBezTo>
                          <a:pt x="131" y="221"/>
                          <a:pt x="102" y="192"/>
                          <a:pt x="65" y="192"/>
                        </a:cubicBezTo>
                        <a:cubicBezTo>
                          <a:pt x="29" y="192"/>
                          <a:pt x="0" y="221"/>
                          <a:pt x="0" y="257"/>
                        </a:cubicBezTo>
                        <a:cubicBezTo>
                          <a:pt x="0" y="294"/>
                          <a:pt x="29" y="323"/>
                          <a:pt x="65" y="323"/>
                        </a:cubicBezTo>
                        <a:cubicBezTo>
                          <a:pt x="94" y="323"/>
                          <a:pt x="118" y="305"/>
                          <a:pt x="127" y="280"/>
                        </a:cubicBezTo>
                        <a:cubicBezTo>
                          <a:pt x="202" y="297"/>
                          <a:pt x="202" y="297"/>
                          <a:pt x="202" y="297"/>
                        </a:cubicBezTo>
                        <a:cubicBezTo>
                          <a:pt x="201" y="301"/>
                          <a:pt x="201" y="306"/>
                          <a:pt x="201" y="310"/>
                        </a:cubicBezTo>
                        <a:cubicBezTo>
                          <a:pt x="201" y="343"/>
                          <a:pt x="219" y="371"/>
                          <a:pt x="246" y="386"/>
                        </a:cubicBezTo>
                        <a:cubicBezTo>
                          <a:pt x="210" y="472"/>
                          <a:pt x="210" y="472"/>
                          <a:pt x="210" y="472"/>
                        </a:cubicBezTo>
                        <a:cubicBezTo>
                          <a:pt x="206" y="471"/>
                          <a:pt x="201" y="470"/>
                          <a:pt x="196" y="470"/>
                        </a:cubicBezTo>
                        <a:cubicBezTo>
                          <a:pt x="160" y="470"/>
                          <a:pt x="131" y="500"/>
                          <a:pt x="131" y="536"/>
                        </a:cubicBezTo>
                        <a:cubicBezTo>
                          <a:pt x="131" y="572"/>
                          <a:pt x="160" y="602"/>
                          <a:pt x="196" y="602"/>
                        </a:cubicBezTo>
                        <a:cubicBezTo>
                          <a:pt x="232" y="602"/>
                          <a:pt x="262" y="572"/>
                          <a:pt x="262" y="536"/>
                        </a:cubicBezTo>
                        <a:cubicBezTo>
                          <a:pt x="262" y="510"/>
                          <a:pt x="246" y="487"/>
                          <a:pt x="224" y="476"/>
                        </a:cubicBezTo>
                        <a:cubicBezTo>
                          <a:pt x="259" y="392"/>
                          <a:pt x="259" y="392"/>
                          <a:pt x="259" y="392"/>
                        </a:cubicBezTo>
                        <a:cubicBezTo>
                          <a:pt x="268" y="396"/>
                          <a:pt x="278" y="397"/>
                          <a:pt x="288" y="397"/>
                        </a:cubicBezTo>
                        <a:cubicBezTo>
                          <a:pt x="311" y="397"/>
                          <a:pt x="332" y="388"/>
                          <a:pt x="348" y="374"/>
                        </a:cubicBezTo>
                        <a:cubicBezTo>
                          <a:pt x="580" y="537"/>
                          <a:pt x="580" y="537"/>
                          <a:pt x="580" y="537"/>
                        </a:cubicBezTo>
                        <a:cubicBezTo>
                          <a:pt x="574" y="547"/>
                          <a:pt x="570" y="559"/>
                          <a:pt x="570" y="572"/>
                        </a:cubicBezTo>
                        <a:cubicBezTo>
                          <a:pt x="570" y="608"/>
                          <a:pt x="599" y="638"/>
                          <a:pt x="636" y="638"/>
                        </a:cubicBezTo>
                        <a:cubicBezTo>
                          <a:pt x="672" y="638"/>
                          <a:pt x="701" y="608"/>
                          <a:pt x="701" y="572"/>
                        </a:cubicBezTo>
                        <a:cubicBezTo>
                          <a:pt x="701" y="536"/>
                          <a:pt x="672" y="506"/>
                          <a:pt x="636" y="506"/>
                        </a:cubicBezTo>
                        <a:close/>
                        <a:moveTo>
                          <a:pt x="498" y="206"/>
                        </a:moveTo>
                        <a:cubicBezTo>
                          <a:pt x="526" y="206"/>
                          <a:pt x="549" y="229"/>
                          <a:pt x="549" y="257"/>
                        </a:cubicBezTo>
                        <a:cubicBezTo>
                          <a:pt x="549" y="286"/>
                          <a:pt x="526" y="309"/>
                          <a:pt x="498" y="309"/>
                        </a:cubicBezTo>
                        <a:cubicBezTo>
                          <a:pt x="474" y="309"/>
                          <a:pt x="453" y="292"/>
                          <a:pt x="448" y="270"/>
                        </a:cubicBezTo>
                        <a:cubicBezTo>
                          <a:pt x="448" y="270"/>
                          <a:pt x="448" y="270"/>
                          <a:pt x="448" y="270"/>
                        </a:cubicBezTo>
                        <a:cubicBezTo>
                          <a:pt x="448" y="270"/>
                          <a:pt x="448" y="270"/>
                          <a:pt x="448" y="270"/>
                        </a:cubicBezTo>
                        <a:cubicBezTo>
                          <a:pt x="447" y="266"/>
                          <a:pt x="446" y="262"/>
                          <a:pt x="446" y="257"/>
                        </a:cubicBezTo>
                        <a:cubicBezTo>
                          <a:pt x="446" y="229"/>
                          <a:pt x="469" y="206"/>
                          <a:pt x="498" y="206"/>
                        </a:cubicBezTo>
                        <a:close/>
                        <a:moveTo>
                          <a:pt x="352" y="66"/>
                        </a:moveTo>
                        <a:cubicBezTo>
                          <a:pt x="352" y="37"/>
                          <a:pt x="375" y="14"/>
                          <a:pt x="403" y="14"/>
                        </a:cubicBezTo>
                        <a:cubicBezTo>
                          <a:pt x="432" y="14"/>
                          <a:pt x="455" y="37"/>
                          <a:pt x="455" y="66"/>
                        </a:cubicBezTo>
                        <a:cubicBezTo>
                          <a:pt x="455" y="94"/>
                          <a:pt x="432" y="117"/>
                          <a:pt x="403" y="117"/>
                        </a:cubicBezTo>
                        <a:cubicBezTo>
                          <a:pt x="375" y="117"/>
                          <a:pt x="352" y="94"/>
                          <a:pt x="352" y="66"/>
                        </a:cubicBezTo>
                        <a:close/>
                        <a:moveTo>
                          <a:pt x="65" y="309"/>
                        </a:moveTo>
                        <a:cubicBezTo>
                          <a:pt x="37" y="309"/>
                          <a:pt x="14" y="286"/>
                          <a:pt x="14" y="257"/>
                        </a:cubicBezTo>
                        <a:cubicBezTo>
                          <a:pt x="14" y="229"/>
                          <a:pt x="37" y="206"/>
                          <a:pt x="65" y="206"/>
                        </a:cubicBezTo>
                        <a:cubicBezTo>
                          <a:pt x="94" y="206"/>
                          <a:pt x="117" y="229"/>
                          <a:pt x="117" y="257"/>
                        </a:cubicBezTo>
                        <a:cubicBezTo>
                          <a:pt x="117" y="286"/>
                          <a:pt x="94" y="309"/>
                          <a:pt x="65" y="309"/>
                        </a:cubicBezTo>
                        <a:close/>
                        <a:moveTo>
                          <a:pt x="248" y="536"/>
                        </a:moveTo>
                        <a:cubicBezTo>
                          <a:pt x="248" y="564"/>
                          <a:pt x="225" y="588"/>
                          <a:pt x="196" y="588"/>
                        </a:cubicBezTo>
                        <a:cubicBezTo>
                          <a:pt x="168" y="588"/>
                          <a:pt x="145" y="564"/>
                          <a:pt x="145" y="536"/>
                        </a:cubicBezTo>
                        <a:cubicBezTo>
                          <a:pt x="145" y="508"/>
                          <a:pt x="168" y="484"/>
                          <a:pt x="196" y="484"/>
                        </a:cubicBezTo>
                        <a:cubicBezTo>
                          <a:pt x="225" y="484"/>
                          <a:pt x="248" y="508"/>
                          <a:pt x="248" y="536"/>
                        </a:cubicBezTo>
                        <a:close/>
                        <a:moveTo>
                          <a:pt x="215" y="310"/>
                        </a:moveTo>
                        <a:cubicBezTo>
                          <a:pt x="215" y="270"/>
                          <a:pt x="248" y="237"/>
                          <a:pt x="288" y="237"/>
                        </a:cubicBezTo>
                        <a:cubicBezTo>
                          <a:pt x="329" y="237"/>
                          <a:pt x="361" y="270"/>
                          <a:pt x="361" y="310"/>
                        </a:cubicBezTo>
                        <a:cubicBezTo>
                          <a:pt x="361" y="351"/>
                          <a:pt x="329" y="383"/>
                          <a:pt x="288" y="383"/>
                        </a:cubicBezTo>
                        <a:cubicBezTo>
                          <a:pt x="248" y="383"/>
                          <a:pt x="215" y="351"/>
                          <a:pt x="215" y="310"/>
                        </a:cubicBezTo>
                        <a:close/>
                        <a:moveTo>
                          <a:pt x="636" y="624"/>
                        </a:moveTo>
                        <a:cubicBezTo>
                          <a:pt x="607" y="624"/>
                          <a:pt x="584" y="600"/>
                          <a:pt x="584" y="572"/>
                        </a:cubicBezTo>
                        <a:cubicBezTo>
                          <a:pt x="584" y="544"/>
                          <a:pt x="607" y="520"/>
                          <a:pt x="636" y="520"/>
                        </a:cubicBezTo>
                        <a:cubicBezTo>
                          <a:pt x="664" y="520"/>
                          <a:pt x="687" y="544"/>
                          <a:pt x="687" y="572"/>
                        </a:cubicBezTo>
                        <a:cubicBezTo>
                          <a:pt x="687" y="600"/>
                          <a:pt x="664" y="624"/>
                          <a:pt x="636" y="62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3175">
                    <a:solidFill>
                      <a:srgbClr val="C00000"/>
                    </a:solidFill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28" name="pole tekstowe 27">
                    <a:extLst>
                      <a:ext uri="{FF2B5EF4-FFF2-40B4-BE49-F238E27FC236}">
                        <a16:creationId xmlns:a16="http://schemas.microsoft.com/office/drawing/2014/main" id="{14108533-513D-C44E-B054-644D26DB5726}"/>
                      </a:ext>
                    </a:extLst>
                  </p:cNvPr>
                  <p:cNvSpPr txBox="1"/>
                  <p:nvPr/>
                </p:nvSpPr>
                <p:spPr>
                  <a:xfrm>
                    <a:off x="8167341" y="664360"/>
                    <a:ext cx="821975" cy="335646"/>
                  </a:xfrm>
                  <a:prstGeom prst="rect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  <a:effectLst>
                    <a:softEdge rad="508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80000" tIns="90000" rIns="180000" bIns="90000" rtlCol="0">
                    <a:spAutoFit/>
                  </a:bodyPr>
                  <a:lstStyle/>
                  <a:p>
                    <a:pPr algn="ctr"/>
                    <a:r>
                      <a:rPr lang="pl-PL" sz="10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Training</a:t>
                    </a:r>
                  </a:p>
                </p:txBody>
              </p:sp>
            </p:grpSp>
            <p:grpSp>
              <p:nvGrpSpPr>
                <p:cNvPr id="29" name="Grupa 28">
                  <a:extLst>
                    <a:ext uri="{FF2B5EF4-FFF2-40B4-BE49-F238E27FC236}">
                      <a16:creationId xmlns:a16="http://schemas.microsoft.com/office/drawing/2014/main" id="{35F52572-B4F8-8B49-B8B3-EADE19DC38F8}"/>
                    </a:ext>
                  </a:extLst>
                </p:cNvPr>
                <p:cNvGrpSpPr/>
                <p:nvPr/>
              </p:nvGrpSpPr>
              <p:grpSpPr>
                <a:xfrm>
                  <a:off x="2803178" y="4094430"/>
                  <a:ext cx="1028762" cy="916041"/>
                  <a:chOff x="5650221" y="2576340"/>
                  <a:chExt cx="1028762" cy="916041"/>
                </a:xfrm>
              </p:grpSpPr>
              <p:sp>
                <p:nvSpPr>
                  <p:cNvPr id="30" name="Freeform 123">
                    <a:extLst>
                      <a:ext uri="{FF2B5EF4-FFF2-40B4-BE49-F238E27FC236}">
                        <a16:creationId xmlns:a16="http://schemas.microsoft.com/office/drawing/2014/main" id="{C430C61B-5E66-1F43-9A9C-DB77BA391CC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39125" y="2576340"/>
                    <a:ext cx="578482" cy="580395"/>
                  </a:xfrm>
                  <a:custGeom>
                    <a:avLst/>
                    <a:gdLst>
                      <a:gd name="T0" fmla="*/ 529 w 676"/>
                      <a:gd name="T1" fmla="*/ 279 h 678"/>
                      <a:gd name="T2" fmla="*/ 431 w 676"/>
                      <a:gd name="T3" fmla="*/ 293 h 678"/>
                      <a:gd name="T4" fmla="*/ 409 w 676"/>
                      <a:gd name="T5" fmla="*/ 210 h 678"/>
                      <a:gd name="T6" fmla="*/ 367 w 676"/>
                      <a:gd name="T7" fmla="*/ 125 h 678"/>
                      <a:gd name="T8" fmla="*/ 401 w 676"/>
                      <a:gd name="T9" fmla="*/ 58 h 678"/>
                      <a:gd name="T10" fmla="*/ 504 w 676"/>
                      <a:gd name="T11" fmla="*/ 6 h 678"/>
                      <a:gd name="T12" fmla="*/ 579 w 676"/>
                      <a:gd name="T13" fmla="*/ 18 h 678"/>
                      <a:gd name="T14" fmla="*/ 659 w 676"/>
                      <a:gd name="T15" fmla="*/ 100 h 678"/>
                      <a:gd name="T16" fmla="*/ 676 w 676"/>
                      <a:gd name="T17" fmla="*/ 169 h 678"/>
                      <a:gd name="T18" fmla="*/ 605 w 676"/>
                      <a:gd name="T19" fmla="*/ 241 h 678"/>
                      <a:gd name="T20" fmla="*/ 558 w 676"/>
                      <a:gd name="T21" fmla="*/ 314 h 678"/>
                      <a:gd name="T22" fmla="*/ 539 w 676"/>
                      <a:gd name="T23" fmla="*/ 267 h 678"/>
                      <a:gd name="T24" fmla="*/ 590 w 676"/>
                      <a:gd name="T25" fmla="*/ 242 h 678"/>
                      <a:gd name="T26" fmla="*/ 626 w 676"/>
                      <a:gd name="T27" fmla="*/ 172 h 678"/>
                      <a:gd name="T28" fmla="*/ 655 w 676"/>
                      <a:gd name="T29" fmla="*/ 114 h 678"/>
                      <a:gd name="T30" fmla="*/ 566 w 676"/>
                      <a:gd name="T31" fmla="*/ 67 h 678"/>
                      <a:gd name="T32" fmla="*/ 517 w 676"/>
                      <a:gd name="T33" fmla="*/ 15 h 678"/>
                      <a:gd name="T34" fmla="*/ 500 w 676"/>
                      <a:gd name="T35" fmla="*/ 56 h 678"/>
                      <a:gd name="T36" fmla="*/ 401 w 676"/>
                      <a:gd name="T37" fmla="*/ 73 h 678"/>
                      <a:gd name="T38" fmla="*/ 413 w 676"/>
                      <a:gd name="T39" fmla="*/ 144 h 678"/>
                      <a:gd name="T40" fmla="*/ 422 w 676"/>
                      <a:gd name="T41" fmla="*/ 215 h 678"/>
                      <a:gd name="T42" fmla="*/ 463 w 676"/>
                      <a:gd name="T43" fmla="*/ 255 h 678"/>
                      <a:gd name="T44" fmla="*/ 532 w 676"/>
                      <a:gd name="T45" fmla="*/ 264 h 678"/>
                      <a:gd name="T46" fmla="*/ 478 w 676"/>
                      <a:gd name="T47" fmla="*/ 160 h 678"/>
                      <a:gd name="T48" fmla="*/ 517 w 676"/>
                      <a:gd name="T49" fmla="*/ 199 h 678"/>
                      <a:gd name="T50" fmla="*/ 517 w 676"/>
                      <a:gd name="T51" fmla="*/ 185 h 678"/>
                      <a:gd name="T52" fmla="*/ 258 w 676"/>
                      <a:gd name="T53" fmla="*/ 678 h 678"/>
                      <a:gd name="T54" fmla="*/ 233 w 676"/>
                      <a:gd name="T55" fmla="*/ 615 h 678"/>
                      <a:gd name="T56" fmla="*/ 105 w 676"/>
                      <a:gd name="T57" fmla="*/ 628 h 678"/>
                      <a:gd name="T58" fmla="*/ 90 w 676"/>
                      <a:gd name="T59" fmla="*/ 522 h 678"/>
                      <a:gd name="T60" fmla="*/ 0 w 676"/>
                      <a:gd name="T61" fmla="*/ 424 h 678"/>
                      <a:gd name="T62" fmla="*/ 14 w 676"/>
                      <a:gd name="T63" fmla="*/ 350 h 678"/>
                      <a:gd name="T64" fmla="*/ 91 w 676"/>
                      <a:gd name="T65" fmla="*/ 229 h 678"/>
                      <a:gd name="T66" fmla="*/ 159 w 676"/>
                      <a:gd name="T67" fmla="*/ 185 h 678"/>
                      <a:gd name="T68" fmla="*/ 276 w 676"/>
                      <a:gd name="T69" fmla="*/ 222 h 678"/>
                      <a:gd name="T70" fmla="*/ 378 w 676"/>
                      <a:gd name="T71" fmla="*/ 190 h 678"/>
                      <a:gd name="T72" fmla="*/ 423 w 676"/>
                      <a:gd name="T73" fmla="*/ 310 h 678"/>
                      <a:gd name="T74" fmla="*/ 513 w 676"/>
                      <a:gd name="T75" fmla="*/ 370 h 678"/>
                      <a:gd name="T76" fmla="*/ 456 w 676"/>
                      <a:gd name="T77" fmla="*/ 419 h 678"/>
                      <a:gd name="T78" fmla="*/ 494 w 676"/>
                      <a:gd name="T79" fmla="*/ 527 h 678"/>
                      <a:gd name="T80" fmla="*/ 393 w 676"/>
                      <a:gd name="T81" fmla="*/ 564 h 678"/>
                      <a:gd name="T82" fmla="*/ 325 w 676"/>
                      <a:gd name="T83" fmla="*/ 669 h 678"/>
                      <a:gd name="T84" fmla="*/ 165 w 676"/>
                      <a:gd name="T85" fmla="*/ 577 h 678"/>
                      <a:gd name="T86" fmla="*/ 261 w 676"/>
                      <a:gd name="T87" fmla="*/ 664 h 678"/>
                      <a:gd name="T88" fmla="*/ 323 w 676"/>
                      <a:gd name="T89" fmla="*/ 591 h 678"/>
                      <a:gd name="T90" fmla="*/ 449 w 676"/>
                      <a:gd name="T91" fmla="*/ 573 h 678"/>
                      <a:gd name="T92" fmla="*/ 432 w 676"/>
                      <a:gd name="T93" fmla="*/ 479 h 678"/>
                      <a:gd name="T94" fmla="*/ 445 w 676"/>
                      <a:gd name="T95" fmla="*/ 396 h 678"/>
                      <a:gd name="T96" fmla="*/ 421 w 676"/>
                      <a:gd name="T97" fmla="*/ 325 h 678"/>
                      <a:gd name="T98" fmla="*/ 356 w 676"/>
                      <a:gd name="T99" fmla="*/ 258 h 678"/>
                      <a:gd name="T100" fmla="*/ 286 w 676"/>
                      <a:gd name="T101" fmla="*/ 233 h 678"/>
                      <a:gd name="T102" fmla="*/ 199 w 676"/>
                      <a:gd name="T103" fmla="*/ 245 h 678"/>
                      <a:gd name="T104" fmla="*/ 106 w 676"/>
                      <a:gd name="T105" fmla="*/ 228 h 678"/>
                      <a:gd name="T106" fmla="*/ 85 w 676"/>
                      <a:gd name="T107" fmla="*/ 357 h 678"/>
                      <a:gd name="T108" fmla="*/ 14 w 676"/>
                      <a:gd name="T109" fmla="*/ 419 h 678"/>
                      <a:gd name="T110" fmla="*/ 104 w 676"/>
                      <a:gd name="T111" fmla="*/ 519 h 678"/>
                      <a:gd name="T112" fmla="*/ 109 w 676"/>
                      <a:gd name="T113" fmla="*/ 613 h 678"/>
                      <a:gd name="T114" fmla="*/ 258 w 676"/>
                      <a:gd name="T115" fmla="*/ 484 h 678"/>
                      <a:gd name="T116" fmla="*/ 323 w 676"/>
                      <a:gd name="T117" fmla="*/ 419 h 678"/>
                      <a:gd name="T118" fmla="*/ 207 w 676"/>
                      <a:gd name="T119" fmla="*/ 419 h 678"/>
                      <a:gd name="T120" fmla="*/ 258 w 676"/>
                      <a:gd name="T121" fmla="*/ 368 h 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676" h="678">
                        <a:moveTo>
                          <a:pt x="556" y="314"/>
                        </a:moveTo>
                        <a:cubicBezTo>
                          <a:pt x="554" y="314"/>
                          <a:pt x="551" y="313"/>
                          <a:pt x="550" y="311"/>
                        </a:cubicBezTo>
                        <a:cubicBezTo>
                          <a:pt x="529" y="279"/>
                          <a:pt x="529" y="279"/>
                          <a:pt x="529" y="279"/>
                        </a:cubicBezTo>
                        <a:cubicBezTo>
                          <a:pt x="508" y="281"/>
                          <a:pt x="488" y="277"/>
                          <a:pt x="468" y="269"/>
                        </a:cubicBezTo>
                        <a:cubicBezTo>
                          <a:pt x="439" y="293"/>
                          <a:pt x="439" y="293"/>
                          <a:pt x="439" y="293"/>
                        </a:cubicBezTo>
                        <a:cubicBezTo>
                          <a:pt x="437" y="295"/>
                          <a:pt x="433" y="295"/>
                          <a:pt x="431" y="293"/>
                        </a:cubicBezTo>
                        <a:cubicBezTo>
                          <a:pt x="412" y="281"/>
                          <a:pt x="397" y="266"/>
                          <a:pt x="385" y="248"/>
                        </a:cubicBezTo>
                        <a:cubicBezTo>
                          <a:pt x="383" y="245"/>
                          <a:pt x="383" y="242"/>
                          <a:pt x="385" y="239"/>
                        </a:cubicBezTo>
                        <a:cubicBezTo>
                          <a:pt x="409" y="210"/>
                          <a:pt x="409" y="210"/>
                          <a:pt x="409" y="210"/>
                        </a:cubicBezTo>
                        <a:cubicBezTo>
                          <a:pt x="401" y="194"/>
                          <a:pt x="398" y="177"/>
                          <a:pt x="398" y="160"/>
                        </a:cubicBezTo>
                        <a:cubicBezTo>
                          <a:pt x="398" y="155"/>
                          <a:pt x="398" y="151"/>
                          <a:pt x="398" y="146"/>
                        </a:cubicBezTo>
                        <a:cubicBezTo>
                          <a:pt x="367" y="125"/>
                          <a:pt x="367" y="125"/>
                          <a:pt x="367" y="125"/>
                        </a:cubicBezTo>
                        <a:cubicBezTo>
                          <a:pt x="364" y="124"/>
                          <a:pt x="363" y="120"/>
                          <a:pt x="364" y="117"/>
                        </a:cubicBezTo>
                        <a:cubicBezTo>
                          <a:pt x="370" y="96"/>
                          <a:pt x="380" y="77"/>
                          <a:pt x="393" y="60"/>
                        </a:cubicBezTo>
                        <a:cubicBezTo>
                          <a:pt x="395" y="57"/>
                          <a:pt x="399" y="57"/>
                          <a:pt x="401" y="58"/>
                        </a:cubicBezTo>
                        <a:cubicBezTo>
                          <a:pt x="437" y="71"/>
                          <a:pt x="437" y="71"/>
                          <a:pt x="437" y="71"/>
                        </a:cubicBezTo>
                        <a:cubicBezTo>
                          <a:pt x="453" y="57"/>
                          <a:pt x="472" y="47"/>
                          <a:pt x="494" y="43"/>
                        </a:cubicBezTo>
                        <a:cubicBezTo>
                          <a:pt x="504" y="6"/>
                          <a:pt x="504" y="6"/>
                          <a:pt x="504" y="6"/>
                        </a:cubicBezTo>
                        <a:cubicBezTo>
                          <a:pt x="505" y="3"/>
                          <a:pt x="507" y="1"/>
                          <a:pt x="510" y="1"/>
                        </a:cubicBezTo>
                        <a:cubicBezTo>
                          <a:pt x="532" y="0"/>
                          <a:pt x="554" y="4"/>
                          <a:pt x="574" y="11"/>
                        </a:cubicBezTo>
                        <a:cubicBezTo>
                          <a:pt x="577" y="12"/>
                          <a:pt x="579" y="15"/>
                          <a:pt x="579" y="18"/>
                        </a:cubicBezTo>
                        <a:cubicBezTo>
                          <a:pt x="577" y="56"/>
                          <a:pt x="577" y="56"/>
                          <a:pt x="577" y="56"/>
                        </a:cubicBezTo>
                        <a:cubicBezTo>
                          <a:pt x="596" y="67"/>
                          <a:pt x="611" y="83"/>
                          <a:pt x="621" y="102"/>
                        </a:cubicBezTo>
                        <a:cubicBezTo>
                          <a:pt x="659" y="100"/>
                          <a:pt x="659" y="100"/>
                          <a:pt x="659" y="100"/>
                        </a:cubicBezTo>
                        <a:cubicBezTo>
                          <a:pt x="662" y="100"/>
                          <a:pt x="665" y="102"/>
                          <a:pt x="666" y="105"/>
                        </a:cubicBezTo>
                        <a:cubicBezTo>
                          <a:pt x="673" y="122"/>
                          <a:pt x="676" y="141"/>
                          <a:pt x="676" y="160"/>
                        </a:cubicBezTo>
                        <a:cubicBezTo>
                          <a:pt x="676" y="163"/>
                          <a:pt x="676" y="166"/>
                          <a:pt x="676" y="169"/>
                        </a:cubicBezTo>
                        <a:cubicBezTo>
                          <a:pt x="676" y="172"/>
                          <a:pt x="674" y="174"/>
                          <a:pt x="671" y="175"/>
                        </a:cubicBezTo>
                        <a:cubicBezTo>
                          <a:pt x="634" y="185"/>
                          <a:pt x="634" y="185"/>
                          <a:pt x="634" y="185"/>
                        </a:cubicBezTo>
                        <a:cubicBezTo>
                          <a:pt x="629" y="206"/>
                          <a:pt x="619" y="225"/>
                          <a:pt x="605" y="241"/>
                        </a:cubicBezTo>
                        <a:cubicBezTo>
                          <a:pt x="618" y="277"/>
                          <a:pt x="618" y="277"/>
                          <a:pt x="618" y="277"/>
                        </a:cubicBezTo>
                        <a:cubicBezTo>
                          <a:pt x="619" y="279"/>
                          <a:pt x="618" y="283"/>
                          <a:pt x="616" y="284"/>
                        </a:cubicBezTo>
                        <a:cubicBezTo>
                          <a:pt x="598" y="298"/>
                          <a:pt x="579" y="308"/>
                          <a:pt x="558" y="314"/>
                        </a:cubicBezTo>
                        <a:cubicBezTo>
                          <a:pt x="557" y="314"/>
                          <a:pt x="557" y="314"/>
                          <a:pt x="556" y="314"/>
                        </a:cubicBezTo>
                        <a:close/>
                        <a:moveTo>
                          <a:pt x="533" y="264"/>
                        </a:moveTo>
                        <a:cubicBezTo>
                          <a:pt x="535" y="264"/>
                          <a:pt x="538" y="265"/>
                          <a:pt x="539" y="267"/>
                        </a:cubicBezTo>
                        <a:cubicBezTo>
                          <a:pt x="559" y="299"/>
                          <a:pt x="559" y="299"/>
                          <a:pt x="559" y="299"/>
                        </a:cubicBezTo>
                        <a:cubicBezTo>
                          <a:pt x="575" y="294"/>
                          <a:pt x="590" y="286"/>
                          <a:pt x="603" y="277"/>
                        </a:cubicBezTo>
                        <a:cubicBezTo>
                          <a:pt x="590" y="242"/>
                          <a:pt x="590" y="242"/>
                          <a:pt x="590" y="242"/>
                        </a:cubicBezTo>
                        <a:cubicBezTo>
                          <a:pt x="589" y="239"/>
                          <a:pt x="590" y="236"/>
                          <a:pt x="592" y="234"/>
                        </a:cubicBezTo>
                        <a:cubicBezTo>
                          <a:pt x="607" y="219"/>
                          <a:pt x="617" y="199"/>
                          <a:pt x="621" y="178"/>
                        </a:cubicBezTo>
                        <a:cubicBezTo>
                          <a:pt x="621" y="175"/>
                          <a:pt x="623" y="173"/>
                          <a:pt x="626" y="172"/>
                        </a:cubicBezTo>
                        <a:cubicBezTo>
                          <a:pt x="662" y="163"/>
                          <a:pt x="662" y="163"/>
                          <a:pt x="662" y="163"/>
                        </a:cubicBezTo>
                        <a:cubicBezTo>
                          <a:pt x="662" y="162"/>
                          <a:pt x="662" y="161"/>
                          <a:pt x="662" y="160"/>
                        </a:cubicBezTo>
                        <a:cubicBezTo>
                          <a:pt x="662" y="144"/>
                          <a:pt x="660" y="129"/>
                          <a:pt x="655" y="114"/>
                        </a:cubicBezTo>
                        <a:cubicBezTo>
                          <a:pt x="618" y="116"/>
                          <a:pt x="618" y="116"/>
                          <a:pt x="618" y="116"/>
                        </a:cubicBezTo>
                        <a:cubicBezTo>
                          <a:pt x="615" y="116"/>
                          <a:pt x="612" y="114"/>
                          <a:pt x="611" y="112"/>
                        </a:cubicBezTo>
                        <a:cubicBezTo>
                          <a:pt x="601" y="92"/>
                          <a:pt x="586" y="77"/>
                          <a:pt x="566" y="67"/>
                        </a:cubicBezTo>
                        <a:cubicBezTo>
                          <a:pt x="564" y="65"/>
                          <a:pt x="562" y="63"/>
                          <a:pt x="563" y="60"/>
                        </a:cubicBezTo>
                        <a:cubicBezTo>
                          <a:pt x="565" y="23"/>
                          <a:pt x="565" y="23"/>
                          <a:pt x="565" y="23"/>
                        </a:cubicBezTo>
                        <a:cubicBezTo>
                          <a:pt x="549" y="17"/>
                          <a:pt x="533" y="15"/>
                          <a:pt x="517" y="15"/>
                        </a:cubicBezTo>
                        <a:cubicBezTo>
                          <a:pt x="517" y="15"/>
                          <a:pt x="516" y="15"/>
                          <a:pt x="516" y="15"/>
                        </a:cubicBezTo>
                        <a:cubicBezTo>
                          <a:pt x="506" y="51"/>
                          <a:pt x="506" y="51"/>
                          <a:pt x="506" y="51"/>
                        </a:cubicBezTo>
                        <a:cubicBezTo>
                          <a:pt x="505" y="53"/>
                          <a:pt x="503" y="55"/>
                          <a:pt x="500" y="56"/>
                        </a:cubicBezTo>
                        <a:cubicBezTo>
                          <a:pt x="479" y="59"/>
                          <a:pt x="459" y="69"/>
                          <a:pt x="443" y="84"/>
                        </a:cubicBezTo>
                        <a:cubicBezTo>
                          <a:pt x="442" y="86"/>
                          <a:pt x="439" y="87"/>
                          <a:pt x="436" y="86"/>
                        </a:cubicBezTo>
                        <a:cubicBezTo>
                          <a:pt x="401" y="73"/>
                          <a:pt x="401" y="73"/>
                          <a:pt x="401" y="73"/>
                        </a:cubicBezTo>
                        <a:cubicBezTo>
                          <a:pt x="391" y="86"/>
                          <a:pt x="384" y="101"/>
                          <a:pt x="379" y="116"/>
                        </a:cubicBezTo>
                        <a:cubicBezTo>
                          <a:pt x="410" y="137"/>
                          <a:pt x="410" y="137"/>
                          <a:pt x="410" y="137"/>
                        </a:cubicBezTo>
                        <a:cubicBezTo>
                          <a:pt x="412" y="138"/>
                          <a:pt x="413" y="141"/>
                          <a:pt x="413" y="144"/>
                        </a:cubicBezTo>
                        <a:cubicBezTo>
                          <a:pt x="412" y="149"/>
                          <a:pt x="412" y="154"/>
                          <a:pt x="412" y="160"/>
                        </a:cubicBezTo>
                        <a:cubicBezTo>
                          <a:pt x="412" y="176"/>
                          <a:pt x="415" y="193"/>
                          <a:pt x="423" y="207"/>
                        </a:cubicBezTo>
                        <a:cubicBezTo>
                          <a:pt x="424" y="210"/>
                          <a:pt x="424" y="213"/>
                          <a:pt x="422" y="215"/>
                        </a:cubicBezTo>
                        <a:cubicBezTo>
                          <a:pt x="399" y="244"/>
                          <a:pt x="399" y="244"/>
                          <a:pt x="399" y="244"/>
                        </a:cubicBezTo>
                        <a:cubicBezTo>
                          <a:pt x="409" y="258"/>
                          <a:pt x="421" y="269"/>
                          <a:pt x="434" y="279"/>
                        </a:cubicBezTo>
                        <a:cubicBezTo>
                          <a:pt x="463" y="255"/>
                          <a:pt x="463" y="255"/>
                          <a:pt x="463" y="255"/>
                        </a:cubicBezTo>
                        <a:cubicBezTo>
                          <a:pt x="465" y="254"/>
                          <a:pt x="468" y="253"/>
                          <a:pt x="471" y="254"/>
                        </a:cubicBezTo>
                        <a:cubicBezTo>
                          <a:pt x="485" y="262"/>
                          <a:pt x="501" y="265"/>
                          <a:pt x="517" y="265"/>
                        </a:cubicBezTo>
                        <a:cubicBezTo>
                          <a:pt x="522" y="265"/>
                          <a:pt x="527" y="265"/>
                          <a:pt x="532" y="264"/>
                        </a:cubicBezTo>
                        <a:cubicBezTo>
                          <a:pt x="532" y="264"/>
                          <a:pt x="533" y="264"/>
                          <a:pt x="533" y="264"/>
                        </a:cubicBezTo>
                        <a:close/>
                        <a:moveTo>
                          <a:pt x="517" y="199"/>
                        </a:moveTo>
                        <a:cubicBezTo>
                          <a:pt x="496" y="199"/>
                          <a:pt x="478" y="181"/>
                          <a:pt x="478" y="160"/>
                        </a:cubicBezTo>
                        <a:cubicBezTo>
                          <a:pt x="478" y="138"/>
                          <a:pt x="496" y="121"/>
                          <a:pt x="517" y="121"/>
                        </a:cubicBezTo>
                        <a:cubicBezTo>
                          <a:pt x="539" y="121"/>
                          <a:pt x="556" y="138"/>
                          <a:pt x="556" y="160"/>
                        </a:cubicBezTo>
                        <a:cubicBezTo>
                          <a:pt x="556" y="181"/>
                          <a:pt x="539" y="199"/>
                          <a:pt x="517" y="199"/>
                        </a:cubicBezTo>
                        <a:close/>
                        <a:moveTo>
                          <a:pt x="517" y="135"/>
                        </a:moveTo>
                        <a:cubicBezTo>
                          <a:pt x="503" y="135"/>
                          <a:pt x="492" y="146"/>
                          <a:pt x="492" y="160"/>
                        </a:cubicBezTo>
                        <a:cubicBezTo>
                          <a:pt x="492" y="174"/>
                          <a:pt x="503" y="185"/>
                          <a:pt x="517" y="185"/>
                        </a:cubicBezTo>
                        <a:cubicBezTo>
                          <a:pt x="531" y="185"/>
                          <a:pt x="542" y="174"/>
                          <a:pt x="542" y="160"/>
                        </a:cubicBezTo>
                        <a:cubicBezTo>
                          <a:pt x="542" y="146"/>
                          <a:pt x="531" y="135"/>
                          <a:pt x="517" y="135"/>
                        </a:cubicBezTo>
                        <a:close/>
                        <a:moveTo>
                          <a:pt x="258" y="678"/>
                        </a:moveTo>
                        <a:cubicBezTo>
                          <a:pt x="256" y="678"/>
                          <a:pt x="256" y="678"/>
                          <a:pt x="256" y="678"/>
                        </a:cubicBezTo>
                        <a:cubicBezTo>
                          <a:pt x="252" y="678"/>
                          <a:pt x="250" y="676"/>
                          <a:pt x="249" y="673"/>
                        </a:cubicBezTo>
                        <a:cubicBezTo>
                          <a:pt x="233" y="615"/>
                          <a:pt x="233" y="615"/>
                          <a:pt x="233" y="615"/>
                        </a:cubicBezTo>
                        <a:cubicBezTo>
                          <a:pt x="208" y="612"/>
                          <a:pt x="184" y="604"/>
                          <a:pt x="162" y="592"/>
                        </a:cubicBezTo>
                        <a:cubicBezTo>
                          <a:pt x="113" y="628"/>
                          <a:pt x="113" y="628"/>
                          <a:pt x="113" y="628"/>
                        </a:cubicBezTo>
                        <a:cubicBezTo>
                          <a:pt x="111" y="630"/>
                          <a:pt x="108" y="630"/>
                          <a:pt x="105" y="628"/>
                        </a:cubicBezTo>
                        <a:cubicBezTo>
                          <a:pt x="86" y="614"/>
                          <a:pt x="69" y="598"/>
                          <a:pt x="55" y="579"/>
                        </a:cubicBezTo>
                        <a:cubicBezTo>
                          <a:pt x="53" y="577"/>
                          <a:pt x="53" y="574"/>
                          <a:pt x="55" y="571"/>
                        </a:cubicBezTo>
                        <a:cubicBezTo>
                          <a:pt x="90" y="522"/>
                          <a:pt x="90" y="522"/>
                          <a:pt x="90" y="522"/>
                        </a:cubicBezTo>
                        <a:cubicBezTo>
                          <a:pt x="75" y="499"/>
                          <a:pt x="66" y="474"/>
                          <a:pt x="62" y="447"/>
                        </a:cubicBezTo>
                        <a:cubicBezTo>
                          <a:pt x="5" y="431"/>
                          <a:pt x="5" y="431"/>
                          <a:pt x="5" y="431"/>
                        </a:cubicBezTo>
                        <a:cubicBezTo>
                          <a:pt x="2" y="430"/>
                          <a:pt x="0" y="427"/>
                          <a:pt x="0" y="424"/>
                        </a:cubicBezTo>
                        <a:cubicBezTo>
                          <a:pt x="0" y="423"/>
                          <a:pt x="0" y="421"/>
                          <a:pt x="0" y="419"/>
                        </a:cubicBezTo>
                        <a:cubicBezTo>
                          <a:pt x="0" y="398"/>
                          <a:pt x="2" y="376"/>
                          <a:pt x="8" y="355"/>
                        </a:cubicBezTo>
                        <a:cubicBezTo>
                          <a:pt x="8" y="352"/>
                          <a:pt x="11" y="350"/>
                          <a:pt x="14" y="350"/>
                        </a:cubicBezTo>
                        <a:cubicBezTo>
                          <a:pt x="74" y="348"/>
                          <a:pt x="74" y="348"/>
                          <a:pt x="74" y="348"/>
                        </a:cubicBezTo>
                        <a:cubicBezTo>
                          <a:pt x="83" y="324"/>
                          <a:pt x="97" y="302"/>
                          <a:pt x="114" y="283"/>
                        </a:cubicBezTo>
                        <a:cubicBezTo>
                          <a:pt x="91" y="229"/>
                          <a:pt x="91" y="229"/>
                          <a:pt x="91" y="229"/>
                        </a:cubicBezTo>
                        <a:cubicBezTo>
                          <a:pt x="89" y="226"/>
                          <a:pt x="90" y="223"/>
                          <a:pt x="93" y="221"/>
                        </a:cubicBezTo>
                        <a:cubicBezTo>
                          <a:pt x="110" y="206"/>
                          <a:pt x="130" y="193"/>
                          <a:pt x="151" y="184"/>
                        </a:cubicBezTo>
                        <a:cubicBezTo>
                          <a:pt x="154" y="182"/>
                          <a:pt x="157" y="183"/>
                          <a:pt x="159" y="185"/>
                        </a:cubicBezTo>
                        <a:cubicBezTo>
                          <a:pt x="199" y="230"/>
                          <a:pt x="199" y="230"/>
                          <a:pt x="199" y="230"/>
                        </a:cubicBezTo>
                        <a:cubicBezTo>
                          <a:pt x="218" y="224"/>
                          <a:pt x="238" y="221"/>
                          <a:pt x="258" y="221"/>
                        </a:cubicBezTo>
                        <a:cubicBezTo>
                          <a:pt x="264" y="221"/>
                          <a:pt x="270" y="222"/>
                          <a:pt x="276" y="222"/>
                        </a:cubicBezTo>
                        <a:cubicBezTo>
                          <a:pt x="304" y="170"/>
                          <a:pt x="304" y="170"/>
                          <a:pt x="304" y="170"/>
                        </a:cubicBezTo>
                        <a:cubicBezTo>
                          <a:pt x="306" y="167"/>
                          <a:pt x="309" y="165"/>
                          <a:pt x="312" y="166"/>
                        </a:cubicBezTo>
                        <a:cubicBezTo>
                          <a:pt x="335" y="171"/>
                          <a:pt x="357" y="179"/>
                          <a:pt x="378" y="190"/>
                        </a:cubicBezTo>
                        <a:cubicBezTo>
                          <a:pt x="380" y="191"/>
                          <a:pt x="382" y="194"/>
                          <a:pt x="381" y="197"/>
                        </a:cubicBezTo>
                        <a:cubicBezTo>
                          <a:pt x="371" y="256"/>
                          <a:pt x="371" y="256"/>
                          <a:pt x="371" y="256"/>
                        </a:cubicBezTo>
                        <a:cubicBezTo>
                          <a:pt x="391" y="271"/>
                          <a:pt x="410" y="289"/>
                          <a:pt x="423" y="310"/>
                        </a:cubicBezTo>
                        <a:cubicBezTo>
                          <a:pt x="482" y="300"/>
                          <a:pt x="482" y="300"/>
                          <a:pt x="482" y="300"/>
                        </a:cubicBezTo>
                        <a:cubicBezTo>
                          <a:pt x="485" y="299"/>
                          <a:pt x="489" y="301"/>
                          <a:pt x="490" y="303"/>
                        </a:cubicBezTo>
                        <a:cubicBezTo>
                          <a:pt x="500" y="325"/>
                          <a:pt x="508" y="347"/>
                          <a:pt x="513" y="370"/>
                        </a:cubicBezTo>
                        <a:cubicBezTo>
                          <a:pt x="513" y="373"/>
                          <a:pt x="512" y="376"/>
                          <a:pt x="509" y="378"/>
                        </a:cubicBezTo>
                        <a:cubicBezTo>
                          <a:pt x="456" y="406"/>
                          <a:pt x="456" y="406"/>
                          <a:pt x="456" y="406"/>
                        </a:cubicBezTo>
                        <a:cubicBezTo>
                          <a:pt x="456" y="410"/>
                          <a:pt x="456" y="415"/>
                          <a:pt x="456" y="419"/>
                        </a:cubicBezTo>
                        <a:cubicBezTo>
                          <a:pt x="456" y="439"/>
                          <a:pt x="453" y="459"/>
                          <a:pt x="447" y="479"/>
                        </a:cubicBezTo>
                        <a:cubicBezTo>
                          <a:pt x="492" y="519"/>
                          <a:pt x="492" y="519"/>
                          <a:pt x="492" y="519"/>
                        </a:cubicBezTo>
                        <a:cubicBezTo>
                          <a:pt x="494" y="521"/>
                          <a:pt x="495" y="524"/>
                          <a:pt x="494" y="527"/>
                        </a:cubicBezTo>
                        <a:cubicBezTo>
                          <a:pt x="484" y="548"/>
                          <a:pt x="471" y="568"/>
                          <a:pt x="456" y="586"/>
                        </a:cubicBezTo>
                        <a:cubicBezTo>
                          <a:pt x="454" y="589"/>
                          <a:pt x="451" y="589"/>
                          <a:pt x="448" y="588"/>
                        </a:cubicBezTo>
                        <a:cubicBezTo>
                          <a:pt x="393" y="564"/>
                          <a:pt x="393" y="564"/>
                          <a:pt x="393" y="564"/>
                        </a:cubicBezTo>
                        <a:cubicBezTo>
                          <a:pt x="375" y="581"/>
                          <a:pt x="355" y="594"/>
                          <a:pt x="333" y="603"/>
                        </a:cubicBezTo>
                        <a:cubicBezTo>
                          <a:pt x="330" y="663"/>
                          <a:pt x="330" y="663"/>
                          <a:pt x="330" y="663"/>
                        </a:cubicBezTo>
                        <a:cubicBezTo>
                          <a:pt x="330" y="666"/>
                          <a:pt x="328" y="669"/>
                          <a:pt x="325" y="669"/>
                        </a:cubicBezTo>
                        <a:cubicBezTo>
                          <a:pt x="303" y="675"/>
                          <a:pt x="281" y="678"/>
                          <a:pt x="258" y="678"/>
                        </a:cubicBezTo>
                        <a:close/>
                        <a:moveTo>
                          <a:pt x="161" y="576"/>
                        </a:moveTo>
                        <a:cubicBezTo>
                          <a:pt x="162" y="576"/>
                          <a:pt x="164" y="577"/>
                          <a:pt x="165" y="577"/>
                        </a:cubicBezTo>
                        <a:cubicBezTo>
                          <a:pt x="188" y="591"/>
                          <a:pt x="213" y="599"/>
                          <a:pt x="239" y="602"/>
                        </a:cubicBezTo>
                        <a:cubicBezTo>
                          <a:pt x="242" y="602"/>
                          <a:pt x="244" y="604"/>
                          <a:pt x="245" y="607"/>
                        </a:cubicBezTo>
                        <a:cubicBezTo>
                          <a:pt x="261" y="664"/>
                          <a:pt x="261" y="664"/>
                          <a:pt x="261" y="664"/>
                        </a:cubicBezTo>
                        <a:cubicBezTo>
                          <a:pt x="280" y="664"/>
                          <a:pt x="298" y="661"/>
                          <a:pt x="316" y="657"/>
                        </a:cubicBezTo>
                        <a:cubicBezTo>
                          <a:pt x="319" y="598"/>
                          <a:pt x="319" y="598"/>
                          <a:pt x="319" y="598"/>
                        </a:cubicBezTo>
                        <a:cubicBezTo>
                          <a:pt x="319" y="595"/>
                          <a:pt x="321" y="592"/>
                          <a:pt x="323" y="591"/>
                        </a:cubicBezTo>
                        <a:cubicBezTo>
                          <a:pt x="347" y="582"/>
                          <a:pt x="368" y="569"/>
                          <a:pt x="387" y="551"/>
                        </a:cubicBezTo>
                        <a:cubicBezTo>
                          <a:pt x="389" y="549"/>
                          <a:pt x="392" y="548"/>
                          <a:pt x="394" y="549"/>
                        </a:cubicBezTo>
                        <a:cubicBezTo>
                          <a:pt x="449" y="573"/>
                          <a:pt x="449" y="573"/>
                          <a:pt x="449" y="573"/>
                        </a:cubicBezTo>
                        <a:cubicBezTo>
                          <a:pt x="461" y="558"/>
                          <a:pt x="471" y="542"/>
                          <a:pt x="479" y="526"/>
                        </a:cubicBezTo>
                        <a:cubicBezTo>
                          <a:pt x="434" y="486"/>
                          <a:pt x="434" y="486"/>
                          <a:pt x="434" y="486"/>
                        </a:cubicBezTo>
                        <a:cubicBezTo>
                          <a:pt x="432" y="484"/>
                          <a:pt x="431" y="481"/>
                          <a:pt x="432" y="479"/>
                        </a:cubicBezTo>
                        <a:cubicBezTo>
                          <a:pt x="439" y="459"/>
                          <a:pt x="442" y="439"/>
                          <a:pt x="442" y="419"/>
                        </a:cubicBezTo>
                        <a:cubicBezTo>
                          <a:pt x="442" y="414"/>
                          <a:pt x="442" y="408"/>
                          <a:pt x="441" y="402"/>
                        </a:cubicBezTo>
                        <a:cubicBezTo>
                          <a:pt x="441" y="400"/>
                          <a:pt x="443" y="397"/>
                          <a:pt x="445" y="396"/>
                        </a:cubicBezTo>
                        <a:cubicBezTo>
                          <a:pt x="498" y="368"/>
                          <a:pt x="498" y="368"/>
                          <a:pt x="498" y="368"/>
                        </a:cubicBezTo>
                        <a:cubicBezTo>
                          <a:pt x="494" y="349"/>
                          <a:pt x="488" y="331"/>
                          <a:pt x="480" y="314"/>
                        </a:cubicBezTo>
                        <a:cubicBezTo>
                          <a:pt x="421" y="325"/>
                          <a:pt x="421" y="325"/>
                          <a:pt x="421" y="325"/>
                        </a:cubicBezTo>
                        <a:cubicBezTo>
                          <a:pt x="419" y="325"/>
                          <a:pt x="416" y="324"/>
                          <a:pt x="414" y="322"/>
                        </a:cubicBezTo>
                        <a:cubicBezTo>
                          <a:pt x="400" y="299"/>
                          <a:pt x="381" y="280"/>
                          <a:pt x="359" y="265"/>
                        </a:cubicBezTo>
                        <a:cubicBezTo>
                          <a:pt x="357" y="264"/>
                          <a:pt x="356" y="261"/>
                          <a:pt x="356" y="258"/>
                        </a:cubicBezTo>
                        <a:cubicBezTo>
                          <a:pt x="367" y="200"/>
                          <a:pt x="367" y="200"/>
                          <a:pt x="367" y="200"/>
                        </a:cubicBezTo>
                        <a:cubicBezTo>
                          <a:pt x="350" y="191"/>
                          <a:pt x="332" y="185"/>
                          <a:pt x="314" y="181"/>
                        </a:cubicBezTo>
                        <a:cubicBezTo>
                          <a:pt x="286" y="233"/>
                          <a:pt x="286" y="233"/>
                          <a:pt x="286" y="233"/>
                        </a:cubicBezTo>
                        <a:cubicBezTo>
                          <a:pt x="285" y="235"/>
                          <a:pt x="282" y="237"/>
                          <a:pt x="279" y="237"/>
                        </a:cubicBezTo>
                        <a:cubicBezTo>
                          <a:pt x="272" y="236"/>
                          <a:pt x="265" y="235"/>
                          <a:pt x="258" y="235"/>
                        </a:cubicBezTo>
                        <a:cubicBezTo>
                          <a:pt x="238" y="235"/>
                          <a:pt x="218" y="239"/>
                          <a:pt x="199" y="245"/>
                        </a:cubicBezTo>
                        <a:cubicBezTo>
                          <a:pt x="197" y="246"/>
                          <a:pt x="194" y="245"/>
                          <a:pt x="192" y="243"/>
                        </a:cubicBezTo>
                        <a:cubicBezTo>
                          <a:pt x="152" y="198"/>
                          <a:pt x="152" y="198"/>
                          <a:pt x="152" y="198"/>
                        </a:cubicBezTo>
                        <a:cubicBezTo>
                          <a:pt x="136" y="207"/>
                          <a:pt x="120" y="216"/>
                          <a:pt x="106" y="228"/>
                        </a:cubicBezTo>
                        <a:cubicBezTo>
                          <a:pt x="129" y="282"/>
                          <a:pt x="129" y="282"/>
                          <a:pt x="129" y="282"/>
                        </a:cubicBezTo>
                        <a:cubicBezTo>
                          <a:pt x="130" y="285"/>
                          <a:pt x="130" y="288"/>
                          <a:pt x="128" y="290"/>
                        </a:cubicBezTo>
                        <a:cubicBezTo>
                          <a:pt x="109" y="309"/>
                          <a:pt x="94" y="332"/>
                          <a:pt x="85" y="357"/>
                        </a:cubicBezTo>
                        <a:cubicBezTo>
                          <a:pt x="84" y="360"/>
                          <a:pt x="82" y="361"/>
                          <a:pt x="79" y="362"/>
                        </a:cubicBezTo>
                        <a:cubicBezTo>
                          <a:pt x="20" y="364"/>
                          <a:pt x="20" y="364"/>
                          <a:pt x="20" y="364"/>
                        </a:cubicBezTo>
                        <a:cubicBezTo>
                          <a:pt x="16" y="382"/>
                          <a:pt x="14" y="400"/>
                          <a:pt x="14" y="419"/>
                        </a:cubicBezTo>
                        <a:cubicBezTo>
                          <a:pt x="71" y="435"/>
                          <a:pt x="71" y="435"/>
                          <a:pt x="71" y="435"/>
                        </a:cubicBezTo>
                        <a:cubicBezTo>
                          <a:pt x="73" y="435"/>
                          <a:pt x="75" y="438"/>
                          <a:pt x="76" y="441"/>
                        </a:cubicBezTo>
                        <a:cubicBezTo>
                          <a:pt x="79" y="468"/>
                          <a:pt x="89" y="495"/>
                          <a:pt x="104" y="519"/>
                        </a:cubicBezTo>
                        <a:cubicBezTo>
                          <a:pt x="105" y="521"/>
                          <a:pt x="105" y="524"/>
                          <a:pt x="104" y="527"/>
                        </a:cubicBezTo>
                        <a:cubicBezTo>
                          <a:pt x="69" y="575"/>
                          <a:pt x="69" y="575"/>
                          <a:pt x="69" y="575"/>
                        </a:cubicBezTo>
                        <a:cubicBezTo>
                          <a:pt x="81" y="589"/>
                          <a:pt x="94" y="602"/>
                          <a:pt x="109" y="613"/>
                        </a:cubicBezTo>
                        <a:cubicBezTo>
                          <a:pt x="157" y="578"/>
                          <a:pt x="157" y="578"/>
                          <a:pt x="157" y="578"/>
                        </a:cubicBezTo>
                        <a:cubicBezTo>
                          <a:pt x="158" y="577"/>
                          <a:pt x="160" y="576"/>
                          <a:pt x="161" y="576"/>
                        </a:cubicBezTo>
                        <a:close/>
                        <a:moveTo>
                          <a:pt x="258" y="484"/>
                        </a:moveTo>
                        <a:cubicBezTo>
                          <a:pt x="223" y="484"/>
                          <a:pt x="193" y="455"/>
                          <a:pt x="193" y="419"/>
                        </a:cubicBezTo>
                        <a:cubicBezTo>
                          <a:pt x="193" y="383"/>
                          <a:pt x="223" y="354"/>
                          <a:pt x="258" y="354"/>
                        </a:cubicBezTo>
                        <a:cubicBezTo>
                          <a:pt x="294" y="354"/>
                          <a:pt x="323" y="383"/>
                          <a:pt x="323" y="419"/>
                        </a:cubicBezTo>
                        <a:cubicBezTo>
                          <a:pt x="323" y="455"/>
                          <a:pt x="294" y="484"/>
                          <a:pt x="258" y="484"/>
                        </a:cubicBezTo>
                        <a:close/>
                        <a:moveTo>
                          <a:pt x="258" y="368"/>
                        </a:moveTo>
                        <a:cubicBezTo>
                          <a:pt x="230" y="368"/>
                          <a:pt x="207" y="391"/>
                          <a:pt x="207" y="419"/>
                        </a:cubicBezTo>
                        <a:cubicBezTo>
                          <a:pt x="207" y="447"/>
                          <a:pt x="230" y="470"/>
                          <a:pt x="258" y="470"/>
                        </a:cubicBezTo>
                        <a:cubicBezTo>
                          <a:pt x="286" y="470"/>
                          <a:pt x="309" y="447"/>
                          <a:pt x="309" y="419"/>
                        </a:cubicBezTo>
                        <a:cubicBezTo>
                          <a:pt x="309" y="391"/>
                          <a:pt x="286" y="368"/>
                          <a:pt x="258" y="368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C00000"/>
                    </a:solidFill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48" name="pole tekstowe 47">
                    <a:extLst>
                      <a:ext uri="{FF2B5EF4-FFF2-40B4-BE49-F238E27FC236}">
                        <a16:creationId xmlns:a16="http://schemas.microsoft.com/office/drawing/2014/main" id="{6DC0C41A-79DB-E140-8321-717A5325AA2F}"/>
                      </a:ext>
                    </a:extLst>
                  </p:cNvPr>
                  <p:cNvSpPr txBox="1"/>
                  <p:nvPr/>
                </p:nvSpPr>
                <p:spPr>
                  <a:xfrm>
                    <a:off x="5650221" y="3156735"/>
                    <a:ext cx="1028762" cy="335646"/>
                  </a:xfrm>
                  <a:prstGeom prst="rect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  <a:effectLst>
                    <a:softEdge rad="508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80000" tIns="90000" rIns="180000" bIns="90000" rtlCol="0">
                    <a:spAutoFit/>
                  </a:bodyPr>
                  <a:lstStyle/>
                  <a:p>
                    <a:pPr algn="ctr"/>
                    <a:r>
                      <a:rPr lang="pl-PL" sz="1000" dirty="0" err="1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Preparation</a:t>
                    </a:r>
                    <a:endParaRPr lang="pl-PL" sz="1000" dirty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p:grpSp>
            <p:grpSp>
              <p:nvGrpSpPr>
                <p:cNvPr id="51" name="Grupa 50">
                  <a:extLst>
                    <a:ext uri="{FF2B5EF4-FFF2-40B4-BE49-F238E27FC236}">
                      <a16:creationId xmlns:a16="http://schemas.microsoft.com/office/drawing/2014/main" id="{0DF94BB2-D7F1-EE4B-8987-5635972AF717}"/>
                    </a:ext>
                  </a:extLst>
                </p:cNvPr>
                <p:cNvGrpSpPr/>
                <p:nvPr/>
              </p:nvGrpSpPr>
              <p:grpSpPr>
                <a:xfrm>
                  <a:off x="5220088" y="4169685"/>
                  <a:ext cx="956628" cy="840786"/>
                  <a:chOff x="5303523" y="1240962"/>
                  <a:chExt cx="956628" cy="840786"/>
                </a:xfrm>
              </p:grpSpPr>
              <p:sp>
                <p:nvSpPr>
                  <p:cNvPr id="52" name="Freeform 18">
                    <a:extLst>
                      <a:ext uri="{FF2B5EF4-FFF2-40B4-BE49-F238E27FC236}">
                        <a16:creationId xmlns:a16="http://schemas.microsoft.com/office/drawing/2014/main" id="{B375F85F-DBC1-8948-AB35-54A6366F414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482138" y="1240962"/>
                    <a:ext cx="581222" cy="497840"/>
                  </a:xfrm>
                  <a:custGeom>
                    <a:avLst/>
                    <a:gdLst>
                      <a:gd name="T0" fmla="*/ 699 w 750"/>
                      <a:gd name="T1" fmla="*/ 563 h 643"/>
                      <a:gd name="T2" fmla="*/ 675 w 750"/>
                      <a:gd name="T3" fmla="*/ 595 h 643"/>
                      <a:gd name="T4" fmla="*/ 669 w 750"/>
                      <a:gd name="T5" fmla="*/ 584 h 643"/>
                      <a:gd name="T6" fmla="*/ 633 w 750"/>
                      <a:gd name="T7" fmla="*/ 532 h 643"/>
                      <a:gd name="T8" fmla="*/ 640 w 750"/>
                      <a:gd name="T9" fmla="*/ 520 h 643"/>
                      <a:gd name="T10" fmla="*/ 736 w 750"/>
                      <a:gd name="T11" fmla="*/ 382 h 643"/>
                      <a:gd name="T12" fmla="*/ 670 w 750"/>
                      <a:gd name="T13" fmla="*/ 375 h 643"/>
                      <a:gd name="T14" fmla="*/ 736 w 750"/>
                      <a:gd name="T15" fmla="*/ 368 h 643"/>
                      <a:gd name="T16" fmla="*/ 640 w 750"/>
                      <a:gd name="T17" fmla="*/ 230 h 643"/>
                      <a:gd name="T18" fmla="*/ 631 w 750"/>
                      <a:gd name="T19" fmla="*/ 228 h 643"/>
                      <a:gd name="T20" fmla="*/ 684 w 750"/>
                      <a:gd name="T21" fmla="*/ 189 h 643"/>
                      <a:gd name="T22" fmla="*/ 532 w 750"/>
                      <a:gd name="T23" fmla="*/ 117 h 643"/>
                      <a:gd name="T24" fmla="*/ 523 w 750"/>
                      <a:gd name="T25" fmla="*/ 119 h 643"/>
                      <a:gd name="T26" fmla="*/ 549 w 750"/>
                      <a:gd name="T27" fmla="*/ 59 h 643"/>
                      <a:gd name="T28" fmla="*/ 382 w 750"/>
                      <a:gd name="T29" fmla="*/ 73 h 643"/>
                      <a:gd name="T30" fmla="*/ 368 w 750"/>
                      <a:gd name="T31" fmla="*/ 73 h 643"/>
                      <a:gd name="T32" fmla="*/ 201 w 750"/>
                      <a:gd name="T33" fmla="*/ 59 h 643"/>
                      <a:gd name="T34" fmla="*/ 227 w 750"/>
                      <a:gd name="T35" fmla="*/ 119 h 643"/>
                      <a:gd name="T36" fmla="*/ 218 w 750"/>
                      <a:gd name="T37" fmla="*/ 117 h 643"/>
                      <a:gd name="T38" fmla="*/ 66 w 750"/>
                      <a:gd name="T39" fmla="*/ 189 h 643"/>
                      <a:gd name="T40" fmla="*/ 119 w 750"/>
                      <a:gd name="T41" fmla="*/ 228 h 643"/>
                      <a:gd name="T42" fmla="*/ 110 w 750"/>
                      <a:gd name="T43" fmla="*/ 230 h 643"/>
                      <a:gd name="T44" fmla="*/ 14 w 750"/>
                      <a:gd name="T45" fmla="*/ 368 h 643"/>
                      <a:gd name="T46" fmla="*/ 80 w 750"/>
                      <a:gd name="T47" fmla="*/ 375 h 643"/>
                      <a:gd name="T48" fmla="*/ 14 w 750"/>
                      <a:gd name="T49" fmla="*/ 382 h 643"/>
                      <a:gd name="T50" fmla="*/ 110 w 750"/>
                      <a:gd name="T51" fmla="*/ 520 h 643"/>
                      <a:gd name="T52" fmla="*/ 117 w 750"/>
                      <a:gd name="T53" fmla="*/ 532 h 643"/>
                      <a:gd name="T54" fmla="*/ 81 w 750"/>
                      <a:gd name="T55" fmla="*/ 584 h 643"/>
                      <a:gd name="T56" fmla="*/ 69 w 750"/>
                      <a:gd name="T57" fmla="*/ 592 h 643"/>
                      <a:gd name="T58" fmla="*/ 50 w 750"/>
                      <a:gd name="T59" fmla="*/ 563 h 643"/>
                      <a:gd name="T60" fmla="*/ 0 w 750"/>
                      <a:gd name="T61" fmla="*/ 375 h 643"/>
                      <a:gd name="T62" fmla="*/ 50 w 750"/>
                      <a:gd name="T63" fmla="*/ 188 h 643"/>
                      <a:gd name="T64" fmla="*/ 186 w 750"/>
                      <a:gd name="T65" fmla="*/ 51 h 643"/>
                      <a:gd name="T66" fmla="*/ 189 w 750"/>
                      <a:gd name="T67" fmla="*/ 50 h 643"/>
                      <a:gd name="T68" fmla="*/ 561 w 750"/>
                      <a:gd name="T69" fmla="*/ 50 h 643"/>
                      <a:gd name="T70" fmla="*/ 564 w 750"/>
                      <a:gd name="T71" fmla="*/ 51 h 643"/>
                      <a:gd name="T72" fmla="*/ 700 w 750"/>
                      <a:gd name="T73" fmla="*/ 188 h 643"/>
                      <a:gd name="T74" fmla="*/ 750 w 750"/>
                      <a:gd name="T75" fmla="*/ 375 h 643"/>
                      <a:gd name="T76" fmla="*/ 700 w 750"/>
                      <a:gd name="T77" fmla="*/ 563 h 643"/>
                      <a:gd name="T78" fmla="*/ 533 w 750"/>
                      <a:gd name="T79" fmla="*/ 636 h 643"/>
                      <a:gd name="T80" fmla="*/ 224 w 750"/>
                      <a:gd name="T81" fmla="*/ 643 h 643"/>
                      <a:gd name="T82" fmla="*/ 217 w 750"/>
                      <a:gd name="T83" fmla="*/ 560 h 643"/>
                      <a:gd name="T84" fmla="*/ 526 w 750"/>
                      <a:gd name="T85" fmla="*/ 553 h 643"/>
                      <a:gd name="T86" fmla="*/ 519 w 750"/>
                      <a:gd name="T87" fmla="*/ 567 h 643"/>
                      <a:gd name="T88" fmla="*/ 231 w 750"/>
                      <a:gd name="T89" fmla="*/ 629 h 643"/>
                      <a:gd name="T90" fmla="*/ 519 w 750"/>
                      <a:gd name="T91" fmla="*/ 567 h 643"/>
                      <a:gd name="T92" fmla="*/ 577 w 750"/>
                      <a:gd name="T93" fmla="*/ 267 h 643"/>
                      <a:gd name="T94" fmla="*/ 449 w 750"/>
                      <a:gd name="T95" fmla="*/ 375 h 643"/>
                      <a:gd name="T96" fmla="*/ 301 w 750"/>
                      <a:gd name="T97" fmla="*/ 375 h 643"/>
                      <a:gd name="T98" fmla="*/ 435 w 750"/>
                      <a:gd name="T99" fmla="*/ 332 h 643"/>
                      <a:gd name="T100" fmla="*/ 579 w 750"/>
                      <a:gd name="T101" fmla="*/ 257 h 643"/>
                      <a:gd name="T102" fmla="*/ 375 w 750"/>
                      <a:gd name="T103" fmla="*/ 315 h 643"/>
                      <a:gd name="T104" fmla="*/ 375 w 750"/>
                      <a:gd name="T105" fmla="*/ 435 h 6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50" h="643">
                        <a:moveTo>
                          <a:pt x="700" y="563"/>
                        </a:moveTo>
                        <a:cubicBezTo>
                          <a:pt x="699" y="563"/>
                          <a:pt x="699" y="563"/>
                          <a:pt x="699" y="563"/>
                        </a:cubicBezTo>
                        <a:cubicBezTo>
                          <a:pt x="693" y="573"/>
                          <a:pt x="687" y="583"/>
                          <a:pt x="680" y="592"/>
                        </a:cubicBezTo>
                        <a:cubicBezTo>
                          <a:pt x="679" y="594"/>
                          <a:pt x="677" y="595"/>
                          <a:pt x="675" y="595"/>
                        </a:cubicBezTo>
                        <a:cubicBezTo>
                          <a:pt x="673" y="595"/>
                          <a:pt x="672" y="595"/>
                          <a:pt x="671" y="594"/>
                        </a:cubicBezTo>
                        <a:cubicBezTo>
                          <a:pt x="667" y="592"/>
                          <a:pt x="667" y="587"/>
                          <a:pt x="669" y="584"/>
                        </a:cubicBezTo>
                        <a:cubicBezTo>
                          <a:pt x="674" y="577"/>
                          <a:pt x="679" y="569"/>
                          <a:pt x="684" y="562"/>
                        </a:cubicBezTo>
                        <a:cubicBezTo>
                          <a:pt x="633" y="532"/>
                          <a:pt x="633" y="532"/>
                          <a:pt x="633" y="532"/>
                        </a:cubicBezTo>
                        <a:cubicBezTo>
                          <a:pt x="630" y="530"/>
                          <a:pt x="629" y="526"/>
                          <a:pt x="631" y="523"/>
                        </a:cubicBezTo>
                        <a:cubicBezTo>
                          <a:pt x="633" y="520"/>
                          <a:pt x="637" y="518"/>
                          <a:pt x="640" y="520"/>
                        </a:cubicBezTo>
                        <a:cubicBezTo>
                          <a:pt x="691" y="550"/>
                          <a:pt x="691" y="550"/>
                          <a:pt x="691" y="550"/>
                        </a:cubicBezTo>
                        <a:cubicBezTo>
                          <a:pt x="719" y="498"/>
                          <a:pt x="734" y="441"/>
                          <a:pt x="736" y="382"/>
                        </a:cubicBezTo>
                        <a:cubicBezTo>
                          <a:pt x="677" y="382"/>
                          <a:pt x="677" y="382"/>
                          <a:pt x="677" y="382"/>
                        </a:cubicBezTo>
                        <a:cubicBezTo>
                          <a:pt x="673" y="382"/>
                          <a:pt x="670" y="379"/>
                          <a:pt x="670" y="375"/>
                        </a:cubicBezTo>
                        <a:cubicBezTo>
                          <a:pt x="670" y="371"/>
                          <a:pt x="673" y="368"/>
                          <a:pt x="677" y="368"/>
                        </a:cubicBezTo>
                        <a:cubicBezTo>
                          <a:pt x="736" y="368"/>
                          <a:pt x="736" y="368"/>
                          <a:pt x="736" y="368"/>
                        </a:cubicBezTo>
                        <a:cubicBezTo>
                          <a:pt x="735" y="308"/>
                          <a:pt x="718" y="251"/>
                          <a:pt x="691" y="201"/>
                        </a:cubicBezTo>
                        <a:cubicBezTo>
                          <a:pt x="640" y="230"/>
                          <a:pt x="640" y="230"/>
                          <a:pt x="640" y="230"/>
                        </a:cubicBezTo>
                        <a:cubicBezTo>
                          <a:pt x="639" y="231"/>
                          <a:pt x="638" y="231"/>
                          <a:pt x="637" y="231"/>
                        </a:cubicBezTo>
                        <a:cubicBezTo>
                          <a:pt x="634" y="231"/>
                          <a:pt x="632" y="230"/>
                          <a:pt x="631" y="228"/>
                        </a:cubicBezTo>
                        <a:cubicBezTo>
                          <a:pt x="629" y="224"/>
                          <a:pt x="630" y="220"/>
                          <a:pt x="633" y="218"/>
                        </a:cubicBezTo>
                        <a:cubicBezTo>
                          <a:pt x="684" y="189"/>
                          <a:pt x="684" y="189"/>
                          <a:pt x="684" y="189"/>
                        </a:cubicBezTo>
                        <a:cubicBezTo>
                          <a:pt x="653" y="139"/>
                          <a:pt x="611" y="97"/>
                          <a:pt x="561" y="66"/>
                        </a:cubicBezTo>
                        <a:cubicBezTo>
                          <a:pt x="532" y="117"/>
                          <a:pt x="532" y="117"/>
                          <a:pt x="532" y="117"/>
                        </a:cubicBezTo>
                        <a:cubicBezTo>
                          <a:pt x="531" y="119"/>
                          <a:pt x="528" y="120"/>
                          <a:pt x="526" y="120"/>
                        </a:cubicBezTo>
                        <a:cubicBezTo>
                          <a:pt x="525" y="120"/>
                          <a:pt x="524" y="120"/>
                          <a:pt x="523" y="119"/>
                        </a:cubicBezTo>
                        <a:cubicBezTo>
                          <a:pt x="519" y="118"/>
                          <a:pt x="518" y="113"/>
                          <a:pt x="520" y="110"/>
                        </a:cubicBezTo>
                        <a:cubicBezTo>
                          <a:pt x="549" y="59"/>
                          <a:pt x="549" y="59"/>
                          <a:pt x="549" y="59"/>
                        </a:cubicBezTo>
                        <a:cubicBezTo>
                          <a:pt x="499" y="32"/>
                          <a:pt x="442" y="16"/>
                          <a:pt x="382" y="14"/>
                        </a:cubicBezTo>
                        <a:cubicBezTo>
                          <a:pt x="382" y="73"/>
                          <a:pt x="382" y="73"/>
                          <a:pt x="382" y="73"/>
                        </a:cubicBezTo>
                        <a:cubicBezTo>
                          <a:pt x="382" y="77"/>
                          <a:pt x="379" y="80"/>
                          <a:pt x="375" y="80"/>
                        </a:cubicBezTo>
                        <a:cubicBezTo>
                          <a:pt x="371" y="80"/>
                          <a:pt x="368" y="77"/>
                          <a:pt x="368" y="73"/>
                        </a:cubicBezTo>
                        <a:cubicBezTo>
                          <a:pt x="368" y="14"/>
                          <a:pt x="368" y="14"/>
                          <a:pt x="368" y="14"/>
                        </a:cubicBezTo>
                        <a:cubicBezTo>
                          <a:pt x="307" y="16"/>
                          <a:pt x="250" y="32"/>
                          <a:pt x="201" y="59"/>
                        </a:cubicBezTo>
                        <a:cubicBezTo>
                          <a:pt x="230" y="110"/>
                          <a:pt x="230" y="110"/>
                          <a:pt x="230" y="110"/>
                        </a:cubicBezTo>
                        <a:cubicBezTo>
                          <a:pt x="232" y="113"/>
                          <a:pt x="231" y="118"/>
                          <a:pt x="227" y="119"/>
                        </a:cubicBezTo>
                        <a:cubicBezTo>
                          <a:pt x="226" y="120"/>
                          <a:pt x="225" y="120"/>
                          <a:pt x="224" y="120"/>
                        </a:cubicBezTo>
                        <a:cubicBezTo>
                          <a:pt x="221" y="120"/>
                          <a:pt x="219" y="119"/>
                          <a:pt x="218" y="117"/>
                        </a:cubicBezTo>
                        <a:cubicBezTo>
                          <a:pt x="189" y="66"/>
                          <a:pt x="189" y="66"/>
                          <a:pt x="189" y="66"/>
                        </a:cubicBezTo>
                        <a:cubicBezTo>
                          <a:pt x="139" y="97"/>
                          <a:pt x="96" y="139"/>
                          <a:pt x="66" y="189"/>
                        </a:cubicBezTo>
                        <a:cubicBezTo>
                          <a:pt x="117" y="218"/>
                          <a:pt x="117" y="218"/>
                          <a:pt x="117" y="218"/>
                        </a:cubicBezTo>
                        <a:cubicBezTo>
                          <a:pt x="120" y="220"/>
                          <a:pt x="121" y="224"/>
                          <a:pt x="119" y="228"/>
                        </a:cubicBezTo>
                        <a:cubicBezTo>
                          <a:pt x="118" y="230"/>
                          <a:pt x="116" y="231"/>
                          <a:pt x="113" y="231"/>
                        </a:cubicBezTo>
                        <a:cubicBezTo>
                          <a:pt x="112" y="231"/>
                          <a:pt x="111" y="231"/>
                          <a:pt x="110" y="230"/>
                        </a:cubicBezTo>
                        <a:cubicBezTo>
                          <a:pt x="59" y="201"/>
                          <a:pt x="59" y="201"/>
                          <a:pt x="59" y="201"/>
                        </a:cubicBezTo>
                        <a:cubicBezTo>
                          <a:pt x="32" y="251"/>
                          <a:pt x="15" y="308"/>
                          <a:pt x="14" y="368"/>
                        </a:cubicBezTo>
                        <a:cubicBezTo>
                          <a:pt x="73" y="368"/>
                          <a:pt x="73" y="368"/>
                          <a:pt x="73" y="368"/>
                        </a:cubicBezTo>
                        <a:cubicBezTo>
                          <a:pt x="76" y="368"/>
                          <a:pt x="80" y="371"/>
                          <a:pt x="80" y="375"/>
                        </a:cubicBezTo>
                        <a:cubicBezTo>
                          <a:pt x="80" y="379"/>
                          <a:pt x="76" y="382"/>
                          <a:pt x="73" y="382"/>
                        </a:cubicBezTo>
                        <a:cubicBezTo>
                          <a:pt x="14" y="382"/>
                          <a:pt x="14" y="382"/>
                          <a:pt x="14" y="382"/>
                        </a:cubicBezTo>
                        <a:cubicBezTo>
                          <a:pt x="15" y="441"/>
                          <a:pt x="31" y="498"/>
                          <a:pt x="59" y="550"/>
                        </a:cubicBezTo>
                        <a:cubicBezTo>
                          <a:pt x="110" y="520"/>
                          <a:pt x="110" y="520"/>
                          <a:pt x="110" y="520"/>
                        </a:cubicBezTo>
                        <a:cubicBezTo>
                          <a:pt x="113" y="518"/>
                          <a:pt x="117" y="520"/>
                          <a:pt x="119" y="523"/>
                        </a:cubicBezTo>
                        <a:cubicBezTo>
                          <a:pt x="121" y="526"/>
                          <a:pt x="120" y="530"/>
                          <a:pt x="117" y="532"/>
                        </a:cubicBezTo>
                        <a:cubicBezTo>
                          <a:pt x="66" y="562"/>
                          <a:pt x="66" y="562"/>
                          <a:pt x="66" y="562"/>
                        </a:cubicBezTo>
                        <a:cubicBezTo>
                          <a:pt x="71" y="569"/>
                          <a:pt x="76" y="577"/>
                          <a:pt x="81" y="584"/>
                        </a:cubicBezTo>
                        <a:cubicBezTo>
                          <a:pt x="83" y="587"/>
                          <a:pt x="82" y="592"/>
                          <a:pt x="79" y="594"/>
                        </a:cubicBezTo>
                        <a:cubicBezTo>
                          <a:pt x="76" y="596"/>
                          <a:pt x="72" y="595"/>
                          <a:pt x="69" y="592"/>
                        </a:cubicBezTo>
                        <a:cubicBezTo>
                          <a:pt x="63" y="583"/>
                          <a:pt x="56" y="573"/>
                          <a:pt x="51" y="563"/>
                        </a:cubicBezTo>
                        <a:cubicBezTo>
                          <a:pt x="51" y="563"/>
                          <a:pt x="50" y="563"/>
                          <a:pt x="50" y="563"/>
                        </a:cubicBezTo>
                        <a:cubicBezTo>
                          <a:pt x="50" y="562"/>
                          <a:pt x="50" y="562"/>
                          <a:pt x="50" y="562"/>
                        </a:cubicBezTo>
                        <a:cubicBezTo>
                          <a:pt x="17" y="505"/>
                          <a:pt x="0" y="441"/>
                          <a:pt x="0" y="375"/>
                        </a:cubicBezTo>
                        <a:cubicBezTo>
                          <a:pt x="0" y="307"/>
                          <a:pt x="18" y="244"/>
                          <a:pt x="50" y="189"/>
                        </a:cubicBezTo>
                        <a:cubicBezTo>
                          <a:pt x="50" y="189"/>
                          <a:pt x="50" y="188"/>
                          <a:pt x="50" y="188"/>
                        </a:cubicBezTo>
                        <a:cubicBezTo>
                          <a:pt x="51" y="187"/>
                          <a:pt x="51" y="187"/>
                          <a:pt x="51" y="187"/>
                        </a:cubicBezTo>
                        <a:cubicBezTo>
                          <a:pt x="84" y="131"/>
                          <a:pt x="130" y="84"/>
                          <a:pt x="186" y="51"/>
                        </a:cubicBezTo>
                        <a:cubicBezTo>
                          <a:pt x="187" y="51"/>
                          <a:pt x="187" y="51"/>
                          <a:pt x="187" y="51"/>
                        </a:cubicBezTo>
                        <a:cubicBezTo>
                          <a:pt x="188" y="50"/>
                          <a:pt x="188" y="50"/>
                          <a:pt x="189" y="50"/>
                        </a:cubicBezTo>
                        <a:cubicBezTo>
                          <a:pt x="244" y="18"/>
                          <a:pt x="307" y="0"/>
                          <a:pt x="375" y="0"/>
                        </a:cubicBezTo>
                        <a:cubicBezTo>
                          <a:pt x="443" y="0"/>
                          <a:pt x="506" y="18"/>
                          <a:pt x="561" y="50"/>
                        </a:cubicBezTo>
                        <a:cubicBezTo>
                          <a:pt x="562" y="50"/>
                          <a:pt x="562" y="50"/>
                          <a:pt x="562" y="51"/>
                        </a:cubicBezTo>
                        <a:cubicBezTo>
                          <a:pt x="563" y="51"/>
                          <a:pt x="563" y="51"/>
                          <a:pt x="564" y="51"/>
                        </a:cubicBezTo>
                        <a:cubicBezTo>
                          <a:pt x="619" y="84"/>
                          <a:pt x="666" y="131"/>
                          <a:pt x="699" y="187"/>
                        </a:cubicBezTo>
                        <a:cubicBezTo>
                          <a:pt x="699" y="187"/>
                          <a:pt x="699" y="187"/>
                          <a:pt x="700" y="188"/>
                        </a:cubicBezTo>
                        <a:cubicBezTo>
                          <a:pt x="700" y="188"/>
                          <a:pt x="700" y="189"/>
                          <a:pt x="700" y="189"/>
                        </a:cubicBezTo>
                        <a:cubicBezTo>
                          <a:pt x="732" y="244"/>
                          <a:pt x="750" y="307"/>
                          <a:pt x="750" y="375"/>
                        </a:cubicBezTo>
                        <a:cubicBezTo>
                          <a:pt x="750" y="441"/>
                          <a:pt x="733" y="505"/>
                          <a:pt x="700" y="562"/>
                        </a:cubicBezTo>
                        <a:cubicBezTo>
                          <a:pt x="700" y="562"/>
                          <a:pt x="700" y="562"/>
                          <a:pt x="700" y="563"/>
                        </a:cubicBezTo>
                        <a:close/>
                        <a:moveTo>
                          <a:pt x="533" y="560"/>
                        </a:moveTo>
                        <a:cubicBezTo>
                          <a:pt x="533" y="636"/>
                          <a:pt x="533" y="636"/>
                          <a:pt x="533" y="636"/>
                        </a:cubicBezTo>
                        <a:cubicBezTo>
                          <a:pt x="533" y="640"/>
                          <a:pt x="530" y="643"/>
                          <a:pt x="526" y="643"/>
                        </a:cubicBezTo>
                        <a:cubicBezTo>
                          <a:pt x="224" y="643"/>
                          <a:pt x="224" y="643"/>
                          <a:pt x="224" y="643"/>
                        </a:cubicBezTo>
                        <a:cubicBezTo>
                          <a:pt x="220" y="643"/>
                          <a:pt x="217" y="640"/>
                          <a:pt x="217" y="636"/>
                        </a:cubicBezTo>
                        <a:cubicBezTo>
                          <a:pt x="217" y="560"/>
                          <a:pt x="217" y="560"/>
                          <a:pt x="217" y="560"/>
                        </a:cubicBezTo>
                        <a:cubicBezTo>
                          <a:pt x="217" y="556"/>
                          <a:pt x="220" y="553"/>
                          <a:pt x="224" y="553"/>
                        </a:cubicBezTo>
                        <a:cubicBezTo>
                          <a:pt x="526" y="553"/>
                          <a:pt x="526" y="553"/>
                          <a:pt x="526" y="553"/>
                        </a:cubicBezTo>
                        <a:cubicBezTo>
                          <a:pt x="530" y="553"/>
                          <a:pt x="533" y="556"/>
                          <a:pt x="533" y="560"/>
                        </a:cubicBezTo>
                        <a:close/>
                        <a:moveTo>
                          <a:pt x="519" y="567"/>
                        </a:moveTo>
                        <a:cubicBezTo>
                          <a:pt x="231" y="567"/>
                          <a:pt x="231" y="567"/>
                          <a:pt x="231" y="567"/>
                        </a:cubicBezTo>
                        <a:cubicBezTo>
                          <a:pt x="231" y="629"/>
                          <a:pt x="231" y="629"/>
                          <a:pt x="231" y="629"/>
                        </a:cubicBezTo>
                        <a:cubicBezTo>
                          <a:pt x="519" y="629"/>
                          <a:pt x="519" y="629"/>
                          <a:pt x="519" y="629"/>
                        </a:cubicBezTo>
                        <a:lnTo>
                          <a:pt x="519" y="567"/>
                        </a:lnTo>
                        <a:close/>
                        <a:moveTo>
                          <a:pt x="579" y="257"/>
                        </a:moveTo>
                        <a:cubicBezTo>
                          <a:pt x="581" y="261"/>
                          <a:pt x="580" y="265"/>
                          <a:pt x="577" y="267"/>
                        </a:cubicBezTo>
                        <a:cubicBezTo>
                          <a:pt x="442" y="344"/>
                          <a:pt x="442" y="344"/>
                          <a:pt x="442" y="344"/>
                        </a:cubicBezTo>
                        <a:cubicBezTo>
                          <a:pt x="447" y="354"/>
                          <a:pt x="449" y="364"/>
                          <a:pt x="449" y="375"/>
                        </a:cubicBezTo>
                        <a:cubicBezTo>
                          <a:pt x="449" y="416"/>
                          <a:pt x="416" y="449"/>
                          <a:pt x="375" y="449"/>
                        </a:cubicBezTo>
                        <a:cubicBezTo>
                          <a:pt x="334" y="449"/>
                          <a:pt x="301" y="416"/>
                          <a:pt x="301" y="375"/>
                        </a:cubicBezTo>
                        <a:cubicBezTo>
                          <a:pt x="301" y="334"/>
                          <a:pt x="334" y="301"/>
                          <a:pt x="375" y="301"/>
                        </a:cubicBezTo>
                        <a:cubicBezTo>
                          <a:pt x="400" y="301"/>
                          <a:pt x="422" y="313"/>
                          <a:pt x="435" y="332"/>
                        </a:cubicBezTo>
                        <a:cubicBezTo>
                          <a:pt x="570" y="255"/>
                          <a:pt x="570" y="255"/>
                          <a:pt x="570" y="255"/>
                        </a:cubicBezTo>
                        <a:cubicBezTo>
                          <a:pt x="573" y="253"/>
                          <a:pt x="577" y="254"/>
                          <a:pt x="579" y="257"/>
                        </a:cubicBezTo>
                        <a:close/>
                        <a:moveTo>
                          <a:pt x="435" y="375"/>
                        </a:moveTo>
                        <a:cubicBezTo>
                          <a:pt x="435" y="342"/>
                          <a:pt x="408" y="315"/>
                          <a:pt x="375" y="315"/>
                        </a:cubicBezTo>
                        <a:cubicBezTo>
                          <a:pt x="342" y="315"/>
                          <a:pt x="315" y="342"/>
                          <a:pt x="315" y="375"/>
                        </a:cubicBezTo>
                        <a:cubicBezTo>
                          <a:pt x="315" y="408"/>
                          <a:pt x="342" y="435"/>
                          <a:pt x="375" y="435"/>
                        </a:cubicBezTo>
                        <a:cubicBezTo>
                          <a:pt x="408" y="435"/>
                          <a:pt x="435" y="408"/>
                          <a:pt x="435" y="375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C00000"/>
                    </a:solidFill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53" name="pole tekstowe 52">
                    <a:extLst>
                      <a:ext uri="{FF2B5EF4-FFF2-40B4-BE49-F238E27FC236}">
                        <a16:creationId xmlns:a16="http://schemas.microsoft.com/office/drawing/2014/main" id="{7B554F42-45B7-0146-B194-E85D0740DB6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3523" y="1746102"/>
                    <a:ext cx="956628" cy="335646"/>
                  </a:xfrm>
                  <a:prstGeom prst="rect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  <a:effectLst>
                    <a:softEdge rad="508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80000" tIns="90000" rIns="180000" bIns="90000" rtlCol="0">
                    <a:spAutoFit/>
                  </a:bodyPr>
                  <a:lstStyle/>
                  <a:p>
                    <a:pPr algn="ctr"/>
                    <a:r>
                      <a:rPr lang="pl-PL" sz="1000" dirty="0" err="1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Evaluation</a:t>
                    </a:r>
                    <a:endParaRPr lang="pl-PL" sz="1000" dirty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p:grpSp>
          </p:grpSp>
          <p:cxnSp>
            <p:nvCxnSpPr>
              <p:cNvPr id="4" name="Łącznik prosty ze strzałką 3">
                <a:extLst>
                  <a:ext uri="{FF2B5EF4-FFF2-40B4-BE49-F238E27FC236}">
                    <a16:creationId xmlns:a16="http://schemas.microsoft.com/office/drawing/2014/main" id="{5AE0D09F-E79A-A64E-8E45-2375A4B3E7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0379" y="3172429"/>
                <a:ext cx="0" cy="91004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amka 9">
              <a:extLst>
                <a:ext uri="{FF2B5EF4-FFF2-40B4-BE49-F238E27FC236}">
                  <a16:creationId xmlns:a16="http://schemas.microsoft.com/office/drawing/2014/main" id="{7E94BEEB-D99C-0A47-942B-9EA09A34576B}"/>
                </a:ext>
              </a:extLst>
            </p:cNvPr>
            <p:cNvSpPr/>
            <p:nvPr/>
          </p:nvSpPr>
          <p:spPr>
            <a:xfrm>
              <a:off x="2674390" y="4082473"/>
              <a:ext cx="3587865" cy="1061027"/>
            </a:xfrm>
            <a:prstGeom prst="frame">
              <a:avLst>
                <a:gd name="adj1" fmla="val 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4F6D969E-71E8-3452-D1A2-49B612AA5681}"/>
              </a:ext>
            </a:extLst>
          </p:cNvPr>
          <p:cNvGrpSpPr/>
          <p:nvPr/>
        </p:nvGrpSpPr>
        <p:grpSpPr>
          <a:xfrm>
            <a:off x="1546890" y="661213"/>
            <a:ext cx="739883" cy="3838390"/>
            <a:chOff x="1546890" y="661213"/>
            <a:chExt cx="739883" cy="3838390"/>
          </a:xfrm>
        </p:grpSpPr>
        <p:pic>
          <p:nvPicPr>
            <p:cNvPr id="55" name="Obraz 54">
              <a:extLst>
                <a:ext uri="{FF2B5EF4-FFF2-40B4-BE49-F238E27FC236}">
                  <a16:creationId xmlns:a16="http://schemas.microsoft.com/office/drawing/2014/main" id="{893A3268-81FF-1F94-8860-3F6DC099B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908" y="661213"/>
              <a:ext cx="728865" cy="1118906"/>
            </a:xfrm>
            <a:prstGeom prst="rect">
              <a:avLst/>
            </a:prstGeom>
          </p:spPr>
        </p:pic>
        <p:pic>
          <p:nvPicPr>
            <p:cNvPr id="56" name="Obraz 55">
              <a:extLst>
                <a:ext uri="{FF2B5EF4-FFF2-40B4-BE49-F238E27FC236}">
                  <a16:creationId xmlns:a16="http://schemas.microsoft.com/office/drawing/2014/main" id="{8DE91B94-4385-C04F-A413-7AF24BAF3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6891" y="2020955"/>
              <a:ext cx="728865" cy="1118906"/>
            </a:xfrm>
            <a:prstGeom prst="rect">
              <a:avLst/>
            </a:prstGeom>
          </p:spPr>
        </p:pic>
        <p:pic>
          <p:nvPicPr>
            <p:cNvPr id="57" name="Obraz 56">
              <a:extLst>
                <a:ext uri="{FF2B5EF4-FFF2-40B4-BE49-F238E27FC236}">
                  <a16:creationId xmlns:a16="http://schemas.microsoft.com/office/drawing/2014/main" id="{294C341B-4358-9BC1-8ACF-59FE2F451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6890" y="3380697"/>
              <a:ext cx="728865" cy="1118906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F6DA7310-E353-C4C9-DA0D-145AEE178A8A}"/>
              </a:ext>
            </a:extLst>
          </p:cNvPr>
          <p:cNvGrpSpPr/>
          <p:nvPr/>
        </p:nvGrpSpPr>
        <p:grpSpPr>
          <a:xfrm>
            <a:off x="6640603" y="707591"/>
            <a:ext cx="728866" cy="3728318"/>
            <a:chOff x="6640603" y="707591"/>
            <a:chExt cx="728866" cy="3728318"/>
          </a:xfrm>
        </p:grpSpPr>
        <p:pic>
          <p:nvPicPr>
            <p:cNvPr id="59" name="Obraz 58">
              <a:extLst>
                <a:ext uri="{FF2B5EF4-FFF2-40B4-BE49-F238E27FC236}">
                  <a16:creationId xmlns:a16="http://schemas.microsoft.com/office/drawing/2014/main" id="{090E3177-5389-30FD-9058-21C88BCBB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0603" y="707591"/>
              <a:ext cx="728866" cy="1072528"/>
            </a:xfrm>
            <a:prstGeom prst="rect">
              <a:avLst/>
            </a:prstGeom>
          </p:spPr>
        </p:pic>
        <p:pic>
          <p:nvPicPr>
            <p:cNvPr id="60" name="Obraz 59">
              <a:extLst>
                <a:ext uri="{FF2B5EF4-FFF2-40B4-BE49-F238E27FC236}">
                  <a16:creationId xmlns:a16="http://schemas.microsoft.com/office/drawing/2014/main" id="{4C7FB15B-16BD-CC0F-428E-1A2EEEAA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0603" y="2044144"/>
              <a:ext cx="728866" cy="1072528"/>
            </a:xfrm>
            <a:prstGeom prst="rect">
              <a:avLst/>
            </a:prstGeom>
          </p:spPr>
        </p:pic>
        <p:pic>
          <p:nvPicPr>
            <p:cNvPr id="61" name="Obraz 60">
              <a:extLst>
                <a:ext uri="{FF2B5EF4-FFF2-40B4-BE49-F238E27FC236}">
                  <a16:creationId xmlns:a16="http://schemas.microsoft.com/office/drawing/2014/main" id="{F53DB413-1F18-D18D-DFA9-F3E9B431B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0603" y="3363381"/>
              <a:ext cx="728866" cy="1072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54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C789262-B8F2-354C-B7DA-2AB12DD603EE}"/>
              </a:ext>
            </a:extLst>
          </p:cNvPr>
          <p:cNvCxnSpPr>
            <a:cxnSpLocks/>
          </p:cNvCxnSpPr>
          <p:nvPr/>
        </p:nvCxnSpPr>
        <p:spPr>
          <a:xfrm>
            <a:off x="2382983" y="1319306"/>
            <a:ext cx="932872" cy="96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36E1277-DC61-2A43-A933-886F49E1AE9B}"/>
              </a:ext>
            </a:extLst>
          </p:cNvPr>
          <p:cNvCxnSpPr>
            <a:cxnSpLocks/>
          </p:cNvCxnSpPr>
          <p:nvPr/>
        </p:nvCxnSpPr>
        <p:spPr>
          <a:xfrm flipV="1">
            <a:off x="5588000" y="1319306"/>
            <a:ext cx="997763" cy="96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1423DC83-E3C5-C141-8D3C-7F2B25AC1867}"/>
              </a:ext>
            </a:extLst>
          </p:cNvPr>
          <p:cNvCxnSpPr>
            <a:cxnSpLocks/>
          </p:cNvCxnSpPr>
          <p:nvPr/>
        </p:nvCxnSpPr>
        <p:spPr>
          <a:xfrm>
            <a:off x="2314815" y="2571750"/>
            <a:ext cx="1001040" cy="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556562AE-DFB9-6B44-9D03-62F2063505E2}"/>
              </a:ext>
            </a:extLst>
          </p:cNvPr>
          <p:cNvCxnSpPr>
            <a:cxnSpLocks/>
          </p:cNvCxnSpPr>
          <p:nvPr/>
        </p:nvCxnSpPr>
        <p:spPr>
          <a:xfrm flipV="1">
            <a:off x="2314815" y="2861947"/>
            <a:ext cx="1001040" cy="104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74DEA88F-2AE9-3C46-AEB3-1A8F18C14D4A}"/>
              </a:ext>
            </a:extLst>
          </p:cNvPr>
          <p:cNvCxnSpPr>
            <a:cxnSpLocks/>
          </p:cNvCxnSpPr>
          <p:nvPr/>
        </p:nvCxnSpPr>
        <p:spPr>
          <a:xfrm>
            <a:off x="5588000" y="2861947"/>
            <a:ext cx="997763" cy="102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4BE02575-3A8A-6149-A6AC-08BC3836300A}"/>
              </a:ext>
            </a:extLst>
          </p:cNvPr>
          <p:cNvCxnSpPr>
            <a:cxnSpLocks/>
          </p:cNvCxnSpPr>
          <p:nvPr/>
        </p:nvCxnSpPr>
        <p:spPr>
          <a:xfrm>
            <a:off x="5588000" y="2571750"/>
            <a:ext cx="958704" cy="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a 30">
            <a:extLst>
              <a:ext uri="{FF2B5EF4-FFF2-40B4-BE49-F238E27FC236}">
                <a16:creationId xmlns:a16="http://schemas.microsoft.com/office/drawing/2014/main" id="{D4009EEE-7C24-934A-A9A0-D6CCC5B4D380}"/>
              </a:ext>
            </a:extLst>
          </p:cNvPr>
          <p:cNvGrpSpPr/>
          <p:nvPr/>
        </p:nvGrpSpPr>
        <p:grpSpPr>
          <a:xfrm>
            <a:off x="4688573" y="2321359"/>
            <a:ext cx="698929" cy="848085"/>
            <a:chOff x="6819954" y="2641311"/>
            <a:chExt cx="698929" cy="848085"/>
          </a:xfrm>
        </p:grpSpPr>
        <p:pic>
          <p:nvPicPr>
            <p:cNvPr id="32" name="Grafika 31" descr="Baza danych kontur">
              <a:extLst>
                <a:ext uri="{FF2B5EF4-FFF2-40B4-BE49-F238E27FC236}">
                  <a16:creationId xmlns:a16="http://schemas.microsoft.com/office/drawing/2014/main" id="{DD807531-B799-6E4D-BCA7-64B915265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19954" y="2641311"/>
              <a:ext cx="698929" cy="580395"/>
            </a:xfrm>
            <a:prstGeom prst="rect">
              <a:avLst/>
            </a:prstGeom>
          </p:spPr>
        </p:pic>
        <p:sp>
          <p:nvSpPr>
            <p:cNvPr id="33" name="pole tekstowe 32">
              <a:extLst>
                <a:ext uri="{FF2B5EF4-FFF2-40B4-BE49-F238E27FC236}">
                  <a16:creationId xmlns:a16="http://schemas.microsoft.com/office/drawing/2014/main" id="{746E13B7-9DAF-624F-922B-E22A18A79DB2}"/>
                </a:ext>
              </a:extLst>
            </p:cNvPr>
            <p:cNvSpPr txBox="1"/>
            <p:nvPr/>
          </p:nvSpPr>
          <p:spPr>
            <a:xfrm>
              <a:off x="6827969" y="3153750"/>
              <a:ext cx="652056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Load</a:t>
              </a:r>
              <a:endParaRPr lang="pl-PL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3" name="Grupa 42">
            <a:extLst>
              <a:ext uri="{FF2B5EF4-FFF2-40B4-BE49-F238E27FC236}">
                <a16:creationId xmlns:a16="http://schemas.microsoft.com/office/drawing/2014/main" id="{41336D81-27D3-CA4D-9874-2A58E518F03A}"/>
              </a:ext>
            </a:extLst>
          </p:cNvPr>
          <p:cNvGrpSpPr/>
          <p:nvPr/>
        </p:nvGrpSpPr>
        <p:grpSpPr>
          <a:xfrm>
            <a:off x="3460709" y="2321579"/>
            <a:ext cx="769076" cy="854987"/>
            <a:chOff x="2415464" y="1266706"/>
            <a:chExt cx="769076" cy="854987"/>
          </a:xfrm>
        </p:grpSpPr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46F42C37-30E3-CA42-8E55-7154CA042060}"/>
                </a:ext>
              </a:extLst>
            </p:cNvPr>
            <p:cNvSpPr txBox="1"/>
            <p:nvPr/>
          </p:nvSpPr>
          <p:spPr>
            <a:xfrm>
              <a:off x="2415464" y="1786047"/>
              <a:ext cx="769076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Extract</a:t>
              </a:r>
              <a:endParaRPr lang="pl-PL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5" name="Freeform 145">
              <a:extLst>
                <a:ext uri="{FF2B5EF4-FFF2-40B4-BE49-F238E27FC236}">
                  <a16:creationId xmlns:a16="http://schemas.microsoft.com/office/drawing/2014/main" id="{0791A303-468B-5745-90A7-B0B86F604A2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538504" y="1243448"/>
              <a:ext cx="475886" cy="522401"/>
            </a:xfrm>
            <a:custGeom>
              <a:avLst/>
              <a:gdLst>
                <a:gd name="T0" fmla="*/ 301 w 615"/>
                <a:gd name="T1" fmla="*/ 7 h 675"/>
                <a:gd name="T2" fmla="*/ 315 w 615"/>
                <a:gd name="T3" fmla="*/ 7 h 675"/>
                <a:gd name="T4" fmla="*/ 374 w 615"/>
                <a:gd name="T5" fmla="*/ 140 h 675"/>
                <a:gd name="T6" fmla="*/ 384 w 615"/>
                <a:gd name="T7" fmla="*/ 150 h 675"/>
                <a:gd name="T8" fmla="*/ 311 w 615"/>
                <a:gd name="T9" fmla="*/ 223 h 675"/>
                <a:gd name="T10" fmla="*/ 310 w 615"/>
                <a:gd name="T11" fmla="*/ 223 h 675"/>
                <a:gd name="T12" fmla="*/ 309 w 615"/>
                <a:gd name="T13" fmla="*/ 224 h 675"/>
                <a:gd name="T14" fmla="*/ 306 w 615"/>
                <a:gd name="T15" fmla="*/ 224 h 675"/>
                <a:gd name="T16" fmla="*/ 305 w 615"/>
                <a:gd name="T17" fmla="*/ 223 h 675"/>
                <a:gd name="T18" fmla="*/ 304 w 615"/>
                <a:gd name="T19" fmla="*/ 223 h 675"/>
                <a:gd name="T20" fmla="*/ 231 w 615"/>
                <a:gd name="T21" fmla="*/ 150 h 675"/>
                <a:gd name="T22" fmla="*/ 241 w 615"/>
                <a:gd name="T23" fmla="*/ 140 h 675"/>
                <a:gd name="T24" fmla="*/ 609 w 615"/>
                <a:gd name="T25" fmla="*/ 197 h 675"/>
                <a:gd name="T26" fmla="*/ 402 w 615"/>
                <a:gd name="T27" fmla="*/ 524 h 675"/>
                <a:gd name="T28" fmla="*/ 315 w 615"/>
                <a:gd name="T29" fmla="*/ 546 h 675"/>
                <a:gd name="T30" fmla="*/ 374 w 615"/>
                <a:gd name="T31" fmla="*/ 591 h 675"/>
                <a:gd name="T32" fmla="*/ 384 w 615"/>
                <a:gd name="T33" fmla="*/ 601 h 675"/>
                <a:gd name="T34" fmla="*/ 311 w 615"/>
                <a:gd name="T35" fmla="*/ 673 h 675"/>
                <a:gd name="T36" fmla="*/ 310 w 615"/>
                <a:gd name="T37" fmla="*/ 674 h 675"/>
                <a:gd name="T38" fmla="*/ 309 w 615"/>
                <a:gd name="T39" fmla="*/ 675 h 675"/>
                <a:gd name="T40" fmla="*/ 306 w 615"/>
                <a:gd name="T41" fmla="*/ 675 h 675"/>
                <a:gd name="T42" fmla="*/ 305 w 615"/>
                <a:gd name="T43" fmla="*/ 674 h 675"/>
                <a:gd name="T44" fmla="*/ 304 w 615"/>
                <a:gd name="T45" fmla="*/ 673 h 675"/>
                <a:gd name="T46" fmla="*/ 231 w 615"/>
                <a:gd name="T47" fmla="*/ 601 h 675"/>
                <a:gd name="T48" fmla="*/ 241 w 615"/>
                <a:gd name="T49" fmla="*/ 591 h 675"/>
                <a:gd name="T50" fmla="*/ 301 w 615"/>
                <a:gd name="T51" fmla="*/ 546 h 675"/>
                <a:gd name="T52" fmla="*/ 213 w 615"/>
                <a:gd name="T53" fmla="*/ 524 h 675"/>
                <a:gd name="T54" fmla="*/ 6 w 615"/>
                <a:gd name="T55" fmla="*/ 197 h 675"/>
                <a:gd name="T56" fmla="*/ 83 w 615"/>
                <a:gd name="T57" fmla="*/ 123 h 675"/>
                <a:gd name="T58" fmla="*/ 275 w 615"/>
                <a:gd name="T59" fmla="*/ 98 h 675"/>
                <a:gd name="T60" fmla="*/ 275 w 615"/>
                <a:gd name="T61" fmla="*/ 112 h 675"/>
                <a:gd name="T62" fmla="*/ 15 w 615"/>
                <a:gd name="T63" fmla="*/ 182 h 675"/>
                <a:gd name="T64" fmla="*/ 18 w 615"/>
                <a:gd name="T65" fmla="*/ 191 h 675"/>
                <a:gd name="T66" fmla="*/ 597 w 615"/>
                <a:gd name="T67" fmla="*/ 191 h 675"/>
                <a:gd name="T68" fmla="*/ 601 w 615"/>
                <a:gd name="T69" fmla="*/ 182 h 675"/>
                <a:gd name="T70" fmla="*/ 340 w 615"/>
                <a:gd name="T71" fmla="*/ 112 h 675"/>
                <a:gd name="T72" fmla="*/ 340 w 615"/>
                <a:gd name="T73" fmla="*/ 98 h 675"/>
                <a:gd name="T74" fmla="*/ 615 w 615"/>
                <a:gd name="T75" fmla="*/ 180 h 675"/>
                <a:gd name="T76" fmla="*/ 577 w 615"/>
                <a:gd name="T77" fmla="*/ 221 h 675"/>
                <a:gd name="T78" fmla="*/ 38 w 615"/>
                <a:gd name="T79" fmla="*/ 221 h 675"/>
                <a:gd name="T80" fmla="*/ 225 w 615"/>
                <a:gd name="T81" fmla="*/ 516 h 675"/>
                <a:gd name="T82" fmla="*/ 308 w 615"/>
                <a:gd name="T83" fmla="*/ 532 h 675"/>
                <a:gd name="T84" fmla="*/ 390 w 615"/>
                <a:gd name="T85" fmla="*/ 516 h 675"/>
                <a:gd name="T86" fmla="*/ 577 w 615"/>
                <a:gd name="T87" fmla="*/ 22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5" h="675">
                  <a:moveTo>
                    <a:pt x="301" y="200"/>
                  </a:moveTo>
                  <a:cubicBezTo>
                    <a:pt x="301" y="7"/>
                    <a:pt x="301" y="7"/>
                    <a:pt x="301" y="7"/>
                  </a:cubicBezTo>
                  <a:cubicBezTo>
                    <a:pt x="301" y="3"/>
                    <a:pt x="304" y="0"/>
                    <a:pt x="308" y="0"/>
                  </a:cubicBezTo>
                  <a:cubicBezTo>
                    <a:pt x="311" y="0"/>
                    <a:pt x="315" y="3"/>
                    <a:pt x="315" y="7"/>
                  </a:cubicBezTo>
                  <a:cubicBezTo>
                    <a:pt x="315" y="200"/>
                    <a:pt x="315" y="200"/>
                    <a:pt x="315" y="200"/>
                  </a:cubicBezTo>
                  <a:cubicBezTo>
                    <a:pt x="374" y="140"/>
                    <a:pt x="374" y="140"/>
                    <a:pt x="374" y="140"/>
                  </a:cubicBezTo>
                  <a:cubicBezTo>
                    <a:pt x="377" y="137"/>
                    <a:pt x="382" y="137"/>
                    <a:pt x="384" y="140"/>
                  </a:cubicBezTo>
                  <a:cubicBezTo>
                    <a:pt x="387" y="143"/>
                    <a:pt x="387" y="147"/>
                    <a:pt x="384" y="150"/>
                  </a:cubicBezTo>
                  <a:cubicBezTo>
                    <a:pt x="313" y="222"/>
                    <a:pt x="313" y="222"/>
                    <a:pt x="313" y="222"/>
                  </a:cubicBezTo>
                  <a:cubicBezTo>
                    <a:pt x="312" y="222"/>
                    <a:pt x="312" y="223"/>
                    <a:pt x="311" y="223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11" y="223"/>
                    <a:pt x="310" y="223"/>
                    <a:pt x="310" y="223"/>
                  </a:cubicBezTo>
                  <a:cubicBezTo>
                    <a:pt x="310" y="224"/>
                    <a:pt x="310" y="224"/>
                    <a:pt x="310" y="224"/>
                  </a:cubicBezTo>
                  <a:cubicBezTo>
                    <a:pt x="309" y="224"/>
                    <a:pt x="309" y="224"/>
                    <a:pt x="309" y="224"/>
                  </a:cubicBezTo>
                  <a:cubicBezTo>
                    <a:pt x="308" y="224"/>
                    <a:pt x="308" y="224"/>
                    <a:pt x="308" y="224"/>
                  </a:cubicBezTo>
                  <a:cubicBezTo>
                    <a:pt x="307" y="224"/>
                    <a:pt x="307" y="224"/>
                    <a:pt x="306" y="224"/>
                  </a:cubicBezTo>
                  <a:cubicBezTo>
                    <a:pt x="306" y="224"/>
                    <a:pt x="306" y="224"/>
                    <a:pt x="306" y="224"/>
                  </a:cubicBezTo>
                  <a:cubicBezTo>
                    <a:pt x="305" y="224"/>
                    <a:pt x="305" y="224"/>
                    <a:pt x="305" y="223"/>
                  </a:cubicBezTo>
                  <a:cubicBezTo>
                    <a:pt x="305" y="223"/>
                    <a:pt x="304" y="223"/>
                    <a:pt x="304" y="223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3" y="223"/>
                    <a:pt x="303" y="222"/>
                    <a:pt x="303" y="222"/>
                  </a:cubicBezTo>
                  <a:cubicBezTo>
                    <a:pt x="231" y="150"/>
                    <a:pt x="231" y="150"/>
                    <a:pt x="231" y="150"/>
                  </a:cubicBezTo>
                  <a:cubicBezTo>
                    <a:pt x="228" y="147"/>
                    <a:pt x="228" y="143"/>
                    <a:pt x="231" y="140"/>
                  </a:cubicBezTo>
                  <a:cubicBezTo>
                    <a:pt x="233" y="137"/>
                    <a:pt x="238" y="137"/>
                    <a:pt x="241" y="140"/>
                  </a:cubicBezTo>
                  <a:lnTo>
                    <a:pt x="301" y="200"/>
                  </a:lnTo>
                  <a:close/>
                  <a:moveTo>
                    <a:pt x="609" y="197"/>
                  </a:moveTo>
                  <a:cubicBezTo>
                    <a:pt x="505" y="361"/>
                    <a:pt x="505" y="361"/>
                    <a:pt x="505" y="361"/>
                  </a:cubicBezTo>
                  <a:cubicBezTo>
                    <a:pt x="454" y="442"/>
                    <a:pt x="402" y="523"/>
                    <a:pt x="402" y="524"/>
                  </a:cubicBezTo>
                  <a:cubicBezTo>
                    <a:pt x="402" y="524"/>
                    <a:pt x="402" y="524"/>
                    <a:pt x="402" y="524"/>
                  </a:cubicBezTo>
                  <a:cubicBezTo>
                    <a:pt x="393" y="538"/>
                    <a:pt x="348" y="545"/>
                    <a:pt x="315" y="546"/>
                  </a:cubicBezTo>
                  <a:cubicBezTo>
                    <a:pt x="315" y="651"/>
                    <a:pt x="315" y="651"/>
                    <a:pt x="315" y="651"/>
                  </a:cubicBezTo>
                  <a:cubicBezTo>
                    <a:pt x="374" y="591"/>
                    <a:pt x="374" y="591"/>
                    <a:pt x="374" y="591"/>
                  </a:cubicBezTo>
                  <a:cubicBezTo>
                    <a:pt x="377" y="588"/>
                    <a:pt x="382" y="588"/>
                    <a:pt x="384" y="591"/>
                  </a:cubicBezTo>
                  <a:cubicBezTo>
                    <a:pt x="387" y="594"/>
                    <a:pt x="387" y="598"/>
                    <a:pt x="384" y="601"/>
                  </a:cubicBezTo>
                  <a:cubicBezTo>
                    <a:pt x="313" y="673"/>
                    <a:pt x="313" y="673"/>
                    <a:pt x="313" y="673"/>
                  </a:cubicBezTo>
                  <a:cubicBezTo>
                    <a:pt x="312" y="673"/>
                    <a:pt x="312" y="673"/>
                    <a:pt x="311" y="673"/>
                  </a:cubicBezTo>
                  <a:cubicBezTo>
                    <a:pt x="311" y="674"/>
                    <a:pt x="311" y="674"/>
                    <a:pt x="311" y="674"/>
                  </a:cubicBezTo>
                  <a:cubicBezTo>
                    <a:pt x="311" y="674"/>
                    <a:pt x="310" y="674"/>
                    <a:pt x="310" y="674"/>
                  </a:cubicBezTo>
                  <a:cubicBezTo>
                    <a:pt x="310" y="674"/>
                    <a:pt x="310" y="674"/>
                    <a:pt x="310" y="674"/>
                  </a:cubicBezTo>
                  <a:cubicBezTo>
                    <a:pt x="309" y="674"/>
                    <a:pt x="309" y="674"/>
                    <a:pt x="309" y="675"/>
                  </a:cubicBezTo>
                  <a:cubicBezTo>
                    <a:pt x="308" y="675"/>
                    <a:pt x="308" y="675"/>
                    <a:pt x="308" y="675"/>
                  </a:cubicBezTo>
                  <a:cubicBezTo>
                    <a:pt x="307" y="675"/>
                    <a:pt x="307" y="675"/>
                    <a:pt x="306" y="675"/>
                  </a:cubicBezTo>
                  <a:cubicBezTo>
                    <a:pt x="306" y="674"/>
                    <a:pt x="306" y="674"/>
                    <a:pt x="306" y="674"/>
                  </a:cubicBezTo>
                  <a:cubicBezTo>
                    <a:pt x="305" y="674"/>
                    <a:pt x="305" y="674"/>
                    <a:pt x="305" y="674"/>
                  </a:cubicBezTo>
                  <a:cubicBezTo>
                    <a:pt x="305" y="674"/>
                    <a:pt x="304" y="674"/>
                    <a:pt x="304" y="674"/>
                  </a:cubicBezTo>
                  <a:cubicBezTo>
                    <a:pt x="304" y="674"/>
                    <a:pt x="304" y="674"/>
                    <a:pt x="304" y="673"/>
                  </a:cubicBezTo>
                  <a:cubicBezTo>
                    <a:pt x="303" y="673"/>
                    <a:pt x="303" y="673"/>
                    <a:pt x="303" y="673"/>
                  </a:cubicBezTo>
                  <a:cubicBezTo>
                    <a:pt x="231" y="601"/>
                    <a:pt x="231" y="601"/>
                    <a:pt x="231" y="601"/>
                  </a:cubicBezTo>
                  <a:cubicBezTo>
                    <a:pt x="228" y="598"/>
                    <a:pt x="228" y="594"/>
                    <a:pt x="231" y="591"/>
                  </a:cubicBezTo>
                  <a:cubicBezTo>
                    <a:pt x="233" y="588"/>
                    <a:pt x="238" y="588"/>
                    <a:pt x="241" y="591"/>
                  </a:cubicBezTo>
                  <a:cubicBezTo>
                    <a:pt x="301" y="651"/>
                    <a:pt x="301" y="651"/>
                    <a:pt x="301" y="651"/>
                  </a:cubicBezTo>
                  <a:cubicBezTo>
                    <a:pt x="301" y="546"/>
                    <a:pt x="301" y="546"/>
                    <a:pt x="301" y="546"/>
                  </a:cubicBezTo>
                  <a:cubicBezTo>
                    <a:pt x="268" y="545"/>
                    <a:pt x="223" y="538"/>
                    <a:pt x="213" y="524"/>
                  </a:cubicBezTo>
                  <a:cubicBezTo>
                    <a:pt x="213" y="524"/>
                    <a:pt x="213" y="524"/>
                    <a:pt x="213" y="524"/>
                  </a:cubicBezTo>
                  <a:cubicBezTo>
                    <a:pt x="213" y="523"/>
                    <a:pt x="123" y="382"/>
                    <a:pt x="62" y="285"/>
                  </a:cubicBezTo>
                  <a:cubicBezTo>
                    <a:pt x="6" y="197"/>
                    <a:pt x="6" y="197"/>
                    <a:pt x="6" y="197"/>
                  </a:cubicBezTo>
                  <a:cubicBezTo>
                    <a:pt x="2" y="192"/>
                    <a:pt x="0" y="186"/>
                    <a:pt x="0" y="180"/>
                  </a:cubicBezTo>
                  <a:cubicBezTo>
                    <a:pt x="0" y="158"/>
                    <a:pt x="29" y="138"/>
                    <a:pt x="83" y="123"/>
                  </a:cubicBezTo>
                  <a:cubicBezTo>
                    <a:pt x="133" y="109"/>
                    <a:pt x="201" y="100"/>
                    <a:pt x="275" y="98"/>
                  </a:cubicBezTo>
                  <a:cubicBezTo>
                    <a:pt x="275" y="98"/>
                    <a:pt x="275" y="98"/>
                    <a:pt x="275" y="98"/>
                  </a:cubicBezTo>
                  <a:cubicBezTo>
                    <a:pt x="279" y="98"/>
                    <a:pt x="282" y="101"/>
                    <a:pt x="282" y="105"/>
                  </a:cubicBezTo>
                  <a:cubicBezTo>
                    <a:pt x="282" y="109"/>
                    <a:pt x="279" y="112"/>
                    <a:pt x="275" y="112"/>
                  </a:cubicBezTo>
                  <a:cubicBezTo>
                    <a:pt x="114" y="117"/>
                    <a:pt x="14" y="151"/>
                    <a:pt x="14" y="180"/>
                  </a:cubicBezTo>
                  <a:cubicBezTo>
                    <a:pt x="14" y="181"/>
                    <a:pt x="14" y="182"/>
                    <a:pt x="15" y="182"/>
                  </a:cubicBezTo>
                  <a:cubicBezTo>
                    <a:pt x="15" y="185"/>
                    <a:pt x="16" y="187"/>
                    <a:pt x="17" y="189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40" y="220"/>
                    <a:pt x="153" y="249"/>
                    <a:pt x="308" y="249"/>
                  </a:cubicBezTo>
                  <a:cubicBezTo>
                    <a:pt x="462" y="249"/>
                    <a:pt x="575" y="220"/>
                    <a:pt x="597" y="191"/>
                  </a:cubicBezTo>
                  <a:cubicBezTo>
                    <a:pt x="598" y="189"/>
                    <a:pt x="598" y="189"/>
                    <a:pt x="598" y="189"/>
                  </a:cubicBezTo>
                  <a:cubicBezTo>
                    <a:pt x="599" y="187"/>
                    <a:pt x="600" y="185"/>
                    <a:pt x="601" y="182"/>
                  </a:cubicBezTo>
                  <a:cubicBezTo>
                    <a:pt x="601" y="182"/>
                    <a:pt x="601" y="181"/>
                    <a:pt x="601" y="180"/>
                  </a:cubicBezTo>
                  <a:cubicBezTo>
                    <a:pt x="601" y="151"/>
                    <a:pt x="501" y="117"/>
                    <a:pt x="340" y="112"/>
                  </a:cubicBezTo>
                  <a:cubicBezTo>
                    <a:pt x="336" y="112"/>
                    <a:pt x="333" y="109"/>
                    <a:pt x="333" y="105"/>
                  </a:cubicBezTo>
                  <a:cubicBezTo>
                    <a:pt x="333" y="101"/>
                    <a:pt x="336" y="98"/>
                    <a:pt x="340" y="98"/>
                  </a:cubicBezTo>
                  <a:cubicBezTo>
                    <a:pt x="414" y="100"/>
                    <a:pt x="482" y="109"/>
                    <a:pt x="532" y="123"/>
                  </a:cubicBezTo>
                  <a:cubicBezTo>
                    <a:pt x="586" y="138"/>
                    <a:pt x="615" y="158"/>
                    <a:pt x="615" y="180"/>
                  </a:cubicBezTo>
                  <a:cubicBezTo>
                    <a:pt x="615" y="186"/>
                    <a:pt x="613" y="192"/>
                    <a:pt x="609" y="197"/>
                  </a:cubicBezTo>
                  <a:close/>
                  <a:moveTo>
                    <a:pt x="577" y="221"/>
                  </a:moveTo>
                  <a:cubicBezTo>
                    <a:pt x="522" y="248"/>
                    <a:pt x="412" y="263"/>
                    <a:pt x="308" y="263"/>
                  </a:cubicBezTo>
                  <a:cubicBezTo>
                    <a:pt x="203" y="263"/>
                    <a:pt x="94" y="248"/>
                    <a:pt x="38" y="221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201" y="479"/>
                    <a:pt x="221" y="511"/>
                    <a:pt x="225" y="516"/>
                  </a:cubicBezTo>
                  <a:cubicBezTo>
                    <a:pt x="225" y="516"/>
                    <a:pt x="225" y="516"/>
                    <a:pt x="225" y="517"/>
                  </a:cubicBezTo>
                  <a:cubicBezTo>
                    <a:pt x="229" y="523"/>
                    <a:pt x="266" y="532"/>
                    <a:pt x="308" y="532"/>
                  </a:cubicBezTo>
                  <a:cubicBezTo>
                    <a:pt x="349" y="532"/>
                    <a:pt x="386" y="523"/>
                    <a:pt x="390" y="517"/>
                  </a:cubicBezTo>
                  <a:cubicBezTo>
                    <a:pt x="390" y="516"/>
                    <a:pt x="390" y="516"/>
                    <a:pt x="390" y="516"/>
                  </a:cubicBezTo>
                  <a:cubicBezTo>
                    <a:pt x="392" y="514"/>
                    <a:pt x="403" y="496"/>
                    <a:pt x="493" y="353"/>
                  </a:cubicBezTo>
                  <a:lnTo>
                    <a:pt x="577" y="2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6" name="Strzałka zakrzywiona w dół 15">
            <a:extLst>
              <a:ext uri="{FF2B5EF4-FFF2-40B4-BE49-F238E27FC236}">
                <a16:creationId xmlns:a16="http://schemas.microsoft.com/office/drawing/2014/main" id="{0425480D-A8BB-2640-BBB5-13F964888F7F}"/>
              </a:ext>
            </a:extLst>
          </p:cNvPr>
          <p:cNvSpPr/>
          <p:nvPr/>
        </p:nvSpPr>
        <p:spPr>
          <a:xfrm>
            <a:off x="4451848" y="1955337"/>
            <a:ext cx="607659" cy="230909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trzałka zakrzywiona w dół 46">
            <a:extLst>
              <a:ext uri="{FF2B5EF4-FFF2-40B4-BE49-F238E27FC236}">
                <a16:creationId xmlns:a16="http://schemas.microsoft.com/office/drawing/2014/main" id="{84B85A7C-DA41-0341-96FB-FAAF8456B01D}"/>
              </a:ext>
            </a:extLst>
          </p:cNvPr>
          <p:cNvSpPr/>
          <p:nvPr/>
        </p:nvSpPr>
        <p:spPr>
          <a:xfrm flipH="1" flipV="1">
            <a:off x="4451848" y="3206148"/>
            <a:ext cx="607659" cy="230909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upa 53">
            <a:extLst>
              <a:ext uri="{FF2B5EF4-FFF2-40B4-BE49-F238E27FC236}">
                <a16:creationId xmlns:a16="http://schemas.microsoft.com/office/drawing/2014/main" id="{4F6D969E-71E8-3452-D1A2-49B612AA5681}"/>
              </a:ext>
            </a:extLst>
          </p:cNvPr>
          <p:cNvGrpSpPr/>
          <p:nvPr/>
        </p:nvGrpSpPr>
        <p:grpSpPr>
          <a:xfrm>
            <a:off x="1546890" y="661213"/>
            <a:ext cx="739883" cy="3838390"/>
            <a:chOff x="1546890" y="661213"/>
            <a:chExt cx="739883" cy="3838390"/>
          </a:xfrm>
        </p:grpSpPr>
        <p:pic>
          <p:nvPicPr>
            <p:cNvPr id="55" name="Obraz 54">
              <a:extLst>
                <a:ext uri="{FF2B5EF4-FFF2-40B4-BE49-F238E27FC236}">
                  <a16:creationId xmlns:a16="http://schemas.microsoft.com/office/drawing/2014/main" id="{893A3268-81FF-1F94-8860-3F6DC099B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908" y="661213"/>
              <a:ext cx="728865" cy="1118906"/>
            </a:xfrm>
            <a:prstGeom prst="rect">
              <a:avLst/>
            </a:prstGeom>
          </p:spPr>
        </p:pic>
        <p:pic>
          <p:nvPicPr>
            <p:cNvPr id="56" name="Obraz 55">
              <a:extLst>
                <a:ext uri="{FF2B5EF4-FFF2-40B4-BE49-F238E27FC236}">
                  <a16:creationId xmlns:a16="http://schemas.microsoft.com/office/drawing/2014/main" id="{8DE91B94-4385-C04F-A413-7AF24BAF3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6891" y="2020955"/>
              <a:ext cx="728865" cy="1118906"/>
            </a:xfrm>
            <a:prstGeom prst="rect">
              <a:avLst/>
            </a:prstGeom>
          </p:spPr>
        </p:pic>
        <p:pic>
          <p:nvPicPr>
            <p:cNvPr id="57" name="Obraz 56">
              <a:extLst>
                <a:ext uri="{FF2B5EF4-FFF2-40B4-BE49-F238E27FC236}">
                  <a16:creationId xmlns:a16="http://schemas.microsoft.com/office/drawing/2014/main" id="{294C341B-4358-9BC1-8ACF-59FE2F451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6890" y="3380697"/>
              <a:ext cx="728865" cy="1118906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F6DA7310-E353-C4C9-DA0D-145AEE178A8A}"/>
              </a:ext>
            </a:extLst>
          </p:cNvPr>
          <p:cNvGrpSpPr/>
          <p:nvPr/>
        </p:nvGrpSpPr>
        <p:grpSpPr>
          <a:xfrm>
            <a:off x="6640603" y="707591"/>
            <a:ext cx="728866" cy="3728318"/>
            <a:chOff x="6640603" y="707591"/>
            <a:chExt cx="728866" cy="3728318"/>
          </a:xfrm>
        </p:grpSpPr>
        <p:pic>
          <p:nvPicPr>
            <p:cNvPr id="59" name="Obraz 58">
              <a:extLst>
                <a:ext uri="{FF2B5EF4-FFF2-40B4-BE49-F238E27FC236}">
                  <a16:creationId xmlns:a16="http://schemas.microsoft.com/office/drawing/2014/main" id="{090E3177-5389-30FD-9058-21C88BCBB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0603" y="707591"/>
              <a:ext cx="728866" cy="1072528"/>
            </a:xfrm>
            <a:prstGeom prst="rect">
              <a:avLst/>
            </a:prstGeom>
          </p:spPr>
        </p:pic>
        <p:pic>
          <p:nvPicPr>
            <p:cNvPr id="60" name="Obraz 59">
              <a:extLst>
                <a:ext uri="{FF2B5EF4-FFF2-40B4-BE49-F238E27FC236}">
                  <a16:creationId xmlns:a16="http://schemas.microsoft.com/office/drawing/2014/main" id="{4C7FB15B-16BD-CC0F-428E-1A2EEEAA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0603" y="2044144"/>
              <a:ext cx="728866" cy="1072528"/>
            </a:xfrm>
            <a:prstGeom prst="rect">
              <a:avLst/>
            </a:prstGeom>
          </p:spPr>
        </p:pic>
        <p:pic>
          <p:nvPicPr>
            <p:cNvPr id="61" name="Obraz 60">
              <a:extLst>
                <a:ext uri="{FF2B5EF4-FFF2-40B4-BE49-F238E27FC236}">
                  <a16:creationId xmlns:a16="http://schemas.microsoft.com/office/drawing/2014/main" id="{F53DB413-1F18-D18D-DFA9-F3E9B431B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0603" y="3363381"/>
              <a:ext cx="728866" cy="1072528"/>
            </a:xfrm>
            <a:prstGeom prst="rect">
              <a:avLst/>
            </a:prstGeom>
          </p:spPr>
        </p:pic>
      </p:grpSp>
      <p:pic>
        <p:nvPicPr>
          <p:cNvPr id="3" name="Obraz 2">
            <a:extLst>
              <a:ext uri="{FF2B5EF4-FFF2-40B4-BE49-F238E27FC236}">
                <a16:creationId xmlns:a16="http://schemas.microsoft.com/office/drawing/2014/main" id="{C0E1CF45-134D-B51D-CBAD-42ED295C1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321" y="2310592"/>
            <a:ext cx="655430" cy="5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685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4F6DD0A0-A1B9-1945-A9C8-B30C420BAB19}" vid="{108F34A1-D674-6142-A51A-225FFFEBE3A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952</TotalTime>
  <Words>84</Words>
  <Application>Microsoft Macintosh PowerPoint</Application>
  <PresentationFormat>Pokaz na ekranie (16:9)</PresentationFormat>
  <Paragraphs>55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 Neue</vt:lpstr>
      <vt:lpstr>Helvetica Neue Condensed</vt:lpstr>
      <vt:lpstr>Default Theme</vt:lpstr>
      <vt:lpstr>IT System Architecture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Data producers</vt:lpstr>
      <vt:lpstr>Data transformation</vt:lpstr>
      <vt:lpstr>Data consumers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Wodecki (AWO)</dc:creator>
  <cp:lastModifiedBy>Andrzej Wodecki</cp:lastModifiedBy>
  <cp:revision>136</cp:revision>
  <dcterms:created xsi:type="dcterms:W3CDTF">2020-05-10T18:24:55Z</dcterms:created>
  <dcterms:modified xsi:type="dcterms:W3CDTF">2024-10-04T05:42:28Z</dcterms:modified>
</cp:coreProperties>
</file>