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3"/>
  </p:notesMasterIdLst>
  <p:sldIdLst>
    <p:sldId id="1658" r:id="rId2"/>
    <p:sldId id="1611" r:id="rId3"/>
    <p:sldId id="1616" r:id="rId4"/>
    <p:sldId id="1692" r:id="rId5"/>
    <p:sldId id="1693" r:id="rId6"/>
    <p:sldId id="1650" r:id="rId7"/>
    <p:sldId id="1694" r:id="rId8"/>
    <p:sldId id="1695" r:id="rId9"/>
    <p:sldId id="1696" r:id="rId10"/>
    <p:sldId id="1697" r:id="rId11"/>
    <p:sldId id="1698" r:id="rId12"/>
    <p:sldId id="1700" r:id="rId13"/>
    <p:sldId id="1701" r:id="rId14"/>
    <p:sldId id="1654" r:id="rId15"/>
    <p:sldId id="1672" r:id="rId16"/>
    <p:sldId id="1673" r:id="rId17"/>
    <p:sldId id="1674" r:id="rId18"/>
    <p:sldId id="1675" r:id="rId19"/>
    <p:sldId id="1649" r:id="rId20"/>
    <p:sldId id="1688" r:id="rId21"/>
    <p:sldId id="1676" r:id="rId22"/>
    <p:sldId id="1689" r:id="rId23"/>
    <p:sldId id="1677" r:id="rId24"/>
    <p:sldId id="1678" r:id="rId25"/>
    <p:sldId id="1679" r:id="rId26"/>
    <p:sldId id="1680" r:id="rId27"/>
    <p:sldId id="1702" r:id="rId28"/>
    <p:sldId id="1681" r:id="rId29"/>
    <p:sldId id="1682" r:id="rId30"/>
    <p:sldId id="1683" r:id="rId31"/>
    <p:sldId id="1684" r:id="rId32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1840"/>
  </p:normalViewPr>
  <p:slideViewPr>
    <p:cSldViewPr snapToGrid="0" snapToObjects="1">
      <p:cViewPr varScale="1">
        <p:scale>
          <a:sx n="102" d="100"/>
          <a:sy n="102" d="100"/>
        </p:scale>
        <p:origin x="176" y="2448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healthcatalyst.com/insights/database-vs-data-warehouse-a-comparative-review/#:~:text=What%20are%20the%20differences%20between,provisions%20them%20for%20analytical%20use.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svg"/><Relationship Id="rId7" Type="http://schemas.openxmlformats.org/officeDocument/2006/relationships/image" Target="../media/image15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6.png"/><Relationship Id="rId9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svg"/><Relationship Id="rId9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svg"/><Relationship Id="rId9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svg"/><Relationship Id="rId9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7.sv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svg"/><Relationship Id="rId9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Data Architecture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D878EFB-B262-496D-33C3-F53EE1F02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types</a:t>
            </a:r>
            <a:r>
              <a:rPr lang="pl-PL" dirty="0"/>
              <a:t>, </a:t>
            </a:r>
            <a:r>
              <a:rPr lang="pl-PL" dirty="0" err="1"/>
              <a:t>databases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7964110-363D-55BF-834A-21A11F4C3865}"/>
              </a:ext>
            </a:extLst>
          </p:cNvPr>
          <p:cNvSpPr txBox="1"/>
          <p:nvPr/>
        </p:nvSpPr>
        <p:spPr>
          <a:xfrm>
            <a:off x="753035" y="4518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71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Semi-structured data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They are not compatible with relational databases such as Excel or SQL, but they do have some level of organization, such as tags.</a:t>
            </a:r>
          </a:p>
          <a:p>
            <a:endParaRPr lang="pl-PL"/>
          </a:p>
          <a:p>
            <a:r>
              <a:rPr lang="pl-PL"/>
              <a:t>Are not strictly relational</a:t>
            </a:r>
          </a:p>
          <a:p>
            <a:endParaRPr lang="pl-PL"/>
          </a:p>
          <a:p>
            <a:r>
              <a:rPr lang="pl-PL"/>
              <a:t>Once processed, they can be stored in: </a:t>
            </a:r>
          </a:p>
          <a:p>
            <a:r>
              <a:rPr lang="pl-PL"/>
              <a:t>- relational databases</a:t>
            </a:r>
          </a:p>
          <a:p>
            <a:r>
              <a:rPr lang="pl-PL"/>
              <a:t>- NoSQL databases</a:t>
            </a:r>
          </a:p>
          <a:p>
            <a:r>
              <a:rPr lang="pl-PL"/>
              <a:t>- CSV, XML and JSON files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1400F6-6188-92B4-C087-6A52729B4E97}"/>
              </a:ext>
            </a:extLst>
          </p:cNvPr>
          <p:cNvSpPr txBox="1"/>
          <p:nvPr/>
        </p:nvSpPr>
        <p:spPr>
          <a:xfrm>
            <a:off x="5034079" y="1076325"/>
            <a:ext cx="2759089" cy="3064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&lt;University&gt;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l-PL" sz="1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&lt;StudentID = `1`&gt;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  &lt;Name&gt;Anna &lt;/Name&gt;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  &lt;Age&gt;21&lt;/Age&gt;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  &lt;Education&gt;Bachelor&lt;/Education&gt;</a:t>
            </a:r>
          </a:p>
          <a:p>
            <a:pPr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1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&lt;StudentID = `2`&gt;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  &lt;Name&gt;Andrzej &lt;/Name&gt;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  &lt;Age&gt;25&lt;/Age&gt;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  &lt;Education&gt;Master&lt;/Education&gt;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l-PL" sz="10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&lt;/Student&gt;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  …</a:t>
            </a:r>
          </a:p>
          <a:p>
            <a:pPr lvl="1">
              <a:lnSpc>
                <a:spcPct val="150000"/>
              </a:lnSpc>
            </a:pPr>
            <a:r>
              <a:rPr lang="pl-PL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&lt;/University&gt;</a:t>
            </a:r>
          </a:p>
        </p:txBody>
      </p:sp>
    </p:spTree>
    <p:extLst>
      <p:ext uri="{BB962C8B-B14F-4D97-AF65-F5344CB8AC3E}">
        <p14:creationId xmlns:p14="http://schemas.microsoft.com/office/powerpoint/2010/main" val="178877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Unstructured data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Mostly qualitative data</a:t>
            </a:r>
          </a:p>
          <a:p>
            <a:r>
              <a:rPr lang="pl-PL"/>
              <a:t>No schema/model</a:t>
            </a:r>
          </a:p>
          <a:p>
            <a:r>
              <a:rPr lang="pl-PL"/>
              <a:t>No relationships</a:t>
            </a:r>
          </a:p>
          <a:p>
            <a:endParaRPr lang="pl-PL"/>
          </a:p>
          <a:p>
            <a:r>
              <a:rPr lang="pl-PL"/>
              <a:t>Can be stored in NoSQL databases and data lakes</a:t>
            </a:r>
          </a:p>
          <a:p>
            <a:endParaRPr lang="pl-PL"/>
          </a:p>
          <a:p>
            <a:r>
              <a:rPr lang="pl-PL"/>
              <a:t>Examples: audio files, video files, text documents, posts on discussion forums, etc.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E385313-7043-E00D-B7A9-0722336D0A57}"/>
              </a:ext>
            </a:extLst>
          </p:cNvPr>
          <p:cNvSpPr txBox="1"/>
          <p:nvPr/>
        </p:nvSpPr>
        <p:spPr>
          <a:xfrm>
            <a:off x="4684542" y="1631998"/>
            <a:ext cx="3685735" cy="14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university has 2200 students. </a:t>
            </a:r>
          </a:p>
          <a:p>
            <a:pPr>
              <a:lnSpc>
                <a:spcPct val="150000"/>
              </a:lnSpc>
            </a:pPr>
            <a:r>
              <a:rPr lang="pl-PL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 has the index number 1, she is 21 one year old and already has a bachelor's degree.</a:t>
            </a:r>
          </a:p>
          <a:p>
            <a:pPr>
              <a:lnSpc>
                <a:spcPct val="150000"/>
              </a:lnSpc>
            </a:pPr>
            <a:r>
              <a:rPr lang="pl-PL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Andrew has number 2, he is a bit older (25 years old) and has a Master's degree.</a:t>
            </a:r>
          </a:p>
          <a:p>
            <a:pPr>
              <a:lnSpc>
                <a:spcPct val="150000"/>
              </a:lnSpc>
            </a:pPr>
            <a:r>
              <a:rPr lang="pl-PL"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student is Christopher, who...</a:t>
            </a:r>
          </a:p>
        </p:txBody>
      </p:sp>
    </p:spTree>
    <p:extLst>
      <p:ext uri="{BB962C8B-B14F-4D97-AF65-F5344CB8AC3E}">
        <p14:creationId xmlns:p14="http://schemas.microsoft.com/office/powerpoint/2010/main" val="51878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Databases</a:t>
            </a:r>
          </a:p>
        </p:txBody>
      </p:sp>
      <p:sp>
        <p:nvSpPr>
          <p:cNvPr id="2" name="Podtytuł 1">
            <a:extLst>
              <a:ext uri="{FF2B5EF4-FFF2-40B4-BE49-F238E27FC236}">
                <a16:creationId xmlns:a16="http://schemas.microsoft.com/office/drawing/2014/main" id="{3C0F81A4-124E-E243-B0AF-3DBD4E328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199999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Structured data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Organized in tables</a:t>
            </a:r>
          </a:p>
          <a:p>
            <a:r>
              <a:rPr lang="pl-PL"/>
              <a:t>One can specify relationships between them</a:t>
            </a:r>
          </a:p>
          <a:p>
            <a:r>
              <a:rPr lang="pl-PL"/>
              <a:t>Can be queried using Structured Query Language (SQL)</a:t>
            </a:r>
          </a:p>
          <a:p>
            <a:r>
              <a:rPr lang="pl-PL"/>
              <a:t>Requires a schema to be specified: a way of organizing data</a:t>
            </a:r>
          </a:p>
          <a:p>
            <a:endParaRPr lang="pl-PL"/>
          </a:p>
          <a:p>
            <a:r>
              <a:rPr lang="pl-PL"/>
              <a:t>Key technology: OLTP (OnLine Transaction Processing)</a:t>
            </a:r>
          </a:p>
          <a:p>
            <a:endParaRPr lang="pl-PL"/>
          </a:p>
          <a:p>
            <a:r>
              <a:rPr lang="pl-PL"/>
              <a:t>Examples of SQL databases: Oracle, MS SQL Server, MySQL, PostgreSQL</a:t>
            </a:r>
          </a:p>
          <a:p>
            <a:endParaRPr lang="pl-PL"/>
          </a:p>
          <a:p>
            <a:r>
              <a:rPr lang="pl-PL"/>
              <a:t>Typical applications: financial systems, ...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230CB023-2D1E-12F3-011A-705A478EC758}"/>
              </a:ext>
            </a:extLst>
          </p:cNvPr>
          <p:cNvGraphicFramePr>
            <a:graphicFrameLocks noGrp="1"/>
          </p:cNvGraphicFramePr>
          <p:nvPr/>
        </p:nvGraphicFramePr>
        <p:xfrm>
          <a:off x="6481075" y="730008"/>
          <a:ext cx="2323229" cy="118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</a:tblGrid>
              <a:tr h="237231">
                <a:tc gridSpan="3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Imię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Nazwisko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0236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Andrzej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Kowalski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Tobiasz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Krzysztof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Tomaszewski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C9C1EEF-98B1-A4B2-AB63-17A7B36AD532}"/>
              </a:ext>
            </a:extLst>
          </p:cNvPr>
          <p:cNvGraphicFramePr>
            <a:graphicFrameLocks noGrp="1"/>
          </p:cNvGraphicFramePr>
          <p:nvPr/>
        </p:nvGraphicFramePr>
        <p:xfrm>
          <a:off x="6481075" y="3345065"/>
          <a:ext cx="2323229" cy="118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</a:tblGrid>
              <a:tr h="237231">
                <a:tc gridSpan="3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Nazwa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Waga [kg]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of origin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338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Notepad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Poland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Ballpen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Germany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Pencil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C95D18B-3B09-3D9D-BB90-4DB57B98A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974175"/>
              </p:ext>
            </p:extLst>
          </p:nvPr>
        </p:nvGraphicFramePr>
        <p:xfrm>
          <a:off x="3986919" y="1941530"/>
          <a:ext cx="2323229" cy="1186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</a:tblGrid>
              <a:tr h="237231">
                <a:tc gridSpan="3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Nazwa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Waga [kg]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338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pSp>
        <p:nvGrpSpPr>
          <p:cNvPr id="10" name="Grupa 9">
            <a:extLst>
              <a:ext uri="{FF2B5EF4-FFF2-40B4-BE49-F238E27FC236}">
                <a16:creationId xmlns:a16="http://schemas.microsoft.com/office/drawing/2014/main" id="{F073F22B-9E18-CF74-67B9-C055D7664842}"/>
              </a:ext>
            </a:extLst>
          </p:cNvPr>
          <p:cNvGrpSpPr/>
          <p:nvPr/>
        </p:nvGrpSpPr>
        <p:grpSpPr>
          <a:xfrm>
            <a:off x="5506277" y="1063487"/>
            <a:ext cx="974799" cy="1302026"/>
            <a:chOff x="5277679" y="974035"/>
            <a:chExt cx="974799" cy="1302026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20106332-51C4-AAB7-7351-74109E6A613A}"/>
                </a:ext>
              </a:extLst>
            </p:cNvPr>
            <p:cNvSpPr/>
            <p:nvPr/>
          </p:nvSpPr>
          <p:spPr>
            <a:xfrm>
              <a:off x="5277679" y="2107096"/>
              <a:ext cx="803872" cy="1689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12" name="Łącznik łamany 11">
              <a:extLst>
                <a:ext uri="{FF2B5EF4-FFF2-40B4-BE49-F238E27FC236}">
                  <a16:creationId xmlns:a16="http://schemas.microsoft.com/office/drawing/2014/main" id="{404ED8E4-09CC-AA05-F91C-838C47FA33D0}"/>
                </a:ext>
              </a:extLst>
            </p:cNvPr>
            <p:cNvCxnSpPr/>
            <p:nvPr/>
          </p:nvCxnSpPr>
          <p:spPr>
            <a:xfrm rot="5400000" flipH="1" flipV="1">
              <a:off x="5412239" y="1217162"/>
              <a:ext cx="1083365" cy="597112"/>
            </a:xfrm>
            <a:prstGeom prst="bentConnector3">
              <a:avLst>
                <a:gd name="adj1" fmla="val 99541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rostokąt 12">
            <a:extLst>
              <a:ext uri="{FF2B5EF4-FFF2-40B4-BE49-F238E27FC236}">
                <a16:creationId xmlns:a16="http://schemas.microsoft.com/office/drawing/2014/main" id="{C0E6BF4E-E050-F279-BCEC-DB8E27EC8AEF}"/>
              </a:ext>
            </a:extLst>
          </p:cNvPr>
          <p:cNvSpPr/>
          <p:nvPr/>
        </p:nvSpPr>
        <p:spPr>
          <a:xfrm>
            <a:off x="3996857" y="2196548"/>
            <a:ext cx="597312" cy="1689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łamany 13">
            <a:extLst>
              <a:ext uri="{FF2B5EF4-FFF2-40B4-BE49-F238E27FC236}">
                <a16:creationId xmlns:a16="http://schemas.microsoft.com/office/drawing/2014/main" id="{0C125975-D9EB-C405-3F3D-ED84CBDB340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996857" y="2281031"/>
            <a:ext cx="2484218" cy="1436204"/>
          </a:xfrm>
          <a:prstGeom prst="bentConnector3">
            <a:avLst>
              <a:gd name="adj1" fmla="val -920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08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Databases</a:t>
            </a:r>
          </a:p>
        </p:txBody>
      </p:sp>
      <p:sp>
        <p:nvSpPr>
          <p:cNvPr id="2" name="Podtytuł 1">
            <a:extLst>
              <a:ext uri="{FF2B5EF4-FFF2-40B4-BE49-F238E27FC236}">
                <a16:creationId xmlns:a16="http://schemas.microsoft.com/office/drawing/2014/main" id="{3C0F81A4-124E-E243-B0AF-3DBD4E328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No SQL</a:t>
            </a:r>
          </a:p>
        </p:txBody>
      </p:sp>
    </p:spTree>
    <p:extLst>
      <p:ext uri="{BB962C8B-B14F-4D97-AF65-F5344CB8AC3E}">
        <p14:creationId xmlns:p14="http://schemas.microsoft.com/office/powerpoint/2010/main" val="329601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SQL: document oriented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No fixed schema</a:t>
            </a:r>
          </a:p>
          <a:p>
            <a:endParaRPr lang="pl-PL"/>
          </a:p>
          <a:p>
            <a:r>
              <a:rPr lang="pl-PL"/>
              <a:t>Data stored in JSON (JavaScript Object Notation) documents</a:t>
            </a:r>
          </a:p>
          <a:p>
            <a:endParaRPr lang="pl-PL"/>
          </a:p>
          <a:p>
            <a:r>
              <a:rPr lang="pl-PL"/>
              <a:t>Each document can have a different set of fields</a:t>
            </a:r>
          </a:p>
          <a:p>
            <a:endParaRPr lang="pl-PL"/>
          </a:p>
          <a:p>
            <a:r>
              <a:rPr lang="pl-PL"/>
              <a:t>Example databases: MongoDB, CouchDB, DocumentDB</a:t>
            </a:r>
          </a:p>
          <a:p>
            <a:endParaRPr lang="pl-PL"/>
          </a:p>
          <a:p>
            <a:r>
              <a:rPr lang="pl-PL"/>
              <a:t>Example applications: Document management systems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E9356C4C-7F65-177A-755D-519CAFD3BFDB}"/>
              </a:ext>
            </a:extLst>
          </p:cNvPr>
          <p:cNvGraphicFramePr>
            <a:graphicFrameLocks noGrp="1"/>
          </p:cNvGraphicFramePr>
          <p:nvPr/>
        </p:nvGraphicFramePr>
        <p:xfrm>
          <a:off x="5536857" y="819460"/>
          <a:ext cx="2323229" cy="122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229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948924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„ID”: 1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„Name”: Ania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„Surname”: Kowalska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02362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CEDC81AE-6C53-51BE-31FB-8E947EBC8DCC}"/>
              </a:ext>
            </a:extLst>
          </p:cNvPr>
          <p:cNvGraphicFramePr>
            <a:graphicFrameLocks noGrp="1"/>
          </p:cNvGraphicFramePr>
          <p:nvPr/>
        </p:nvGraphicFramePr>
        <p:xfrm>
          <a:off x="5536856" y="2501178"/>
          <a:ext cx="2323229" cy="1223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229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948924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{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„ID”: 2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„Name”: Andrzej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„Surname”: Tokarski</a:t>
                      </a:r>
                    </a:p>
                    <a:p>
                      <a:pPr algn="l"/>
                      <a:r>
                        <a:rPr lang="pl-PL" sz="1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}</a:t>
                      </a:r>
                    </a:p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02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3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SQL: column databases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Data stored in columns (not rows)</a:t>
            </a:r>
          </a:p>
          <a:p>
            <a:endParaRPr lang="pl-PL"/>
          </a:p>
          <a:p>
            <a:r>
              <a:rPr lang="pl-PL"/>
              <a:t>Effect: operations (queries, additions, deletions, etc.) based on columns run very fast in them</a:t>
            </a:r>
          </a:p>
          <a:p>
            <a:endParaRPr lang="pl-PL"/>
          </a:p>
          <a:p>
            <a:r>
              <a:rPr lang="pl-PL"/>
              <a:t>Examples of databases: Cassandra</a:t>
            </a:r>
          </a:p>
          <a:p>
            <a:endParaRPr lang="pl-PL"/>
          </a:p>
          <a:p>
            <a:r>
              <a:rPr lang="pl-PL"/>
              <a:t>Example applications: advanced data analysis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7B1B325-B5A2-DF79-FAC3-C878D0DCE3CB}"/>
              </a:ext>
            </a:extLst>
          </p:cNvPr>
          <p:cNvGraphicFramePr>
            <a:graphicFrameLocks noGrp="1"/>
          </p:cNvGraphicFramePr>
          <p:nvPr/>
        </p:nvGraphicFramePr>
        <p:xfrm>
          <a:off x="5953540" y="1006421"/>
          <a:ext cx="9243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39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0236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297A320-9688-98BD-7C27-D56228C26FE4}"/>
              </a:ext>
            </a:extLst>
          </p:cNvPr>
          <p:cNvGraphicFramePr>
            <a:graphicFrameLocks noGrp="1"/>
          </p:cNvGraphicFramePr>
          <p:nvPr/>
        </p:nvGraphicFramePr>
        <p:xfrm>
          <a:off x="5953539" y="2225726"/>
          <a:ext cx="9243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39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0236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Tomasz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FFB97B2-7232-AA1C-E9DC-344AA6156D30}"/>
              </a:ext>
            </a:extLst>
          </p:cNvPr>
          <p:cNvGraphicFramePr>
            <a:graphicFrameLocks noGrp="1"/>
          </p:cNvGraphicFramePr>
          <p:nvPr/>
        </p:nvGraphicFramePr>
        <p:xfrm>
          <a:off x="5953539" y="518636"/>
          <a:ext cx="924339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39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l-PL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0236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6E224CC-5D6E-82F9-578E-696CDDCD5190}"/>
              </a:ext>
            </a:extLst>
          </p:cNvPr>
          <p:cNvGraphicFramePr>
            <a:graphicFrameLocks noGrp="1"/>
          </p:cNvGraphicFramePr>
          <p:nvPr/>
        </p:nvGraphicFramePr>
        <p:xfrm>
          <a:off x="5953538" y="3445030"/>
          <a:ext cx="92433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339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20236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Kowalska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Nowakowski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l"/>
                      <a:r>
                        <a:rPr lang="pl-PL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Poniatowski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SQL: key-value based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Each entry has a unique key</a:t>
            </a:r>
          </a:p>
          <a:p>
            <a:endParaRPr lang="pl-PL"/>
          </a:p>
          <a:p>
            <a:r>
              <a:rPr lang="pl-PL"/>
              <a:t>Effect: enable faster data writing and reading</a:t>
            </a:r>
          </a:p>
          <a:p>
            <a:endParaRPr lang="pl-PL"/>
          </a:p>
          <a:p>
            <a:r>
              <a:rPr lang="pl-PL"/>
              <a:t>Example databases: Redis, Amazon Dynamo DB</a:t>
            </a:r>
          </a:p>
          <a:p>
            <a:endParaRPr lang="pl-PL"/>
          </a:p>
          <a:p>
            <a:r>
              <a:rPr lang="pl-PL"/>
              <a:t>Example applications: customer reviews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B017685-796A-5E42-58E1-D11CC878944E}"/>
              </a:ext>
            </a:extLst>
          </p:cNvPr>
          <p:cNvSpPr txBox="1"/>
          <p:nvPr/>
        </p:nvSpPr>
        <p:spPr>
          <a:xfrm>
            <a:off x="5039139" y="2144367"/>
            <a:ext cx="924339" cy="42240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pl-PL"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0C212D-CE0D-8607-BC4C-6F9FA06DAA75}"/>
              </a:ext>
            </a:extLst>
          </p:cNvPr>
          <p:cNvSpPr txBox="1"/>
          <p:nvPr/>
        </p:nvSpPr>
        <p:spPr>
          <a:xfrm>
            <a:off x="5039139" y="3253409"/>
            <a:ext cx="924339" cy="42240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pl-PL">
                <a:latin typeface="Arial" panose="020B0604020202020204" pitchFamily="34" charset="0"/>
                <a:cs typeface="Arial" panose="020B0604020202020204" pitchFamily="34" charset="0"/>
              </a:rPr>
              <a:t>234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2E2E4C3-E2BB-411D-B8F6-AAB7B5EE4527}"/>
              </a:ext>
            </a:extLst>
          </p:cNvPr>
          <p:cNvSpPr txBox="1"/>
          <p:nvPr/>
        </p:nvSpPr>
        <p:spPr>
          <a:xfrm>
            <a:off x="6665702" y="1721962"/>
            <a:ext cx="2021097" cy="76095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„Product name”: „Notepad”</a:t>
            </a:r>
          </a:p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„Country of origin”: „Poland”</a:t>
            </a:r>
          </a:p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9" name="Łącznik łamany 8">
            <a:extLst>
              <a:ext uri="{FF2B5EF4-FFF2-40B4-BE49-F238E27FC236}">
                <a16:creationId xmlns:a16="http://schemas.microsoft.com/office/drawing/2014/main" id="{49285EC1-9C28-8445-6F55-7BE697F5496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963478" y="2102442"/>
            <a:ext cx="702224" cy="253128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łamany 9">
            <a:extLst>
              <a:ext uri="{FF2B5EF4-FFF2-40B4-BE49-F238E27FC236}">
                <a16:creationId xmlns:a16="http://schemas.microsoft.com/office/drawing/2014/main" id="{B1ECFE91-582F-D5D9-2AAC-42679B9BEC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63478" y="3464612"/>
            <a:ext cx="702224" cy="416960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1DAE724-3199-AE06-BA0E-FF1906DF966D}"/>
              </a:ext>
            </a:extLst>
          </p:cNvPr>
          <p:cNvSpPr txBox="1"/>
          <p:nvPr/>
        </p:nvSpPr>
        <p:spPr>
          <a:xfrm>
            <a:off x="6665702" y="3501092"/>
            <a:ext cx="2021097" cy="760959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„Product name”: „Ballpen”</a:t>
            </a:r>
          </a:p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„Country of origin”: „Germany”</a:t>
            </a:r>
          </a:p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710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No SQL: graph databases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Data stored in the form of graphs</a:t>
            </a:r>
          </a:p>
          <a:p>
            <a:endParaRPr lang="pl-PL"/>
          </a:p>
          <a:p>
            <a:r>
              <a:rPr lang="pl-PL"/>
              <a:t>Focusing on connections (relationships) between points (objects)</a:t>
            </a:r>
          </a:p>
          <a:p>
            <a:endParaRPr lang="pl-PL"/>
          </a:p>
          <a:p>
            <a:r>
              <a:rPr lang="pl-PL"/>
              <a:t>Used in relationship analyses</a:t>
            </a:r>
          </a:p>
          <a:p>
            <a:endParaRPr lang="pl-PL"/>
          </a:p>
          <a:p>
            <a:r>
              <a:rPr lang="pl-PL"/>
              <a:t>Example databases: Neo4j, Inifinite Graph</a:t>
            </a:r>
          </a:p>
          <a:p>
            <a:endParaRPr lang="pl-PL"/>
          </a:p>
          <a:p>
            <a:r>
              <a:rPr lang="pl-PL"/>
              <a:t>Example applications: social network analysis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22F5F9DC-2DD0-B129-EFD8-5B29C4E7AA85}"/>
              </a:ext>
            </a:extLst>
          </p:cNvPr>
          <p:cNvSpPr/>
          <p:nvPr/>
        </p:nvSpPr>
        <p:spPr>
          <a:xfrm>
            <a:off x="5874026" y="1063488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Andrzej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1A320349-F4E5-5337-6DDE-A36BCB550B84}"/>
              </a:ext>
            </a:extLst>
          </p:cNvPr>
          <p:cNvSpPr/>
          <p:nvPr/>
        </p:nvSpPr>
        <p:spPr>
          <a:xfrm>
            <a:off x="7109791" y="2555186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</a:p>
          <a:p>
            <a:pPr algn="ctr"/>
            <a:r>
              <a:rPr lang="pl-PL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CAD4B22-1A2C-CFCA-3806-D56C417B3354}"/>
              </a:ext>
            </a:extLst>
          </p:cNvPr>
          <p:cNvSpPr/>
          <p:nvPr/>
        </p:nvSpPr>
        <p:spPr>
          <a:xfrm>
            <a:off x="4764088" y="2555186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</a:p>
          <a:p>
            <a:pPr algn="ctr"/>
            <a:r>
              <a:rPr lang="pl-PL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Tomasz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F4DE788-5250-0DE5-1D01-1BCE1716C7C2}"/>
              </a:ext>
            </a:extLst>
          </p:cNvPr>
          <p:cNvSpPr txBox="1"/>
          <p:nvPr/>
        </p:nvSpPr>
        <p:spPr>
          <a:xfrm>
            <a:off x="6536594" y="953214"/>
            <a:ext cx="739305" cy="2462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73B2903-604D-05E3-C20C-B6CD84AB3149}"/>
              </a:ext>
            </a:extLst>
          </p:cNvPr>
          <p:cNvSpPr txBox="1"/>
          <p:nvPr/>
        </p:nvSpPr>
        <p:spPr>
          <a:xfrm>
            <a:off x="7861811" y="2555186"/>
            <a:ext cx="739305" cy="2462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81531DB-F745-5BE9-2019-C75B63E1F6EB}"/>
              </a:ext>
            </a:extLst>
          </p:cNvPr>
          <p:cNvSpPr txBox="1"/>
          <p:nvPr/>
        </p:nvSpPr>
        <p:spPr>
          <a:xfrm>
            <a:off x="4417938" y="2526724"/>
            <a:ext cx="739305" cy="24622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sz="100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5C79EE59-4FD8-E5D3-2AB0-27A5D59D30BA}"/>
              </a:ext>
            </a:extLst>
          </p:cNvPr>
          <p:cNvGrpSpPr/>
          <p:nvPr/>
        </p:nvGrpSpPr>
        <p:grpSpPr>
          <a:xfrm>
            <a:off x="5411830" y="1843977"/>
            <a:ext cx="596107" cy="727773"/>
            <a:chOff x="5411830" y="1843977"/>
            <a:chExt cx="596107" cy="727773"/>
          </a:xfrm>
        </p:grpSpPr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4FAB4605-F06D-66C2-65B1-860B5A51A3CC}"/>
                </a:ext>
              </a:extLst>
            </p:cNvPr>
            <p:cNvCxnSpPr>
              <a:endCxn id="5" idx="3"/>
            </p:cNvCxnSpPr>
            <p:nvPr/>
          </p:nvCxnSpPr>
          <p:spPr>
            <a:xfrm flipV="1">
              <a:off x="5411830" y="1843977"/>
              <a:ext cx="596107" cy="727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AEB0C0C6-FDEB-4A5E-A82A-9D384BAC4E89}"/>
                </a:ext>
              </a:extLst>
            </p:cNvPr>
            <p:cNvSpPr txBox="1"/>
            <p:nvPr/>
          </p:nvSpPr>
          <p:spPr>
            <a:xfrm rot="18445058">
              <a:off x="5369056" y="2071829"/>
              <a:ext cx="4988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>
                  <a:latin typeface="Arial" panose="020B0604020202020204" pitchFamily="34" charset="0"/>
                  <a:cs typeface="Arial" panose="020B0604020202020204" pitchFamily="34" charset="0"/>
                </a:rPr>
                <a:t>follows</a:t>
              </a: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65553ABE-29F9-2AEC-C8A9-65F6C51B370C}"/>
              </a:ext>
            </a:extLst>
          </p:cNvPr>
          <p:cNvGrpSpPr/>
          <p:nvPr/>
        </p:nvGrpSpPr>
        <p:grpSpPr>
          <a:xfrm rot="3064697">
            <a:off x="5958976" y="2360999"/>
            <a:ext cx="898895" cy="1102657"/>
            <a:chOff x="5411830" y="1843977"/>
            <a:chExt cx="596107" cy="727773"/>
          </a:xfrm>
        </p:grpSpPr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AF1301EE-3C4F-5892-16BD-E3125BBA4CEA}"/>
                </a:ext>
              </a:extLst>
            </p:cNvPr>
            <p:cNvCxnSpPr/>
            <p:nvPr/>
          </p:nvCxnSpPr>
          <p:spPr>
            <a:xfrm flipV="1">
              <a:off x="5411830" y="1843977"/>
              <a:ext cx="596107" cy="727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96E276F0-C75B-BB15-1114-6A3D2810E7B3}"/>
                </a:ext>
              </a:extLst>
            </p:cNvPr>
            <p:cNvSpPr txBox="1"/>
            <p:nvPr/>
          </p:nvSpPr>
          <p:spPr>
            <a:xfrm rot="18513802">
              <a:off x="5494727" y="2120351"/>
              <a:ext cx="329253" cy="142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>
                  <a:latin typeface="Arial" panose="020B0604020202020204" pitchFamily="34" charset="0"/>
                  <a:cs typeface="Arial" panose="020B0604020202020204" pitchFamily="34" charset="0"/>
                </a:rPr>
                <a:t>follows</a:t>
              </a:r>
            </a:p>
          </p:txBody>
        </p:sp>
      </p:grpSp>
      <p:grpSp>
        <p:nvGrpSpPr>
          <p:cNvPr id="18" name="Grupa 17">
            <a:extLst>
              <a:ext uri="{FF2B5EF4-FFF2-40B4-BE49-F238E27FC236}">
                <a16:creationId xmlns:a16="http://schemas.microsoft.com/office/drawing/2014/main" id="{356271FB-1766-FD5E-ACBE-8861B0C12716}"/>
              </a:ext>
            </a:extLst>
          </p:cNvPr>
          <p:cNvGrpSpPr/>
          <p:nvPr/>
        </p:nvGrpSpPr>
        <p:grpSpPr>
          <a:xfrm rot="3064697">
            <a:off x="6238724" y="2386195"/>
            <a:ext cx="215444" cy="1422611"/>
            <a:chOff x="5577806" y="1722174"/>
            <a:chExt cx="142873" cy="938949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C0249BDD-D213-4258-665F-A6401D1DCF58}"/>
                </a:ext>
              </a:extLst>
            </p:cNvPr>
            <p:cNvCxnSpPr>
              <a:cxnSpLocks/>
            </p:cNvCxnSpPr>
            <p:nvPr/>
          </p:nvCxnSpPr>
          <p:spPr>
            <a:xfrm rot="18535303" flipH="1">
              <a:off x="5213714" y="2191649"/>
              <a:ext cx="9389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039A7D3B-2F85-EE9D-8AAB-594AE39A28CA}"/>
                </a:ext>
              </a:extLst>
            </p:cNvPr>
            <p:cNvSpPr txBox="1"/>
            <p:nvPr/>
          </p:nvSpPr>
          <p:spPr>
            <a:xfrm rot="18513802">
              <a:off x="5484616" y="2095361"/>
              <a:ext cx="329253" cy="142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>
                  <a:latin typeface="Arial" panose="020B0604020202020204" pitchFamily="34" charset="0"/>
                  <a:cs typeface="Arial" panose="020B0604020202020204" pitchFamily="34" charset="0"/>
                </a:rPr>
                <a:t>follows</a:t>
              </a:r>
            </a:p>
          </p:txBody>
        </p:sp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8B2AA98A-69E1-8BDA-F804-15D7AE7C126F}"/>
              </a:ext>
            </a:extLst>
          </p:cNvPr>
          <p:cNvGrpSpPr/>
          <p:nvPr/>
        </p:nvGrpSpPr>
        <p:grpSpPr>
          <a:xfrm rot="5581497">
            <a:off x="6647535" y="1887232"/>
            <a:ext cx="742919" cy="692946"/>
            <a:chOff x="5411830" y="1843977"/>
            <a:chExt cx="596107" cy="727773"/>
          </a:xfrm>
        </p:grpSpPr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7EFB447E-B6FA-438D-D065-13F795AF16DF}"/>
                </a:ext>
              </a:extLst>
            </p:cNvPr>
            <p:cNvCxnSpPr/>
            <p:nvPr/>
          </p:nvCxnSpPr>
          <p:spPr>
            <a:xfrm flipV="1">
              <a:off x="5411830" y="1843977"/>
              <a:ext cx="596107" cy="727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DFD75EA0-3876-8956-E99C-4C10BF745898}"/>
                </a:ext>
              </a:extLst>
            </p:cNvPr>
            <p:cNvSpPr txBox="1"/>
            <p:nvPr/>
          </p:nvSpPr>
          <p:spPr>
            <a:xfrm rot="19165717">
              <a:off x="5418346" y="2066414"/>
              <a:ext cx="400274" cy="226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800">
                  <a:latin typeface="Arial" panose="020B0604020202020204" pitchFamily="34" charset="0"/>
                  <a:cs typeface="Arial" panose="020B0604020202020204" pitchFamily="34" charset="0"/>
                </a:rPr>
                <a:t>follows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23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rmAutofit/>
          </a:bodyPr>
          <a:lstStyle/>
          <a:p>
            <a:r>
              <a:rPr lang="pl-PL"/>
              <a:t>Data warehouses</a:t>
            </a:r>
          </a:p>
        </p:txBody>
      </p:sp>
    </p:spTree>
    <p:extLst>
      <p:ext uri="{BB962C8B-B14F-4D97-AF65-F5344CB8AC3E}">
        <p14:creationId xmlns:p14="http://schemas.microsoft.com/office/powerpoint/2010/main" val="343579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A4B0DF2-D047-6E4C-9EB8-B06AE3328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Data types</a:t>
            </a:r>
          </a:p>
        </p:txBody>
      </p:sp>
      <p:sp>
        <p:nvSpPr>
          <p:cNvPr id="3" name="Podtytuł 4">
            <a:extLst>
              <a:ext uri="{FF2B5EF4-FFF2-40B4-BE49-F238E27FC236}">
                <a16:creationId xmlns:a16="http://schemas.microsoft.com/office/drawing/2014/main" id="{DD861995-BAD2-B373-F6A3-4E90C4F66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70921"/>
            <a:ext cx="7772400" cy="1314450"/>
          </a:xfrm>
        </p:spPr>
        <p:txBody>
          <a:bodyPr/>
          <a:lstStyle/>
          <a:p>
            <a:r>
              <a:rPr lang="pl-PL"/>
              <a:t>event data, entity data</a:t>
            </a:r>
          </a:p>
        </p:txBody>
      </p:sp>
    </p:spTree>
    <p:extLst>
      <p:ext uri="{BB962C8B-B14F-4D97-AF65-F5344CB8AC3E}">
        <p14:creationId xmlns:p14="http://schemas.microsoft.com/office/powerpoint/2010/main" val="376932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ADC4-463F-614E-81B9-E1A9064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OnLine Transaction Processing (OLTP) systems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4F347D-46E2-8D42-8397-6DCE1AD4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Systems underlying transaction-based systems</a:t>
            </a: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8A2338ED-5704-698C-19DE-72C621EE3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91" y="1916034"/>
            <a:ext cx="635052" cy="547659"/>
          </a:xfrm>
          <a:custGeom>
            <a:avLst/>
            <a:gdLst>
              <a:gd name="connsiteX0" fmla="*/ 301739 w 539617"/>
              <a:gd name="connsiteY0" fmla="*/ 439819 h 483756"/>
              <a:gd name="connsiteX1" fmla="*/ 333160 w 539617"/>
              <a:gd name="connsiteY1" fmla="*/ 439819 h 483756"/>
              <a:gd name="connsiteX2" fmla="*/ 340097 w 539617"/>
              <a:gd name="connsiteY2" fmla="*/ 446519 h 483756"/>
              <a:gd name="connsiteX3" fmla="*/ 333160 w 539617"/>
              <a:gd name="connsiteY3" fmla="*/ 453612 h 483756"/>
              <a:gd name="connsiteX4" fmla="*/ 301739 w 539617"/>
              <a:gd name="connsiteY4" fmla="*/ 453612 h 483756"/>
              <a:gd name="connsiteX5" fmla="*/ 294394 w 539617"/>
              <a:gd name="connsiteY5" fmla="*/ 446519 h 483756"/>
              <a:gd name="connsiteX6" fmla="*/ 301739 w 539617"/>
              <a:gd name="connsiteY6" fmla="*/ 439819 h 483756"/>
              <a:gd name="connsiteX7" fmla="*/ 392431 w 539617"/>
              <a:gd name="connsiteY7" fmla="*/ 438046 h 483756"/>
              <a:gd name="connsiteX8" fmla="*/ 402185 w 539617"/>
              <a:gd name="connsiteY8" fmla="*/ 447393 h 483756"/>
              <a:gd name="connsiteX9" fmla="*/ 392431 w 539617"/>
              <a:gd name="connsiteY9" fmla="*/ 457147 h 483756"/>
              <a:gd name="connsiteX10" fmla="*/ 383068 w 539617"/>
              <a:gd name="connsiteY10" fmla="*/ 447393 h 483756"/>
              <a:gd name="connsiteX11" fmla="*/ 392431 w 539617"/>
              <a:gd name="connsiteY11" fmla="*/ 438046 h 483756"/>
              <a:gd name="connsiteX12" fmla="*/ 240104 w 539617"/>
              <a:gd name="connsiteY12" fmla="*/ 438046 h 483756"/>
              <a:gd name="connsiteX13" fmla="*/ 249658 w 539617"/>
              <a:gd name="connsiteY13" fmla="*/ 447393 h 483756"/>
              <a:gd name="connsiteX14" fmla="*/ 240104 w 539617"/>
              <a:gd name="connsiteY14" fmla="*/ 457147 h 483756"/>
              <a:gd name="connsiteX15" fmla="*/ 230549 w 539617"/>
              <a:gd name="connsiteY15" fmla="*/ 447393 h 483756"/>
              <a:gd name="connsiteX16" fmla="*/ 240104 w 539617"/>
              <a:gd name="connsiteY16" fmla="*/ 438046 h 483756"/>
              <a:gd name="connsiteX17" fmla="*/ 392420 w 539617"/>
              <a:gd name="connsiteY17" fmla="*/ 424088 h 483756"/>
              <a:gd name="connsiteX18" fmla="*/ 368740 w 539617"/>
              <a:gd name="connsiteY18" fmla="*/ 446513 h 483756"/>
              <a:gd name="connsiteX19" fmla="*/ 392420 w 539617"/>
              <a:gd name="connsiteY19" fmla="*/ 468939 h 483756"/>
              <a:gd name="connsiteX20" fmla="*/ 416101 w 539617"/>
              <a:gd name="connsiteY20" fmla="*/ 446513 h 483756"/>
              <a:gd name="connsiteX21" fmla="*/ 392420 w 539617"/>
              <a:gd name="connsiteY21" fmla="*/ 424088 h 483756"/>
              <a:gd name="connsiteX22" fmla="*/ 239902 w 539617"/>
              <a:gd name="connsiteY22" fmla="*/ 424088 h 483756"/>
              <a:gd name="connsiteX23" fmla="*/ 216222 w 539617"/>
              <a:gd name="connsiteY23" fmla="*/ 446513 h 483756"/>
              <a:gd name="connsiteX24" fmla="*/ 239902 w 539617"/>
              <a:gd name="connsiteY24" fmla="*/ 468939 h 483756"/>
              <a:gd name="connsiteX25" fmla="*/ 263181 w 539617"/>
              <a:gd name="connsiteY25" fmla="*/ 446513 h 483756"/>
              <a:gd name="connsiteX26" fmla="*/ 239902 w 539617"/>
              <a:gd name="connsiteY26" fmla="*/ 424088 h 483756"/>
              <a:gd name="connsiteX27" fmla="*/ 392420 w 539617"/>
              <a:gd name="connsiteY27" fmla="*/ 409671 h 483756"/>
              <a:gd name="connsiteX28" fmla="*/ 430550 w 539617"/>
              <a:gd name="connsiteY28" fmla="*/ 446513 h 483756"/>
              <a:gd name="connsiteX29" fmla="*/ 392420 w 539617"/>
              <a:gd name="connsiteY29" fmla="*/ 483756 h 483756"/>
              <a:gd name="connsiteX30" fmla="*/ 354692 w 539617"/>
              <a:gd name="connsiteY30" fmla="*/ 446513 h 483756"/>
              <a:gd name="connsiteX31" fmla="*/ 392420 w 539617"/>
              <a:gd name="connsiteY31" fmla="*/ 409671 h 483756"/>
              <a:gd name="connsiteX32" fmla="*/ 239902 w 539617"/>
              <a:gd name="connsiteY32" fmla="*/ 409671 h 483756"/>
              <a:gd name="connsiteX33" fmla="*/ 278032 w 539617"/>
              <a:gd name="connsiteY33" fmla="*/ 446513 h 483756"/>
              <a:gd name="connsiteX34" fmla="*/ 239902 w 539617"/>
              <a:gd name="connsiteY34" fmla="*/ 483756 h 483756"/>
              <a:gd name="connsiteX35" fmla="*/ 202174 w 539617"/>
              <a:gd name="connsiteY35" fmla="*/ 446513 h 483756"/>
              <a:gd name="connsiteX36" fmla="*/ 239902 w 539617"/>
              <a:gd name="connsiteY36" fmla="*/ 409671 h 483756"/>
              <a:gd name="connsiteX37" fmla="*/ 186727 w 539617"/>
              <a:gd name="connsiteY37" fmla="*/ 345457 h 483756"/>
              <a:gd name="connsiteX38" fmla="*/ 195160 w 539617"/>
              <a:gd name="connsiteY38" fmla="*/ 371995 h 483756"/>
              <a:gd name="connsiteX39" fmla="*/ 204396 w 539617"/>
              <a:gd name="connsiteY39" fmla="*/ 378831 h 483756"/>
              <a:gd name="connsiteX40" fmla="*/ 431279 w 539617"/>
              <a:gd name="connsiteY40" fmla="*/ 378831 h 483756"/>
              <a:gd name="connsiteX41" fmla="*/ 438909 w 539617"/>
              <a:gd name="connsiteY41" fmla="*/ 372799 h 483756"/>
              <a:gd name="connsiteX42" fmla="*/ 446539 w 539617"/>
              <a:gd name="connsiteY42" fmla="*/ 345457 h 483756"/>
              <a:gd name="connsiteX43" fmla="*/ 173476 w 539617"/>
              <a:gd name="connsiteY43" fmla="*/ 299619 h 483756"/>
              <a:gd name="connsiteX44" fmla="*/ 182712 w 539617"/>
              <a:gd name="connsiteY44" fmla="*/ 330982 h 483756"/>
              <a:gd name="connsiteX45" fmla="*/ 450153 w 539617"/>
              <a:gd name="connsiteY45" fmla="*/ 330982 h 483756"/>
              <a:gd name="connsiteX46" fmla="*/ 458987 w 539617"/>
              <a:gd name="connsiteY46" fmla="*/ 299619 h 483756"/>
              <a:gd name="connsiteX47" fmla="*/ 489908 w 539617"/>
              <a:gd name="connsiteY47" fmla="*/ 240109 h 483756"/>
              <a:gd name="connsiteX48" fmla="*/ 452562 w 539617"/>
              <a:gd name="connsiteY48" fmla="*/ 376418 h 483756"/>
              <a:gd name="connsiteX49" fmla="*/ 451759 w 539617"/>
              <a:gd name="connsiteY49" fmla="*/ 378831 h 483756"/>
              <a:gd name="connsiteX50" fmla="*/ 479868 w 539617"/>
              <a:gd name="connsiteY50" fmla="*/ 378831 h 483756"/>
              <a:gd name="connsiteX51" fmla="*/ 488703 w 539617"/>
              <a:gd name="connsiteY51" fmla="*/ 372799 h 483756"/>
              <a:gd name="connsiteX52" fmla="*/ 525245 w 539617"/>
              <a:gd name="connsiteY52" fmla="*/ 242522 h 483756"/>
              <a:gd name="connsiteX53" fmla="*/ 524844 w 539617"/>
              <a:gd name="connsiteY53" fmla="*/ 240913 h 483756"/>
              <a:gd name="connsiteX54" fmla="*/ 523237 w 539617"/>
              <a:gd name="connsiteY54" fmla="*/ 240109 h 483756"/>
              <a:gd name="connsiteX55" fmla="*/ 16464 w 539617"/>
              <a:gd name="connsiteY55" fmla="*/ 125915 h 483756"/>
              <a:gd name="connsiteX56" fmla="*/ 31322 w 539617"/>
              <a:gd name="connsiteY56" fmla="*/ 135163 h 483756"/>
              <a:gd name="connsiteX57" fmla="*/ 95572 w 539617"/>
              <a:gd name="connsiteY57" fmla="*/ 135163 h 483756"/>
              <a:gd name="connsiteX58" fmla="*/ 131311 w 539617"/>
              <a:gd name="connsiteY58" fmla="*/ 162103 h 483756"/>
              <a:gd name="connsiteX59" fmla="*/ 146169 w 539617"/>
              <a:gd name="connsiteY59" fmla="*/ 210354 h 483756"/>
              <a:gd name="connsiteX60" fmla="*/ 243348 w 539617"/>
              <a:gd name="connsiteY60" fmla="*/ 210354 h 483756"/>
              <a:gd name="connsiteX61" fmla="*/ 250576 w 539617"/>
              <a:gd name="connsiteY61" fmla="*/ 217190 h 483756"/>
              <a:gd name="connsiteX62" fmla="*/ 243348 w 539617"/>
              <a:gd name="connsiteY62" fmla="*/ 224025 h 483756"/>
              <a:gd name="connsiteX63" fmla="*/ 150586 w 539617"/>
              <a:gd name="connsiteY63" fmla="*/ 224025 h 483756"/>
              <a:gd name="connsiteX64" fmla="*/ 168657 w 539617"/>
              <a:gd name="connsiteY64" fmla="*/ 285545 h 483756"/>
              <a:gd name="connsiteX65" fmla="*/ 462601 w 539617"/>
              <a:gd name="connsiteY65" fmla="*/ 285545 h 483756"/>
              <a:gd name="connsiteX66" fmla="*/ 477058 w 539617"/>
              <a:gd name="connsiteY66" fmla="*/ 232871 h 483756"/>
              <a:gd name="connsiteX67" fmla="*/ 475451 w 539617"/>
              <a:gd name="connsiteY67" fmla="*/ 226438 h 483756"/>
              <a:gd name="connsiteX68" fmla="*/ 471436 w 539617"/>
              <a:gd name="connsiteY68" fmla="*/ 224025 h 483756"/>
              <a:gd name="connsiteX69" fmla="*/ 380281 w 539617"/>
              <a:gd name="connsiteY69" fmla="*/ 224025 h 483756"/>
              <a:gd name="connsiteX70" fmla="*/ 373053 w 539617"/>
              <a:gd name="connsiteY70" fmla="*/ 217190 h 483756"/>
              <a:gd name="connsiteX71" fmla="*/ 380281 w 539617"/>
              <a:gd name="connsiteY71" fmla="*/ 210354 h 483756"/>
              <a:gd name="connsiteX72" fmla="*/ 471436 w 539617"/>
              <a:gd name="connsiteY72" fmla="*/ 210354 h 483756"/>
              <a:gd name="connsiteX73" fmla="*/ 486695 w 539617"/>
              <a:gd name="connsiteY73" fmla="*/ 217592 h 483756"/>
              <a:gd name="connsiteX74" fmla="*/ 490711 w 539617"/>
              <a:gd name="connsiteY74" fmla="*/ 225634 h 483756"/>
              <a:gd name="connsiteX75" fmla="*/ 523237 w 539617"/>
              <a:gd name="connsiteY75" fmla="*/ 225634 h 483756"/>
              <a:gd name="connsiteX76" fmla="*/ 536489 w 539617"/>
              <a:gd name="connsiteY76" fmla="*/ 232469 h 483756"/>
              <a:gd name="connsiteX77" fmla="*/ 538898 w 539617"/>
              <a:gd name="connsiteY77" fmla="*/ 246543 h 483756"/>
              <a:gd name="connsiteX78" fmla="*/ 501954 w 539617"/>
              <a:gd name="connsiteY78" fmla="*/ 376418 h 483756"/>
              <a:gd name="connsiteX79" fmla="*/ 479868 w 539617"/>
              <a:gd name="connsiteY79" fmla="*/ 393306 h 483756"/>
              <a:gd name="connsiteX80" fmla="*/ 414414 w 539617"/>
              <a:gd name="connsiteY80" fmla="*/ 393306 h 483756"/>
              <a:gd name="connsiteX81" fmla="*/ 414012 w 539617"/>
              <a:gd name="connsiteY81" fmla="*/ 393306 h 483756"/>
              <a:gd name="connsiteX82" fmla="*/ 204396 w 539617"/>
              <a:gd name="connsiteY82" fmla="*/ 393306 h 483756"/>
              <a:gd name="connsiteX83" fmla="*/ 181507 w 539617"/>
              <a:gd name="connsiteY83" fmla="*/ 376016 h 483756"/>
              <a:gd name="connsiteX84" fmla="*/ 117658 w 539617"/>
              <a:gd name="connsiteY84" fmla="*/ 165722 h 483756"/>
              <a:gd name="connsiteX85" fmla="*/ 95572 w 539617"/>
              <a:gd name="connsiteY85" fmla="*/ 149638 h 483756"/>
              <a:gd name="connsiteX86" fmla="*/ 31322 w 539617"/>
              <a:gd name="connsiteY86" fmla="*/ 149638 h 483756"/>
              <a:gd name="connsiteX87" fmla="*/ 16464 w 539617"/>
              <a:gd name="connsiteY87" fmla="*/ 159289 h 483756"/>
              <a:gd name="connsiteX88" fmla="*/ 0 w 539617"/>
              <a:gd name="connsiteY88" fmla="*/ 142401 h 483756"/>
              <a:gd name="connsiteX89" fmla="*/ 16464 w 539617"/>
              <a:gd name="connsiteY89" fmla="*/ 125915 h 483756"/>
              <a:gd name="connsiteX90" fmla="*/ 137043 w 539617"/>
              <a:gd name="connsiteY90" fmla="*/ 58525 h 483756"/>
              <a:gd name="connsiteX91" fmla="*/ 145024 w 539617"/>
              <a:gd name="connsiteY91" fmla="*/ 66506 h 483756"/>
              <a:gd name="connsiteX92" fmla="*/ 137043 w 539617"/>
              <a:gd name="connsiteY92" fmla="*/ 74087 h 483756"/>
              <a:gd name="connsiteX93" fmla="*/ 129461 w 539617"/>
              <a:gd name="connsiteY93" fmla="*/ 66506 h 483756"/>
              <a:gd name="connsiteX94" fmla="*/ 137043 w 539617"/>
              <a:gd name="connsiteY94" fmla="*/ 58525 h 483756"/>
              <a:gd name="connsiteX95" fmla="*/ 168173 w 539617"/>
              <a:gd name="connsiteY95" fmla="*/ 58524 h 483756"/>
              <a:gd name="connsiteX96" fmla="*/ 213696 w 539617"/>
              <a:gd name="connsiteY96" fmla="*/ 58524 h 483756"/>
              <a:gd name="connsiteX97" fmla="*/ 221283 w 539617"/>
              <a:gd name="connsiteY97" fmla="*/ 65426 h 483756"/>
              <a:gd name="connsiteX98" fmla="*/ 213696 w 539617"/>
              <a:gd name="connsiteY98" fmla="*/ 72328 h 483756"/>
              <a:gd name="connsiteX99" fmla="*/ 168173 w 539617"/>
              <a:gd name="connsiteY99" fmla="*/ 72328 h 483756"/>
              <a:gd name="connsiteX100" fmla="*/ 161384 w 539617"/>
              <a:gd name="connsiteY100" fmla="*/ 65426 h 483756"/>
              <a:gd name="connsiteX101" fmla="*/ 168173 w 539617"/>
              <a:gd name="connsiteY101" fmla="*/ 58524 h 483756"/>
              <a:gd name="connsiteX102" fmla="*/ 274141 w 539617"/>
              <a:gd name="connsiteY102" fmla="*/ 46110 h 483756"/>
              <a:gd name="connsiteX103" fmla="*/ 309063 w 539617"/>
              <a:gd name="connsiteY103" fmla="*/ 46110 h 483756"/>
              <a:gd name="connsiteX104" fmla="*/ 316778 w 539617"/>
              <a:gd name="connsiteY104" fmla="*/ 52938 h 483756"/>
              <a:gd name="connsiteX105" fmla="*/ 316778 w 539617"/>
              <a:gd name="connsiteY105" fmla="*/ 251357 h 483756"/>
              <a:gd name="connsiteX106" fmla="*/ 339112 w 539617"/>
              <a:gd name="connsiteY106" fmla="*/ 228061 h 483756"/>
              <a:gd name="connsiteX107" fmla="*/ 349263 w 539617"/>
              <a:gd name="connsiteY107" fmla="*/ 227659 h 483756"/>
              <a:gd name="connsiteX108" fmla="*/ 349670 w 539617"/>
              <a:gd name="connsiteY108" fmla="*/ 237700 h 483756"/>
              <a:gd name="connsiteX109" fmla="*/ 314748 w 539617"/>
              <a:gd name="connsiteY109" fmla="*/ 273849 h 483756"/>
              <a:gd name="connsiteX110" fmla="*/ 309063 w 539617"/>
              <a:gd name="connsiteY110" fmla="*/ 276259 h 483756"/>
              <a:gd name="connsiteX111" fmla="*/ 304190 w 539617"/>
              <a:gd name="connsiteY111" fmla="*/ 273849 h 483756"/>
              <a:gd name="connsiteX112" fmla="*/ 268862 w 539617"/>
              <a:gd name="connsiteY112" fmla="*/ 237700 h 483756"/>
              <a:gd name="connsiteX113" fmla="*/ 268862 w 539617"/>
              <a:gd name="connsiteY113" fmla="*/ 227659 h 483756"/>
              <a:gd name="connsiteX114" fmla="*/ 279013 w 539617"/>
              <a:gd name="connsiteY114" fmla="*/ 228061 h 483756"/>
              <a:gd name="connsiteX115" fmla="*/ 302159 w 539617"/>
              <a:gd name="connsiteY115" fmla="*/ 251357 h 483756"/>
              <a:gd name="connsiteX116" fmla="*/ 302159 w 539617"/>
              <a:gd name="connsiteY116" fmla="*/ 60168 h 483756"/>
              <a:gd name="connsiteX117" fmla="*/ 274141 w 539617"/>
              <a:gd name="connsiteY117" fmla="*/ 60168 h 483756"/>
              <a:gd name="connsiteX118" fmla="*/ 266831 w 539617"/>
              <a:gd name="connsiteY118" fmla="*/ 52938 h 483756"/>
              <a:gd name="connsiteX119" fmla="*/ 274141 w 539617"/>
              <a:gd name="connsiteY119" fmla="*/ 46110 h 483756"/>
              <a:gd name="connsiteX120" fmla="*/ 68140 w 539617"/>
              <a:gd name="connsiteY120" fmla="*/ 43297 h 483756"/>
              <a:gd name="connsiteX121" fmla="*/ 68140 w 539617"/>
              <a:gd name="connsiteY121" fmla="*/ 59333 h 483756"/>
              <a:gd name="connsiteX122" fmla="*/ 99226 w 539617"/>
              <a:gd name="connsiteY122" fmla="*/ 59333 h 483756"/>
              <a:gd name="connsiteX123" fmla="*/ 99226 w 539617"/>
              <a:gd name="connsiteY123" fmla="*/ 43698 h 483756"/>
              <a:gd name="connsiteX124" fmla="*/ 98015 w 539617"/>
              <a:gd name="connsiteY124" fmla="*/ 43297 h 483756"/>
              <a:gd name="connsiteX125" fmla="*/ 168173 w 539617"/>
              <a:gd name="connsiteY125" fmla="*/ 28375 h 483756"/>
              <a:gd name="connsiteX126" fmla="*/ 213696 w 539617"/>
              <a:gd name="connsiteY126" fmla="*/ 28375 h 483756"/>
              <a:gd name="connsiteX127" fmla="*/ 221283 w 539617"/>
              <a:gd name="connsiteY127" fmla="*/ 35277 h 483756"/>
              <a:gd name="connsiteX128" fmla="*/ 213696 w 539617"/>
              <a:gd name="connsiteY128" fmla="*/ 42179 h 483756"/>
              <a:gd name="connsiteX129" fmla="*/ 168173 w 539617"/>
              <a:gd name="connsiteY129" fmla="*/ 42179 h 483756"/>
              <a:gd name="connsiteX130" fmla="*/ 161384 w 539617"/>
              <a:gd name="connsiteY130" fmla="*/ 35277 h 483756"/>
              <a:gd name="connsiteX131" fmla="*/ 168173 w 539617"/>
              <a:gd name="connsiteY131" fmla="*/ 28375 h 483756"/>
              <a:gd name="connsiteX132" fmla="*/ 137043 w 539617"/>
              <a:gd name="connsiteY132" fmla="*/ 28375 h 483756"/>
              <a:gd name="connsiteX133" fmla="*/ 145024 w 539617"/>
              <a:gd name="connsiteY133" fmla="*/ 36151 h 483756"/>
              <a:gd name="connsiteX134" fmla="*/ 137043 w 539617"/>
              <a:gd name="connsiteY134" fmla="*/ 43928 h 483756"/>
              <a:gd name="connsiteX135" fmla="*/ 129461 w 539617"/>
              <a:gd name="connsiteY135" fmla="*/ 36151 h 483756"/>
              <a:gd name="connsiteX136" fmla="*/ 137043 w 539617"/>
              <a:gd name="connsiteY136" fmla="*/ 28375 h 483756"/>
              <a:gd name="connsiteX137" fmla="*/ 71370 w 539617"/>
              <a:gd name="connsiteY137" fmla="*/ 14031 h 483756"/>
              <a:gd name="connsiteX138" fmla="*/ 68140 w 539617"/>
              <a:gd name="connsiteY138" fmla="*/ 17640 h 483756"/>
              <a:gd name="connsiteX139" fmla="*/ 68140 w 539617"/>
              <a:gd name="connsiteY139" fmla="*/ 28865 h 483756"/>
              <a:gd name="connsiteX140" fmla="*/ 98015 w 539617"/>
              <a:gd name="connsiteY140" fmla="*/ 28865 h 483756"/>
              <a:gd name="connsiteX141" fmla="*/ 113760 w 539617"/>
              <a:gd name="connsiteY141" fmla="*/ 43698 h 483756"/>
              <a:gd name="connsiteX142" fmla="*/ 113760 w 539617"/>
              <a:gd name="connsiteY142" fmla="*/ 61739 h 483756"/>
              <a:gd name="connsiteX143" fmla="*/ 100841 w 539617"/>
              <a:gd name="connsiteY143" fmla="*/ 73766 h 483756"/>
              <a:gd name="connsiteX144" fmla="*/ 68140 w 539617"/>
              <a:gd name="connsiteY144" fmla="*/ 73766 h 483756"/>
              <a:gd name="connsiteX145" fmla="*/ 68140 w 539617"/>
              <a:gd name="connsiteY145" fmla="*/ 86595 h 483756"/>
              <a:gd name="connsiteX146" fmla="*/ 71370 w 539617"/>
              <a:gd name="connsiteY146" fmla="*/ 89802 h 483756"/>
              <a:gd name="connsiteX147" fmla="*/ 233664 w 539617"/>
              <a:gd name="connsiteY147" fmla="*/ 89802 h 483756"/>
              <a:gd name="connsiteX148" fmla="*/ 237297 w 539617"/>
              <a:gd name="connsiteY148" fmla="*/ 86595 h 483756"/>
              <a:gd name="connsiteX149" fmla="*/ 237297 w 539617"/>
              <a:gd name="connsiteY149" fmla="*/ 17640 h 483756"/>
              <a:gd name="connsiteX150" fmla="*/ 233664 w 539617"/>
              <a:gd name="connsiteY150" fmla="*/ 14031 h 483756"/>
              <a:gd name="connsiteX151" fmla="*/ 71370 w 539617"/>
              <a:gd name="connsiteY151" fmla="*/ 0 h 483756"/>
              <a:gd name="connsiteX152" fmla="*/ 233664 w 539617"/>
              <a:gd name="connsiteY152" fmla="*/ 0 h 483756"/>
              <a:gd name="connsiteX153" fmla="*/ 251427 w 539617"/>
              <a:gd name="connsiteY153" fmla="*/ 17640 h 483756"/>
              <a:gd name="connsiteX154" fmla="*/ 251427 w 539617"/>
              <a:gd name="connsiteY154" fmla="*/ 86595 h 483756"/>
              <a:gd name="connsiteX155" fmla="*/ 233664 w 539617"/>
              <a:gd name="connsiteY155" fmla="*/ 104234 h 483756"/>
              <a:gd name="connsiteX156" fmla="*/ 71370 w 539617"/>
              <a:gd name="connsiteY156" fmla="*/ 104234 h 483756"/>
              <a:gd name="connsiteX157" fmla="*/ 53203 w 539617"/>
              <a:gd name="connsiteY157" fmla="*/ 86595 h 483756"/>
              <a:gd name="connsiteX158" fmla="*/ 53203 w 539617"/>
              <a:gd name="connsiteY158" fmla="*/ 17640 h 483756"/>
              <a:gd name="connsiteX159" fmla="*/ 71370 w 539617"/>
              <a:gd name="connsiteY159" fmla="*/ 0 h 4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539617" h="483756">
                <a:moveTo>
                  <a:pt x="301739" y="439819"/>
                </a:moveTo>
                <a:lnTo>
                  <a:pt x="333160" y="439819"/>
                </a:lnTo>
                <a:cubicBezTo>
                  <a:pt x="336833" y="439819"/>
                  <a:pt x="340097" y="442578"/>
                  <a:pt x="340097" y="446519"/>
                </a:cubicBezTo>
                <a:cubicBezTo>
                  <a:pt x="340097" y="450459"/>
                  <a:pt x="336833" y="453612"/>
                  <a:pt x="333160" y="453612"/>
                </a:cubicBezTo>
                <a:lnTo>
                  <a:pt x="301739" y="453612"/>
                </a:lnTo>
                <a:cubicBezTo>
                  <a:pt x="297659" y="453612"/>
                  <a:pt x="294394" y="450459"/>
                  <a:pt x="294394" y="446519"/>
                </a:cubicBezTo>
                <a:cubicBezTo>
                  <a:pt x="294394" y="442578"/>
                  <a:pt x="297659" y="439819"/>
                  <a:pt x="301739" y="439819"/>
                </a:cubicBezTo>
                <a:close/>
                <a:moveTo>
                  <a:pt x="392431" y="438046"/>
                </a:moveTo>
                <a:cubicBezTo>
                  <a:pt x="397893" y="438046"/>
                  <a:pt x="402185" y="442516"/>
                  <a:pt x="402185" y="447393"/>
                </a:cubicBezTo>
                <a:cubicBezTo>
                  <a:pt x="402185" y="452676"/>
                  <a:pt x="397893" y="457147"/>
                  <a:pt x="392431" y="457147"/>
                </a:cubicBezTo>
                <a:cubicBezTo>
                  <a:pt x="387360" y="457147"/>
                  <a:pt x="383068" y="452676"/>
                  <a:pt x="383068" y="447393"/>
                </a:cubicBezTo>
                <a:cubicBezTo>
                  <a:pt x="383068" y="442516"/>
                  <a:pt x="387360" y="438046"/>
                  <a:pt x="392431" y="438046"/>
                </a:cubicBezTo>
                <a:close/>
                <a:moveTo>
                  <a:pt x="240104" y="438046"/>
                </a:moveTo>
                <a:cubicBezTo>
                  <a:pt x="245677" y="438046"/>
                  <a:pt x="249658" y="442516"/>
                  <a:pt x="249658" y="447393"/>
                </a:cubicBezTo>
                <a:cubicBezTo>
                  <a:pt x="249658" y="452676"/>
                  <a:pt x="245677" y="457147"/>
                  <a:pt x="240104" y="457147"/>
                </a:cubicBezTo>
                <a:cubicBezTo>
                  <a:pt x="234928" y="457147"/>
                  <a:pt x="230549" y="452676"/>
                  <a:pt x="230549" y="447393"/>
                </a:cubicBezTo>
                <a:cubicBezTo>
                  <a:pt x="230549" y="442516"/>
                  <a:pt x="234928" y="438046"/>
                  <a:pt x="240104" y="438046"/>
                </a:cubicBezTo>
                <a:close/>
                <a:moveTo>
                  <a:pt x="392420" y="424088"/>
                </a:moveTo>
                <a:cubicBezTo>
                  <a:pt x="379577" y="424088"/>
                  <a:pt x="368740" y="434099"/>
                  <a:pt x="368740" y="446513"/>
                </a:cubicBezTo>
                <a:cubicBezTo>
                  <a:pt x="368740" y="458927"/>
                  <a:pt x="379577" y="468939"/>
                  <a:pt x="392420" y="468939"/>
                </a:cubicBezTo>
                <a:cubicBezTo>
                  <a:pt x="405665" y="468939"/>
                  <a:pt x="416101" y="458927"/>
                  <a:pt x="416101" y="446513"/>
                </a:cubicBezTo>
                <a:cubicBezTo>
                  <a:pt x="416101" y="434099"/>
                  <a:pt x="405665" y="424088"/>
                  <a:pt x="392420" y="424088"/>
                </a:cubicBezTo>
                <a:close/>
                <a:moveTo>
                  <a:pt x="239902" y="424088"/>
                </a:moveTo>
                <a:cubicBezTo>
                  <a:pt x="227059" y="424088"/>
                  <a:pt x="216222" y="434099"/>
                  <a:pt x="216222" y="446513"/>
                </a:cubicBezTo>
                <a:cubicBezTo>
                  <a:pt x="216222" y="458927"/>
                  <a:pt x="227059" y="468939"/>
                  <a:pt x="239902" y="468939"/>
                </a:cubicBezTo>
                <a:cubicBezTo>
                  <a:pt x="253147" y="468939"/>
                  <a:pt x="263181" y="458927"/>
                  <a:pt x="263181" y="446513"/>
                </a:cubicBezTo>
                <a:cubicBezTo>
                  <a:pt x="263181" y="434099"/>
                  <a:pt x="253147" y="424088"/>
                  <a:pt x="239902" y="424088"/>
                </a:cubicBezTo>
                <a:close/>
                <a:moveTo>
                  <a:pt x="392420" y="409671"/>
                </a:moveTo>
                <a:cubicBezTo>
                  <a:pt x="413291" y="409671"/>
                  <a:pt x="430550" y="426090"/>
                  <a:pt x="430550" y="446513"/>
                </a:cubicBezTo>
                <a:cubicBezTo>
                  <a:pt x="430550" y="466936"/>
                  <a:pt x="413291" y="483756"/>
                  <a:pt x="392420" y="483756"/>
                </a:cubicBezTo>
                <a:cubicBezTo>
                  <a:pt x="371549" y="483756"/>
                  <a:pt x="354692" y="466936"/>
                  <a:pt x="354692" y="446513"/>
                </a:cubicBezTo>
                <a:cubicBezTo>
                  <a:pt x="354692" y="426090"/>
                  <a:pt x="371549" y="409671"/>
                  <a:pt x="392420" y="409671"/>
                </a:cubicBezTo>
                <a:close/>
                <a:moveTo>
                  <a:pt x="239902" y="409671"/>
                </a:moveTo>
                <a:cubicBezTo>
                  <a:pt x="260773" y="409671"/>
                  <a:pt x="278032" y="426090"/>
                  <a:pt x="278032" y="446513"/>
                </a:cubicBezTo>
                <a:cubicBezTo>
                  <a:pt x="278032" y="466936"/>
                  <a:pt x="260773" y="483756"/>
                  <a:pt x="239902" y="483756"/>
                </a:cubicBezTo>
                <a:cubicBezTo>
                  <a:pt x="219031" y="483756"/>
                  <a:pt x="202174" y="466936"/>
                  <a:pt x="202174" y="446513"/>
                </a:cubicBezTo>
                <a:cubicBezTo>
                  <a:pt x="202174" y="426090"/>
                  <a:pt x="219031" y="409671"/>
                  <a:pt x="239902" y="409671"/>
                </a:cubicBezTo>
                <a:close/>
                <a:moveTo>
                  <a:pt x="186727" y="345457"/>
                </a:moveTo>
                <a:lnTo>
                  <a:pt x="195160" y="371995"/>
                </a:lnTo>
                <a:cubicBezTo>
                  <a:pt x="196365" y="376418"/>
                  <a:pt x="199979" y="378831"/>
                  <a:pt x="204396" y="378831"/>
                </a:cubicBezTo>
                <a:lnTo>
                  <a:pt x="431279" y="378831"/>
                </a:lnTo>
                <a:cubicBezTo>
                  <a:pt x="434893" y="378831"/>
                  <a:pt x="438106" y="376418"/>
                  <a:pt x="438909" y="372799"/>
                </a:cubicBezTo>
                <a:lnTo>
                  <a:pt x="446539" y="345457"/>
                </a:lnTo>
                <a:close/>
                <a:moveTo>
                  <a:pt x="173476" y="299619"/>
                </a:moveTo>
                <a:lnTo>
                  <a:pt x="182712" y="330982"/>
                </a:lnTo>
                <a:lnTo>
                  <a:pt x="450153" y="330982"/>
                </a:lnTo>
                <a:lnTo>
                  <a:pt x="458987" y="299619"/>
                </a:lnTo>
                <a:close/>
                <a:moveTo>
                  <a:pt x="489908" y="240109"/>
                </a:moveTo>
                <a:lnTo>
                  <a:pt x="452562" y="376418"/>
                </a:lnTo>
                <a:cubicBezTo>
                  <a:pt x="452562" y="377222"/>
                  <a:pt x="452161" y="378027"/>
                  <a:pt x="451759" y="378831"/>
                </a:cubicBezTo>
                <a:lnTo>
                  <a:pt x="479868" y="378831"/>
                </a:lnTo>
                <a:cubicBezTo>
                  <a:pt x="483081" y="378831"/>
                  <a:pt x="487900" y="375212"/>
                  <a:pt x="488703" y="372799"/>
                </a:cubicBezTo>
                <a:lnTo>
                  <a:pt x="525245" y="242522"/>
                </a:lnTo>
                <a:cubicBezTo>
                  <a:pt x="525647" y="241717"/>
                  <a:pt x="525245" y="241315"/>
                  <a:pt x="524844" y="240913"/>
                </a:cubicBezTo>
                <a:cubicBezTo>
                  <a:pt x="524442" y="240511"/>
                  <a:pt x="524040" y="240109"/>
                  <a:pt x="523237" y="240109"/>
                </a:cubicBezTo>
                <a:close/>
                <a:moveTo>
                  <a:pt x="16464" y="125915"/>
                </a:moveTo>
                <a:cubicBezTo>
                  <a:pt x="22889" y="125915"/>
                  <a:pt x="28511" y="129936"/>
                  <a:pt x="31322" y="135163"/>
                </a:cubicBezTo>
                <a:lnTo>
                  <a:pt x="95572" y="135163"/>
                </a:lnTo>
                <a:cubicBezTo>
                  <a:pt x="112438" y="135163"/>
                  <a:pt x="126492" y="146020"/>
                  <a:pt x="131311" y="162103"/>
                </a:cubicBezTo>
                <a:lnTo>
                  <a:pt x="146169" y="210354"/>
                </a:lnTo>
                <a:lnTo>
                  <a:pt x="243348" y="210354"/>
                </a:lnTo>
                <a:cubicBezTo>
                  <a:pt x="247363" y="210354"/>
                  <a:pt x="250576" y="213169"/>
                  <a:pt x="250576" y="217190"/>
                </a:cubicBezTo>
                <a:cubicBezTo>
                  <a:pt x="250576" y="221211"/>
                  <a:pt x="247363" y="224025"/>
                  <a:pt x="243348" y="224025"/>
                </a:cubicBezTo>
                <a:lnTo>
                  <a:pt x="150586" y="224025"/>
                </a:lnTo>
                <a:lnTo>
                  <a:pt x="168657" y="285545"/>
                </a:lnTo>
                <a:lnTo>
                  <a:pt x="462601" y="285545"/>
                </a:lnTo>
                <a:lnTo>
                  <a:pt x="477058" y="232871"/>
                </a:lnTo>
                <a:cubicBezTo>
                  <a:pt x="477459" y="231263"/>
                  <a:pt x="477058" y="228046"/>
                  <a:pt x="475451" y="226438"/>
                </a:cubicBezTo>
                <a:cubicBezTo>
                  <a:pt x="473845" y="224830"/>
                  <a:pt x="472640" y="224025"/>
                  <a:pt x="471436" y="224025"/>
                </a:cubicBezTo>
                <a:lnTo>
                  <a:pt x="380281" y="224025"/>
                </a:lnTo>
                <a:cubicBezTo>
                  <a:pt x="376265" y="224025"/>
                  <a:pt x="373053" y="221211"/>
                  <a:pt x="373053" y="217190"/>
                </a:cubicBezTo>
                <a:cubicBezTo>
                  <a:pt x="373053" y="213169"/>
                  <a:pt x="376265" y="210354"/>
                  <a:pt x="380281" y="210354"/>
                </a:cubicBezTo>
                <a:lnTo>
                  <a:pt x="471436" y="210354"/>
                </a:lnTo>
                <a:cubicBezTo>
                  <a:pt x="477459" y="210354"/>
                  <a:pt x="483081" y="212767"/>
                  <a:pt x="486695" y="217592"/>
                </a:cubicBezTo>
                <a:cubicBezTo>
                  <a:pt x="488703" y="220004"/>
                  <a:pt x="489908" y="222819"/>
                  <a:pt x="490711" y="225634"/>
                </a:cubicBezTo>
                <a:lnTo>
                  <a:pt x="523237" y="225634"/>
                </a:lnTo>
                <a:cubicBezTo>
                  <a:pt x="528056" y="225634"/>
                  <a:pt x="532875" y="228046"/>
                  <a:pt x="536489" y="232469"/>
                </a:cubicBezTo>
                <a:cubicBezTo>
                  <a:pt x="539300" y="236490"/>
                  <a:pt x="540505" y="241315"/>
                  <a:pt x="538898" y="246543"/>
                </a:cubicBezTo>
                <a:lnTo>
                  <a:pt x="501954" y="376418"/>
                </a:lnTo>
                <a:cubicBezTo>
                  <a:pt x="499947" y="385264"/>
                  <a:pt x="489104" y="393306"/>
                  <a:pt x="479868" y="393306"/>
                </a:cubicBezTo>
                <a:lnTo>
                  <a:pt x="414414" y="393306"/>
                </a:lnTo>
                <a:lnTo>
                  <a:pt x="414012" y="393306"/>
                </a:lnTo>
                <a:lnTo>
                  <a:pt x="204396" y="393306"/>
                </a:lnTo>
                <a:cubicBezTo>
                  <a:pt x="193955" y="393306"/>
                  <a:pt x="184318" y="386068"/>
                  <a:pt x="181507" y="376016"/>
                </a:cubicBezTo>
                <a:lnTo>
                  <a:pt x="117658" y="165722"/>
                </a:lnTo>
                <a:cubicBezTo>
                  <a:pt x="114847" y="156072"/>
                  <a:pt x="106013" y="149638"/>
                  <a:pt x="95572" y="149638"/>
                </a:cubicBezTo>
                <a:lnTo>
                  <a:pt x="31322" y="149638"/>
                </a:lnTo>
                <a:cubicBezTo>
                  <a:pt x="28511" y="155268"/>
                  <a:pt x="22889" y="159289"/>
                  <a:pt x="16464" y="159289"/>
                </a:cubicBezTo>
                <a:cubicBezTo>
                  <a:pt x="7630" y="159289"/>
                  <a:pt x="0" y="152051"/>
                  <a:pt x="0" y="142401"/>
                </a:cubicBezTo>
                <a:cubicBezTo>
                  <a:pt x="0" y="133153"/>
                  <a:pt x="7630" y="125915"/>
                  <a:pt x="16464" y="125915"/>
                </a:cubicBezTo>
                <a:close/>
                <a:moveTo>
                  <a:pt x="137043" y="58525"/>
                </a:moveTo>
                <a:cubicBezTo>
                  <a:pt x="141433" y="58525"/>
                  <a:pt x="145024" y="62116"/>
                  <a:pt x="145024" y="66506"/>
                </a:cubicBezTo>
                <a:cubicBezTo>
                  <a:pt x="145024" y="70496"/>
                  <a:pt x="141433" y="74087"/>
                  <a:pt x="137043" y="74087"/>
                </a:cubicBezTo>
                <a:cubicBezTo>
                  <a:pt x="132654" y="74087"/>
                  <a:pt x="129461" y="70496"/>
                  <a:pt x="129461" y="66506"/>
                </a:cubicBezTo>
                <a:cubicBezTo>
                  <a:pt x="129461" y="62116"/>
                  <a:pt x="132654" y="58525"/>
                  <a:pt x="137043" y="58525"/>
                </a:cubicBezTo>
                <a:close/>
                <a:moveTo>
                  <a:pt x="168173" y="58524"/>
                </a:moveTo>
                <a:lnTo>
                  <a:pt x="213696" y="58524"/>
                </a:lnTo>
                <a:cubicBezTo>
                  <a:pt x="217689" y="58524"/>
                  <a:pt x="221283" y="61592"/>
                  <a:pt x="221283" y="65426"/>
                </a:cubicBezTo>
                <a:cubicBezTo>
                  <a:pt x="221283" y="69260"/>
                  <a:pt x="217689" y="72328"/>
                  <a:pt x="213696" y="72328"/>
                </a:cubicBezTo>
                <a:lnTo>
                  <a:pt x="168173" y="72328"/>
                </a:lnTo>
                <a:cubicBezTo>
                  <a:pt x="164579" y="72328"/>
                  <a:pt x="161384" y="69260"/>
                  <a:pt x="161384" y="65426"/>
                </a:cubicBezTo>
                <a:cubicBezTo>
                  <a:pt x="161384" y="61592"/>
                  <a:pt x="164579" y="58524"/>
                  <a:pt x="168173" y="58524"/>
                </a:cubicBezTo>
                <a:close/>
                <a:moveTo>
                  <a:pt x="274141" y="46110"/>
                </a:moveTo>
                <a:lnTo>
                  <a:pt x="309063" y="46110"/>
                </a:lnTo>
                <a:cubicBezTo>
                  <a:pt x="313529" y="46110"/>
                  <a:pt x="316778" y="48922"/>
                  <a:pt x="316778" y="52938"/>
                </a:cubicBezTo>
                <a:lnTo>
                  <a:pt x="316778" y="251357"/>
                </a:lnTo>
                <a:lnTo>
                  <a:pt x="339112" y="228061"/>
                </a:lnTo>
                <a:cubicBezTo>
                  <a:pt x="341548" y="225249"/>
                  <a:pt x="346421" y="224847"/>
                  <a:pt x="349263" y="227659"/>
                </a:cubicBezTo>
                <a:cubicBezTo>
                  <a:pt x="352106" y="230471"/>
                  <a:pt x="352512" y="234889"/>
                  <a:pt x="349670" y="237700"/>
                </a:cubicBezTo>
                <a:lnTo>
                  <a:pt x="314748" y="273849"/>
                </a:lnTo>
                <a:cubicBezTo>
                  <a:pt x="313123" y="275054"/>
                  <a:pt x="311499" y="276259"/>
                  <a:pt x="309063" y="276259"/>
                </a:cubicBezTo>
                <a:cubicBezTo>
                  <a:pt x="307438" y="276259"/>
                  <a:pt x="305408" y="275054"/>
                  <a:pt x="304190" y="273849"/>
                </a:cubicBezTo>
                <a:lnTo>
                  <a:pt x="268862" y="237700"/>
                </a:lnTo>
                <a:cubicBezTo>
                  <a:pt x="266019" y="234889"/>
                  <a:pt x="266019" y="230471"/>
                  <a:pt x="268862" y="227659"/>
                </a:cubicBezTo>
                <a:cubicBezTo>
                  <a:pt x="271704" y="224847"/>
                  <a:pt x="276577" y="225249"/>
                  <a:pt x="279013" y="228061"/>
                </a:cubicBezTo>
                <a:lnTo>
                  <a:pt x="302159" y="251357"/>
                </a:lnTo>
                <a:lnTo>
                  <a:pt x="302159" y="60168"/>
                </a:lnTo>
                <a:lnTo>
                  <a:pt x="274141" y="60168"/>
                </a:lnTo>
                <a:cubicBezTo>
                  <a:pt x="270080" y="60168"/>
                  <a:pt x="266831" y="56955"/>
                  <a:pt x="266831" y="52938"/>
                </a:cubicBezTo>
                <a:cubicBezTo>
                  <a:pt x="266831" y="48922"/>
                  <a:pt x="270080" y="46110"/>
                  <a:pt x="274141" y="46110"/>
                </a:cubicBezTo>
                <a:close/>
                <a:moveTo>
                  <a:pt x="68140" y="43297"/>
                </a:moveTo>
                <a:lnTo>
                  <a:pt x="68140" y="59333"/>
                </a:lnTo>
                <a:lnTo>
                  <a:pt x="99226" y="59333"/>
                </a:lnTo>
                <a:lnTo>
                  <a:pt x="99226" y="43698"/>
                </a:lnTo>
                <a:cubicBezTo>
                  <a:pt x="99226" y="43698"/>
                  <a:pt x="99226" y="43297"/>
                  <a:pt x="98015" y="43297"/>
                </a:cubicBezTo>
                <a:close/>
                <a:moveTo>
                  <a:pt x="168173" y="28375"/>
                </a:moveTo>
                <a:lnTo>
                  <a:pt x="213696" y="28375"/>
                </a:lnTo>
                <a:cubicBezTo>
                  <a:pt x="217689" y="28375"/>
                  <a:pt x="221283" y="31826"/>
                  <a:pt x="221283" y="35277"/>
                </a:cubicBezTo>
                <a:cubicBezTo>
                  <a:pt x="221283" y="39111"/>
                  <a:pt x="217689" y="42179"/>
                  <a:pt x="213696" y="42179"/>
                </a:cubicBezTo>
                <a:lnTo>
                  <a:pt x="168173" y="42179"/>
                </a:lnTo>
                <a:cubicBezTo>
                  <a:pt x="164579" y="42179"/>
                  <a:pt x="161384" y="39111"/>
                  <a:pt x="161384" y="35277"/>
                </a:cubicBezTo>
                <a:cubicBezTo>
                  <a:pt x="161384" y="31826"/>
                  <a:pt x="164579" y="28375"/>
                  <a:pt x="168173" y="28375"/>
                </a:cubicBezTo>
                <a:close/>
                <a:moveTo>
                  <a:pt x="137043" y="28375"/>
                </a:moveTo>
                <a:cubicBezTo>
                  <a:pt x="141433" y="28375"/>
                  <a:pt x="145024" y="32058"/>
                  <a:pt x="145024" y="36151"/>
                </a:cubicBezTo>
                <a:cubicBezTo>
                  <a:pt x="145024" y="40653"/>
                  <a:pt x="141433" y="43928"/>
                  <a:pt x="137043" y="43928"/>
                </a:cubicBezTo>
                <a:cubicBezTo>
                  <a:pt x="132654" y="43928"/>
                  <a:pt x="129461" y="40653"/>
                  <a:pt x="129461" y="36151"/>
                </a:cubicBezTo>
                <a:cubicBezTo>
                  <a:pt x="129461" y="32058"/>
                  <a:pt x="132654" y="28375"/>
                  <a:pt x="137043" y="28375"/>
                </a:cubicBezTo>
                <a:close/>
                <a:moveTo>
                  <a:pt x="71370" y="14031"/>
                </a:moveTo>
                <a:cubicBezTo>
                  <a:pt x="69351" y="14031"/>
                  <a:pt x="68140" y="15635"/>
                  <a:pt x="68140" y="17640"/>
                </a:cubicBezTo>
                <a:lnTo>
                  <a:pt x="68140" y="28865"/>
                </a:lnTo>
                <a:lnTo>
                  <a:pt x="98015" y="28865"/>
                </a:lnTo>
                <a:cubicBezTo>
                  <a:pt x="106493" y="28865"/>
                  <a:pt x="113760" y="35279"/>
                  <a:pt x="113760" y="43698"/>
                </a:cubicBezTo>
                <a:lnTo>
                  <a:pt x="113760" y="61739"/>
                </a:lnTo>
                <a:cubicBezTo>
                  <a:pt x="113760" y="68153"/>
                  <a:pt x="107704" y="73766"/>
                  <a:pt x="100841" y="73766"/>
                </a:cubicBezTo>
                <a:lnTo>
                  <a:pt x="68140" y="73766"/>
                </a:lnTo>
                <a:lnTo>
                  <a:pt x="68140" y="86595"/>
                </a:lnTo>
                <a:cubicBezTo>
                  <a:pt x="68140" y="88198"/>
                  <a:pt x="69351" y="89802"/>
                  <a:pt x="71370" y="89802"/>
                </a:cubicBezTo>
                <a:lnTo>
                  <a:pt x="233664" y="89802"/>
                </a:lnTo>
                <a:cubicBezTo>
                  <a:pt x="235683" y="89802"/>
                  <a:pt x="237297" y="88198"/>
                  <a:pt x="237297" y="86595"/>
                </a:cubicBezTo>
                <a:lnTo>
                  <a:pt x="237297" y="17640"/>
                </a:lnTo>
                <a:cubicBezTo>
                  <a:pt x="237297" y="15635"/>
                  <a:pt x="235683" y="14031"/>
                  <a:pt x="233664" y="14031"/>
                </a:cubicBezTo>
                <a:close/>
                <a:moveTo>
                  <a:pt x="71370" y="0"/>
                </a:moveTo>
                <a:lnTo>
                  <a:pt x="233664" y="0"/>
                </a:lnTo>
                <a:cubicBezTo>
                  <a:pt x="243353" y="0"/>
                  <a:pt x="251427" y="7617"/>
                  <a:pt x="251427" y="17640"/>
                </a:cubicBezTo>
                <a:lnTo>
                  <a:pt x="251427" y="86595"/>
                </a:lnTo>
                <a:cubicBezTo>
                  <a:pt x="251427" y="96216"/>
                  <a:pt x="243353" y="104234"/>
                  <a:pt x="233664" y="104234"/>
                </a:cubicBezTo>
                <a:lnTo>
                  <a:pt x="71370" y="104234"/>
                </a:lnTo>
                <a:cubicBezTo>
                  <a:pt x="61681" y="104234"/>
                  <a:pt x="53203" y="96216"/>
                  <a:pt x="53203" y="86595"/>
                </a:cubicBezTo>
                <a:lnTo>
                  <a:pt x="53203" y="17640"/>
                </a:lnTo>
                <a:cubicBezTo>
                  <a:pt x="53203" y="7617"/>
                  <a:pt x="61681" y="0"/>
                  <a:pt x="7137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A816F34-BF0C-2029-2CA6-86A8098A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028" y="1916034"/>
            <a:ext cx="495354" cy="547660"/>
          </a:xfrm>
          <a:custGeom>
            <a:avLst/>
            <a:gdLst>
              <a:gd name="connsiteX0" fmla="*/ 254850 w 495354"/>
              <a:gd name="connsiteY0" fmla="*/ 226154 h 547660"/>
              <a:gd name="connsiteX1" fmla="*/ 254850 w 495354"/>
              <a:gd name="connsiteY1" fmla="*/ 528915 h 547660"/>
              <a:gd name="connsiteX2" fmla="*/ 446585 w 495354"/>
              <a:gd name="connsiteY2" fmla="*/ 430712 h 547660"/>
              <a:gd name="connsiteX3" fmla="*/ 457191 w 495354"/>
              <a:gd name="connsiteY3" fmla="*/ 413190 h 547660"/>
              <a:gd name="connsiteX4" fmla="*/ 457191 w 495354"/>
              <a:gd name="connsiteY4" fmla="*/ 300317 h 547660"/>
              <a:gd name="connsiteX5" fmla="*/ 287485 w 495354"/>
              <a:gd name="connsiteY5" fmla="*/ 286055 h 547660"/>
              <a:gd name="connsiteX6" fmla="*/ 271576 w 495354"/>
              <a:gd name="connsiteY6" fmla="*/ 273830 h 547660"/>
              <a:gd name="connsiteX7" fmla="*/ 240572 w 495354"/>
              <a:gd name="connsiteY7" fmla="*/ 226154 h 547660"/>
              <a:gd name="connsiteX8" fmla="*/ 223438 w 495354"/>
              <a:gd name="connsiteY8" fmla="*/ 273830 h 547660"/>
              <a:gd name="connsiteX9" fmla="*/ 207528 w 495354"/>
              <a:gd name="connsiteY9" fmla="*/ 286055 h 547660"/>
              <a:gd name="connsiteX10" fmla="*/ 38230 w 495354"/>
              <a:gd name="connsiteY10" fmla="*/ 300317 h 547660"/>
              <a:gd name="connsiteX11" fmla="*/ 38230 w 495354"/>
              <a:gd name="connsiteY11" fmla="*/ 413190 h 547660"/>
              <a:gd name="connsiteX12" fmla="*/ 48836 w 495354"/>
              <a:gd name="connsiteY12" fmla="*/ 430712 h 547660"/>
              <a:gd name="connsiteX13" fmla="*/ 240572 w 495354"/>
              <a:gd name="connsiteY13" fmla="*/ 528915 h 547660"/>
              <a:gd name="connsiteX14" fmla="*/ 258521 w 495354"/>
              <a:gd name="connsiteY14" fmla="*/ 193148 h 547660"/>
              <a:gd name="connsiteX15" fmla="*/ 285446 w 495354"/>
              <a:gd name="connsiteY15" fmla="*/ 269348 h 547660"/>
              <a:gd name="connsiteX16" fmla="*/ 288301 w 495354"/>
              <a:gd name="connsiteY16" fmla="*/ 271793 h 547660"/>
              <a:gd name="connsiteX17" fmla="*/ 462495 w 495354"/>
              <a:gd name="connsiteY17" fmla="*/ 286462 h 547660"/>
              <a:gd name="connsiteX18" fmla="*/ 464534 w 495354"/>
              <a:gd name="connsiteY18" fmla="*/ 286055 h 547660"/>
              <a:gd name="connsiteX19" fmla="*/ 467390 w 495354"/>
              <a:gd name="connsiteY19" fmla="*/ 286870 h 547660"/>
              <a:gd name="connsiteX20" fmla="*/ 476773 w 495354"/>
              <a:gd name="connsiteY20" fmla="*/ 287684 h 547660"/>
              <a:gd name="connsiteX21" fmla="*/ 480036 w 495354"/>
              <a:gd name="connsiteY21" fmla="*/ 286055 h 547660"/>
              <a:gd name="connsiteX22" fmla="*/ 480852 w 495354"/>
              <a:gd name="connsiteY22" fmla="*/ 282795 h 547660"/>
              <a:gd name="connsiteX23" fmla="*/ 461271 w 495354"/>
              <a:gd name="connsiteY23" fmla="*/ 218820 h 547660"/>
              <a:gd name="connsiteX24" fmla="*/ 458415 w 495354"/>
              <a:gd name="connsiteY24" fmla="*/ 216375 h 547660"/>
              <a:gd name="connsiteX25" fmla="*/ 237308 w 495354"/>
              <a:gd name="connsiteY25" fmla="*/ 193148 h 547660"/>
              <a:gd name="connsiteX26" fmla="*/ 37006 w 495354"/>
              <a:gd name="connsiteY26" fmla="*/ 216375 h 547660"/>
              <a:gd name="connsiteX27" fmla="*/ 33742 w 495354"/>
              <a:gd name="connsiteY27" fmla="*/ 218820 h 547660"/>
              <a:gd name="connsiteX28" fmla="*/ 14569 w 495354"/>
              <a:gd name="connsiteY28" fmla="*/ 282795 h 547660"/>
              <a:gd name="connsiteX29" fmla="*/ 15385 w 495354"/>
              <a:gd name="connsiteY29" fmla="*/ 286055 h 547660"/>
              <a:gd name="connsiteX30" fmla="*/ 18648 w 495354"/>
              <a:gd name="connsiteY30" fmla="*/ 287684 h 547660"/>
              <a:gd name="connsiteX31" fmla="*/ 27623 w 495354"/>
              <a:gd name="connsiteY31" fmla="*/ 286870 h 547660"/>
              <a:gd name="connsiteX32" fmla="*/ 30887 w 495354"/>
              <a:gd name="connsiteY32" fmla="*/ 286055 h 547660"/>
              <a:gd name="connsiteX33" fmla="*/ 32519 w 495354"/>
              <a:gd name="connsiteY33" fmla="*/ 286462 h 547660"/>
              <a:gd name="connsiteX34" fmla="*/ 206304 w 495354"/>
              <a:gd name="connsiteY34" fmla="*/ 271793 h 547660"/>
              <a:gd name="connsiteX35" fmla="*/ 209976 w 495354"/>
              <a:gd name="connsiteY35" fmla="*/ 269348 h 547660"/>
              <a:gd name="connsiteX36" fmla="*/ 180310 w 495354"/>
              <a:gd name="connsiteY36" fmla="*/ 111410 h 547660"/>
              <a:gd name="connsiteX37" fmla="*/ 336673 w 495354"/>
              <a:gd name="connsiteY37" fmla="*/ 111410 h 547660"/>
              <a:gd name="connsiteX38" fmla="*/ 343632 w 495354"/>
              <a:gd name="connsiteY38" fmla="*/ 118198 h 547660"/>
              <a:gd name="connsiteX39" fmla="*/ 336673 w 495354"/>
              <a:gd name="connsiteY39" fmla="*/ 125386 h 547660"/>
              <a:gd name="connsiteX40" fmla="*/ 180310 w 495354"/>
              <a:gd name="connsiteY40" fmla="*/ 125386 h 547660"/>
              <a:gd name="connsiteX41" fmla="*/ 173351 w 495354"/>
              <a:gd name="connsiteY41" fmla="*/ 118198 h 547660"/>
              <a:gd name="connsiteX42" fmla="*/ 180310 w 495354"/>
              <a:gd name="connsiteY42" fmla="*/ 111410 h 547660"/>
              <a:gd name="connsiteX43" fmla="*/ 180310 w 495354"/>
              <a:gd name="connsiteY43" fmla="*/ 66486 h 547660"/>
              <a:gd name="connsiteX44" fmla="*/ 336673 w 495354"/>
              <a:gd name="connsiteY44" fmla="*/ 66486 h 547660"/>
              <a:gd name="connsiteX45" fmla="*/ 343632 w 495354"/>
              <a:gd name="connsiteY45" fmla="*/ 73479 h 547660"/>
              <a:gd name="connsiteX46" fmla="*/ 336673 w 495354"/>
              <a:gd name="connsiteY46" fmla="*/ 80472 h 547660"/>
              <a:gd name="connsiteX47" fmla="*/ 180310 w 495354"/>
              <a:gd name="connsiteY47" fmla="*/ 80472 h 547660"/>
              <a:gd name="connsiteX48" fmla="*/ 173351 w 495354"/>
              <a:gd name="connsiteY48" fmla="*/ 73479 h 547660"/>
              <a:gd name="connsiteX49" fmla="*/ 180310 w 495354"/>
              <a:gd name="connsiteY49" fmla="*/ 66486 h 547660"/>
              <a:gd name="connsiteX50" fmla="*/ 107173 w 495354"/>
              <a:gd name="connsiteY50" fmla="*/ 59085 h 547660"/>
              <a:gd name="connsiteX51" fmla="*/ 76985 w 495354"/>
              <a:gd name="connsiteY51" fmla="*/ 91276 h 547660"/>
              <a:gd name="connsiteX52" fmla="*/ 76985 w 495354"/>
              <a:gd name="connsiteY52" fmla="*/ 197223 h 547660"/>
              <a:gd name="connsiteX53" fmla="*/ 107173 w 495354"/>
              <a:gd name="connsiteY53" fmla="*/ 193963 h 547660"/>
              <a:gd name="connsiteX54" fmla="*/ 153679 w 495354"/>
              <a:gd name="connsiteY54" fmla="*/ 14262 h 547660"/>
              <a:gd name="connsiteX55" fmla="*/ 121451 w 495354"/>
              <a:gd name="connsiteY55" fmla="*/ 46860 h 547660"/>
              <a:gd name="connsiteX56" fmla="*/ 121451 w 495354"/>
              <a:gd name="connsiteY56" fmla="*/ 191926 h 547660"/>
              <a:gd name="connsiteX57" fmla="*/ 246691 w 495354"/>
              <a:gd name="connsiteY57" fmla="*/ 178071 h 547660"/>
              <a:gd name="connsiteX58" fmla="*/ 246691 w 495354"/>
              <a:gd name="connsiteY58" fmla="*/ 177664 h 547660"/>
              <a:gd name="connsiteX59" fmla="*/ 247099 w 495354"/>
              <a:gd name="connsiteY59" fmla="*/ 177664 h 547660"/>
              <a:gd name="connsiteX60" fmla="*/ 247915 w 495354"/>
              <a:gd name="connsiteY60" fmla="*/ 177664 h 547660"/>
              <a:gd name="connsiteX61" fmla="*/ 248731 w 495354"/>
              <a:gd name="connsiteY61" fmla="*/ 177664 h 547660"/>
              <a:gd name="connsiteX62" fmla="*/ 248731 w 495354"/>
              <a:gd name="connsiteY62" fmla="*/ 178071 h 547660"/>
              <a:gd name="connsiteX63" fmla="*/ 395999 w 495354"/>
              <a:gd name="connsiteY63" fmla="*/ 194778 h 547660"/>
              <a:gd name="connsiteX64" fmla="*/ 395999 w 495354"/>
              <a:gd name="connsiteY64" fmla="*/ 46860 h 547660"/>
              <a:gd name="connsiteX65" fmla="*/ 363364 w 495354"/>
              <a:gd name="connsiteY65" fmla="*/ 14262 h 547660"/>
              <a:gd name="connsiteX66" fmla="*/ 153679 w 495354"/>
              <a:gd name="connsiteY66" fmla="*/ 0 h 547660"/>
              <a:gd name="connsiteX67" fmla="*/ 363364 w 495354"/>
              <a:gd name="connsiteY67" fmla="*/ 0 h 547660"/>
              <a:gd name="connsiteX68" fmla="*/ 410277 w 495354"/>
              <a:gd name="connsiteY68" fmla="*/ 46860 h 547660"/>
              <a:gd name="connsiteX69" fmla="*/ 410277 w 495354"/>
              <a:gd name="connsiteY69" fmla="*/ 196408 h 547660"/>
              <a:gd name="connsiteX70" fmla="*/ 460047 w 495354"/>
              <a:gd name="connsiteY70" fmla="*/ 201705 h 547660"/>
              <a:gd name="connsiteX71" fmla="*/ 475549 w 495354"/>
              <a:gd name="connsiteY71" fmla="*/ 214745 h 547660"/>
              <a:gd name="connsiteX72" fmla="*/ 494722 w 495354"/>
              <a:gd name="connsiteY72" fmla="*/ 278720 h 547660"/>
              <a:gd name="connsiteX73" fmla="*/ 491051 w 495354"/>
              <a:gd name="connsiteY73" fmla="*/ 295019 h 547660"/>
              <a:gd name="connsiteX74" fmla="*/ 477181 w 495354"/>
              <a:gd name="connsiteY74" fmla="*/ 301946 h 547660"/>
              <a:gd name="connsiteX75" fmla="*/ 475549 w 495354"/>
              <a:gd name="connsiteY75" fmla="*/ 301946 h 547660"/>
              <a:gd name="connsiteX76" fmla="*/ 471877 w 495354"/>
              <a:gd name="connsiteY76" fmla="*/ 301539 h 547660"/>
              <a:gd name="connsiteX77" fmla="*/ 471877 w 495354"/>
              <a:gd name="connsiteY77" fmla="*/ 413190 h 547660"/>
              <a:gd name="connsiteX78" fmla="*/ 453112 w 495354"/>
              <a:gd name="connsiteY78" fmla="*/ 443344 h 547660"/>
              <a:gd name="connsiteX79" fmla="*/ 250770 w 495354"/>
              <a:gd name="connsiteY79" fmla="*/ 546845 h 547660"/>
              <a:gd name="connsiteX80" fmla="*/ 250362 w 495354"/>
              <a:gd name="connsiteY80" fmla="*/ 547252 h 547660"/>
              <a:gd name="connsiteX81" fmla="*/ 249138 w 495354"/>
              <a:gd name="connsiteY81" fmla="*/ 547660 h 547660"/>
              <a:gd name="connsiteX82" fmla="*/ 247915 w 495354"/>
              <a:gd name="connsiteY82" fmla="*/ 547660 h 547660"/>
              <a:gd name="connsiteX83" fmla="*/ 245875 w 495354"/>
              <a:gd name="connsiteY83" fmla="*/ 547660 h 547660"/>
              <a:gd name="connsiteX84" fmla="*/ 245467 w 495354"/>
              <a:gd name="connsiteY84" fmla="*/ 547252 h 547660"/>
              <a:gd name="connsiteX85" fmla="*/ 244243 w 495354"/>
              <a:gd name="connsiteY85" fmla="*/ 546845 h 547660"/>
              <a:gd name="connsiteX86" fmla="*/ 42309 w 495354"/>
              <a:gd name="connsiteY86" fmla="*/ 443344 h 547660"/>
              <a:gd name="connsiteX87" fmla="*/ 23952 w 495354"/>
              <a:gd name="connsiteY87" fmla="*/ 413190 h 547660"/>
              <a:gd name="connsiteX88" fmla="*/ 23952 w 495354"/>
              <a:gd name="connsiteY88" fmla="*/ 301539 h 547660"/>
              <a:gd name="connsiteX89" fmla="*/ 19872 w 495354"/>
              <a:gd name="connsiteY89" fmla="*/ 301946 h 547660"/>
              <a:gd name="connsiteX90" fmla="*/ 18240 w 495354"/>
              <a:gd name="connsiteY90" fmla="*/ 301946 h 547660"/>
              <a:gd name="connsiteX91" fmla="*/ 4370 w 495354"/>
              <a:gd name="connsiteY91" fmla="*/ 295019 h 547660"/>
              <a:gd name="connsiteX92" fmla="*/ 699 w 495354"/>
              <a:gd name="connsiteY92" fmla="*/ 278720 h 547660"/>
              <a:gd name="connsiteX93" fmla="*/ 20280 w 495354"/>
              <a:gd name="connsiteY93" fmla="*/ 214745 h 547660"/>
              <a:gd name="connsiteX94" fmla="*/ 35782 w 495354"/>
              <a:gd name="connsiteY94" fmla="*/ 201705 h 547660"/>
              <a:gd name="connsiteX95" fmla="*/ 62707 w 495354"/>
              <a:gd name="connsiteY95" fmla="*/ 198853 h 547660"/>
              <a:gd name="connsiteX96" fmla="*/ 62707 w 495354"/>
              <a:gd name="connsiteY96" fmla="*/ 91276 h 547660"/>
              <a:gd name="connsiteX97" fmla="*/ 107173 w 495354"/>
              <a:gd name="connsiteY97" fmla="*/ 44823 h 547660"/>
              <a:gd name="connsiteX98" fmla="*/ 153679 w 495354"/>
              <a:gd name="connsiteY98" fmla="*/ 0 h 54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95354" h="547660">
                <a:moveTo>
                  <a:pt x="254850" y="226154"/>
                </a:moveTo>
                <a:lnTo>
                  <a:pt x="254850" y="528915"/>
                </a:lnTo>
                <a:lnTo>
                  <a:pt x="446585" y="430712"/>
                </a:lnTo>
                <a:cubicBezTo>
                  <a:pt x="453112" y="427452"/>
                  <a:pt x="457191" y="420117"/>
                  <a:pt x="457191" y="413190"/>
                </a:cubicBezTo>
                <a:lnTo>
                  <a:pt x="457191" y="300317"/>
                </a:lnTo>
                <a:lnTo>
                  <a:pt x="287485" y="286055"/>
                </a:lnTo>
                <a:cubicBezTo>
                  <a:pt x="280142" y="285647"/>
                  <a:pt x="274023" y="280757"/>
                  <a:pt x="271576" y="273830"/>
                </a:cubicBezTo>
                <a:close/>
                <a:moveTo>
                  <a:pt x="240572" y="226154"/>
                </a:moveTo>
                <a:lnTo>
                  <a:pt x="223438" y="273830"/>
                </a:lnTo>
                <a:cubicBezTo>
                  <a:pt x="220990" y="280757"/>
                  <a:pt x="214871" y="285647"/>
                  <a:pt x="207528" y="286055"/>
                </a:cubicBezTo>
                <a:lnTo>
                  <a:pt x="38230" y="300317"/>
                </a:lnTo>
                <a:lnTo>
                  <a:pt x="38230" y="413190"/>
                </a:lnTo>
                <a:cubicBezTo>
                  <a:pt x="38230" y="420117"/>
                  <a:pt x="42309" y="427452"/>
                  <a:pt x="48836" y="430712"/>
                </a:cubicBezTo>
                <a:lnTo>
                  <a:pt x="240572" y="528915"/>
                </a:lnTo>
                <a:close/>
                <a:moveTo>
                  <a:pt x="258521" y="193148"/>
                </a:moveTo>
                <a:lnTo>
                  <a:pt x="285446" y="269348"/>
                </a:lnTo>
                <a:cubicBezTo>
                  <a:pt x="285854" y="270570"/>
                  <a:pt x="287078" y="271793"/>
                  <a:pt x="288301" y="271793"/>
                </a:cubicBezTo>
                <a:lnTo>
                  <a:pt x="462495" y="286462"/>
                </a:lnTo>
                <a:cubicBezTo>
                  <a:pt x="463311" y="286462"/>
                  <a:pt x="463718" y="286055"/>
                  <a:pt x="464534" y="286055"/>
                </a:cubicBezTo>
                <a:cubicBezTo>
                  <a:pt x="465758" y="286055"/>
                  <a:pt x="466574" y="286462"/>
                  <a:pt x="467390" y="286870"/>
                </a:cubicBezTo>
                <a:lnTo>
                  <a:pt x="476773" y="287684"/>
                </a:lnTo>
                <a:cubicBezTo>
                  <a:pt x="478405" y="288092"/>
                  <a:pt x="479628" y="286870"/>
                  <a:pt x="480036" y="286055"/>
                </a:cubicBezTo>
                <a:cubicBezTo>
                  <a:pt x="480444" y="285647"/>
                  <a:pt x="481260" y="284425"/>
                  <a:pt x="480852" y="282795"/>
                </a:cubicBezTo>
                <a:lnTo>
                  <a:pt x="461271" y="218820"/>
                </a:lnTo>
                <a:cubicBezTo>
                  <a:pt x="461271" y="217597"/>
                  <a:pt x="460047" y="216375"/>
                  <a:pt x="458415" y="216375"/>
                </a:cubicBezTo>
                <a:close/>
                <a:moveTo>
                  <a:pt x="237308" y="193148"/>
                </a:moveTo>
                <a:lnTo>
                  <a:pt x="37006" y="216375"/>
                </a:lnTo>
                <a:cubicBezTo>
                  <a:pt x="35782" y="216375"/>
                  <a:pt x="34150" y="217597"/>
                  <a:pt x="33742" y="218820"/>
                </a:cubicBezTo>
                <a:lnTo>
                  <a:pt x="14569" y="282795"/>
                </a:lnTo>
                <a:cubicBezTo>
                  <a:pt x="14161" y="284425"/>
                  <a:pt x="14569" y="285647"/>
                  <a:pt x="15385" y="286055"/>
                </a:cubicBezTo>
                <a:cubicBezTo>
                  <a:pt x="15793" y="286870"/>
                  <a:pt x="16609" y="288092"/>
                  <a:pt x="18648" y="287684"/>
                </a:cubicBezTo>
                <a:lnTo>
                  <a:pt x="27623" y="286870"/>
                </a:lnTo>
                <a:cubicBezTo>
                  <a:pt x="28439" y="286462"/>
                  <a:pt x="29663" y="286055"/>
                  <a:pt x="30887" y="286055"/>
                </a:cubicBezTo>
                <a:cubicBezTo>
                  <a:pt x="31295" y="286055"/>
                  <a:pt x="32111" y="286462"/>
                  <a:pt x="32519" y="286462"/>
                </a:cubicBezTo>
                <a:lnTo>
                  <a:pt x="206304" y="271793"/>
                </a:lnTo>
                <a:cubicBezTo>
                  <a:pt x="208344" y="271793"/>
                  <a:pt x="209568" y="270570"/>
                  <a:pt x="209976" y="269348"/>
                </a:cubicBezTo>
                <a:close/>
                <a:moveTo>
                  <a:pt x="180310" y="111410"/>
                </a:moveTo>
                <a:lnTo>
                  <a:pt x="336673" y="111410"/>
                </a:lnTo>
                <a:cubicBezTo>
                  <a:pt x="340767" y="111410"/>
                  <a:pt x="343632" y="114205"/>
                  <a:pt x="343632" y="118198"/>
                </a:cubicBezTo>
                <a:cubicBezTo>
                  <a:pt x="343632" y="122191"/>
                  <a:pt x="340767" y="125386"/>
                  <a:pt x="336673" y="125386"/>
                </a:cubicBezTo>
                <a:lnTo>
                  <a:pt x="180310" y="125386"/>
                </a:lnTo>
                <a:cubicBezTo>
                  <a:pt x="176216" y="125386"/>
                  <a:pt x="173351" y="122191"/>
                  <a:pt x="173351" y="118198"/>
                </a:cubicBezTo>
                <a:cubicBezTo>
                  <a:pt x="173351" y="114205"/>
                  <a:pt x="176216" y="111410"/>
                  <a:pt x="180310" y="111410"/>
                </a:cubicBezTo>
                <a:close/>
                <a:moveTo>
                  <a:pt x="180310" y="66486"/>
                </a:moveTo>
                <a:lnTo>
                  <a:pt x="336673" y="66486"/>
                </a:lnTo>
                <a:cubicBezTo>
                  <a:pt x="340767" y="66486"/>
                  <a:pt x="343632" y="69982"/>
                  <a:pt x="343632" y="73479"/>
                </a:cubicBezTo>
                <a:cubicBezTo>
                  <a:pt x="343632" y="77364"/>
                  <a:pt x="340767" y="80472"/>
                  <a:pt x="336673" y="80472"/>
                </a:cubicBezTo>
                <a:lnTo>
                  <a:pt x="180310" y="80472"/>
                </a:lnTo>
                <a:cubicBezTo>
                  <a:pt x="176216" y="80472"/>
                  <a:pt x="173351" y="77364"/>
                  <a:pt x="173351" y="73479"/>
                </a:cubicBezTo>
                <a:cubicBezTo>
                  <a:pt x="173351" y="69982"/>
                  <a:pt x="176216" y="66486"/>
                  <a:pt x="180310" y="66486"/>
                </a:cubicBezTo>
                <a:close/>
                <a:moveTo>
                  <a:pt x="107173" y="59085"/>
                </a:moveTo>
                <a:cubicBezTo>
                  <a:pt x="90447" y="60307"/>
                  <a:pt x="76985" y="74162"/>
                  <a:pt x="76985" y="91276"/>
                </a:cubicBezTo>
                <a:lnTo>
                  <a:pt x="76985" y="197223"/>
                </a:lnTo>
                <a:lnTo>
                  <a:pt x="107173" y="193963"/>
                </a:lnTo>
                <a:close/>
                <a:moveTo>
                  <a:pt x="153679" y="14262"/>
                </a:moveTo>
                <a:cubicBezTo>
                  <a:pt x="135729" y="14262"/>
                  <a:pt x="121451" y="28931"/>
                  <a:pt x="121451" y="46860"/>
                </a:cubicBezTo>
                <a:lnTo>
                  <a:pt x="121451" y="191926"/>
                </a:lnTo>
                <a:lnTo>
                  <a:pt x="246691" y="178071"/>
                </a:lnTo>
                <a:lnTo>
                  <a:pt x="246691" y="177664"/>
                </a:lnTo>
                <a:cubicBezTo>
                  <a:pt x="246691" y="177664"/>
                  <a:pt x="246691" y="177664"/>
                  <a:pt x="247099" y="177664"/>
                </a:cubicBezTo>
                <a:cubicBezTo>
                  <a:pt x="247507" y="177664"/>
                  <a:pt x="247507" y="177664"/>
                  <a:pt x="247915" y="177664"/>
                </a:cubicBezTo>
                <a:cubicBezTo>
                  <a:pt x="247915" y="177664"/>
                  <a:pt x="248323" y="177664"/>
                  <a:pt x="248731" y="177664"/>
                </a:cubicBezTo>
                <a:lnTo>
                  <a:pt x="248731" y="178071"/>
                </a:lnTo>
                <a:lnTo>
                  <a:pt x="395999" y="194778"/>
                </a:lnTo>
                <a:lnTo>
                  <a:pt x="395999" y="46860"/>
                </a:lnTo>
                <a:cubicBezTo>
                  <a:pt x="395999" y="28931"/>
                  <a:pt x="381721" y="14262"/>
                  <a:pt x="363364" y="14262"/>
                </a:cubicBezTo>
                <a:close/>
                <a:moveTo>
                  <a:pt x="153679" y="0"/>
                </a:moveTo>
                <a:lnTo>
                  <a:pt x="363364" y="0"/>
                </a:lnTo>
                <a:cubicBezTo>
                  <a:pt x="389472" y="0"/>
                  <a:pt x="410277" y="21189"/>
                  <a:pt x="410277" y="46860"/>
                </a:cubicBezTo>
                <a:lnTo>
                  <a:pt x="410277" y="196408"/>
                </a:lnTo>
                <a:lnTo>
                  <a:pt x="460047" y="201705"/>
                </a:lnTo>
                <a:cubicBezTo>
                  <a:pt x="467390" y="202928"/>
                  <a:pt x="473101" y="207817"/>
                  <a:pt x="475549" y="214745"/>
                </a:cubicBezTo>
                <a:lnTo>
                  <a:pt x="494722" y="278720"/>
                </a:lnTo>
                <a:cubicBezTo>
                  <a:pt x="496354" y="284425"/>
                  <a:pt x="494722" y="290537"/>
                  <a:pt x="491051" y="295019"/>
                </a:cubicBezTo>
                <a:cubicBezTo>
                  <a:pt x="487379" y="299502"/>
                  <a:pt x="482484" y="301946"/>
                  <a:pt x="477181" y="301946"/>
                </a:cubicBezTo>
                <a:cubicBezTo>
                  <a:pt x="476773" y="301946"/>
                  <a:pt x="475957" y="301946"/>
                  <a:pt x="475549" y="301946"/>
                </a:cubicBezTo>
                <a:lnTo>
                  <a:pt x="471877" y="301539"/>
                </a:lnTo>
                <a:lnTo>
                  <a:pt x="471877" y="413190"/>
                </a:lnTo>
                <a:cubicBezTo>
                  <a:pt x="471877" y="425822"/>
                  <a:pt x="464534" y="437639"/>
                  <a:pt x="453112" y="443344"/>
                </a:cubicBezTo>
                <a:lnTo>
                  <a:pt x="250770" y="546845"/>
                </a:lnTo>
                <a:cubicBezTo>
                  <a:pt x="250362" y="546845"/>
                  <a:pt x="250362" y="547252"/>
                  <a:pt x="250362" y="547252"/>
                </a:cubicBezTo>
                <a:cubicBezTo>
                  <a:pt x="249954" y="547252"/>
                  <a:pt x="249546" y="547252"/>
                  <a:pt x="249138" y="547660"/>
                </a:cubicBezTo>
                <a:cubicBezTo>
                  <a:pt x="249138" y="547660"/>
                  <a:pt x="247915" y="547660"/>
                  <a:pt x="247915" y="547660"/>
                </a:cubicBezTo>
                <a:cubicBezTo>
                  <a:pt x="246691" y="547660"/>
                  <a:pt x="246283" y="547660"/>
                  <a:pt x="245875" y="547660"/>
                </a:cubicBezTo>
                <a:cubicBezTo>
                  <a:pt x="245467" y="547252"/>
                  <a:pt x="245467" y="547252"/>
                  <a:pt x="245467" y="547252"/>
                </a:cubicBezTo>
                <a:cubicBezTo>
                  <a:pt x="245059" y="547252"/>
                  <a:pt x="244651" y="546845"/>
                  <a:pt x="244243" y="546845"/>
                </a:cubicBezTo>
                <a:lnTo>
                  <a:pt x="42309" y="443344"/>
                </a:lnTo>
                <a:cubicBezTo>
                  <a:pt x="30887" y="437639"/>
                  <a:pt x="23952" y="425822"/>
                  <a:pt x="23952" y="413190"/>
                </a:cubicBezTo>
                <a:lnTo>
                  <a:pt x="23952" y="301539"/>
                </a:lnTo>
                <a:lnTo>
                  <a:pt x="19872" y="301946"/>
                </a:lnTo>
                <a:cubicBezTo>
                  <a:pt x="19056" y="301946"/>
                  <a:pt x="18648" y="301946"/>
                  <a:pt x="18240" y="301946"/>
                </a:cubicBezTo>
                <a:cubicBezTo>
                  <a:pt x="12937" y="301946"/>
                  <a:pt x="7634" y="299502"/>
                  <a:pt x="4370" y="295019"/>
                </a:cubicBezTo>
                <a:cubicBezTo>
                  <a:pt x="291" y="290537"/>
                  <a:pt x="-933" y="284425"/>
                  <a:pt x="699" y="278720"/>
                </a:cubicBezTo>
                <a:lnTo>
                  <a:pt x="20280" y="214745"/>
                </a:lnTo>
                <a:cubicBezTo>
                  <a:pt x="22320" y="207817"/>
                  <a:pt x="28031" y="202928"/>
                  <a:pt x="35782" y="201705"/>
                </a:cubicBezTo>
                <a:lnTo>
                  <a:pt x="62707" y="198853"/>
                </a:lnTo>
                <a:lnTo>
                  <a:pt x="62707" y="91276"/>
                </a:lnTo>
                <a:cubicBezTo>
                  <a:pt x="62707" y="66420"/>
                  <a:pt x="82288" y="46046"/>
                  <a:pt x="107173" y="44823"/>
                </a:cubicBezTo>
                <a:cubicBezTo>
                  <a:pt x="108397" y="19967"/>
                  <a:pt x="128794" y="0"/>
                  <a:pt x="15367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A5EA60F5-24E0-D0A1-3AF4-480CDD61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263" y="1916034"/>
            <a:ext cx="515256" cy="547661"/>
          </a:xfrm>
          <a:custGeom>
            <a:avLst/>
            <a:gdLst>
              <a:gd name="connsiteX0" fmla="*/ 72847 w 515256"/>
              <a:gd name="connsiteY0" fmla="*/ 386677 h 547661"/>
              <a:gd name="connsiteX1" fmla="*/ 14244 w 515256"/>
              <a:gd name="connsiteY1" fmla="*/ 445105 h 547661"/>
              <a:gd name="connsiteX2" fmla="*/ 14244 w 515256"/>
              <a:gd name="connsiteY2" fmla="*/ 516199 h 547661"/>
              <a:gd name="connsiteX3" fmla="*/ 31336 w 515256"/>
              <a:gd name="connsiteY3" fmla="*/ 533360 h 547661"/>
              <a:gd name="connsiteX4" fmla="*/ 232784 w 515256"/>
              <a:gd name="connsiteY4" fmla="*/ 533360 h 547661"/>
              <a:gd name="connsiteX5" fmla="*/ 249469 w 515256"/>
              <a:gd name="connsiteY5" fmla="*/ 516199 h 547661"/>
              <a:gd name="connsiteX6" fmla="*/ 249469 w 515256"/>
              <a:gd name="connsiteY6" fmla="*/ 445105 h 547661"/>
              <a:gd name="connsiteX7" fmla="*/ 191273 w 515256"/>
              <a:gd name="connsiteY7" fmla="*/ 386677 h 547661"/>
              <a:gd name="connsiteX8" fmla="*/ 72847 w 515256"/>
              <a:gd name="connsiteY8" fmla="*/ 371968 h 547661"/>
              <a:gd name="connsiteX9" fmla="*/ 191273 w 515256"/>
              <a:gd name="connsiteY9" fmla="*/ 371968 h 547661"/>
              <a:gd name="connsiteX10" fmla="*/ 263713 w 515256"/>
              <a:gd name="connsiteY10" fmla="*/ 445105 h 547661"/>
              <a:gd name="connsiteX11" fmla="*/ 263713 w 515256"/>
              <a:gd name="connsiteY11" fmla="*/ 516199 h 547661"/>
              <a:gd name="connsiteX12" fmla="*/ 232784 w 515256"/>
              <a:gd name="connsiteY12" fmla="*/ 547661 h 547661"/>
              <a:gd name="connsiteX13" fmla="*/ 31336 w 515256"/>
              <a:gd name="connsiteY13" fmla="*/ 547661 h 547661"/>
              <a:gd name="connsiteX14" fmla="*/ 0 w 515256"/>
              <a:gd name="connsiteY14" fmla="*/ 516199 h 547661"/>
              <a:gd name="connsiteX15" fmla="*/ 0 w 515256"/>
              <a:gd name="connsiteY15" fmla="*/ 445105 h 547661"/>
              <a:gd name="connsiteX16" fmla="*/ 72847 w 515256"/>
              <a:gd name="connsiteY16" fmla="*/ 371968 h 547661"/>
              <a:gd name="connsiteX17" fmla="*/ 132560 w 515256"/>
              <a:gd name="connsiteY17" fmla="*/ 198178 h 547661"/>
              <a:gd name="connsiteX18" fmla="*/ 117481 w 515256"/>
              <a:gd name="connsiteY18" fmla="*/ 200213 h 547661"/>
              <a:gd name="connsiteX19" fmla="*/ 68166 w 515256"/>
              <a:gd name="connsiteY19" fmla="*/ 262474 h 547661"/>
              <a:gd name="connsiteX20" fmla="*/ 132560 w 515256"/>
              <a:gd name="connsiteY20" fmla="*/ 326363 h 547661"/>
              <a:gd name="connsiteX21" fmla="*/ 196954 w 515256"/>
              <a:gd name="connsiteY21" fmla="*/ 262474 h 547661"/>
              <a:gd name="connsiteX22" fmla="*/ 132560 w 515256"/>
              <a:gd name="connsiteY22" fmla="*/ 198178 h 547661"/>
              <a:gd name="connsiteX23" fmla="*/ 388095 w 515256"/>
              <a:gd name="connsiteY23" fmla="*/ 129544 h 547661"/>
              <a:gd name="connsiteX24" fmla="*/ 363221 w 515256"/>
              <a:gd name="connsiteY24" fmla="*/ 154150 h 547661"/>
              <a:gd name="connsiteX25" fmla="*/ 412153 w 515256"/>
              <a:gd name="connsiteY25" fmla="*/ 154150 h 547661"/>
              <a:gd name="connsiteX26" fmla="*/ 428464 w 515256"/>
              <a:gd name="connsiteY26" fmla="*/ 88945 h 547661"/>
              <a:gd name="connsiteX27" fmla="*/ 397881 w 515256"/>
              <a:gd name="connsiteY27" fmla="*/ 119702 h 547661"/>
              <a:gd name="connsiteX28" fmla="*/ 428464 w 515256"/>
              <a:gd name="connsiteY28" fmla="*/ 150049 h 547661"/>
              <a:gd name="connsiteX29" fmla="*/ 430910 w 515256"/>
              <a:gd name="connsiteY29" fmla="*/ 143077 h 547661"/>
              <a:gd name="connsiteX30" fmla="*/ 430910 w 515256"/>
              <a:gd name="connsiteY30" fmla="*/ 95917 h 547661"/>
              <a:gd name="connsiteX31" fmla="*/ 428464 w 515256"/>
              <a:gd name="connsiteY31" fmla="*/ 88945 h 547661"/>
              <a:gd name="connsiteX32" fmla="*/ 347725 w 515256"/>
              <a:gd name="connsiteY32" fmla="*/ 88945 h 547661"/>
              <a:gd name="connsiteX33" fmla="*/ 344871 w 515256"/>
              <a:gd name="connsiteY33" fmla="*/ 95917 h 547661"/>
              <a:gd name="connsiteX34" fmla="*/ 344871 w 515256"/>
              <a:gd name="connsiteY34" fmla="*/ 143077 h 547661"/>
              <a:gd name="connsiteX35" fmla="*/ 347725 w 515256"/>
              <a:gd name="connsiteY35" fmla="*/ 150049 h 547661"/>
              <a:gd name="connsiteX36" fmla="*/ 377493 w 515256"/>
              <a:gd name="connsiteY36" fmla="*/ 119702 h 547661"/>
              <a:gd name="connsiteX37" fmla="*/ 363221 w 515256"/>
              <a:gd name="connsiteY37" fmla="*/ 84844 h 547661"/>
              <a:gd name="connsiteX38" fmla="*/ 388095 w 515256"/>
              <a:gd name="connsiteY38" fmla="*/ 109040 h 547661"/>
              <a:gd name="connsiteX39" fmla="*/ 412153 w 515256"/>
              <a:gd name="connsiteY39" fmla="*/ 84844 h 547661"/>
              <a:gd name="connsiteX40" fmla="*/ 208453 w 515256"/>
              <a:gd name="connsiteY40" fmla="*/ 84169 h 547661"/>
              <a:gd name="connsiteX41" fmla="*/ 197485 w 515256"/>
              <a:gd name="connsiteY41" fmla="*/ 95094 h 547661"/>
              <a:gd name="connsiteX42" fmla="*/ 197485 w 515256"/>
              <a:gd name="connsiteY42" fmla="*/ 141219 h 547661"/>
              <a:gd name="connsiteX43" fmla="*/ 208453 w 515256"/>
              <a:gd name="connsiteY43" fmla="*/ 152548 h 547661"/>
              <a:gd name="connsiteX44" fmla="*/ 271823 w 515256"/>
              <a:gd name="connsiteY44" fmla="*/ 152548 h 547661"/>
              <a:gd name="connsiteX45" fmla="*/ 282791 w 515256"/>
              <a:gd name="connsiteY45" fmla="*/ 141219 h 547661"/>
              <a:gd name="connsiteX46" fmla="*/ 282791 w 515256"/>
              <a:gd name="connsiteY46" fmla="*/ 95094 h 547661"/>
              <a:gd name="connsiteX47" fmla="*/ 237700 w 515256"/>
              <a:gd name="connsiteY47" fmla="*/ 139601 h 547661"/>
              <a:gd name="connsiteX48" fmla="*/ 232826 w 515256"/>
              <a:gd name="connsiteY48" fmla="*/ 141624 h 547661"/>
              <a:gd name="connsiteX49" fmla="*/ 227545 w 515256"/>
              <a:gd name="connsiteY49" fmla="*/ 139601 h 547661"/>
              <a:gd name="connsiteX50" fmla="*/ 210077 w 515256"/>
              <a:gd name="connsiteY50" fmla="*/ 122202 h 547661"/>
              <a:gd name="connsiteX51" fmla="*/ 210077 w 515256"/>
              <a:gd name="connsiteY51" fmla="*/ 112087 h 547661"/>
              <a:gd name="connsiteX52" fmla="*/ 220233 w 515256"/>
              <a:gd name="connsiteY52" fmla="*/ 112087 h 547661"/>
              <a:gd name="connsiteX53" fmla="*/ 232826 w 515256"/>
              <a:gd name="connsiteY53" fmla="*/ 124630 h 547661"/>
              <a:gd name="connsiteX54" fmla="*/ 273448 w 515256"/>
              <a:gd name="connsiteY54" fmla="*/ 84169 h 547661"/>
              <a:gd name="connsiteX55" fmla="*/ 271823 w 515256"/>
              <a:gd name="connsiteY55" fmla="*/ 84169 h 547661"/>
              <a:gd name="connsiteX56" fmla="*/ 356289 w 515256"/>
              <a:gd name="connsiteY56" fmla="*/ 70081 h 547661"/>
              <a:gd name="connsiteX57" fmla="*/ 419493 w 515256"/>
              <a:gd name="connsiteY57" fmla="*/ 70081 h 547661"/>
              <a:gd name="connsiteX58" fmla="*/ 445182 w 515256"/>
              <a:gd name="connsiteY58" fmla="*/ 95917 h 547661"/>
              <a:gd name="connsiteX59" fmla="*/ 445182 w 515256"/>
              <a:gd name="connsiteY59" fmla="*/ 143077 h 547661"/>
              <a:gd name="connsiteX60" fmla="*/ 419493 w 515256"/>
              <a:gd name="connsiteY60" fmla="*/ 168503 h 547661"/>
              <a:gd name="connsiteX61" fmla="*/ 356289 w 515256"/>
              <a:gd name="connsiteY61" fmla="*/ 168503 h 547661"/>
              <a:gd name="connsiteX62" fmla="*/ 330599 w 515256"/>
              <a:gd name="connsiteY62" fmla="*/ 143077 h 547661"/>
              <a:gd name="connsiteX63" fmla="*/ 330599 w 515256"/>
              <a:gd name="connsiteY63" fmla="*/ 95917 h 547661"/>
              <a:gd name="connsiteX64" fmla="*/ 356289 w 515256"/>
              <a:gd name="connsiteY64" fmla="*/ 70081 h 547661"/>
              <a:gd name="connsiteX65" fmla="*/ 310008 w 515256"/>
              <a:gd name="connsiteY65" fmla="*/ 47754 h 547661"/>
              <a:gd name="connsiteX66" fmla="*/ 320163 w 515256"/>
              <a:gd name="connsiteY66" fmla="*/ 47754 h 547661"/>
              <a:gd name="connsiteX67" fmla="*/ 320163 w 515256"/>
              <a:gd name="connsiteY67" fmla="*/ 57869 h 547661"/>
              <a:gd name="connsiteX68" fmla="*/ 294165 w 515256"/>
              <a:gd name="connsiteY68" fmla="*/ 83360 h 547661"/>
              <a:gd name="connsiteX69" fmla="*/ 297009 w 515256"/>
              <a:gd name="connsiteY69" fmla="*/ 95094 h 547661"/>
              <a:gd name="connsiteX70" fmla="*/ 297009 w 515256"/>
              <a:gd name="connsiteY70" fmla="*/ 141219 h 547661"/>
              <a:gd name="connsiteX71" fmla="*/ 271823 w 515256"/>
              <a:gd name="connsiteY71" fmla="*/ 166710 h 547661"/>
              <a:gd name="connsiteX72" fmla="*/ 208453 w 515256"/>
              <a:gd name="connsiteY72" fmla="*/ 166710 h 547661"/>
              <a:gd name="connsiteX73" fmla="*/ 183267 w 515256"/>
              <a:gd name="connsiteY73" fmla="*/ 141219 h 547661"/>
              <a:gd name="connsiteX74" fmla="*/ 183267 w 515256"/>
              <a:gd name="connsiteY74" fmla="*/ 95094 h 547661"/>
              <a:gd name="connsiteX75" fmla="*/ 208453 w 515256"/>
              <a:gd name="connsiteY75" fmla="*/ 69603 h 547661"/>
              <a:gd name="connsiteX76" fmla="*/ 271823 w 515256"/>
              <a:gd name="connsiteY76" fmla="*/ 69603 h 547661"/>
              <a:gd name="connsiteX77" fmla="*/ 284416 w 515256"/>
              <a:gd name="connsiteY77" fmla="*/ 73245 h 547661"/>
              <a:gd name="connsiteX78" fmla="*/ 151308 w 515256"/>
              <a:gd name="connsiteY78" fmla="*/ 14243 h 547661"/>
              <a:gd name="connsiteX79" fmla="*/ 123186 w 515256"/>
              <a:gd name="connsiteY79" fmla="*/ 42321 h 547661"/>
              <a:gd name="connsiteX80" fmla="*/ 123186 w 515256"/>
              <a:gd name="connsiteY80" fmla="*/ 184749 h 547661"/>
              <a:gd name="connsiteX81" fmla="*/ 132560 w 515256"/>
              <a:gd name="connsiteY81" fmla="*/ 183935 h 547661"/>
              <a:gd name="connsiteX82" fmla="*/ 205513 w 515256"/>
              <a:gd name="connsiteY82" fmla="*/ 233581 h 547661"/>
              <a:gd name="connsiteX83" fmla="*/ 318406 w 515256"/>
              <a:gd name="connsiteY83" fmla="*/ 233581 h 547661"/>
              <a:gd name="connsiteX84" fmla="*/ 331448 w 515256"/>
              <a:gd name="connsiteY84" fmla="*/ 246603 h 547661"/>
              <a:gd name="connsiteX85" fmla="*/ 331448 w 515256"/>
              <a:gd name="connsiteY85" fmla="*/ 289738 h 547661"/>
              <a:gd name="connsiteX86" fmla="*/ 384430 w 515256"/>
              <a:gd name="connsiteY86" fmla="*/ 237244 h 547661"/>
              <a:gd name="connsiteX87" fmla="*/ 393804 w 515256"/>
              <a:gd name="connsiteY87" fmla="*/ 233581 h 547661"/>
              <a:gd name="connsiteX88" fmla="*/ 473277 w 515256"/>
              <a:gd name="connsiteY88" fmla="*/ 233581 h 547661"/>
              <a:gd name="connsiteX89" fmla="*/ 500991 w 515256"/>
              <a:gd name="connsiteY89" fmla="*/ 205503 h 547661"/>
              <a:gd name="connsiteX90" fmla="*/ 500991 w 515256"/>
              <a:gd name="connsiteY90" fmla="*/ 42321 h 547661"/>
              <a:gd name="connsiteX91" fmla="*/ 473277 w 515256"/>
              <a:gd name="connsiteY91" fmla="*/ 14243 h 547661"/>
              <a:gd name="connsiteX92" fmla="*/ 151308 w 515256"/>
              <a:gd name="connsiteY92" fmla="*/ 0 h 547661"/>
              <a:gd name="connsiteX93" fmla="*/ 473277 w 515256"/>
              <a:gd name="connsiteY93" fmla="*/ 0 h 547661"/>
              <a:gd name="connsiteX94" fmla="*/ 515256 w 515256"/>
              <a:gd name="connsiteY94" fmla="*/ 42321 h 547661"/>
              <a:gd name="connsiteX95" fmla="*/ 515256 w 515256"/>
              <a:gd name="connsiteY95" fmla="*/ 205503 h 547661"/>
              <a:gd name="connsiteX96" fmla="*/ 473277 w 515256"/>
              <a:gd name="connsiteY96" fmla="*/ 247824 h 547661"/>
              <a:gd name="connsiteX97" fmla="*/ 394211 w 515256"/>
              <a:gd name="connsiteY97" fmla="*/ 247824 h 547661"/>
              <a:gd name="connsiteX98" fmla="*/ 340006 w 515256"/>
              <a:gd name="connsiteY98" fmla="*/ 301946 h 547661"/>
              <a:gd name="connsiteX99" fmla="*/ 330633 w 515256"/>
              <a:gd name="connsiteY99" fmla="*/ 306016 h 547661"/>
              <a:gd name="connsiteX100" fmla="*/ 325334 w 515256"/>
              <a:gd name="connsiteY100" fmla="*/ 304795 h 547661"/>
              <a:gd name="connsiteX101" fmla="*/ 317183 w 515256"/>
              <a:gd name="connsiteY101" fmla="*/ 292587 h 547661"/>
              <a:gd name="connsiteX102" fmla="*/ 317183 w 515256"/>
              <a:gd name="connsiteY102" fmla="*/ 247824 h 547661"/>
              <a:gd name="connsiteX103" fmla="*/ 209996 w 515256"/>
              <a:gd name="connsiteY103" fmla="*/ 247824 h 547661"/>
              <a:gd name="connsiteX104" fmla="*/ 211219 w 515256"/>
              <a:gd name="connsiteY104" fmla="*/ 262474 h 547661"/>
              <a:gd name="connsiteX105" fmla="*/ 132560 w 515256"/>
              <a:gd name="connsiteY105" fmla="*/ 341012 h 547661"/>
              <a:gd name="connsiteX106" fmla="*/ 53902 w 515256"/>
              <a:gd name="connsiteY106" fmla="*/ 262474 h 547661"/>
              <a:gd name="connsiteX107" fmla="*/ 108922 w 515256"/>
              <a:gd name="connsiteY107" fmla="*/ 187598 h 547661"/>
              <a:gd name="connsiteX108" fmla="*/ 108922 w 515256"/>
              <a:gd name="connsiteY108" fmla="*/ 42321 h 547661"/>
              <a:gd name="connsiteX109" fmla="*/ 151308 w 515256"/>
              <a:gd name="connsiteY109" fmla="*/ 0 h 54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15256" h="547661">
                <a:moveTo>
                  <a:pt x="72847" y="386677"/>
                </a:moveTo>
                <a:cubicBezTo>
                  <a:pt x="40289" y="386677"/>
                  <a:pt x="14244" y="412827"/>
                  <a:pt x="14244" y="445105"/>
                </a:cubicBezTo>
                <a:lnTo>
                  <a:pt x="14244" y="516199"/>
                </a:lnTo>
                <a:cubicBezTo>
                  <a:pt x="14244" y="525597"/>
                  <a:pt x="21976" y="533360"/>
                  <a:pt x="31336" y="533360"/>
                </a:cubicBezTo>
                <a:lnTo>
                  <a:pt x="232784" y="533360"/>
                </a:lnTo>
                <a:cubicBezTo>
                  <a:pt x="242144" y="533360"/>
                  <a:pt x="249469" y="525597"/>
                  <a:pt x="249469" y="516199"/>
                </a:cubicBezTo>
                <a:lnTo>
                  <a:pt x="249469" y="445105"/>
                </a:lnTo>
                <a:cubicBezTo>
                  <a:pt x="249469" y="412827"/>
                  <a:pt x="223423" y="386677"/>
                  <a:pt x="191273" y="386677"/>
                </a:cubicBezTo>
                <a:close/>
                <a:moveTo>
                  <a:pt x="72847" y="371968"/>
                </a:moveTo>
                <a:lnTo>
                  <a:pt x="191273" y="371968"/>
                </a:lnTo>
                <a:cubicBezTo>
                  <a:pt x="231563" y="371968"/>
                  <a:pt x="263713" y="405064"/>
                  <a:pt x="263713" y="445105"/>
                </a:cubicBezTo>
                <a:lnTo>
                  <a:pt x="263713" y="516199"/>
                </a:lnTo>
                <a:cubicBezTo>
                  <a:pt x="263713" y="533769"/>
                  <a:pt x="249876" y="547661"/>
                  <a:pt x="232784" y="547661"/>
                </a:cubicBezTo>
                <a:lnTo>
                  <a:pt x="31336" y="547661"/>
                </a:lnTo>
                <a:cubicBezTo>
                  <a:pt x="14244" y="547661"/>
                  <a:pt x="0" y="533769"/>
                  <a:pt x="0" y="516199"/>
                </a:cubicBezTo>
                <a:lnTo>
                  <a:pt x="0" y="445105"/>
                </a:lnTo>
                <a:cubicBezTo>
                  <a:pt x="0" y="405064"/>
                  <a:pt x="32557" y="371968"/>
                  <a:pt x="72847" y="371968"/>
                </a:cubicBezTo>
                <a:close/>
                <a:moveTo>
                  <a:pt x="132560" y="198178"/>
                </a:moveTo>
                <a:cubicBezTo>
                  <a:pt x="127670" y="198178"/>
                  <a:pt x="122371" y="198992"/>
                  <a:pt x="117481" y="200213"/>
                </a:cubicBezTo>
                <a:cubicBezTo>
                  <a:pt x="88544" y="206724"/>
                  <a:pt x="68166" y="232767"/>
                  <a:pt x="68166" y="262474"/>
                </a:cubicBezTo>
                <a:cubicBezTo>
                  <a:pt x="68166" y="297877"/>
                  <a:pt x="97103" y="326363"/>
                  <a:pt x="132560" y="326363"/>
                </a:cubicBezTo>
                <a:cubicBezTo>
                  <a:pt x="168425" y="326363"/>
                  <a:pt x="196954" y="297877"/>
                  <a:pt x="196954" y="262474"/>
                </a:cubicBezTo>
                <a:cubicBezTo>
                  <a:pt x="196954" y="226663"/>
                  <a:pt x="168425" y="198178"/>
                  <a:pt x="132560" y="198178"/>
                </a:cubicBezTo>
                <a:close/>
                <a:moveTo>
                  <a:pt x="388095" y="129544"/>
                </a:moveTo>
                <a:lnTo>
                  <a:pt x="363221" y="154150"/>
                </a:lnTo>
                <a:lnTo>
                  <a:pt x="412153" y="154150"/>
                </a:lnTo>
                <a:close/>
                <a:moveTo>
                  <a:pt x="428464" y="88945"/>
                </a:moveTo>
                <a:lnTo>
                  <a:pt x="397881" y="119702"/>
                </a:lnTo>
                <a:lnTo>
                  <a:pt x="428464" y="150049"/>
                </a:lnTo>
                <a:cubicBezTo>
                  <a:pt x="430095" y="147998"/>
                  <a:pt x="430910" y="145538"/>
                  <a:pt x="430910" y="143077"/>
                </a:cubicBezTo>
                <a:lnTo>
                  <a:pt x="430910" y="95917"/>
                </a:lnTo>
                <a:cubicBezTo>
                  <a:pt x="430910" y="93456"/>
                  <a:pt x="430095" y="90996"/>
                  <a:pt x="428464" y="88945"/>
                </a:cubicBezTo>
                <a:close/>
                <a:moveTo>
                  <a:pt x="347725" y="88945"/>
                </a:moveTo>
                <a:cubicBezTo>
                  <a:pt x="346094" y="90996"/>
                  <a:pt x="344871" y="93456"/>
                  <a:pt x="344871" y="95917"/>
                </a:cubicBezTo>
                <a:lnTo>
                  <a:pt x="344871" y="143077"/>
                </a:lnTo>
                <a:cubicBezTo>
                  <a:pt x="344871" y="145538"/>
                  <a:pt x="346094" y="147998"/>
                  <a:pt x="347725" y="150049"/>
                </a:cubicBezTo>
                <a:lnTo>
                  <a:pt x="377493" y="119702"/>
                </a:lnTo>
                <a:close/>
                <a:moveTo>
                  <a:pt x="363221" y="84844"/>
                </a:moveTo>
                <a:lnTo>
                  <a:pt x="388095" y="109040"/>
                </a:lnTo>
                <a:lnTo>
                  <a:pt x="412153" y="84844"/>
                </a:lnTo>
                <a:close/>
                <a:moveTo>
                  <a:pt x="208453" y="84169"/>
                </a:moveTo>
                <a:cubicBezTo>
                  <a:pt x="202359" y="84169"/>
                  <a:pt x="197485" y="89025"/>
                  <a:pt x="197485" y="95094"/>
                </a:cubicBezTo>
                <a:lnTo>
                  <a:pt x="197485" y="141219"/>
                </a:lnTo>
                <a:cubicBezTo>
                  <a:pt x="197485" y="147288"/>
                  <a:pt x="202359" y="152548"/>
                  <a:pt x="208453" y="152548"/>
                </a:cubicBezTo>
                <a:lnTo>
                  <a:pt x="271823" y="152548"/>
                </a:lnTo>
                <a:cubicBezTo>
                  <a:pt x="277916" y="152548"/>
                  <a:pt x="282791" y="147288"/>
                  <a:pt x="282791" y="141219"/>
                </a:cubicBezTo>
                <a:lnTo>
                  <a:pt x="282791" y="95094"/>
                </a:lnTo>
                <a:lnTo>
                  <a:pt x="237700" y="139601"/>
                </a:lnTo>
                <a:cubicBezTo>
                  <a:pt x="236482" y="141219"/>
                  <a:pt x="234857" y="141624"/>
                  <a:pt x="232826" y="141624"/>
                </a:cubicBezTo>
                <a:cubicBezTo>
                  <a:pt x="230795" y="141624"/>
                  <a:pt x="229170" y="141219"/>
                  <a:pt x="227545" y="139601"/>
                </a:cubicBezTo>
                <a:lnTo>
                  <a:pt x="210077" y="122202"/>
                </a:lnTo>
                <a:cubicBezTo>
                  <a:pt x="207234" y="119370"/>
                  <a:pt x="207234" y="114920"/>
                  <a:pt x="210077" y="112087"/>
                </a:cubicBezTo>
                <a:cubicBezTo>
                  <a:pt x="212921" y="109255"/>
                  <a:pt x="217389" y="109255"/>
                  <a:pt x="220233" y="112087"/>
                </a:cubicBezTo>
                <a:lnTo>
                  <a:pt x="232826" y="124630"/>
                </a:lnTo>
                <a:lnTo>
                  <a:pt x="273448" y="84169"/>
                </a:lnTo>
                <a:cubicBezTo>
                  <a:pt x="273042" y="84169"/>
                  <a:pt x="272229" y="84169"/>
                  <a:pt x="271823" y="84169"/>
                </a:cubicBezTo>
                <a:close/>
                <a:moveTo>
                  <a:pt x="356289" y="70081"/>
                </a:moveTo>
                <a:lnTo>
                  <a:pt x="419493" y="70081"/>
                </a:lnTo>
                <a:cubicBezTo>
                  <a:pt x="433765" y="70081"/>
                  <a:pt x="445182" y="81564"/>
                  <a:pt x="445182" y="95917"/>
                </a:cubicBezTo>
                <a:lnTo>
                  <a:pt x="445182" y="143077"/>
                </a:lnTo>
                <a:cubicBezTo>
                  <a:pt x="445182" y="157021"/>
                  <a:pt x="433765" y="168503"/>
                  <a:pt x="419493" y="168503"/>
                </a:cubicBezTo>
                <a:lnTo>
                  <a:pt x="356289" y="168503"/>
                </a:lnTo>
                <a:cubicBezTo>
                  <a:pt x="342017" y="168503"/>
                  <a:pt x="330599" y="157021"/>
                  <a:pt x="330599" y="143077"/>
                </a:cubicBezTo>
                <a:lnTo>
                  <a:pt x="330599" y="95917"/>
                </a:lnTo>
                <a:cubicBezTo>
                  <a:pt x="330599" y="81564"/>
                  <a:pt x="342017" y="70081"/>
                  <a:pt x="356289" y="70081"/>
                </a:cubicBezTo>
                <a:close/>
                <a:moveTo>
                  <a:pt x="310008" y="47754"/>
                </a:moveTo>
                <a:cubicBezTo>
                  <a:pt x="312851" y="44922"/>
                  <a:pt x="317320" y="44922"/>
                  <a:pt x="320163" y="47754"/>
                </a:cubicBezTo>
                <a:cubicBezTo>
                  <a:pt x="323007" y="50586"/>
                  <a:pt x="323007" y="55037"/>
                  <a:pt x="320163" y="57869"/>
                </a:cubicBezTo>
                <a:lnTo>
                  <a:pt x="294165" y="83360"/>
                </a:lnTo>
                <a:cubicBezTo>
                  <a:pt x="295790" y="87001"/>
                  <a:pt x="297009" y="91048"/>
                  <a:pt x="297009" y="95094"/>
                </a:cubicBezTo>
                <a:lnTo>
                  <a:pt x="297009" y="141219"/>
                </a:lnTo>
                <a:cubicBezTo>
                  <a:pt x="297009" y="155381"/>
                  <a:pt x="285634" y="166710"/>
                  <a:pt x="271823" y="166710"/>
                </a:cubicBezTo>
                <a:lnTo>
                  <a:pt x="208453" y="166710"/>
                </a:lnTo>
                <a:cubicBezTo>
                  <a:pt x="194641" y="166710"/>
                  <a:pt x="183267" y="155381"/>
                  <a:pt x="183267" y="141219"/>
                </a:cubicBezTo>
                <a:lnTo>
                  <a:pt x="183267" y="95094"/>
                </a:lnTo>
                <a:cubicBezTo>
                  <a:pt x="183267" y="80932"/>
                  <a:pt x="194641" y="69603"/>
                  <a:pt x="208453" y="69603"/>
                </a:cubicBezTo>
                <a:lnTo>
                  <a:pt x="271823" y="69603"/>
                </a:lnTo>
                <a:cubicBezTo>
                  <a:pt x="276291" y="69603"/>
                  <a:pt x="280354" y="71222"/>
                  <a:pt x="284416" y="73245"/>
                </a:cubicBezTo>
                <a:close/>
                <a:moveTo>
                  <a:pt x="151308" y="14243"/>
                </a:moveTo>
                <a:cubicBezTo>
                  <a:pt x="135821" y="14243"/>
                  <a:pt x="123186" y="26858"/>
                  <a:pt x="123186" y="42321"/>
                </a:cubicBezTo>
                <a:lnTo>
                  <a:pt x="123186" y="184749"/>
                </a:lnTo>
                <a:cubicBezTo>
                  <a:pt x="126447" y="183935"/>
                  <a:pt x="129300" y="183935"/>
                  <a:pt x="132560" y="183935"/>
                </a:cubicBezTo>
                <a:cubicBezTo>
                  <a:pt x="165980" y="183935"/>
                  <a:pt x="194101" y="204282"/>
                  <a:pt x="205513" y="233581"/>
                </a:cubicBezTo>
                <a:lnTo>
                  <a:pt x="318406" y="233581"/>
                </a:lnTo>
                <a:cubicBezTo>
                  <a:pt x="325742" y="233581"/>
                  <a:pt x="331448" y="239278"/>
                  <a:pt x="331448" y="246603"/>
                </a:cubicBezTo>
                <a:lnTo>
                  <a:pt x="331448" y="289738"/>
                </a:lnTo>
                <a:lnTo>
                  <a:pt x="384430" y="237244"/>
                </a:lnTo>
                <a:cubicBezTo>
                  <a:pt x="387283" y="234802"/>
                  <a:pt x="390136" y="233581"/>
                  <a:pt x="393804" y="233581"/>
                </a:cubicBezTo>
                <a:lnTo>
                  <a:pt x="473277" y="233581"/>
                </a:lnTo>
                <a:cubicBezTo>
                  <a:pt x="488357" y="233581"/>
                  <a:pt x="500991" y="220559"/>
                  <a:pt x="500991" y="205503"/>
                </a:cubicBezTo>
                <a:lnTo>
                  <a:pt x="500991" y="42321"/>
                </a:lnTo>
                <a:cubicBezTo>
                  <a:pt x="500991" y="26858"/>
                  <a:pt x="488357" y="14243"/>
                  <a:pt x="473277" y="14243"/>
                </a:cubicBezTo>
                <a:close/>
                <a:moveTo>
                  <a:pt x="151308" y="0"/>
                </a:moveTo>
                <a:lnTo>
                  <a:pt x="473277" y="0"/>
                </a:lnTo>
                <a:cubicBezTo>
                  <a:pt x="496100" y="0"/>
                  <a:pt x="515256" y="19126"/>
                  <a:pt x="515256" y="42321"/>
                </a:cubicBezTo>
                <a:lnTo>
                  <a:pt x="515256" y="205503"/>
                </a:lnTo>
                <a:cubicBezTo>
                  <a:pt x="515256" y="229105"/>
                  <a:pt x="496100" y="247824"/>
                  <a:pt x="473277" y="247824"/>
                </a:cubicBezTo>
                <a:lnTo>
                  <a:pt x="394211" y="247824"/>
                </a:lnTo>
                <a:lnTo>
                  <a:pt x="340006" y="301946"/>
                </a:lnTo>
                <a:cubicBezTo>
                  <a:pt x="337561" y="304388"/>
                  <a:pt x="333893" y="306016"/>
                  <a:pt x="330633" y="306016"/>
                </a:cubicBezTo>
                <a:cubicBezTo>
                  <a:pt x="329002" y="306016"/>
                  <a:pt x="326964" y="305202"/>
                  <a:pt x="325334" y="304795"/>
                </a:cubicBezTo>
                <a:cubicBezTo>
                  <a:pt x="320851" y="302760"/>
                  <a:pt x="317183" y="297877"/>
                  <a:pt x="317183" y="292587"/>
                </a:cubicBezTo>
                <a:lnTo>
                  <a:pt x="317183" y="247824"/>
                </a:lnTo>
                <a:lnTo>
                  <a:pt x="209996" y="247824"/>
                </a:lnTo>
                <a:cubicBezTo>
                  <a:pt x="210811" y="252300"/>
                  <a:pt x="211219" y="257591"/>
                  <a:pt x="211219" y="262474"/>
                </a:cubicBezTo>
                <a:cubicBezTo>
                  <a:pt x="211219" y="306016"/>
                  <a:pt x="176169" y="341012"/>
                  <a:pt x="132560" y="341012"/>
                </a:cubicBezTo>
                <a:cubicBezTo>
                  <a:pt x="89359" y="341012"/>
                  <a:pt x="53902" y="306016"/>
                  <a:pt x="53902" y="262474"/>
                </a:cubicBezTo>
                <a:cubicBezTo>
                  <a:pt x="53902" y="227884"/>
                  <a:pt x="76318" y="198178"/>
                  <a:pt x="108922" y="187598"/>
                </a:cubicBezTo>
                <a:lnTo>
                  <a:pt x="108922" y="42321"/>
                </a:lnTo>
                <a:cubicBezTo>
                  <a:pt x="108922" y="19126"/>
                  <a:pt x="128077" y="0"/>
                  <a:pt x="15130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B2254B1-3813-190B-A525-B3C4574C9FB1}"/>
              </a:ext>
            </a:extLst>
          </p:cNvPr>
          <p:cNvSpPr txBox="1"/>
          <p:nvPr/>
        </p:nvSpPr>
        <p:spPr>
          <a:xfrm>
            <a:off x="4246347" y="2571750"/>
            <a:ext cx="8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customer buys the product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410A0B7-4DF5-FCBE-9DE9-C0F9A30FDADE}"/>
              </a:ext>
            </a:extLst>
          </p:cNvPr>
          <p:cNvSpPr txBox="1"/>
          <p:nvPr/>
        </p:nvSpPr>
        <p:spPr>
          <a:xfrm>
            <a:off x="5958910" y="2558475"/>
            <a:ext cx="862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customer removes product from cart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C7D6314-B675-D76E-7356-929757B1F1F7}"/>
              </a:ext>
            </a:extLst>
          </p:cNvPr>
          <p:cNvSpPr txBox="1"/>
          <p:nvPr/>
        </p:nvSpPr>
        <p:spPr>
          <a:xfrm>
            <a:off x="7671473" y="2545200"/>
            <a:ext cx="86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">
                <a:latin typeface="Arial" panose="020B0604020202020204" pitchFamily="34" charset="0"/>
                <a:cs typeface="Arial" panose="020B0604020202020204" pitchFamily="34" charset="0"/>
              </a:rPr>
              <a:t>customer changes the quantity of the ordered goods</a:t>
            </a:r>
          </a:p>
        </p:txBody>
      </p:sp>
    </p:spTree>
    <p:extLst>
      <p:ext uri="{BB962C8B-B14F-4D97-AF65-F5344CB8AC3E}">
        <p14:creationId xmlns:p14="http://schemas.microsoft.com/office/powerpoint/2010/main" val="74023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Why?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Databases based on OLTP (OnLine Transaction Processing) technology are designed to ensure efficient operation of transactional systems.</a:t>
            </a:r>
          </a:p>
          <a:p>
            <a:endParaRPr lang="pl-PL"/>
          </a:p>
          <a:p>
            <a:r>
              <a:rPr lang="pl-PL"/>
              <a:t>The are not optimized for analytics</a:t>
            </a:r>
          </a:p>
          <a:p>
            <a:endParaRPr lang="pl-PL"/>
          </a:p>
          <a:p>
            <a:r>
              <a:rPr lang="pl-PL"/>
              <a:t>Data warehouses are based on OLAP (Online Analytical Processing) technologies. They use data collected in databases (OLTP) and create a layer optimized for analytical applications</a:t>
            </a:r>
          </a:p>
        </p:txBody>
      </p:sp>
      <p:pic>
        <p:nvPicPr>
          <p:cNvPr id="2" name="Obraz 1">
            <a:hlinkClick r:id="rId2"/>
            <a:extLst>
              <a:ext uri="{FF2B5EF4-FFF2-40B4-BE49-F238E27FC236}">
                <a16:creationId xmlns:a16="http://schemas.microsoft.com/office/drawing/2014/main" id="{8388B2F3-2F64-CF45-BDCA-FC9F3E1C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234" y="1546957"/>
            <a:ext cx="5231325" cy="20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2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48ADC4-463F-614E-81B9-E1A9064B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OnLine Analytical Processing</a:t>
            </a:r>
            <a:br>
              <a:rPr lang="pl-PL"/>
            </a:br>
            <a:r>
              <a:rPr lang="pl-PL"/>
              <a:t>(OLAP)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4F347D-46E2-8D42-8397-6DCE1AD4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Systems to assist users in interactive analysis of multidimensional data:</a:t>
            </a:r>
          </a:p>
          <a:p>
            <a:r>
              <a:rPr lang="pl-PL"/>
              <a:t>- Grouping</a:t>
            </a:r>
          </a:p>
          <a:p>
            <a:r>
              <a:rPr lang="pl-PL"/>
              <a:t>- Drill-down</a:t>
            </a:r>
          </a:p>
          <a:p>
            <a:r>
              <a:rPr lang="pl-PL"/>
              <a:t>- Pivot tables</a:t>
            </a:r>
          </a:p>
          <a:p>
            <a:endParaRPr lang="pl-PL"/>
          </a:p>
          <a:p>
            <a:r>
              <a:rPr lang="pl-PL"/>
              <a:t>Integrate data from different sources</a:t>
            </a:r>
          </a:p>
          <a:p>
            <a:endParaRPr lang="pl-PL"/>
          </a:p>
          <a:p>
            <a:endParaRPr lang="pl-PL"/>
          </a:p>
        </p:txBody>
      </p:sp>
      <p:pic>
        <p:nvPicPr>
          <p:cNvPr id="5" name="Grafika 4" descr="Baza danych kontur">
            <a:extLst>
              <a:ext uri="{FF2B5EF4-FFF2-40B4-BE49-F238E27FC236}">
                <a16:creationId xmlns:a16="http://schemas.microsoft.com/office/drawing/2014/main" id="{3CB93CB2-186D-0EF2-651F-682C35BA6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1446" y="2290051"/>
            <a:ext cx="728939" cy="519593"/>
          </a:xfrm>
          <a:prstGeom prst="rect">
            <a:avLst/>
          </a:prstGeom>
        </p:spPr>
      </p:pic>
      <p:pic>
        <p:nvPicPr>
          <p:cNvPr id="6" name="Grafika 5" descr="Baza danych kontur">
            <a:extLst>
              <a:ext uri="{FF2B5EF4-FFF2-40B4-BE49-F238E27FC236}">
                <a16:creationId xmlns:a16="http://schemas.microsoft.com/office/drawing/2014/main" id="{DC0A4303-E910-BBF2-A2EF-6ED1B127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1446" y="3515408"/>
            <a:ext cx="728939" cy="519593"/>
          </a:xfrm>
          <a:prstGeom prst="rect">
            <a:avLst/>
          </a:prstGeom>
        </p:spPr>
      </p:pic>
      <p:sp>
        <p:nvSpPr>
          <p:cNvPr id="7" name="Freeform 47">
            <a:extLst>
              <a:ext uri="{FF2B5EF4-FFF2-40B4-BE49-F238E27FC236}">
                <a16:creationId xmlns:a16="http://schemas.microsoft.com/office/drawing/2014/main" id="{F3381A90-3154-5AAC-B63B-FACFA8120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215" y="2315881"/>
            <a:ext cx="638357" cy="547904"/>
          </a:xfrm>
          <a:custGeom>
            <a:avLst/>
            <a:gdLst>
              <a:gd name="connsiteX0" fmla="*/ 345920 w 516646"/>
              <a:gd name="connsiteY0" fmla="*/ 447875 h 496619"/>
              <a:gd name="connsiteX1" fmla="*/ 345920 w 516646"/>
              <a:gd name="connsiteY1" fmla="*/ 467501 h 496619"/>
              <a:gd name="connsiteX2" fmla="*/ 502081 w 516646"/>
              <a:gd name="connsiteY2" fmla="*/ 467501 h 496619"/>
              <a:gd name="connsiteX3" fmla="*/ 502081 w 516646"/>
              <a:gd name="connsiteY3" fmla="*/ 447875 h 496619"/>
              <a:gd name="connsiteX4" fmla="*/ 14565 w 516646"/>
              <a:gd name="connsiteY4" fmla="*/ 447875 h 496619"/>
              <a:gd name="connsiteX5" fmla="*/ 14565 w 516646"/>
              <a:gd name="connsiteY5" fmla="*/ 467501 h 496619"/>
              <a:gd name="connsiteX6" fmla="*/ 174365 w 516646"/>
              <a:gd name="connsiteY6" fmla="*/ 467501 h 496619"/>
              <a:gd name="connsiteX7" fmla="*/ 174365 w 516646"/>
              <a:gd name="connsiteY7" fmla="*/ 447875 h 496619"/>
              <a:gd name="connsiteX8" fmla="*/ 197839 w 516646"/>
              <a:gd name="connsiteY8" fmla="*/ 427848 h 496619"/>
              <a:gd name="connsiteX9" fmla="*/ 187524 w 516646"/>
              <a:gd name="connsiteY9" fmla="*/ 437808 h 496619"/>
              <a:gd name="connsiteX10" fmla="*/ 187524 w 516646"/>
              <a:gd name="connsiteY10" fmla="*/ 438638 h 496619"/>
              <a:gd name="connsiteX11" fmla="*/ 187937 w 516646"/>
              <a:gd name="connsiteY11" fmla="*/ 440298 h 496619"/>
              <a:gd name="connsiteX12" fmla="*/ 187937 w 516646"/>
              <a:gd name="connsiteY12" fmla="*/ 474743 h 496619"/>
              <a:gd name="connsiteX13" fmla="*/ 187524 w 516646"/>
              <a:gd name="connsiteY13" fmla="*/ 475158 h 496619"/>
              <a:gd name="connsiteX14" fmla="*/ 197839 w 516646"/>
              <a:gd name="connsiteY14" fmla="*/ 483873 h 496619"/>
              <a:gd name="connsiteX15" fmla="*/ 322860 w 516646"/>
              <a:gd name="connsiteY15" fmla="*/ 483873 h 496619"/>
              <a:gd name="connsiteX16" fmla="*/ 332763 w 516646"/>
              <a:gd name="connsiteY16" fmla="*/ 473498 h 496619"/>
              <a:gd name="connsiteX17" fmla="*/ 332763 w 516646"/>
              <a:gd name="connsiteY17" fmla="*/ 440298 h 496619"/>
              <a:gd name="connsiteX18" fmla="*/ 332763 w 516646"/>
              <a:gd name="connsiteY18" fmla="*/ 437808 h 496619"/>
              <a:gd name="connsiteX19" fmla="*/ 322860 w 516646"/>
              <a:gd name="connsiteY19" fmla="*/ 427848 h 496619"/>
              <a:gd name="connsiteX20" fmla="*/ 284487 w 516646"/>
              <a:gd name="connsiteY20" fmla="*/ 427848 h 496619"/>
              <a:gd name="connsiteX21" fmla="*/ 232499 w 516646"/>
              <a:gd name="connsiteY21" fmla="*/ 427848 h 496619"/>
              <a:gd name="connsiteX22" fmla="*/ 238502 w 516646"/>
              <a:gd name="connsiteY22" fmla="*/ 356843 h 496619"/>
              <a:gd name="connsiteX23" fmla="*/ 238502 w 516646"/>
              <a:gd name="connsiteY23" fmla="*/ 414688 h 496619"/>
              <a:gd name="connsiteX24" fmla="*/ 276321 w 516646"/>
              <a:gd name="connsiteY24" fmla="*/ 414688 h 496619"/>
              <a:gd name="connsiteX25" fmla="*/ 276321 w 516646"/>
              <a:gd name="connsiteY25" fmla="*/ 356843 h 496619"/>
              <a:gd name="connsiteX26" fmla="*/ 257619 w 516646"/>
              <a:gd name="connsiteY26" fmla="*/ 356843 h 496619"/>
              <a:gd name="connsiteX27" fmla="*/ 238502 w 516646"/>
              <a:gd name="connsiteY27" fmla="*/ 356843 h 496619"/>
              <a:gd name="connsiteX28" fmla="*/ 292906 w 516646"/>
              <a:gd name="connsiteY28" fmla="*/ 293120 h 496619"/>
              <a:gd name="connsiteX29" fmla="*/ 303616 w 516646"/>
              <a:gd name="connsiteY29" fmla="*/ 304955 h 496619"/>
              <a:gd name="connsiteX30" fmla="*/ 292906 w 516646"/>
              <a:gd name="connsiteY30" fmla="*/ 316381 h 496619"/>
              <a:gd name="connsiteX31" fmla="*/ 282197 w 516646"/>
              <a:gd name="connsiteY31" fmla="*/ 304955 h 496619"/>
              <a:gd name="connsiteX32" fmla="*/ 292906 w 516646"/>
              <a:gd name="connsiteY32" fmla="*/ 293120 h 496619"/>
              <a:gd name="connsiteX33" fmla="*/ 258315 w 516646"/>
              <a:gd name="connsiteY33" fmla="*/ 293120 h 496619"/>
              <a:gd name="connsiteX34" fmla="*/ 269025 w 516646"/>
              <a:gd name="connsiteY34" fmla="*/ 304955 h 496619"/>
              <a:gd name="connsiteX35" fmla="*/ 258315 w 516646"/>
              <a:gd name="connsiteY35" fmla="*/ 316381 h 496619"/>
              <a:gd name="connsiteX36" fmla="*/ 247606 w 516646"/>
              <a:gd name="connsiteY36" fmla="*/ 304955 h 496619"/>
              <a:gd name="connsiteX37" fmla="*/ 258315 w 516646"/>
              <a:gd name="connsiteY37" fmla="*/ 293120 h 496619"/>
              <a:gd name="connsiteX38" fmla="*/ 222118 w 516646"/>
              <a:gd name="connsiteY38" fmla="*/ 293120 h 496619"/>
              <a:gd name="connsiteX39" fmla="*/ 232621 w 516646"/>
              <a:gd name="connsiteY39" fmla="*/ 304955 h 496619"/>
              <a:gd name="connsiteX40" fmla="*/ 222118 w 516646"/>
              <a:gd name="connsiteY40" fmla="*/ 316381 h 496619"/>
              <a:gd name="connsiteX41" fmla="*/ 211194 w 516646"/>
              <a:gd name="connsiteY41" fmla="*/ 304955 h 496619"/>
              <a:gd name="connsiteX42" fmla="*/ 222118 w 516646"/>
              <a:gd name="connsiteY42" fmla="*/ 293120 h 496619"/>
              <a:gd name="connsiteX43" fmla="*/ 100133 w 516646"/>
              <a:gd name="connsiteY43" fmla="*/ 236682 h 496619"/>
              <a:gd name="connsiteX44" fmla="*/ 100133 w 516646"/>
              <a:gd name="connsiteY44" fmla="*/ 305300 h 496619"/>
              <a:gd name="connsiteX45" fmla="*/ 231062 w 516646"/>
              <a:gd name="connsiteY45" fmla="*/ 341868 h 496619"/>
              <a:gd name="connsiteX46" fmla="*/ 231474 w 516646"/>
              <a:gd name="connsiteY46" fmla="*/ 341868 h 496619"/>
              <a:gd name="connsiteX47" fmla="*/ 283351 w 516646"/>
              <a:gd name="connsiteY47" fmla="*/ 341868 h 496619"/>
              <a:gd name="connsiteX48" fmla="*/ 414691 w 516646"/>
              <a:gd name="connsiteY48" fmla="*/ 305300 h 496619"/>
              <a:gd name="connsiteX49" fmla="*/ 414691 w 516646"/>
              <a:gd name="connsiteY49" fmla="*/ 239147 h 496619"/>
              <a:gd name="connsiteX50" fmla="*/ 259883 w 516646"/>
              <a:gd name="connsiteY50" fmla="*/ 264211 h 496619"/>
              <a:gd name="connsiteX51" fmla="*/ 100133 w 516646"/>
              <a:gd name="connsiteY51" fmla="*/ 236682 h 496619"/>
              <a:gd name="connsiteX52" fmla="*/ 292906 w 516646"/>
              <a:gd name="connsiteY52" fmla="*/ 203911 h 496619"/>
              <a:gd name="connsiteX53" fmla="*/ 303616 w 516646"/>
              <a:gd name="connsiteY53" fmla="*/ 215337 h 496619"/>
              <a:gd name="connsiteX54" fmla="*/ 292906 w 516646"/>
              <a:gd name="connsiteY54" fmla="*/ 227171 h 496619"/>
              <a:gd name="connsiteX55" fmla="*/ 282197 w 516646"/>
              <a:gd name="connsiteY55" fmla="*/ 215337 h 496619"/>
              <a:gd name="connsiteX56" fmla="*/ 292906 w 516646"/>
              <a:gd name="connsiteY56" fmla="*/ 203911 h 496619"/>
              <a:gd name="connsiteX57" fmla="*/ 258315 w 516646"/>
              <a:gd name="connsiteY57" fmla="*/ 203911 h 496619"/>
              <a:gd name="connsiteX58" fmla="*/ 269025 w 516646"/>
              <a:gd name="connsiteY58" fmla="*/ 215337 h 496619"/>
              <a:gd name="connsiteX59" fmla="*/ 258315 w 516646"/>
              <a:gd name="connsiteY59" fmla="*/ 227171 h 496619"/>
              <a:gd name="connsiteX60" fmla="*/ 247606 w 516646"/>
              <a:gd name="connsiteY60" fmla="*/ 215337 h 496619"/>
              <a:gd name="connsiteX61" fmla="*/ 258315 w 516646"/>
              <a:gd name="connsiteY61" fmla="*/ 203911 h 496619"/>
              <a:gd name="connsiteX62" fmla="*/ 222118 w 516646"/>
              <a:gd name="connsiteY62" fmla="*/ 203911 h 496619"/>
              <a:gd name="connsiteX63" fmla="*/ 232621 w 516646"/>
              <a:gd name="connsiteY63" fmla="*/ 215337 h 496619"/>
              <a:gd name="connsiteX64" fmla="*/ 222118 w 516646"/>
              <a:gd name="connsiteY64" fmla="*/ 227171 h 496619"/>
              <a:gd name="connsiteX65" fmla="*/ 211194 w 516646"/>
              <a:gd name="connsiteY65" fmla="*/ 215337 h 496619"/>
              <a:gd name="connsiteX66" fmla="*/ 222118 w 516646"/>
              <a:gd name="connsiteY66" fmla="*/ 203911 h 496619"/>
              <a:gd name="connsiteX67" fmla="*/ 100133 w 516646"/>
              <a:gd name="connsiteY67" fmla="*/ 147470 h 496619"/>
              <a:gd name="connsiteX68" fmla="*/ 100133 w 516646"/>
              <a:gd name="connsiteY68" fmla="*/ 215441 h 496619"/>
              <a:gd name="connsiteX69" fmla="*/ 259883 w 516646"/>
              <a:gd name="connsiteY69" fmla="*/ 249017 h 496619"/>
              <a:gd name="connsiteX70" fmla="*/ 414691 w 516646"/>
              <a:gd name="connsiteY70" fmla="*/ 217897 h 496619"/>
              <a:gd name="connsiteX71" fmla="*/ 414691 w 516646"/>
              <a:gd name="connsiteY71" fmla="*/ 150746 h 496619"/>
              <a:gd name="connsiteX72" fmla="*/ 257412 w 516646"/>
              <a:gd name="connsiteY72" fmla="*/ 178180 h 496619"/>
              <a:gd name="connsiteX73" fmla="*/ 100133 w 516646"/>
              <a:gd name="connsiteY73" fmla="*/ 147470 h 496619"/>
              <a:gd name="connsiteX74" fmla="*/ 292906 w 516646"/>
              <a:gd name="connsiteY74" fmla="*/ 112879 h 496619"/>
              <a:gd name="connsiteX75" fmla="*/ 303616 w 516646"/>
              <a:gd name="connsiteY75" fmla="*/ 124305 h 496619"/>
              <a:gd name="connsiteX76" fmla="*/ 292906 w 516646"/>
              <a:gd name="connsiteY76" fmla="*/ 136139 h 496619"/>
              <a:gd name="connsiteX77" fmla="*/ 282197 w 516646"/>
              <a:gd name="connsiteY77" fmla="*/ 124305 h 496619"/>
              <a:gd name="connsiteX78" fmla="*/ 292906 w 516646"/>
              <a:gd name="connsiteY78" fmla="*/ 112879 h 496619"/>
              <a:gd name="connsiteX79" fmla="*/ 258315 w 516646"/>
              <a:gd name="connsiteY79" fmla="*/ 112879 h 496619"/>
              <a:gd name="connsiteX80" fmla="*/ 269025 w 516646"/>
              <a:gd name="connsiteY80" fmla="*/ 124305 h 496619"/>
              <a:gd name="connsiteX81" fmla="*/ 258315 w 516646"/>
              <a:gd name="connsiteY81" fmla="*/ 136139 h 496619"/>
              <a:gd name="connsiteX82" fmla="*/ 247606 w 516646"/>
              <a:gd name="connsiteY82" fmla="*/ 124305 h 496619"/>
              <a:gd name="connsiteX83" fmla="*/ 258315 w 516646"/>
              <a:gd name="connsiteY83" fmla="*/ 112879 h 496619"/>
              <a:gd name="connsiteX84" fmla="*/ 222118 w 516646"/>
              <a:gd name="connsiteY84" fmla="*/ 112879 h 496619"/>
              <a:gd name="connsiteX85" fmla="*/ 232621 w 516646"/>
              <a:gd name="connsiteY85" fmla="*/ 124305 h 496619"/>
              <a:gd name="connsiteX86" fmla="*/ 222118 w 516646"/>
              <a:gd name="connsiteY86" fmla="*/ 136139 h 496619"/>
              <a:gd name="connsiteX87" fmla="*/ 211194 w 516646"/>
              <a:gd name="connsiteY87" fmla="*/ 124305 h 496619"/>
              <a:gd name="connsiteX88" fmla="*/ 222118 w 516646"/>
              <a:gd name="connsiteY88" fmla="*/ 112879 h 496619"/>
              <a:gd name="connsiteX89" fmla="*/ 100133 w 516646"/>
              <a:gd name="connsiteY89" fmla="*/ 52796 h 496619"/>
              <a:gd name="connsiteX90" fmla="*/ 100133 w 516646"/>
              <a:gd name="connsiteY90" fmla="*/ 123545 h 496619"/>
              <a:gd name="connsiteX91" fmla="*/ 257412 w 516646"/>
              <a:gd name="connsiteY91" fmla="*/ 163444 h 496619"/>
              <a:gd name="connsiteX92" fmla="*/ 414691 w 516646"/>
              <a:gd name="connsiteY92" fmla="*/ 127247 h 496619"/>
              <a:gd name="connsiteX93" fmla="*/ 414691 w 516646"/>
              <a:gd name="connsiteY93" fmla="*/ 52796 h 496619"/>
              <a:gd name="connsiteX94" fmla="*/ 257412 w 516646"/>
              <a:gd name="connsiteY94" fmla="*/ 73362 h 496619"/>
              <a:gd name="connsiteX95" fmla="*/ 100133 w 516646"/>
              <a:gd name="connsiteY95" fmla="*/ 52796 h 496619"/>
              <a:gd name="connsiteX96" fmla="*/ 257412 w 516646"/>
              <a:gd name="connsiteY96" fmla="*/ 14564 h 496619"/>
              <a:gd name="connsiteX97" fmla="*/ 100133 w 516646"/>
              <a:gd name="connsiteY97" fmla="*/ 36616 h 496619"/>
              <a:gd name="connsiteX98" fmla="*/ 257412 w 516646"/>
              <a:gd name="connsiteY98" fmla="*/ 57851 h 496619"/>
              <a:gd name="connsiteX99" fmla="*/ 414690 w 516646"/>
              <a:gd name="connsiteY99" fmla="*/ 36616 h 496619"/>
              <a:gd name="connsiteX100" fmla="*/ 257412 w 516646"/>
              <a:gd name="connsiteY100" fmla="*/ 14564 h 496619"/>
              <a:gd name="connsiteX101" fmla="*/ 258323 w 516646"/>
              <a:gd name="connsiteY101" fmla="*/ 0 h 496619"/>
              <a:gd name="connsiteX102" fmla="*/ 429989 w 516646"/>
              <a:gd name="connsiteY102" fmla="*/ 36328 h 496619"/>
              <a:gd name="connsiteX103" fmla="*/ 429989 w 516646"/>
              <a:gd name="connsiteY103" fmla="*/ 37566 h 496619"/>
              <a:gd name="connsiteX104" fmla="*/ 429989 w 516646"/>
              <a:gd name="connsiteY104" fmla="*/ 39218 h 496619"/>
              <a:gd name="connsiteX105" fmla="*/ 429989 w 516646"/>
              <a:gd name="connsiteY105" fmla="*/ 304246 h 496619"/>
              <a:gd name="connsiteX106" fmla="*/ 291749 w 516646"/>
              <a:gd name="connsiteY106" fmla="*/ 355023 h 496619"/>
              <a:gd name="connsiteX107" fmla="*/ 291749 w 516646"/>
              <a:gd name="connsiteY107" fmla="*/ 413230 h 496619"/>
              <a:gd name="connsiteX108" fmla="*/ 322698 w 516646"/>
              <a:gd name="connsiteY108" fmla="*/ 413230 h 496619"/>
              <a:gd name="connsiteX109" fmla="*/ 346632 w 516646"/>
              <a:gd name="connsiteY109" fmla="*/ 432633 h 496619"/>
              <a:gd name="connsiteX110" fmla="*/ 509219 w 516646"/>
              <a:gd name="connsiteY110" fmla="*/ 432633 h 496619"/>
              <a:gd name="connsiteX111" fmla="*/ 516646 w 516646"/>
              <a:gd name="connsiteY111" fmla="*/ 439650 h 496619"/>
              <a:gd name="connsiteX112" fmla="*/ 516646 w 516646"/>
              <a:gd name="connsiteY112" fmla="*/ 473914 h 496619"/>
              <a:gd name="connsiteX113" fmla="*/ 509219 w 516646"/>
              <a:gd name="connsiteY113" fmla="*/ 480932 h 496619"/>
              <a:gd name="connsiteX114" fmla="*/ 345394 w 516646"/>
              <a:gd name="connsiteY114" fmla="*/ 480932 h 496619"/>
              <a:gd name="connsiteX115" fmla="*/ 322698 w 516646"/>
              <a:gd name="connsiteY115" fmla="*/ 496619 h 496619"/>
              <a:gd name="connsiteX116" fmla="*/ 197663 w 516646"/>
              <a:gd name="connsiteY116" fmla="*/ 496619 h 496619"/>
              <a:gd name="connsiteX117" fmla="*/ 174967 w 516646"/>
              <a:gd name="connsiteY117" fmla="*/ 480932 h 496619"/>
              <a:gd name="connsiteX118" fmla="*/ 7015 w 516646"/>
              <a:gd name="connsiteY118" fmla="*/ 480932 h 496619"/>
              <a:gd name="connsiteX119" fmla="*/ 0 w 516646"/>
              <a:gd name="connsiteY119" fmla="*/ 473914 h 496619"/>
              <a:gd name="connsiteX120" fmla="*/ 0 w 516646"/>
              <a:gd name="connsiteY120" fmla="*/ 439650 h 496619"/>
              <a:gd name="connsiteX121" fmla="*/ 7015 w 516646"/>
              <a:gd name="connsiteY121" fmla="*/ 432633 h 496619"/>
              <a:gd name="connsiteX122" fmla="*/ 173729 w 516646"/>
              <a:gd name="connsiteY122" fmla="*/ 432633 h 496619"/>
              <a:gd name="connsiteX123" fmla="*/ 197663 w 516646"/>
              <a:gd name="connsiteY123" fmla="*/ 413230 h 496619"/>
              <a:gd name="connsiteX124" fmla="*/ 225311 w 516646"/>
              <a:gd name="connsiteY124" fmla="*/ 413230 h 496619"/>
              <a:gd name="connsiteX125" fmla="*/ 225311 w 516646"/>
              <a:gd name="connsiteY125" fmla="*/ 355023 h 496619"/>
              <a:gd name="connsiteX126" fmla="*/ 87483 w 516646"/>
              <a:gd name="connsiteY126" fmla="*/ 308787 h 496619"/>
              <a:gd name="connsiteX127" fmla="*/ 86658 w 516646"/>
              <a:gd name="connsiteY127" fmla="*/ 306310 h 496619"/>
              <a:gd name="connsiteX128" fmla="*/ 86658 w 516646"/>
              <a:gd name="connsiteY128" fmla="*/ 40869 h 496619"/>
              <a:gd name="connsiteX129" fmla="*/ 87071 w 516646"/>
              <a:gd name="connsiteY129" fmla="*/ 38805 h 496619"/>
              <a:gd name="connsiteX130" fmla="*/ 86658 w 516646"/>
              <a:gd name="connsiteY130" fmla="*/ 36328 h 496619"/>
              <a:gd name="connsiteX131" fmla="*/ 258323 w 516646"/>
              <a:gd name="connsiteY131" fmla="*/ 0 h 49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16646" h="496619">
                <a:moveTo>
                  <a:pt x="345920" y="447875"/>
                </a:moveTo>
                <a:lnTo>
                  <a:pt x="345920" y="467501"/>
                </a:lnTo>
                <a:lnTo>
                  <a:pt x="502081" y="467501"/>
                </a:lnTo>
                <a:lnTo>
                  <a:pt x="502081" y="447875"/>
                </a:lnTo>
                <a:close/>
                <a:moveTo>
                  <a:pt x="14565" y="447875"/>
                </a:moveTo>
                <a:lnTo>
                  <a:pt x="14565" y="467501"/>
                </a:lnTo>
                <a:lnTo>
                  <a:pt x="174365" y="467501"/>
                </a:lnTo>
                <a:lnTo>
                  <a:pt x="174365" y="447875"/>
                </a:lnTo>
                <a:close/>
                <a:moveTo>
                  <a:pt x="197839" y="427848"/>
                </a:moveTo>
                <a:cubicBezTo>
                  <a:pt x="192063" y="427848"/>
                  <a:pt x="187524" y="432413"/>
                  <a:pt x="187524" y="437808"/>
                </a:cubicBezTo>
                <a:lnTo>
                  <a:pt x="187524" y="438638"/>
                </a:lnTo>
                <a:cubicBezTo>
                  <a:pt x="187524" y="439053"/>
                  <a:pt x="187937" y="439883"/>
                  <a:pt x="187937" y="440298"/>
                </a:cubicBezTo>
                <a:lnTo>
                  <a:pt x="187937" y="474743"/>
                </a:lnTo>
                <a:cubicBezTo>
                  <a:pt x="187937" y="474743"/>
                  <a:pt x="187524" y="475158"/>
                  <a:pt x="187524" y="475158"/>
                </a:cubicBezTo>
                <a:cubicBezTo>
                  <a:pt x="188762" y="480138"/>
                  <a:pt x="192888" y="483873"/>
                  <a:pt x="197839" y="483873"/>
                </a:cubicBezTo>
                <a:lnTo>
                  <a:pt x="322860" y="483873"/>
                </a:lnTo>
                <a:cubicBezTo>
                  <a:pt x="328636" y="483873"/>
                  <a:pt x="332763" y="479308"/>
                  <a:pt x="332763" y="473498"/>
                </a:cubicBezTo>
                <a:lnTo>
                  <a:pt x="332763" y="440298"/>
                </a:lnTo>
                <a:lnTo>
                  <a:pt x="332763" y="437808"/>
                </a:lnTo>
                <a:cubicBezTo>
                  <a:pt x="332763" y="432413"/>
                  <a:pt x="328636" y="427848"/>
                  <a:pt x="322860" y="427848"/>
                </a:cubicBezTo>
                <a:lnTo>
                  <a:pt x="284487" y="427848"/>
                </a:lnTo>
                <a:lnTo>
                  <a:pt x="232499" y="427848"/>
                </a:lnTo>
                <a:close/>
                <a:moveTo>
                  <a:pt x="238502" y="356843"/>
                </a:moveTo>
                <a:lnTo>
                  <a:pt x="238502" y="414688"/>
                </a:lnTo>
                <a:lnTo>
                  <a:pt x="276321" y="414688"/>
                </a:lnTo>
                <a:lnTo>
                  <a:pt x="276321" y="356843"/>
                </a:lnTo>
                <a:cubicBezTo>
                  <a:pt x="270502" y="356843"/>
                  <a:pt x="263853" y="356843"/>
                  <a:pt x="257619" y="356843"/>
                </a:cubicBezTo>
                <a:cubicBezTo>
                  <a:pt x="251385" y="356843"/>
                  <a:pt x="245152" y="356843"/>
                  <a:pt x="238502" y="356843"/>
                </a:cubicBezTo>
                <a:close/>
                <a:moveTo>
                  <a:pt x="292906" y="293120"/>
                </a:moveTo>
                <a:cubicBezTo>
                  <a:pt x="298904" y="293120"/>
                  <a:pt x="303616" y="298425"/>
                  <a:pt x="303616" y="304955"/>
                </a:cubicBezTo>
                <a:cubicBezTo>
                  <a:pt x="303616" y="311484"/>
                  <a:pt x="298904" y="316381"/>
                  <a:pt x="292906" y="316381"/>
                </a:cubicBezTo>
                <a:cubicBezTo>
                  <a:pt x="286909" y="316381"/>
                  <a:pt x="282197" y="311484"/>
                  <a:pt x="282197" y="304955"/>
                </a:cubicBezTo>
                <a:cubicBezTo>
                  <a:pt x="282197" y="298425"/>
                  <a:pt x="286909" y="293120"/>
                  <a:pt x="292906" y="293120"/>
                </a:cubicBezTo>
                <a:close/>
                <a:moveTo>
                  <a:pt x="258315" y="293120"/>
                </a:moveTo>
                <a:cubicBezTo>
                  <a:pt x="264313" y="293120"/>
                  <a:pt x="269025" y="298425"/>
                  <a:pt x="269025" y="304955"/>
                </a:cubicBezTo>
                <a:cubicBezTo>
                  <a:pt x="269025" y="311484"/>
                  <a:pt x="264313" y="316381"/>
                  <a:pt x="258315" y="316381"/>
                </a:cubicBezTo>
                <a:cubicBezTo>
                  <a:pt x="252318" y="316381"/>
                  <a:pt x="247606" y="311484"/>
                  <a:pt x="247606" y="304955"/>
                </a:cubicBezTo>
                <a:cubicBezTo>
                  <a:pt x="247606" y="298425"/>
                  <a:pt x="252318" y="293120"/>
                  <a:pt x="258315" y="293120"/>
                </a:cubicBezTo>
                <a:close/>
                <a:moveTo>
                  <a:pt x="222118" y="293120"/>
                </a:moveTo>
                <a:cubicBezTo>
                  <a:pt x="227579" y="293120"/>
                  <a:pt x="232621" y="298425"/>
                  <a:pt x="232621" y="304955"/>
                </a:cubicBezTo>
                <a:cubicBezTo>
                  <a:pt x="232621" y="311484"/>
                  <a:pt x="227579" y="316381"/>
                  <a:pt x="222118" y="316381"/>
                </a:cubicBezTo>
                <a:cubicBezTo>
                  <a:pt x="216236" y="316381"/>
                  <a:pt x="211194" y="311484"/>
                  <a:pt x="211194" y="304955"/>
                </a:cubicBezTo>
                <a:cubicBezTo>
                  <a:pt x="211194" y="298425"/>
                  <a:pt x="216236" y="293120"/>
                  <a:pt x="222118" y="293120"/>
                </a:cubicBezTo>
                <a:close/>
                <a:moveTo>
                  <a:pt x="100133" y="236682"/>
                </a:moveTo>
                <a:lnTo>
                  <a:pt x="100133" y="305300"/>
                </a:lnTo>
                <a:cubicBezTo>
                  <a:pt x="100133" y="321324"/>
                  <a:pt x="149952" y="338992"/>
                  <a:pt x="231062" y="341868"/>
                </a:cubicBezTo>
                <a:lnTo>
                  <a:pt x="231474" y="341868"/>
                </a:lnTo>
                <a:lnTo>
                  <a:pt x="283351" y="341868"/>
                </a:lnTo>
                <a:cubicBezTo>
                  <a:pt x="364873" y="338992"/>
                  <a:pt x="414691" y="321324"/>
                  <a:pt x="414691" y="305300"/>
                </a:cubicBezTo>
                <a:lnTo>
                  <a:pt x="414691" y="239147"/>
                </a:lnTo>
                <a:cubicBezTo>
                  <a:pt x="385871" y="257226"/>
                  <a:pt x="319171" y="264211"/>
                  <a:pt x="259883" y="264211"/>
                </a:cubicBezTo>
                <a:cubicBezTo>
                  <a:pt x="194418" y="264211"/>
                  <a:pt x="128542" y="254761"/>
                  <a:pt x="100133" y="236682"/>
                </a:cubicBezTo>
                <a:close/>
                <a:moveTo>
                  <a:pt x="292906" y="203911"/>
                </a:moveTo>
                <a:cubicBezTo>
                  <a:pt x="298904" y="203911"/>
                  <a:pt x="303616" y="209216"/>
                  <a:pt x="303616" y="215337"/>
                </a:cubicBezTo>
                <a:cubicBezTo>
                  <a:pt x="303616" y="221866"/>
                  <a:pt x="298904" y="227171"/>
                  <a:pt x="292906" y="227171"/>
                </a:cubicBezTo>
                <a:cubicBezTo>
                  <a:pt x="286909" y="227171"/>
                  <a:pt x="282197" y="221866"/>
                  <a:pt x="282197" y="215337"/>
                </a:cubicBezTo>
                <a:cubicBezTo>
                  <a:pt x="282197" y="209216"/>
                  <a:pt x="286909" y="203911"/>
                  <a:pt x="292906" y="203911"/>
                </a:cubicBezTo>
                <a:close/>
                <a:moveTo>
                  <a:pt x="258315" y="203911"/>
                </a:moveTo>
                <a:cubicBezTo>
                  <a:pt x="264313" y="203911"/>
                  <a:pt x="269025" y="209216"/>
                  <a:pt x="269025" y="215337"/>
                </a:cubicBezTo>
                <a:cubicBezTo>
                  <a:pt x="269025" y="221866"/>
                  <a:pt x="264313" y="227171"/>
                  <a:pt x="258315" y="227171"/>
                </a:cubicBezTo>
                <a:cubicBezTo>
                  <a:pt x="252318" y="227171"/>
                  <a:pt x="247606" y="221866"/>
                  <a:pt x="247606" y="215337"/>
                </a:cubicBezTo>
                <a:cubicBezTo>
                  <a:pt x="247606" y="209216"/>
                  <a:pt x="252318" y="203911"/>
                  <a:pt x="258315" y="203911"/>
                </a:cubicBezTo>
                <a:close/>
                <a:moveTo>
                  <a:pt x="222118" y="203911"/>
                </a:moveTo>
                <a:cubicBezTo>
                  <a:pt x="227579" y="203911"/>
                  <a:pt x="232621" y="209216"/>
                  <a:pt x="232621" y="215337"/>
                </a:cubicBezTo>
                <a:cubicBezTo>
                  <a:pt x="232621" y="221866"/>
                  <a:pt x="227579" y="227171"/>
                  <a:pt x="222118" y="227171"/>
                </a:cubicBezTo>
                <a:cubicBezTo>
                  <a:pt x="216236" y="227171"/>
                  <a:pt x="211194" y="221866"/>
                  <a:pt x="211194" y="215337"/>
                </a:cubicBezTo>
                <a:cubicBezTo>
                  <a:pt x="211194" y="209216"/>
                  <a:pt x="216236" y="203911"/>
                  <a:pt x="222118" y="203911"/>
                </a:cubicBezTo>
                <a:close/>
                <a:moveTo>
                  <a:pt x="100133" y="147470"/>
                </a:moveTo>
                <a:lnTo>
                  <a:pt x="100133" y="215441"/>
                </a:lnTo>
                <a:cubicBezTo>
                  <a:pt x="100133" y="227315"/>
                  <a:pt x="154893" y="249017"/>
                  <a:pt x="259883" y="249017"/>
                </a:cubicBezTo>
                <a:cubicBezTo>
                  <a:pt x="360755" y="249017"/>
                  <a:pt x="414691" y="231410"/>
                  <a:pt x="414691" y="217897"/>
                </a:cubicBezTo>
                <a:lnTo>
                  <a:pt x="414691" y="150746"/>
                </a:lnTo>
                <a:cubicBezTo>
                  <a:pt x="385459" y="170809"/>
                  <a:pt x="317524" y="178180"/>
                  <a:pt x="257412" y="178180"/>
                </a:cubicBezTo>
                <a:cubicBezTo>
                  <a:pt x="193183" y="178180"/>
                  <a:pt x="128130" y="167943"/>
                  <a:pt x="100133" y="147470"/>
                </a:cubicBezTo>
                <a:close/>
                <a:moveTo>
                  <a:pt x="292906" y="112879"/>
                </a:moveTo>
                <a:cubicBezTo>
                  <a:pt x="298904" y="112879"/>
                  <a:pt x="303616" y="118184"/>
                  <a:pt x="303616" y="124305"/>
                </a:cubicBezTo>
                <a:cubicBezTo>
                  <a:pt x="303616" y="131242"/>
                  <a:pt x="298904" y="136139"/>
                  <a:pt x="292906" y="136139"/>
                </a:cubicBezTo>
                <a:cubicBezTo>
                  <a:pt x="286909" y="136139"/>
                  <a:pt x="282197" y="131242"/>
                  <a:pt x="282197" y="124305"/>
                </a:cubicBezTo>
                <a:cubicBezTo>
                  <a:pt x="282197" y="118184"/>
                  <a:pt x="286909" y="112879"/>
                  <a:pt x="292906" y="112879"/>
                </a:cubicBezTo>
                <a:close/>
                <a:moveTo>
                  <a:pt x="258315" y="112879"/>
                </a:moveTo>
                <a:cubicBezTo>
                  <a:pt x="264313" y="112879"/>
                  <a:pt x="269025" y="118184"/>
                  <a:pt x="269025" y="124305"/>
                </a:cubicBezTo>
                <a:cubicBezTo>
                  <a:pt x="269025" y="131242"/>
                  <a:pt x="264313" y="136139"/>
                  <a:pt x="258315" y="136139"/>
                </a:cubicBezTo>
                <a:cubicBezTo>
                  <a:pt x="252318" y="136139"/>
                  <a:pt x="247606" y="131242"/>
                  <a:pt x="247606" y="124305"/>
                </a:cubicBezTo>
                <a:cubicBezTo>
                  <a:pt x="247606" y="118184"/>
                  <a:pt x="252318" y="112879"/>
                  <a:pt x="258315" y="112879"/>
                </a:cubicBezTo>
                <a:close/>
                <a:moveTo>
                  <a:pt x="222118" y="112879"/>
                </a:moveTo>
                <a:cubicBezTo>
                  <a:pt x="227579" y="112879"/>
                  <a:pt x="232621" y="118184"/>
                  <a:pt x="232621" y="124305"/>
                </a:cubicBezTo>
                <a:cubicBezTo>
                  <a:pt x="232621" y="131242"/>
                  <a:pt x="227579" y="136139"/>
                  <a:pt x="222118" y="136139"/>
                </a:cubicBezTo>
                <a:cubicBezTo>
                  <a:pt x="216236" y="136139"/>
                  <a:pt x="211194" y="131242"/>
                  <a:pt x="211194" y="124305"/>
                </a:cubicBezTo>
                <a:cubicBezTo>
                  <a:pt x="211194" y="118184"/>
                  <a:pt x="216236" y="112879"/>
                  <a:pt x="222118" y="112879"/>
                </a:cubicBezTo>
                <a:close/>
                <a:moveTo>
                  <a:pt x="100133" y="52796"/>
                </a:moveTo>
                <a:lnTo>
                  <a:pt x="100133" y="123545"/>
                </a:lnTo>
                <a:cubicBezTo>
                  <a:pt x="100133" y="140409"/>
                  <a:pt x="160245" y="163444"/>
                  <a:pt x="257412" y="163444"/>
                </a:cubicBezTo>
                <a:cubicBezTo>
                  <a:pt x="359932" y="163444"/>
                  <a:pt x="414691" y="142466"/>
                  <a:pt x="414691" y="127247"/>
                </a:cubicBezTo>
                <a:lnTo>
                  <a:pt x="414691" y="52796"/>
                </a:lnTo>
                <a:cubicBezTo>
                  <a:pt x="374342" y="72951"/>
                  <a:pt x="263176" y="73362"/>
                  <a:pt x="257412" y="73362"/>
                </a:cubicBezTo>
                <a:cubicBezTo>
                  <a:pt x="251648" y="73362"/>
                  <a:pt x="140482" y="72951"/>
                  <a:pt x="100133" y="52796"/>
                </a:cubicBezTo>
                <a:close/>
                <a:moveTo>
                  <a:pt x="257412" y="14564"/>
                </a:moveTo>
                <a:cubicBezTo>
                  <a:pt x="162467" y="14564"/>
                  <a:pt x="106738" y="28448"/>
                  <a:pt x="100133" y="36616"/>
                </a:cubicBezTo>
                <a:cubicBezTo>
                  <a:pt x="106738" y="44375"/>
                  <a:pt x="162467" y="57851"/>
                  <a:pt x="257412" y="57851"/>
                </a:cubicBezTo>
                <a:cubicBezTo>
                  <a:pt x="352770" y="57851"/>
                  <a:pt x="408085" y="44375"/>
                  <a:pt x="414690" y="36616"/>
                </a:cubicBezTo>
                <a:cubicBezTo>
                  <a:pt x="408085" y="28448"/>
                  <a:pt x="352770" y="14564"/>
                  <a:pt x="257412" y="14564"/>
                </a:cubicBezTo>
                <a:close/>
                <a:moveTo>
                  <a:pt x="258323" y="0"/>
                </a:moveTo>
                <a:cubicBezTo>
                  <a:pt x="265338" y="0"/>
                  <a:pt x="429989" y="413"/>
                  <a:pt x="429989" y="36328"/>
                </a:cubicBezTo>
                <a:cubicBezTo>
                  <a:pt x="429989" y="36741"/>
                  <a:pt x="429989" y="37154"/>
                  <a:pt x="429989" y="37566"/>
                </a:cubicBezTo>
                <a:cubicBezTo>
                  <a:pt x="429989" y="37979"/>
                  <a:pt x="429989" y="38392"/>
                  <a:pt x="429989" y="39218"/>
                </a:cubicBezTo>
                <a:lnTo>
                  <a:pt x="429989" y="304246"/>
                </a:lnTo>
                <a:cubicBezTo>
                  <a:pt x="429989" y="335208"/>
                  <a:pt x="364789" y="351308"/>
                  <a:pt x="291749" y="355023"/>
                </a:cubicBezTo>
                <a:lnTo>
                  <a:pt x="291749" y="413230"/>
                </a:lnTo>
                <a:lnTo>
                  <a:pt x="322698" y="413230"/>
                </a:lnTo>
                <a:cubicBezTo>
                  <a:pt x="334252" y="413230"/>
                  <a:pt x="344156" y="421074"/>
                  <a:pt x="346632" y="432633"/>
                </a:cubicBezTo>
                <a:lnTo>
                  <a:pt x="509219" y="432633"/>
                </a:lnTo>
                <a:cubicBezTo>
                  <a:pt x="513345" y="432633"/>
                  <a:pt x="516646" y="435935"/>
                  <a:pt x="516646" y="439650"/>
                </a:cubicBezTo>
                <a:lnTo>
                  <a:pt x="516646" y="473914"/>
                </a:lnTo>
                <a:cubicBezTo>
                  <a:pt x="516646" y="477630"/>
                  <a:pt x="513345" y="480932"/>
                  <a:pt x="509219" y="480932"/>
                </a:cubicBezTo>
                <a:lnTo>
                  <a:pt x="345394" y="480932"/>
                </a:lnTo>
                <a:cubicBezTo>
                  <a:pt x="342093" y="490014"/>
                  <a:pt x="333014" y="496619"/>
                  <a:pt x="322698" y="496619"/>
                </a:cubicBezTo>
                <a:lnTo>
                  <a:pt x="197663" y="496619"/>
                </a:lnTo>
                <a:cubicBezTo>
                  <a:pt x="186934" y="496619"/>
                  <a:pt x="178268" y="490014"/>
                  <a:pt x="174967" y="480932"/>
                </a:cubicBezTo>
                <a:lnTo>
                  <a:pt x="7015" y="480932"/>
                </a:lnTo>
                <a:cubicBezTo>
                  <a:pt x="2889" y="480932"/>
                  <a:pt x="0" y="477630"/>
                  <a:pt x="0" y="473914"/>
                </a:cubicBezTo>
                <a:lnTo>
                  <a:pt x="0" y="439650"/>
                </a:lnTo>
                <a:cubicBezTo>
                  <a:pt x="0" y="435935"/>
                  <a:pt x="2889" y="432633"/>
                  <a:pt x="7015" y="432633"/>
                </a:cubicBezTo>
                <a:lnTo>
                  <a:pt x="173729" y="432633"/>
                </a:lnTo>
                <a:cubicBezTo>
                  <a:pt x="175792" y="421074"/>
                  <a:pt x="185696" y="413230"/>
                  <a:pt x="197663" y="413230"/>
                </a:cubicBezTo>
                <a:lnTo>
                  <a:pt x="225311" y="413230"/>
                </a:lnTo>
                <a:lnTo>
                  <a:pt x="225311" y="355023"/>
                </a:lnTo>
                <a:cubicBezTo>
                  <a:pt x="155572" y="351720"/>
                  <a:pt x="93673" y="336859"/>
                  <a:pt x="87483" y="308787"/>
                </a:cubicBezTo>
                <a:cubicBezTo>
                  <a:pt x="86658" y="308375"/>
                  <a:pt x="86658" y="307136"/>
                  <a:pt x="86658" y="306310"/>
                </a:cubicBezTo>
                <a:lnTo>
                  <a:pt x="86658" y="40869"/>
                </a:lnTo>
                <a:cubicBezTo>
                  <a:pt x="86658" y="40456"/>
                  <a:pt x="86658" y="39630"/>
                  <a:pt x="87071" y="38805"/>
                </a:cubicBezTo>
                <a:cubicBezTo>
                  <a:pt x="86658" y="37979"/>
                  <a:pt x="86658" y="37154"/>
                  <a:pt x="86658" y="36328"/>
                </a:cubicBezTo>
                <a:cubicBezTo>
                  <a:pt x="86658" y="413"/>
                  <a:pt x="251308" y="0"/>
                  <a:pt x="2583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450C3ED3-C029-0734-6E99-D4B013617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001" y="2315881"/>
            <a:ext cx="488223" cy="547904"/>
          </a:xfrm>
          <a:custGeom>
            <a:avLst/>
            <a:gdLst>
              <a:gd name="connsiteX0" fmla="*/ 250869 w 488223"/>
              <a:gd name="connsiteY0" fmla="*/ 478094 h 547904"/>
              <a:gd name="connsiteX1" fmla="*/ 222994 w 488223"/>
              <a:gd name="connsiteY1" fmla="*/ 506018 h 547904"/>
              <a:gd name="connsiteX2" fmla="*/ 250869 w 488223"/>
              <a:gd name="connsiteY2" fmla="*/ 533942 h 547904"/>
              <a:gd name="connsiteX3" fmla="*/ 278743 w 488223"/>
              <a:gd name="connsiteY3" fmla="*/ 506018 h 547904"/>
              <a:gd name="connsiteX4" fmla="*/ 250869 w 488223"/>
              <a:gd name="connsiteY4" fmla="*/ 478094 h 547904"/>
              <a:gd name="connsiteX5" fmla="*/ 181739 w 488223"/>
              <a:gd name="connsiteY5" fmla="*/ 363686 h 547904"/>
              <a:gd name="connsiteX6" fmla="*/ 209504 w 488223"/>
              <a:gd name="connsiteY6" fmla="*/ 363686 h 547904"/>
              <a:gd name="connsiteX7" fmla="*/ 223387 w 488223"/>
              <a:gd name="connsiteY7" fmla="*/ 377048 h 547904"/>
              <a:gd name="connsiteX8" fmla="*/ 209504 w 488223"/>
              <a:gd name="connsiteY8" fmla="*/ 391245 h 547904"/>
              <a:gd name="connsiteX9" fmla="*/ 181739 w 488223"/>
              <a:gd name="connsiteY9" fmla="*/ 391245 h 547904"/>
              <a:gd name="connsiteX10" fmla="*/ 167856 w 488223"/>
              <a:gd name="connsiteY10" fmla="*/ 377048 h 547904"/>
              <a:gd name="connsiteX11" fmla="*/ 181739 w 488223"/>
              <a:gd name="connsiteY11" fmla="*/ 363686 h 547904"/>
              <a:gd name="connsiteX12" fmla="*/ 97810 w 488223"/>
              <a:gd name="connsiteY12" fmla="*/ 363686 h 547904"/>
              <a:gd name="connsiteX13" fmla="*/ 125575 w 488223"/>
              <a:gd name="connsiteY13" fmla="*/ 363686 h 547904"/>
              <a:gd name="connsiteX14" fmla="*/ 139458 w 488223"/>
              <a:gd name="connsiteY14" fmla="*/ 377048 h 547904"/>
              <a:gd name="connsiteX15" fmla="*/ 125575 w 488223"/>
              <a:gd name="connsiteY15" fmla="*/ 391245 h 547904"/>
              <a:gd name="connsiteX16" fmla="*/ 97810 w 488223"/>
              <a:gd name="connsiteY16" fmla="*/ 391245 h 547904"/>
              <a:gd name="connsiteX17" fmla="*/ 83927 w 488223"/>
              <a:gd name="connsiteY17" fmla="*/ 377048 h 547904"/>
              <a:gd name="connsiteX18" fmla="*/ 97810 w 488223"/>
              <a:gd name="connsiteY18" fmla="*/ 363686 h 547904"/>
              <a:gd name="connsiteX19" fmla="*/ 376951 w 488223"/>
              <a:gd name="connsiteY19" fmla="*/ 355854 h 547904"/>
              <a:gd name="connsiteX20" fmla="*/ 355564 w 488223"/>
              <a:gd name="connsiteY20" fmla="*/ 377247 h 547904"/>
              <a:gd name="connsiteX21" fmla="*/ 376951 w 488223"/>
              <a:gd name="connsiteY21" fmla="*/ 399069 h 547904"/>
              <a:gd name="connsiteX22" fmla="*/ 397920 w 488223"/>
              <a:gd name="connsiteY22" fmla="*/ 377247 h 547904"/>
              <a:gd name="connsiteX23" fmla="*/ 376951 w 488223"/>
              <a:gd name="connsiteY23" fmla="*/ 355854 h 547904"/>
              <a:gd name="connsiteX24" fmla="*/ 376951 w 488223"/>
              <a:gd name="connsiteY24" fmla="*/ 341306 h 547904"/>
              <a:gd name="connsiteX25" fmla="*/ 411759 w 488223"/>
              <a:gd name="connsiteY25" fmla="*/ 377247 h 547904"/>
              <a:gd name="connsiteX26" fmla="*/ 376951 w 488223"/>
              <a:gd name="connsiteY26" fmla="*/ 413616 h 547904"/>
              <a:gd name="connsiteX27" fmla="*/ 341305 w 488223"/>
              <a:gd name="connsiteY27" fmla="*/ 377247 h 547904"/>
              <a:gd name="connsiteX28" fmla="*/ 376951 w 488223"/>
              <a:gd name="connsiteY28" fmla="*/ 341306 h 547904"/>
              <a:gd name="connsiteX29" fmla="*/ 45613 w 488223"/>
              <a:gd name="connsiteY29" fmla="*/ 321973 h 547904"/>
              <a:gd name="connsiteX30" fmla="*/ 42234 w 488223"/>
              <a:gd name="connsiteY30" fmla="*/ 325358 h 547904"/>
              <a:gd name="connsiteX31" fmla="*/ 42234 w 488223"/>
              <a:gd name="connsiteY31" fmla="*/ 429861 h 547904"/>
              <a:gd name="connsiteX32" fmla="*/ 45613 w 488223"/>
              <a:gd name="connsiteY32" fmla="*/ 433246 h 547904"/>
              <a:gd name="connsiteX33" fmla="*/ 456547 w 488223"/>
              <a:gd name="connsiteY33" fmla="*/ 433246 h 547904"/>
              <a:gd name="connsiteX34" fmla="*/ 459926 w 488223"/>
              <a:gd name="connsiteY34" fmla="*/ 429861 h 547904"/>
              <a:gd name="connsiteX35" fmla="*/ 459926 w 488223"/>
              <a:gd name="connsiteY35" fmla="*/ 325358 h 547904"/>
              <a:gd name="connsiteX36" fmla="*/ 456547 w 488223"/>
              <a:gd name="connsiteY36" fmla="*/ 321973 h 547904"/>
              <a:gd name="connsiteX37" fmla="*/ 84045 w 488223"/>
              <a:gd name="connsiteY37" fmla="*/ 294049 h 547904"/>
              <a:gd name="connsiteX38" fmla="*/ 84045 w 488223"/>
              <a:gd name="connsiteY38" fmla="*/ 307588 h 547904"/>
              <a:gd name="connsiteX39" fmla="*/ 432052 w 488223"/>
              <a:gd name="connsiteY39" fmla="*/ 307588 h 547904"/>
              <a:gd name="connsiteX40" fmla="*/ 432052 w 488223"/>
              <a:gd name="connsiteY40" fmla="*/ 294049 h 547904"/>
              <a:gd name="connsiteX41" fmla="*/ 181739 w 488223"/>
              <a:gd name="connsiteY41" fmla="*/ 208886 h 547904"/>
              <a:gd name="connsiteX42" fmla="*/ 209504 w 488223"/>
              <a:gd name="connsiteY42" fmla="*/ 208886 h 547904"/>
              <a:gd name="connsiteX43" fmla="*/ 223387 w 488223"/>
              <a:gd name="connsiteY43" fmla="*/ 222665 h 547904"/>
              <a:gd name="connsiteX44" fmla="*/ 209504 w 488223"/>
              <a:gd name="connsiteY44" fmla="*/ 236444 h 547904"/>
              <a:gd name="connsiteX45" fmla="*/ 181739 w 488223"/>
              <a:gd name="connsiteY45" fmla="*/ 236444 h 547904"/>
              <a:gd name="connsiteX46" fmla="*/ 167856 w 488223"/>
              <a:gd name="connsiteY46" fmla="*/ 222665 h 547904"/>
              <a:gd name="connsiteX47" fmla="*/ 181739 w 488223"/>
              <a:gd name="connsiteY47" fmla="*/ 208886 h 547904"/>
              <a:gd name="connsiteX48" fmla="*/ 97810 w 488223"/>
              <a:gd name="connsiteY48" fmla="*/ 208886 h 547904"/>
              <a:gd name="connsiteX49" fmla="*/ 125575 w 488223"/>
              <a:gd name="connsiteY49" fmla="*/ 208886 h 547904"/>
              <a:gd name="connsiteX50" fmla="*/ 139458 w 488223"/>
              <a:gd name="connsiteY50" fmla="*/ 222665 h 547904"/>
              <a:gd name="connsiteX51" fmla="*/ 125575 w 488223"/>
              <a:gd name="connsiteY51" fmla="*/ 236444 h 547904"/>
              <a:gd name="connsiteX52" fmla="*/ 97810 w 488223"/>
              <a:gd name="connsiteY52" fmla="*/ 236444 h 547904"/>
              <a:gd name="connsiteX53" fmla="*/ 83927 w 488223"/>
              <a:gd name="connsiteY53" fmla="*/ 222665 h 547904"/>
              <a:gd name="connsiteX54" fmla="*/ 97810 w 488223"/>
              <a:gd name="connsiteY54" fmla="*/ 208886 h 547904"/>
              <a:gd name="connsiteX55" fmla="*/ 376951 w 488223"/>
              <a:gd name="connsiteY55" fmla="*/ 202491 h 547904"/>
              <a:gd name="connsiteX56" fmla="*/ 355564 w 488223"/>
              <a:gd name="connsiteY56" fmla="*/ 224312 h 547904"/>
              <a:gd name="connsiteX57" fmla="*/ 376951 w 488223"/>
              <a:gd name="connsiteY57" fmla="*/ 246134 h 547904"/>
              <a:gd name="connsiteX58" fmla="*/ 397920 w 488223"/>
              <a:gd name="connsiteY58" fmla="*/ 224312 h 547904"/>
              <a:gd name="connsiteX59" fmla="*/ 376951 w 488223"/>
              <a:gd name="connsiteY59" fmla="*/ 202491 h 547904"/>
              <a:gd name="connsiteX60" fmla="*/ 376951 w 488223"/>
              <a:gd name="connsiteY60" fmla="*/ 188371 h 547904"/>
              <a:gd name="connsiteX61" fmla="*/ 411759 w 488223"/>
              <a:gd name="connsiteY61" fmla="*/ 224312 h 547904"/>
              <a:gd name="connsiteX62" fmla="*/ 376951 w 488223"/>
              <a:gd name="connsiteY62" fmla="*/ 260681 h 547904"/>
              <a:gd name="connsiteX63" fmla="*/ 341305 w 488223"/>
              <a:gd name="connsiteY63" fmla="*/ 224312 h 547904"/>
              <a:gd name="connsiteX64" fmla="*/ 376951 w 488223"/>
              <a:gd name="connsiteY64" fmla="*/ 188371 h 547904"/>
              <a:gd name="connsiteX65" fmla="*/ 45613 w 488223"/>
              <a:gd name="connsiteY65" fmla="*/ 167968 h 547904"/>
              <a:gd name="connsiteX66" fmla="*/ 42234 w 488223"/>
              <a:gd name="connsiteY66" fmla="*/ 171775 h 547904"/>
              <a:gd name="connsiteX67" fmla="*/ 42234 w 488223"/>
              <a:gd name="connsiteY67" fmla="*/ 276279 h 547904"/>
              <a:gd name="connsiteX68" fmla="*/ 45613 w 488223"/>
              <a:gd name="connsiteY68" fmla="*/ 279664 h 547904"/>
              <a:gd name="connsiteX69" fmla="*/ 456547 w 488223"/>
              <a:gd name="connsiteY69" fmla="*/ 279664 h 547904"/>
              <a:gd name="connsiteX70" fmla="*/ 459926 w 488223"/>
              <a:gd name="connsiteY70" fmla="*/ 276279 h 547904"/>
              <a:gd name="connsiteX71" fmla="*/ 459926 w 488223"/>
              <a:gd name="connsiteY71" fmla="*/ 171775 h 547904"/>
              <a:gd name="connsiteX72" fmla="*/ 456547 w 488223"/>
              <a:gd name="connsiteY72" fmla="*/ 167968 h 547904"/>
              <a:gd name="connsiteX73" fmla="*/ 84045 w 488223"/>
              <a:gd name="connsiteY73" fmla="*/ 140467 h 547904"/>
              <a:gd name="connsiteX74" fmla="*/ 84045 w 488223"/>
              <a:gd name="connsiteY74" fmla="*/ 154005 h 547904"/>
              <a:gd name="connsiteX75" fmla="*/ 432052 w 488223"/>
              <a:gd name="connsiteY75" fmla="*/ 154005 h 547904"/>
              <a:gd name="connsiteX76" fmla="*/ 432052 w 488223"/>
              <a:gd name="connsiteY76" fmla="*/ 140467 h 547904"/>
              <a:gd name="connsiteX77" fmla="*/ 181739 w 488223"/>
              <a:gd name="connsiteY77" fmla="*/ 55951 h 547904"/>
              <a:gd name="connsiteX78" fmla="*/ 209504 w 488223"/>
              <a:gd name="connsiteY78" fmla="*/ 55951 h 547904"/>
              <a:gd name="connsiteX79" fmla="*/ 223387 w 488223"/>
              <a:gd name="connsiteY79" fmla="*/ 69730 h 547904"/>
              <a:gd name="connsiteX80" fmla="*/ 209504 w 488223"/>
              <a:gd name="connsiteY80" fmla="*/ 83509 h 547904"/>
              <a:gd name="connsiteX81" fmla="*/ 181739 w 488223"/>
              <a:gd name="connsiteY81" fmla="*/ 83509 h 547904"/>
              <a:gd name="connsiteX82" fmla="*/ 167856 w 488223"/>
              <a:gd name="connsiteY82" fmla="*/ 69730 h 547904"/>
              <a:gd name="connsiteX83" fmla="*/ 181739 w 488223"/>
              <a:gd name="connsiteY83" fmla="*/ 55951 h 547904"/>
              <a:gd name="connsiteX84" fmla="*/ 97810 w 488223"/>
              <a:gd name="connsiteY84" fmla="*/ 55951 h 547904"/>
              <a:gd name="connsiteX85" fmla="*/ 125575 w 488223"/>
              <a:gd name="connsiteY85" fmla="*/ 55951 h 547904"/>
              <a:gd name="connsiteX86" fmla="*/ 139458 w 488223"/>
              <a:gd name="connsiteY86" fmla="*/ 69730 h 547904"/>
              <a:gd name="connsiteX87" fmla="*/ 125575 w 488223"/>
              <a:gd name="connsiteY87" fmla="*/ 83509 h 547904"/>
              <a:gd name="connsiteX88" fmla="*/ 97810 w 488223"/>
              <a:gd name="connsiteY88" fmla="*/ 83509 h 547904"/>
              <a:gd name="connsiteX89" fmla="*/ 83927 w 488223"/>
              <a:gd name="connsiteY89" fmla="*/ 69730 h 547904"/>
              <a:gd name="connsiteX90" fmla="*/ 97810 w 488223"/>
              <a:gd name="connsiteY90" fmla="*/ 55951 h 547904"/>
              <a:gd name="connsiteX91" fmla="*/ 376951 w 488223"/>
              <a:gd name="connsiteY91" fmla="*/ 47689 h 547904"/>
              <a:gd name="connsiteX92" fmla="*/ 355564 w 488223"/>
              <a:gd name="connsiteY92" fmla="*/ 69510 h 547904"/>
              <a:gd name="connsiteX93" fmla="*/ 376951 w 488223"/>
              <a:gd name="connsiteY93" fmla="*/ 91331 h 547904"/>
              <a:gd name="connsiteX94" fmla="*/ 397920 w 488223"/>
              <a:gd name="connsiteY94" fmla="*/ 69510 h 547904"/>
              <a:gd name="connsiteX95" fmla="*/ 376951 w 488223"/>
              <a:gd name="connsiteY95" fmla="*/ 47689 h 547904"/>
              <a:gd name="connsiteX96" fmla="*/ 376951 w 488223"/>
              <a:gd name="connsiteY96" fmla="*/ 33570 h 547904"/>
              <a:gd name="connsiteX97" fmla="*/ 411759 w 488223"/>
              <a:gd name="connsiteY97" fmla="*/ 69510 h 547904"/>
              <a:gd name="connsiteX98" fmla="*/ 376951 w 488223"/>
              <a:gd name="connsiteY98" fmla="*/ 105878 h 547904"/>
              <a:gd name="connsiteX99" fmla="*/ 341305 w 488223"/>
              <a:gd name="connsiteY99" fmla="*/ 69510 h 547904"/>
              <a:gd name="connsiteX100" fmla="*/ 376951 w 488223"/>
              <a:gd name="connsiteY100" fmla="*/ 33570 h 547904"/>
              <a:gd name="connsiteX101" fmla="*/ 45613 w 488223"/>
              <a:gd name="connsiteY101" fmla="*/ 14808 h 547904"/>
              <a:gd name="connsiteX102" fmla="*/ 42234 w 488223"/>
              <a:gd name="connsiteY102" fmla="*/ 18193 h 547904"/>
              <a:gd name="connsiteX103" fmla="*/ 42234 w 488223"/>
              <a:gd name="connsiteY103" fmla="*/ 122697 h 547904"/>
              <a:gd name="connsiteX104" fmla="*/ 45613 w 488223"/>
              <a:gd name="connsiteY104" fmla="*/ 126081 h 547904"/>
              <a:gd name="connsiteX105" fmla="*/ 456547 w 488223"/>
              <a:gd name="connsiteY105" fmla="*/ 126081 h 547904"/>
              <a:gd name="connsiteX106" fmla="*/ 459926 w 488223"/>
              <a:gd name="connsiteY106" fmla="*/ 122697 h 547904"/>
              <a:gd name="connsiteX107" fmla="*/ 459926 w 488223"/>
              <a:gd name="connsiteY107" fmla="*/ 18193 h 547904"/>
              <a:gd name="connsiteX108" fmla="*/ 456547 w 488223"/>
              <a:gd name="connsiteY108" fmla="*/ 14808 h 547904"/>
              <a:gd name="connsiteX109" fmla="*/ 45613 w 488223"/>
              <a:gd name="connsiteY109" fmla="*/ 0 h 547904"/>
              <a:gd name="connsiteX110" fmla="*/ 456547 w 488223"/>
              <a:gd name="connsiteY110" fmla="*/ 0 h 547904"/>
              <a:gd name="connsiteX111" fmla="*/ 474286 w 488223"/>
              <a:gd name="connsiteY111" fmla="*/ 18193 h 547904"/>
              <a:gd name="connsiteX112" fmla="*/ 474286 w 488223"/>
              <a:gd name="connsiteY112" fmla="*/ 122697 h 547904"/>
              <a:gd name="connsiteX113" fmla="*/ 456547 w 488223"/>
              <a:gd name="connsiteY113" fmla="*/ 140467 h 547904"/>
              <a:gd name="connsiteX114" fmla="*/ 446411 w 488223"/>
              <a:gd name="connsiteY114" fmla="*/ 140467 h 547904"/>
              <a:gd name="connsiteX115" fmla="*/ 446411 w 488223"/>
              <a:gd name="connsiteY115" fmla="*/ 154005 h 547904"/>
              <a:gd name="connsiteX116" fmla="*/ 456547 w 488223"/>
              <a:gd name="connsiteY116" fmla="*/ 154005 h 547904"/>
              <a:gd name="connsiteX117" fmla="*/ 474286 w 488223"/>
              <a:gd name="connsiteY117" fmla="*/ 171775 h 547904"/>
              <a:gd name="connsiteX118" fmla="*/ 474286 w 488223"/>
              <a:gd name="connsiteY118" fmla="*/ 276279 h 547904"/>
              <a:gd name="connsiteX119" fmla="*/ 456547 w 488223"/>
              <a:gd name="connsiteY119" fmla="*/ 294049 h 547904"/>
              <a:gd name="connsiteX120" fmla="*/ 446411 w 488223"/>
              <a:gd name="connsiteY120" fmla="*/ 294049 h 547904"/>
              <a:gd name="connsiteX121" fmla="*/ 446411 w 488223"/>
              <a:gd name="connsiteY121" fmla="*/ 307588 h 547904"/>
              <a:gd name="connsiteX122" fmla="*/ 456547 w 488223"/>
              <a:gd name="connsiteY122" fmla="*/ 307588 h 547904"/>
              <a:gd name="connsiteX123" fmla="*/ 474286 w 488223"/>
              <a:gd name="connsiteY123" fmla="*/ 325358 h 547904"/>
              <a:gd name="connsiteX124" fmla="*/ 474286 w 488223"/>
              <a:gd name="connsiteY124" fmla="*/ 429861 h 547904"/>
              <a:gd name="connsiteX125" fmla="*/ 456547 w 488223"/>
              <a:gd name="connsiteY125" fmla="*/ 447631 h 547904"/>
              <a:gd name="connsiteX126" fmla="*/ 258049 w 488223"/>
              <a:gd name="connsiteY126" fmla="*/ 447631 h 547904"/>
              <a:gd name="connsiteX127" fmla="*/ 258049 w 488223"/>
              <a:gd name="connsiteY127" fmla="*/ 464978 h 547904"/>
              <a:gd name="connsiteX128" fmla="*/ 291836 w 488223"/>
              <a:gd name="connsiteY128" fmla="*/ 496287 h 547904"/>
              <a:gd name="connsiteX129" fmla="*/ 480621 w 488223"/>
              <a:gd name="connsiteY129" fmla="*/ 496287 h 547904"/>
              <a:gd name="connsiteX130" fmla="*/ 488223 w 488223"/>
              <a:gd name="connsiteY130" fmla="*/ 503479 h 547904"/>
              <a:gd name="connsiteX131" fmla="*/ 480621 w 488223"/>
              <a:gd name="connsiteY131" fmla="*/ 510249 h 547904"/>
              <a:gd name="connsiteX132" fmla="*/ 292680 w 488223"/>
              <a:gd name="connsiteY132" fmla="*/ 510249 h 547904"/>
              <a:gd name="connsiteX133" fmla="*/ 250869 w 488223"/>
              <a:gd name="connsiteY133" fmla="*/ 547904 h 547904"/>
              <a:gd name="connsiteX134" fmla="*/ 209057 w 488223"/>
              <a:gd name="connsiteY134" fmla="*/ 510249 h 547904"/>
              <a:gd name="connsiteX135" fmla="*/ 7180 w 488223"/>
              <a:gd name="connsiteY135" fmla="*/ 510249 h 547904"/>
              <a:gd name="connsiteX136" fmla="*/ 0 w 488223"/>
              <a:gd name="connsiteY136" fmla="*/ 503479 h 547904"/>
              <a:gd name="connsiteX137" fmla="*/ 7180 w 488223"/>
              <a:gd name="connsiteY137" fmla="*/ 496287 h 547904"/>
              <a:gd name="connsiteX138" fmla="*/ 209902 w 488223"/>
              <a:gd name="connsiteY138" fmla="*/ 496287 h 547904"/>
              <a:gd name="connsiteX139" fmla="*/ 243689 w 488223"/>
              <a:gd name="connsiteY139" fmla="*/ 464978 h 547904"/>
              <a:gd name="connsiteX140" fmla="*/ 243689 w 488223"/>
              <a:gd name="connsiteY140" fmla="*/ 447631 h 547904"/>
              <a:gd name="connsiteX141" fmla="*/ 45613 w 488223"/>
              <a:gd name="connsiteY141" fmla="*/ 447631 h 547904"/>
              <a:gd name="connsiteX142" fmla="*/ 27874 w 488223"/>
              <a:gd name="connsiteY142" fmla="*/ 429861 h 547904"/>
              <a:gd name="connsiteX143" fmla="*/ 27874 w 488223"/>
              <a:gd name="connsiteY143" fmla="*/ 325358 h 547904"/>
              <a:gd name="connsiteX144" fmla="*/ 45613 w 488223"/>
              <a:gd name="connsiteY144" fmla="*/ 307588 h 547904"/>
              <a:gd name="connsiteX145" fmla="*/ 69686 w 488223"/>
              <a:gd name="connsiteY145" fmla="*/ 307588 h 547904"/>
              <a:gd name="connsiteX146" fmla="*/ 69686 w 488223"/>
              <a:gd name="connsiteY146" fmla="*/ 294049 h 547904"/>
              <a:gd name="connsiteX147" fmla="*/ 45613 w 488223"/>
              <a:gd name="connsiteY147" fmla="*/ 294049 h 547904"/>
              <a:gd name="connsiteX148" fmla="*/ 27874 w 488223"/>
              <a:gd name="connsiteY148" fmla="*/ 276279 h 547904"/>
              <a:gd name="connsiteX149" fmla="*/ 27874 w 488223"/>
              <a:gd name="connsiteY149" fmla="*/ 171775 h 547904"/>
              <a:gd name="connsiteX150" fmla="*/ 45613 w 488223"/>
              <a:gd name="connsiteY150" fmla="*/ 154005 h 547904"/>
              <a:gd name="connsiteX151" fmla="*/ 69686 w 488223"/>
              <a:gd name="connsiteY151" fmla="*/ 154005 h 547904"/>
              <a:gd name="connsiteX152" fmla="*/ 69686 w 488223"/>
              <a:gd name="connsiteY152" fmla="*/ 140467 h 547904"/>
              <a:gd name="connsiteX153" fmla="*/ 45613 w 488223"/>
              <a:gd name="connsiteY153" fmla="*/ 140467 h 547904"/>
              <a:gd name="connsiteX154" fmla="*/ 27874 w 488223"/>
              <a:gd name="connsiteY154" fmla="*/ 122697 h 547904"/>
              <a:gd name="connsiteX155" fmla="*/ 27874 w 488223"/>
              <a:gd name="connsiteY155" fmla="*/ 18193 h 547904"/>
              <a:gd name="connsiteX156" fmla="*/ 45613 w 488223"/>
              <a:gd name="connsiteY156" fmla="*/ 0 h 54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488223" h="547904">
                <a:moveTo>
                  <a:pt x="250869" y="478094"/>
                </a:moveTo>
                <a:cubicBezTo>
                  <a:pt x="235665" y="478094"/>
                  <a:pt x="222994" y="490787"/>
                  <a:pt x="222994" y="506018"/>
                </a:cubicBezTo>
                <a:cubicBezTo>
                  <a:pt x="222994" y="521249"/>
                  <a:pt x="235665" y="533942"/>
                  <a:pt x="250869" y="533942"/>
                </a:cubicBezTo>
                <a:cubicBezTo>
                  <a:pt x="266073" y="533942"/>
                  <a:pt x="278743" y="521249"/>
                  <a:pt x="278743" y="506018"/>
                </a:cubicBezTo>
                <a:cubicBezTo>
                  <a:pt x="278743" y="490787"/>
                  <a:pt x="266073" y="478094"/>
                  <a:pt x="250869" y="478094"/>
                </a:cubicBezTo>
                <a:close/>
                <a:moveTo>
                  <a:pt x="181739" y="363686"/>
                </a:moveTo>
                <a:lnTo>
                  <a:pt x="209504" y="363686"/>
                </a:lnTo>
                <a:cubicBezTo>
                  <a:pt x="217077" y="363686"/>
                  <a:pt x="223387" y="369949"/>
                  <a:pt x="223387" y="377048"/>
                </a:cubicBezTo>
                <a:cubicBezTo>
                  <a:pt x="223387" y="384981"/>
                  <a:pt x="217077" y="391245"/>
                  <a:pt x="209504" y="391245"/>
                </a:cubicBezTo>
                <a:lnTo>
                  <a:pt x="181739" y="391245"/>
                </a:lnTo>
                <a:cubicBezTo>
                  <a:pt x="174166" y="391245"/>
                  <a:pt x="167856" y="384981"/>
                  <a:pt x="167856" y="377048"/>
                </a:cubicBezTo>
                <a:cubicBezTo>
                  <a:pt x="167856" y="369949"/>
                  <a:pt x="174166" y="363686"/>
                  <a:pt x="181739" y="363686"/>
                </a:cubicBezTo>
                <a:close/>
                <a:moveTo>
                  <a:pt x="97810" y="363686"/>
                </a:moveTo>
                <a:lnTo>
                  <a:pt x="125575" y="363686"/>
                </a:lnTo>
                <a:cubicBezTo>
                  <a:pt x="133148" y="363686"/>
                  <a:pt x="139458" y="369949"/>
                  <a:pt x="139458" y="377048"/>
                </a:cubicBezTo>
                <a:cubicBezTo>
                  <a:pt x="139458" y="384981"/>
                  <a:pt x="133148" y="391245"/>
                  <a:pt x="125575" y="391245"/>
                </a:cubicBezTo>
                <a:lnTo>
                  <a:pt x="97810" y="391245"/>
                </a:lnTo>
                <a:cubicBezTo>
                  <a:pt x="90237" y="391245"/>
                  <a:pt x="83927" y="384981"/>
                  <a:pt x="83927" y="377048"/>
                </a:cubicBezTo>
                <a:cubicBezTo>
                  <a:pt x="83927" y="369949"/>
                  <a:pt x="90237" y="363686"/>
                  <a:pt x="97810" y="363686"/>
                </a:cubicBezTo>
                <a:close/>
                <a:moveTo>
                  <a:pt x="376951" y="355854"/>
                </a:moveTo>
                <a:cubicBezTo>
                  <a:pt x="365209" y="355854"/>
                  <a:pt x="355564" y="365695"/>
                  <a:pt x="355564" y="377247"/>
                </a:cubicBezTo>
                <a:cubicBezTo>
                  <a:pt x="355564" y="389655"/>
                  <a:pt x="365209" y="399069"/>
                  <a:pt x="376951" y="399069"/>
                </a:cubicBezTo>
                <a:cubicBezTo>
                  <a:pt x="388274" y="399069"/>
                  <a:pt x="397920" y="389655"/>
                  <a:pt x="397920" y="377247"/>
                </a:cubicBezTo>
                <a:cubicBezTo>
                  <a:pt x="397920" y="365695"/>
                  <a:pt x="388274" y="355854"/>
                  <a:pt x="376951" y="355854"/>
                </a:cubicBezTo>
                <a:close/>
                <a:moveTo>
                  <a:pt x="376951" y="341306"/>
                </a:moveTo>
                <a:cubicBezTo>
                  <a:pt x="395823" y="341306"/>
                  <a:pt x="411759" y="357565"/>
                  <a:pt x="411759" y="377247"/>
                </a:cubicBezTo>
                <a:cubicBezTo>
                  <a:pt x="411759" y="397357"/>
                  <a:pt x="395823" y="413616"/>
                  <a:pt x="376951" y="413616"/>
                </a:cubicBezTo>
                <a:cubicBezTo>
                  <a:pt x="356822" y="413616"/>
                  <a:pt x="341305" y="397357"/>
                  <a:pt x="341305" y="377247"/>
                </a:cubicBezTo>
                <a:cubicBezTo>
                  <a:pt x="341305" y="357565"/>
                  <a:pt x="356822" y="341306"/>
                  <a:pt x="376951" y="341306"/>
                </a:cubicBezTo>
                <a:close/>
                <a:moveTo>
                  <a:pt x="45613" y="321973"/>
                </a:moveTo>
                <a:cubicBezTo>
                  <a:pt x="43501" y="321973"/>
                  <a:pt x="42234" y="323242"/>
                  <a:pt x="42234" y="325358"/>
                </a:cubicBezTo>
                <a:lnTo>
                  <a:pt x="42234" y="429861"/>
                </a:lnTo>
                <a:cubicBezTo>
                  <a:pt x="42234" y="431554"/>
                  <a:pt x="43501" y="433246"/>
                  <a:pt x="45613" y="433246"/>
                </a:cubicBezTo>
                <a:lnTo>
                  <a:pt x="456547" y="433246"/>
                </a:lnTo>
                <a:cubicBezTo>
                  <a:pt x="458237" y="433246"/>
                  <a:pt x="459926" y="431554"/>
                  <a:pt x="459926" y="429861"/>
                </a:cubicBezTo>
                <a:lnTo>
                  <a:pt x="459926" y="325358"/>
                </a:lnTo>
                <a:cubicBezTo>
                  <a:pt x="459926" y="323242"/>
                  <a:pt x="458237" y="321973"/>
                  <a:pt x="456547" y="321973"/>
                </a:cubicBezTo>
                <a:close/>
                <a:moveTo>
                  <a:pt x="84045" y="294049"/>
                </a:moveTo>
                <a:lnTo>
                  <a:pt x="84045" y="307588"/>
                </a:lnTo>
                <a:lnTo>
                  <a:pt x="432052" y="307588"/>
                </a:lnTo>
                <a:lnTo>
                  <a:pt x="432052" y="294049"/>
                </a:lnTo>
                <a:close/>
                <a:moveTo>
                  <a:pt x="181739" y="208886"/>
                </a:moveTo>
                <a:lnTo>
                  <a:pt x="209504" y="208886"/>
                </a:lnTo>
                <a:cubicBezTo>
                  <a:pt x="217077" y="208886"/>
                  <a:pt x="223387" y="215149"/>
                  <a:pt x="223387" y="222665"/>
                </a:cubicBezTo>
                <a:cubicBezTo>
                  <a:pt x="223387" y="230180"/>
                  <a:pt x="217077" y="236444"/>
                  <a:pt x="209504" y="236444"/>
                </a:cubicBezTo>
                <a:lnTo>
                  <a:pt x="181739" y="236444"/>
                </a:lnTo>
                <a:cubicBezTo>
                  <a:pt x="174166" y="236444"/>
                  <a:pt x="167856" y="230180"/>
                  <a:pt x="167856" y="222665"/>
                </a:cubicBezTo>
                <a:cubicBezTo>
                  <a:pt x="167856" y="215149"/>
                  <a:pt x="174166" y="208886"/>
                  <a:pt x="181739" y="208886"/>
                </a:cubicBezTo>
                <a:close/>
                <a:moveTo>
                  <a:pt x="97810" y="208886"/>
                </a:moveTo>
                <a:lnTo>
                  <a:pt x="125575" y="208886"/>
                </a:lnTo>
                <a:cubicBezTo>
                  <a:pt x="133148" y="208886"/>
                  <a:pt x="139458" y="215149"/>
                  <a:pt x="139458" y="222665"/>
                </a:cubicBezTo>
                <a:cubicBezTo>
                  <a:pt x="139458" y="230180"/>
                  <a:pt x="133148" y="236444"/>
                  <a:pt x="125575" y="236444"/>
                </a:cubicBezTo>
                <a:lnTo>
                  <a:pt x="97810" y="236444"/>
                </a:lnTo>
                <a:cubicBezTo>
                  <a:pt x="90237" y="236444"/>
                  <a:pt x="83927" y="230180"/>
                  <a:pt x="83927" y="222665"/>
                </a:cubicBezTo>
                <a:cubicBezTo>
                  <a:pt x="83927" y="215149"/>
                  <a:pt x="90237" y="208886"/>
                  <a:pt x="97810" y="208886"/>
                </a:cubicBezTo>
                <a:close/>
                <a:moveTo>
                  <a:pt x="376951" y="202491"/>
                </a:moveTo>
                <a:cubicBezTo>
                  <a:pt x="365209" y="202491"/>
                  <a:pt x="355564" y="212332"/>
                  <a:pt x="355564" y="224312"/>
                </a:cubicBezTo>
                <a:cubicBezTo>
                  <a:pt x="355564" y="236293"/>
                  <a:pt x="365209" y="246134"/>
                  <a:pt x="376951" y="246134"/>
                </a:cubicBezTo>
                <a:cubicBezTo>
                  <a:pt x="388274" y="246134"/>
                  <a:pt x="397920" y="236293"/>
                  <a:pt x="397920" y="224312"/>
                </a:cubicBezTo>
                <a:cubicBezTo>
                  <a:pt x="397920" y="212332"/>
                  <a:pt x="388274" y="202491"/>
                  <a:pt x="376951" y="202491"/>
                </a:cubicBezTo>
                <a:close/>
                <a:moveTo>
                  <a:pt x="376951" y="188371"/>
                </a:moveTo>
                <a:cubicBezTo>
                  <a:pt x="395823" y="188371"/>
                  <a:pt x="411759" y="204630"/>
                  <a:pt x="411759" y="224312"/>
                </a:cubicBezTo>
                <a:cubicBezTo>
                  <a:pt x="411759" y="244422"/>
                  <a:pt x="395823" y="260681"/>
                  <a:pt x="376951" y="260681"/>
                </a:cubicBezTo>
                <a:cubicBezTo>
                  <a:pt x="356822" y="260681"/>
                  <a:pt x="341305" y="244422"/>
                  <a:pt x="341305" y="224312"/>
                </a:cubicBezTo>
                <a:cubicBezTo>
                  <a:pt x="341305" y="204630"/>
                  <a:pt x="356822" y="188371"/>
                  <a:pt x="376951" y="188371"/>
                </a:cubicBezTo>
                <a:close/>
                <a:moveTo>
                  <a:pt x="45613" y="167968"/>
                </a:moveTo>
                <a:cubicBezTo>
                  <a:pt x="43501" y="167968"/>
                  <a:pt x="42234" y="169660"/>
                  <a:pt x="42234" y="171775"/>
                </a:cubicBezTo>
                <a:lnTo>
                  <a:pt x="42234" y="276279"/>
                </a:lnTo>
                <a:cubicBezTo>
                  <a:pt x="42234" y="277971"/>
                  <a:pt x="43501" y="279664"/>
                  <a:pt x="45613" y="279664"/>
                </a:cubicBezTo>
                <a:lnTo>
                  <a:pt x="456547" y="279664"/>
                </a:lnTo>
                <a:cubicBezTo>
                  <a:pt x="458237" y="279664"/>
                  <a:pt x="459926" y="277971"/>
                  <a:pt x="459926" y="276279"/>
                </a:cubicBezTo>
                <a:lnTo>
                  <a:pt x="459926" y="171775"/>
                </a:lnTo>
                <a:cubicBezTo>
                  <a:pt x="459926" y="169660"/>
                  <a:pt x="458237" y="167968"/>
                  <a:pt x="456547" y="167968"/>
                </a:cubicBezTo>
                <a:close/>
                <a:moveTo>
                  <a:pt x="84045" y="140467"/>
                </a:moveTo>
                <a:lnTo>
                  <a:pt x="84045" y="154005"/>
                </a:lnTo>
                <a:lnTo>
                  <a:pt x="432052" y="154005"/>
                </a:lnTo>
                <a:lnTo>
                  <a:pt x="432052" y="140467"/>
                </a:lnTo>
                <a:close/>
                <a:moveTo>
                  <a:pt x="181739" y="55951"/>
                </a:moveTo>
                <a:lnTo>
                  <a:pt x="209504" y="55951"/>
                </a:lnTo>
                <a:cubicBezTo>
                  <a:pt x="217077" y="55951"/>
                  <a:pt x="223387" y="62214"/>
                  <a:pt x="223387" y="69730"/>
                </a:cubicBezTo>
                <a:cubicBezTo>
                  <a:pt x="223387" y="77245"/>
                  <a:pt x="217077" y="83509"/>
                  <a:pt x="209504" y="83509"/>
                </a:cubicBezTo>
                <a:lnTo>
                  <a:pt x="181739" y="83509"/>
                </a:lnTo>
                <a:cubicBezTo>
                  <a:pt x="174166" y="83509"/>
                  <a:pt x="167856" y="77245"/>
                  <a:pt x="167856" y="69730"/>
                </a:cubicBezTo>
                <a:cubicBezTo>
                  <a:pt x="167856" y="62214"/>
                  <a:pt x="174166" y="55951"/>
                  <a:pt x="181739" y="55951"/>
                </a:cubicBezTo>
                <a:close/>
                <a:moveTo>
                  <a:pt x="97810" y="55951"/>
                </a:moveTo>
                <a:lnTo>
                  <a:pt x="125575" y="55951"/>
                </a:lnTo>
                <a:cubicBezTo>
                  <a:pt x="133148" y="55951"/>
                  <a:pt x="139458" y="62214"/>
                  <a:pt x="139458" y="69730"/>
                </a:cubicBezTo>
                <a:cubicBezTo>
                  <a:pt x="139458" y="77245"/>
                  <a:pt x="133148" y="83509"/>
                  <a:pt x="125575" y="83509"/>
                </a:cubicBezTo>
                <a:lnTo>
                  <a:pt x="97810" y="83509"/>
                </a:lnTo>
                <a:cubicBezTo>
                  <a:pt x="90237" y="83509"/>
                  <a:pt x="83927" y="77245"/>
                  <a:pt x="83927" y="69730"/>
                </a:cubicBezTo>
                <a:cubicBezTo>
                  <a:pt x="83927" y="62214"/>
                  <a:pt x="90237" y="55951"/>
                  <a:pt x="97810" y="55951"/>
                </a:cubicBezTo>
                <a:close/>
                <a:moveTo>
                  <a:pt x="376951" y="47689"/>
                </a:moveTo>
                <a:cubicBezTo>
                  <a:pt x="365209" y="47689"/>
                  <a:pt x="355564" y="57530"/>
                  <a:pt x="355564" y="69510"/>
                </a:cubicBezTo>
                <a:cubicBezTo>
                  <a:pt x="355564" y="81490"/>
                  <a:pt x="365209" y="91331"/>
                  <a:pt x="376951" y="91331"/>
                </a:cubicBezTo>
                <a:cubicBezTo>
                  <a:pt x="388274" y="91331"/>
                  <a:pt x="397920" y="81490"/>
                  <a:pt x="397920" y="69510"/>
                </a:cubicBezTo>
                <a:cubicBezTo>
                  <a:pt x="397920" y="57530"/>
                  <a:pt x="388274" y="47689"/>
                  <a:pt x="376951" y="47689"/>
                </a:cubicBezTo>
                <a:close/>
                <a:moveTo>
                  <a:pt x="376951" y="33570"/>
                </a:moveTo>
                <a:cubicBezTo>
                  <a:pt x="395823" y="33570"/>
                  <a:pt x="411759" y="49829"/>
                  <a:pt x="411759" y="69510"/>
                </a:cubicBezTo>
                <a:cubicBezTo>
                  <a:pt x="411759" y="89620"/>
                  <a:pt x="395823" y="105878"/>
                  <a:pt x="376951" y="105878"/>
                </a:cubicBezTo>
                <a:cubicBezTo>
                  <a:pt x="356822" y="105878"/>
                  <a:pt x="341305" y="89620"/>
                  <a:pt x="341305" y="69510"/>
                </a:cubicBezTo>
                <a:cubicBezTo>
                  <a:pt x="341305" y="49829"/>
                  <a:pt x="356822" y="33570"/>
                  <a:pt x="376951" y="33570"/>
                </a:cubicBezTo>
                <a:close/>
                <a:moveTo>
                  <a:pt x="45613" y="14808"/>
                </a:moveTo>
                <a:cubicBezTo>
                  <a:pt x="43501" y="14808"/>
                  <a:pt x="42234" y="16078"/>
                  <a:pt x="42234" y="18193"/>
                </a:cubicBezTo>
                <a:lnTo>
                  <a:pt x="42234" y="122697"/>
                </a:lnTo>
                <a:cubicBezTo>
                  <a:pt x="42234" y="124389"/>
                  <a:pt x="43501" y="126081"/>
                  <a:pt x="45613" y="126081"/>
                </a:cubicBezTo>
                <a:lnTo>
                  <a:pt x="456547" y="126081"/>
                </a:lnTo>
                <a:cubicBezTo>
                  <a:pt x="458237" y="126081"/>
                  <a:pt x="459926" y="124389"/>
                  <a:pt x="459926" y="122697"/>
                </a:cubicBezTo>
                <a:lnTo>
                  <a:pt x="459926" y="18193"/>
                </a:lnTo>
                <a:cubicBezTo>
                  <a:pt x="459926" y="16078"/>
                  <a:pt x="458237" y="14808"/>
                  <a:pt x="456547" y="14808"/>
                </a:cubicBezTo>
                <a:close/>
                <a:moveTo>
                  <a:pt x="45613" y="0"/>
                </a:moveTo>
                <a:lnTo>
                  <a:pt x="456547" y="0"/>
                </a:lnTo>
                <a:cubicBezTo>
                  <a:pt x="466261" y="0"/>
                  <a:pt x="474286" y="8462"/>
                  <a:pt x="474286" y="18193"/>
                </a:cubicBezTo>
                <a:lnTo>
                  <a:pt x="474286" y="122697"/>
                </a:lnTo>
                <a:cubicBezTo>
                  <a:pt x="474286" y="132428"/>
                  <a:pt x="466261" y="140467"/>
                  <a:pt x="456547" y="140467"/>
                </a:cubicBezTo>
                <a:lnTo>
                  <a:pt x="446411" y="140467"/>
                </a:lnTo>
                <a:lnTo>
                  <a:pt x="446411" y="154005"/>
                </a:lnTo>
                <a:lnTo>
                  <a:pt x="456547" y="154005"/>
                </a:lnTo>
                <a:cubicBezTo>
                  <a:pt x="466261" y="154005"/>
                  <a:pt x="474286" y="162044"/>
                  <a:pt x="474286" y="171775"/>
                </a:cubicBezTo>
                <a:lnTo>
                  <a:pt x="474286" y="276279"/>
                </a:lnTo>
                <a:cubicBezTo>
                  <a:pt x="474286" y="286010"/>
                  <a:pt x="466261" y="294049"/>
                  <a:pt x="456547" y="294049"/>
                </a:cubicBezTo>
                <a:lnTo>
                  <a:pt x="446411" y="294049"/>
                </a:lnTo>
                <a:lnTo>
                  <a:pt x="446411" y="307588"/>
                </a:lnTo>
                <a:lnTo>
                  <a:pt x="456547" y="307588"/>
                </a:lnTo>
                <a:cubicBezTo>
                  <a:pt x="466261" y="307588"/>
                  <a:pt x="474286" y="315203"/>
                  <a:pt x="474286" y="325358"/>
                </a:cubicBezTo>
                <a:lnTo>
                  <a:pt x="474286" y="429861"/>
                </a:lnTo>
                <a:cubicBezTo>
                  <a:pt x="474286" y="439592"/>
                  <a:pt x="466261" y="447631"/>
                  <a:pt x="456547" y="447631"/>
                </a:cubicBezTo>
                <a:lnTo>
                  <a:pt x="258049" y="447631"/>
                </a:lnTo>
                <a:lnTo>
                  <a:pt x="258049" y="464978"/>
                </a:lnTo>
                <a:cubicBezTo>
                  <a:pt x="274520" y="467517"/>
                  <a:pt x="287612" y="480209"/>
                  <a:pt x="291836" y="496287"/>
                </a:cubicBezTo>
                <a:lnTo>
                  <a:pt x="480621" y="496287"/>
                </a:lnTo>
                <a:cubicBezTo>
                  <a:pt x="484844" y="496287"/>
                  <a:pt x="488223" y="499248"/>
                  <a:pt x="488223" y="503479"/>
                </a:cubicBezTo>
                <a:cubicBezTo>
                  <a:pt x="488223" y="507287"/>
                  <a:pt x="484844" y="510249"/>
                  <a:pt x="480621" y="510249"/>
                </a:cubicBezTo>
                <a:lnTo>
                  <a:pt x="292680" y="510249"/>
                </a:lnTo>
                <a:cubicBezTo>
                  <a:pt x="290569" y="531827"/>
                  <a:pt x="272830" y="547904"/>
                  <a:pt x="250869" y="547904"/>
                </a:cubicBezTo>
                <a:cubicBezTo>
                  <a:pt x="229330" y="547904"/>
                  <a:pt x="211169" y="531827"/>
                  <a:pt x="209057" y="510249"/>
                </a:cubicBezTo>
                <a:lnTo>
                  <a:pt x="7180" y="510249"/>
                </a:lnTo>
                <a:cubicBezTo>
                  <a:pt x="2956" y="510249"/>
                  <a:pt x="0" y="507287"/>
                  <a:pt x="0" y="503479"/>
                </a:cubicBezTo>
                <a:cubicBezTo>
                  <a:pt x="0" y="499248"/>
                  <a:pt x="2956" y="496287"/>
                  <a:pt x="7180" y="496287"/>
                </a:cubicBezTo>
                <a:lnTo>
                  <a:pt x="209902" y="496287"/>
                </a:lnTo>
                <a:cubicBezTo>
                  <a:pt x="214125" y="480209"/>
                  <a:pt x="227218" y="467517"/>
                  <a:pt x="243689" y="464978"/>
                </a:cubicBezTo>
                <a:lnTo>
                  <a:pt x="243689" y="447631"/>
                </a:lnTo>
                <a:lnTo>
                  <a:pt x="45613" y="447631"/>
                </a:lnTo>
                <a:cubicBezTo>
                  <a:pt x="35899" y="447631"/>
                  <a:pt x="27874" y="439592"/>
                  <a:pt x="27874" y="429861"/>
                </a:cubicBezTo>
                <a:lnTo>
                  <a:pt x="27874" y="325358"/>
                </a:lnTo>
                <a:cubicBezTo>
                  <a:pt x="27874" y="315203"/>
                  <a:pt x="35899" y="307588"/>
                  <a:pt x="45613" y="307588"/>
                </a:cubicBezTo>
                <a:lnTo>
                  <a:pt x="69686" y="307588"/>
                </a:lnTo>
                <a:lnTo>
                  <a:pt x="69686" y="294049"/>
                </a:lnTo>
                <a:lnTo>
                  <a:pt x="45613" y="294049"/>
                </a:lnTo>
                <a:cubicBezTo>
                  <a:pt x="35899" y="294049"/>
                  <a:pt x="27874" y="286010"/>
                  <a:pt x="27874" y="276279"/>
                </a:cubicBezTo>
                <a:lnTo>
                  <a:pt x="27874" y="171775"/>
                </a:lnTo>
                <a:cubicBezTo>
                  <a:pt x="27874" y="162044"/>
                  <a:pt x="35899" y="154005"/>
                  <a:pt x="45613" y="154005"/>
                </a:cubicBezTo>
                <a:lnTo>
                  <a:pt x="69686" y="154005"/>
                </a:lnTo>
                <a:lnTo>
                  <a:pt x="69686" y="140467"/>
                </a:lnTo>
                <a:lnTo>
                  <a:pt x="45613" y="140467"/>
                </a:lnTo>
                <a:cubicBezTo>
                  <a:pt x="35899" y="140467"/>
                  <a:pt x="27874" y="132428"/>
                  <a:pt x="27874" y="122697"/>
                </a:cubicBezTo>
                <a:lnTo>
                  <a:pt x="27874" y="18193"/>
                </a:lnTo>
                <a:cubicBezTo>
                  <a:pt x="27874" y="8462"/>
                  <a:pt x="35899" y="0"/>
                  <a:pt x="456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9" name="Grafika 8" descr="Profil kobiety kontur">
            <a:extLst>
              <a:ext uri="{FF2B5EF4-FFF2-40B4-BE49-F238E27FC236}">
                <a16:creationId xmlns:a16="http://schemas.microsoft.com/office/drawing/2014/main" id="{35121D02-DF4B-2261-F69B-00C8C9975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62441" y="1050788"/>
            <a:ext cx="410000" cy="4100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291627A9-5655-C8B0-C294-683892B567EB}"/>
              </a:ext>
            </a:extLst>
          </p:cNvPr>
          <p:cNvSpPr txBox="1"/>
          <p:nvPr/>
        </p:nvSpPr>
        <p:spPr>
          <a:xfrm>
            <a:off x="7907562" y="1460788"/>
            <a:ext cx="91975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consumers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28590CE1-3BDE-5824-05E7-DF30014BD1B7}"/>
              </a:ext>
            </a:extLst>
          </p:cNvPr>
          <p:cNvGrpSpPr/>
          <p:nvPr/>
        </p:nvGrpSpPr>
        <p:grpSpPr>
          <a:xfrm>
            <a:off x="7946836" y="2262762"/>
            <a:ext cx="841210" cy="723573"/>
            <a:chOff x="260942" y="1623505"/>
            <a:chExt cx="1368427" cy="1177063"/>
          </a:xfrm>
        </p:grpSpPr>
        <p:pic>
          <p:nvPicPr>
            <p:cNvPr id="12" name="Grafika 11" descr="Internet kontur">
              <a:extLst>
                <a:ext uri="{FF2B5EF4-FFF2-40B4-BE49-F238E27FC236}">
                  <a16:creationId xmlns:a16="http://schemas.microsoft.com/office/drawing/2014/main" id="{DF144734-CFE8-E4B6-22D3-46063409D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7951" y="1623505"/>
              <a:ext cx="914400" cy="914400"/>
            </a:xfrm>
            <a:prstGeom prst="rect">
              <a:avLst/>
            </a:prstGeom>
          </p:spPr>
        </p:pic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12C79B1B-7746-0E61-A067-70F4FE0325A8}"/>
                </a:ext>
              </a:extLst>
            </p:cNvPr>
            <p:cNvSpPr txBox="1"/>
            <p:nvPr/>
          </p:nvSpPr>
          <p:spPr>
            <a:xfrm>
              <a:off x="260942" y="2354694"/>
              <a:ext cx="1368427" cy="445874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analytics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9AE36A49-33B8-7DF7-290E-3D540A3E5409}"/>
              </a:ext>
            </a:extLst>
          </p:cNvPr>
          <p:cNvGrpSpPr/>
          <p:nvPr/>
        </p:nvGrpSpPr>
        <p:grpSpPr>
          <a:xfrm>
            <a:off x="7982898" y="3420768"/>
            <a:ext cx="769076" cy="794522"/>
            <a:chOff x="6086557" y="2703078"/>
            <a:chExt cx="919940" cy="950376"/>
          </a:xfrm>
        </p:grpSpPr>
        <p:pic>
          <p:nvPicPr>
            <p:cNvPr id="15" name="Grafika 14" descr="Połączenia kontur">
              <a:extLst>
                <a:ext uri="{FF2B5EF4-FFF2-40B4-BE49-F238E27FC236}">
                  <a16:creationId xmlns:a16="http://schemas.microsoft.com/office/drawing/2014/main" id="{511EAFD7-63D2-FEFB-C35B-DD3BD791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E4A120C3-15A4-ACE1-09D2-6DF00DA7C7FD}"/>
                </a:ext>
              </a:extLst>
            </p:cNvPr>
            <p:cNvSpPr txBox="1"/>
            <p:nvPr/>
          </p:nvSpPr>
          <p:spPr>
            <a:xfrm>
              <a:off x="6086557" y="3325597"/>
              <a:ext cx="919940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mining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11102A35-8445-8389-9C87-70AA94A3BAF0}"/>
              </a:ext>
            </a:extLst>
          </p:cNvPr>
          <p:cNvGrpSpPr/>
          <p:nvPr/>
        </p:nvGrpSpPr>
        <p:grpSpPr>
          <a:xfrm>
            <a:off x="3876374" y="1061194"/>
            <a:ext cx="559082" cy="809989"/>
            <a:chOff x="3876374" y="1319498"/>
            <a:chExt cx="559082" cy="809989"/>
          </a:xfrm>
        </p:grpSpPr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198EC8B0-9571-75ED-F6BF-B20B34B57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714" y="1319498"/>
              <a:ext cx="466405" cy="547904"/>
            </a:xfrm>
            <a:custGeom>
              <a:avLst/>
              <a:gdLst>
                <a:gd name="connsiteX0" fmla="*/ 345969 w 400564"/>
                <a:gd name="connsiteY0" fmla="*/ 468129 h 547904"/>
                <a:gd name="connsiteX1" fmla="*/ 359519 w 400564"/>
                <a:gd name="connsiteY1" fmla="*/ 481680 h 547904"/>
                <a:gd name="connsiteX2" fmla="*/ 345969 w 400564"/>
                <a:gd name="connsiteY2" fmla="*/ 495668 h 547904"/>
                <a:gd name="connsiteX3" fmla="*/ 331981 w 400564"/>
                <a:gd name="connsiteY3" fmla="*/ 481680 h 547904"/>
                <a:gd name="connsiteX4" fmla="*/ 345969 w 400564"/>
                <a:gd name="connsiteY4" fmla="*/ 468129 h 547904"/>
                <a:gd name="connsiteX5" fmla="*/ 14381 w 400564"/>
                <a:gd name="connsiteY5" fmla="*/ 427323 h 547904"/>
                <a:gd name="connsiteX6" fmla="*/ 14381 w 400564"/>
                <a:gd name="connsiteY6" fmla="*/ 441708 h 547904"/>
                <a:gd name="connsiteX7" fmla="*/ 124780 w 400564"/>
                <a:gd name="connsiteY7" fmla="*/ 483594 h 547904"/>
                <a:gd name="connsiteX8" fmla="*/ 200493 w 400564"/>
                <a:gd name="connsiteY8" fmla="*/ 487825 h 547904"/>
                <a:gd name="connsiteX9" fmla="*/ 207684 w 400564"/>
                <a:gd name="connsiteY9" fmla="*/ 495018 h 547904"/>
                <a:gd name="connsiteX10" fmla="*/ 200493 w 400564"/>
                <a:gd name="connsiteY10" fmla="*/ 502633 h 547904"/>
                <a:gd name="connsiteX11" fmla="*/ 123088 w 400564"/>
                <a:gd name="connsiteY11" fmla="*/ 497979 h 547904"/>
                <a:gd name="connsiteX12" fmla="*/ 14381 w 400564"/>
                <a:gd name="connsiteY12" fmla="*/ 465824 h 547904"/>
                <a:gd name="connsiteX13" fmla="*/ 14381 w 400564"/>
                <a:gd name="connsiteY13" fmla="*/ 487402 h 547904"/>
                <a:gd name="connsiteX14" fmla="*/ 200493 w 400564"/>
                <a:gd name="connsiteY14" fmla="*/ 533942 h 547904"/>
                <a:gd name="connsiteX15" fmla="*/ 386606 w 400564"/>
                <a:gd name="connsiteY15" fmla="*/ 487402 h 547904"/>
                <a:gd name="connsiteX16" fmla="*/ 386606 w 400564"/>
                <a:gd name="connsiteY16" fmla="*/ 427323 h 547904"/>
                <a:gd name="connsiteX17" fmla="*/ 200493 w 400564"/>
                <a:gd name="connsiteY17" fmla="*/ 464132 h 547904"/>
                <a:gd name="connsiteX18" fmla="*/ 14381 w 400564"/>
                <a:gd name="connsiteY18" fmla="*/ 427323 h 547904"/>
                <a:gd name="connsiteX19" fmla="*/ 14381 w 400564"/>
                <a:gd name="connsiteY19" fmla="*/ 404899 h 547904"/>
                <a:gd name="connsiteX20" fmla="*/ 200493 w 400564"/>
                <a:gd name="connsiteY20" fmla="*/ 449747 h 547904"/>
                <a:gd name="connsiteX21" fmla="*/ 386606 w 400564"/>
                <a:gd name="connsiteY21" fmla="*/ 404899 h 547904"/>
                <a:gd name="connsiteX22" fmla="*/ 200493 w 400564"/>
                <a:gd name="connsiteY22" fmla="*/ 441285 h 547904"/>
                <a:gd name="connsiteX23" fmla="*/ 14381 w 400564"/>
                <a:gd name="connsiteY23" fmla="*/ 404899 h 547904"/>
                <a:gd name="connsiteX24" fmla="*/ 345969 w 400564"/>
                <a:gd name="connsiteY24" fmla="*/ 361821 h 547904"/>
                <a:gd name="connsiteX25" fmla="*/ 359519 w 400564"/>
                <a:gd name="connsiteY25" fmla="*/ 375163 h 547904"/>
                <a:gd name="connsiteX26" fmla="*/ 345969 w 400564"/>
                <a:gd name="connsiteY26" fmla="*/ 389366 h 547904"/>
                <a:gd name="connsiteX27" fmla="*/ 331981 w 400564"/>
                <a:gd name="connsiteY27" fmla="*/ 375163 h 547904"/>
                <a:gd name="connsiteX28" fmla="*/ 345969 w 400564"/>
                <a:gd name="connsiteY28" fmla="*/ 361821 h 547904"/>
                <a:gd name="connsiteX29" fmla="*/ 14381 w 400564"/>
                <a:gd name="connsiteY29" fmla="*/ 320704 h 547904"/>
                <a:gd name="connsiteX30" fmla="*/ 14381 w 400564"/>
                <a:gd name="connsiteY30" fmla="*/ 335089 h 547904"/>
                <a:gd name="connsiteX31" fmla="*/ 124780 w 400564"/>
                <a:gd name="connsiteY31" fmla="*/ 376975 h 547904"/>
                <a:gd name="connsiteX32" fmla="*/ 131124 w 400564"/>
                <a:gd name="connsiteY32" fmla="*/ 385014 h 547904"/>
                <a:gd name="connsiteX33" fmla="*/ 123934 w 400564"/>
                <a:gd name="connsiteY33" fmla="*/ 391360 h 547904"/>
                <a:gd name="connsiteX34" fmla="*/ 123088 w 400564"/>
                <a:gd name="connsiteY34" fmla="*/ 391360 h 547904"/>
                <a:gd name="connsiteX35" fmla="*/ 14381 w 400564"/>
                <a:gd name="connsiteY35" fmla="*/ 359205 h 547904"/>
                <a:gd name="connsiteX36" fmla="*/ 14381 w 400564"/>
                <a:gd name="connsiteY36" fmla="*/ 381206 h 547904"/>
                <a:gd name="connsiteX37" fmla="*/ 200493 w 400564"/>
                <a:gd name="connsiteY37" fmla="*/ 427323 h 547904"/>
                <a:gd name="connsiteX38" fmla="*/ 386606 w 400564"/>
                <a:gd name="connsiteY38" fmla="*/ 381206 h 547904"/>
                <a:gd name="connsiteX39" fmla="*/ 386606 w 400564"/>
                <a:gd name="connsiteY39" fmla="*/ 320704 h 547904"/>
                <a:gd name="connsiteX40" fmla="*/ 200493 w 400564"/>
                <a:gd name="connsiteY40" fmla="*/ 357513 h 547904"/>
                <a:gd name="connsiteX41" fmla="*/ 14381 w 400564"/>
                <a:gd name="connsiteY41" fmla="*/ 320704 h 547904"/>
                <a:gd name="connsiteX42" fmla="*/ 14381 w 400564"/>
                <a:gd name="connsiteY42" fmla="*/ 298280 h 547904"/>
                <a:gd name="connsiteX43" fmla="*/ 200493 w 400564"/>
                <a:gd name="connsiteY43" fmla="*/ 343551 h 547904"/>
                <a:gd name="connsiteX44" fmla="*/ 386606 w 400564"/>
                <a:gd name="connsiteY44" fmla="*/ 298280 h 547904"/>
                <a:gd name="connsiteX45" fmla="*/ 200493 w 400564"/>
                <a:gd name="connsiteY45" fmla="*/ 334666 h 547904"/>
                <a:gd name="connsiteX46" fmla="*/ 14381 w 400564"/>
                <a:gd name="connsiteY46" fmla="*/ 298280 h 547904"/>
                <a:gd name="connsiteX47" fmla="*/ 345969 w 400564"/>
                <a:gd name="connsiteY47" fmla="*/ 257378 h 547904"/>
                <a:gd name="connsiteX48" fmla="*/ 359519 w 400564"/>
                <a:gd name="connsiteY48" fmla="*/ 270928 h 547904"/>
                <a:gd name="connsiteX49" fmla="*/ 345969 w 400564"/>
                <a:gd name="connsiteY49" fmla="*/ 284916 h 547904"/>
                <a:gd name="connsiteX50" fmla="*/ 331981 w 400564"/>
                <a:gd name="connsiteY50" fmla="*/ 270928 h 547904"/>
                <a:gd name="connsiteX51" fmla="*/ 345969 w 400564"/>
                <a:gd name="connsiteY51" fmla="*/ 257378 h 547904"/>
                <a:gd name="connsiteX52" fmla="*/ 14381 w 400564"/>
                <a:gd name="connsiteY52" fmla="*/ 214085 h 547904"/>
                <a:gd name="connsiteX53" fmla="*/ 14381 w 400564"/>
                <a:gd name="connsiteY53" fmla="*/ 224662 h 547904"/>
                <a:gd name="connsiteX54" fmla="*/ 124780 w 400564"/>
                <a:gd name="connsiteY54" fmla="*/ 266548 h 547904"/>
                <a:gd name="connsiteX55" fmla="*/ 200493 w 400564"/>
                <a:gd name="connsiteY55" fmla="*/ 270779 h 547904"/>
                <a:gd name="connsiteX56" fmla="*/ 207684 w 400564"/>
                <a:gd name="connsiteY56" fmla="*/ 277971 h 547904"/>
                <a:gd name="connsiteX57" fmla="*/ 200493 w 400564"/>
                <a:gd name="connsiteY57" fmla="*/ 285164 h 547904"/>
                <a:gd name="connsiteX58" fmla="*/ 123088 w 400564"/>
                <a:gd name="connsiteY58" fmla="*/ 280933 h 547904"/>
                <a:gd name="connsiteX59" fmla="*/ 14381 w 400564"/>
                <a:gd name="connsiteY59" fmla="*/ 248778 h 547904"/>
                <a:gd name="connsiteX60" fmla="*/ 14381 w 400564"/>
                <a:gd name="connsiteY60" fmla="*/ 274164 h 547904"/>
                <a:gd name="connsiteX61" fmla="*/ 200493 w 400564"/>
                <a:gd name="connsiteY61" fmla="*/ 320281 h 547904"/>
                <a:gd name="connsiteX62" fmla="*/ 386606 w 400564"/>
                <a:gd name="connsiteY62" fmla="*/ 274164 h 547904"/>
                <a:gd name="connsiteX63" fmla="*/ 386606 w 400564"/>
                <a:gd name="connsiteY63" fmla="*/ 214085 h 547904"/>
                <a:gd name="connsiteX64" fmla="*/ 200493 w 400564"/>
                <a:gd name="connsiteY64" fmla="*/ 250894 h 547904"/>
                <a:gd name="connsiteX65" fmla="*/ 14381 w 400564"/>
                <a:gd name="connsiteY65" fmla="*/ 214085 h 547904"/>
                <a:gd name="connsiteX66" fmla="*/ 14381 w 400564"/>
                <a:gd name="connsiteY66" fmla="*/ 191238 h 547904"/>
                <a:gd name="connsiteX67" fmla="*/ 200493 w 400564"/>
                <a:gd name="connsiteY67" fmla="*/ 236508 h 547904"/>
                <a:gd name="connsiteX68" fmla="*/ 386606 w 400564"/>
                <a:gd name="connsiteY68" fmla="*/ 191238 h 547904"/>
                <a:gd name="connsiteX69" fmla="*/ 200493 w 400564"/>
                <a:gd name="connsiteY69" fmla="*/ 228047 h 547904"/>
                <a:gd name="connsiteX70" fmla="*/ 14381 w 400564"/>
                <a:gd name="connsiteY70" fmla="*/ 191238 h 547904"/>
                <a:gd name="connsiteX71" fmla="*/ 345969 w 400564"/>
                <a:gd name="connsiteY71" fmla="*/ 134283 h 547904"/>
                <a:gd name="connsiteX72" fmla="*/ 359519 w 400564"/>
                <a:gd name="connsiteY72" fmla="*/ 148271 h 547904"/>
                <a:gd name="connsiteX73" fmla="*/ 345969 w 400564"/>
                <a:gd name="connsiteY73" fmla="*/ 161821 h 547904"/>
                <a:gd name="connsiteX74" fmla="*/ 331981 w 400564"/>
                <a:gd name="connsiteY74" fmla="*/ 148271 h 547904"/>
                <a:gd name="connsiteX75" fmla="*/ 345969 w 400564"/>
                <a:gd name="connsiteY75" fmla="*/ 134283 h 547904"/>
                <a:gd name="connsiteX76" fmla="*/ 14381 w 400564"/>
                <a:gd name="connsiteY76" fmla="*/ 84195 h 547904"/>
                <a:gd name="connsiteX77" fmla="*/ 14381 w 400564"/>
                <a:gd name="connsiteY77" fmla="*/ 101119 h 547904"/>
                <a:gd name="connsiteX78" fmla="*/ 124780 w 400564"/>
                <a:gd name="connsiteY78" fmla="*/ 143005 h 547904"/>
                <a:gd name="connsiteX79" fmla="*/ 131124 w 400564"/>
                <a:gd name="connsiteY79" fmla="*/ 150621 h 547904"/>
                <a:gd name="connsiteX80" fmla="*/ 123934 w 400564"/>
                <a:gd name="connsiteY80" fmla="*/ 156967 h 547904"/>
                <a:gd name="connsiteX81" fmla="*/ 123088 w 400564"/>
                <a:gd name="connsiteY81" fmla="*/ 156967 h 547904"/>
                <a:gd name="connsiteX82" fmla="*/ 14381 w 400564"/>
                <a:gd name="connsiteY82" fmla="*/ 124812 h 547904"/>
                <a:gd name="connsiteX83" fmla="*/ 14381 w 400564"/>
                <a:gd name="connsiteY83" fmla="*/ 167544 h 547904"/>
                <a:gd name="connsiteX84" fmla="*/ 200493 w 400564"/>
                <a:gd name="connsiteY84" fmla="*/ 213661 h 547904"/>
                <a:gd name="connsiteX85" fmla="*/ 386606 w 400564"/>
                <a:gd name="connsiteY85" fmla="*/ 167544 h 547904"/>
                <a:gd name="connsiteX86" fmla="*/ 386606 w 400564"/>
                <a:gd name="connsiteY86" fmla="*/ 84195 h 547904"/>
                <a:gd name="connsiteX87" fmla="*/ 200493 w 400564"/>
                <a:gd name="connsiteY87" fmla="*/ 121427 h 547904"/>
                <a:gd name="connsiteX88" fmla="*/ 14381 w 400564"/>
                <a:gd name="connsiteY88" fmla="*/ 84195 h 547904"/>
                <a:gd name="connsiteX89" fmla="*/ 202109 w 400564"/>
                <a:gd name="connsiteY89" fmla="*/ 26111 h 547904"/>
                <a:gd name="connsiteX90" fmla="*/ 253057 w 400564"/>
                <a:gd name="connsiteY90" fmla="*/ 29898 h 547904"/>
                <a:gd name="connsiteX91" fmla="*/ 269615 w 400564"/>
                <a:gd name="connsiteY91" fmla="*/ 33264 h 547904"/>
                <a:gd name="connsiteX92" fmla="*/ 274710 w 400564"/>
                <a:gd name="connsiteY92" fmla="*/ 41680 h 547904"/>
                <a:gd name="connsiteX93" fmla="*/ 266219 w 400564"/>
                <a:gd name="connsiteY93" fmla="*/ 47150 h 547904"/>
                <a:gd name="connsiteX94" fmla="*/ 250510 w 400564"/>
                <a:gd name="connsiteY94" fmla="*/ 43783 h 547904"/>
                <a:gd name="connsiteX95" fmla="*/ 202109 w 400564"/>
                <a:gd name="connsiteY95" fmla="*/ 40417 h 547904"/>
                <a:gd name="connsiteX96" fmla="*/ 109554 w 400564"/>
                <a:gd name="connsiteY96" fmla="*/ 60614 h 547904"/>
                <a:gd name="connsiteX97" fmla="*/ 202109 w 400564"/>
                <a:gd name="connsiteY97" fmla="*/ 80391 h 547904"/>
                <a:gd name="connsiteX98" fmla="*/ 290843 w 400564"/>
                <a:gd name="connsiteY98" fmla="*/ 64401 h 547904"/>
                <a:gd name="connsiteX99" fmla="*/ 301033 w 400564"/>
                <a:gd name="connsiteY99" fmla="*/ 65664 h 547904"/>
                <a:gd name="connsiteX100" fmla="*/ 299335 w 400564"/>
                <a:gd name="connsiteY100" fmla="*/ 75762 h 547904"/>
                <a:gd name="connsiteX101" fmla="*/ 202109 w 400564"/>
                <a:gd name="connsiteY101" fmla="*/ 94697 h 547904"/>
                <a:gd name="connsiteX102" fmla="*/ 95119 w 400564"/>
                <a:gd name="connsiteY102" fmla="*/ 60614 h 547904"/>
                <a:gd name="connsiteX103" fmla="*/ 202109 w 400564"/>
                <a:gd name="connsiteY103" fmla="*/ 26111 h 547904"/>
                <a:gd name="connsiteX104" fmla="*/ 200493 w 400564"/>
                <a:gd name="connsiteY104" fmla="*/ 14808 h 547904"/>
                <a:gd name="connsiteX105" fmla="*/ 14381 w 400564"/>
                <a:gd name="connsiteY105" fmla="*/ 60925 h 547904"/>
                <a:gd name="connsiteX106" fmla="*/ 200493 w 400564"/>
                <a:gd name="connsiteY106" fmla="*/ 107042 h 547904"/>
                <a:gd name="connsiteX107" fmla="*/ 386606 w 400564"/>
                <a:gd name="connsiteY107" fmla="*/ 60925 h 547904"/>
                <a:gd name="connsiteX108" fmla="*/ 200493 w 400564"/>
                <a:gd name="connsiteY108" fmla="*/ 14808 h 547904"/>
                <a:gd name="connsiteX109" fmla="*/ 200493 w 400564"/>
                <a:gd name="connsiteY109" fmla="*/ 0 h 547904"/>
                <a:gd name="connsiteX110" fmla="*/ 400564 w 400564"/>
                <a:gd name="connsiteY110" fmla="*/ 60925 h 547904"/>
                <a:gd name="connsiteX111" fmla="*/ 400564 w 400564"/>
                <a:gd name="connsiteY111" fmla="*/ 487402 h 547904"/>
                <a:gd name="connsiteX112" fmla="*/ 200493 w 400564"/>
                <a:gd name="connsiteY112" fmla="*/ 547904 h 547904"/>
                <a:gd name="connsiteX113" fmla="*/ 0 w 400564"/>
                <a:gd name="connsiteY113" fmla="*/ 487402 h 547904"/>
                <a:gd name="connsiteX114" fmla="*/ 0 w 400564"/>
                <a:gd name="connsiteY114" fmla="*/ 60925 h 547904"/>
                <a:gd name="connsiteX115" fmla="*/ 200493 w 400564"/>
                <a:gd name="connsiteY115" fmla="*/ 0 h 54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00564" h="547904">
                  <a:moveTo>
                    <a:pt x="345969" y="468129"/>
                  </a:moveTo>
                  <a:cubicBezTo>
                    <a:pt x="353399" y="468129"/>
                    <a:pt x="359519" y="474249"/>
                    <a:pt x="359519" y="481680"/>
                  </a:cubicBezTo>
                  <a:cubicBezTo>
                    <a:pt x="359519" y="489111"/>
                    <a:pt x="353399" y="495668"/>
                    <a:pt x="345969" y="495668"/>
                  </a:cubicBezTo>
                  <a:cubicBezTo>
                    <a:pt x="338101" y="495668"/>
                    <a:pt x="331981" y="489111"/>
                    <a:pt x="331981" y="481680"/>
                  </a:cubicBezTo>
                  <a:cubicBezTo>
                    <a:pt x="331981" y="474249"/>
                    <a:pt x="338101" y="468129"/>
                    <a:pt x="345969" y="468129"/>
                  </a:cubicBezTo>
                  <a:close/>
                  <a:moveTo>
                    <a:pt x="14381" y="427323"/>
                  </a:moveTo>
                  <a:lnTo>
                    <a:pt x="14381" y="441708"/>
                  </a:lnTo>
                  <a:cubicBezTo>
                    <a:pt x="14381" y="456516"/>
                    <a:pt x="52027" y="475132"/>
                    <a:pt x="124780" y="483594"/>
                  </a:cubicBezTo>
                  <a:cubicBezTo>
                    <a:pt x="148890" y="486556"/>
                    <a:pt x="174269" y="487825"/>
                    <a:pt x="200493" y="487825"/>
                  </a:cubicBezTo>
                  <a:cubicBezTo>
                    <a:pt x="204300" y="487825"/>
                    <a:pt x="207684" y="491210"/>
                    <a:pt x="207684" y="495018"/>
                  </a:cubicBezTo>
                  <a:cubicBezTo>
                    <a:pt x="207684" y="499248"/>
                    <a:pt x="204300" y="502633"/>
                    <a:pt x="200493" y="502633"/>
                  </a:cubicBezTo>
                  <a:cubicBezTo>
                    <a:pt x="173423" y="502633"/>
                    <a:pt x="147621" y="500941"/>
                    <a:pt x="123088" y="497979"/>
                  </a:cubicBezTo>
                  <a:cubicBezTo>
                    <a:pt x="101093" y="495441"/>
                    <a:pt x="41875" y="486556"/>
                    <a:pt x="14381" y="465824"/>
                  </a:cubicBezTo>
                  <a:lnTo>
                    <a:pt x="14381" y="487402"/>
                  </a:lnTo>
                  <a:cubicBezTo>
                    <a:pt x="14381" y="506864"/>
                    <a:pt x="85019" y="533942"/>
                    <a:pt x="200493" y="533942"/>
                  </a:cubicBezTo>
                  <a:cubicBezTo>
                    <a:pt x="315544" y="533942"/>
                    <a:pt x="386606" y="506864"/>
                    <a:pt x="386606" y="487402"/>
                  </a:cubicBezTo>
                  <a:lnTo>
                    <a:pt x="386606" y="427323"/>
                  </a:lnTo>
                  <a:cubicBezTo>
                    <a:pt x="354882" y="451439"/>
                    <a:pt x="275784" y="464132"/>
                    <a:pt x="200493" y="464132"/>
                  </a:cubicBezTo>
                  <a:cubicBezTo>
                    <a:pt x="125203" y="464132"/>
                    <a:pt x="45682" y="451439"/>
                    <a:pt x="14381" y="427323"/>
                  </a:cubicBezTo>
                  <a:close/>
                  <a:moveTo>
                    <a:pt x="14381" y="404899"/>
                  </a:moveTo>
                  <a:cubicBezTo>
                    <a:pt x="16073" y="423938"/>
                    <a:pt x="86711" y="449747"/>
                    <a:pt x="200493" y="449747"/>
                  </a:cubicBezTo>
                  <a:cubicBezTo>
                    <a:pt x="314276" y="449747"/>
                    <a:pt x="384491" y="423938"/>
                    <a:pt x="386606" y="404899"/>
                  </a:cubicBezTo>
                  <a:cubicBezTo>
                    <a:pt x="354882" y="428592"/>
                    <a:pt x="275784" y="441285"/>
                    <a:pt x="200493" y="441285"/>
                  </a:cubicBezTo>
                  <a:cubicBezTo>
                    <a:pt x="125203" y="441285"/>
                    <a:pt x="46105" y="428592"/>
                    <a:pt x="14381" y="404899"/>
                  </a:cubicBezTo>
                  <a:close/>
                  <a:moveTo>
                    <a:pt x="345969" y="361821"/>
                  </a:moveTo>
                  <a:cubicBezTo>
                    <a:pt x="353399" y="361821"/>
                    <a:pt x="359519" y="368277"/>
                    <a:pt x="359519" y="375163"/>
                  </a:cubicBezTo>
                  <a:cubicBezTo>
                    <a:pt x="359519" y="382910"/>
                    <a:pt x="353399" y="389366"/>
                    <a:pt x="345969" y="389366"/>
                  </a:cubicBezTo>
                  <a:cubicBezTo>
                    <a:pt x="338101" y="389366"/>
                    <a:pt x="331981" y="382910"/>
                    <a:pt x="331981" y="375163"/>
                  </a:cubicBezTo>
                  <a:cubicBezTo>
                    <a:pt x="331981" y="368277"/>
                    <a:pt x="338101" y="361821"/>
                    <a:pt x="345969" y="361821"/>
                  </a:cubicBezTo>
                  <a:close/>
                  <a:moveTo>
                    <a:pt x="14381" y="320704"/>
                  </a:moveTo>
                  <a:lnTo>
                    <a:pt x="14381" y="335089"/>
                  </a:lnTo>
                  <a:cubicBezTo>
                    <a:pt x="14381" y="349474"/>
                    <a:pt x="52027" y="368513"/>
                    <a:pt x="124780" y="376975"/>
                  </a:cubicBezTo>
                  <a:cubicBezTo>
                    <a:pt x="128586" y="377398"/>
                    <a:pt x="131547" y="381206"/>
                    <a:pt x="131124" y="385014"/>
                  </a:cubicBezTo>
                  <a:cubicBezTo>
                    <a:pt x="130701" y="388398"/>
                    <a:pt x="127318" y="391360"/>
                    <a:pt x="123934" y="391360"/>
                  </a:cubicBezTo>
                  <a:cubicBezTo>
                    <a:pt x="123934" y="391360"/>
                    <a:pt x="123511" y="391360"/>
                    <a:pt x="123088" y="391360"/>
                  </a:cubicBezTo>
                  <a:cubicBezTo>
                    <a:pt x="101093" y="388398"/>
                    <a:pt x="41875" y="379937"/>
                    <a:pt x="14381" y="359205"/>
                  </a:cubicBezTo>
                  <a:lnTo>
                    <a:pt x="14381" y="381206"/>
                  </a:lnTo>
                  <a:cubicBezTo>
                    <a:pt x="14381" y="400245"/>
                    <a:pt x="85019" y="427323"/>
                    <a:pt x="200493" y="427323"/>
                  </a:cubicBezTo>
                  <a:cubicBezTo>
                    <a:pt x="315544" y="427323"/>
                    <a:pt x="386606" y="400245"/>
                    <a:pt x="386606" y="381206"/>
                  </a:cubicBezTo>
                  <a:lnTo>
                    <a:pt x="386606" y="320704"/>
                  </a:lnTo>
                  <a:cubicBezTo>
                    <a:pt x="354882" y="344820"/>
                    <a:pt x="275784" y="357513"/>
                    <a:pt x="200493" y="357513"/>
                  </a:cubicBezTo>
                  <a:cubicBezTo>
                    <a:pt x="125203" y="357513"/>
                    <a:pt x="45682" y="344820"/>
                    <a:pt x="14381" y="320704"/>
                  </a:cubicBezTo>
                  <a:close/>
                  <a:moveTo>
                    <a:pt x="14381" y="298280"/>
                  </a:moveTo>
                  <a:cubicBezTo>
                    <a:pt x="16073" y="317319"/>
                    <a:pt x="86711" y="343551"/>
                    <a:pt x="200493" y="343551"/>
                  </a:cubicBezTo>
                  <a:cubicBezTo>
                    <a:pt x="314276" y="343551"/>
                    <a:pt x="384491" y="317319"/>
                    <a:pt x="386606" y="298280"/>
                  </a:cubicBezTo>
                  <a:cubicBezTo>
                    <a:pt x="354882" y="321973"/>
                    <a:pt x="275784" y="334666"/>
                    <a:pt x="200493" y="334666"/>
                  </a:cubicBezTo>
                  <a:cubicBezTo>
                    <a:pt x="125203" y="334666"/>
                    <a:pt x="46105" y="321973"/>
                    <a:pt x="14381" y="298280"/>
                  </a:cubicBezTo>
                  <a:close/>
                  <a:moveTo>
                    <a:pt x="345969" y="257378"/>
                  </a:moveTo>
                  <a:cubicBezTo>
                    <a:pt x="353399" y="257378"/>
                    <a:pt x="359519" y="263498"/>
                    <a:pt x="359519" y="270928"/>
                  </a:cubicBezTo>
                  <a:cubicBezTo>
                    <a:pt x="359519" y="278796"/>
                    <a:pt x="353399" y="284916"/>
                    <a:pt x="345969" y="284916"/>
                  </a:cubicBezTo>
                  <a:cubicBezTo>
                    <a:pt x="338101" y="284916"/>
                    <a:pt x="331981" y="278796"/>
                    <a:pt x="331981" y="270928"/>
                  </a:cubicBezTo>
                  <a:cubicBezTo>
                    <a:pt x="331981" y="263498"/>
                    <a:pt x="338101" y="257378"/>
                    <a:pt x="345969" y="257378"/>
                  </a:cubicBezTo>
                  <a:close/>
                  <a:moveTo>
                    <a:pt x="14381" y="214085"/>
                  </a:moveTo>
                  <a:lnTo>
                    <a:pt x="14381" y="224662"/>
                  </a:lnTo>
                  <a:cubicBezTo>
                    <a:pt x="14381" y="239047"/>
                    <a:pt x="52027" y="258086"/>
                    <a:pt x="124780" y="266548"/>
                  </a:cubicBezTo>
                  <a:cubicBezTo>
                    <a:pt x="148890" y="269510"/>
                    <a:pt x="174269" y="270779"/>
                    <a:pt x="200493" y="270779"/>
                  </a:cubicBezTo>
                  <a:cubicBezTo>
                    <a:pt x="204300" y="270779"/>
                    <a:pt x="207684" y="274164"/>
                    <a:pt x="207684" y="277971"/>
                  </a:cubicBezTo>
                  <a:cubicBezTo>
                    <a:pt x="207684" y="282202"/>
                    <a:pt x="204300" y="285164"/>
                    <a:pt x="200493" y="285164"/>
                  </a:cubicBezTo>
                  <a:cubicBezTo>
                    <a:pt x="173423" y="285164"/>
                    <a:pt x="147621" y="283895"/>
                    <a:pt x="123088" y="280933"/>
                  </a:cubicBezTo>
                  <a:cubicBezTo>
                    <a:pt x="101093" y="277971"/>
                    <a:pt x="41875" y="269510"/>
                    <a:pt x="14381" y="248778"/>
                  </a:cubicBezTo>
                  <a:lnTo>
                    <a:pt x="14381" y="274164"/>
                  </a:lnTo>
                  <a:cubicBezTo>
                    <a:pt x="14381" y="293626"/>
                    <a:pt x="85019" y="320281"/>
                    <a:pt x="200493" y="320281"/>
                  </a:cubicBezTo>
                  <a:cubicBezTo>
                    <a:pt x="315544" y="320281"/>
                    <a:pt x="386606" y="293626"/>
                    <a:pt x="386606" y="274164"/>
                  </a:cubicBezTo>
                  <a:lnTo>
                    <a:pt x="386606" y="214085"/>
                  </a:lnTo>
                  <a:cubicBezTo>
                    <a:pt x="354882" y="237778"/>
                    <a:pt x="275784" y="250894"/>
                    <a:pt x="200493" y="250894"/>
                  </a:cubicBezTo>
                  <a:cubicBezTo>
                    <a:pt x="125203" y="250894"/>
                    <a:pt x="45682" y="237778"/>
                    <a:pt x="14381" y="214085"/>
                  </a:cubicBezTo>
                  <a:close/>
                  <a:moveTo>
                    <a:pt x="14381" y="191238"/>
                  </a:moveTo>
                  <a:cubicBezTo>
                    <a:pt x="16073" y="210700"/>
                    <a:pt x="86711" y="236508"/>
                    <a:pt x="200493" y="236508"/>
                  </a:cubicBezTo>
                  <a:cubicBezTo>
                    <a:pt x="314276" y="236508"/>
                    <a:pt x="384491" y="210700"/>
                    <a:pt x="386606" y="191238"/>
                  </a:cubicBezTo>
                  <a:cubicBezTo>
                    <a:pt x="354882" y="215354"/>
                    <a:pt x="275784" y="228047"/>
                    <a:pt x="200493" y="228047"/>
                  </a:cubicBezTo>
                  <a:cubicBezTo>
                    <a:pt x="125203" y="228047"/>
                    <a:pt x="46105" y="215354"/>
                    <a:pt x="14381" y="191238"/>
                  </a:cubicBezTo>
                  <a:close/>
                  <a:moveTo>
                    <a:pt x="345969" y="134283"/>
                  </a:moveTo>
                  <a:cubicBezTo>
                    <a:pt x="353399" y="134283"/>
                    <a:pt x="359519" y="140403"/>
                    <a:pt x="359519" y="148271"/>
                  </a:cubicBezTo>
                  <a:cubicBezTo>
                    <a:pt x="359519" y="155701"/>
                    <a:pt x="353399" y="161821"/>
                    <a:pt x="345969" y="161821"/>
                  </a:cubicBezTo>
                  <a:cubicBezTo>
                    <a:pt x="338101" y="161821"/>
                    <a:pt x="331981" y="155701"/>
                    <a:pt x="331981" y="148271"/>
                  </a:cubicBezTo>
                  <a:cubicBezTo>
                    <a:pt x="331981" y="140403"/>
                    <a:pt x="338101" y="134283"/>
                    <a:pt x="345969" y="134283"/>
                  </a:cubicBezTo>
                  <a:close/>
                  <a:moveTo>
                    <a:pt x="14381" y="84195"/>
                  </a:moveTo>
                  <a:lnTo>
                    <a:pt x="14381" y="101119"/>
                  </a:lnTo>
                  <a:cubicBezTo>
                    <a:pt x="14381" y="115081"/>
                    <a:pt x="52027" y="134120"/>
                    <a:pt x="124780" y="143005"/>
                  </a:cubicBezTo>
                  <a:cubicBezTo>
                    <a:pt x="128586" y="143005"/>
                    <a:pt x="131547" y="146813"/>
                    <a:pt x="131124" y="150621"/>
                  </a:cubicBezTo>
                  <a:cubicBezTo>
                    <a:pt x="130701" y="154429"/>
                    <a:pt x="127318" y="156967"/>
                    <a:pt x="123934" y="156967"/>
                  </a:cubicBezTo>
                  <a:cubicBezTo>
                    <a:pt x="123934" y="156967"/>
                    <a:pt x="123511" y="156967"/>
                    <a:pt x="123088" y="156967"/>
                  </a:cubicBezTo>
                  <a:cubicBezTo>
                    <a:pt x="101093" y="154429"/>
                    <a:pt x="41875" y="145544"/>
                    <a:pt x="14381" y="124812"/>
                  </a:cubicBezTo>
                  <a:lnTo>
                    <a:pt x="14381" y="167544"/>
                  </a:lnTo>
                  <a:cubicBezTo>
                    <a:pt x="14381" y="187007"/>
                    <a:pt x="85019" y="213661"/>
                    <a:pt x="200493" y="213661"/>
                  </a:cubicBezTo>
                  <a:cubicBezTo>
                    <a:pt x="315544" y="213661"/>
                    <a:pt x="386606" y="187007"/>
                    <a:pt x="386606" y="167544"/>
                  </a:cubicBezTo>
                  <a:lnTo>
                    <a:pt x="386606" y="84195"/>
                  </a:lnTo>
                  <a:cubicBezTo>
                    <a:pt x="354882" y="108735"/>
                    <a:pt x="275784" y="121427"/>
                    <a:pt x="200493" y="121427"/>
                  </a:cubicBezTo>
                  <a:cubicBezTo>
                    <a:pt x="125203" y="121427"/>
                    <a:pt x="45682" y="108735"/>
                    <a:pt x="14381" y="84195"/>
                  </a:cubicBezTo>
                  <a:close/>
                  <a:moveTo>
                    <a:pt x="202109" y="26111"/>
                  </a:moveTo>
                  <a:cubicBezTo>
                    <a:pt x="219941" y="26111"/>
                    <a:pt x="237773" y="27794"/>
                    <a:pt x="253057" y="29898"/>
                  </a:cubicBezTo>
                  <a:cubicBezTo>
                    <a:pt x="259001" y="31160"/>
                    <a:pt x="264520" y="32002"/>
                    <a:pt x="269615" y="33264"/>
                  </a:cubicBezTo>
                  <a:cubicBezTo>
                    <a:pt x="273436" y="34526"/>
                    <a:pt x="275984" y="37893"/>
                    <a:pt x="274710" y="41680"/>
                  </a:cubicBezTo>
                  <a:cubicBezTo>
                    <a:pt x="274285" y="45887"/>
                    <a:pt x="270040" y="47991"/>
                    <a:pt x="266219" y="47150"/>
                  </a:cubicBezTo>
                  <a:cubicBezTo>
                    <a:pt x="261548" y="45887"/>
                    <a:pt x="256029" y="45046"/>
                    <a:pt x="250510" y="43783"/>
                  </a:cubicBezTo>
                  <a:cubicBezTo>
                    <a:pt x="236075" y="41680"/>
                    <a:pt x="219516" y="40417"/>
                    <a:pt x="202109" y="40417"/>
                  </a:cubicBezTo>
                  <a:cubicBezTo>
                    <a:pt x="140972" y="40417"/>
                    <a:pt x="109554" y="54724"/>
                    <a:pt x="109554" y="60614"/>
                  </a:cubicBezTo>
                  <a:cubicBezTo>
                    <a:pt x="109554" y="66505"/>
                    <a:pt x="140972" y="80391"/>
                    <a:pt x="202109" y="80391"/>
                  </a:cubicBezTo>
                  <a:cubicBezTo>
                    <a:pt x="247962" y="80391"/>
                    <a:pt x="280229" y="71975"/>
                    <a:pt x="290843" y="64401"/>
                  </a:cubicBezTo>
                  <a:cubicBezTo>
                    <a:pt x="294240" y="62298"/>
                    <a:pt x="298486" y="62718"/>
                    <a:pt x="301033" y="65664"/>
                  </a:cubicBezTo>
                  <a:cubicBezTo>
                    <a:pt x="303580" y="69030"/>
                    <a:pt x="302731" y="73238"/>
                    <a:pt x="299335" y="75762"/>
                  </a:cubicBezTo>
                  <a:cubicBezTo>
                    <a:pt x="283626" y="87544"/>
                    <a:pt x="245415" y="94697"/>
                    <a:pt x="202109" y="94697"/>
                  </a:cubicBezTo>
                  <a:cubicBezTo>
                    <a:pt x="150737" y="94697"/>
                    <a:pt x="95119" y="84178"/>
                    <a:pt x="95119" y="60614"/>
                  </a:cubicBezTo>
                  <a:cubicBezTo>
                    <a:pt x="95119" y="37051"/>
                    <a:pt x="150737" y="26111"/>
                    <a:pt x="202109" y="26111"/>
                  </a:cubicBezTo>
                  <a:close/>
                  <a:moveTo>
                    <a:pt x="200493" y="14808"/>
                  </a:moveTo>
                  <a:cubicBezTo>
                    <a:pt x="85019" y="14808"/>
                    <a:pt x="14381" y="41463"/>
                    <a:pt x="14381" y="60925"/>
                  </a:cubicBezTo>
                  <a:cubicBezTo>
                    <a:pt x="14381" y="79964"/>
                    <a:pt x="85019" y="107042"/>
                    <a:pt x="200493" y="107042"/>
                  </a:cubicBezTo>
                  <a:cubicBezTo>
                    <a:pt x="315544" y="107042"/>
                    <a:pt x="386606" y="79964"/>
                    <a:pt x="386606" y="60925"/>
                  </a:cubicBezTo>
                  <a:cubicBezTo>
                    <a:pt x="386606" y="41463"/>
                    <a:pt x="315544" y="14808"/>
                    <a:pt x="200493" y="14808"/>
                  </a:cubicBezTo>
                  <a:close/>
                  <a:moveTo>
                    <a:pt x="200493" y="0"/>
                  </a:moveTo>
                  <a:cubicBezTo>
                    <a:pt x="297356" y="0"/>
                    <a:pt x="400564" y="21578"/>
                    <a:pt x="400564" y="60925"/>
                  </a:cubicBezTo>
                  <a:lnTo>
                    <a:pt x="400564" y="487402"/>
                  </a:lnTo>
                  <a:cubicBezTo>
                    <a:pt x="400564" y="526749"/>
                    <a:pt x="297356" y="547904"/>
                    <a:pt x="200493" y="547904"/>
                  </a:cubicBezTo>
                  <a:cubicBezTo>
                    <a:pt x="103208" y="547904"/>
                    <a:pt x="0" y="526749"/>
                    <a:pt x="0" y="487402"/>
                  </a:cubicBezTo>
                  <a:lnTo>
                    <a:pt x="0" y="60925"/>
                  </a:lnTo>
                  <a:cubicBezTo>
                    <a:pt x="0" y="21578"/>
                    <a:pt x="103208" y="0"/>
                    <a:pt x="2004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12DDC507-1ADA-5FCC-A642-CB7362AEB90B}"/>
                </a:ext>
              </a:extLst>
            </p:cNvPr>
            <p:cNvSpPr txBox="1"/>
            <p:nvPr/>
          </p:nvSpPr>
          <p:spPr>
            <a:xfrm>
              <a:off x="3876374" y="1855396"/>
              <a:ext cx="559082" cy="274091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OLTP</a:t>
              </a:r>
            </a:p>
          </p:txBody>
        </p:sp>
      </p:grp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91C1EE42-9838-395E-F846-7ABCED9F5316}"/>
              </a:ext>
            </a:extLst>
          </p:cNvPr>
          <p:cNvSpPr txBox="1"/>
          <p:nvPr/>
        </p:nvSpPr>
        <p:spPr>
          <a:xfrm>
            <a:off x="3608165" y="2777365"/>
            <a:ext cx="1089675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transaction database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902D542-EE65-1269-94F1-08521F7D6E7B}"/>
              </a:ext>
            </a:extLst>
          </p:cNvPr>
          <p:cNvSpPr txBox="1"/>
          <p:nvPr/>
        </p:nvSpPr>
        <p:spPr>
          <a:xfrm>
            <a:off x="3599353" y="3971728"/>
            <a:ext cx="1107309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external data sources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657F595D-D073-3B17-6BF3-83FC5591B803}"/>
              </a:ext>
            </a:extLst>
          </p:cNvPr>
          <p:cNvSpPr txBox="1"/>
          <p:nvPr/>
        </p:nvSpPr>
        <p:spPr>
          <a:xfrm>
            <a:off x="5017938" y="2886926"/>
            <a:ext cx="113616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OLAP data warehouse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E002ABD-F34E-996F-3781-7CF8D6969D08}"/>
              </a:ext>
            </a:extLst>
          </p:cNvPr>
          <p:cNvSpPr txBox="1"/>
          <p:nvPr/>
        </p:nvSpPr>
        <p:spPr>
          <a:xfrm>
            <a:off x="6342550" y="2880736"/>
            <a:ext cx="796326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OLAP server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1762E02A-C43C-2157-03F8-CA854C3946B9}"/>
              </a:ext>
            </a:extLst>
          </p:cNvPr>
          <p:cNvCxnSpPr>
            <a:cxnSpLocks/>
          </p:cNvCxnSpPr>
          <p:nvPr/>
        </p:nvCxnSpPr>
        <p:spPr>
          <a:xfrm>
            <a:off x="7253207" y="2541099"/>
            <a:ext cx="7284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6BD794A1-21C7-99CA-7A94-19434A06AE95}"/>
              </a:ext>
            </a:extLst>
          </p:cNvPr>
          <p:cNvCxnSpPr>
            <a:cxnSpLocks/>
          </p:cNvCxnSpPr>
          <p:nvPr/>
        </p:nvCxnSpPr>
        <p:spPr>
          <a:xfrm>
            <a:off x="7466307" y="1405180"/>
            <a:ext cx="0" cy="23921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5515184D-CDB6-8493-766A-58C303070434}"/>
              </a:ext>
            </a:extLst>
          </p:cNvPr>
          <p:cNvCxnSpPr>
            <a:cxnSpLocks/>
          </p:cNvCxnSpPr>
          <p:nvPr/>
        </p:nvCxnSpPr>
        <p:spPr>
          <a:xfrm>
            <a:off x="7468891" y="1405180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6E973694-E3FB-84D8-863B-DDF9ED876D69}"/>
              </a:ext>
            </a:extLst>
          </p:cNvPr>
          <p:cNvCxnSpPr>
            <a:cxnSpLocks/>
          </p:cNvCxnSpPr>
          <p:nvPr/>
        </p:nvCxnSpPr>
        <p:spPr>
          <a:xfrm>
            <a:off x="7466307" y="3799325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8D565B5B-53AF-C381-8789-BB05A3313A56}"/>
              </a:ext>
            </a:extLst>
          </p:cNvPr>
          <p:cNvCxnSpPr>
            <a:cxnSpLocks/>
          </p:cNvCxnSpPr>
          <p:nvPr/>
        </p:nvCxnSpPr>
        <p:spPr>
          <a:xfrm>
            <a:off x="5963109" y="2558212"/>
            <a:ext cx="3642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upa 28">
            <a:extLst>
              <a:ext uri="{FF2B5EF4-FFF2-40B4-BE49-F238E27FC236}">
                <a16:creationId xmlns:a16="http://schemas.microsoft.com/office/drawing/2014/main" id="{8383188E-6EA9-1233-C600-94AE8D3D9B4A}"/>
              </a:ext>
            </a:extLst>
          </p:cNvPr>
          <p:cNvGrpSpPr/>
          <p:nvPr/>
        </p:nvGrpSpPr>
        <p:grpSpPr>
          <a:xfrm>
            <a:off x="4472962" y="1417652"/>
            <a:ext cx="525020" cy="2392185"/>
            <a:chOff x="4472962" y="1319498"/>
            <a:chExt cx="525020" cy="2392185"/>
          </a:xfrm>
        </p:grpSpPr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480C6C08-1E3A-1265-26A7-0A3FDA100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146" y="2459705"/>
              <a:ext cx="516836" cy="35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7B2707A1-0D59-65A0-48A7-CA1E5E57CA9D}"/>
                </a:ext>
              </a:extLst>
            </p:cNvPr>
            <p:cNvCxnSpPr>
              <a:cxnSpLocks/>
            </p:cNvCxnSpPr>
            <p:nvPr/>
          </p:nvCxnSpPr>
          <p:spPr>
            <a:xfrm>
              <a:off x="4794021" y="1319498"/>
              <a:ext cx="0" cy="239218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Łącznik prosty ze strzałką 31">
              <a:extLst>
                <a:ext uri="{FF2B5EF4-FFF2-40B4-BE49-F238E27FC236}">
                  <a16:creationId xmlns:a16="http://schemas.microsoft.com/office/drawing/2014/main" id="{F3F9BB2E-0460-31A7-E975-D4511E2567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2962" y="3707159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ze strzałką 32">
              <a:extLst>
                <a:ext uri="{FF2B5EF4-FFF2-40B4-BE49-F238E27FC236}">
                  <a16:creationId xmlns:a16="http://schemas.microsoft.com/office/drawing/2014/main" id="{C98E046D-F7AA-3A5A-05F7-296C6DEA2A7B}"/>
                </a:ext>
              </a:extLst>
            </p:cNvPr>
            <p:cNvCxnSpPr>
              <a:cxnSpLocks/>
            </p:cNvCxnSpPr>
            <p:nvPr/>
          </p:nvCxnSpPr>
          <p:spPr>
            <a:xfrm>
              <a:off x="4481146" y="1324664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55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warehouse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A central repository of information optimized for business analytics</a:t>
            </a:r>
          </a:p>
          <a:p>
            <a:endParaRPr lang="pl-PL"/>
          </a:p>
          <a:p>
            <a:r>
              <a:rPr lang="pl-PL"/>
              <a:t>Data sources include various transaction systems and other databases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9B0D3535-FB97-32E9-6B1C-E1091675CF5B}"/>
              </a:ext>
            </a:extLst>
          </p:cNvPr>
          <p:cNvGrpSpPr/>
          <p:nvPr/>
        </p:nvGrpSpPr>
        <p:grpSpPr>
          <a:xfrm>
            <a:off x="3834744" y="2737141"/>
            <a:ext cx="541449" cy="751060"/>
            <a:chOff x="6314337" y="2264910"/>
            <a:chExt cx="860070" cy="1226748"/>
          </a:xfrm>
        </p:grpSpPr>
        <p:sp>
          <p:nvSpPr>
            <p:cNvPr id="7" name="Freeform 93">
              <a:extLst>
                <a:ext uri="{FF2B5EF4-FFF2-40B4-BE49-F238E27FC236}">
                  <a16:creationId xmlns:a16="http://schemas.microsoft.com/office/drawing/2014/main" id="{5284A5B0-119F-C5FA-F384-904147D2CC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5264" y="2264910"/>
              <a:ext cx="778214" cy="779060"/>
            </a:xfrm>
            <a:custGeom>
              <a:avLst/>
              <a:gdLst>
                <a:gd name="T0" fmla="*/ 651 w 659"/>
                <a:gd name="T1" fmla="*/ 0 h 658"/>
                <a:gd name="T2" fmla="*/ 361 w 659"/>
                <a:gd name="T3" fmla="*/ 2 h 658"/>
                <a:gd name="T4" fmla="*/ 0 w 659"/>
                <a:gd name="T5" fmla="*/ 366 h 658"/>
                <a:gd name="T6" fmla="*/ 288 w 659"/>
                <a:gd name="T7" fmla="*/ 656 h 658"/>
                <a:gd name="T8" fmla="*/ 298 w 659"/>
                <a:gd name="T9" fmla="*/ 656 h 658"/>
                <a:gd name="T10" fmla="*/ 659 w 659"/>
                <a:gd name="T11" fmla="*/ 292 h 658"/>
                <a:gd name="T12" fmla="*/ 293 w 659"/>
                <a:gd name="T13" fmla="*/ 641 h 658"/>
                <a:gd name="T14" fmla="*/ 369 w 659"/>
                <a:gd name="T15" fmla="*/ 14 h 658"/>
                <a:gd name="T16" fmla="*/ 645 w 659"/>
                <a:gd name="T17" fmla="*/ 289 h 658"/>
                <a:gd name="T18" fmla="*/ 514 w 659"/>
                <a:gd name="T19" fmla="*/ 81 h 658"/>
                <a:gd name="T20" fmla="*/ 452 w 659"/>
                <a:gd name="T21" fmla="*/ 144 h 658"/>
                <a:gd name="T22" fmla="*/ 514 w 659"/>
                <a:gd name="T23" fmla="*/ 200 h 658"/>
                <a:gd name="T24" fmla="*/ 559 w 659"/>
                <a:gd name="T25" fmla="*/ 188 h 658"/>
                <a:gd name="T26" fmla="*/ 514 w 659"/>
                <a:gd name="T27" fmla="*/ 81 h 658"/>
                <a:gd name="T28" fmla="*/ 514 w 659"/>
                <a:gd name="T29" fmla="*/ 192 h 658"/>
                <a:gd name="T30" fmla="*/ 514 w 659"/>
                <a:gd name="T31" fmla="*/ 192 h 658"/>
                <a:gd name="T32" fmla="*/ 480 w 659"/>
                <a:gd name="T33" fmla="*/ 110 h 658"/>
                <a:gd name="T34" fmla="*/ 563 w 659"/>
                <a:gd name="T35" fmla="*/ 144 h 658"/>
                <a:gd name="T36" fmla="*/ 403 w 659"/>
                <a:gd name="T37" fmla="*/ 266 h 658"/>
                <a:gd name="T38" fmla="*/ 423 w 659"/>
                <a:gd name="T39" fmla="*/ 236 h 658"/>
                <a:gd name="T40" fmla="*/ 393 w 659"/>
                <a:gd name="T41" fmla="*/ 256 h 658"/>
                <a:gd name="T42" fmla="*/ 308 w 659"/>
                <a:gd name="T43" fmla="*/ 248 h 658"/>
                <a:gd name="T44" fmla="*/ 315 w 659"/>
                <a:gd name="T45" fmla="*/ 334 h 658"/>
                <a:gd name="T46" fmla="*/ 225 w 659"/>
                <a:gd name="T47" fmla="*/ 325 h 658"/>
                <a:gd name="T48" fmla="*/ 211 w 659"/>
                <a:gd name="T49" fmla="*/ 326 h 658"/>
                <a:gd name="T50" fmla="*/ 215 w 659"/>
                <a:gd name="T51" fmla="*/ 435 h 658"/>
                <a:gd name="T52" fmla="*/ 219 w 659"/>
                <a:gd name="T53" fmla="*/ 447 h 658"/>
                <a:gd name="T54" fmla="*/ 253 w 659"/>
                <a:gd name="T55" fmla="*/ 416 h 658"/>
                <a:gd name="T56" fmla="*/ 336 w 659"/>
                <a:gd name="T57" fmla="*/ 425 h 658"/>
                <a:gd name="T58" fmla="*/ 333 w 659"/>
                <a:gd name="T59" fmla="*/ 336 h 658"/>
                <a:gd name="T60" fmla="*/ 418 w 659"/>
                <a:gd name="T61" fmla="*/ 332 h 658"/>
                <a:gd name="T62" fmla="*/ 431 w 659"/>
                <a:gd name="T63" fmla="*/ 329 h 658"/>
                <a:gd name="T64" fmla="*/ 317 w 659"/>
                <a:gd name="T65" fmla="*/ 258 h 658"/>
                <a:gd name="T66" fmla="*/ 383 w 659"/>
                <a:gd name="T67" fmla="*/ 266 h 658"/>
                <a:gd name="T68" fmla="*/ 317 w 659"/>
                <a:gd name="T69" fmla="*/ 258 h 658"/>
                <a:gd name="T70" fmla="*/ 326 w 659"/>
                <a:gd name="T71" fmla="*/ 415 h 658"/>
                <a:gd name="T72" fmla="*/ 323 w 659"/>
                <a:gd name="T73" fmla="*/ 34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9" h="658">
                  <a:moveTo>
                    <a:pt x="658" y="7"/>
                  </a:moveTo>
                  <a:cubicBezTo>
                    <a:pt x="658" y="3"/>
                    <a:pt x="655" y="0"/>
                    <a:pt x="651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4" y="0"/>
                    <a:pt x="362" y="0"/>
                    <a:pt x="361" y="2"/>
                  </a:cubicBezTo>
                  <a:cubicBezTo>
                    <a:pt x="2" y="361"/>
                    <a:pt x="2" y="361"/>
                    <a:pt x="2" y="361"/>
                  </a:cubicBezTo>
                  <a:cubicBezTo>
                    <a:pt x="1" y="362"/>
                    <a:pt x="0" y="364"/>
                    <a:pt x="0" y="366"/>
                  </a:cubicBezTo>
                  <a:cubicBezTo>
                    <a:pt x="0" y="367"/>
                    <a:pt x="1" y="369"/>
                    <a:pt x="2" y="370"/>
                  </a:cubicBezTo>
                  <a:cubicBezTo>
                    <a:pt x="288" y="656"/>
                    <a:pt x="288" y="656"/>
                    <a:pt x="288" y="656"/>
                  </a:cubicBezTo>
                  <a:cubicBezTo>
                    <a:pt x="289" y="657"/>
                    <a:pt x="291" y="658"/>
                    <a:pt x="293" y="658"/>
                  </a:cubicBezTo>
                  <a:cubicBezTo>
                    <a:pt x="294" y="658"/>
                    <a:pt x="296" y="657"/>
                    <a:pt x="298" y="656"/>
                  </a:cubicBezTo>
                  <a:cubicBezTo>
                    <a:pt x="656" y="297"/>
                    <a:pt x="656" y="297"/>
                    <a:pt x="656" y="297"/>
                  </a:cubicBezTo>
                  <a:cubicBezTo>
                    <a:pt x="658" y="296"/>
                    <a:pt x="659" y="294"/>
                    <a:pt x="659" y="292"/>
                  </a:cubicBezTo>
                  <a:lnTo>
                    <a:pt x="658" y="7"/>
                  </a:lnTo>
                  <a:close/>
                  <a:moveTo>
                    <a:pt x="293" y="641"/>
                  </a:moveTo>
                  <a:cubicBezTo>
                    <a:pt x="17" y="366"/>
                    <a:pt x="17" y="366"/>
                    <a:pt x="17" y="366"/>
                  </a:cubicBezTo>
                  <a:cubicBezTo>
                    <a:pt x="369" y="14"/>
                    <a:pt x="369" y="14"/>
                    <a:pt x="369" y="14"/>
                  </a:cubicBezTo>
                  <a:cubicBezTo>
                    <a:pt x="644" y="14"/>
                    <a:pt x="644" y="14"/>
                    <a:pt x="644" y="14"/>
                  </a:cubicBezTo>
                  <a:cubicBezTo>
                    <a:pt x="645" y="289"/>
                    <a:pt x="645" y="289"/>
                    <a:pt x="645" y="289"/>
                  </a:cubicBezTo>
                  <a:lnTo>
                    <a:pt x="293" y="641"/>
                  </a:lnTo>
                  <a:close/>
                  <a:moveTo>
                    <a:pt x="514" y="81"/>
                  </a:moveTo>
                  <a:cubicBezTo>
                    <a:pt x="498" y="81"/>
                    <a:pt x="482" y="88"/>
                    <a:pt x="470" y="100"/>
                  </a:cubicBezTo>
                  <a:cubicBezTo>
                    <a:pt x="458" y="111"/>
                    <a:pt x="452" y="127"/>
                    <a:pt x="452" y="144"/>
                  </a:cubicBezTo>
                  <a:cubicBezTo>
                    <a:pt x="452" y="178"/>
                    <a:pt x="480" y="206"/>
                    <a:pt x="514" y="206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4" y="206"/>
                    <a:pt x="514" y="206"/>
                    <a:pt x="514" y="206"/>
                  </a:cubicBezTo>
                  <a:cubicBezTo>
                    <a:pt x="531" y="206"/>
                    <a:pt x="547" y="200"/>
                    <a:pt x="559" y="188"/>
                  </a:cubicBezTo>
                  <a:cubicBezTo>
                    <a:pt x="570" y="176"/>
                    <a:pt x="577" y="160"/>
                    <a:pt x="577" y="144"/>
                  </a:cubicBezTo>
                  <a:cubicBezTo>
                    <a:pt x="577" y="109"/>
                    <a:pt x="549" y="81"/>
                    <a:pt x="514" y="81"/>
                  </a:cubicBezTo>
                  <a:close/>
                  <a:moveTo>
                    <a:pt x="549" y="178"/>
                  </a:moveTo>
                  <a:cubicBezTo>
                    <a:pt x="540" y="187"/>
                    <a:pt x="527" y="192"/>
                    <a:pt x="514" y="192"/>
                  </a:cubicBezTo>
                  <a:cubicBezTo>
                    <a:pt x="514" y="199"/>
                    <a:pt x="514" y="199"/>
                    <a:pt x="514" y="199"/>
                  </a:cubicBezTo>
                  <a:cubicBezTo>
                    <a:pt x="514" y="192"/>
                    <a:pt x="514" y="192"/>
                    <a:pt x="514" y="192"/>
                  </a:cubicBezTo>
                  <a:cubicBezTo>
                    <a:pt x="488" y="192"/>
                    <a:pt x="466" y="171"/>
                    <a:pt x="466" y="144"/>
                  </a:cubicBezTo>
                  <a:cubicBezTo>
                    <a:pt x="466" y="131"/>
                    <a:pt x="471" y="119"/>
                    <a:pt x="480" y="110"/>
                  </a:cubicBezTo>
                  <a:cubicBezTo>
                    <a:pt x="489" y="100"/>
                    <a:pt x="501" y="95"/>
                    <a:pt x="514" y="95"/>
                  </a:cubicBezTo>
                  <a:cubicBezTo>
                    <a:pt x="541" y="95"/>
                    <a:pt x="563" y="117"/>
                    <a:pt x="563" y="144"/>
                  </a:cubicBezTo>
                  <a:cubicBezTo>
                    <a:pt x="563" y="157"/>
                    <a:pt x="558" y="169"/>
                    <a:pt x="549" y="178"/>
                  </a:cubicBezTo>
                  <a:close/>
                  <a:moveTo>
                    <a:pt x="403" y="266"/>
                  </a:moveTo>
                  <a:cubicBezTo>
                    <a:pt x="423" y="246"/>
                    <a:pt x="423" y="246"/>
                    <a:pt x="423" y="246"/>
                  </a:cubicBezTo>
                  <a:cubicBezTo>
                    <a:pt x="426" y="243"/>
                    <a:pt x="426" y="238"/>
                    <a:pt x="423" y="236"/>
                  </a:cubicBezTo>
                  <a:cubicBezTo>
                    <a:pt x="421" y="233"/>
                    <a:pt x="416" y="233"/>
                    <a:pt x="414" y="236"/>
                  </a:cubicBezTo>
                  <a:cubicBezTo>
                    <a:pt x="393" y="256"/>
                    <a:pt x="393" y="256"/>
                    <a:pt x="393" y="256"/>
                  </a:cubicBezTo>
                  <a:cubicBezTo>
                    <a:pt x="386" y="250"/>
                    <a:pt x="373" y="241"/>
                    <a:pt x="358" y="236"/>
                  </a:cubicBezTo>
                  <a:cubicBezTo>
                    <a:pt x="339" y="230"/>
                    <a:pt x="321" y="234"/>
                    <a:pt x="308" y="248"/>
                  </a:cubicBezTo>
                  <a:cubicBezTo>
                    <a:pt x="280" y="276"/>
                    <a:pt x="303" y="313"/>
                    <a:pt x="315" y="333"/>
                  </a:cubicBezTo>
                  <a:cubicBezTo>
                    <a:pt x="315" y="334"/>
                    <a:pt x="315" y="334"/>
                    <a:pt x="315" y="334"/>
                  </a:cubicBezTo>
                  <a:cubicBezTo>
                    <a:pt x="253" y="396"/>
                    <a:pt x="253" y="396"/>
                    <a:pt x="253" y="396"/>
                  </a:cubicBezTo>
                  <a:cubicBezTo>
                    <a:pt x="240" y="378"/>
                    <a:pt x="228" y="348"/>
                    <a:pt x="225" y="325"/>
                  </a:cubicBezTo>
                  <a:cubicBezTo>
                    <a:pt x="225" y="321"/>
                    <a:pt x="222" y="318"/>
                    <a:pt x="218" y="319"/>
                  </a:cubicBezTo>
                  <a:cubicBezTo>
                    <a:pt x="214" y="319"/>
                    <a:pt x="211" y="323"/>
                    <a:pt x="211" y="326"/>
                  </a:cubicBezTo>
                  <a:cubicBezTo>
                    <a:pt x="214" y="353"/>
                    <a:pt x="228" y="386"/>
                    <a:pt x="243" y="406"/>
                  </a:cubicBezTo>
                  <a:cubicBezTo>
                    <a:pt x="215" y="435"/>
                    <a:pt x="215" y="435"/>
                    <a:pt x="215" y="435"/>
                  </a:cubicBezTo>
                  <a:cubicBezTo>
                    <a:pt x="212" y="438"/>
                    <a:pt x="212" y="442"/>
                    <a:pt x="215" y="445"/>
                  </a:cubicBezTo>
                  <a:cubicBezTo>
                    <a:pt x="216" y="446"/>
                    <a:pt x="218" y="447"/>
                    <a:pt x="219" y="447"/>
                  </a:cubicBezTo>
                  <a:cubicBezTo>
                    <a:pt x="221" y="447"/>
                    <a:pt x="223" y="446"/>
                    <a:pt x="224" y="445"/>
                  </a:cubicBezTo>
                  <a:cubicBezTo>
                    <a:pt x="253" y="416"/>
                    <a:pt x="253" y="416"/>
                    <a:pt x="253" y="416"/>
                  </a:cubicBezTo>
                  <a:cubicBezTo>
                    <a:pt x="268" y="429"/>
                    <a:pt x="285" y="439"/>
                    <a:pt x="303" y="439"/>
                  </a:cubicBezTo>
                  <a:cubicBezTo>
                    <a:pt x="314" y="439"/>
                    <a:pt x="326" y="435"/>
                    <a:pt x="336" y="425"/>
                  </a:cubicBezTo>
                  <a:cubicBezTo>
                    <a:pt x="368" y="392"/>
                    <a:pt x="347" y="358"/>
                    <a:pt x="335" y="340"/>
                  </a:cubicBezTo>
                  <a:cubicBezTo>
                    <a:pt x="335" y="338"/>
                    <a:pt x="334" y="337"/>
                    <a:pt x="333" y="336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404" y="290"/>
                    <a:pt x="413" y="310"/>
                    <a:pt x="418" y="332"/>
                  </a:cubicBezTo>
                  <a:cubicBezTo>
                    <a:pt x="418" y="336"/>
                    <a:pt x="422" y="338"/>
                    <a:pt x="426" y="338"/>
                  </a:cubicBezTo>
                  <a:cubicBezTo>
                    <a:pt x="430" y="337"/>
                    <a:pt x="432" y="333"/>
                    <a:pt x="431" y="329"/>
                  </a:cubicBezTo>
                  <a:cubicBezTo>
                    <a:pt x="426" y="305"/>
                    <a:pt x="416" y="282"/>
                    <a:pt x="403" y="266"/>
                  </a:cubicBezTo>
                  <a:close/>
                  <a:moveTo>
                    <a:pt x="317" y="258"/>
                  </a:moveTo>
                  <a:cubicBezTo>
                    <a:pt x="328" y="248"/>
                    <a:pt x="340" y="245"/>
                    <a:pt x="354" y="249"/>
                  </a:cubicBezTo>
                  <a:cubicBezTo>
                    <a:pt x="366" y="253"/>
                    <a:pt x="377" y="261"/>
                    <a:pt x="383" y="266"/>
                  </a:cubicBezTo>
                  <a:cubicBezTo>
                    <a:pt x="326" y="324"/>
                    <a:pt x="326" y="324"/>
                    <a:pt x="326" y="324"/>
                  </a:cubicBezTo>
                  <a:cubicBezTo>
                    <a:pt x="311" y="300"/>
                    <a:pt x="299" y="276"/>
                    <a:pt x="317" y="258"/>
                  </a:cubicBezTo>
                  <a:close/>
                  <a:moveTo>
                    <a:pt x="323" y="347"/>
                  </a:moveTo>
                  <a:cubicBezTo>
                    <a:pt x="338" y="370"/>
                    <a:pt x="349" y="392"/>
                    <a:pt x="326" y="415"/>
                  </a:cubicBezTo>
                  <a:cubicBezTo>
                    <a:pt x="320" y="421"/>
                    <a:pt x="298" y="438"/>
                    <a:pt x="263" y="406"/>
                  </a:cubicBezTo>
                  <a:cubicBezTo>
                    <a:pt x="323" y="346"/>
                    <a:pt x="323" y="346"/>
                    <a:pt x="323" y="346"/>
                  </a:cubicBezTo>
                  <a:cubicBezTo>
                    <a:pt x="323" y="346"/>
                    <a:pt x="323" y="347"/>
                    <a:pt x="323" y="3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B6878A61-E93B-AF00-554D-42508A5CD0F5}"/>
                </a:ext>
              </a:extLst>
            </p:cNvPr>
            <p:cNvSpPr txBox="1"/>
            <p:nvPr/>
          </p:nvSpPr>
          <p:spPr>
            <a:xfrm>
              <a:off x="6314337" y="3043970"/>
              <a:ext cx="860070" cy="447688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sales</a:t>
              </a: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BC1036E6-A9D5-47DE-3029-5C78449E0B7D}"/>
              </a:ext>
            </a:extLst>
          </p:cNvPr>
          <p:cNvGrpSpPr/>
          <p:nvPr/>
        </p:nvGrpSpPr>
        <p:grpSpPr>
          <a:xfrm>
            <a:off x="3764535" y="3766892"/>
            <a:ext cx="648850" cy="601562"/>
            <a:chOff x="5351753" y="3903033"/>
            <a:chExt cx="1030673" cy="982563"/>
          </a:xfrm>
        </p:grpSpPr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25E36BED-0FF3-860D-F5C7-F85523827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36" y="3903033"/>
              <a:ext cx="557489" cy="534875"/>
            </a:xfrm>
            <a:custGeom>
              <a:avLst/>
              <a:gdLst>
                <a:gd name="T0" fmla="*/ 641 w 720"/>
                <a:gd name="T1" fmla="*/ 515 h 691"/>
                <a:gd name="T2" fmla="*/ 440 w 720"/>
                <a:gd name="T3" fmla="*/ 623 h 691"/>
                <a:gd name="T4" fmla="*/ 434 w 720"/>
                <a:gd name="T5" fmla="*/ 619 h 691"/>
                <a:gd name="T6" fmla="*/ 102 w 720"/>
                <a:gd name="T7" fmla="*/ 28 h 691"/>
                <a:gd name="T8" fmla="*/ 11 w 720"/>
                <a:gd name="T9" fmla="*/ 65 h 691"/>
                <a:gd name="T10" fmla="*/ 4 w 720"/>
                <a:gd name="T11" fmla="*/ 53 h 691"/>
                <a:gd name="T12" fmla="*/ 106 w 720"/>
                <a:gd name="T13" fmla="*/ 15 h 691"/>
                <a:gd name="T14" fmla="*/ 443 w 720"/>
                <a:gd name="T15" fmla="*/ 606 h 691"/>
                <a:gd name="T16" fmla="*/ 644 w 720"/>
                <a:gd name="T17" fmla="*/ 506 h 691"/>
                <a:gd name="T18" fmla="*/ 391 w 720"/>
                <a:gd name="T19" fmla="*/ 656 h 691"/>
                <a:gd name="T20" fmla="*/ 344 w 720"/>
                <a:gd name="T21" fmla="*/ 691 h 691"/>
                <a:gd name="T22" fmla="*/ 321 w 720"/>
                <a:gd name="T23" fmla="*/ 599 h 691"/>
                <a:gd name="T24" fmla="*/ 387 w 720"/>
                <a:gd name="T25" fmla="*/ 619 h 691"/>
                <a:gd name="T26" fmla="*/ 344 w 720"/>
                <a:gd name="T27" fmla="*/ 607 h 691"/>
                <a:gd name="T28" fmla="*/ 314 w 720"/>
                <a:gd name="T29" fmla="*/ 659 h 691"/>
                <a:gd name="T30" fmla="*/ 361 w 720"/>
                <a:gd name="T31" fmla="*/ 673 h 691"/>
                <a:gd name="T32" fmla="*/ 375 w 720"/>
                <a:gd name="T33" fmla="*/ 626 h 691"/>
                <a:gd name="T34" fmla="*/ 470 w 720"/>
                <a:gd name="T35" fmla="*/ 546 h 691"/>
                <a:gd name="T36" fmla="*/ 465 w 720"/>
                <a:gd name="T37" fmla="*/ 546 h 691"/>
                <a:gd name="T38" fmla="*/ 245 w 720"/>
                <a:gd name="T39" fmla="*/ 142 h 691"/>
                <a:gd name="T40" fmla="*/ 492 w 720"/>
                <a:gd name="T41" fmla="*/ 1 h 691"/>
                <a:gd name="T42" fmla="*/ 501 w 720"/>
                <a:gd name="T43" fmla="*/ 3 h 691"/>
                <a:gd name="T44" fmla="*/ 715 w 720"/>
                <a:gd name="T45" fmla="*/ 414 h 691"/>
                <a:gd name="T46" fmla="*/ 362 w 720"/>
                <a:gd name="T47" fmla="*/ 330 h 691"/>
                <a:gd name="T48" fmla="*/ 492 w 720"/>
                <a:gd name="T49" fmla="*/ 16 h 691"/>
                <a:gd name="T50" fmla="*/ 702 w 720"/>
                <a:gd name="T51" fmla="*/ 405 h 691"/>
                <a:gd name="T52" fmla="*/ 369 w 720"/>
                <a:gd name="T53" fmla="*/ 342 h 691"/>
                <a:gd name="T54" fmla="*/ 702 w 720"/>
                <a:gd name="T55" fmla="*/ 405 h 691"/>
                <a:gd name="T56" fmla="*/ 465 w 720"/>
                <a:gd name="T57" fmla="*/ 92 h 691"/>
                <a:gd name="T58" fmla="*/ 342 w 720"/>
                <a:gd name="T59" fmla="*/ 151 h 691"/>
                <a:gd name="T60" fmla="*/ 345 w 720"/>
                <a:gd name="T61" fmla="*/ 164 h 691"/>
                <a:gd name="T62" fmla="*/ 463 w 720"/>
                <a:gd name="T63" fmla="*/ 102 h 691"/>
                <a:gd name="T64" fmla="*/ 563 w 720"/>
                <a:gd name="T65" fmla="*/ 288 h 691"/>
                <a:gd name="T66" fmla="*/ 446 w 720"/>
                <a:gd name="T67" fmla="*/ 359 h 691"/>
                <a:gd name="T68" fmla="*/ 455 w 720"/>
                <a:gd name="T69" fmla="*/ 362 h 691"/>
                <a:gd name="T70" fmla="*/ 572 w 720"/>
                <a:gd name="T71" fmla="*/ 2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0" h="691">
                  <a:moveTo>
                    <a:pt x="644" y="506"/>
                  </a:moveTo>
                  <a:cubicBezTo>
                    <a:pt x="646" y="509"/>
                    <a:pt x="645" y="513"/>
                    <a:pt x="641" y="515"/>
                  </a:cubicBezTo>
                  <a:cubicBezTo>
                    <a:pt x="443" y="622"/>
                    <a:pt x="443" y="622"/>
                    <a:pt x="443" y="622"/>
                  </a:cubicBezTo>
                  <a:cubicBezTo>
                    <a:pt x="442" y="622"/>
                    <a:pt x="441" y="623"/>
                    <a:pt x="440" y="623"/>
                  </a:cubicBezTo>
                  <a:cubicBezTo>
                    <a:pt x="439" y="623"/>
                    <a:pt x="439" y="623"/>
                    <a:pt x="438" y="622"/>
                  </a:cubicBezTo>
                  <a:cubicBezTo>
                    <a:pt x="436" y="622"/>
                    <a:pt x="435" y="621"/>
                    <a:pt x="434" y="619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0" y="38"/>
                    <a:pt x="112" y="31"/>
                    <a:pt x="102" y="28"/>
                  </a:cubicBezTo>
                  <a:cubicBezTo>
                    <a:pt x="93" y="25"/>
                    <a:pt x="82" y="26"/>
                    <a:pt x="73" y="31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7" y="67"/>
                    <a:pt x="3" y="66"/>
                    <a:pt x="1" y="62"/>
                  </a:cubicBezTo>
                  <a:cubicBezTo>
                    <a:pt x="0" y="59"/>
                    <a:pt x="1" y="55"/>
                    <a:pt x="4" y="53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9" y="12"/>
                    <a:pt x="93" y="11"/>
                    <a:pt x="106" y="15"/>
                  </a:cubicBezTo>
                  <a:cubicBezTo>
                    <a:pt x="120" y="19"/>
                    <a:pt x="131" y="28"/>
                    <a:pt x="137" y="40"/>
                  </a:cubicBezTo>
                  <a:cubicBezTo>
                    <a:pt x="443" y="606"/>
                    <a:pt x="443" y="606"/>
                    <a:pt x="443" y="606"/>
                  </a:cubicBezTo>
                  <a:cubicBezTo>
                    <a:pt x="634" y="503"/>
                    <a:pt x="634" y="503"/>
                    <a:pt x="634" y="503"/>
                  </a:cubicBezTo>
                  <a:cubicBezTo>
                    <a:pt x="638" y="501"/>
                    <a:pt x="642" y="502"/>
                    <a:pt x="644" y="506"/>
                  </a:cubicBezTo>
                  <a:close/>
                  <a:moveTo>
                    <a:pt x="387" y="619"/>
                  </a:moveTo>
                  <a:cubicBezTo>
                    <a:pt x="394" y="630"/>
                    <a:pt x="395" y="644"/>
                    <a:pt x="391" y="656"/>
                  </a:cubicBezTo>
                  <a:cubicBezTo>
                    <a:pt x="387" y="669"/>
                    <a:pt x="379" y="679"/>
                    <a:pt x="368" y="685"/>
                  </a:cubicBezTo>
                  <a:cubicBezTo>
                    <a:pt x="360" y="689"/>
                    <a:pt x="352" y="691"/>
                    <a:pt x="344" y="691"/>
                  </a:cubicBezTo>
                  <a:cubicBezTo>
                    <a:pt x="326" y="691"/>
                    <a:pt x="310" y="681"/>
                    <a:pt x="301" y="665"/>
                  </a:cubicBezTo>
                  <a:cubicBezTo>
                    <a:pt x="289" y="642"/>
                    <a:pt x="297" y="612"/>
                    <a:pt x="321" y="599"/>
                  </a:cubicBezTo>
                  <a:cubicBezTo>
                    <a:pt x="328" y="595"/>
                    <a:pt x="336" y="593"/>
                    <a:pt x="344" y="593"/>
                  </a:cubicBezTo>
                  <a:cubicBezTo>
                    <a:pt x="362" y="593"/>
                    <a:pt x="379" y="603"/>
                    <a:pt x="387" y="619"/>
                  </a:cubicBezTo>
                  <a:close/>
                  <a:moveTo>
                    <a:pt x="375" y="626"/>
                  </a:moveTo>
                  <a:cubicBezTo>
                    <a:pt x="369" y="614"/>
                    <a:pt x="357" y="607"/>
                    <a:pt x="344" y="607"/>
                  </a:cubicBezTo>
                  <a:cubicBezTo>
                    <a:pt x="339" y="607"/>
                    <a:pt x="333" y="609"/>
                    <a:pt x="328" y="612"/>
                  </a:cubicBezTo>
                  <a:cubicBezTo>
                    <a:pt x="311" y="621"/>
                    <a:pt x="305" y="642"/>
                    <a:pt x="314" y="659"/>
                  </a:cubicBezTo>
                  <a:cubicBezTo>
                    <a:pt x="320" y="670"/>
                    <a:pt x="332" y="677"/>
                    <a:pt x="344" y="677"/>
                  </a:cubicBezTo>
                  <a:cubicBezTo>
                    <a:pt x="350" y="677"/>
                    <a:pt x="356" y="676"/>
                    <a:pt x="361" y="673"/>
                  </a:cubicBezTo>
                  <a:cubicBezTo>
                    <a:pt x="369" y="668"/>
                    <a:pt x="375" y="661"/>
                    <a:pt x="378" y="652"/>
                  </a:cubicBezTo>
                  <a:cubicBezTo>
                    <a:pt x="380" y="643"/>
                    <a:pt x="379" y="634"/>
                    <a:pt x="375" y="626"/>
                  </a:cubicBezTo>
                  <a:close/>
                  <a:moveTo>
                    <a:pt x="715" y="414"/>
                  </a:moveTo>
                  <a:cubicBezTo>
                    <a:pt x="470" y="546"/>
                    <a:pt x="470" y="546"/>
                    <a:pt x="470" y="546"/>
                  </a:cubicBezTo>
                  <a:cubicBezTo>
                    <a:pt x="469" y="546"/>
                    <a:pt x="468" y="546"/>
                    <a:pt x="467" y="546"/>
                  </a:cubicBezTo>
                  <a:cubicBezTo>
                    <a:pt x="467" y="546"/>
                    <a:pt x="466" y="546"/>
                    <a:pt x="465" y="546"/>
                  </a:cubicBezTo>
                  <a:cubicBezTo>
                    <a:pt x="463" y="546"/>
                    <a:pt x="462" y="544"/>
                    <a:pt x="461" y="543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3" y="139"/>
                    <a:pt x="244" y="134"/>
                    <a:pt x="248" y="133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4" y="0"/>
                    <a:pt x="496" y="0"/>
                    <a:pt x="497" y="0"/>
                  </a:cubicBezTo>
                  <a:cubicBezTo>
                    <a:pt x="499" y="1"/>
                    <a:pt x="501" y="2"/>
                    <a:pt x="501" y="3"/>
                  </a:cubicBezTo>
                  <a:cubicBezTo>
                    <a:pt x="718" y="404"/>
                    <a:pt x="718" y="404"/>
                    <a:pt x="718" y="404"/>
                  </a:cubicBezTo>
                  <a:cubicBezTo>
                    <a:pt x="720" y="408"/>
                    <a:pt x="718" y="412"/>
                    <a:pt x="715" y="414"/>
                  </a:cubicBezTo>
                  <a:close/>
                  <a:moveTo>
                    <a:pt x="260" y="142"/>
                  </a:moveTo>
                  <a:cubicBezTo>
                    <a:pt x="362" y="330"/>
                    <a:pt x="362" y="330"/>
                    <a:pt x="362" y="330"/>
                  </a:cubicBezTo>
                  <a:cubicBezTo>
                    <a:pt x="594" y="204"/>
                    <a:pt x="594" y="204"/>
                    <a:pt x="594" y="204"/>
                  </a:cubicBezTo>
                  <a:cubicBezTo>
                    <a:pt x="492" y="16"/>
                    <a:pt x="492" y="16"/>
                    <a:pt x="492" y="16"/>
                  </a:cubicBezTo>
                  <a:lnTo>
                    <a:pt x="260" y="142"/>
                  </a:lnTo>
                  <a:close/>
                  <a:moveTo>
                    <a:pt x="702" y="405"/>
                  </a:moveTo>
                  <a:cubicBezTo>
                    <a:pt x="601" y="217"/>
                    <a:pt x="601" y="217"/>
                    <a:pt x="601" y="217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470" y="530"/>
                    <a:pt x="470" y="530"/>
                    <a:pt x="470" y="530"/>
                  </a:cubicBezTo>
                  <a:lnTo>
                    <a:pt x="702" y="405"/>
                  </a:lnTo>
                  <a:close/>
                  <a:moveTo>
                    <a:pt x="463" y="102"/>
                  </a:moveTo>
                  <a:cubicBezTo>
                    <a:pt x="466" y="100"/>
                    <a:pt x="467" y="96"/>
                    <a:pt x="465" y="92"/>
                  </a:cubicBezTo>
                  <a:cubicBezTo>
                    <a:pt x="464" y="89"/>
                    <a:pt x="459" y="88"/>
                    <a:pt x="456" y="89"/>
                  </a:cubicBezTo>
                  <a:cubicBezTo>
                    <a:pt x="342" y="151"/>
                    <a:pt x="342" y="151"/>
                    <a:pt x="342" y="151"/>
                  </a:cubicBezTo>
                  <a:cubicBezTo>
                    <a:pt x="338" y="153"/>
                    <a:pt x="337" y="157"/>
                    <a:pt x="339" y="161"/>
                  </a:cubicBezTo>
                  <a:cubicBezTo>
                    <a:pt x="340" y="163"/>
                    <a:pt x="342" y="164"/>
                    <a:pt x="345" y="164"/>
                  </a:cubicBezTo>
                  <a:cubicBezTo>
                    <a:pt x="346" y="164"/>
                    <a:pt x="347" y="164"/>
                    <a:pt x="348" y="163"/>
                  </a:cubicBezTo>
                  <a:lnTo>
                    <a:pt x="463" y="102"/>
                  </a:lnTo>
                  <a:close/>
                  <a:moveTo>
                    <a:pt x="572" y="291"/>
                  </a:moveTo>
                  <a:cubicBezTo>
                    <a:pt x="571" y="287"/>
                    <a:pt x="566" y="286"/>
                    <a:pt x="563" y="288"/>
                  </a:cubicBezTo>
                  <a:cubicBezTo>
                    <a:pt x="449" y="349"/>
                    <a:pt x="449" y="349"/>
                    <a:pt x="449" y="349"/>
                  </a:cubicBezTo>
                  <a:cubicBezTo>
                    <a:pt x="445" y="351"/>
                    <a:pt x="444" y="356"/>
                    <a:pt x="446" y="359"/>
                  </a:cubicBezTo>
                  <a:cubicBezTo>
                    <a:pt x="447" y="361"/>
                    <a:pt x="449" y="363"/>
                    <a:pt x="452" y="363"/>
                  </a:cubicBezTo>
                  <a:cubicBezTo>
                    <a:pt x="453" y="363"/>
                    <a:pt x="454" y="362"/>
                    <a:pt x="455" y="362"/>
                  </a:cubicBezTo>
                  <a:cubicBezTo>
                    <a:pt x="570" y="300"/>
                    <a:pt x="570" y="300"/>
                    <a:pt x="570" y="300"/>
                  </a:cubicBezTo>
                  <a:cubicBezTo>
                    <a:pt x="573" y="298"/>
                    <a:pt x="574" y="294"/>
                    <a:pt x="572" y="2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826FDE00-CBB2-B7E0-28FB-065901A4BEE3}"/>
                </a:ext>
              </a:extLst>
            </p:cNvPr>
            <p:cNvSpPr txBox="1"/>
            <p:nvPr/>
          </p:nvSpPr>
          <p:spPr>
            <a:xfrm>
              <a:off x="5351753" y="4437909"/>
              <a:ext cx="103067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logistics</a:t>
              </a: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D5CD1EE1-EF6D-E0F9-8DDC-9F1359A3102E}"/>
              </a:ext>
            </a:extLst>
          </p:cNvPr>
          <p:cNvGrpSpPr/>
          <p:nvPr/>
        </p:nvGrpSpPr>
        <p:grpSpPr>
          <a:xfrm>
            <a:off x="3785333" y="1829315"/>
            <a:ext cx="575651" cy="717059"/>
            <a:chOff x="6814531" y="332587"/>
            <a:chExt cx="914400" cy="1171210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DAC8A4F7-A5AE-6802-EE08-884B3001352B}"/>
                </a:ext>
              </a:extLst>
            </p:cNvPr>
            <p:cNvGrpSpPr/>
            <p:nvPr/>
          </p:nvGrpSpPr>
          <p:grpSpPr>
            <a:xfrm>
              <a:off x="6814531" y="332587"/>
              <a:ext cx="914400" cy="914400"/>
              <a:chOff x="7173759" y="1927997"/>
              <a:chExt cx="914400" cy="914400"/>
            </a:xfrm>
          </p:grpSpPr>
          <p:pic>
            <p:nvPicPr>
              <p:cNvPr id="15" name="Grafika 14" descr="Monitor kontur">
                <a:extLst>
                  <a:ext uri="{FF2B5EF4-FFF2-40B4-BE49-F238E27FC236}">
                    <a16:creationId xmlns:a16="http://schemas.microsoft.com/office/drawing/2014/main" id="{3BAA7B52-BF02-D30F-F153-7C7259DEA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73759" y="1927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Freeform 105">
                <a:extLst>
                  <a:ext uri="{FF2B5EF4-FFF2-40B4-BE49-F238E27FC236}">
                    <a16:creationId xmlns:a16="http://schemas.microsoft.com/office/drawing/2014/main" id="{3EBA9BBF-185A-6E53-04BA-27F06FB50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52390" y="2188474"/>
                <a:ext cx="357138" cy="205835"/>
              </a:xfrm>
              <a:custGeom>
                <a:avLst/>
                <a:gdLst>
                  <a:gd name="T0" fmla="*/ 751 w 773"/>
                  <a:gd name="T1" fmla="*/ 6 h 445"/>
                  <a:gd name="T2" fmla="*/ 751 w 773"/>
                  <a:gd name="T3" fmla="*/ 5 h 445"/>
                  <a:gd name="T4" fmla="*/ 750 w 773"/>
                  <a:gd name="T5" fmla="*/ 3 h 445"/>
                  <a:gd name="T6" fmla="*/ 749 w 773"/>
                  <a:gd name="T7" fmla="*/ 2 h 445"/>
                  <a:gd name="T8" fmla="*/ 747 w 773"/>
                  <a:gd name="T9" fmla="*/ 1 h 445"/>
                  <a:gd name="T10" fmla="*/ 747 w 773"/>
                  <a:gd name="T11" fmla="*/ 1 h 445"/>
                  <a:gd name="T12" fmla="*/ 745 w 773"/>
                  <a:gd name="T13" fmla="*/ 0 h 445"/>
                  <a:gd name="T14" fmla="*/ 744 w 773"/>
                  <a:gd name="T15" fmla="*/ 0 h 445"/>
                  <a:gd name="T16" fmla="*/ 742 w 773"/>
                  <a:gd name="T17" fmla="*/ 1 h 445"/>
                  <a:gd name="T18" fmla="*/ 740 w 773"/>
                  <a:gd name="T19" fmla="*/ 2 h 445"/>
                  <a:gd name="T20" fmla="*/ 626 w 773"/>
                  <a:gd name="T21" fmla="*/ 87 h 445"/>
                  <a:gd name="T22" fmla="*/ 634 w 773"/>
                  <a:gd name="T23" fmla="*/ 99 h 445"/>
                  <a:gd name="T24" fmla="*/ 649 w 773"/>
                  <a:gd name="T25" fmla="*/ 211 h 445"/>
                  <a:gd name="T26" fmla="*/ 581 w 773"/>
                  <a:gd name="T27" fmla="*/ 234 h 445"/>
                  <a:gd name="T28" fmla="*/ 484 w 773"/>
                  <a:gd name="T29" fmla="*/ 165 h 445"/>
                  <a:gd name="T30" fmla="*/ 374 w 773"/>
                  <a:gd name="T31" fmla="*/ 165 h 445"/>
                  <a:gd name="T32" fmla="*/ 331 w 773"/>
                  <a:gd name="T33" fmla="*/ 338 h 445"/>
                  <a:gd name="T34" fmla="*/ 281 w 773"/>
                  <a:gd name="T35" fmla="*/ 345 h 445"/>
                  <a:gd name="T36" fmla="*/ 205 w 773"/>
                  <a:gd name="T37" fmla="*/ 210 h 445"/>
                  <a:gd name="T38" fmla="*/ 95 w 773"/>
                  <a:gd name="T39" fmla="*/ 210 h 445"/>
                  <a:gd name="T40" fmla="*/ 2 w 773"/>
                  <a:gd name="T41" fmla="*/ 385 h 445"/>
                  <a:gd name="T42" fmla="*/ 8 w 773"/>
                  <a:gd name="T43" fmla="*/ 397 h 445"/>
                  <a:gd name="T44" fmla="*/ 120 w 773"/>
                  <a:gd name="T45" fmla="*/ 256 h 445"/>
                  <a:gd name="T46" fmla="*/ 181 w 773"/>
                  <a:gd name="T47" fmla="*/ 255 h 445"/>
                  <a:gd name="T48" fmla="*/ 258 w 773"/>
                  <a:gd name="T49" fmla="*/ 390 h 445"/>
                  <a:gd name="T50" fmla="*/ 368 w 773"/>
                  <a:gd name="T51" fmla="*/ 390 h 445"/>
                  <a:gd name="T52" fmla="*/ 406 w 773"/>
                  <a:gd name="T53" fmla="*/ 215 h 445"/>
                  <a:gd name="T54" fmla="*/ 478 w 773"/>
                  <a:gd name="T55" fmla="*/ 191 h 445"/>
                  <a:gd name="T56" fmla="*/ 573 w 773"/>
                  <a:gd name="T57" fmla="*/ 261 h 445"/>
                  <a:gd name="T58" fmla="*/ 683 w 773"/>
                  <a:gd name="T59" fmla="*/ 261 h 445"/>
                  <a:gd name="T60" fmla="*/ 741 w 773"/>
                  <a:gd name="T61" fmla="*/ 33 h 445"/>
                  <a:gd name="T62" fmla="*/ 765 w 773"/>
                  <a:gd name="T63" fmla="*/ 160 h 445"/>
                  <a:gd name="T64" fmla="*/ 772 w 773"/>
                  <a:gd name="T65" fmla="*/ 152 h 445"/>
                  <a:gd name="T66" fmla="*/ 150 w 773"/>
                  <a:gd name="T67" fmla="*/ 169 h 445"/>
                  <a:gd name="T68" fmla="*/ 177 w 773"/>
                  <a:gd name="T69" fmla="*/ 240 h 445"/>
                  <a:gd name="T70" fmla="*/ 177 w 773"/>
                  <a:gd name="T71" fmla="*/ 240 h 445"/>
                  <a:gd name="T72" fmla="*/ 109 w 773"/>
                  <a:gd name="T73" fmla="*/ 210 h 445"/>
                  <a:gd name="T74" fmla="*/ 313 w 773"/>
                  <a:gd name="T75" fmla="*/ 431 h 445"/>
                  <a:gd name="T76" fmla="*/ 313 w 773"/>
                  <a:gd name="T77" fmla="*/ 349 h 445"/>
                  <a:gd name="T78" fmla="*/ 429 w 773"/>
                  <a:gd name="T79" fmla="*/ 206 h 445"/>
                  <a:gd name="T80" fmla="*/ 429 w 773"/>
                  <a:gd name="T81" fmla="*/ 124 h 445"/>
                  <a:gd name="T82" fmla="*/ 429 w 773"/>
                  <a:gd name="T83" fmla="*/ 206 h 445"/>
                  <a:gd name="T84" fmla="*/ 628 w 773"/>
                  <a:gd name="T85" fmla="*/ 302 h 445"/>
                  <a:gd name="T86" fmla="*/ 628 w 773"/>
                  <a:gd name="T87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3" h="445">
                    <a:moveTo>
                      <a:pt x="772" y="152"/>
                    </a:move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5"/>
                      <a:pt x="751" y="5"/>
                    </a:cubicBezTo>
                    <a:cubicBezTo>
                      <a:pt x="751" y="5"/>
                      <a:pt x="751" y="4"/>
                      <a:pt x="751" y="4"/>
                    </a:cubicBezTo>
                    <a:cubicBezTo>
                      <a:pt x="750" y="4"/>
                      <a:pt x="750" y="4"/>
                      <a:pt x="750" y="3"/>
                    </a:cubicBezTo>
                    <a:cubicBezTo>
                      <a:pt x="750" y="3"/>
                      <a:pt x="750" y="3"/>
                      <a:pt x="750" y="3"/>
                    </a:cubicBezTo>
                    <a:cubicBezTo>
                      <a:pt x="749" y="3"/>
                      <a:pt x="749" y="2"/>
                      <a:pt x="749" y="2"/>
                    </a:cubicBezTo>
                    <a:cubicBezTo>
                      <a:pt x="749" y="2"/>
                      <a:pt x="749" y="2"/>
                      <a:pt x="749" y="2"/>
                    </a:cubicBezTo>
                    <a:cubicBezTo>
                      <a:pt x="748" y="1"/>
                      <a:pt x="748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6" y="1"/>
                      <a:pt x="746" y="1"/>
                      <a:pt x="745" y="0"/>
                    </a:cubicBezTo>
                    <a:cubicBezTo>
                      <a:pt x="745" y="0"/>
                      <a:pt x="745" y="0"/>
                      <a:pt x="745" y="0"/>
                    </a:cubicBezTo>
                    <a:cubicBezTo>
                      <a:pt x="745" y="0"/>
                      <a:pt x="744" y="0"/>
                      <a:pt x="744" y="0"/>
                    </a:cubicBezTo>
                    <a:cubicBezTo>
                      <a:pt x="744" y="0"/>
                      <a:pt x="743" y="0"/>
                      <a:pt x="743" y="0"/>
                    </a:cubicBezTo>
                    <a:cubicBezTo>
                      <a:pt x="743" y="1"/>
                      <a:pt x="742" y="1"/>
                      <a:pt x="742" y="1"/>
                    </a:cubicBezTo>
                    <a:cubicBezTo>
                      <a:pt x="742" y="1"/>
                      <a:pt x="742" y="1"/>
                      <a:pt x="742" y="1"/>
                    </a:cubicBezTo>
                    <a:cubicBezTo>
                      <a:pt x="741" y="1"/>
                      <a:pt x="741" y="1"/>
                      <a:pt x="740" y="2"/>
                    </a:cubicBezTo>
                    <a:cubicBezTo>
                      <a:pt x="740" y="2"/>
                      <a:pt x="740" y="2"/>
                      <a:pt x="740" y="2"/>
                    </a:cubicBezTo>
                    <a:cubicBezTo>
                      <a:pt x="626" y="87"/>
                      <a:pt x="626" y="87"/>
                      <a:pt x="626" y="87"/>
                    </a:cubicBezTo>
                    <a:cubicBezTo>
                      <a:pt x="623" y="90"/>
                      <a:pt x="622" y="94"/>
                      <a:pt x="625" y="97"/>
                    </a:cubicBezTo>
                    <a:cubicBezTo>
                      <a:pt x="627" y="100"/>
                      <a:pt x="631" y="101"/>
                      <a:pt x="634" y="99"/>
                    </a:cubicBezTo>
                    <a:cubicBezTo>
                      <a:pt x="728" y="29"/>
                      <a:pt x="728" y="29"/>
                      <a:pt x="728" y="29"/>
                    </a:cubicBezTo>
                    <a:cubicBezTo>
                      <a:pt x="649" y="211"/>
                      <a:pt x="649" y="211"/>
                      <a:pt x="649" y="211"/>
                    </a:cubicBezTo>
                    <a:cubicBezTo>
                      <a:pt x="643" y="208"/>
                      <a:pt x="636" y="206"/>
                      <a:pt x="628" y="206"/>
                    </a:cubicBezTo>
                    <a:cubicBezTo>
                      <a:pt x="608" y="206"/>
                      <a:pt x="590" y="218"/>
                      <a:pt x="581" y="234"/>
                    </a:cubicBezTo>
                    <a:cubicBezTo>
                      <a:pt x="482" y="177"/>
                      <a:pt x="482" y="177"/>
                      <a:pt x="482" y="177"/>
                    </a:cubicBezTo>
                    <a:cubicBezTo>
                      <a:pt x="483" y="173"/>
                      <a:pt x="484" y="169"/>
                      <a:pt x="484" y="165"/>
                    </a:cubicBezTo>
                    <a:cubicBezTo>
                      <a:pt x="484" y="135"/>
                      <a:pt x="459" y="110"/>
                      <a:pt x="429" y="110"/>
                    </a:cubicBezTo>
                    <a:cubicBezTo>
                      <a:pt x="398" y="110"/>
                      <a:pt x="374" y="135"/>
                      <a:pt x="374" y="165"/>
                    </a:cubicBezTo>
                    <a:cubicBezTo>
                      <a:pt x="374" y="183"/>
                      <a:pt x="382" y="198"/>
                      <a:pt x="394" y="208"/>
                    </a:cubicBezTo>
                    <a:cubicBezTo>
                      <a:pt x="331" y="338"/>
                      <a:pt x="331" y="338"/>
                      <a:pt x="331" y="338"/>
                    </a:cubicBezTo>
                    <a:cubicBezTo>
                      <a:pt x="325" y="336"/>
                      <a:pt x="319" y="335"/>
                      <a:pt x="313" y="335"/>
                    </a:cubicBezTo>
                    <a:cubicBezTo>
                      <a:pt x="301" y="335"/>
                      <a:pt x="290" y="338"/>
                      <a:pt x="281" y="3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200" y="236"/>
                      <a:pt x="205" y="223"/>
                      <a:pt x="205" y="210"/>
                    </a:cubicBezTo>
                    <a:cubicBezTo>
                      <a:pt x="205" y="179"/>
                      <a:pt x="180" y="155"/>
                      <a:pt x="150" y="155"/>
                    </a:cubicBezTo>
                    <a:cubicBezTo>
                      <a:pt x="119" y="155"/>
                      <a:pt x="95" y="179"/>
                      <a:pt x="95" y="210"/>
                    </a:cubicBezTo>
                    <a:cubicBezTo>
                      <a:pt x="95" y="224"/>
                      <a:pt x="100" y="237"/>
                      <a:pt x="109" y="247"/>
                    </a:cubicBezTo>
                    <a:cubicBezTo>
                      <a:pt x="2" y="385"/>
                      <a:pt x="2" y="385"/>
                      <a:pt x="2" y="385"/>
                    </a:cubicBezTo>
                    <a:cubicBezTo>
                      <a:pt x="0" y="388"/>
                      <a:pt x="1" y="393"/>
                      <a:pt x="4" y="395"/>
                    </a:cubicBezTo>
                    <a:cubicBezTo>
                      <a:pt x="5" y="396"/>
                      <a:pt x="7" y="397"/>
                      <a:pt x="8" y="397"/>
                    </a:cubicBezTo>
                    <a:cubicBezTo>
                      <a:pt x="10" y="397"/>
                      <a:pt x="12" y="396"/>
                      <a:pt x="14" y="394"/>
                    </a:cubicBezTo>
                    <a:cubicBezTo>
                      <a:pt x="120" y="256"/>
                      <a:pt x="120" y="256"/>
                      <a:pt x="120" y="256"/>
                    </a:cubicBezTo>
                    <a:cubicBezTo>
                      <a:pt x="128" y="262"/>
                      <a:pt x="139" y="265"/>
                      <a:pt x="150" y="265"/>
                    </a:cubicBezTo>
                    <a:cubicBezTo>
                      <a:pt x="161" y="265"/>
                      <a:pt x="172" y="261"/>
                      <a:pt x="181" y="255"/>
                    </a:cubicBezTo>
                    <a:cubicBezTo>
                      <a:pt x="271" y="354"/>
                      <a:pt x="271" y="354"/>
                      <a:pt x="271" y="354"/>
                    </a:cubicBezTo>
                    <a:cubicBezTo>
                      <a:pt x="263" y="364"/>
                      <a:pt x="258" y="376"/>
                      <a:pt x="258" y="390"/>
                    </a:cubicBezTo>
                    <a:cubicBezTo>
                      <a:pt x="258" y="420"/>
                      <a:pt x="283" y="445"/>
                      <a:pt x="313" y="445"/>
                    </a:cubicBezTo>
                    <a:cubicBezTo>
                      <a:pt x="343" y="445"/>
                      <a:pt x="368" y="420"/>
                      <a:pt x="368" y="390"/>
                    </a:cubicBezTo>
                    <a:cubicBezTo>
                      <a:pt x="368" y="371"/>
                      <a:pt x="358" y="354"/>
                      <a:pt x="344" y="344"/>
                    </a:cubicBezTo>
                    <a:cubicBezTo>
                      <a:pt x="406" y="215"/>
                      <a:pt x="406" y="215"/>
                      <a:pt x="406" y="215"/>
                    </a:cubicBezTo>
                    <a:cubicBezTo>
                      <a:pt x="413" y="219"/>
                      <a:pt x="421" y="220"/>
                      <a:pt x="429" y="220"/>
                    </a:cubicBezTo>
                    <a:cubicBezTo>
                      <a:pt x="450" y="220"/>
                      <a:pt x="468" y="208"/>
                      <a:pt x="478" y="191"/>
                    </a:cubicBezTo>
                    <a:cubicBezTo>
                      <a:pt x="575" y="247"/>
                      <a:pt x="575" y="247"/>
                      <a:pt x="575" y="247"/>
                    </a:cubicBezTo>
                    <a:cubicBezTo>
                      <a:pt x="574" y="252"/>
                      <a:pt x="573" y="256"/>
                      <a:pt x="573" y="261"/>
                    </a:cubicBezTo>
                    <a:cubicBezTo>
                      <a:pt x="573" y="292"/>
                      <a:pt x="598" y="316"/>
                      <a:pt x="628" y="316"/>
                    </a:cubicBezTo>
                    <a:cubicBezTo>
                      <a:pt x="659" y="316"/>
                      <a:pt x="683" y="292"/>
                      <a:pt x="683" y="261"/>
                    </a:cubicBezTo>
                    <a:cubicBezTo>
                      <a:pt x="683" y="244"/>
                      <a:pt x="675" y="228"/>
                      <a:pt x="662" y="218"/>
                    </a:cubicBezTo>
                    <a:cubicBezTo>
                      <a:pt x="741" y="33"/>
                      <a:pt x="741" y="33"/>
                      <a:pt x="741" y="33"/>
                    </a:cubicBezTo>
                    <a:cubicBezTo>
                      <a:pt x="758" y="154"/>
                      <a:pt x="758" y="154"/>
                      <a:pt x="758" y="154"/>
                    </a:cubicBezTo>
                    <a:cubicBezTo>
                      <a:pt x="759" y="158"/>
                      <a:pt x="762" y="160"/>
                      <a:pt x="765" y="160"/>
                    </a:cubicBezTo>
                    <a:cubicBezTo>
                      <a:pt x="766" y="160"/>
                      <a:pt x="766" y="160"/>
                      <a:pt x="766" y="160"/>
                    </a:cubicBezTo>
                    <a:cubicBezTo>
                      <a:pt x="770" y="160"/>
                      <a:pt x="773" y="156"/>
                      <a:pt x="772" y="152"/>
                    </a:cubicBezTo>
                    <a:close/>
                    <a:moveTo>
                      <a:pt x="109" y="210"/>
                    </a:moveTo>
                    <a:cubicBezTo>
                      <a:pt x="109" y="187"/>
                      <a:pt x="127" y="169"/>
                      <a:pt x="150" y="169"/>
                    </a:cubicBezTo>
                    <a:cubicBezTo>
                      <a:pt x="172" y="169"/>
                      <a:pt x="191" y="187"/>
                      <a:pt x="191" y="210"/>
                    </a:cubicBezTo>
                    <a:cubicBezTo>
                      <a:pt x="191" y="222"/>
                      <a:pt x="186" y="233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0" y="247"/>
                      <a:pt x="160" y="251"/>
                      <a:pt x="150" y="251"/>
                    </a:cubicBezTo>
                    <a:cubicBezTo>
                      <a:pt x="127" y="251"/>
                      <a:pt x="109" y="232"/>
                      <a:pt x="109" y="210"/>
                    </a:cubicBezTo>
                    <a:close/>
                    <a:moveTo>
                      <a:pt x="354" y="390"/>
                    </a:moveTo>
                    <a:cubicBezTo>
                      <a:pt x="354" y="412"/>
                      <a:pt x="336" y="431"/>
                      <a:pt x="313" y="431"/>
                    </a:cubicBezTo>
                    <a:cubicBezTo>
                      <a:pt x="290" y="431"/>
                      <a:pt x="272" y="412"/>
                      <a:pt x="272" y="390"/>
                    </a:cubicBezTo>
                    <a:cubicBezTo>
                      <a:pt x="272" y="367"/>
                      <a:pt x="290" y="349"/>
                      <a:pt x="313" y="349"/>
                    </a:cubicBezTo>
                    <a:cubicBezTo>
                      <a:pt x="336" y="349"/>
                      <a:pt x="354" y="367"/>
                      <a:pt x="354" y="390"/>
                    </a:cubicBezTo>
                    <a:close/>
                    <a:moveTo>
                      <a:pt x="429" y="206"/>
                    </a:moveTo>
                    <a:cubicBezTo>
                      <a:pt x="406" y="206"/>
                      <a:pt x="388" y="188"/>
                      <a:pt x="388" y="165"/>
                    </a:cubicBezTo>
                    <a:cubicBezTo>
                      <a:pt x="388" y="143"/>
                      <a:pt x="406" y="124"/>
                      <a:pt x="429" y="124"/>
                    </a:cubicBezTo>
                    <a:cubicBezTo>
                      <a:pt x="451" y="124"/>
                      <a:pt x="470" y="143"/>
                      <a:pt x="470" y="165"/>
                    </a:cubicBezTo>
                    <a:cubicBezTo>
                      <a:pt x="470" y="188"/>
                      <a:pt x="451" y="206"/>
                      <a:pt x="429" y="206"/>
                    </a:cubicBezTo>
                    <a:close/>
                    <a:moveTo>
                      <a:pt x="669" y="261"/>
                    </a:moveTo>
                    <a:cubicBezTo>
                      <a:pt x="669" y="284"/>
                      <a:pt x="651" y="302"/>
                      <a:pt x="628" y="302"/>
                    </a:cubicBezTo>
                    <a:cubicBezTo>
                      <a:pt x="606" y="302"/>
                      <a:pt x="587" y="284"/>
                      <a:pt x="587" y="261"/>
                    </a:cubicBezTo>
                    <a:cubicBezTo>
                      <a:pt x="587" y="239"/>
                      <a:pt x="606" y="220"/>
                      <a:pt x="628" y="220"/>
                    </a:cubicBezTo>
                    <a:cubicBezTo>
                      <a:pt x="651" y="220"/>
                      <a:pt x="669" y="239"/>
                      <a:pt x="669" y="26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7F0CB654-23F1-AE10-3A89-B70CC40EDCEA}"/>
                </a:ext>
              </a:extLst>
            </p:cNvPr>
            <p:cNvSpPr txBox="1"/>
            <p:nvPr/>
          </p:nvSpPr>
          <p:spPr>
            <a:xfrm>
              <a:off x="6877560" y="1056110"/>
              <a:ext cx="78834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BI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C59AC562-C7F3-0B68-AE5E-B3EAF7A69405}"/>
              </a:ext>
            </a:extLst>
          </p:cNvPr>
          <p:cNvGrpSpPr/>
          <p:nvPr/>
        </p:nvGrpSpPr>
        <p:grpSpPr>
          <a:xfrm>
            <a:off x="3779187" y="1078718"/>
            <a:ext cx="583948" cy="559830"/>
            <a:chOff x="486725" y="3896513"/>
            <a:chExt cx="927579" cy="914400"/>
          </a:xfrm>
        </p:grpSpPr>
        <p:pic>
          <p:nvPicPr>
            <p:cNvPr id="18" name="Grafika 17" descr="Monitor kontur">
              <a:extLst>
                <a:ext uri="{FF2B5EF4-FFF2-40B4-BE49-F238E27FC236}">
                  <a16:creationId xmlns:a16="http://schemas.microsoft.com/office/drawing/2014/main" id="{8BA15837-2AFA-1730-494A-3F20F630F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848" y="3896513"/>
              <a:ext cx="914400" cy="914400"/>
            </a:xfrm>
            <a:prstGeom prst="rect">
              <a:avLst/>
            </a:prstGeom>
          </p:spPr>
        </p:pic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6F1FB153-6281-6B2C-354F-643088991D18}"/>
                </a:ext>
              </a:extLst>
            </p:cNvPr>
            <p:cNvSpPr txBox="1"/>
            <p:nvPr/>
          </p:nvSpPr>
          <p:spPr>
            <a:xfrm>
              <a:off x="486725" y="4085084"/>
              <a:ext cx="927579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ERP</a:t>
              </a:r>
            </a:p>
          </p:txBody>
        </p:sp>
      </p:grpSp>
      <p:pic>
        <p:nvPicPr>
          <p:cNvPr id="20" name="Obraz 19">
            <a:extLst>
              <a:ext uri="{FF2B5EF4-FFF2-40B4-BE49-F238E27FC236}">
                <a16:creationId xmlns:a16="http://schemas.microsoft.com/office/drawing/2014/main" id="{228D5165-50F2-47C9-AD4D-42C59B9E5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800" y="2183273"/>
            <a:ext cx="1108460" cy="994996"/>
          </a:xfrm>
          <a:prstGeom prst="rect">
            <a:avLst/>
          </a:prstGeom>
        </p:spPr>
      </p:pic>
      <p:sp>
        <p:nvSpPr>
          <p:cNvPr id="21" name="Freeform 47">
            <a:extLst>
              <a:ext uri="{FF2B5EF4-FFF2-40B4-BE49-F238E27FC236}">
                <a16:creationId xmlns:a16="http://schemas.microsoft.com/office/drawing/2014/main" id="{EFEBC203-78B6-1E9F-5EA2-9D239DE3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206" y="2343981"/>
            <a:ext cx="638357" cy="547904"/>
          </a:xfrm>
          <a:custGeom>
            <a:avLst/>
            <a:gdLst>
              <a:gd name="connsiteX0" fmla="*/ 345920 w 516646"/>
              <a:gd name="connsiteY0" fmla="*/ 447875 h 496619"/>
              <a:gd name="connsiteX1" fmla="*/ 345920 w 516646"/>
              <a:gd name="connsiteY1" fmla="*/ 467501 h 496619"/>
              <a:gd name="connsiteX2" fmla="*/ 502081 w 516646"/>
              <a:gd name="connsiteY2" fmla="*/ 467501 h 496619"/>
              <a:gd name="connsiteX3" fmla="*/ 502081 w 516646"/>
              <a:gd name="connsiteY3" fmla="*/ 447875 h 496619"/>
              <a:gd name="connsiteX4" fmla="*/ 14565 w 516646"/>
              <a:gd name="connsiteY4" fmla="*/ 447875 h 496619"/>
              <a:gd name="connsiteX5" fmla="*/ 14565 w 516646"/>
              <a:gd name="connsiteY5" fmla="*/ 467501 h 496619"/>
              <a:gd name="connsiteX6" fmla="*/ 174365 w 516646"/>
              <a:gd name="connsiteY6" fmla="*/ 467501 h 496619"/>
              <a:gd name="connsiteX7" fmla="*/ 174365 w 516646"/>
              <a:gd name="connsiteY7" fmla="*/ 447875 h 496619"/>
              <a:gd name="connsiteX8" fmla="*/ 197839 w 516646"/>
              <a:gd name="connsiteY8" fmla="*/ 427848 h 496619"/>
              <a:gd name="connsiteX9" fmla="*/ 187524 w 516646"/>
              <a:gd name="connsiteY9" fmla="*/ 437808 h 496619"/>
              <a:gd name="connsiteX10" fmla="*/ 187524 w 516646"/>
              <a:gd name="connsiteY10" fmla="*/ 438638 h 496619"/>
              <a:gd name="connsiteX11" fmla="*/ 187937 w 516646"/>
              <a:gd name="connsiteY11" fmla="*/ 440298 h 496619"/>
              <a:gd name="connsiteX12" fmla="*/ 187937 w 516646"/>
              <a:gd name="connsiteY12" fmla="*/ 474743 h 496619"/>
              <a:gd name="connsiteX13" fmla="*/ 187524 w 516646"/>
              <a:gd name="connsiteY13" fmla="*/ 475158 h 496619"/>
              <a:gd name="connsiteX14" fmla="*/ 197839 w 516646"/>
              <a:gd name="connsiteY14" fmla="*/ 483873 h 496619"/>
              <a:gd name="connsiteX15" fmla="*/ 322860 w 516646"/>
              <a:gd name="connsiteY15" fmla="*/ 483873 h 496619"/>
              <a:gd name="connsiteX16" fmla="*/ 332763 w 516646"/>
              <a:gd name="connsiteY16" fmla="*/ 473498 h 496619"/>
              <a:gd name="connsiteX17" fmla="*/ 332763 w 516646"/>
              <a:gd name="connsiteY17" fmla="*/ 440298 h 496619"/>
              <a:gd name="connsiteX18" fmla="*/ 332763 w 516646"/>
              <a:gd name="connsiteY18" fmla="*/ 437808 h 496619"/>
              <a:gd name="connsiteX19" fmla="*/ 322860 w 516646"/>
              <a:gd name="connsiteY19" fmla="*/ 427848 h 496619"/>
              <a:gd name="connsiteX20" fmla="*/ 284487 w 516646"/>
              <a:gd name="connsiteY20" fmla="*/ 427848 h 496619"/>
              <a:gd name="connsiteX21" fmla="*/ 232499 w 516646"/>
              <a:gd name="connsiteY21" fmla="*/ 427848 h 496619"/>
              <a:gd name="connsiteX22" fmla="*/ 238502 w 516646"/>
              <a:gd name="connsiteY22" fmla="*/ 356843 h 496619"/>
              <a:gd name="connsiteX23" fmla="*/ 238502 w 516646"/>
              <a:gd name="connsiteY23" fmla="*/ 414688 h 496619"/>
              <a:gd name="connsiteX24" fmla="*/ 276321 w 516646"/>
              <a:gd name="connsiteY24" fmla="*/ 414688 h 496619"/>
              <a:gd name="connsiteX25" fmla="*/ 276321 w 516646"/>
              <a:gd name="connsiteY25" fmla="*/ 356843 h 496619"/>
              <a:gd name="connsiteX26" fmla="*/ 257619 w 516646"/>
              <a:gd name="connsiteY26" fmla="*/ 356843 h 496619"/>
              <a:gd name="connsiteX27" fmla="*/ 238502 w 516646"/>
              <a:gd name="connsiteY27" fmla="*/ 356843 h 496619"/>
              <a:gd name="connsiteX28" fmla="*/ 292906 w 516646"/>
              <a:gd name="connsiteY28" fmla="*/ 293120 h 496619"/>
              <a:gd name="connsiteX29" fmla="*/ 303616 w 516646"/>
              <a:gd name="connsiteY29" fmla="*/ 304955 h 496619"/>
              <a:gd name="connsiteX30" fmla="*/ 292906 w 516646"/>
              <a:gd name="connsiteY30" fmla="*/ 316381 h 496619"/>
              <a:gd name="connsiteX31" fmla="*/ 282197 w 516646"/>
              <a:gd name="connsiteY31" fmla="*/ 304955 h 496619"/>
              <a:gd name="connsiteX32" fmla="*/ 292906 w 516646"/>
              <a:gd name="connsiteY32" fmla="*/ 293120 h 496619"/>
              <a:gd name="connsiteX33" fmla="*/ 258315 w 516646"/>
              <a:gd name="connsiteY33" fmla="*/ 293120 h 496619"/>
              <a:gd name="connsiteX34" fmla="*/ 269025 w 516646"/>
              <a:gd name="connsiteY34" fmla="*/ 304955 h 496619"/>
              <a:gd name="connsiteX35" fmla="*/ 258315 w 516646"/>
              <a:gd name="connsiteY35" fmla="*/ 316381 h 496619"/>
              <a:gd name="connsiteX36" fmla="*/ 247606 w 516646"/>
              <a:gd name="connsiteY36" fmla="*/ 304955 h 496619"/>
              <a:gd name="connsiteX37" fmla="*/ 258315 w 516646"/>
              <a:gd name="connsiteY37" fmla="*/ 293120 h 496619"/>
              <a:gd name="connsiteX38" fmla="*/ 222118 w 516646"/>
              <a:gd name="connsiteY38" fmla="*/ 293120 h 496619"/>
              <a:gd name="connsiteX39" fmla="*/ 232621 w 516646"/>
              <a:gd name="connsiteY39" fmla="*/ 304955 h 496619"/>
              <a:gd name="connsiteX40" fmla="*/ 222118 w 516646"/>
              <a:gd name="connsiteY40" fmla="*/ 316381 h 496619"/>
              <a:gd name="connsiteX41" fmla="*/ 211194 w 516646"/>
              <a:gd name="connsiteY41" fmla="*/ 304955 h 496619"/>
              <a:gd name="connsiteX42" fmla="*/ 222118 w 516646"/>
              <a:gd name="connsiteY42" fmla="*/ 293120 h 496619"/>
              <a:gd name="connsiteX43" fmla="*/ 100133 w 516646"/>
              <a:gd name="connsiteY43" fmla="*/ 236682 h 496619"/>
              <a:gd name="connsiteX44" fmla="*/ 100133 w 516646"/>
              <a:gd name="connsiteY44" fmla="*/ 305300 h 496619"/>
              <a:gd name="connsiteX45" fmla="*/ 231062 w 516646"/>
              <a:gd name="connsiteY45" fmla="*/ 341868 h 496619"/>
              <a:gd name="connsiteX46" fmla="*/ 231474 w 516646"/>
              <a:gd name="connsiteY46" fmla="*/ 341868 h 496619"/>
              <a:gd name="connsiteX47" fmla="*/ 283351 w 516646"/>
              <a:gd name="connsiteY47" fmla="*/ 341868 h 496619"/>
              <a:gd name="connsiteX48" fmla="*/ 414691 w 516646"/>
              <a:gd name="connsiteY48" fmla="*/ 305300 h 496619"/>
              <a:gd name="connsiteX49" fmla="*/ 414691 w 516646"/>
              <a:gd name="connsiteY49" fmla="*/ 239147 h 496619"/>
              <a:gd name="connsiteX50" fmla="*/ 259883 w 516646"/>
              <a:gd name="connsiteY50" fmla="*/ 264211 h 496619"/>
              <a:gd name="connsiteX51" fmla="*/ 100133 w 516646"/>
              <a:gd name="connsiteY51" fmla="*/ 236682 h 496619"/>
              <a:gd name="connsiteX52" fmla="*/ 292906 w 516646"/>
              <a:gd name="connsiteY52" fmla="*/ 203911 h 496619"/>
              <a:gd name="connsiteX53" fmla="*/ 303616 w 516646"/>
              <a:gd name="connsiteY53" fmla="*/ 215337 h 496619"/>
              <a:gd name="connsiteX54" fmla="*/ 292906 w 516646"/>
              <a:gd name="connsiteY54" fmla="*/ 227171 h 496619"/>
              <a:gd name="connsiteX55" fmla="*/ 282197 w 516646"/>
              <a:gd name="connsiteY55" fmla="*/ 215337 h 496619"/>
              <a:gd name="connsiteX56" fmla="*/ 292906 w 516646"/>
              <a:gd name="connsiteY56" fmla="*/ 203911 h 496619"/>
              <a:gd name="connsiteX57" fmla="*/ 258315 w 516646"/>
              <a:gd name="connsiteY57" fmla="*/ 203911 h 496619"/>
              <a:gd name="connsiteX58" fmla="*/ 269025 w 516646"/>
              <a:gd name="connsiteY58" fmla="*/ 215337 h 496619"/>
              <a:gd name="connsiteX59" fmla="*/ 258315 w 516646"/>
              <a:gd name="connsiteY59" fmla="*/ 227171 h 496619"/>
              <a:gd name="connsiteX60" fmla="*/ 247606 w 516646"/>
              <a:gd name="connsiteY60" fmla="*/ 215337 h 496619"/>
              <a:gd name="connsiteX61" fmla="*/ 258315 w 516646"/>
              <a:gd name="connsiteY61" fmla="*/ 203911 h 496619"/>
              <a:gd name="connsiteX62" fmla="*/ 222118 w 516646"/>
              <a:gd name="connsiteY62" fmla="*/ 203911 h 496619"/>
              <a:gd name="connsiteX63" fmla="*/ 232621 w 516646"/>
              <a:gd name="connsiteY63" fmla="*/ 215337 h 496619"/>
              <a:gd name="connsiteX64" fmla="*/ 222118 w 516646"/>
              <a:gd name="connsiteY64" fmla="*/ 227171 h 496619"/>
              <a:gd name="connsiteX65" fmla="*/ 211194 w 516646"/>
              <a:gd name="connsiteY65" fmla="*/ 215337 h 496619"/>
              <a:gd name="connsiteX66" fmla="*/ 222118 w 516646"/>
              <a:gd name="connsiteY66" fmla="*/ 203911 h 496619"/>
              <a:gd name="connsiteX67" fmla="*/ 100133 w 516646"/>
              <a:gd name="connsiteY67" fmla="*/ 147470 h 496619"/>
              <a:gd name="connsiteX68" fmla="*/ 100133 w 516646"/>
              <a:gd name="connsiteY68" fmla="*/ 215441 h 496619"/>
              <a:gd name="connsiteX69" fmla="*/ 259883 w 516646"/>
              <a:gd name="connsiteY69" fmla="*/ 249017 h 496619"/>
              <a:gd name="connsiteX70" fmla="*/ 414691 w 516646"/>
              <a:gd name="connsiteY70" fmla="*/ 217897 h 496619"/>
              <a:gd name="connsiteX71" fmla="*/ 414691 w 516646"/>
              <a:gd name="connsiteY71" fmla="*/ 150746 h 496619"/>
              <a:gd name="connsiteX72" fmla="*/ 257412 w 516646"/>
              <a:gd name="connsiteY72" fmla="*/ 178180 h 496619"/>
              <a:gd name="connsiteX73" fmla="*/ 100133 w 516646"/>
              <a:gd name="connsiteY73" fmla="*/ 147470 h 496619"/>
              <a:gd name="connsiteX74" fmla="*/ 292906 w 516646"/>
              <a:gd name="connsiteY74" fmla="*/ 112879 h 496619"/>
              <a:gd name="connsiteX75" fmla="*/ 303616 w 516646"/>
              <a:gd name="connsiteY75" fmla="*/ 124305 h 496619"/>
              <a:gd name="connsiteX76" fmla="*/ 292906 w 516646"/>
              <a:gd name="connsiteY76" fmla="*/ 136139 h 496619"/>
              <a:gd name="connsiteX77" fmla="*/ 282197 w 516646"/>
              <a:gd name="connsiteY77" fmla="*/ 124305 h 496619"/>
              <a:gd name="connsiteX78" fmla="*/ 292906 w 516646"/>
              <a:gd name="connsiteY78" fmla="*/ 112879 h 496619"/>
              <a:gd name="connsiteX79" fmla="*/ 258315 w 516646"/>
              <a:gd name="connsiteY79" fmla="*/ 112879 h 496619"/>
              <a:gd name="connsiteX80" fmla="*/ 269025 w 516646"/>
              <a:gd name="connsiteY80" fmla="*/ 124305 h 496619"/>
              <a:gd name="connsiteX81" fmla="*/ 258315 w 516646"/>
              <a:gd name="connsiteY81" fmla="*/ 136139 h 496619"/>
              <a:gd name="connsiteX82" fmla="*/ 247606 w 516646"/>
              <a:gd name="connsiteY82" fmla="*/ 124305 h 496619"/>
              <a:gd name="connsiteX83" fmla="*/ 258315 w 516646"/>
              <a:gd name="connsiteY83" fmla="*/ 112879 h 496619"/>
              <a:gd name="connsiteX84" fmla="*/ 222118 w 516646"/>
              <a:gd name="connsiteY84" fmla="*/ 112879 h 496619"/>
              <a:gd name="connsiteX85" fmla="*/ 232621 w 516646"/>
              <a:gd name="connsiteY85" fmla="*/ 124305 h 496619"/>
              <a:gd name="connsiteX86" fmla="*/ 222118 w 516646"/>
              <a:gd name="connsiteY86" fmla="*/ 136139 h 496619"/>
              <a:gd name="connsiteX87" fmla="*/ 211194 w 516646"/>
              <a:gd name="connsiteY87" fmla="*/ 124305 h 496619"/>
              <a:gd name="connsiteX88" fmla="*/ 222118 w 516646"/>
              <a:gd name="connsiteY88" fmla="*/ 112879 h 496619"/>
              <a:gd name="connsiteX89" fmla="*/ 100133 w 516646"/>
              <a:gd name="connsiteY89" fmla="*/ 52796 h 496619"/>
              <a:gd name="connsiteX90" fmla="*/ 100133 w 516646"/>
              <a:gd name="connsiteY90" fmla="*/ 123545 h 496619"/>
              <a:gd name="connsiteX91" fmla="*/ 257412 w 516646"/>
              <a:gd name="connsiteY91" fmla="*/ 163444 h 496619"/>
              <a:gd name="connsiteX92" fmla="*/ 414691 w 516646"/>
              <a:gd name="connsiteY92" fmla="*/ 127247 h 496619"/>
              <a:gd name="connsiteX93" fmla="*/ 414691 w 516646"/>
              <a:gd name="connsiteY93" fmla="*/ 52796 h 496619"/>
              <a:gd name="connsiteX94" fmla="*/ 257412 w 516646"/>
              <a:gd name="connsiteY94" fmla="*/ 73362 h 496619"/>
              <a:gd name="connsiteX95" fmla="*/ 100133 w 516646"/>
              <a:gd name="connsiteY95" fmla="*/ 52796 h 496619"/>
              <a:gd name="connsiteX96" fmla="*/ 257412 w 516646"/>
              <a:gd name="connsiteY96" fmla="*/ 14564 h 496619"/>
              <a:gd name="connsiteX97" fmla="*/ 100133 w 516646"/>
              <a:gd name="connsiteY97" fmla="*/ 36616 h 496619"/>
              <a:gd name="connsiteX98" fmla="*/ 257412 w 516646"/>
              <a:gd name="connsiteY98" fmla="*/ 57851 h 496619"/>
              <a:gd name="connsiteX99" fmla="*/ 414690 w 516646"/>
              <a:gd name="connsiteY99" fmla="*/ 36616 h 496619"/>
              <a:gd name="connsiteX100" fmla="*/ 257412 w 516646"/>
              <a:gd name="connsiteY100" fmla="*/ 14564 h 496619"/>
              <a:gd name="connsiteX101" fmla="*/ 258323 w 516646"/>
              <a:gd name="connsiteY101" fmla="*/ 0 h 496619"/>
              <a:gd name="connsiteX102" fmla="*/ 429989 w 516646"/>
              <a:gd name="connsiteY102" fmla="*/ 36328 h 496619"/>
              <a:gd name="connsiteX103" fmla="*/ 429989 w 516646"/>
              <a:gd name="connsiteY103" fmla="*/ 37566 h 496619"/>
              <a:gd name="connsiteX104" fmla="*/ 429989 w 516646"/>
              <a:gd name="connsiteY104" fmla="*/ 39218 h 496619"/>
              <a:gd name="connsiteX105" fmla="*/ 429989 w 516646"/>
              <a:gd name="connsiteY105" fmla="*/ 304246 h 496619"/>
              <a:gd name="connsiteX106" fmla="*/ 291749 w 516646"/>
              <a:gd name="connsiteY106" fmla="*/ 355023 h 496619"/>
              <a:gd name="connsiteX107" fmla="*/ 291749 w 516646"/>
              <a:gd name="connsiteY107" fmla="*/ 413230 h 496619"/>
              <a:gd name="connsiteX108" fmla="*/ 322698 w 516646"/>
              <a:gd name="connsiteY108" fmla="*/ 413230 h 496619"/>
              <a:gd name="connsiteX109" fmla="*/ 346632 w 516646"/>
              <a:gd name="connsiteY109" fmla="*/ 432633 h 496619"/>
              <a:gd name="connsiteX110" fmla="*/ 509219 w 516646"/>
              <a:gd name="connsiteY110" fmla="*/ 432633 h 496619"/>
              <a:gd name="connsiteX111" fmla="*/ 516646 w 516646"/>
              <a:gd name="connsiteY111" fmla="*/ 439650 h 496619"/>
              <a:gd name="connsiteX112" fmla="*/ 516646 w 516646"/>
              <a:gd name="connsiteY112" fmla="*/ 473914 h 496619"/>
              <a:gd name="connsiteX113" fmla="*/ 509219 w 516646"/>
              <a:gd name="connsiteY113" fmla="*/ 480932 h 496619"/>
              <a:gd name="connsiteX114" fmla="*/ 345394 w 516646"/>
              <a:gd name="connsiteY114" fmla="*/ 480932 h 496619"/>
              <a:gd name="connsiteX115" fmla="*/ 322698 w 516646"/>
              <a:gd name="connsiteY115" fmla="*/ 496619 h 496619"/>
              <a:gd name="connsiteX116" fmla="*/ 197663 w 516646"/>
              <a:gd name="connsiteY116" fmla="*/ 496619 h 496619"/>
              <a:gd name="connsiteX117" fmla="*/ 174967 w 516646"/>
              <a:gd name="connsiteY117" fmla="*/ 480932 h 496619"/>
              <a:gd name="connsiteX118" fmla="*/ 7015 w 516646"/>
              <a:gd name="connsiteY118" fmla="*/ 480932 h 496619"/>
              <a:gd name="connsiteX119" fmla="*/ 0 w 516646"/>
              <a:gd name="connsiteY119" fmla="*/ 473914 h 496619"/>
              <a:gd name="connsiteX120" fmla="*/ 0 w 516646"/>
              <a:gd name="connsiteY120" fmla="*/ 439650 h 496619"/>
              <a:gd name="connsiteX121" fmla="*/ 7015 w 516646"/>
              <a:gd name="connsiteY121" fmla="*/ 432633 h 496619"/>
              <a:gd name="connsiteX122" fmla="*/ 173729 w 516646"/>
              <a:gd name="connsiteY122" fmla="*/ 432633 h 496619"/>
              <a:gd name="connsiteX123" fmla="*/ 197663 w 516646"/>
              <a:gd name="connsiteY123" fmla="*/ 413230 h 496619"/>
              <a:gd name="connsiteX124" fmla="*/ 225311 w 516646"/>
              <a:gd name="connsiteY124" fmla="*/ 413230 h 496619"/>
              <a:gd name="connsiteX125" fmla="*/ 225311 w 516646"/>
              <a:gd name="connsiteY125" fmla="*/ 355023 h 496619"/>
              <a:gd name="connsiteX126" fmla="*/ 87483 w 516646"/>
              <a:gd name="connsiteY126" fmla="*/ 308787 h 496619"/>
              <a:gd name="connsiteX127" fmla="*/ 86658 w 516646"/>
              <a:gd name="connsiteY127" fmla="*/ 306310 h 496619"/>
              <a:gd name="connsiteX128" fmla="*/ 86658 w 516646"/>
              <a:gd name="connsiteY128" fmla="*/ 40869 h 496619"/>
              <a:gd name="connsiteX129" fmla="*/ 87071 w 516646"/>
              <a:gd name="connsiteY129" fmla="*/ 38805 h 496619"/>
              <a:gd name="connsiteX130" fmla="*/ 86658 w 516646"/>
              <a:gd name="connsiteY130" fmla="*/ 36328 h 496619"/>
              <a:gd name="connsiteX131" fmla="*/ 258323 w 516646"/>
              <a:gd name="connsiteY131" fmla="*/ 0 h 49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16646" h="496619">
                <a:moveTo>
                  <a:pt x="345920" y="447875"/>
                </a:moveTo>
                <a:lnTo>
                  <a:pt x="345920" y="467501"/>
                </a:lnTo>
                <a:lnTo>
                  <a:pt x="502081" y="467501"/>
                </a:lnTo>
                <a:lnTo>
                  <a:pt x="502081" y="447875"/>
                </a:lnTo>
                <a:close/>
                <a:moveTo>
                  <a:pt x="14565" y="447875"/>
                </a:moveTo>
                <a:lnTo>
                  <a:pt x="14565" y="467501"/>
                </a:lnTo>
                <a:lnTo>
                  <a:pt x="174365" y="467501"/>
                </a:lnTo>
                <a:lnTo>
                  <a:pt x="174365" y="447875"/>
                </a:lnTo>
                <a:close/>
                <a:moveTo>
                  <a:pt x="197839" y="427848"/>
                </a:moveTo>
                <a:cubicBezTo>
                  <a:pt x="192063" y="427848"/>
                  <a:pt x="187524" y="432413"/>
                  <a:pt x="187524" y="437808"/>
                </a:cubicBezTo>
                <a:lnTo>
                  <a:pt x="187524" y="438638"/>
                </a:lnTo>
                <a:cubicBezTo>
                  <a:pt x="187524" y="439053"/>
                  <a:pt x="187937" y="439883"/>
                  <a:pt x="187937" y="440298"/>
                </a:cubicBezTo>
                <a:lnTo>
                  <a:pt x="187937" y="474743"/>
                </a:lnTo>
                <a:cubicBezTo>
                  <a:pt x="187937" y="474743"/>
                  <a:pt x="187524" y="475158"/>
                  <a:pt x="187524" y="475158"/>
                </a:cubicBezTo>
                <a:cubicBezTo>
                  <a:pt x="188762" y="480138"/>
                  <a:pt x="192888" y="483873"/>
                  <a:pt x="197839" y="483873"/>
                </a:cubicBezTo>
                <a:lnTo>
                  <a:pt x="322860" y="483873"/>
                </a:lnTo>
                <a:cubicBezTo>
                  <a:pt x="328636" y="483873"/>
                  <a:pt x="332763" y="479308"/>
                  <a:pt x="332763" y="473498"/>
                </a:cubicBezTo>
                <a:lnTo>
                  <a:pt x="332763" y="440298"/>
                </a:lnTo>
                <a:lnTo>
                  <a:pt x="332763" y="437808"/>
                </a:lnTo>
                <a:cubicBezTo>
                  <a:pt x="332763" y="432413"/>
                  <a:pt x="328636" y="427848"/>
                  <a:pt x="322860" y="427848"/>
                </a:cubicBezTo>
                <a:lnTo>
                  <a:pt x="284487" y="427848"/>
                </a:lnTo>
                <a:lnTo>
                  <a:pt x="232499" y="427848"/>
                </a:lnTo>
                <a:close/>
                <a:moveTo>
                  <a:pt x="238502" y="356843"/>
                </a:moveTo>
                <a:lnTo>
                  <a:pt x="238502" y="414688"/>
                </a:lnTo>
                <a:lnTo>
                  <a:pt x="276321" y="414688"/>
                </a:lnTo>
                <a:lnTo>
                  <a:pt x="276321" y="356843"/>
                </a:lnTo>
                <a:cubicBezTo>
                  <a:pt x="270502" y="356843"/>
                  <a:pt x="263853" y="356843"/>
                  <a:pt x="257619" y="356843"/>
                </a:cubicBezTo>
                <a:cubicBezTo>
                  <a:pt x="251385" y="356843"/>
                  <a:pt x="245152" y="356843"/>
                  <a:pt x="238502" y="356843"/>
                </a:cubicBezTo>
                <a:close/>
                <a:moveTo>
                  <a:pt x="292906" y="293120"/>
                </a:moveTo>
                <a:cubicBezTo>
                  <a:pt x="298904" y="293120"/>
                  <a:pt x="303616" y="298425"/>
                  <a:pt x="303616" y="304955"/>
                </a:cubicBezTo>
                <a:cubicBezTo>
                  <a:pt x="303616" y="311484"/>
                  <a:pt x="298904" y="316381"/>
                  <a:pt x="292906" y="316381"/>
                </a:cubicBezTo>
                <a:cubicBezTo>
                  <a:pt x="286909" y="316381"/>
                  <a:pt x="282197" y="311484"/>
                  <a:pt x="282197" y="304955"/>
                </a:cubicBezTo>
                <a:cubicBezTo>
                  <a:pt x="282197" y="298425"/>
                  <a:pt x="286909" y="293120"/>
                  <a:pt x="292906" y="293120"/>
                </a:cubicBezTo>
                <a:close/>
                <a:moveTo>
                  <a:pt x="258315" y="293120"/>
                </a:moveTo>
                <a:cubicBezTo>
                  <a:pt x="264313" y="293120"/>
                  <a:pt x="269025" y="298425"/>
                  <a:pt x="269025" y="304955"/>
                </a:cubicBezTo>
                <a:cubicBezTo>
                  <a:pt x="269025" y="311484"/>
                  <a:pt x="264313" y="316381"/>
                  <a:pt x="258315" y="316381"/>
                </a:cubicBezTo>
                <a:cubicBezTo>
                  <a:pt x="252318" y="316381"/>
                  <a:pt x="247606" y="311484"/>
                  <a:pt x="247606" y="304955"/>
                </a:cubicBezTo>
                <a:cubicBezTo>
                  <a:pt x="247606" y="298425"/>
                  <a:pt x="252318" y="293120"/>
                  <a:pt x="258315" y="293120"/>
                </a:cubicBezTo>
                <a:close/>
                <a:moveTo>
                  <a:pt x="222118" y="293120"/>
                </a:moveTo>
                <a:cubicBezTo>
                  <a:pt x="227579" y="293120"/>
                  <a:pt x="232621" y="298425"/>
                  <a:pt x="232621" y="304955"/>
                </a:cubicBezTo>
                <a:cubicBezTo>
                  <a:pt x="232621" y="311484"/>
                  <a:pt x="227579" y="316381"/>
                  <a:pt x="222118" y="316381"/>
                </a:cubicBezTo>
                <a:cubicBezTo>
                  <a:pt x="216236" y="316381"/>
                  <a:pt x="211194" y="311484"/>
                  <a:pt x="211194" y="304955"/>
                </a:cubicBezTo>
                <a:cubicBezTo>
                  <a:pt x="211194" y="298425"/>
                  <a:pt x="216236" y="293120"/>
                  <a:pt x="222118" y="293120"/>
                </a:cubicBezTo>
                <a:close/>
                <a:moveTo>
                  <a:pt x="100133" y="236682"/>
                </a:moveTo>
                <a:lnTo>
                  <a:pt x="100133" y="305300"/>
                </a:lnTo>
                <a:cubicBezTo>
                  <a:pt x="100133" y="321324"/>
                  <a:pt x="149952" y="338992"/>
                  <a:pt x="231062" y="341868"/>
                </a:cubicBezTo>
                <a:lnTo>
                  <a:pt x="231474" y="341868"/>
                </a:lnTo>
                <a:lnTo>
                  <a:pt x="283351" y="341868"/>
                </a:lnTo>
                <a:cubicBezTo>
                  <a:pt x="364873" y="338992"/>
                  <a:pt x="414691" y="321324"/>
                  <a:pt x="414691" y="305300"/>
                </a:cubicBezTo>
                <a:lnTo>
                  <a:pt x="414691" y="239147"/>
                </a:lnTo>
                <a:cubicBezTo>
                  <a:pt x="385871" y="257226"/>
                  <a:pt x="319171" y="264211"/>
                  <a:pt x="259883" y="264211"/>
                </a:cubicBezTo>
                <a:cubicBezTo>
                  <a:pt x="194418" y="264211"/>
                  <a:pt x="128542" y="254761"/>
                  <a:pt x="100133" y="236682"/>
                </a:cubicBezTo>
                <a:close/>
                <a:moveTo>
                  <a:pt x="292906" y="203911"/>
                </a:moveTo>
                <a:cubicBezTo>
                  <a:pt x="298904" y="203911"/>
                  <a:pt x="303616" y="209216"/>
                  <a:pt x="303616" y="215337"/>
                </a:cubicBezTo>
                <a:cubicBezTo>
                  <a:pt x="303616" y="221866"/>
                  <a:pt x="298904" y="227171"/>
                  <a:pt x="292906" y="227171"/>
                </a:cubicBezTo>
                <a:cubicBezTo>
                  <a:pt x="286909" y="227171"/>
                  <a:pt x="282197" y="221866"/>
                  <a:pt x="282197" y="215337"/>
                </a:cubicBezTo>
                <a:cubicBezTo>
                  <a:pt x="282197" y="209216"/>
                  <a:pt x="286909" y="203911"/>
                  <a:pt x="292906" y="203911"/>
                </a:cubicBezTo>
                <a:close/>
                <a:moveTo>
                  <a:pt x="258315" y="203911"/>
                </a:moveTo>
                <a:cubicBezTo>
                  <a:pt x="264313" y="203911"/>
                  <a:pt x="269025" y="209216"/>
                  <a:pt x="269025" y="215337"/>
                </a:cubicBezTo>
                <a:cubicBezTo>
                  <a:pt x="269025" y="221866"/>
                  <a:pt x="264313" y="227171"/>
                  <a:pt x="258315" y="227171"/>
                </a:cubicBezTo>
                <a:cubicBezTo>
                  <a:pt x="252318" y="227171"/>
                  <a:pt x="247606" y="221866"/>
                  <a:pt x="247606" y="215337"/>
                </a:cubicBezTo>
                <a:cubicBezTo>
                  <a:pt x="247606" y="209216"/>
                  <a:pt x="252318" y="203911"/>
                  <a:pt x="258315" y="203911"/>
                </a:cubicBezTo>
                <a:close/>
                <a:moveTo>
                  <a:pt x="222118" y="203911"/>
                </a:moveTo>
                <a:cubicBezTo>
                  <a:pt x="227579" y="203911"/>
                  <a:pt x="232621" y="209216"/>
                  <a:pt x="232621" y="215337"/>
                </a:cubicBezTo>
                <a:cubicBezTo>
                  <a:pt x="232621" y="221866"/>
                  <a:pt x="227579" y="227171"/>
                  <a:pt x="222118" y="227171"/>
                </a:cubicBezTo>
                <a:cubicBezTo>
                  <a:pt x="216236" y="227171"/>
                  <a:pt x="211194" y="221866"/>
                  <a:pt x="211194" y="215337"/>
                </a:cubicBezTo>
                <a:cubicBezTo>
                  <a:pt x="211194" y="209216"/>
                  <a:pt x="216236" y="203911"/>
                  <a:pt x="222118" y="203911"/>
                </a:cubicBezTo>
                <a:close/>
                <a:moveTo>
                  <a:pt x="100133" y="147470"/>
                </a:moveTo>
                <a:lnTo>
                  <a:pt x="100133" y="215441"/>
                </a:lnTo>
                <a:cubicBezTo>
                  <a:pt x="100133" y="227315"/>
                  <a:pt x="154893" y="249017"/>
                  <a:pt x="259883" y="249017"/>
                </a:cubicBezTo>
                <a:cubicBezTo>
                  <a:pt x="360755" y="249017"/>
                  <a:pt x="414691" y="231410"/>
                  <a:pt x="414691" y="217897"/>
                </a:cubicBezTo>
                <a:lnTo>
                  <a:pt x="414691" y="150746"/>
                </a:lnTo>
                <a:cubicBezTo>
                  <a:pt x="385459" y="170809"/>
                  <a:pt x="317524" y="178180"/>
                  <a:pt x="257412" y="178180"/>
                </a:cubicBezTo>
                <a:cubicBezTo>
                  <a:pt x="193183" y="178180"/>
                  <a:pt x="128130" y="167943"/>
                  <a:pt x="100133" y="147470"/>
                </a:cubicBezTo>
                <a:close/>
                <a:moveTo>
                  <a:pt x="292906" y="112879"/>
                </a:moveTo>
                <a:cubicBezTo>
                  <a:pt x="298904" y="112879"/>
                  <a:pt x="303616" y="118184"/>
                  <a:pt x="303616" y="124305"/>
                </a:cubicBezTo>
                <a:cubicBezTo>
                  <a:pt x="303616" y="131242"/>
                  <a:pt x="298904" y="136139"/>
                  <a:pt x="292906" y="136139"/>
                </a:cubicBezTo>
                <a:cubicBezTo>
                  <a:pt x="286909" y="136139"/>
                  <a:pt x="282197" y="131242"/>
                  <a:pt x="282197" y="124305"/>
                </a:cubicBezTo>
                <a:cubicBezTo>
                  <a:pt x="282197" y="118184"/>
                  <a:pt x="286909" y="112879"/>
                  <a:pt x="292906" y="112879"/>
                </a:cubicBezTo>
                <a:close/>
                <a:moveTo>
                  <a:pt x="258315" y="112879"/>
                </a:moveTo>
                <a:cubicBezTo>
                  <a:pt x="264313" y="112879"/>
                  <a:pt x="269025" y="118184"/>
                  <a:pt x="269025" y="124305"/>
                </a:cubicBezTo>
                <a:cubicBezTo>
                  <a:pt x="269025" y="131242"/>
                  <a:pt x="264313" y="136139"/>
                  <a:pt x="258315" y="136139"/>
                </a:cubicBezTo>
                <a:cubicBezTo>
                  <a:pt x="252318" y="136139"/>
                  <a:pt x="247606" y="131242"/>
                  <a:pt x="247606" y="124305"/>
                </a:cubicBezTo>
                <a:cubicBezTo>
                  <a:pt x="247606" y="118184"/>
                  <a:pt x="252318" y="112879"/>
                  <a:pt x="258315" y="112879"/>
                </a:cubicBezTo>
                <a:close/>
                <a:moveTo>
                  <a:pt x="222118" y="112879"/>
                </a:moveTo>
                <a:cubicBezTo>
                  <a:pt x="227579" y="112879"/>
                  <a:pt x="232621" y="118184"/>
                  <a:pt x="232621" y="124305"/>
                </a:cubicBezTo>
                <a:cubicBezTo>
                  <a:pt x="232621" y="131242"/>
                  <a:pt x="227579" y="136139"/>
                  <a:pt x="222118" y="136139"/>
                </a:cubicBezTo>
                <a:cubicBezTo>
                  <a:pt x="216236" y="136139"/>
                  <a:pt x="211194" y="131242"/>
                  <a:pt x="211194" y="124305"/>
                </a:cubicBezTo>
                <a:cubicBezTo>
                  <a:pt x="211194" y="118184"/>
                  <a:pt x="216236" y="112879"/>
                  <a:pt x="222118" y="112879"/>
                </a:cubicBezTo>
                <a:close/>
                <a:moveTo>
                  <a:pt x="100133" y="52796"/>
                </a:moveTo>
                <a:lnTo>
                  <a:pt x="100133" y="123545"/>
                </a:lnTo>
                <a:cubicBezTo>
                  <a:pt x="100133" y="140409"/>
                  <a:pt x="160245" y="163444"/>
                  <a:pt x="257412" y="163444"/>
                </a:cubicBezTo>
                <a:cubicBezTo>
                  <a:pt x="359932" y="163444"/>
                  <a:pt x="414691" y="142466"/>
                  <a:pt x="414691" y="127247"/>
                </a:cubicBezTo>
                <a:lnTo>
                  <a:pt x="414691" y="52796"/>
                </a:lnTo>
                <a:cubicBezTo>
                  <a:pt x="374342" y="72951"/>
                  <a:pt x="263176" y="73362"/>
                  <a:pt x="257412" y="73362"/>
                </a:cubicBezTo>
                <a:cubicBezTo>
                  <a:pt x="251648" y="73362"/>
                  <a:pt x="140482" y="72951"/>
                  <a:pt x="100133" y="52796"/>
                </a:cubicBezTo>
                <a:close/>
                <a:moveTo>
                  <a:pt x="257412" y="14564"/>
                </a:moveTo>
                <a:cubicBezTo>
                  <a:pt x="162467" y="14564"/>
                  <a:pt x="106738" y="28448"/>
                  <a:pt x="100133" y="36616"/>
                </a:cubicBezTo>
                <a:cubicBezTo>
                  <a:pt x="106738" y="44375"/>
                  <a:pt x="162467" y="57851"/>
                  <a:pt x="257412" y="57851"/>
                </a:cubicBezTo>
                <a:cubicBezTo>
                  <a:pt x="352770" y="57851"/>
                  <a:pt x="408085" y="44375"/>
                  <a:pt x="414690" y="36616"/>
                </a:cubicBezTo>
                <a:cubicBezTo>
                  <a:pt x="408085" y="28448"/>
                  <a:pt x="352770" y="14564"/>
                  <a:pt x="257412" y="14564"/>
                </a:cubicBezTo>
                <a:close/>
                <a:moveTo>
                  <a:pt x="258323" y="0"/>
                </a:moveTo>
                <a:cubicBezTo>
                  <a:pt x="265338" y="0"/>
                  <a:pt x="429989" y="413"/>
                  <a:pt x="429989" y="36328"/>
                </a:cubicBezTo>
                <a:cubicBezTo>
                  <a:pt x="429989" y="36741"/>
                  <a:pt x="429989" y="37154"/>
                  <a:pt x="429989" y="37566"/>
                </a:cubicBezTo>
                <a:cubicBezTo>
                  <a:pt x="429989" y="37979"/>
                  <a:pt x="429989" y="38392"/>
                  <a:pt x="429989" y="39218"/>
                </a:cubicBezTo>
                <a:lnTo>
                  <a:pt x="429989" y="304246"/>
                </a:lnTo>
                <a:cubicBezTo>
                  <a:pt x="429989" y="335208"/>
                  <a:pt x="364789" y="351308"/>
                  <a:pt x="291749" y="355023"/>
                </a:cubicBezTo>
                <a:lnTo>
                  <a:pt x="291749" y="413230"/>
                </a:lnTo>
                <a:lnTo>
                  <a:pt x="322698" y="413230"/>
                </a:lnTo>
                <a:cubicBezTo>
                  <a:pt x="334252" y="413230"/>
                  <a:pt x="344156" y="421074"/>
                  <a:pt x="346632" y="432633"/>
                </a:cubicBezTo>
                <a:lnTo>
                  <a:pt x="509219" y="432633"/>
                </a:lnTo>
                <a:cubicBezTo>
                  <a:pt x="513345" y="432633"/>
                  <a:pt x="516646" y="435935"/>
                  <a:pt x="516646" y="439650"/>
                </a:cubicBezTo>
                <a:lnTo>
                  <a:pt x="516646" y="473914"/>
                </a:lnTo>
                <a:cubicBezTo>
                  <a:pt x="516646" y="477630"/>
                  <a:pt x="513345" y="480932"/>
                  <a:pt x="509219" y="480932"/>
                </a:cubicBezTo>
                <a:lnTo>
                  <a:pt x="345394" y="480932"/>
                </a:lnTo>
                <a:cubicBezTo>
                  <a:pt x="342093" y="490014"/>
                  <a:pt x="333014" y="496619"/>
                  <a:pt x="322698" y="496619"/>
                </a:cubicBezTo>
                <a:lnTo>
                  <a:pt x="197663" y="496619"/>
                </a:lnTo>
                <a:cubicBezTo>
                  <a:pt x="186934" y="496619"/>
                  <a:pt x="178268" y="490014"/>
                  <a:pt x="174967" y="480932"/>
                </a:cubicBezTo>
                <a:lnTo>
                  <a:pt x="7015" y="480932"/>
                </a:lnTo>
                <a:cubicBezTo>
                  <a:pt x="2889" y="480932"/>
                  <a:pt x="0" y="477630"/>
                  <a:pt x="0" y="473914"/>
                </a:cubicBezTo>
                <a:lnTo>
                  <a:pt x="0" y="439650"/>
                </a:lnTo>
                <a:cubicBezTo>
                  <a:pt x="0" y="435935"/>
                  <a:pt x="2889" y="432633"/>
                  <a:pt x="7015" y="432633"/>
                </a:cubicBezTo>
                <a:lnTo>
                  <a:pt x="173729" y="432633"/>
                </a:lnTo>
                <a:cubicBezTo>
                  <a:pt x="175792" y="421074"/>
                  <a:pt x="185696" y="413230"/>
                  <a:pt x="197663" y="413230"/>
                </a:cubicBezTo>
                <a:lnTo>
                  <a:pt x="225311" y="413230"/>
                </a:lnTo>
                <a:lnTo>
                  <a:pt x="225311" y="355023"/>
                </a:lnTo>
                <a:cubicBezTo>
                  <a:pt x="155572" y="351720"/>
                  <a:pt x="93673" y="336859"/>
                  <a:pt x="87483" y="308787"/>
                </a:cubicBezTo>
                <a:cubicBezTo>
                  <a:pt x="86658" y="308375"/>
                  <a:pt x="86658" y="307136"/>
                  <a:pt x="86658" y="306310"/>
                </a:cubicBezTo>
                <a:lnTo>
                  <a:pt x="86658" y="40869"/>
                </a:lnTo>
                <a:cubicBezTo>
                  <a:pt x="86658" y="40456"/>
                  <a:pt x="86658" y="39630"/>
                  <a:pt x="87071" y="38805"/>
                </a:cubicBezTo>
                <a:cubicBezTo>
                  <a:pt x="86658" y="37979"/>
                  <a:pt x="86658" y="37154"/>
                  <a:pt x="86658" y="36328"/>
                </a:cubicBezTo>
                <a:cubicBezTo>
                  <a:pt x="86658" y="413"/>
                  <a:pt x="251308" y="0"/>
                  <a:pt x="2583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FB48CCB-BE1C-FB10-FC2E-F55E6FB342E6}"/>
              </a:ext>
            </a:extLst>
          </p:cNvPr>
          <p:cNvSpPr txBox="1"/>
          <p:nvPr/>
        </p:nvSpPr>
        <p:spPr>
          <a:xfrm>
            <a:off x="6079302" y="2920265"/>
            <a:ext cx="113616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OLAP data warehouse</a:t>
            </a:r>
          </a:p>
        </p:txBody>
      </p:sp>
      <p:pic>
        <p:nvPicPr>
          <p:cNvPr id="23" name="Grafika 22" descr="Profil kobiety kontur">
            <a:extLst>
              <a:ext uri="{FF2B5EF4-FFF2-40B4-BE49-F238E27FC236}">
                <a16:creationId xmlns:a16="http://schemas.microsoft.com/office/drawing/2014/main" id="{1223C5D9-76F6-AD45-DDC0-83F0126C8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7922" y="1146183"/>
            <a:ext cx="410000" cy="410000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293AC2B5-E10D-7568-CC58-13A302F633AE}"/>
              </a:ext>
            </a:extLst>
          </p:cNvPr>
          <p:cNvSpPr txBox="1"/>
          <p:nvPr/>
        </p:nvSpPr>
        <p:spPr>
          <a:xfrm>
            <a:off x="7873043" y="1556183"/>
            <a:ext cx="91975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consumers</a:t>
            </a: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4FB9E158-B0DF-CCB8-29A3-99277F818460}"/>
              </a:ext>
            </a:extLst>
          </p:cNvPr>
          <p:cNvGrpSpPr/>
          <p:nvPr/>
        </p:nvGrpSpPr>
        <p:grpSpPr>
          <a:xfrm>
            <a:off x="7912317" y="2358157"/>
            <a:ext cx="841210" cy="723573"/>
            <a:chOff x="260942" y="1623505"/>
            <a:chExt cx="1368427" cy="1177063"/>
          </a:xfrm>
        </p:grpSpPr>
        <p:pic>
          <p:nvPicPr>
            <p:cNvPr id="26" name="Grafika 25" descr="Internet kontur">
              <a:extLst>
                <a:ext uri="{FF2B5EF4-FFF2-40B4-BE49-F238E27FC236}">
                  <a16:creationId xmlns:a16="http://schemas.microsoft.com/office/drawing/2014/main" id="{E5480163-7C51-3D1F-B896-1336F04E4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951" y="1623505"/>
              <a:ext cx="914400" cy="914400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377C0660-9638-2FC1-140D-5E5DBB6E7CE0}"/>
                </a:ext>
              </a:extLst>
            </p:cNvPr>
            <p:cNvSpPr txBox="1"/>
            <p:nvPr/>
          </p:nvSpPr>
          <p:spPr>
            <a:xfrm>
              <a:off x="260942" y="2354694"/>
              <a:ext cx="1368427" cy="445874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analytics</a:t>
              </a:r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2B855B87-F1F7-B5E6-D953-89E01BB7596A}"/>
              </a:ext>
            </a:extLst>
          </p:cNvPr>
          <p:cNvGrpSpPr/>
          <p:nvPr/>
        </p:nvGrpSpPr>
        <p:grpSpPr>
          <a:xfrm>
            <a:off x="7948379" y="3516163"/>
            <a:ext cx="769076" cy="794522"/>
            <a:chOff x="6086557" y="2703078"/>
            <a:chExt cx="919940" cy="950376"/>
          </a:xfrm>
        </p:grpSpPr>
        <p:pic>
          <p:nvPicPr>
            <p:cNvPr id="29" name="Grafika 28" descr="Połączenia kontur">
              <a:extLst>
                <a:ext uri="{FF2B5EF4-FFF2-40B4-BE49-F238E27FC236}">
                  <a16:creationId xmlns:a16="http://schemas.microsoft.com/office/drawing/2014/main" id="{7D1305B0-DB11-5A9F-D7CD-54CF716B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380A97AF-C7AE-61FD-5042-A256E172D032}"/>
                </a:ext>
              </a:extLst>
            </p:cNvPr>
            <p:cNvSpPr txBox="1"/>
            <p:nvPr/>
          </p:nvSpPr>
          <p:spPr>
            <a:xfrm>
              <a:off x="6086557" y="3325597"/>
              <a:ext cx="919940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mining</a:t>
              </a:r>
            </a:p>
          </p:txBody>
        </p:sp>
      </p:grp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120FB675-A9C8-6CE7-EC60-4838B70563F2}"/>
              </a:ext>
            </a:extLst>
          </p:cNvPr>
          <p:cNvCxnSpPr>
            <a:cxnSpLocks/>
          </p:cNvCxnSpPr>
          <p:nvPr/>
        </p:nvCxnSpPr>
        <p:spPr>
          <a:xfrm>
            <a:off x="7218688" y="2636494"/>
            <a:ext cx="7284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B9396DCB-7E7C-E342-2E79-9048AE93A46B}"/>
              </a:ext>
            </a:extLst>
          </p:cNvPr>
          <p:cNvCxnSpPr>
            <a:cxnSpLocks/>
          </p:cNvCxnSpPr>
          <p:nvPr/>
        </p:nvCxnSpPr>
        <p:spPr>
          <a:xfrm>
            <a:off x="7431788" y="1500575"/>
            <a:ext cx="0" cy="23921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13D920B-8819-7C72-50CF-DD7B7D22AF52}"/>
              </a:ext>
            </a:extLst>
          </p:cNvPr>
          <p:cNvCxnSpPr>
            <a:cxnSpLocks/>
          </p:cNvCxnSpPr>
          <p:nvPr/>
        </p:nvCxnSpPr>
        <p:spPr>
          <a:xfrm>
            <a:off x="7434372" y="1500575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B138F697-E441-9E5D-38C2-9A6009D111E6}"/>
              </a:ext>
            </a:extLst>
          </p:cNvPr>
          <p:cNvCxnSpPr>
            <a:cxnSpLocks/>
          </p:cNvCxnSpPr>
          <p:nvPr/>
        </p:nvCxnSpPr>
        <p:spPr>
          <a:xfrm>
            <a:off x="7431788" y="3894720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a 34">
            <a:extLst>
              <a:ext uri="{FF2B5EF4-FFF2-40B4-BE49-F238E27FC236}">
                <a16:creationId xmlns:a16="http://schemas.microsoft.com/office/drawing/2014/main" id="{7F3190BB-9322-2537-08FC-4695F23514F8}"/>
              </a:ext>
            </a:extLst>
          </p:cNvPr>
          <p:cNvGrpSpPr/>
          <p:nvPr/>
        </p:nvGrpSpPr>
        <p:grpSpPr>
          <a:xfrm>
            <a:off x="4338144" y="1345997"/>
            <a:ext cx="489263" cy="2734163"/>
            <a:chOff x="4338144" y="1314404"/>
            <a:chExt cx="489263" cy="2392755"/>
          </a:xfrm>
        </p:grpSpPr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26C04D9E-188F-27AB-DEAB-A07149C5F0C6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2419473"/>
              <a:ext cx="1682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9499FEC5-28F9-084E-5B2E-7EE0436D921A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1314974"/>
              <a:ext cx="0" cy="239218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ze strzałką 37">
              <a:extLst>
                <a:ext uri="{FF2B5EF4-FFF2-40B4-BE49-F238E27FC236}">
                  <a16:creationId xmlns:a16="http://schemas.microsoft.com/office/drawing/2014/main" id="{C3911C06-A08D-E9D3-87CB-2CED29EE7467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44" y="3707159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ze strzałką 38">
              <a:extLst>
                <a:ext uri="{FF2B5EF4-FFF2-40B4-BE49-F238E27FC236}">
                  <a16:creationId xmlns:a16="http://schemas.microsoft.com/office/drawing/2014/main" id="{32B25F3B-8AE0-4CA5-B011-9A5B1EF6843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328" y="1314404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6C968FE9-F860-96C9-DEAD-A0E51EA29864}"/>
              </a:ext>
            </a:extLst>
          </p:cNvPr>
          <p:cNvCxnSpPr>
            <a:cxnSpLocks/>
          </p:cNvCxnSpPr>
          <p:nvPr/>
        </p:nvCxnSpPr>
        <p:spPr>
          <a:xfrm>
            <a:off x="4340466" y="2972279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618BAC28-9483-7651-653C-690CCCE1D91A}"/>
              </a:ext>
            </a:extLst>
          </p:cNvPr>
          <p:cNvCxnSpPr>
            <a:cxnSpLocks/>
          </p:cNvCxnSpPr>
          <p:nvPr/>
        </p:nvCxnSpPr>
        <p:spPr>
          <a:xfrm>
            <a:off x="4346328" y="2083625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3358A68E-181A-649D-78E2-8F768A5BB0DB}"/>
              </a:ext>
            </a:extLst>
          </p:cNvPr>
          <p:cNvCxnSpPr>
            <a:cxnSpLocks/>
          </p:cNvCxnSpPr>
          <p:nvPr/>
        </p:nvCxnSpPr>
        <p:spPr>
          <a:xfrm>
            <a:off x="5953260" y="2634298"/>
            <a:ext cx="3170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0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warehouse: advantages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Consolidation of data in one place</a:t>
            </a:r>
          </a:p>
          <a:p>
            <a:r>
              <a:rPr lang="pl-PL"/>
              <a:t>Faster analyses</a:t>
            </a:r>
          </a:p>
          <a:p>
            <a:r>
              <a:rPr lang="pl-PL"/>
              <a:t>Easier and faster data transformation, data enrichment and feature engineering processes</a:t>
            </a:r>
          </a:p>
          <a:p>
            <a:r>
              <a:rPr lang="pl-PL"/>
              <a:t>Improved data quality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82EA013C-616B-C2FE-90EE-A80D7CE2CD5E}"/>
              </a:ext>
            </a:extLst>
          </p:cNvPr>
          <p:cNvGrpSpPr/>
          <p:nvPr/>
        </p:nvGrpSpPr>
        <p:grpSpPr>
          <a:xfrm>
            <a:off x="3834744" y="2737141"/>
            <a:ext cx="541449" cy="751060"/>
            <a:chOff x="6314337" y="2264910"/>
            <a:chExt cx="860070" cy="1226748"/>
          </a:xfrm>
        </p:grpSpPr>
        <p:sp>
          <p:nvSpPr>
            <p:cNvPr id="7" name="Freeform 93">
              <a:extLst>
                <a:ext uri="{FF2B5EF4-FFF2-40B4-BE49-F238E27FC236}">
                  <a16:creationId xmlns:a16="http://schemas.microsoft.com/office/drawing/2014/main" id="{9F1ACA88-16DF-F3F2-3E53-38C3B9694F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5264" y="2264910"/>
              <a:ext cx="778214" cy="779060"/>
            </a:xfrm>
            <a:custGeom>
              <a:avLst/>
              <a:gdLst>
                <a:gd name="T0" fmla="*/ 651 w 659"/>
                <a:gd name="T1" fmla="*/ 0 h 658"/>
                <a:gd name="T2" fmla="*/ 361 w 659"/>
                <a:gd name="T3" fmla="*/ 2 h 658"/>
                <a:gd name="T4" fmla="*/ 0 w 659"/>
                <a:gd name="T5" fmla="*/ 366 h 658"/>
                <a:gd name="T6" fmla="*/ 288 w 659"/>
                <a:gd name="T7" fmla="*/ 656 h 658"/>
                <a:gd name="T8" fmla="*/ 298 w 659"/>
                <a:gd name="T9" fmla="*/ 656 h 658"/>
                <a:gd name="T10" fmla="*/ 659 w 659"/>
                <a:gd name="T11" fmla="*/ 292 h 658"/>
                <a:gd name="T12" fmla="*/ 293 w 659"/>
                <a:gd name="T13" fmla="*/ 641 h 658"/>
                <a:gd name="T14" fmla="*/ 369 w 659"/>
                <a:gd name="T15" fmla="*/ 14 h 658"/>
                <a:gd name="T16" fmla="*/ 645 w 659"/>
                <a:gd name="T17" fmla="*/ 289 h 658"/>
                <a:gd name="T18" fmla="*/ 514 w 659"/>
                <a:gd name="T19" fmla="*/ 81 h 658"/>
                <a:gd name="T20" fmla="*/ 452 w 659"/>
                <a:gd name="T21" fmla="*/ 144 h 658"/>
                <a:gd name="T22" fmla="*/ 514 w 659"/>
                <a:gd name="T23" fmla="*/ 200 h 658"/>
                <a:gd name="T24" fmla="*/ 559 w 659"/>
                <a:gd name="T25" fmla="*/ 188 h 658"/>
                <a:gd name="T26" fmla="*/ 514 w 659"/>
                <a:gd name="T27" fmla="*/ 81 h 658"/>
                <a:gd name="T28" fmla="*/ 514 w 659"/>
                <a:gd name="T29" fmla="*/ 192 h 658"/>
                <a:gd name="T30" fmla="*/ 514 w 659"/>
                <a:gd name="T31" fmla="*/ 192 h 658"/>
                <a:gd name="T32" fmla="*/ 480 w 659"/>
                <a:gd name="T33" fmla="*/ 110 h 658"/>
                <a:gd name="T34" fmla="*/ 563 w 659"/>
                <a:gd name="T35" fmla="*/ 144 h 658"/>
                <a:gd name="T36" fmla="*/ 403 w 659"/>
                <a:gd name="T37" fmla="*/ 266 h 658"/>
                <a:gd name="T38" fmla="*/ 423 w 659"/>
                <a:gd name="T39" fmla="*/ 236 h 658"/>
                <a:gd name="T40" fmla="*/ 393 w 659"/>
                <a:gd name="T41" fmla="*/ 256 h 658"/>
                <a:gd name="T42" fmla="*/ 308 w 659"/>
                <a:gd name="T43" fmla="*/ 248 h 658"/>
                <a:gd name="T44" fmla="*/ 315 w 659"/>
                <a:gd name="T45" fmla="*/ 334 h 658"/>
                <a:gd name="T46" fmla="*/ 225 w 659"/>
                <a:gd name="T47" fmla="*/ 325 h 658"/>
                <a:gd name="T48" fmla="*/ 211 w 659"/>
                <a:gd name="T49" fmla="*/ 326 h 658"/>
                <a:gd name="T50" fmla="*/ 215 w 659"/>
                <a:gd name="T51" fmla="*/ 435 h 658"/>
                <a:gd name="T52" fmla="*/ 219 w 659"/>
                <a:gd name="T53" fmla="*/ 447 h 658"/>
                <a:gd name="T54" fmla="*/ 253 w 659"/>
                <a:gd name="T55" fmla="*/ 416 h 658"/>
                <a:gd name="T56" fmla="*/ 336 w 659"/>
                <a:gd name="T57" fmla="*/ 425 h 658"/>
                <a:gd name="T58" fmla="*/ 333 w 659"/>
                <a:gd name="T59" fmla="*/ 336 h 658"/>
                <a:gd name="T60" fmla="*/ 418 w 659"/>
                <a:gd name="T61" fmla="*/ 332 h 658"/>
                <a:gd name="T62" fmla="*/ 431 w 659"/>
                <a:gd name="T63" fmla="*/ 329 h 658"/>
                <a:gd name="T64" fmla="*/ 317 w 659"/>
                <a:gd name="T65" fmla="*/ 258 h 658"/>
                <a:gd name="T66" fmla="*/ 383 w 659"/>
                <a:gd name="T67" fmla="*/ 266 h 658"/>
                <a:gd name="T68" fmla="*/ 317 w 659"/>
                <a:gd name="T69" fmla="*/ 258 h 658"/>
                <a:gd name="T70" fmla="*/ 326 w 659"/>
                <a:gd name="T71" fmla="*/ 415 h 658"/>
                <a:gd name="T72" fmla="*/ 323 w 659"/>
                <a:gd name="T73" fmla="*/ 34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9" h="658">
                  <a:moveTo>
                    <a:pt x="658" y="7"/>
                  </a:moveTo>
                  <a:cubicBezTo>
                    <a:pt x="658" y="3"/>
                    <a:pt x="655" y="0"/>
                    <a:pt x="651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4" y="0"/>
                    <a:pt x="362" y="0"/>
                    <a:pt x="361" y="2"/>
                  </a:cubicBezTo>
                  <a:cubicBezTo>
                    <a:pt x="2" y="361"/>
                    <a:pt x="2" y="361"/>
                    <a:pt x="2" y="361"/>
                  </a:cubicBezTo>
                  <a:cubicBezTo>
                    <a:pt x="1" y="362"/>
                    <a:pt x="0" y="364"/>
                    <a:pt x="0" y="366"/>
                  </a:cubicBezTo>
                  <a:cubicBezTo>
                    <a:pt x="0" y="367"/>
                    <a:pt x="1" y="369"/>
                    <a:pt x="2" y="370"/>
                  </a:cubicBezTo>
                  <a:cubicBezTo>
                    <a:pt x="288" y="656"/>
                    <a:pt x="288" y="656"/>
                    <a:pt x="288" y="656"/>
                  </a:cubicBezTo>
                  <a:cubicBezTo>
                    <a:pt x="289" y="657"/>
                    <a:pt x="291" y="658"/>
                    <a:pt x="293" y="658"/>
                  </a:cubicBezTo>
                  <a:cubicBezTo>
                    <a:pt x="294" y="658"/>
                    <a:pt x="296" y="657"/>
                    <a:pt x="298" y="656"/>
                  </a:cubicBezTo>
                  <a:cubicBezTo>
                    <a:pt x="656" y="297"/>
                    <a:pt x="656" y="297"/>
                    <a:pt x="656" y="297"/>
                  </a:cubicBezTo>
                  <a:cubicBezTo>
                    <a:pt x="658" y="296"/>
                    <a:pt x="659" y="294"/>
                    <a:pt x="659" y="292"/>
                  </a:cubicBezTo>
                  <a:lnTo>
                    <a:pt x="658" y="7"/>
                  </a:lnTo>
                  <a:close/>
                  <a:moveTo>
                    <a:pt x="293" y="641"/>
                  </a:moveTo>
                  <a:cubicBezTo>
                    <a:pt x="17" y="366"/>
                    <a:pt x="17" y="366"/>
                    <a:pt x="17" y="366"/>
                  </a:cubicBezTo>
                  <a:cubicBezTo>
                    <a:pt x="369" y="14"/>
                    <a:pt x="369" y="14"/>
                    <a:pt x="369" y="14"/>
                  </a:cubicBezTo>
                  <a:cubicBezTo>
                    <a:pt x="644" y="14"/>
                    <a:pt x="644" y="14"/>
                    <a:pt x="644" y="14"/>
                  </a:cubicBezTo>
                  <a:cubicBezTo>
                    <a:pt x="645" y="289"/>
                    <a:pt x="645" y="289"/>
                    <a:pt x="645" y="289"/>
                  </a:cubicBezTo>
                  <a:lnTo>
                    <a:pt x="293" y="641"/>
                  </a:lnTo>
                  <a:close/>
                  <a:moveTo>
                    <a:pt x="514" y="81"/>
                  </a:moveTo>
                  <a:cubicBezTo>
                    <a:pt x="498" y="81"/>
                    <a:pt x="482" y="88"/>
                    <a:pt x="470" y="100"/>
                  </a:cubicBezTo>
                  <a:cubicBezTo>
                    <a:pt x="458" y="111"/>
                    <a:pt x="452" y="127"/>
                    <a:pt x="452" y="144"/>
                  </a:cubicBezTo>
                  <a:cubicBezTo>
                    <a:pt x="452" y="178"/>
                    <a:pt x="480" y="206"/>
                    <a:pt x="514" y="206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4" y="206"/>
                    <a:pt x="514" y="206"/>
                    <a:pt x="514" y="206"/>
                  </a:cubicBezTo>
                  <a:cubicBezTo>
                    <a:pt x="531" y="206"/>
                    <a:pt x="547" y="200"/>
                    <a:pt x="559" y="188"/>
                  </a:cubicBezTo>
                  <a:cubicBezTo>
                    <a:pt x="570" y="176"/>
                    <a:pt x="577" y="160"/>
                    <a:pt x="577" y="144"/>
                  </a:cubicBezTo>
                  <a:cubicBezTo>
                    <a:pt x="577" y="109"/>
                    <a:pt x="549" y="81"/>
                    <a:pt x="514" y="81"/>
                  </a:cubicBezTo>
                  <a:close/>
                  <a:moveTo>
                    <a:pt x="549" y="178"/>
                  </a:moveTo>
                  <a:cubicBezTo>
                    <a:pt x="540" y="187"/>
                    <a:pt x="527" y="192"/>
                    <a:pt x="514" y="192"/>
                  </a:cubicBezTo>
                  <a:cubicBezTo>
                    <a:pt x="514" y="199"/>
                    <a:pt x="514" y="199"/>
                    <a:pt x="514" y="199"/>
                  </a:cubicBezTo>
                  <a:cubicBezTo>
                    <a:pt x="514" y="192"/>
                    <a:pt x="514" y="192"/>
                    <a:pt x="514" y="192"/>
                  </a:cubicBezTo>
                  <a:cubicBezTo>
                    <a:pt x="488" y="192"/>
                    <a:pt x="466" y="171"/>
                    <a:pt x="466" y="144"/>
                  </a:cubicBezTo>
                  <a:cubicBezTo>
                    <a:pt x="466" y="131"/>
                    <a:pt x="471" y="119"/>
                    <a:pt x="480" y="110"/>
                  </a:cubicBezTo>
                  <a:cubicBezTo>
                    <a:pt x="489" y="100"/>
                    <a:pt x="501" y="95"/>
                    <a:pt x="514" y="95"/>
                  </a:cubicBezTo>
                  <a:cubicBezTo>
                    <a:pt x="541" y="95"/>
                    <a:pt x="563" y="117"/>
                    <a:pt x="563" y="144"/>
                  </a:cubicBezTo>
                  <a:cubicBezTo>
                    <a:pt x="563" y="157"/>
                    <a:pt x="558" y="169"/>
                    <a:pt x="549" y="178"/>
                  </a:cubicBezTo>
                  <a:close/>
                  <a:moveTo>
                    <a:pt x="403" y="266"/>
                  </a:moveTo>
                  <a:cubicBezTo>
                    <a:pt x="423" y="246"/>
                    <a:pt x="423" y="246"/>
                    <a:pt x="423" y="246"/>
                  </a:cubicBezTo>
                  <a:cubicBezTo>
                    <a:pt x="426" y="243"/>
                    <a:pt x="426" y="238"/>
                    <a:pt x="423" y="236"/>
                  </a:cubicBezTo>
                  <a:cubicBezTo>
                    <a:pt x="421" y="233"/>
                    <a:pt x="416" y="233"/>
                    <a:pt x="414" y="236"/>
                  </a:cubicBezTo>
                  <a:cubicBezTo>
                    <a:pt x="393" y="256"/>
                    <a:pt x="393" y="256"/>
                    <a:pt x="393" y="256"/>
                  </a:cubicBezTo>
                  <a:cubicBezTo>
                    <a:pt x="386" y="250"/>
                    <a:pt x="373" y="241"/>
                    <a:pt x="358" y="236"/>
                  </a:cubicBezTo>
                  <a:cubicBezTo>
                    <a:pt x="339" y="230"/>
                    <a:pt x="321" y="234"/>
                    <a:pt x="308" y="248"/>
                  </a:cubicBezTo>
                  <a:cubicBezTo>
                    <a:pt x="280" y="276"/>
                    <a:pt x="303" y="313"/>
                    <a:pt x="315" y="333"/>
                  </a:cubicBezTo>
                  <a:cubicBezTo>
                    <a:pt x="315" y="334"/>
                    <a:pt x="315" y="334"/>
                    <a:pt x="315" y="334"/>
                  </a:cubicBezTo>
                  <a:cubicBezTo>
                    <a:pt x="253" y="396"/>
                    <a:pt x="253" y="396"/>
                    <a:pt x="253" y="396"/>
                  </a:cubicBezTo>
                  <a:cubicBezTo>
                    <a:pt x="240" y="378"/>
                    <a:pt x="228" y="348"/>
                    <a:pt x="225" y="325"/>
                  </a:cubicBezTo>
                  <a:cubicBezTo>
                    <a:pt x="225" y="321"/>
                    <a:pt x="222" y="318"/>
                    <a:pt x="218" y="319"/>
                  </a:cubicBezTo>
                  <a:cubicBezTo>
                    <a:pt x="214" y="319"/>
                    <a:pt x="211" y="323"/>
                    <a:pt x="211" y="326"/>
                  </a:cubicBezTo>
                  <a:cubicBezTo>
                    <a:pt x="214" y="353"/>
                    <a:pt x="228" y="386"/>
                    <a:pt x="243" y="406"/>
                  </a:cubicBezTo>
                  <a:cubicBezTo>
                    <a:pt x="215" y="435"/>
                    <a:pt x="215" y="435"/>
                    <a:pt x="215" y="435"/>
                  </a:cubicBezTo>
                  <a:cubicBezTo>
                    <a:pt x="212" y="438"/>
                    <a:pt x="212" y="442"/>
                    <a:pt x="215" y="445"/>
                  </a:cubicBezTo>
                  <a:cubicBezTo>
                    <a:pt x="216" y="446"/>
                    <a:pt x="218" y="447"/>
                    <a:pt x="219" y="447"/>
                  </a:cubicBezTo>
                  <a:cubicBezTo>
                    <a:pt x="221" y="447"/>
                    <a:pt x="223" y="446"/>
                    <a:pt x="224" y="445"/>
                  </a:cubicBezTo>
                  <a:cubicBezTo>
                    <a:pt x="253" y="416"/>
                    <a:pt x="253" y="416"/>
                    <a:pt x="253" y="416"/>
                  </a:cubicBezTo>
                  <a:cubicBezTo>
                    <a:pt x="268" y="429"/>
                    <a:pt x="285" y="439"/>
                    <a:pt x="303" y="439"/>
                  </a:cubicBezTo>
                  <a:cubicBezTo>
                    <a:pt x="314" y="439"/>
                    <a:pt x="326" y="435"/>
                    <a:pt x="336" y="425"/>
                  </a:cubicBezTo>
                  <a:cubicBezTo>
                    <a:pt x="368" y="392"/>
                    <a:pt x="347" y="358"/>
                    <a:pt x="335" y="340"/>
                  </a:cubicBezTo>
                  <a:cubicBezTo>
                    <a:pt x="335" y="338"/>
                    <a:pt x="334" y="337"/>
                    <a:pt x="333" y="336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404" y="290"/>
                    <a:pt x="413" y="310"/>
                    <a:pt x="418" y="332"/>
                  </a:cubicBezTo>
                  <a:cubicBezTo>
                    <a:pt x="418" y="336"/>
                    <a:pt x="422" y="338"/>
                    <a:pt x="426" y="338"/>
                  </a:cubicBezTo>
                  <a:cubicBezTo>
                    <a:pt x="430" y="337"/>
                    <a:pt x="432" y="333"/>
                    <a:pt x="431" y="329"/>
                  </a:cubicBezTo>
                  <a:cubicBezTo>
                    <a:pt x="426" y="305"/>
                    <a:pt x="416" y="282"/>
                    <a:pt x="403" y="266"/>
                  </a:cubicBezTo>
                  <a:close/>
                  <a:moveTo>
                    <a:pt x="317" y="258"/>
                  </a:moveTo>
                  <a:cubicBezTo>
                    <a:pt x="328" y="248"/>
                    <a:pt x="340" y="245"/>
                    <a:pt x="354" y="249"/>
                  </a:cubicBezTo>
                  <a:cubicBezTo>
                    <a:pt x="366" y="253"/>
                    <a:pt x="377" y="261"/>
                    <a:pt x="383" y="266"/>
                  </a:cubicBezTo>
                  <a:cubicBezTo>
                    <a:pt x="326" y="324"/>
                    <a:pt x="326" y="324"/>
                    <a:pt x="326" y="324"/>
                  </a:cubicBezTo>
                  <a:cubicBezTo>
                    <a:pt x="311" y="300"/>
                    <a:pt x="299" y="276"/>
                    <a:pt x="317" y="258"/>
                  </a:cubicBezTo>
                  <a:close/>
                  <a:moveTo>
                    <a:pt x="323" y="347"/>
                  </a:moveTo>
                  <a:cubicBezTo>
                    <a:pt x="338" y="370"/>
                    <a:pt x="349" y="392"/>
                    <a:pt x="326" y="415"/>
                  </a:cubicBezTo>
                  <a:cubicBezTo>
                    <a:pt x="320" y="421"/>
                    <a:pt x="298" y="438"/>
                    <a:pt x="263" y="406"/>
                  </a:cubicBezTo>
                  <a:cubicBezTo>
                    <a:pt x="323" y="346"/>
                    <a:pt x="323" y="346"/>
                    <a:pt x="323" y="346"/>
                  </a:cubicBezTo>
                  <a:cubicBezTo>
                    <a:pt x="323" y="346"/>
                    <a:pt x="323" y="347"/>
                    <a:pt x="323" y="3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7AAD804A-B939-F504-37A6-0DF201928D47}"/>
                </a:ext>
              </a:extLst>
            </p:cNvPr>
            <p:cNvSpPr txBox="1"/>
            <p:nvPr/>
          </p:nvSpPr>
          <p:spPr>
            <a:xfrm>
              <a:off x="6314337" y="3043970"/>
              <a:ext cx="860070" cy="447688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sales</a:t>
              </a: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A3E8A682-8BA9-C905-1130-20A4348A6454}"/>
              </a:ext>
            </a:extLst>
          </p:cNvPr>
          <p:cNvGrpSpPr/>
          <p:nvPr/>
        </p:nvGrpSpPr>
        <p:grpSpPr>
          <a:xfrm>
            <a:off x="3764535" y="3766892"/>
            <a:ext cx="648850" cy="601562"/>
            <a:chOff x="5351753" y="3903033"/>
            <a:chExt cx="1030673" cy="982563"/>
          </a:xfrm>
        </p:grpSpPr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C1428B3F-6F70-F165-DD9D-287A74FC62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36" y="3903033"/>
              <a:ext cx="557489" cy="534875"/>
            </a:xfrm>
            <a:custGeom>
              <a:avLst/>
              <a:gdLst>
                <a:gd name="T0" fmla="*/ 641 w 720"/>
                <a:gd name="T1" fmla="*/ 515 h 691"/>
                <a:gd name="T2" fmla="*/ 440 w 720"/>
                <a:gd name="T3" fmla="*/ 623 h 691"/>
                <a:gd name="T4" fmla="*/ 434 w 720"/>
                <a:gd name="T5" fmla="*/ 619 h 691"/>
                <a:gd name="T6" fmla="*/ 102 w 720"/>
                <a:gd name="T7" fmla="*/ 28 h 691"/>
                <a:gd name="T8" fmla="*/ 11 w 720"/>
                <a:gd name="T9" fmla="*/ 65 h 691"/>
                <a:gd name="T10" fmla="*/ 4 w 720"/>
                <a:gd name="T11" fmla="*/ 53 h 691"/>
                <a:gd name="T12" fmla="*/ 106 w 720"/>
                <a:gd name="T13" fmla="*/ 15 h 691"/>
                <a:gd name="T14" fmla="*/ 443 w 720"/>
                <a:gd name="T15" fmla="*/ 606 h 691"/>
                <a:gd name="T16" fmla="*/ 644 w 720"/>
                <a:gd name="T17" fmla="*/ 506 h 691"/>
                <a:gd name="T18" fmla="*/ 391 w 720"/>
                <a:gd name="T19" fmla="*/ 656 h 691"/>
                <a:gd name="T20" fmla="*/ 344 w 720"/>
                <a:gd name="T21" fmla="*/ 691 h 691"/>
                <a:gd name="T22" fmla="*/ 321 w 720"/>
                <a:gd name="T23" fmla="*/ 599 h 691"/>
                <a:gd name="T24" fmla="*/ 387 w 720"/>
                <a:gd name="T25" fmla="*/ 619 h 691"/>
                <a:gd name="T26" fmla="*/ 344 w 720"/>
                <a:gd name="T27" fmla="*/ 607 h 691"/>
                <a:gd name="T28" fmla="*/ 314 w 720"/>
                <a:gd name="T29" fmla="*/ 659 h 691"/>
                <a:gd name="T30" fmla="*/ 361 w 720"/>
                <a:gd name="T31" fmla="*/ 673 h 691"/>
                <a:gd name="T32" fmla="*/ 375 w 720"/>
                <a:gd name="T33" fmla="*/ 626 h 691"/>
                <a:gd name="T34" fmla="*/ 470 w 720"/>
                <a:gd name="T35" fmla="*/ 546 h 691"/>
                <a:gd name="T36" fmla="*/ 465 w 720"/>
                <a:gd name="T37" fmla="*/ 546 h 691"/>
                <a:gd name="T38" fmla="*/ 245 w 720"/>
                <a:gd name="T39" fmla="*/ 142 h 691"/>
                <a:gd name="T40" fmla="*/ 492 w 720"/>
                <a:gd name="T41" fmla="*/ 1 h 691"/>
                <a:gd name="T42" fmla="*/ 501 w 720"/>
                <a:gd name="T43" fmla="*/ 3 h 691"/>
                <a:gd name="T44" fmla="*/ 715 w 720"/>
                <a:gd name="T45" fmla="*/ 414 h 691"/>
                <a:gd name="T46" fmla="*/ 362 w 720"/>
                <a:gd name="T47" fmla="*/ 330 h 691"/>
                <a:gd name="T48" fmla="*/ 492 w 720"/>
                <a:gd name="T49" fmla="*/ 16 h 691"/>
                <a:gd name="T50" fmla="*/ 702 w 720"/>
                <a:gd name="T51" fmla="*/ 405 h 691"/>
                <a:gd name="T52" fmla="*/ 369 w 720"/>
                <a:gd name="T53" fmla="*/ 342 h 691"/>
                <a:gd name="T54" fmla="*/ 702 w 720"/>
                <a:gd name="T55" fmla="*/ 405 h 691"/>
                <a:gd name="T56" fmla="*/ 465 w 720"/>
                <a:gd name="T57" fmla="*/ 92 h 691"/>
                <a:gd name="T58" fmla="*/ 342 w 720"/>
                <a:gd name="T59" fmla="*/ 151 h 691"/>
                <a:gd name="T60" fmla="*/ 345 w 720"/>
                <a:gd name="T61" fmla="*/ 164 h 691"/>
                <a:gd name="T62" fmla="*/ 463 w 720"/>
                <a:gd name="T63" fmla="*/ 102 h 691"/>
                <a:gd name="T64" fmla="*/ 563 w 720"/>
                <a:gd name="T65" fmla="*/ 288 h 691"/>
                <a:gd name="T66" fmla="*/ 446 w 720"/>
                <a:gd name="T67" fmla="*/ 359 h 691"/>
                <a:gd name="T68" fmla="*/ 455 w 720"/>
                <a:gd name="T69" fmla="*/ 362 h 691"/>
                <a:gd name="T70" fmla="*/ 572 w 720"/>
                <a:gd name="T71" fmla="*/ 2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0" h="691">
                  <a:moveTo>
                    <a:pt x="644" y="506"/>
                  </a:moveTo>
                  <a:cubicBezTo>
                    <a:pt x="646" y="509"/>
                    <a:pt x="645" y="513"/>
                    <a:pt x="641" y="515"/>
                  </a:cubicBezTo>
                  <a:cubicBezTo>
                    <a:pt x="443" y="622"/>
                    <a:pt x="443" y="622"/>
                    <a:pt x="443" y="622"/>
                  </a:cubicBezTo>
                  <a:cubicBezTo>
                    <a:pt x="442" y="622"/>
                    <a:pt x="441" y="623"/>
                    <a:pt x="440" y="623"/>
                  </a:cubicBezTo>
                  <a:cubicBezTo>
                    <a:pt x="439" y="623"/>
                    <a:pt x="439" y="623"/>
                    <a:pt x="438" y="622"/>
                  </a:cubicBezTo>
                  <a:cubicBezTo>
                    <a:pt x="436" y="622"/>
                    <a:pt x="435" y="621"/>
                    <a:pt x="434" y="619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0" y="38"/>
                    <a:pt x="112" y="31"/>
                    <a:pt x="102" y="28"/>
                  </a:cubicBezTo>
                  <a:cubicBezTo>
                    <a:pt x="93" y="25"/>
                    <a:pt x="82" y="26"/>
                    <a:pt x="73" y="31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7" y="67"/>
                    <a:pt x="3" y="66"/>
                    <a:pt x="1" y="62"/>
                  </a:cubicBezTo>
                  <a:cubicBezTo>
                    <a:pt x="0" y="59"/>
                    <a:pt x="1" y="55"/>
                    <a:pt x="4" y="53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9" y="12"/>
                    <a:pt x="93" y="11"/>
                    <a:pt x="106" y="15"/>
                  </a:cubicBezTo>
                  <a:cubicBezTo>
                    <a:pt x="120" y="19"/>
                    <a:pt x="131" y="28"/>
                    <a:pt x="137" y="40"/>
                  </a:cubicBezTo>
                  <a:cubicBezTo>
                    <a:pt x="443" y="606"/>
                    <a:pt x="443" y="606"/>
                    <a:pt x="443" y="606"/>
                  </a:cubicBezTo>
                  <a:cubicBezTo>
                    <a:pt x="634" y="503"/>
                    <a:pt x="634" y="503"/>
                    <a:pt x="634" y="503"/>
                  </a:cubicBezTo>
                  <a:cubicBezTo>
                    <a:pt x="638" y="501"/>
                    <a:pt x="642" y="502"/>
                    <a:pt x="644" y="506"/>
                  </a:cubicBezTo>
                  <a:close/>
                  <a:moveTo>
                    <a:pt x="387" y="619"/>
                  </a:moveTo>
                  <a:cubicBezTo>
                    <a:pt x="394" y="630"/>
                    <a:pt x="395" y="644"/>
                    <a:pt x="391" y="656"/>
                  </a:cubicBezTo>
                  <a:cubicBezTo>
                    <a:pt x="387" y="669"/>
                    <a:pt x="379" y="679"/>
                    <a:pt x="368" y="685"/>
                  </a:cubicBezTo>
                  <a:cubicBezTo>
                    <a:pt x="360" y="689"/>
                    <a:pt x="352" y="691"/>
                    <a:pt x="344" y="691"/>
                  </a:cubicBezTo>
                  <a:cubicBezTo>
                    <a:pt x="326" y="691"/>
                    <a:pt x="310" y="681"/>
                    <a:pt x="301" y="665"/>
                  </a:cubicBezTo>
                  <a:cubicBezTo>
                    <a:pt x="289" y="642"/>
                    <a:pt x="297" y="612"/>
                    <a:pt x="321" y="599"/>
                  </a:cubicBezTo>
                  <a:cubicBezTo>
                    <a:pt x="328" y="595"/>
                    <a:pt x="336" y="593"/>
                    <a:pt x="344" y="593"/>
                  </a:cubicBezTo>
                  <a:cubicBezTo>
                    <a:pt x="362" y="593"/>
                    <a:pt x="379" y="603"/>
                    <a:pt x="387" y="619"/>
                  </a:cubicBezTo>
                  <a:close/>
                  <a:moveTo>
                    <a:pt x="375" y="626"/>
                  </a:moveTo>
                  <a:cubicBezTo>
                    <a:pt x="369" y="614"/>
                    <a:pt x="357" y="607"/>
                    <a:pt x="344" y="607"/>
                  </a:cubicBezTo>
                  <a:cubicBezTo>
                    <a:pt x="339" y="607"/>
                    <a:pt x="333" y="609"/>
                    <a:pt x="328" y="612"/>
                  </a:cubicBezTo>
                  <a:cubicBezTo>
                    <a:pt x="311" y="621"/>
                    <a:pt x="305" y="642"/>
                    <a:pt x="314" y="659"/>
                  </a:cubicBezTo>
                  <a:cubicBezTo>
                    <a:pt x="320" y="670"/>
                    <a:pt x="332" y="677"/>
                    <a:pt x="344" y="677"/>
                  </a:cubicBezTo>
                  <a:cubicBezTo>
                    <a:pt x="350" y="677"/>
                    <a:pt x="356" y="676"/>
                    <a:pt x="361" y="673"/>
                  </a:cubicBezTo>
                  <a:cubicBezTo>
                    <a:pt x="369" y="668"/>
                    <a:pt x="375" y="661"/>
                    <a:pt x="378" y="652"/>
                  </a:cubicBezTo>
                  <a:cubicBezTo>
                    <a:pt x="380" y="643"/>
                    <a:pt x="379" y="634"/>
                    <a:pt x="375" y="626"/>
                  </a:cubicBezTo>
                  <a:close/>
                  <a:moveTo>
                    <a:pt x="715" y="414"/>
                  </a:moveTo>
                  <a:cubicBezTo>
                    <a:pt x="470" y="546"/>
                    <a:pt x="470" y="546"/>
                    <a:pt x="470" y="546"/>
                  </a:cubicBezTo>
                  <a:cubicBezTo>
                    <a:pt x="469" y="546"/>
                    <a:pt x="468" y="546"/>
                    <a:pt x="467" y="546"/>
                  </a:cubicBezTo>
                  <a:cubicBezTo>
                    <a:pt x="467" y="546"/>
                    <a:pt x="466" y="546"/>
                    <a:pt x="465" y="546"/>
                  </a:cubicBezTo>
                  <a:cubicBezTo>
                    <a:pt x="463" y="546"/>
                    <a:pt x="462" y="544"/>
                    <a:pt x="461" y="543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3" y="139"/>
                    <a:pt x="244" y="134"/>
                    <a:pt x="248" y="133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4" y="0"/>
                    <a:pt x="496" y="0"/>
                    <a:pt x="497" y="0"/>
                  </a:cubicBezTo>
                  <a:cubicBezTo>
                    <a:pt x="499" y="1"/>
                    <a:pt x="501" y="2"/>
                    <a:pt x="501" y="3"/>
                  </a:cubicBezTo>
                  <a:cubicBezTo>
                    <a:pt x="718" y="404"/>
                    <a:pt x="718" y="404"/>
                    <a:pt x="718" y="404"/>
                  </a:cubicBezTo>
                  <a:cubicBezTo>
                    <a:pt x="720" y="408"/>
                    <a:pt x="718" y="412"/>
                    <a:pt x="715" y="414"/>
                  </a:cubicBezTo>
                  <a:close/>
                  <a:moveTo>
                    <a:pt x="260" y="142"/>
                  </a:moveTo>
                  <a:cubicBezTo>
                    <a:pt x="362" y="330"/>
                    <a:pt x="362" y="330"/>
                    <a:pt x="362" y="330"/>
                  </a:cubicBezTo>
                  <a:cubicBezTo>
                    <a:pt x="594" y="204"/>
                    <a:pt x="594" y="204"/>
                    <a:pt x="594" y="204"/>
                  </a:cubicBezTo>
                  <a:cubicBezTo>
                    <a:pt x="492" y="16"/>
                    <a:pt x="492" y="16"/>
                    <a:pt x="492" y="16"/>
                  </a:cubicBezTo>
                  <a:lnTo>
                    <a:pt x="260" y="142"/>
                  </a:lnTo>
                  <a:close/>
                  <a:moveTo>
                    <a:pt x="702" y="405"/>
                  </a:moveTo>
                  <a:cubicBezTo>
                    <a:pt x="601" y="217"/>
                    <a:pt x="601" y="217"/>
                    <a:pt x="601" y="217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470" y="530"/>
                    <a:pt x="470" y="530"/>
                    <a:pt x="470" y="530"/>
                  </a:cubicBezTo>
                  <a:lnTo>
                    <a:pt x="702" y="405"/>
                  </a:lnTo>
                  <a:close/>
                  <a:moveTo>
                    <a:pt x="463" y="102"/>
                  </a:moveTo>
                  <a:cubicBezTo>
                    <a:pt x="466" y="100"/>
                    <a:pt x="467" y="96"/>
                    <a:pt x="465" y="92"/>
                  </a:cubicBezTo>
                  <a:cubicBezTo>
                    <a:pt x="464" y="89"/>
                    <a:pt x="459" y="88"/>
                    <a:pt x="456" y="89"/>
                  </a:cubicBezTo>
                  <a:cubicBezTo>
                    <a:pt x="342" y="151"/>
                    <a:pt x="342" y="151"/>
                    <a:pt x="342" y="151"/>
                  </a:cubicBezTo>
                  <a:cubicBezTo>
                    <a:pt x="338" y="153"/>
                    <a:pt x="337" y="157"/>
                    <a:pt x="339" y="161"/>
                  </a:cubicBezTo>
                  <a:cubicBezTo>
                    <a:pt x="340" y="163"/>
                    <a:pt x="342" y="164"/>
                    <a:pt x="345" y="164"/>
                  </a:cubicBezTo>
                  <a:cubicBezTo>
                    <a:pt x="346" y="164"/>
                    <a:pt x="347" y="164"/>
                    <a:pt x="348" y="163"/>
                  </a:cubicBezTo>
                  <a:lnTo>
                    <a:pt x="463" y="102"/>
                  </a:lnTo>
                  <a:close/>
                  <a:moveTo>
                    <a:pt x="572" y="291"/>
                  </a:moveTo>
                  <a:cubicBezTo>
                    <a:pt x="571" y="287"/>
                    <a:pt x="566" y="286"/>
                    <a:pt x="563" y="288"/>
                  </a:cubicBezTo>
                  <a:cubicBezTo>
                    <a:pt x="449" y="349"/>
                    <a:pt x="449" y="349"/>
                    <a:pt x="449" y="349"/>
                  </a:cubicBezTo>
                  <a:cubicBezTo>
                    <a:pt x="445" y="351"/>
                    <a:pt x="444" y="356"/>
                    <a:pt x="446" y="359"/>
                  </a:cubicBezTo>
                  <a:cubicBezTo>
                    <a:pt x="447" y="361"/>
                    <a:pt x="449" y="363"/>
                    <a:pt x="452" y="363"/>
                  </a:cubicBezTo>
                  <a:cubicBezTo>
                    <a:pt x="453" y="363"/>
                    <a:pt x="454" y="362"/>
                    <a:pt x="455" y="362"/>
                  </a:cubicBezTo>
                  <a:cubicBezTo>
                    <a:pt x="570" y="300"/>
                    <a:pt x="570" y="300"/>
                    <a:pt x="570" y="300"/>
                  </a:cubicBezTo>
                  <a:cubicBezTo>
                    <a:pt x="573" y="298"/>
                    <a:pt x="574" y="294"/>
                    <a:pt x="572" y="2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2261E3FD-2080-BF35-9F3E-BF107A96DEC3}"/>
                </a:ext>
              </a:extLst>
            </p:cNvPr>
            <p:cNvSpPr txBox="1"/>
            <p:nvPr/>
          </p:nvSpPr>
          <p:spPr>
            <a:xfrm>
              <a:off x="5351753" y="4437909"/>
              <a:ext cx="103067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logistics</a:t>
              </a: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3C0BFC23-9490-EA8A-9016-CF915BE0B91C}"/>
              </a:ext>
            </a:extLst>
          </p:cNvPr>
          <p:cNvGrpSpPr/>
          <p:nvPr/>
        </p:nvGrpSpPr>
        <p:grpSpPr>
          <a:xfrm>
            <a:off x="3785333" y="1829315"/>
            <a:ext cx="575651" cy="717059"/>
            <a:chOff x="6814531" y="332587"/>
            <a:chExt cx="914400" cy="1171210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C666CAD8-7BC4-7301-4AC2-16423F210263}"/>
                </a:ext>
              </a:extLst>
            </p:cNvPr>
            <p:cNvGrpSpPr/>
            <p:nvPr/>
          </p:nvGrpSpPr>
          <p:grpSpPr>
            <a:xfrm>
              <a:off x="6814531" y="332587"/>
              <a:ext cx="914400" cy="914400"/>
              <a:chOff x="7173759" y="1927997"/>
              <a:chExt cx="914400" cy="914400"/>
            </a:xfrm>
          </p:grpSpPr>
          <p:pic>
            <p:nvPicPr>
              <p:cNvPr id="15" name="Grafika 14" descr="Monitor kontur">
                <a:extLst>
                  <a:ext uri="{FF2B5EF4-FFF2-40B4-BE49-F238E27FC236}">
                    <a16:creationId xmlns:a16="http://schemas.microsoft.com/office/drawing/2014/main" id="{DF0DFF4B-1736-BB52-5EA7-11C548256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73759" y="1927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Freeform 105">
                <a:extLst>
                  <a:ext uri="{FF2B5EF4-FFF2-40B4-BE49-F238E27FC236}">
                    <a16:creationId xmlns:a16="http://schemas.microsoft.com/office/drawing/2014/main" id="{96B3498C-9193-CF43-7B6C-0D24A81AA3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52390" y="2188474"/>
                <a:ext cx="357138" cy="205835"/>
              </a:xfrm>
              <a:custGeom>
                <a:avLst/>
                <a:gdLst>
                  <a:gd name="T0" fmla="*/ 751 w 773"/>
                  <a:gd name="T1" fmla="*/ 6 h 445"/>
                  <a:gd name="T2" fmla="*/ 751 w 773"/>
                  <a:gd name="T3" fmla="*/ 5 h 445"/>
                  <a:gd name="T4" fmla="*/ 750 w 773"/>
                  <a:gd name="T5" fmla="*/ 3 h 445"/>
                  <a:gd name="T6" fmla="*/ 749 w 773"/>
                  <a:gd name="T7" fmla="*/ 2 h 445"/>
                  <a:gd name="T8" fmla="*/ 747 w 773"/>
                  <a:gd name="T9" fmla="*/ 1 h 445"/>
                  <a:gd name="T10" fmla="*/ 747 w 773"/>
                  <a:gd name="T11" fmla="*/ 1 h 445"/>
                  <a:gd name="T12" fmla="*/ 745 w 773"/>
                  <a:gd name="T13" fmla="*/ 0 h 445"/>
                  <a:gd name="T14" fmla="*/ 744 w 773"/>
                  <a:gd name="T15" fmla="*/ 0 h 445"/>
                  <a:gd name="T16" fmla="*/ 742 w 773"/>
                  <a:gd name="T17" fmla="*/ 1 h 445"/>
                  <a:gd name="T18" fmla="*/ 740 w 773"/>
                  <a:gd name="T19" fmla="*/ 2 h 445"/>
                  <a:gd name="T20" fmla="*/ 626 w 773"/>
                  <a:gd name="T21" fmla="*/ 87 h 445"/>
                  <a:gd name="T22" fmla="*/ 634 w 773"/>
                  <a:gd name="T23" fmla="*/ 99 h 445"/>
                  <a:gd name="T24" fmla="*/ 649 w 773"/>
                  <a:gd name="T25" fmla="*/ 211 h 445"/>
                  <a:gd name="T26" fmla="*/ 581 w 773"/>
                  <a:gd name="T27" fmla="*/ 234 h 445"/>
                  <a:gd name="T28" fmla="*/ 484 w 773"/>
                  <a:gd name="T29" fmla="*/ 165 h 445"/>
                  <a:gd name="T30" fmla="*/ 374 w 773"/>
                  <a:gd name="T31" fmla="*/ 165 h 445"/>
                  <a:gd name="T32" fmla="*/ 331 w 773"/>
                  <a:gd name="T33" fmla="*/ 338 h 445"/>
                  <a:gd name="T34" fmla="*/ 281 w 773"/>
                  <a:gd name="T35" fmla="*/ 345 h 445"/>
                  <a:gd name="T36" fmla="*/ 205 w 773"/>
                  <a:gd name="T37" fmla="*/ 210 h 445"/>
                  <a:gd name="T38" fmla="*/ 95 w 773"/>
                  <a:gd name="T39" fmla="*/ 210 h 445"/>
                  <a:gd name="T40" fmla="*/ 2 w 773"/>
                  <a:gd name="T41" fmla="*/ 385 h 445"/>
                  <a:gd name="T42" fmla="*/ 8 w 773"/>
                  <a:gd name="T43" fmla="*/ 397 h 445"/>
                  <a:gd name="T44" fmla="*/ 120 w 773"/>
                  <a:gd name="T45" fmla="*/ 256 h 445"/>
                  <a:gd name="T46" fmla="*/ 181 w 773"/>
                  <a:gd name="T47" fmla="*/ 255 h 445"/>
                  <a:gd name="T48" fmla="*/ 258 w 773"/>
                  <a:gd name="T49" fmla="*/ 390 h 445"/>
                  <a:gd name="T50" fmla="*/ 368 w 773"/>
                  <a:gd name="T51" fmla="*/ 390 h 445"/>
                  <a:gd name="T52" fmla="*/ 406 w 773"/>
                  <a:gd name="T53" fmla="*/ 215 h 445"/>
                  <a:gd name="T54" fmla="*/ 478 w 773"/>
                  <a:gd name="T55" fmla="*/ 191 h 445"/>
                  <a:gd name="T56" fmla="*/ 573 w 773"/>
                  <a:gd name="T57" fmla="*/ 261 h 445"/>
                  <a:gd name="T58" fmla="*/ 683 w 773"/>
                  <a:gd name="T59" fmla="*/ 261 h 445"/>
                  <a:gd name="T60" fmla="*/ 741 w 773"/>
                  <a:gd name="T61" fmla="*/ 33 h 445"/>
                  <a:gd name="T62" fmla="*/ 765 w 773"/>
                  <a:gd name="T63" fmla="*/ 160 h 445"/>
                  <a:gd name="T64" fmla="*/ 772 w 773"/>
                  <a:gd name="T65" fmla="*/ 152 h 445"/>
                  <a:gd name="T66" fmla="*/ 150 w 773"/>
                  <a:gd name="T67" fmla="*/ 169 h 445"/>
                  <a:gd name="T68" fmla="*/ 177 w 773"/>
                  <a:gd name="T69" fmla="*/ 240 h 445"/>
                  <a:gd name="T70" fmla="*/ 177 w 773"/>
                  <a:gd name="T71" fmla="*/ 240 h 445"/>
                  <a:gd name="T72" fmla="*/ 109 w 773"/>
                  <a:gd name="T73" fmla="*/ 210 h 445"/>
                  <a:gd name="T74" fmla="*/ 313 w 773"/>
                  <a:gd name="T75" fmla="*/ 431 h 445"/>
                  <a:gd name="T76" fmla="*/ 313 w 773"/>
                  <a:gd name="T77" fmla="*/ 349 h 445"/>
                  <a:gd name="T78" fmla="*/ 429 w 773"/>
                  <a:gd name="T79" fmla="*/ 206 h 445"/>
                  <a:gd name="T80" fmla="*/ 429 w 773"/>
                  <a:gd name="T81" fmla="*/ 124 h 445"/>
                  <a:gd name="T82" fmla="*/ 429 w 773"/>
                  <a:gd name="T83" fmla="*/ 206 h 445"/>
                  <a:gd name="T84" fmla="*/ 628 w 773"/>
                  <a:gd name="T85" fmla="*/ 302 h 445"/>
                  <a:gd name="T86" fmla="*/ 628 w 773"/>
                  <a:gd name="T87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3" h="445">
                    <a:moveTo>
                      <a:pt x="772" y="152"/>
                    </a:move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5"/>
                      <a:pt x="751" y="5"/>
                    </a:cubicBezTo>
                    <a:cubicBezTo>
                      <a:pt x="751" y="5"/>
                      <a:pt x="751" y="4"/>
                      <a:pt x="751" y="4"/>
                    </a:cubicBezTo>
                    <a:cubicBezTo>
                      <a:pt x="750" y="4"/>
                      <a:pt x="750" y="4"/>
                      <a:pt x="750" y="3"/>
                    </a:cubicBezTo>
                    <a:cubicBezTo>
                      <a:pt x="750" y="3"/>
                      <a:pt x="750" y="3"/>
                      <a:pt x="750" y="3"/>
                    </a:cubicBezTo>
                    <a:cubicBezTo>
                      <a:pt x="749" y="3"/>
                      <a:pt x="749" y="2"/>
                      <a:pt x="749" y="2"/>
                    </a:cubicBezTo>
                    <a:cubicBezTo>
                      <a:pt x="749" y="2"/>
                      <a:pt x="749" y="2"/>
                      <a:pt x="749" y="2"/>
                    </a:cubicBezTo>
                    <a:cubicBezTo>
                      <a:pt x="748" y="1"/>
                      <a:pt x="748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6" y="1"/>
                      <a:pt x="746" y="1"/>
                      <a:pt x="745" y="0"/>
                    </a:cubicBezTo>
                    <a:cubicBezTo>
                      <a:pt x="745" y="0"/>
                      <a:pt x="745" y="0"/>
                      <a:pt x="745" y="0"/>
                    </a:cubicBezTo>
                    <a:cubicBezTo>
                      <a:pt x="745" y="0"/>
                      <a:pt x="744" y="0"/>
                      <a:pt x="744" y="0"/>
                    </a:cubicBezTo>
                    <a:cubicBezTo>
                      <a:pt x="744" y="0"/>
                      <a:pt x="743" y="0"/>
                      <a:pt x="743" y="0"/>
                    </a:cubicBezTo>
                    <a:cubicBezTo>
                      <a:pt x="743" y="1"/>
                      <a:pt x="742" y="1"/>
                      <a:pt x="742" y="1"/>
                    </a:cubicBezTo>
                    <a:cubicBezTo>
                      <a:pt x="742" y="1"/>
                      <a:pt x="742" y="1"/>
                      <a:pt x="742" y="1"/>
                    </a:cubicBezTo>
                    <a:cubicBezTo>
                      <a:pt x="741" y="1"/>
                      <a:pt x="741" y="1"/>
                      <a:pt x="740" y="2"/>
                    </a:cubicBezTo>
                    <a:cubicBezTo>
                      <a:pt x="740" y="2"/>
                      <a:pt x="740" y="2"/>
                      <a:pt x="740" y="2"/>
                    </a:cubicBezTo>
                    <a:cubicBezTo>
                      <a:pt x="626" y="87"/>
                      <a:pt x="626" y="87"/>
                      <a:pt x="626" y="87"/>
                    </a:cubicBezTo>
                    <a:cubicBezTo>
                      <a:pt x="623" y="90"/>
                      <a:pt x="622" y="94"/>
                      <a:pt x="625" y="97"/>
                    </a:cubicBezTo>
                    <a:cubicBezTo>
                      <a:pt x="627" y="100"/>
                      <a:pt x="631" y="101"/>
                      <a:pt x="634" y="99"/>
                    </a:cubicBezTo>
                    <a:cubicBezTo>
                      <a:pt x="728" y="29"/>
                      <a:pt x="728" y="29"/>
                      <a:pt x="728" y="29"/>
                    </a:cubicBezTo>
                    <a:cubicBezTo>
                      <a:pt x="649" y="211"/>
                      <a:pt x="649" y="211"/>
                      <a:pt x="649" y="211"/>
                    </a:cubicBezTo>
                    <a:cubicBezTo>
                      <a:pt x="643" y="208"/>
                      <a:pt x="636" y="206"/>
                      <a:pt x="628" y="206"/>
                    </a:cubicBezTo>
                    <a:cubicBezTo>
                      <a:pt x="608" y="206"/>
                      <a:pt x="590" y="218"/>
                      <a:pt x="581" y="234"/>
                    </a:cubicBezTo>
                    <a:cubicBezTo>
                      <a:pt x="482" y="177"/>
                      <a:pt x="482" y="177"/>
                      <a:pt x="482" y="177"/>
                    </a:cubicBezTo>
                    <a:cubicBezTo>
                      <a:pt x="483" y="173"/>
                      <a:pt x="484" y="169"/>
                      <a:pt x="484" y="165"/>
                    </a:cubicBezTo>
                    <a:cubicBezTo>
                      <a:pt x="484" y="135"/>
                      <a:pt x="459" y="110"/>
                      <a:pt x="429" y="110"/>
                    </a:cubicBezTo>
                    <a:cubicBezTo>
                      <a:pt x="398" y="110"/>
                      <a:pt x="374" y="135"/>
                      <a:pt x="374" y="165"/>
                    </a:cubicBezTo>
                    <a:cubicBezTo>
                      <a:pt x="374" y="183"/>
                      <a:pt x="382" y="198"/>
                      <a:pt x="394" y="208"/>
                    </a:cubicBezTo>
                    <a:cubicBezTo>
                      <a:pt x="331" y="338"/>
                      <a:pt x="331" y="338"/>
                      <a:pt x="331" y="338"/>
                    </a:cubicBezTo>
                    <a:cubicBezTo>
                      <a:pt x="325" y="336"/>
                      <a:pt x="319" y="335"/>
                      <a:pt x="313" y="335"/>
                    </a:cubicBezTo>
                    <a:cubicBezTo>
                      <a:pt x="301" y="335"/>
                      <a:pt x="290" y="338"/>
                      <a:pt x="281" y="3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200" y="236"/>
                      <a:pt x="205" y="223"/>
                      <a:pt x="205" y="210"/>
                    </a:cubicBezTo>
                    <a:cubicBezTo>
                      <a:pt x="205" y="179"/>
                      <a:pt x="180" y="155"/>
                      <a:pt x="150" y="155"/>
                    </a:cubicBezTo>
                    <a:cubicBezTo>
                      <a:pt x="119" y="155"/>
                      <a:pt x="95" y="179"/>
                      <a:pt x="95" y="210"/>
                    </a:cubicBezTo>
                    <a:cubicBezTo>
                      <a:pt x="95" y="224"/>
                      <a:pt x="100" y="237"/>
                      <a:pt x="109" y="247"/>
                    </a:cubicBezTo>
                    <a:cubicBezTo>
                      <a:pt x="2" y="385"/>
                      <a:pt x="2" y="385"/>
                      <a:pt x="2" y="385"/>
                    </a:cubicBezTo>
                    <a:cubicBezTo>
                      <a:pt x="0" y="388"/>
                      <a:pt x="1" y="393"/>
                      <a:pt x="4" y="395"/>
                    </a:cubicBezTo>
                    <a:cubicBezTo>
                      <a:pt x="5" y="396"/>
                      <a:pt x="7" y="397"/>
                      <a:pt x="8" y="397"/>
                    </a:cubicBezTo>
                    <a:cubicBezTo>
                      <a:pt x="10" y="397"/>
                      <a:pt x="12" y="396"/>
                      <a:pt x="14" y="394"/>
                    </a:cubicBezTo>
                    <a:cubicBezTo>
                      <a:pt x="120" y="256"/>
                      <a:pt x="120" y="256"/>
                      <a:pt x="120" y="256"/>
                    </a:cubicBezTo>
                    <a:cubicBezTo>
                      <a:pt x="128" y="262"/>
                      <a:pt x="139" y="265"/>
                      <a:pt x="150" y="265"/>
                    </a:cubicBezTo>
                    <a:cubicBezTo>
                      <a:pt x="161" y="265"/>
                      <a:pt x="172" y="261"/>
                      <a:pt x="181" y="255"/>
                    </a:cubicBezTo>
                    <a:cubicBezTo>
                      <a:pt x="271" y="354"/>
                      <a:pt x="271" y="354"/>
                      <a:pt x="271" y="354"/>
                    </a:cubicBezTo>
                    <a:cubicBezTo>
                      <a:pt x="263" y="364"/>
                      <a:pt x="258" y="376"/>
                      <a:pt x="258" y="390"/>
                    </a:cubicBezTo>
                    <a:cubicBezTo>
                      <a:pt x="258" y="420"/>
                      <a:pt x="283" y="445"/>
                      <a:pt x="313" y="445"/>
                    </a:cubicBezTo>
                    <a:cubicBezTo>
                      <a:pt x="343" y="445"/>
                      <a:pt x="368" y="420"/>
                      <a:pt x="368" y="390"/>
                    </a:cubicBezTo>
                    <a:cubicBezTo>
                      <a:pt x="368" y="371"/>
                      <a:pt x="358" y="354"/>
                      <a:pt x="344" y="344"/>
                    </a:cubicBezTo>
                    <a:cubicBezTo>
                      <a:pt x="406" y="215"/>
                      <a:pt x="406" y="215"/>
                      <a:pt x="406" y="215"/>
                    </a:cubicBezTo>
                    <a:cubicBezTo>
                      <a:pt x="413" y="219"/>
                      <a:pt x="421" y="220"/>
                      <a:pt x="429" y="220"/>
                    </a:cubicBezTo>
                    <a:cubicBezTo>
                      <a:pt x="450" y="220"/>
                      <a:pt x="468" y="208"/>
                      <a:pt x="478" y="191"/>
                    </a:cubicBezTo>
                    <a:cubicBezTo>
                      <a:pt x="575" y="247"/>
                      <a:pt x="575" y="247"/>
                      <a:pt x="575" y="247"/>
                    </a:cubicBezTo>
                    <a:cubicBezTo>
                      <a:pt x="574" y="252"/>
                      <a:pt x="573" y="256"/>
                      <a:pt x="573" y="261"/>
                    </a:cubicBezTo>
                    <a:cubicBezTo>
                      <a:pt x="573" y="292"/>
                      <a:pt x="598" y="316"/>
                      <a:pt x="628" y="316"/>
                    </a:cubicBezTo>
                    <a:cubicBezTo>
                      <a:pt x="659" y="316"/>
                      <a:pt x="683" y="292"/>
                      <a:pt x="683" y="261"/>
                    </a:cubicBezTo>
                    <a:cubicBezTo>
                      <a:pt x="683" y="244"/>
                      <a:pt x="675" y="228"/>
                      <a:pt x="662" y="218"/>
                    </a:cubicBezTo>
                    <a:cubicBezTo>
                      <a:pt x="741" y="33"/>
                      <a:pt x="741" y="33"/>
                      <a:pt x="741" y="33"/>
                    </a:cubicBezTo>
                    <a:cubicBezTo>
                      <a:pt x="758" y="154"/>
                      <a:pt x="758" y="154"/>
                      <a:pt x="758" y="154"/>
                    </a:cubicBezTo>
                    <a:cubicBezTo>
                      <a:pt x="759" y="158"/>
                      <a:pt x="762" y="160"/>
                      <a:pt x="765" y="160"/>
                    </a:cubicBezTo>
                    <a:cubicBezTo>
                      <a:pt x="766" y="160"/>
                      <a:pt x="766" y="160"/>
                      <a:pt x="766" y="160"/>
                    </a:cubicBezTo>
                    <a:cubicBezTo>
                      <a:pt x="770" y="160"/>
                      <a:pt x="773" y="156"/>
                      <a:pt x="772" y="152"/>
                    </a:cubicBezTo>
                    <a:close/>
                    <a:moveTo>
                      <a:pt x="109" y="210"/>
                    </a:moveTo>
                    <a:cubicBezTo>
                      <a:pt x="109" y="187"/>
                      <a:pt x="127" y="169"/>
                      <a:pt x="150" y="169"/>
                    </a:cubicBezTo>
                    <a:cubicBezTo>
                      <a:pt x="172" y="169"/>
                      <a:pt x="191" y="187"/>
                      <a:pt x="191" y="210"/>
                    </a:cubicBezTo>
                    <a:cubicBezTo>
                      <a:pt x="191" y="222"/>
                      <a:pt x="186" y="233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0" y="247"/>
                      <a:pt x="160" y="251"/>
                      <a:pt x="150" y="251"/>
                    </a:cubicBezTo>
                    <a:cubicBezTo>
                      <a:pt x="127" y="251"/>
                      <a:pt x="109" y="232"/>
                      <a:pt x="109" y="210"/>
                    </a:cubicBezTo>
                    <a:close/>
                    <a:moveTo>
                      <a:pt x="354" y="390"/>
                    </a:moveTo>
                    <a:cubicBezTo>
                      <a:pt x="354" y="412"/>
                      <a:pt x="336" y="431"/>
                      <a:pt x="313" y="431"/>
                    </a:cubicBezTo>
                    <a:cubicBezTo>
                      <a:pt x="290" y="431"/>
                      <a:pt x="272" y="412"/>
                      <a:pt x="272" y="390"/>
                    </a:cubicBezTo>
                    <a:cubicBezTo>
                      <a:pt x="272" y="367"/>
                      <a:pt x="290" y="349"/>
                      <a:pt x="313" y="349"/>
                    </a:cubicBezTo>
                    <a:cubicBezTo>
                      <a:pt x="336" y="349"/>
                      <a:pt x="354" y="367"/>
                      <a:pt x="354" y="390"/>
                    </a:cubicBezTo>
                    <a:close/>
                    <a:moveTo>
                      <a:pt x="429" y="206"/>
                    </a:moveTo>
                    <a:cubicBezTo>
                      <a:pt x="406" y="206"/>
                      <a:pt x="388" y="188"/>
                      <a:pt x="388" y="165"/>
                    </a:cubicBezTo>
                    <a:cubicBezTo>
                      <a:pt x="388" y="143"/>
                      <a:pt x="406" y="124"/>
                      <a:pt x="429" y="124"/>
                    </a:cubicBezTo>
                    <a:cubicBezTo>
                      <a:pt x="451" y="124"/>
                      <a:pt x="470" y="143"/>
                      <a:pt x="470" y="165"/>
                    </a:cubicBezTo>
                    <a:cubicBezTo>
                      <a:pt x="470" y="188"/>
                      <a:pt x="451" y="206"/>
                      <a:pt x="429" y="206"/>
                    </a:cubicBezTo>
                    <a:close/>
                    <a:moveTo>
                      <a:pt x="669" y="261"/>
                    </a:moveTo>
                    <a:cubicBezTo>
                      <a:pt x="669" y="284"/>
                      <a:pt x="651" y="302"/>
                      <a:pt x="628" y="302"/>
                    </a:cubicBezTo>
                    <a:cubicBezTo>
                      <a:pt x="606" y="302"/>
                      <a:pt x="587" y="284"/>
                      <a:pt x="587" y="261"/>
                    </a:cubicBezTo>
                    <a:cubicBezTo>
                      <a:pt x="587" y="239"/>
                      <a:pt x="606" y="220"/>
                      <a:pt x="628" y="220"/>
                    </a:cubicBezTo>
                    <a:cubicBezTo>
                      <a:pt x="651" y="220"/>
                      <a:pt x="669" y="239"/>
                      <a:pt x="669" y="26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E9D6F677-E46F-35B8-39FE-5957364EDF4A}"/>
                </a:ext>
              </a:extLst>
            </p:cNvPr>
            <p:cNvSpPr txBox="1"/>
            <p:nvPr/>
          </p:nvSpPr>
          <p:spPr>
            <a:xfrm>
              <a:off x="6877560" y="1056110"/>
              <a:ext cx="78834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BI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AFEFB8F1-CE6B-665F-BD61-0709D4A38155}"/>
              </a:ext>
            </a:extLst>
          </p:cNvPr>
          <p:cNvGrpSpPr/>
          <p:nvPr/>
        </p:nvGrpSpPr>
        <p:grpSpPr>
          <a:xfrm>
            <a:off x="3779187" y="1078718"/>
            <a:ext cx="583948" cy="559830"/>
            <a:chOff x="486725" y="3896513"/>
            <a:chExt cx="927579" cy="914400"/>
          </a:xfrm>
        </p:grpSpPr>
        <p:pic>
          <p:nvPicPr>
            <p:cNvPr id="18" name="Grafika 17" descr="Monitor kontur">
              <a:extLst>
                <a:ext uri="{FF2B5EF4-FFF2-40B4-BE49-F238E27FC236}">
                  <a16:creationId xmlns:a16="http://schemas.microsoft.com/office/drawing/2014/main" id="{11C0AE11-B383-EE90-4EED-844A1648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848" y="3896513"/>
              <a:ext cx="914400" cy="914400"/>
            </a:xfrm>
            <a:prstGeom prst="rect">
              <a:avLst/>
            </a:prstGeom>
          </p:spPr>
        </p:pic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3C5C1D68-AABD-19D8-9627-E608D66C4CA0}"/>
                </a:ext>
              </a:extLst>
            </p:cNvPr>
            <p:cNvSpPr txBox="1"/>
            <p:nvPr/>
          </p:nvSpPr>
          <p:spPr>
            <a:xfrm>
              <a:off x="486725" y="4085084"/>
              <a:ext cx="927579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ERP</a:t>
              </a:r>
            </a:p>
          </p:txBody>
        </p:sp>
      </p:grpSp>
      <p:pic>
        <p:nvPicPr>
          <p:cNvPr id="20" name="Obraz 19">
            <a:extLst>
              <a:ext uri="{FF2B5EF4-FFF2-40B4-BE49-F238E27FC236}">
                <a16:creationId xmlns:a16="http://schemas.microsoft.com/office/drawing/2014/main" id="{E327BDD9-BEF7-1075-F2CA-78F080255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800" y="2183273"/>
            <a:ext cx="1108460" cy="994996"/>
          </a:xfrm>
          <a:prstGeom prst="rect">
            <a:avLst/>
          </a:prstGeom>
        </p:spPr>
      </p:pic>
      <p:sp>
        <p:nvSpPr>
          <p:cNvPr id="21" name="Freeform 47">
            <a:extLst>
              <a:ext uri="{FF2B5EF4-FFF2-40B4-BE49-F238E27FC236}">
                <a16:creationId xmlns:a16="http://schemas.microsoft.com/office/drawing/2014/main" id="{5A4BD727-5700-56F5-DE41-CBD8A858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206" y="2343981"/>
            <a:ext cx="638357" cy="547904"/>
          </a:xfrm>
          <a:custGeom>
            <a:avLst/>
            <a:gdLst>
              <a:gd name="connsiteX0" fmla="*/ 345920 w 516646"/>
              <a:gd name="connsiteY0" fmla="*/ 447875 h 496619"/>
              <a:gd name="connsiteX1" fmla="*/ 345920 w 516646"/>
              <a:gd name="connsiteY1" fmla="*/ 467501 h 496619"/>
              <a:gd name="connsiteX2" fmla="*/ 502081 w 516646"/>
              <a:gd name="connsiteY2" fmla="*/ 467501 h 496619"/>
              <a:gd name="connsiteX3" fmla="*/ 502081 w 516646"/>
              <a:gd name="connsiteY3" fmla="*/ 447875 h 496619"/>
              <a:gd name="connsiteX4" fmla="*/ 14565 w 516646"/>
              <a:gd name="connsiteY4" fmla="*/ 447875 h 496619"/>
              <a:gd name="connsiteX5" fmla="*/ 14565 w 516646"/>
              <a:gd name="connsiteY5" fmla="*/ 467501 h 496619"/>
              <a:gd name="connsiteX6" fmla="*/ 174365 w 516646"/>
              <a:gd name="connsiteY6" fmla="*/ 467501 h 496619"/>
              <a:gd name="connsiteX7" fmla="*/ 174365 w 516646"/>
              <a:gd name="connsiteY7" fmla="*/ 447875 h 496619"/>
              <a:gd name="connsiteX8" fmla="*/ 197839 w 516646"/>
              <a:gd name="connsiteY8" fmla="*/ 427848 h 496619"/>
              <a:gd name="connsiteX9" fmla="*/ 187524 w 516646"/>
              <a:gd name="connsiteY9" fmla="*/ 437808 h 496619"/>
              <a:gd name="connsiteX10" fmla="*/ 187524 w 516646"/>
              <a:gd name="connsiteY10" fmla="*/ 438638 h 496619"/>
              <a:gd name="connsiteX11" fmla="*/ 187937 w 516646"/>
              <a:gd name="connsiteY11" fmla="*/ 440298 h 496619"/>
              <a:gd name="connsiteX12" fmla="*/ 187937 w 516646"/>
              <a:gd name="connsiteY12" fmla="*/ 474743 h 496619"/>
              <a:gd name="connsiteX13" fmla="*/ 187524 w 516646"/>
              <a:gd name="connsiteY13" fmla="*/ 475158 h 496619"/>
              <a:gd name="connsiteX14" fmla="*/ 197839 w 516646"/>
              <a:gd name="connsiteY14" fmla="*/ 483873 h 496619"/>
              <a:gd name="connsiteX15" fmla="*/ 322860 w 516646"/>
              <a:gd name="connsiteY15" fmla="*/ 483873 h 496619"/>
              <a:gd name="connsiteX16" fmla="*/ 332763 w 516646"/>
              <a:gd name="connsiteY16" fmla="*/ 473498 h 496619"/>
              <a:gd name="connsiteX17" fmla="*/ 332763 w 516646"/>
              <a:gd name="connsiteY17" fmla="*/ 440298 h 496619"/>
              <a:gd name="connsiteX18" fmla="*/ 332763 w 516646"/>
              <a:gd name="connsiteY18" fmla="*/ 437808 h 496619"/>
              <a:gd name="connsiteX19" fmla="*/ 322860 w 516646"/>
              <a:gd name="connsiteY19" fmla="*/ 427848 h 496619"/>
              <a:gd name="connsiteX20" fmla="*/ 284487 w 516646"/>
              <a:gd name="connsiteY20" fmla="*/ 427848 h 496619"/>
              <a:gd name="connsiteX21" fmla="*/ 232499 w 516646"/>
              <a:gd name="connsiteY21" fmla="*/ 427848 h 496619"/>
              <a:gd name="connsiteX22" fmla="*/ 238502 w 516646"/>
              <a:gd name="connsiteY22" fmla="*/ 356843 h 496619"/>
              <a:gd name="connsiteX23" fmla="*/ 238502 w 516646"/>
              <a:gd name="connsiteY23" fmla="*/ 414688 h 496619"/>
              <a:gd name="connsiteX24" fmla="*/ 276321 w 516646"/>
              <a:gd name="connsiteY24" fmla="*/ 414688 h 496619"/>
              <a:gd name="connsiteX25" fmla="*/ 276321 w 516646"/>
              <a:gd name="connsiteY25" fmla="*/ 356843 h 496619"/>
              <a:gd name="connsiteX26" fmla="*/ 257619 w 516646"/>
              <a:gd name="connsiteY26" fmla="*/ 356843 h 496619"/>
              <a:gd name="connsiteX27" fmla="*/ 238502 w 516646"/>
              <a:gd name="connsiteY27" fmla="*/ 356843 h 496619"/>
              <a:gd name="connsiteX28" fmla="*/ 292906 w 516646"/>
              <a:gd name="connsiteY28" fmla="*/ 293120 h 496619"/>
              <a:gd name="connsiteX29" fmla="*/ 303616 w 516646"/>
              <a:gd name="connsiteY29" fmla="*/ 304955 h 496619"/>
              <a:gd name="connsiteX30" fmla="*/ 292906 w 516646"/>
              <a:gd name="connsiteY30" fmla="*/ 316381 h 496619"/>
              <a:gd name="connsiteX31" fmla="*/ 282197 w 516646"/>
              <a:gd name="connsiteY31" fmla="*/ 304955 h 496619"/>
              <a:gd name="connsiteX32" fmla="*/ 292906 w 516646"/>
              <a:gd name="connsiteY32" fmla="*/ 293120 h 496619"/>
              <a:gd name="connsiteX33" fmla="*/ 258315 w 516646"/>
              <a:gd name="connsiteY33" fmla="*/ 293120 h 496619"/>
              <a:gd name="connsiteX34" fmla="*/ 269025 w 516646"/>
              <a:gd name="connsiteY34" fmla="*/ 304955 h 496619"/>
              <a:gd name="connsiteX35" fmla="*/ 258315 w 516646"/>
              <a:gd name="connsiteY35" fmla="*/ 316381 h 496619"/>
              <a:gd name="connsiteX36" fmla="*/ 247606 w 516646"/>
              <a:gd name="connsiteY36" fmla="*/ 304955 h 496619"/>
              <a:gd name="connsiteX37" fmla="*/ 258315 w 516646"/>
              <a:gd name="connsiteY37" fmla="*/ 293120 h 496619"/>
              <a:gd name="connsiteX38" fmla="*/ 222118 w 516646"/>
              <a:gd name="connsiteY38" fmla="*/ 293120 h 496619"/>
              <a:gd name="connsiteX39" fmla="*/ 232621 w 516646"/>
              <a:gd name="connsiteY39" fmla="*/ 304955 h 496619"/>
              <a:gd name="connsiteX40" fmla="*/ 222118 w 516646"/>
              <a:gd name="connsiteY40" fmla="*/ 316381 h 496619"/>
              <a:gd name="connsiteX41" fmla="*/ 211194 w 516646"/>
              <a:gd name="connsiteY41" fmla="*/ 304955 h 496619"/>
              <a:gd name="connsiteX42" fmla="*/ 222118 w 516646"/>
              <a:gd name="connsiteY42" fmla="*/ 293120 h 496619"/>
              <a:gd name="connsiteX43" fmla="*/ 100133 w 516646"/>
              <a:gd name="connsiteY43" fmla="*/ 236682 h 496619"/>
              <a:gd name="connsiteX44" fmla="*/ 100133 w 516646"/>
              <a:gd name="connsiteY44" fmla="*/ 305300 h 496619"/>
              <a:gd name="connsiteX45" fmla="*/ 231062 w 516646"/>
              <a:gd name="connsiteY45" fmla="*/ 341868 h 496619"/>
              <a:gd name="connsiteX46" fmla="*/ 231474 w 516646"/>
              <a:gd name="connsiteY46" fmla="*/ 341868 h 496619"/>
              <a:gd name="connsiteX47" fmla="*/ 283351 w 516646"/>
              <a:gd name="connsiteY47" fmla="*/ 341868 h 496619"/>
              <a:gd name="connsiteX48" fmla="*/ 414691 w 516646"/>
              <a:gd name="connsiteY48" fmla="*/ 305300 h 496619"/>
              <a:gd name="connsiteX49" fmla="*/ 414691 w 516646"/>
              <a:gd name="connsiteY49" fmla="*/ 239147 h 496619"/>
              <a:gd name="connsiteX50" fmla="*/ 259883 w 516646"/>
              <a:gd name="connsiteY50" fmla="*/ 264211 h 496619"/>
              <a:gd name="connsiteX51" fmla="*/ 100133 w 516646"/>
              <a:gd name="connsiteY51" fmla="*/ 236682 h 496619"/>
              <a:gd name="connsiteX52" fmla="*/ 292906 w 516646"/>
              <a:gd name="connsiteY52" fmla="*/ 203911 h 496619"/>
              <a:gd name="connsiteX53" fmla="*/ 303616 w 516646"/>
              <a:gd name="connsiteY53" fmla="*/ 215337 h 496619"/>
              <a:gd name="connsiteX54" fmla="*/ 292906 w 516646"/>
              <a:gd name="connsiteY54" fmla="*/ 227171 h 496619"/>
              <a:gd name="connsiteX55" fmla="*/ 282197 w 516646"/>
              <a:gd name="connsiteY55" fmla="*/ 215337 h 496619"/>
              <a:gd name="connsiteX56" fmla="*/ 292906 w 516646"/>
              <a:gd name="connsiteY56" fmla="*/ 203911 h 496619"/>
              <a:gd name="connsiteX57" fmla="*/ 258315 w 516646"/>
              <a:gd name="connsiteY57" fmla="*/ 203911 h 496619"/>
              <a:gd name="connsiteX58" fmla="*/ 269025 w 516646"/>
              <a:gd name="connsiteY58" fmla="*/ 215337 h 496619"/>
              <a:gd name="connsiteX59" fmla="*/ 258315 w 516646"/>
              <a:gd name="connsiteY59" fmla="*/ 227171 h 496619"/>
              <a:gd name="connsiteX60" fmla="*/ 247606 w 516646"/>
              <a:gd name="connsiteY60" fmla="*/ 215337 h 496619"/>
              <a:gd name="connsiteX61" fmla="*/ 258315 w 516646"/>
              <a:gd name="connsiteY61" fmla="*/ 203911 h 496619"/>
              <a:gd name="connsiteX62" fmla="*/ 222118 w 516646"/>
              <a:gd name="connsiteY62" fmla="*/ 203911 h 496619"/>
              <a:gd name="connsiteX63" fmla="*/ 232621 w 516646"/>
              <a:gd name="connsiteY63" fmla="*/ 215337 h 496619"/>
              <a:gd name="connsiteX64" fmla="*/ 222118 w 516646"/>
              <a:gd name="connsiteY64" fmla="*/ 227171 h 496619"/>
              <a:gd name="connsiteX65" fmla="*/ 211194 w 516646"/>
              <a:gd name="connsiteY65" fmla="*/ 215337 h 496619"/>
              <a:gd name="connsiteX66" fmla="*/ 222118 w 516646"/>
              <a:gd name="connsiteY66" fmla="*/ 203911 h 496619"/>
              <a:gd name="connsiteX67" fmla="*/ 100133 w 516646"/>
              <a:gd name="connsiteY67" fmla="*/ 147470 h 496619"/>
              <a:gd name="connsiteX68" fmla="*/ 100133 w 516646"/>
              <a:gd name="connsiteY68" fmla="*/ 215441 h 496619"/>
              <a:gd name="connsiteX69" fmla="*/ 259883 w 516646"/>
              <a:gd name="connsiteY69" fmla="*/ 249017 h 496619"/>
              <a:gd name="connsiteX70" fmla="*/ 414691 w 516646"/>
              <a:gd name="connsiteY70" fmla="*/ 217897 h 496619"/>
              <a:gd name="connsiteX71" fmla="*/ 414691 w 516646"/>
              <a:gd name="connsiteY71" fmla="*/ 150746 h 496619"/>
              <a:gd name="connsiteX72" fmla="*/ 257412 w 516646"/>
              <a:gd name="connsiteY72" fmla="*/ 178180 h 496619"/>
              <a:gd name="connsiteX73" fmla="*/ 100133 w 516646"/>
              <a:gd name="connsiteY73" fmla="*/ 147470 h 496619"/>
              <a:gd name="connsiteX74" fmla="*/ 292906 w 516646"/>
              <a:gd name="connsiteY74" fmla="*/ 112879 h 496619"/>
              <a:gd name="connsiteX75" fmla="*/ 303616 w 516646"/>
              <a:gd name="connsiteY75" fmla="*/ 124305 h 496619"/>
              <a:gd name="connsiteX76" fmla="*/ 292906 w 516646"/>
              <a:gd name="connsiteY76" fmla="*/ 136139 h 496619"/>
              <a:gd name="connsiteX77" fmla="*/ 282197 w 516646"/>
              <a:gd name="connsiteY77" fmla="*/ 124305 h 496619"/>
              <a:gd name="connsiteX78" fmla="*/ 292906 w 516646"/>
              <a:gd name="connsiteY78" fmla="*/ 112879 h 496619"/>
              <a:gd name="connsiteX79" fmla="*/ 258315 w 516646"/>
              <a:gd name="connsiteY79" fmla="*/ 112879 h 496619"/>
              <a:gd name="connsiteX80" fmla="*/ 269025 w 516646"/>
              <a:gd name="connsiteY80" fmla="*/ 124305 h 496619"/>
              <a:gd name="connsiteX81" fmla="*/ 258315 w 516646"/>
              <a:gd name="connsiteY81" fmla="*/ 136139 h 496619"/>
              <a:gd name="connsiteX82" fmla="*/ 247606 w 516646"/>
              <a:gd name="connsiteY82" fmla="*/ 124305 h 496619"/>
              <a:gd name="connsiteX83" fmla="*/ 258315 w 516646"/>
              <a:gd name="connsiteY83" fmla="*/ 112879 h 496619"/>
              <a:gd name="connsiteX84" fmla="*/ 222118 w 516646"/>
              <a:gd name="connsiteY84" fmla="*/ 112879 h 496619"/>
              <a:gd name="connsiteX85" fmla="*/ 232621 w 516646"/>
              <a:gd name="connsiteY85" fmla="*/ 124305 h 496619"/>
              <a:gd name="connsiteX86" fmla="*/ 222118 w 516646"/>
              <a:gd name="connsiteY86" fmla="*/ 136139 h 496619"/>
              <a:gd name="connsiteX87" fmla="*/ 211194 w 516646"/>
              <a:gd name="connsiteY87" fmla="*/ 124305 h 496619"/>
              <a:gd name="connsiteX88" fmla="*/ 222118 w 516646"/>
              <a:gd name="connsiteY88" fmla="*/ 112879 h 496619"/>
              <a:gd name="connsiteX89" fmla="*/ 100133 w 516646"/>
              <a:gd name="connsiteY89" fmla="*/ 52796 h 496619"/>
              <a:gd name="connsiteX90" fmla="*/ 100133 w 516646"/>
              <a:gd name="connsiteY90" fmla="*/ 123545 h 496619"/>
              <a:gd name="connsiteX91" fmla="*/ 257412 w 516646"/>
              <a:gd name="connsiteY91" fmla="*/ 163444 h 496619"/>
              <a:gd name="connsiteX92" fmla="*/ 414691 w 516646"/>
              <a:gd name="connsiteY92" fmla="*/ 127247 h 496619"/>
              <a:gd name="connsiteX93" fmla="*/ 414691 w 516646"/>
              <a:gd name="connsiteY93" fmla="*/ 52796 h 496619"/>
              <a:gd name="connsiteX94" fmla="*/ 257412 w 516646"/>
              <a:gd name="connsiteY94" fmla="*/ 73362 h 496619"/>
              <a:gd name="connsiteX95" fmla="*/ 100133 w 516646"/>
              <a:gd name="connsiteY95" fmla="*/ 52796 h 496619"/>
              <a:gd name="connsiteX96" fmla="*/ 257412 w 516646"/>
              <a:gd name="connsiteY96" fmla="*/ 14564 h 496619"/>
              <a:gd name="connsiteX97" fmla="*/ 100133 w 516646"/>
              <a:gd name="connsiteY97" fmla="*/ 36616 h 496619"/>
              <a:gd name="connsiteX98" fmla="*/ 257412 w 516646"/>
              <a:gd name="connsiteY98" fmla="*/ 57851 h 496619"/>
              <a:gd name="connsiteX99" fmla="*/ 414690 w 516646"/>
              <a:gd name="connsiteY99" fmla="*/ 36616 h 496619"/>
              <a:gd name="connsiteX100" fmla="*/ 257412 w 516646"/>
              <a:gd name="connsiteY100" fmla="*/ 14564 h 496619"/>
              <a:gd name="connsiteX101" fmla="*/ 258323 w 516646"/>
              <a:gd name="connsiteY101" fmla="*/ 0 h 496619"/>
              <a:gd name="connsiteX102" fmla="*/ 429989 w 516646"/>
              <a:gd name="connsiteY102" fmla="*/ 36328 h 496619"/>
              <a:gd name="connsiteX103" fmla="*/ 429989 w 516646"/>
              <a:gd name="connsiteY103" fmla="*/ 37566 h 496619"/>
              <a:gd name="connsiteX104" fmla="*/ 429989 w 516646"/>
              <a:gd name="connsiteY104" fmla="*/ 39218 h 496619"/>
              <a:gd name="connsiteX105" fmla="*/ 429989 w 516646"/>
              <a:gd name="connsiteY105" fmla="*/ 304246 h 496619"/>
              <a:gd name="connsiteX106" fmla="*/ 291749 w 516646"/>
              <a:gd name="connsiteY106" fmla="*/ 355023 h 496619"/>
              <a:gd name="connsiteX107" fmla="*/ 291749 w 516646"/>
              <a:gd name="connsiteY107" fmla="*/ 413230 h 496619"/>
              <a:gd name="connsiteX108" fmla="*/ 322698 w 516646"/>
              <a:gd name="connsiteY108" fmla="*/ 413230 h 496619"/>
              <a:gd name="connsiteX109" fmla="*/ 346632 w 516646"/>
              <a:gd name="connsiteY109" fmla="*/ 432633 h 496619"/>
              <a:gd name="connsiteX110" fmla="*/ 509219 w 516646"/>
              <a:gd name="connsiteY110" fmla="*/ 432633 h 496619"/>
              <a:gd name="connsiteX111" fmla="*/ 516646 w 516646"/>
              <a:gd name="connsiteY111" fmla="*/ 439650 h 496619"/>
              <a:gd name="connsiteX112" fmla="*/ 516646 w 516646"/>
              <a:gd name="connsiteY112" fmla="*/ 473914 h 496619"/>
              <a:gd name="connsiteX113" fmla="*/ 509219 w 516646"/>
              <a:gd name="connsiteY113" fmla="*/ 480932 h 496619"/>
              <a:gd name="connsiteX114" fmla="*/ 345394 w 516646"/>
              <a:gd name="connsiteY114" fmla="*/ 480932 h 496619"/>
              <a:gd name="connsiteX115" fmla="*/ 322698 w 516646"/>
              <a:gd name="connsiteY115" fmla="*/ 496619 h 496619"/>
              <a:gd name="connsiteX116" fmla="*/ 197663 w 516646"/>
              <a:gd name="connsiteY116" fmla="*/ 496619 h 496619"/>
              <a:gd name="connsiteX117" fmla="*/ 174967 w 516646"/>
              <a:gd name="connsiteY117" fmla="*/ 480932 h 496619"/>
              <a:gd name="connsiteX118" fmla="*/ 7015 w 516646"/>
              <a:gd name="connsiteY118" fmla="*/ 480932 h 496619"/>
              <a:gd name="connsiteX119" fmla="*/ 0 w 516646"/>
              <a:gd name="connsiteY119" fmla="*/ 473914 h 496619"/>
              <a:gd name="connsiteX120" fmla="*/ 0 w 516646"/>
              <a:gd name="connsiteY120" fmla="*/ 439650 h 496619"/>
              <a:gd name="connsiteX121" fmla="*/ 7015 w 516646"/>
              <a:gd name="connsiteY121" fmla="*/ 432633 h 496619"/>
              <a:gd name="connsiteX122" fmla="*/ 173729 w 516646"/>
              <a:gd name="connsiteY122" fmla="*/ 432633 h 496619"/>
              <a:gd name="connsiteX123" fmla="*/ 197663 w 516646"/>
              <a:gd name="connsiteY123" fmla="*/ 413230 h 496619"/>
              <a:gd name="connsiteX124" fmla="*/ 225311 w 516646"/>
              <a:gd name="connsiteY124" fmla="*/ 413230 h 496619"/>
              <a:gd name="connsiteX125" fmla="*/ 225311 w 516646"/>
              <a:gd name="connsiteY125" fmla="*/ 355023 h 496619"/>
              <a:gd name="connsiteX126" fmla="*/ 87483 w 516646"/>
              <a:gd name="connsiteY126" fmla="*/ 308787 h 496619"/>
              <a:gd name="connsiteX127" fmla="*/ 86658 w 516646"/>
              <a:gd name="connsiteY127" fmla="*/ 306310 h 496619"/>
              <a:gd name="connsiteX128" fmla="*/ 86658 w 516646"/>
              <a:gd name="connsiteY128" fmla="*/ 40869 h 496619"/>
              <a:gd name="connsiteX129" fmla="*/ 87071 w 516646"/>
              <a:gd name="connsiteY129" fmla="*/ 38805 h 496619"/>
              <a:gd name="connsiteX130" fmla="*/ 86658 w 516646"/>
              <a:gd name="connsiteY130" fmla="*/ 36328 h 496619"/>
              <a:gd name="connsiteX131" fmla="*/ 258323 w 516646"/>
              <a:gd name="connsiteY131" fmla="*/ 0 h 49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16646" h="496619">
                <a:moveTo>
                  <a:pt x="345920" y="447875"/>
                </a:moveTo>
                <a:lnTo>
                  <a:pt x="345920" y="467501"/>
                </a:lnTo>
                <a:lnTo>
                  <a:pt x="502081" y="467501"/>
                </a:lnTo>
                <a:lnTo>
                  <a:pt x="502081" y="447875"/>
                </a:lnTo>
                <a:close/>
                <a:moveTo>
                  <a:pt x="14565" y="447875"/>
                </a:moveTo>
                <a:lnTo>
                  <a:pt x="14565" y="467501"/>
                </a:lnTo>
                <a:lnTo>
                  <a:pt x="174365" y="467501"/>
                </a:lnTo>
                <a:lnTo>
                  <a:pt x="174365" y="447875"/>
                </a:lnTo>
                <a:close/>
                <a:moveTo>
                  <a:pt x="197839" y="427848"/>
                </a:moveTo>
                <a:cubicBezTo>
                  <a:pt x="192063" y="427848"/>
                  <a:pt x="187524" y="432413"/>
                  <a:pt x="187524" y="437808"/>
                </a:cubicBezTo>
                <a:lnTo>
                  <a:pt x="187524" y="438638"/>
                </a:lnTo>
                <a:cubicBezTo>
                  <a:pt x="187524" y="439053"/>
                  <a:pt x="187937" y="439883"/>
                  <a:pt x="187937" y="440298"/>
                </a:cubicBezTo>
                <a:lnTo>
                  <a:pt x="187937" y="474743"/>
                </a:lnTo>
                <a:cubicBezTo>
                  <a:pt x="187937" y="474743"/>
                  <a:pt x="187524" y="475158"/>
                  <a:pt x="187524" y="475158"/>
                </a:cubicBezTo>
                <a:cubicBezTo>
                  <a:pt x="188762" y="480138"/>
                  <a:pt x="192888" y="483873"/>
                  <a:pt x="197839" y="483873"/>
                </a:cubicBezTo>
                <a:lnTo>
                  <a:pt x="322860" y="483873"/>
                </a:lnTo>
                <a:cubicBezTo>
                  <a:pt x="328636" y="483873"/>
                  <a:pt x="332763" y="479308"/>
                  <a:pt x="332763" y="473498"/>
                </a:cubicBezTo>
                <a:lnTo>
                  <a:pt x="332763" y="440298"/>
                </a:lnTo>
                <a:lnTo>
                  <a:pt x="332763" y="437808"/>
                </a:lnTo>
                <a:cubicBezTo>
                  <a:pt x="332763" y="432413"/>
                  <a:pt x="328636" y="427848"/>
                  <a:pt x="322860" y="427848"/>
                </a:cubicBezTo>
                <a:lnTo>
                  <a:pt x="284487" y="427848"/>
                </a:lnTo>
                <a:lnTo>
                  <a:pt x="232499" y="427848"/>
                </a:lnTo>
                <a:close/>
                <a:moveTo>
                  <a:pt x="238502" y="356843"/>
                </a:moveTo>
                <a:lnTo>
                  <a:pt x="238502" y="414688"/>
                </a:lnTo>
                <a:lnTo>
                  <a:pt x="276321" y="414688"/>
                </a:lnTo>
                <a:lnTo>
                  <a:pt x="276321" y="356843"/>
                </a:lnTo>
                <a:cubicBezTo>
                  <a:pt x="270502" y="356843"/>
                  <a:pt x="263853" y="356843"/>
                  <a:pt x="257619" y="356843"/>
                </a:cubicBezTo>
                <a:cubicBezTo>
                  <a:pt x="251385" y="356843"/>
                  <a:pt x="245152" y="356843"/>
                  <a:pt x="238502" y="356843"/>
                </a:cubicBezTo>
                <a:close/>
                <a:moveTo>
                  <a:pt x="292906" y="293120"/>
                </a:moveTo>
                <a:cubicBezTo>
                  <a:pt x="298904" y="293120"/>
                  <a:pt x="303616" y="298425"/>
                  <a:pt x="303616" y="304955"/>
                </a:cubicBezTo>
                <a:cubicBezTo>
                  <a:pt x="303616" y="311484"/>
                  <a:pt x="298904" y="316381"/>
                  <a:pt x="292906" y="316381"/>
                </a:cubicBezTo>
                <a:cubicBezTo>
                  <a:pt x="286909" y="316381"/>
                  <a:pt x="282197" y="311484"/>
                  <a:pt x="282197" y="304955"/>
                </a:cubicBezTo>
                <a:cubicBezTo>
                  <a:pt x="282197" y="298425"/>
                  <a:pt x="286909" y="293120"/>
                  <a:pt x="292906" y="293120"/>
                </a:cubicBezTo>
                <a:close/>
                <a:moveTo>
                  <a:pt x="258315" y="293120"/>
                </a:moveTo>
                <a:cubicBezTo>
                  <a:pt x="264313" y="293120"/>
                  <a:pt x="269025" y="298425"/>
                  <a:pt x="269025" y="304955"/>
                </a:cubicBezTo>
                <a:cubicBezTo>
                  <a:pt x="269025" y="311484"/>
                  <a:pt x="264313" y="316381"/>
                  <a:pt x="258315" y="316381"/>
                </a:cubicBezTo>
                <a:cubicBezTo>
                  <a:pt x="252318" y="316381"/>
                  <a:pt x="247606" y="311484"/>
                  <a:pt x="247606" y="304955"/>
                </a:cubicBezTo>
                <a:cubicBezTo>
                  <a:pt x="247606" y="298425"/>
                  <a:pt x="252318" y="293120"/>
                  <a:pt x="258315" y="293120"/>
                </a:cubicBezTo>
                <a:close/>
                <a:moveTo>
                  <a:pt x="222118" y="293120"/>
                </a:moveTo>
                <a:cubicBezTo>
                  <a:pt x="227579" y="293120"/>
                  <a:pt x="232621" y="298425"/>
                  <a:pt x="232621" y="304955"/>
                </a:cubicBezTo>
                <a:cubicBezTo>
                  <a:pt x="232621" y="311484"/>
                  <a:pt x="227579" y="316381"/>
                  <a:pt x="222118" y="316381"/>
                </a:cubicBezTo>
                <a:cubicBezTo>
                  <a:pt x="216236" y="316381"/>
                  <a:pt x="211194" y="311484"/>
                  <a:pt x="211194" y="304955"/>
                </a:cubicBezTo>
                <a:cubicBezTo>
                  <a:pt x="211194" y="298425"/>
                  <a:pt x="216236" y="293120"/>
                  <a:pt x="222118" y="293120"/>
                </a:cubicBezTo>
                <a:close/>
                <a:moveTo>
                  <a:pt x="100133" y="236682"/>
                </a:moveTo>
                <a:lnTo>
                  <a:pt x="100133" y="305300"/>
                </a:lnTo>
                <a:cubicBezTo>
                  <a:pt x="100133" y="321324"/>
                  <a:pt x="149952" y="338992"/>
                  <a:pt x="231062" y="341868"/>
                </a:cubicBezTo>
                <a:lnTo>
                  <a:pt x="231474" y="341868"/>
                </a:lnTo>
                <a:lnTo>
                  <a:pt x="283351" y="341868"/>
                </a:lnTo>
                <a:cubicBezTo>
                  <a:pt x="364873" y="338992"/>
                  <a:pt x="414691" y="321324"/>
                  <a:pt x="414691" y="305300"/>
                </a:cubicBezTo>
                <a:lnTo>
                  <a:pt x="414691" y="239147"/>
                </a:lnTo>
                <a:cubicBezTo>
                  <a:pt x="385871" y="257226"/>
                  <a:pt x="319171" y="264211"/>
                  <a:pt x="259883" y="264211"/>
                </a:cubicBezTo>
                <a:cubicBezTo>
                  <a:pt x="194418" y="264211"/>
                  <a:pt x="128542" y="254761"/>
                  <a:pt x="100133" y="236682"/>
                </a:cubicBezTo>
                <a:close/>
                <a:moveTo>
                  <a:pt x="292906" y="203911"/>
                </a:moveTo>
                <a:cubicBezTo>
                  <a:pt x="298904" y="203911"/>
                  <a:pt x="303616" y="209216"/>
                  <a:pt x="303616" y="215337"/>
                </a:cubicBezTo>
                <a:cubicBezTo>
                  <a:pt x="303616" y="221866"/>
                  <a:pt x="298904" y="227171"/>
                  <a:pt x="292906" y="227171"/>
                </a:cubicBezTo>
                <a:cubicBezTo>
                  <a:pt x="286909" y="227171"/>
                  <a:pt x="282197" y="221866"/>
                  <a:pt x="282197" y="215337"/>
                </a:cubicBezTo>
                <a:cubicBezTo>
                  <a:pt x="282197" y="209216"/>
                  <a:pt x="286909" y="203911"/>
                  <a:pt x="292906" y="203911"/>
                </a:cubicBezTo>
                <a:close/>
                <a:moveTo>
                  <a:pt x="258315" y="203911"/>
                </a:moveTo>
                <a:cubicBezTo>
                  <a:pt x="264313" y="203911"/>
                  <a:pt x="269025" y="209216"/>
                  <a:pt x="269025" y="215337"/>
                </a:cubicBezTo>
                <a:cubicBezTo>
                  <a:pt x="269025" y="221866"/>
                  <a:pt x="264313" y="227171"/>
                  <a:pt x="258315" y="227171"/>
                </a:cubicBezTo>
                <a:cubicBezTo>
                  <a:pt x="252318" y="227171"/>
                  <a:pt x="247606" y="221866"/>
                  <a:pt x="247606" y="215337"/>
                </a:cubicBezTo>
                <a:cubicBezTo>
                  <a:pt x="247606" y="209216"/>
                  <a:pt x="252318" y="203911"/>
                  <a:pt x="258315" y="203911"/>
                </a:cubicBezTo>
                <a:close/>
                <a:moveTo>
                  <a:pt x="222118" y="203911"/>
                </a:moveTo>
                <a:cubicBezTo>
                  <a:pt x="227579" y="203911"/>
                  <a:pt x="232621" y="209216"/>
                  <a:pt x="232621" y="215337"/>
                </a:cubicBezTo>
                <a:cubicBezTo>
                  <a:pt x="232621" y="221866"/>
                  <a:pt x="227579" y="227171"/>
                  <a:pt x="222118" y="227171"/>
                </a:cubicBezTo>
                <a:cubicBezTo>
                  <a:pt x="216236" y="227171"/>
                  <a:pt x="211194" y="221866"/>
                  <a:pt x="211194" y="215337"/>
                </a:cubicBezTo>
                <a:cubicBezTo>
                  <a:pt x="211194" y="209216"/>
                  <a:pt x="216236" y="203911"/>
                  <a:pt x="222118" y="203911"/>
                </a:cubicBezTo>
                <a:close/>
                <a:moveTo>
                  <a:pt x="100133" y="147470"/>
                </a:moveTo>
                <a:lnTo>
                  <a:pt x="100133" y="215441"/>
                </a:lnTo>
                <a:cubicBezTo>
                  <a:pt x="100133" y="227315"/>
                  <a:pt x="154893" y="249017"/>
                  <a:pt x="259883" y="249017"/>
                </a:cubicBezTo>
                <a:cubicBezTo>
                  <a:pt x="360755" y="249017"/>
                  <a:pt x="414691" y="231410"/>
                  <a:pt x="414691" y="217897"/>
                </a:cubicBezTo>
                <a:lnTo>
                  <a:pt x="414691" y="150746"/>
                </a:lnTo>
                <a:cubicBezTo>
                  <a:pt x="385459" y="170809"/>
                  <a:pt x="317524" y="178180"/>
                  <a:pt x="257412" y="178180"/>
                </a:cubicBezTo>
                <a:cubicBezTo>
                  <a:pt x="193183" y="178180"/>
                  <a:pt x="128130" y="167943"/>
                  <a:pt x="100133" y="147470"/>
                </a:cubicBezTo>
                <a:close/>
                <a:moveTo>
                  <a:pt x="292906" y="112879"/>
                </a:moveTo>
                <a:cubicBezTo>
                  <a:pt x="298904" y="112879"/>
                  <a:pt x="303616" y="118184"/>
                  <a:pt x="303616" y="124305"/>
                </a:cubicBezTo>
                <a:cubicBezTo>
                  <a:pt x="303616" y="131242"/>
                  <a:pt x="298904" y="136139"/>
                  <a:pt x="292906" y="136139"/>
                </a:cubicBezTo>
                <a:cubicBezTo>
                  <a:pt x="286909" y="136139"/>
                  <a:pt x="282197" y="131242"/>
                  <a:pt x="282197" y="124305"/>
                </a:cubicBezTo>
                <a:cubicBezTo>
                  <a:pt x="282197" y="118184"/>
                  <a:pt x="286909" y="112879"/>
                  <a:pt x="292906" y="112879"/>
                </a:cubicBezTo>
                <a:close/>
                <a:moveTo>
                  <a:pt x="258315" y="112879"/>
                </a:moveTo>
                <a:cubicBezTo>
                  <a:pt x="264313" y="112879"/>
                  <a:pt x="269025" y="118184"/>
                  <a:pt x="269025" y="124305"/>
                </a:cubicBezTo>
                <a:cubicBezTo>
                  <a:pt x="269025" y="131242"/>
                  <a:pt x="264313" y="136139"/>
                  <a:pt x="258315" y="136139"/>
                </a:cubicBezTo>
                <a:cubicBezTo>
                  <a:pt x="252318" y="136139"/>
                  <a:pt x="247606" y="131242"/>
                  <a:pt x="247606" y="124305"/>
                </a:cubicBezTo>
                <a:cubicBezTo>
                  <a:pt x="247606" y="118184"/>
                  <a:pt x="252318" y="112879"/>
                  <a:pt x="258315" y="112879"/>
                </a:cubicBezTo>
                <a:close/>
                <a:moveTo>
                  <a:pt x="222118" y="112879"/>
                </a:moveTo>
                <a:cubicBezTo>
                  <a:pt x="227579" y="112879"/>
                  <a:pt x="232621" y="118184"/>
                  <a:pt x="232621" y="124305"/>
                </a:cubicBezTo>
                <a:cubicBezTo>
                  <a:pt x="232621" y="131242"/>
                  <a:pt x="227579" y="136139"/>
                  <a:pt x="222118" y="136139"/>
                </a:cubicBezTo>
                <a:cubicBezTo>
                  <a:pt x="216236" y="136139"/>
                  <a:pt x="211194" y="131242"/>
                  <a:pt x="211194" y="124305"/>
                </a:cubicBezTo>
                <a:cubicBezTo>
                  <a:pt x="211194" y="118184"/>
                  <a:pt x="216236" y="112879"/>
                  <a:pt x="222118" y="112879"/>
                </a:cubicBezTo>
                <a:close/>
                <a:moveTo>
                  <a:pt x="100133" y="52796"/>
                </a:moveTo>
                <a:lnTo>
                  <a:pt x="100133" y="123545"/>
                </a:lnTo>
                <a:cubicBezTo>
                  <a:pt x="100133" y="140409"/>
                  <a:pt x="160245" y="163444"/>
                  <a:pt x="257412" y="163444"/>
                </a:cubicBezTo>
                <a:cubicBezTo>
                  <a:pt x="359932" y="163444"/>
                  <a:pt x="414691" y="142466"/>
                  <a:pt x="414691" y="127247"/>
                </a:cubicBezTo>
                <a:lnTo>
                  <a:pt x="414691" y="52796"/>
                </a:lnTo>
                <a:cubicBezTo>
                  <a:pt x="374342" y="72951"/>
                  <a:pt x="263176" y="73362"/>
                  <a:pt x="257412" y="73362"/>
                </a:cubicBezTo>
                <a:cubicBezTo>
                  <a:pt x="251648" y="73362"/>
                  <a:pt x="140482" y="72951"/>
                  <a:pt x="100133" y="52796"/>
                </a:cubicBezTo>
                <a:close/>
                <a:moveTo>
                  <a:pt x="257412" y="14564"/>
                </a:moveTo>
                <a:cubicBezTo>
                  <a:pt x="162467" y="14564"/>
                  <a:pt x="106738" y="28448"/>
                  <a:pt x="100133" y="36616"/>
                </a:cubicBezTo>
                <a:cubicBezTo>
                  <a:pt x="106738" y="44375"/>
                  <a:pt x="162467" y="57851"/>
                  <a:pt x="257412" y="57851"/>
                </a:cubicBezTo>
                <a:cubicBezTo>
                  <a:pt x="352770" y="57851"/>
                  <a:pt x="408085" y="44375"/>
                  <a:pt x="414690" y="36616"/>
                </a:cubicBezTo>
                <a:cubicBezTo>
                  <a:pt x="408085" y="28448"/>
                  <a:pt x="352770" y="14564"/>
                  <a:pt x="257412" y="14564"/>
                </a:cubicBezTo>
                <a:close/>
                <a:moveTo>
                  <a:pt x="258323" y="0"/>
                </a:moveTo>
                <a:cubicBezTo>
                  <a:pt x="265338" y="0"/>
                  <a:pt x="429989" y="413"/>
                  <a:pt x="429989" y="36328"/>
                </a:cubicBezTo>
                <a:cubicBezTo>
                  <a:pt x="429989" y="36741"/>
                  <a:pt x="429989" y="37154"/>
                  <a:pt x="429989" y="37566"/>
                </a:cubicBezTo>
                <a:cubicBezTo>
                  <a:pt x="429989" y="37979"/>
                  <a:pt x="429989" y="38392"/>
                  <a:pt x="429989" y="39218"/>
                </a:cubicBezTo>
                <a:lnTo>
                  <a:pt x="429989" y="304246"/>
                </a:lnTo>
                <a:cubicBezTo>
                  <a:pt x="429989" y="335208"/>
                  <a:pt x="364789" y="351308"/>
                  <a:pt x="291749" y="355023"/>
                </a:cubicBezTo>
                <a:lnTo>
                  <a:pt x="291749" y="413230"/>
                </a:lnTo>
                <a:lnTo>
                  <a:pt x="322698" y="413230"/>
                </a:lnTo>
                <a:cubicBezTo>
                  <a:pt x="334252" y="413230"/>
                  <a:pt x="344156" y="421074"/>
                  <a:pt x="346632" y="432633"/>
                </a:cubicBezTo>
                <a:lnTo>
                  <a:pt x="509219" y="432633"/>
                </a:lnTo>
                <a:cubicBezTo>
                  <a:pt x="513345" y="432633"/>
                  <a:pt x="516646" y="435935"/>
                  <a:pt x="516646" y="439650"/>
                </a:cubicBezTo>
                <a:lnTo>
                  <a:pt x="516646" y="473914"/>
                </a:lnTo>
                <a:cubicBezTo>
                  <a:pt x="516646" y="477630"/>
                  <a:pt x="513345" y="480932"/>
                  <a:pt x="509219" y="480932"/>
                </a:cubicBezTo>
                <a:lnTo>
                  <a:pt x="345394" y="480932"/>
                </a:lnTo>
                <a:cubicBezTo>
                  <a:pt x="342093" y="490014"/>
                  <a:pt x="333014" y="496619"/>
                  <a:pt x="322698" y="496619"/>
                </a:cubicBezTo>
                <a:lnTo>
                  <a:pt x="197663" y="496619"/>
                </a:lnTo>
                <a:cubicBezTo>
                  <a:pt x="186934" y="496619"/>
                  <a:pt x="178268" y="490014"/>
                  <a:pt x="174967" y="480932"/>
                </a:cubicBezTo>
                <a:lnTo>
                  <a:pt x="7015" y="480932"/>
                </a:lnTo>
                <a:cubicBezTo>
                  <a:pt x="2889" y="480932"/>
                  <a:pt x="0" y="477630"/>
                  <a:pt x="0" y="473914"/>
                </a:cubicBezTo>
                <a:lnTo>
                  <a:pt x="0" y="439650"/>
                </a:lnTo>
                <a:cubicBezTo>
                  <a:pt x="0" y="435935"/>
                  <a:pt x="2889" y="432633"/>
                  <a:pt x="7015" y="432633"/>
                </a:cubicBezTo>
                <a:lnTo>
                  <a:pt x="173729" y="432633"/>
                </a:lnTo>
                <a:cubicBezTo>
                  <a:pt x="175792" y="421074"/>
                  <a:pt x="185696" y="413230"/>
                  <a:pt x="197663" y="413230"/>
                </a:cubicBezTo>
                <a:lnTo>
                  <a:pt x="225311" y="413230"/>
                </a:lnTo>
                <a:lnTo>
                  <a:pt x="225311" y="355023"/>
                </a:lnTo>
                <a:cubicBezTo>
                  <a:pt x="155572" y="351720"/>
                  <a:pt x="93673" y="336859"/>
                  <a:pt x="87483" y="308787"/>
                </a:cubicBezTo>
                <a:cubicBezTo>
                  <a:pt x="86658" y="308375"/>
                  <a:pt x="86658" y="307136"/>
                  <a:pt x="86658" y="306310"/>
                </a:cubicBezTo>
                <a:lnTo>
                  <a:pt x="86658" y="40869"/>
                </a:lnTo>
                <a:cubicBezTo>
                  <a:pt x="86658" y="40456"/>
                  <a:pt x="86658" y="39630"/>
                  <a:pt x="87071" y="38805"/>
                </a:cubicBezTo>
                <a:cubicBezTo>
                  <a:pt x="86658" y="37979"/>
                  <a:pt x="86658" y="37154"/>
                  <a:pt x="86658" y="36328"/>
                </a:cubicBezTo>
                <a:cubicBezTo>
                  <a:pt x="86658" y="413"/>
                  <a:pt x="251308" y="0"/>
                  <a:pt x="2583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AA5E618-2C84-BA17-3FC2-EE9E02E01A3B}"/>
              </a:ext>
            </a:extLst>
          </p:cNvPr>
          <p:cNvSpPr txBox="1"/>
          <p:nvPr/>
        </p:nvSpPr>
        <p:spPr>
          <a:xfrm>
            <a:off x="6079302" y="2920265"/>
            <a:ext cx="113616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OLAP data warehouse</a:t>
            </a:r>
          </a:p>
        </p:txBody>
      </p:sp>
      <p:pic>
        <p:nvPicPr>
          <p:cNvPr id="23" name="Grafika 22" descr="Profil kobiety kontur">
            <a:extLst>
              <a:ext uri="{FF2B5EF4-FFF2-40B4-BE49-F238E27FC236}">
                <a16:creationId xmlns:a16="http://schemas.microsoft.com/office/drawing/2014/main" id="{2336DC88-7B2B-1694-C2A7-E6D2EFB6C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7922" y="1146183"/>
            <a:ext cx="410000" cy="410000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4F2A298-D9FA-7453-5E0F-BB9B337F3DF4}"/>
              </a:ext>
            </a:extLst>
          </p:cNvPr>
          <p:cNvSpPr txBox="1"/>
          <p:nvPr/>
        </p:nvSpPr>
        <p:spPr>
          <a:xfrm>
            <a:off x="7873043" y="1556183"/>
            <a:ext cx="91975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consumers</a:t>
            </a: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072157C9-453E-52BE-C91B-AB4158F28F58}"/>
              </a:ext>
            </a:extLst>
          </p:cNvPr>
          <p:cNvGrpSpPr/>
          <p:nvPr/>
        </p:nvGrpSpPr>
        <p:grpSpPr>
          <a:xfrm>
            <a:off x="7912317" y="2358157"/>
            <a:ext cx="841210" cy="723573"/>
            <a:chOff x="260942" y="1623505"/>
            <a:chExt cx="1368427" cy="1177063"/>
          </a:xfrm>
        </p:grpSpPr>
        <p:pic>
          <p:nvPicPr>
            <p:cNvPr id="26" name="Grafika 25" descr="Internet kontur">
              <a:extLst>
                <a:ext uri="{FF2B5EF4-FFF2-40B4-BE49-F238E27FC236}">
                  <a16:creationId xmlns:a16="http://schemas.microsoft.com/office/drawing/2014/main" id="{3A3ACAB8-2392-8804-C38D-7133E91F7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951" y="1623505"/>
              <a:ext cx="914400" cy="914400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469883BB-4D6F-FD03-1A5F-52326A81BA1C}"/>
                </a:ext>
              </a:extLst>
            </p:cNvPr>
            <p:cNvSpPr txBox="1"/>
            <p:nvPr/>
          </p:nvSpPr>
          <p:spPr>
            <a:xfrm>
              <a:off x="260942" y="2354694"/>
              <a:ext cx="1368427" cy="445874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analytics</a:t>
              </a:r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D9F71463-BECC-788D-DA6B-6251584DD181}"/>
              </a:ext>
            </a:extLst>
          </p:cNvPr>
          <p:cNvGrpSpPr/>
          <p:nvPr/>
        </p:nvGrpSpPr>
        <p:grpSpPr>
          <a:xfrm>
            <a:off x="7948379" y="3516163"/>
            <a:ext cx="769076" cy="794522"/>
            <a:chOff x="6086557" y="2703078"/>
            <a:chExt cx="919940" cy="950376"/>
          </a:xfrm>
        </p:grpSpPr>
        <p:pic>
          <p:nvPicPr>
            <p:cNvPr id="29" name="Grafika 28" descr="Połączenia kontur">
              <a:extLst>
                <a:ext uri="{FF2B5EF4-FFF2-40B4-BE49-F238E27FC236}">
                  <a16:creationId xmlns:a16="http://schemas.microsoft.com/office/drawing/2014/main" id="{87CDDB99-586B-1D60-C668-AB370194E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28AEC02B-63EE-6888-583B-470707CF181F}"/>
                </a:ext>
              </a:extLst>
            </p:cNvPr>
            <p:cNvSpPr txBox="1"/>
            <p:nvPr/>
          </p:nvSpPr>
          <p:spPr>
            <a:xfrm>
              <a:off x="6086557" y="3325597"/>
              <a:ext cx="919940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mining</a:t>
              </a:r>
            </a:p>
          </p:txBody>
        </p:sp>
      </p:grp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AADE3F05-5EA2-D5C4-F740-C28B9141886F}"/>
              </a:ext>
            </a:extLst>
          </p:cNvPr>
          <p:cNvCxnSpPr>
            <a:cxnSpLocks/>
          </p:cNvCxnSpPr>
          <p:nvPr/>
        </p:nvCxnSpPr>
        <p:spPr>
          <a:xfrm>
            <a:off x="7218688" y="2636494"/>
            <a:ext cx="7284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E07CE2EA-397B-410E-94D4-1132C11319BA}"/>
              </a:ext>
            </a:extLst>
          </p:cNvPr>
          <p:cNvCxnSpPr>
            <a:cxnSpLocks/>
          </p:cNvCxnSpPr>
          <p:nvPr/>
        </p:nvCxnSpPr>
        <p:spPr>
          <a:xfrm>
            <a:off x="7431788" y="1500575"/>
            <a:ext cx="0" cy="23921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900B3C67-2794-1D07-2EE6-85D2670995FE}"/>
              </a:ext>
            </a:extLst>
          </p:cNvPr>
          <p:cNvCxnSpPr>
            <a:cxnSpLocks/>
          </p:cNvCxnSpPr>
          <p:nvPr/>
        </p:nvCxnSpPr>
        <p:spPr>
          <a:xfrm>
            <a:off x="7434372" y="1500575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284D1E59-2871-C5BE-BE8F-C7C6D86F9557}"/>
              </a:ext>
            </a:extLst>
          </p:cNvPr>
          <p:cNvCxnSpPr>
            <a:cxnSpLocks/>
          </p:cNvCxnSpPr>
          <p:nvPr/>
        </p:nvCxnSpPr>
        <p:spPr>
          <a:xfrm>
            <a:off x="7431788" y="3894720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a 34">
            <a:extLst>
              <a:ext uri="{FF2B5EF4-FFF2-40B4-BE49-F238E27FC236}">
                <a16:creationId xmlns:a16="http://schemas.microsoft.com/office/drawing/2014/main" id="{7E0CAF47-3C9D-7E97-7048-14868CC38660}"/>
              </a:ext>
            </a:extLst>
          </p:cNvPr>
          <p:cNvGrpSpPr/>
          <p:nvPr/>
        </p:nvGrpSpPr>
        <p:grpSpPr>
          <a:xfrm>
            <a:off x="4338144" y="1345997"/>
            <a:ext cx="489263" cy="2734163"/>
            <a:chOff x="4338144" y="1314404"/>
            <a:chExt cx="489263" cy="2392755"/>
          </a:xfrm>
        </p:grpSpPr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5D5FB4FF-62B7-D91C-4044-67212E5C21D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2419473"/>
              <a:ext cx="1682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44F03283-BAB7-A60F-4D8A-C02A6EFE8BB2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1314974"/>
              <a:ext cx="0" cy="239218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ze strzałką 37">
              <a:extLst>
                <a:ext uri="{FF2B5EF4-FFF2-40B4-BE49-F238E27FC236}">
                  <a16:creationId xmlns:a16="http://schemas.microsoft.com/office/drawing/2014/main" id="{D20084C8-3E8B-6F20-EE92-06341135084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44" y="3707159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ze strzałką 38">
              <a:extLst>
                <a:ext uri="{FF2B5EF4-FFF2-40B4-BE49-F238E27FC236}">
                  <a16:creationId xmlns:a16="http://schemas.microsoft.com/office/drawing/2014/main" id="{982C2449-65F9-9D6B-64FB-275483CAFCB3}"/>
                </a:ext>
              </a:extLst>
            </p:cNvPr>
            <p:cNvCxnSpPr>
              <a:cxnSpLocks/>
            </p:cNvCxnSpPr>
            <p:nvPr/>
          </p:nvCxnSpPr>
          <p:spPr>
            <a:xfrm>
              <a:off x="4346328" y="1314404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E9A77121-A756-F3C4-8F04-FD89DD3CB4EB}"/>
              </a:ext>
            </a:extLst>
          </p:cNvPr>
          <p:cNvCxnSpPr>
            <a:cxnSpLocks/>
          </p:cNvCxnSpPr>
          <p:nvPr/>
        </p:nvCxnSpPr>
        <p:spPr>
          <a:xfrm>
            <a:off x="4340466" y="2972279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276901CD-8C69-E807-1E9E-9E8DB539B82A}"/>
              </a:ext>
            </a:extLst>
          </p:cNvPr>
          <p:cNvCxnSpPr>
            <a:cxnSpLocks/>
          </p:cNvCxnSpPr>
          <p:nvPr/>
        </p:nvCxnSpPr>
        <p:spPr>
          <a:xfrm>
            <a:off x="4346328" y="2083625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D88B38E9-BD5F-A6E5-D33B-9F35F7640EA8}"/>
              </a:ext>
            </a:extLst>
          </p:cNvPr>
          <p:cNvCxnSpPr>
            <a:cxnSpLocks/>
          </p:cNvCxnSpPr>
          <p:nvPr/>
        </p:nvCxnSpPr>
        <p:spPr>
          <a:xfrm>
            <a:off x="5953260" y="2634298"/>
            <a:ext cx="3170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71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warehouse: disadvantages, limitations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Can be expensive</a:t>
            </a:r>
          </a:p>
          <a:p>
            <a:r>
              <a:rPr lang="pl-PL"/>
              <a:t>Require ongoing maintenance (cleanup, transformation, data integration, ...)</a:t>
            </a:r>
          </a:p>
          <a:p>
            <a:r>
              <a:rPr lang="pl-PL"/>
              <a:t>Too complex for ad hoc analytical needs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6EBAAC4B-6884-6B82-90DA-F77E55685292}"/>
              </a:ext>
            </a:extLst>
          </p:cNvPr>
          <p:cNvGrpSpPr/>
          <p:nvPr/>
        </p:nvGrpSpPr>
        <p:grpSpPr>
          <a:xfrm>
            <a:off x="3834744" y="2737141"/>
            <a:ext cx="541449" cy="751060"/>
            <a:chOff x="6314337" y="2264910"/>
            <a:chExt cx="860070" cy="1226748"/>
          </a:xfrm>
        </p:grpSpPr>
        <p:sp>
          <p:nvSpPr>
            <p:cNvPr id="7" name="Freeform 93">
              <a:extLst>
                <a:ext uri="{FF2B5EF4-FFF2-40B4-BE49-F238E27FC236}">
                  <a16:creationId xmlns:a16="http://schemas.microsoft.com/office/drawing/2014/main" id="{E5A6FBF7-8154-66FE-9910-57F6E8FA22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5264" y="2264910"/>
              <a:ext cx="778214" cy="779060"/>
            </a:xfrm>
            <a:custGeom>
              <a:avLst/>
              <a:gdLst>
                <a:gd name="T0" fmla="*/ 651 w 659"/>
                <a:gd name="T1" fmla="*/ 0 h 658"/>
                <a:gd name="T2" fmla="*/ 361 w 659"/>
                <a:gd name="T3" fmla="*/ 2 h 658"/>
                <a:gd name="T4" fmla="*/ 0 w 659"/>
                <a:gd name="T5" fmla="*/ 366 h 658"/>
                <a:gd name="T6" fmla="*/ 288 w 659"/>
                <a:gd name="T7" fmla="*/ 656 h 658"/>
                <a:gd name="T8" fmla="*/ 298 w 659"/>
                <a:gd name="T9" fmla="*/ 656 h 658"/>
                <a:gd name="T10" fmla="*/ 659 w 659"/>
                <a:gd name="T11" fmla="*/ 292 h 658"/>
                <a:gd name="T12" fmla="*/ 293 w 659"/>
                <a:gd name="T13" fmla="*/ 641 h 658"/>
                <a:gd name="T14" fmla="*/ 369 w 659"/>
                <a:gd name="T15" fmla="*/ 14 h 658"/>
                <a:gd name="T16" fmla="*/ 645 w 659"/>
                <a:gd name="T17" fmla="*/ 289 h 658"/>
                <a:gd name="T18" fmla="*/ 514 w 659"/>
                <a:gd name="T19" fmla="*/ 81 h 658"/>
                <a:gd name="T20" fmla="*/ 452 w 659"/>
                <a:gd name="T21" fmla="*/ 144 h 658"/>
                <a:gd name="T22" fmla="*/ 514 w 659"/>
                <a:gd name="T23" fmla="*/ 200 h 658"/>
                <a:gd name="T24" fmla="*/ 559 w 659"/>
                <a:gd name="T25" fmla="*/ 188 h 658"/>
                <a:gd name="T26" fmla="*/ 514 w 659"/>
                <a:gd name="T27" fmla="*/ 81 h 658"/>
                <a:gd name="T28" fmla="*/ 514 w 659"/>
                <a:gd name="T29" fmla="*/ 192 h 658"/>
                <a:gd name="T30" fmla="*/ 514 w 659"/>
                <a:gd name="T31" fmla="*/ 192 h 658"/>
                <a:gd name="T32" fmla="*/ 480 w 659"/>
                <a:gd name="T33" fmla="*/ 110 h 658"/>
                <a:gd name="T34" fmla="*/ 563 w 659"/>
                <a:gd name="T35" fmla="*/ 144 h 658"/>
                <a:gd name="T36" fmla="*/ 403 w 659"/>
                <a:gd name="T37" fmla="*/ 266 h 658"/>
                <a:gd name="T38" fmla="*/ 423 w 659"/>
                <a:gd name="T39" fmla="*/ 236 h 658"/>
                <a:gd name="T40" fmla="*/ 393 w 659"/>
                <a:gd name="T41" fmla="*/ 256 h 658"/>
                <a:gd name="T42" fmla="*/ 308 w 659"/>
                <a:gd name="T43" fmla="*/ 248 h 658"/>
                <a:gd name="T44" fmla="*/ 315 w 659"/>
                <a:gd name="T45" fmla="*/ 334 h 658"/>
                <a:gd name="T46" fmla="*/ 225 w 659"/>
                <a:gd name="T47" fmla="*/ 325 h 658"/>
                <a:gd name="T48" fmla="*/ 211 w 659"/>
                <a:gd name="T49" fmla="*/ 326 h 658"/>
                <a:gd name="T50" fmla="*/ 215 w 659"/>
                <a:gd name="T51" fmla="*/ 435 h 658"/>
                <a:gd name="T52" fmla="*/ 219 w 659"/>
                <a:gd name="T53" fmla="*/ 447 h 658"/>
                <a:gd name="T54" fmla="*/ 253 w 659"/>
                <a:gd name="T55" fmla="*/ 416 h 658"/>
                <a:gd name="T56" fmla="*/ 336 w 659"/>
                <a:gd name="T57" fmla="*/ 425 h 658"/>
                <a:gd name="T58" fmla="*/ 333 w 659"/>
                <a:gd name="T59" fmla="*/ 336 h 658"/>
                <a:gd name="T60" fmla="*/ 418 w 659"/>
                <a:gd name="T61" fmla="*/ 332 h 658"/>
                <a:gd name="T62" fmla="*/ 431 w 659"/>
                <a:gd name="T63" fmla="*/ 329 h 658"/>
                <a:gd name="T64" fmla="*/ 317 w 659"/>
                <a:gd name="T65" fmla="*/ 258 h 658"/>
                <a:gd name="T66" fmla="*/ 383 w 659"/>
                <a:gd name="T67" fmla="*/ 266 h 658"/>
                <a:gd name="T68" fmla="*/ 317 w 659"/>
                <a:gd name="T69" fmla="*/ 258 h 658"/>
                <a:gd name="T70" fmla="*/ 326 w 659"/>
                <a:gd name="T71" fmla="*/ 415 h 658"/>
                <a:gd name="T72" fmla="*/ 323 w 659"/>
                <a:gd name="T73" fmla="*/ 34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9" h="658">
                  <a:moveTo>
                    <a:pt x="658" y="7"/>
                  </a:moveTo>
                  <a:cubicBezTo>
                    <a:pt x="658" y="3"/>
                    <a:pt x="655" y="0"/>
                    <a:pt x="651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4" y="0"/>
                    <a:pt x="362" y="0"/>
                    <a:pt x="361" y="2"/>
                  </a:cubicBezTo>
                  <a:cubicBezTo>
                    <a:pt x="2" y="361"/>
                    <a:pt x="2" y="361"/>
                    <a:pt x="2" y="361"/>
                  </a:cubicBezTo>
                  <a:cubicBezTo>
                    <a:pt x="1" y="362"/>
                    <a:pt x="0" y="364"/>
                    <a:pt x="0" y="366"/>
                  </a:cubicBezTo>
                  <a:cubicBezTo>
                    <a:pt x="0" y="367"/>
                    <a:pt x="1" y="369"/>
                    <a:pt x="2" y="370"/>
                  </a:cubicBezTo>
                  <a:cubicBezTo>
                    <a:pt x="288" y="656"/>
                    <a:pt x="288" y="656"/>
                    <a:pt x="288" y="656"/>
                  </a:cubicBezTo>
                  <a:cubicBezTo>
                    <a:pt x="289" y="657"/>
                    <a:pt x="291" y="658"/>
                    <a:pt x="293" y="658"/>
                  </a:cubicBezTo>
                  <a:cubicBezTo>
                    <a:pt x="294" y="658"/>
                    <a:pt x="296" y="657"/>
                    <a:pt x="298" y="656"/>
                  </a:cubicBezTo>
                  <a:cubicBezTo>
                    <a:pt x="656" y="297"/>
                    <a:pt x="656" y="297"/>
                    <a:pt x="656" y="297"/>
                  </a:cubicBezTo>
                  <a:cubicBezTo>
                    <a:pt x="658" y="296"/>
                    <a:pt x="659" y="294"/>
                    <a:pt x="659" y="292"/>
                  </a:cubicBezTo>
                  <a:lnTo>
                    <a:pt x="658" y="7"/>
                  </a:lnTo>
                  <a:close/>
                  <a:moveTo>
                    <a:pt x="293" y="641"/>
                  </a:moveTo>
                  <a:cubicBezTo>
                    <a:pt x="17" y="366"/>
                    <a:pt x="17" y="366"/>
                    <a:pt x="17" y="366"/>
                  </a:cubicBezTo>
                  <a:cubicBezTo>
                    <a:pt x="369" y="14"/>
                    <a:pt x="369" y="14"/>
                    <a:pt x="369" y="14"/>
                  </a:cubicBezTo>
                  <a:cubicBezTo>
                    <a:pt x="644" y="14"/>
                    <a:pt x="644" y="14"/>
                    <a:pt x="644" y="14"/>
                  </a:cubicBezTo>
                  <a:cubicBezTo>
                    <a:pt x="645" y="289"/>
                    <a:pt x="645" y="289"/>
                    <a:pt x="645" y="289"/>
                  </a:cubicBezTo>
                  <a:lnTo>
                    <a:pt x="293" y="641"/>
                  </a:lnTo>
                  <a:close/>
                  <a:moveTo>
                    <a:pt x="514" y="81"/>
                  </a:moveTo>
                  <a:cubicBezTo>
                    <a:pt x="498" y="81"/>
                    <a:pt x="482" y="88"/>
                    <a:pt x="470" y="100"/>
                  </a:cubicBezTo>
                  <a:cubicBezTo>
                    <a:pt x="458" y="111"/>
                    <a:pt x="452" y="127"/>
                    <a:pt x="452" y="144"/>
                  </a:cubicBezTo>
                  <a:cubicBezTo>
                    <a:pt x="452" y="178"/>
                    <a:pt x="480" y="206"/>
                    <a:pt x="514" y="206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4" y="206"/>
                    <a:pt x="514" y="206"/>
                    <a:pt x="514" y="206"/>
                  </a:cubicBezTo>
                  <a:cubicBezTo>
                    <a:pt x="531" y="206"/>
                    <a:pt x="547" y="200"/>
                    <a:pt x="559" y="188"/>
                  </a:cubicBezTo>
                  <a:cubicBezTo>
                    <a:pt x="570" y="176"/>
                    <a:pt x="577" y="160"/>
                    <a:pt x="577" y="144"/>
                  </a:cubicBezTo>
                  <a:cubicBezTo>
                    <a:pt x="577" y="109"/>
                    <a:pt x="549" y="81"/>
                    <a:pt x="514" y="81"/>
                  </a:cubicBezTo>
                  <a:close/>
                  <a:moveTo>
                    <a:pt x="549" y="178"/>
                  </a:moveTo>
                  <a:cubicBezTo>
                    <a:pt x="540" y="187"/>
                    <a:pt x="527" y="192"/>
                    <a:pt x="514" y="192"/>
                  </a:cubicBezTo>
                  <a:cubicBezTo>
                    <a:pt x="514" y="199"/>
                    <a:pt x="514" y="199"/>
                    <a:pt x="514" y="199"/>
                  </a:cubicBezTo>
                  <a:cubicBezTo>
                    <a:pt x="514" y="192"/>
                    <a:pt x="514" y="192"/>
                    <a:pt x="514" y="192"/>
                  </a:cubicBezTo>
                  <a:cubicBezTo>
                    <a:pt x="488" y="192"/>
                    <a:pt x="466" y="171"/>
                    <a:pt x="466" y="144"/>
                  </a:cubicBezTo>
                  <a:cubicBezTo>
                    <a:pt x="466" y="131"/>
                    <a:pt x="471" y="119"/>
                    <a:pt x="480" y="110"/>
                  </a:cubicBezTo>
                  <a:cubicBezTo>
                    <a:pt x="489" y="100"/>
                    <a:pt x="501" y="95"/>
                    <a:pt x="514" y="95"/>
                  </a:cubicBezTo>
                  <a:cubicBezTo>
                    <a:pt x="541" y="95"/>
                    <a:pt x="563" y="117"/>
                    <a:pt x="563" y="144"/>
                  </a:cubicBezTo>
                  <a:cubicBezTo>
                    <a:pt x="563" y="157"/>
                    <a:pt x="558" y="169"/>
                    <a:pt x="549" y="178"/>
                  </a:cubicBezTo>
                  <a:close/>
                  <a:moveTo>
                    <a:pt x="403" y="266"/>
                  </a:moveTo>
                  <a:cubicBezTo>
                    <a:pt x="423" y="246"/>
                    <a:pt x="423" y="246"/>
                    <a:pt x="423" y="246"/>
                  </a:cubicBezTo>
                  <a:cubicBezTo>
                    <a:pt x="426" y="243"/>
                    <a:pt x="426" y="238"/>
                    <a:pt x="423" y="236"/>
                  </a:cubicBezTo>
                  <a:cubicBezTo>
                    <a:pt x="421" y="233"/>
                    <a:pt x="416" y="233"/>
                    <a:pt x="414" y="236"/>
                  </a:cubicBezTo>
                  <a:cubicBezTo>
                    <a:pt x="393" y="256"/>
                    <a:pt x="393" y="256"/>
                    <a:pt x="393" y="256"/>
                  </a:cubicBezTo>
                  <a:cubicBezTo>
                    <a:pt x="386" y="250"/>
                    <a:pt x="373" y="241"/>
                    <a:pt x="358" y="236"/>
                  </a:cubicBezTo>
                  <a:cubicBezTo>
                    <a:pt x="339" y="230"/>
                    <a:pt x="321" y="234"/>
                    <a:pt x="308" y="248"/>
                  </a:cubicBezTo>
                  <a:cubicBezTo>
                    <a:pt x="280" y="276"/>
                    <a:pt x="303" y="313"/>
                    <a:pt x="315" y="333"/>
                  </a:cubicBezTo>
                  <a:cubicBezTo>
                    <a:pt x="315" y="334"/>
                    <a:pt x="315" y="334"/>
                    <a:pt x="315" y="334"/>
                  </a:cubicBezTo>
                  <a:cubicBezTo>
                    <a:pt x="253" y="396"/>
                    <a:pt x="253" y="396"/>
                    <a:pt x="253" y="396"/>
                  </a:cubicBezTo>
                  <a:cubicBezTo>
                    <a:pt x="240" y="378"/>
                    <a:pt x="228" y="348"/>
                    <a:pt x="225" y="325"/>
                  </a:cubicBezTo>
                  <a:cubicBezTo>
                    <a:pt x="225" y="321"/>
                    <a:pt x="222" y="318"/>
                    <a:pt x="218" y="319"/>
                  </a:cubicBezTo>
                  <a:cubicBezTo>
                    <a:pt x="214" y="319"/>
                    <a:pt x="211" y="323"/>
                    <a:pt x="211" y="326"/>
                  </a:cubicBezTo>
                  <a:cubicBezTo>
                    <a:pt x="214" y="353"/>
                    <a:pt x="228" y="386"/>
                    <a:pt x="243" y="406"/>
                  </a:cubicBezTo>
                  <a:cubicBezTo>
                    <a:pt x="215" y="435"/>
                    <a:pt x="215" y="435"/>
                    <a:pt x="215" y="435"/>
                  </a:cubicBezTo>
                  <a:cubicBezTo>
                    <a:pt x="212" y="438"/>
                    <a:pt x="212" y="442"/>
                    <a:pt x="215" y="445"/>
                  </a:cubicBezTo>
                  <a:cubicBezTo>
                    <a:pt x="216" y="446"/>
                    <a:pt x="218" y="447"/>
                    <a:pt x="219" y="447"/>
                  </a:cubicBezTo>
                  <a:cubicBezTo>
                    <a:pt x="221" y="447"/>
                    <a:pt x="223" y="446"/>
                    <a:pt x="224" y="445"/>
                  </a:cubicBezTo>
                  <a:cubicBezTo>
                    <a:pt x="253" y="416"/>
                    <a:pt x="253" y="416"/>
                    <a:pt x="253" y="416"/>
                  </a:cubicBezTo>
                  <a:cubicBezTo>
                    <a:pt x="268" y="429"/>
                    <a:pt x="285" y="439"/>
                    <a:pt x="303" y="439"/>
                  </a:cubicBezTo>
                  <a:cubicBezTo>
                    <a:pt x="314" y="439"/>
                    <a:pt x="326" y="435"/>
                    <a:pt x="336" y="425"/>
                  </a:cubicBezTo>
                  <a:cubicBezTo>
                    <a:pt x="368" y="392"/>
                    <a:pt x="347" y="358"/>
                    <a:pt x="335" y="340"/>
                  </a:cubicBezTo>
                  <a:cubicBezTo>
                    <a:pt x="335" y="338"/>
                    <a:pt x="334" y="337"/>
                    <a:pt x="333" y="336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404" y="290"/>
                    <a:pt x="413" y="310"/>
                    <a:pt x="418" y="332"/>
                  </a:cubicBezTo>
                  <a:cubicBezTo>
                    <a:pt x="418" y="336"/>
                    <a:pt x="422" y="338"/>
                    <a:pt x="426" y="338"/>
                  </a:cubicBezTo>
                  <a:cubicBezTo>
                    <a:pt x="430" y="337"/>
                    <a:pt x="432" y="333"/>
                    <a:pt x="431" y="329"/>
                  </a:cubicBezTo>
                  <a:cubicBezTo>
                    <a:pt x="426" y="305"/>
                    <a:pt x="416" y="282"/>
                    <a:pt x="403" y="266"/>
                  </a:cubicBezTo>
                  <a:close/>
                  <a:moveTo>
                    <a:pt x="317" y="258"/>
                  </a:moveTo>
                  <a:cubicBezTo>
                    <a:pt x="328" y="248"/>
                    <a:pt x="340" y="245"/>
                    <a:pt x="354" y="249"/>
                  </a:cubicBezTo>
                  <a:cubicBezTo>
                    <a:pt x="366" y="253"/>
                    <a:pt x="377" y="261"/>
                    <a:pt x="383" y="266"/>
                  </a:cubicBezTo>
                  <a:cubicBezTo>
                    <a:pt x="326" y="324"/>
                    <a:pt x="326" y="324"/>
                    <a:pt x="326" y="324"/>
                  </a:cubicBezTo>
                  <a:cubicBezTo>
                    <a:pt x="311" y="300"/>
                    <a:pt x="299" y="276"/>
                    <a:pt x="317" y="258"/>
                  </a:cubicBezTo>
                  <a:close/>
                  <a:moveTo>
                    <a:pt x="323" y="347"/>
                  </a:moveTo>
                  <a:cubicBezTo>
                    <a:pt x="338" y="370"/>
                    <a:pt x="349" y="392"/>
                    <a:pt x="326" y="415"/>
                  </a:cubicBezTo>
                  <a:cubicBezTo>
                    <a:pt x="320" y="421"/>
                    <a:pt x="298" y="438"/>
                    <a:pt x="263" y="406"/>
                  </a:cubicBezTo>
                  <a:cubicBezTo>
                    <a:pt x="323" y="346"/>
                    <a:pt x="323" y="346"/>
                    <a:pt x="323" y="346"/>
                  </a:cubicBezTo>
                  <a:cubicBezTo>
                    <a:pt x="323" y="346"/>
                    <a:pt x="323" y="347"/>
                    <a:pt x="323" y="3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B205133F-E4E9-9337-745F-50B6E4797DB0}"/>
                </a:ext>
              </a:extLst>
            </p:cNvPr>
            <p:cNvSpPr txBox="1"/>
            <p:nvPr/>
          </p:nvSpPr>
          <p:spPr>
            <a:xfrm>
              <a:off x="6314337" y="3043970"/>
              <a:ext cx="860070" cy="447688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sales</a:t>
              </a: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DFABE46D-1FD1-52A7-DE4F-D7C78D7F7C63}"/>
              </a:ext>
            </a:extLst>
          </p:cNvPr>
          <p:cNvGrpSpPr/>
          <p:nvPr/>
        </p:nvGrpSpPr>
        <p:grpSpPr>
          <a:xfrm>
            <a:off x="3764535" y="3766892"/>
            <a:ext cx="648850" cy="601562"/>
            <a:chOff x="5351753" y="3903033"/>
            <a:chExt cx="1030673" cy="982563"/>
          </a:xfrm>
        </p:grpSpPr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D73500FD-571A-DFE3-2E35-0472A89B4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36" y="3903033"/>
              <a:ext cx="557489" cy="534875"/>
            </a:xfrm>
            <a:custGeom>
              <a:avLst/>
              <a:gdLst>
                <a:gd name="T0" fmla="*/ 641 w 720"/>
                <a:gd name="T1" fmla="*/ 515 h 691"/>
                <a:gd name="T2" fmla="*/ 440 w 720"/>
                <a:gd name="T3" fmla="*/ 623 h 691"/>
                <a:gd name="T4" fmla="*/ 434 w 720"/>
                <a:gd name="T5" fmla="*/ 619 h 691"/>
                <a:gd name="T6" fmla="*/ 102 w 720"/>
                <a:gd name="T7" fmla="*/ 28 h 691"/>
                <a:gd name="T8" fmla="*/ 11 w 720"/>
                <a:gd name="T9" fmla="*/ 65 h 691"/>
                <a:gd name="T10" fmla="*/ 4 w 720"/>
                <a:gd name="T11" fmla="*/ 53 h 691"/>
                <a:gd name="T12" fmla="*/ 106 w 720"/>
                <a:gd name="T13" fmla="*/ 15 h 691"/>
                <a:gd name="T14" fmla="*/ 443 w 720"/>
                <a:gd name="T15" fmla="*/ 606 h 691"/>
                <a:gd name="T16" fmla="*/ 644 w 720"/>
                <a:gd name="T17" fmla="*/ 506 h 691"/>
                <a:gd name="T18" fmla="*/ 391 w 720"/>
                <a:gd name="T19" fmla="*/ 656 h 691"/>
                <a:gd name="T20" fmla="*/ 344 w 720"/>
                <a:gd name="T21" fmla="*/ 691 h 691"/>
                <a:gd name="T22" fmla="*/ 321 w 720"/>
                <a:gd name="T23" fmla="*/ 599 h 691"/>
                <a:gd name="T24" fmla="*/ 387 w 720"/>
                <a:gd name="T25" fmla="*/ 619 h 691"/>
                <a:gd name="T26" fmla="*/ 344 w 720"/>
                <a:gd name="T27" fmla="*/ 607 h 691"/>
                <a:gd name="T28" fmla="*/ 314 w 720"/>
                <a:gd name="T29" fmla="*/ 659 h 691"/>
                <a:gd name="T30" fmla="*/ 361 w 720"/>
                <a:gd name="T31" fmla="*/ 673 h 691"/>
                <a:gd name="T32" fmla="*/ 375 w 720"/>
                <a:gd name="T33" fmla="*/ 626 h 691"/>
                <a:gd name="T34" fmla="*/ 470 w 720"/>
                <a:gd name="T35" fmla="*/ 546 h 691"/>
                <a:gd name="T36" fmla="*/ 465 w 720"/>
                <a:gd name="T37" fmla="*/ 546 h 691"/>
                <a:gd name="T38" fmla="*/ 245 w 720"/>
                <a:gd name="T39" fmla="*/ 142 h 691"/>
                <a:gd name="T40" fmla="*/ 492 w 720"/>
                <a:gd name="T41" fmla="*/ 1 h 691"/>
                <a:gd name="T42" fmla="*/ 501 w 720"/>
                <a:gd name="T43" fmla="*/ 3 h 691"/>
                <a:gd name="T44" fmla="*/ 715 w 720"/>
                <a:gd name="T45" fmla="*/ 414 h 691"/>
                <a:gd name="T46" fmla="*/ 362 w 720"/>
                <a:gd name="T47" fmla="*/ 330 h 691"/>
                <a:gd name="T48" fmla="*/ 492 w 720"/>
                <a:gd name="T49" fmla="*/ 16 h 691"/>
                <a:gd name="T50" fmla="*/ 702 w 720"/>
                <a:gd name="T51" fmla="*/ 405 h 691"/>
                <a:gd name="T52" fmla="*/ 369 w 720"/>
                <a:gd name="T53" fmla="*/ 342 h 691"/>
                <a:gd name="T54" fmla="*/ 702 w 720"/>
                <a:gd name="T55" fmla="*/ 405 h 691"/>
                <a:gd name="T56" fmla="*/ 465 w 720"/>
                <a:gd name="T57" fmla="*/ 92 h 691"/>
                <a:gd name="T58" fmla="*/ 342 w 720"/>
                <a:gd name="T59" fmla="*/ 151 h 691"/>
                <a:gd name="T60" fmla="*/ 345 w 720"/>
                <a:gd name="T61" fmla="*/ 164 h 691"/>
                <a:gd name="T62" fmla="*/ 463 w 720"/>
                <a:gd name="T63" fmla="*/ 102 h 691"/>
                <a:gd name="T64" fmla="*/ 563 w 720"/>
                <a:gd name="T65" fmla="*/ 288 h 691"/>
                <a:gd name="T66" fmla="*/ 446 w 720"/>
                <a:gd name="T67" fmla="*/ 359 h 691"/>
                <a:gd name="T68" fmla="*/ 455 w 720"/>
                <a:gd name="T69" fmla="*/ 362 h 691"/>
                <a:gd name="T70" fmla="*/ 572 w 720"/>
                <a:gd name="T71" fmla="*/ 2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0" h="691">
                  <a:moveTo>
                    <a:pt x="644" y="506"/>
                  </a:moveTo>
                  <a:cubicBezTo>
                    <a:pt x="646" y="509"/>
                    <a:pt x="645" y="513"/>
                    <a:pt x="641" y="515"/>
                  </a:cubicBezTo>
                  <a:cubicBezTo>
                    <a:pt x="443" y="622"/>
                    <a:pt x="443" y="622"/>
                    <a:pt x="443" y="622"/>
                  </a:cubicBezTo>
                  <a:cubicBezTo>
                    <a:pt x="442" y="622"/>
                    <a:pt x="441" y="623"/>
                    <a:pt x="440" y="623"/>
                  </a:cubicBezTo>
                  <a:cubicBezTo>
                    <a:pt x="439" y="623"/>
                    <a:pt x="439" y="623"/>
                    <a:pt x="438" y="622"/>
                  </a:cubicBezTo>
                  <a:cubicBezTo>
                    <a:pt x="436" y="622"/>
                    <a:pt x="435" y="621"/>
                    <a:pt x="434" y="619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0" y="38"/>
                    <a:pt x="112" y="31"/>
                    <a:pt x="102" y="28"/>
                  </a:cubicBezTo>
                  <a:cubicBezTo>
                    <a:pt x="93" y="25"/>
                    <a:pt x="82" y="26"/>
                    <a:pt x="73" y="31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7" y="67"/>
                    <a:pt x="3" y="66"/>
                    <a:pt x="1" y="62"/>
                  </a:cubicBezTo>
                  <a:cubicBezTo>
                    <a:pt x="0" y="59"/>
                    <a:pt x="1" y="55"/>
                    <a:pt x="4" y="53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9" y="12"/>
                    <a:pt x="93" y="11"/>
                    <a:pt x="106" y="15"/>
                  </a:cubicBezTo>
                  <a:cubicBezTo>
                    <a:pt x="120" y="19"/>
                    <a:pt x="131" y="28"/>
                    <a:pt x="137" y="40"/>
                  </a:cubicBezTo>
                  <a:cubicBezTo>
                    <a:pt x="443" y="606"/>
                    <a:pt x="443" y="606"/>
                    <a:pt x="443" y="606"/>
                  </a:cubicBezTo>
                  <a:cubicBezTo>
                    <a:pt x="634" y="503"/>
                    <a:pt x="634" y="503"/>
                    <a:pt x="634" y="503"/>
                  </a:cubicBezTo>
                  <a:cubicBezTo>
                    <a:pt x="638" y="501"/>
                    <a:pt x="642" y="502"/>
                    <a:pt x="644" y="506"/>
                  </a:cubicBezTo>
                  <a:close/>
                  <a:moveTo>
                    <a:pt x="387" y="619"/>
                  </a:moveTo>
                  <a:cubicBezTo>
                    <a:pt x="394" y="630"/>
                    <a:pt x="395" y="644"/>
                    <a:pt x="391" y="656"/>
                  </a:cubicBezTo>
                  <a:cubicBezTo>
                    <a:pt x="387" y="669"/>
                    <a:pt x="379" y="679"/>
                    <a:pt x="368" y="685"/>
                  </a:cubicBezTo>
                  <a:cubicBezTo>
                    <a:pt x="360" y="689"/>
                    <a:pt x="352" y="691"/>
                    <a:pt x="344" y="691"/>
                  </a:cubicBezTo>
                  <a:cubicBezTo>
                    <a:pt x="326" y="691"/>
                    <a:pt x="310" y="681"/>
                    <a:pt x="301" y="665"/>
                  </a:cubicBezTo>
                  <a:cubicBezTo>
                    <a:pt x="289" y="642"/>
                    <a:pt x="297" y="612"/>
                    <a:pt x="321" y="599"/>
                  </a:cubicBezTo>
                  <a:cubicBezTo>
                    <a:pt x="328" y="595"/>
                    <a:pt x="336" y="593"/>
                    <a:pt x="344" y="593"/>
                  </a:cubicBezTo>
                  <a:cubicBezTo>
                    <a:pt x="362" y="593"/>
                    <a:pt x="379" y="603"/>
                    <a:pt x="387" y="619"/>
                  </a:cubicBezTo>
                  <a:close/>
                  <a:moveTo>
                    <a:pt x="375" y="626"/>
                  </a:moveTo>
                  <a:cubicBezTo>
                    <a:pt x="369" y="614"/>
                    <a:pt x="357" y="607"/>
                    <a:pt x="344" y="607"/>
                  </a:cubicBezTo>
                  <a:cubicBezTo>
                    <a:pt x="339" y="607"/>
                    <a:pt x="333" y="609"/>
                    <a:pt x="328" y="612"/>
                  </a:cubicBezTo>
                  <a:cubicBezTo>
                    <a:pt x="311" y="621"/>
                    <a:pt x="305" y="642"/>
                    <a:pt x="314" y="659"/>
                  </a:cubicBezTo>
                  <a:cubicBezTo>
                    <a:pt x="320" y="670"/>
                    <a:pt x="332" y="677"/>
                    <a:pt x="344" y="677"/>
                  </a:cubicBezTo>
                  <a:cubicBezTo>
                    <a:pt x="350" y="677"/>
                    <a:pt x="356" y="676"/>
                    <a:pt x="361" y="673"/>
                  </a:cubicBezTo>
                  <a:cubicBezTo>
                    <a:pt x="369" y="668"/>
                    <a:pt x="375" y="661"/>
                    <a:pt x="378" y="652"/>
                  </a:cubicBezTo>
                  <a:cubicBezTo>
                    <a:pt x="380" y="643"/>
                    <a:pt x="379" y="634"/>
                    <a:pt x="375" y="626"/>
                  </a:cubicBezTo>
                  <a:close/>
                  <a:moveTo>
                    <a:pt x="715" y="414"/>
                  </a:moveTo>
                  <a:cubicBezTo>
                    <a:pt x="470" y="546"/>
                    <a:pt x="470" y="546"/>
                    <a:pt x="470" y="546"/>
                  </a:cubicBezTo>
                  <a:cubicBezTo>
                    <a:pt x="469" y="546"/>
                    <a:pt x="468" y="546"/>
                    <a:pt x="467" y="546"/>
                  </a:cubicBezTo>
                  <a:cubicBezTo>
                    <a:pt x="467" y="546"/>
                    <a:pt x="466" y="546"/>
                    <a:pt x="465" y="546"/>
                  </a:cubicBezTo>
                  <a:cubicBezTo>
                    <a:pt x="463" y="546"/>
                    <a:pt x="462" y="544"/>
                    <a:pt x="461" y="543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3" y="139"/>
                    <a:pt x="244" y="134"/>
                    <a:pt x="248" y="133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4" y="0"/>
                    <a:pt x="496" y="0"/>
                    <a:pt x="497" y="0"/>
                  </a:cubicBezTo>
                  <a:cubicBezTo>
                    <a:pt x="499" y="1"/>
                    <a:pt x="501" y="2"/>
                    <a:pt x="501" y="3"/>
                  </a:cubicBezTo>
                  <a:cubicBezTo>
                    <a:pt x="718" y="404"/>
                    <a:pt x="718" y="404"/>
                    <a:pt x="718" y="404"/>
                  </a:cubicBezTo>
                  <a:cubicBezTo>
                    <a:pt x="720" y="408"/>
                    <a:pt x="718" y="412"/>
                    <a:pt x="715" y="414"/>
                  </a:cubicBezTo>
                  <a:close/>
                  <a:moveTo>
                    <a:pt x="260" y="142"/>
                  </a:moveTo>
                  <a:cubicBezTo>
                    <a:pt x="362" y="330"/>
                    <a:pt x="362" y="330"/>
                    <a:pt x="362" y="330"/>
                  </a:cubicBezTo>
                  <a:cubicBezTo>
                    <a:pt x="594" y="204"/>
                    <a:pt x="594" y="204"/>
                    <a:pt x="594" y="204"/>
                  </a:cubicBezTo>
                  <a:cubicBezTo>
                    <a:pt x="492" y="16"/>
                    <a:pt x="492" y="16"/>
                    <a:pt x="492" y="16"/>
                  </a:cubicBezTo>
                  <a:lnTo>
                    <a:pt x="260" y="142"/>
                  </a:lnTo>
                  <a:close/>
                  <a:moveTo>
                    <a:pt x="702" y="405"/>
                  </a:moveTo>
                  <a:cubicBezTo>
                    <a:pt x="601" y="217"/>
                    <a:pt x="601" y="217"/>
                    <a:pt x="601" y="217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470" y="530"/>
                    <a:pt x="470" y="530"/>
                    <a:pt x="470" y="530"/>
                  </a:cubicBezTo>
                  <a:lnTo>
                    <a:pt x="702" y="405"/>
                  </a:lnTo>
                  <a:close/>
                  <a:moveTo>
                    <a:pt x="463" y="102"/>
                  </a:moveTo>
                  <a:cubicBezTo>
                    <a:pt x="466" y="100"/>
                    <a:pt x="467" y="96"/>
                    <a:pt x="465" y="92"/>
                  </a:cubicBezTo>
                  <a:cubicBezTo>
                    <a:pt x="464" y="89"/>
                    <a:pt x="459" y="88"/>
                    <a:pt x="456" y="89"/>
                  </a:cubicBezTo>
                  <a:cubicBezTo>
                    <a:pt x="342" y="151"/>
                    <a:pt x="342" y="151"/>
                    <a:pt x="342" y="151"/>
                  </a:cubicBezTo>
                  <a:cubicBezTo>
                    <a:pt x="338" y="153"/>
                    <a:pt x="337" y="157"/>
                    <a:pt x="339" y="161"/>
                  </a:cubicBezTo>
                  <a:cubicBezTo>
                    <a:pt x="340" y="163"/>
                    <a:pt x="342" y="164"/>
                    <a:pt x="345" y="164"/>
                  </a:cubicBezTo>
                  <a:cubicBezTo>
                    <a:pt x="346" y="164"/>
                    <a:pt x="347" y="164"/>
                    <a:pt x="348" y="163"/>
                  </a:cubicBezTo>
                  <a:lnTo>
                    <a:pt x="463" y="102"/>
                  </a:lnTo>
                  <a:close/>
                  <a:moveTo>
                    <a:pt x="572" y="291"/>
                  </a:moveTo>
                  <a:cubicBezTo>
                    <a:pt x="571" y="287"/>
                    <a:pt x="566" y="286"/>
                    <a:pt x="563" y="288"/>
                  </a:cubicBezTo>
                  <a:cubicBezTo>
                    <a:pt x="449" y="349"/>
                    <a:pt x="449" y="349"/>
                    <a:pt x="449" y="349"/>
                  </a:cubicBezTo>
                  <a:cubicBezTo>
                    <a:pt x="445" y="351"/>
                    <a:pt x="444" y="356"/>
                    <a:pt x="446" y="359"/>
                  </a:cubicBezTo>
                  <a:cubicBezTo>
                    <a:pt x="447" y="361"/>
                    <a:pt x="449" y="363"/>
                    <a:pt x="452" y="363"/>
                  </a:cubicBezTo>
                  <a:cubicBezTo>
                    <a:pt x="453" y="363"/>
                    <a:pt x="454" y="362"/>
                    <a:pt x="455" y="362"/>
                  </a:cubicBezTo>
                  <a:cubicBezTo>
                    <a:pt x="570" y="300"/>
                    <a:pt x="570" y="300"/>
                    <a:pt x="570" y="300"/>
                  </a:cubicBezTo>
                  <a:cubicBezTo>
                    <a:pt x="573" y="298"/>
                    <a:pt x="574" y="294"/>
                    <a:pt x="572" y="2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C70EE3BB-EA4F-E59C-70AB-16E9569D3876}"/>
                </a:ext>
              </a:extLst>
            </p:cNvPr>
            <p:cNvSpPr txBox="1"/>
            <p:nvPr/>
          </p:nvSpPr>
          <p:spPr>
            <a:xfrm>
              <a:off x="5351753" y="4437909"/>
              <a:ext cx="103067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logistics</a:t>
              </a: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4847DB59-E0E2-734B-0DE9-F5A6EA8FC5D0}"/>
              </a:ext>
            </a:extLst>
          </p:cNvPr>
          <p:cNvGrpSpPr/>
          <p:nvPr/>
        </p:nvGrpSpPr>
        <p:grpSpPr>
          <a:xfrm>
            <a:off x="3785333" y="1829315"/>
            <a:ext cx="575651" cy="717059"/>
            <a:chOff x="6814531" y="332587"/>
            <a:chExt cx="914400" cy="1171210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C1DE6A50-2DC5-A5C3-DD40-90BEB7BD82B4}"/>
                </a:ext>
              </a:extLst>
            </p:cNvPr>
            <p:cNvGrpSpPr/>
            <p:nvPr/>
          </p:nvGrpSpPr>
          <p:grpSpPr>
            <a:xfrm>
              <a:off x="6814531" y="332587"/>
              <a:ext cx="914400" cy="914400"/>
              <a:chOff x="7173759" y="1927997"/>
              <a:chExt cx="914400" cy="914400"/>
            </a:xfrm>
          </p:grpSpPr>
          <p:pic>
            <p:nvPicPr>
              <p:cNvPr id="15" name="Grafika 14" descr="Monitor kontur">
                <a:extLst>
                  <a:ext uri="{FF2B5EF4-FFF2-40B4-BE49-F238E27FC236}">
                    <a16:creationId xmlns:a16="http://schemas.microsoft.com/office/drawing/2014/main" id="{71D0DFBC-69F0-861F-C489-8D7D9F953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73759" y="1927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Freeform 105">
                <a:extLst>
                  <a:ext uri="{FF2B5EF4-FFF2-40B4-BE49-F238E27FC236}">
                    <a16:creationId xmlns:a16="http://schemas.microsoft.com/office/drawing/2014/main" id="{08C3631E-1970-B5BE-EC5B-38825EEA4A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52390" y="2188474"/>
                <a:ext cx="357138" cy="205835"/>
              </a:xfrm>
              <a:custGeom>
                <a:avLst/>
                <a:gdLst>
                  <a:gd name="T0" fmla="*/ 751 w 773"/>
                  <a:gd name="T1" fmla="*/ 6 h 445"/>
                  <a:gd name="T2" fmla="*/ 751 w 773"/>
                  <a:gd name="T3" fmla="*/ 5 h 445"/>
                  <a:gd name="T4" fmla="*/ 750 w 773"/>
                  <a:gd name="T5" fmla="*/ 3 h 445"/>
                  <a:gd name="T6" fmla="*/ 749 w 773"/>
                  <a:gd name="T7" fmla="*/ 2 h 445"/>
                  <a:gd name="T8" fmla="*/ 747 w 773"/>
                  <a:gd name="T9" fmla="*/ 1 h 445"/>
                  <a:gd name="T10" fmla="*/ 747 w 773"/>
                  <a:gd name="T11" fmla="*/ 1 h 445"/>
                  <a:gd name="T12" fmla="*/ 745 w 773"/>
                  <a:gd name="T13" fmla="*/ 0 h 445"/>
                  <a:gd name="T14" fmla="*/ 744 w 773"/>
                  <a:gd name="T15" fmla="*/ 0 h 445"/>
                  <a:gd name="T16" fmla="*/ 742 w 773"/>
                  <a:gd name="T17" fmla="*/ 1 h 445"/>
                  <a:gd name="T18" fmla="*/ 740 w 773"/>
                  <a:gd name="T19" fmla="*/ 2 h 445"/>
                  <a:gd name="T20" fmla="*/ 626 w 773"/>
                  <a:gd name="T21" fmla="*/ 87 h 445"/>
                  <a:gd name="T22" fmla="*/ 634 w 773"/>
                  <a:gd name="T23" fmla="*/ 99 h 445"/>
                  <a:gd name="T24" fmla="*/ 649 w 773"/>
                  <a:gd name="T25" fmla="*/ 211 h 445"/>
                  <a:gd name="T26" fmla="*/ 581 w 773"/>
                  <a:gd name="T27" fmla="*/ 234 h 445"/>
                  <a:gd name="T28" fmla="*/ 484 w 773"/>
                  <a:gd name="T29" fmla="*/ 165 h 445"/>
                  <a:gd name="T30" fmla="*/ 374 w 773"/>
                  <a:gd name="T31" fmla="*/ 165 h 445"/>
                  <a:gd name="T32" fmla="*/ 331 w 773"/>
                  <a:gd name="T33" fmla="*/ 338 h 445"/>
                  <a:gd name="T34" fmla="*/ 281 w 773"/>
                  <a:gd name="T35" fmla="*/ 345 h 445"/>
                  <a:gd name="T36" fmla="*/ 205 w 773"/>
                  <a:gd name="T37" fmla="*/ 210 h 445"/>
                  <a:gd name="T38" fmla="*/ 95 w 773"/>
                  <a:gd name="T39" fmla="*/ 210 h 445"/>
                  <a:gd name="T40" fmla="*/ 2 w 773"/>
                  <a:gd name="T41" fmla="*/ 385 h 445"/>
                  <a:gd name="T42" fmla="*/ 8 w 773"/>
                  <a:gd name="T43" fmla="*/ 397 h 445"/>
                  <a:gd name="T44" fmla="*/ 120 w 773"/>
                  <a:gd name="T45" fmla="*/ 256 h 445"/>
                  <a:gd name="T46" fmla="*/ 181 w 773"/>
                  <a:gd name="T47" fmla="*/ 255 h 445"/>
                  <a:gd name="T48" fmla="*/ 258 w 773"/>
                  <a:gd name="T49" fmla="*/ 390 h 445"/>
                  <a:gd name="T50" fmla="*/ 368 w 773"/>
                  <a:gd name="T51" fmla="*/ 390 h 445"/>
                  <a:gd name="T52" fmla="*/ 406 w 773"/>
                  <a:gd name="T53" fmla="*/ 215 h 445"/>
                  <a:gd name="T54" fmla="*/ 478 w 773"/>
                  <a:gd name="T55" fmla="*/ 191 h 445"/>
                  <a:gd name="T56" fmla="*/ 573 w 773"/>
                  <a:gd name="T57" fmla="*/ 261 h 445"/>
                  <a:gd name="T58" fmla="*/ 683 w 773"/>
                  <a:gd name="T59" fmla="*/ 261 h 445"/>
                  <a:gd name="T60" fmla="*/ 741 w 773"/>
                  <a:gd name="T61" fmla="*/ 33 h 445"/>
                  <a:gd name="T62" fmla="*/ 765 w 773"/>
                  <a:gd name="T63" fmla="*/ 160 h 445"/>
                  <a:gd name="T64" fmla="*/ 772 w 773"/>
                  <a:gd name="T65" fmla="*/ 152 h 445"/>
                  <a:gd name="T66" fmla="*/ 150 w 773"/>
                  <a:gd name="T67" fmla="*/ 169 h 445"/>
                  <a:gd name="T68" fmla="*/ 177 w 773"/>
                  <a:gd name="T69" fmla="*/ 240 h 445"/>
                  <a:gd name="T70" fmla="*/ 177 w 773"/>
                  <a:gd name="T71" fmla="*/ 240 h 445"/>
                  <a:gd name="T72" fmla="*/ 109 w 773"/>
                  <a:gd name="T73" fmla="*/ 210 h 445"/>
                  <a:gd name="T74" fmla="*/ 313 w 773"/>
                  <a:gd name="T75" fmla="*/ 431 h 445"/>
                  <a:gd name="T76" fmla="*/ 313 w 773"/>
                  <a:gd name="T77" fmla="*/ 349 h 445"/>
                  <a:gd name="T78" fmla="*/ 429 w 773"/>
                  <a:gd name="T79" fmla="*/ 206 h 445"/>
                  <a:gd name="T80" fmla="*/ 429 w 773"/>
                  <a:gd name="T81" fmla="*/ 124 h 445"/>
                  <a:gd name="T82" fmla="*/ 429 w 773"/>
                  <a:gd name="T83" fmla="*/ 206 h 445"/>
                  <a:gd name="T84" fmla="*/ 628 w 773"/>
                  <a:gd name="T85" fmla="*/ 302 h 445"/>
                  <a:gd name="T86" fmla="*/ 628 w 773"/>
                  <a:gd name="T87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3" h="445">
                    <a:moveTo>
                      <a:pt x="772" y="152"/>
                    </a:move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5"/>
                      <a:pt x="751" y="5"/>
                    </a:cubicBezTo>
                    <a:cubicBezTo>
                      <a:pt x="751" y="5"/>
                      <a:pt x="751" y="4"/>
                      <a:pt x="751" y="4"/>
                    </a:cubicBezTo>
                    <a:cubicBezTo>
                      <a:pt x="750" y="4"/>
                      <a:pt x="750" y="4"/>
                      <a:pt x="750" y="3"/>
                    </a:cubicBezTo>
                    <a:cubicBezTo>
                      <a:pt x="750" y="3"/>
                      <a:pt x="750" y="3"/>
                      <a:pt x="750" y="3"/>
                    </a:cubicBezTo>
                    <a:cubicBezTo>
                      <a:pt x="749" y="3"/>
                      <a:pt x="749" y="2"/>
                      <a:pt x="749" y="2"/>
                    </a:cubicBezTo>
                    <a:cubicBezTo>
                      <a:pt x="749" y="2"/>
                      <a:pt x="749" y="2"/>
                      <a:pt x="749" y="2"/>
                    </a:cubicBezTo>
                    <a:cubicBezTo>
                      <a:pt x="748" y="1"/>
                      <a:pt x="748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6" y="1"/>
                      <a:pt x="746" y="1"/>
                      <a:pt x="745" y="0"/>
                    </a:cubicBezTo>
                    <a:cubicBezTo>
                      <a:pt x="745" y="0"/>
                      <a:pt x="745" y="0"/>
                      <a:pt x="745" y="0"/>
                    </a:cubicBezTo>
                    <a:cubicBezTo>
                      <a:pt x="745" y="0"/>
                      <a:pt x="744" y="0"/>
                      <a:pt x="744" y="0"/>
                    </a:cubicBezTo>
                    <a:cubicBezTo>
                      <a:pt x="744" y="0"/>
                      <a:pt x="743" y="0"/>
                      <a:pt x="743" y="0"/>
                    </a:cubicBezTo>
                    <a:cubicBezTo>
                      <a:pt x="743" y="1"/>
                      <a:pt x="742" y="1"/>
                      <a:pt x="742" y="1"/>
                    </a:cubicBezTo>
                    <a:cubicBezTo>
                      <a:pt x="742" y="1"/>
                      <a:pt x="742" y="1"/>
                      <a:pt x="742" y="1"/>
                    </a:cubicBezTo>
                    <a:cubicBezTo>
                      <a:pt x="741" y="1"/>
                      <a:pt x="741" y="1"/>
                      <a:pt x="740" y="2"/>
                    </a:cubicBezTo>
                    <a:cubicBezTo>
                      <a:pt x="740" y="2"/>
                      <a:pt x="740" y="2"/>
                      <a:pt x="740" y="2"/>
                    </a:cubicBezTo>
                    <a:cubicBezTo>
                      <a:pt x="626" y="87"/>
                      <a:pt x="626" y="87"/>
                      <a:pt x="626" y="87"/>
                    </a:cubicBezTo>
                    <a:cubicBezTo>
                      <a:pt x="623" y="90"/>
                      <a:pt x="622" y="94"/>
                      <a:pt x="625" y="97"/>
                    </a:cubicBezTo>
                    <a:cubicBezTo>
                      <a:pt x="627" y="100"/>
                      <a:pt x="631" y="101"/>
                      <a:pt x="634" y="99"/>
                    </a:cubicBezTo>
                    <a:cubicBezTo>
                      <a:pt x="728" y="29"/>
                      <a:pt x="728" y="29"/>
                      <a:pt x="728" y="29"/>
                    </a:cubicBezTo>
                    <a:cubicBezTo>
                      <a:pt x="649" y="211"/>
                      <a:pt x="649" y="211"/>
                      <a:pt x="649" y="211"/>
                    </a:cubicBezTo>
                    <a:cubicBezTo>
                      <a:pt x="643" y="208"/>
                      <a:pt x="636" y="206"/>
                      <a:pt x="628" y="206"/>
                    </a:cubicBezTo>
                    <a:cubicBezTo>
                      <a:pt x="608" y="206"/>
                      <a:pt x="590" y="218"/>
                      <a:pt x="581" y="234"/>
                    </a:cubicBezTo>
                    <a:cubicBezTo>
                      <a:pt x="482" y="177"/>
                      <a:pt x="482" y="177"/>
                      <a:pt x="482" y="177"/>
                    </a:cubicBezTo>
                    <a:cubicBezTo>
                      <a:pt x="483" y="173"/>
                      <a:pt x="484" y="169"/>
                      <a:pt x="484" y="165"/>
                    </a:cubicBezTo>
                    <a:cubicBezTo>
                      <a:pt x="484" y="135"/>
                      <a:pt x="459" y="110"/>
                      <a:pt x="429" y="110"/>
                    </a:cubicBezTo>
                    <a:cubicBezTo>
                      <a:pt x="398" y="110"/>
                      <a:pt x="374" y="135"/>
                      <a:pt x="374" y="165"/>
                    </a:cubicBezTo>
                    <a:cubicBezTo>
                      <a:pt x="374" y="183"/>
                      <a:pt x="382" y="198"/>
                      <a:pt x="394" y="208"/>
                    </a:cubicBezTo>
                    <a:cubicBezTo>
                      <a:pt x="331" y="338"/>
                      <a:pt x="331" y="338"/>
                      <a:pt x="331" y="338"/>
                    </a:cubicBezTo>
                    <a:cubicBezTo>
                      <a:pt x="325" y="336"/>
                      <a:pt x="319" y="335"/>
                      <a:pt x="313" y="335"/>
                    </a:cubicBezTo>
                    <a:cubicBezTo>
                      <a:pt x="301" y="335"/>
                      <a:pt x="290" y="338"/>
                      <a:pt x="281" y="3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200" y="236"/>
                      <a:pt x="205" y="223"/>
                      <a:pt x="205" y="210"/>
                    </a:cubicBezTo>
                    <a:cubicBezTo>
                      <a:pt x="205" y="179"/>
                      <a:pt x="180" y="155"/>
                      <a:pt x="150" y="155"/>
                    </a:cubicBezTo>
                    <a:cubicBezTo>
                      <a:pt x="119" y="155"/>
                      <a:pt x="95" y="179"/>
                      <a:pt x="95" y="210"/>
                    </a:cubicBezTo>
                    <a:cubicBezTo>
                      <a:pt x="95" y="224"/>
                      <a:pt x="100" y="237"/>
                      <a:pt x="109" y="247"/>
                    </a:cubicBezTo>
                    <a:cubicBezTo>
                      <a:pt x="2" y="385"/>
                      <a:pt x="2" y="385"/>
                      <a:pt x="2" y="385"/>
                    </a:cubicBezTo>
                    <a:cubicBezTo>
                      <a:pt x="0" y="388"/>
                      <a:pt x="1" y="393"/>
                      <a:pt x="4" y="395"/>
                    </a:cubicBezTo>
                    <a:cubicBezTo>
                      <a:pt x="5" y="396"/>
                      <a:pt x="7" y="397"/>
                      <a:pt x="8" y="397"/>
                    </a:cubicBezTo>
                    <a:cubicBezTo>
                      <a:pt x="10" y="397"/>
                      <a:pt x="12" y="396"/>
                      <a:pt x="14" y="394"/>
                    </a:cubicBezTo>
                    <a:cubicBezTo>
                      <a:pt x="120" y="256"/>
                      <a:pt x="120" y="256"/>
                      <a:pt x="120" y="256"/>
                    </a:cubicBezTo>
                    <a:cubicBezTo>
                      <a:pt x="128" y="262"/>
                      <a:pt x="139" y="265"/>
                      <a:pt x="150" y="265"/>
                    </a:cubicBezTo>
                    <a:cubicBezTo>
                      <a:pt x="161" y="265"/>
                      <a:pt x="172" y="261"/>
                      <a:pt x="181" y="255"/>
                    </a:cubicBezTo>
                    <a:cubicBezTo>
                      <a:pt x="271" y="354"/>
                      <a:pt x="271" y="354"/>
                      <a:pt x="271" y="354"/>
                    </a:cubicBezTo>
                    <a:cubicBezTo>
                      <a:pt x="263" y="364"/>
                      <a:pt x="258" y="376"/>
                      <a:pt x="258" y="390"/>
                    </a:cubicBezTo>
                    <a:cubicBezTo>
                      <a:pt x="258" y="420"/>
                      <a:pt x="283" y="445"/>
                      <a:pt x="313" y="445"/>
                    </a:cubicBezTo>
                    <a:cubicBezTo>
                      <a:pt x="343" y="445"/>
                      <a:pt x="368" y="420"/>
                      <a:pt x="368" y="390"/>
                    </a:cubicBezTo>
                    <a:cubicBezTo>
                      <a:pt x="368" y="371"/>
                      <a:pt x="358" y="354"/>
                      <a:pt x="344" y="344"/>
                    </a:cubicBezTo>
                    <a:cubicBezTo>
                      <a:pt x="406" y="215"/>
                      <a:pt x="406" y="215"/>
                      <a:pt x="406" y="215"/>
                    </a:cubicBezTo>
                    <a:cubicBezTo>
                      <a:pt x="413" y="219"/>
                      <a:pt x="421" y="220"/>
                      <a:pt x="429" y="220"/>
                    </a:cubicBezTo>
                    <a:cubicBezTo>
                      <a:pt x="450" y="220"/>
                      <a:pt x="468" y="208"/>
                      <a:pt x="478" y="191"/>
                    </a:cubicBezTo>
                    <a:cubicBezTo>
                      <a:pt x="575" y="247"/>
                      <a:pt x="575" y="247"/>
                      <a:pt x="575" y="247"/>
                    </a:cubicBezTo>
                    <a:cubicBezTo>
                      <a:pt x="574" y="252"/>
                      <a:pt x="573" y="256"/>
                      <a:pt x="573" y="261"/>
                    </a:cubicBezTo>
                    <a:cubicBezTo>
                      <a:pt x="573" y="292"/>
                      <a:pt x="598" y="316"/>
                      <a:pt x="628" y="316"/>
                    </a:cubicBezTo>
                    <a:cubicBezTo>
                      <a:pt x="659" y="316"/>
                      <a:pt x="683" y="292"/>
                      <a:pt x="683" y="261"/>
                    </a:cubicBezTo>
                    <a:cubicBezTo>
                      <a:pt x="683" y="244"/>
                      <a:pt x="675" y="228"/>
                      <a:pt x="662" y="218"/>
                    </a:cubicBezTo>
                    <a:cubicBezTo>
                      <a:pt x="741" y="33"/>
                      <a:pt x="741" y="33"/>
                      <a:pt x="741" y="33"/>
                    </a:cubicBezTo>
                    <a:cubicBezTo>
                      <a:pt x="758" y="154"/>
                      <a:pt x="758" y="154"/>
                      <a:pt x="758" y="154"/>
                    </a:cubicBezTo>
                    <a:cubicBezTo>
                      <a:pt x="759" y="158"/>
                      <a:pt x="762" y="160"/>
                      <a:pt x="765" y="160"/>
                    </a:cubicBezTo>
                    <a:cubicBezTo>
                      <a:pt x="766" y="160"/>
                      <a:pt x="766" y="160"/>
                      <a:pt x="766" y="160"/>
                    </a:cubicBezTo>
                    <a:cubicBezTo>
                      <a:pt x="770" y="160"/>
                      <a:pt x="773" y="156"/>
                      <a:pt x="772" y="152"/>
                    </a:cubicBezTo>
                    <a:close/>
                    <a:moveTo>
                      <a:pt x="109" y="210"/>
                    </a:moveTo>
                    <a:cubicBezTo>
                      <a:pt x="109" y="187"/>
                      <a:pt x="127" y="169"/>
                      <a:pt x="150" y="169"/>
                    </a:cubicBezTo>
                    <a:cubicBezTo>
                      <a:pt x="172" y="169"/>
                      <a:pt x="191" y="187"/>
                      <a:pt x="191" y="210"/>
                    </a:cubicBezTo>
                    <a:cubicBezTo>
                      <a:pt x="191" y="222"/>
                      <a:pt x="186" y="233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0" y="247"/>
                      <a:pt x="160" y="251"/>
                      <a:pt x="150" y="251"/>
                    </a:cubicBezTo>
                    <a:cubicBezTo>
                      <a:pt x="127" y="251"/>
                      <a:pt x="109" y="232"/>
                      <a:pt x="109" y="210"/>
                    </a:cubicBezTo>
                    <a:close/>
                    <a:moveTo>
                      <a:pt x="354" y="390"/>
                    </a:moveTo>
                    <a:cubicBezTo>
                      <a:pt x="354" y="412"/>
                      <a:pt x="336" y="431"/>
                      <a:pt x="313" y="431"/>
                    </a:cubicBezTo>
                    <a:cubicBezTo>
                      <a:pt x="290" y="431"/>
                      <a:pt x="272" y="412"/>
                      <a:pt x="272" y="390"/>
                    </a:cubicBezTo>
                    <a:cubicBezTo>
                      <a:pt x="272" y="367"/>
                      <a:pt x="290" y="349"/>
                      <a:pt x="313" y="349"/>
                    </a:cubicBezTo>
                    <a:cubicBezTo>
                      <a:pt x="336" y="349"/>
                      <a:pt x="354" y="367"/>
                      <a:pt x="354" y="390"/>
                    </a:cubicBezTo>
                    <a:close/>
                    <a:moveTo>
                      <a:pt x="429" y="206"/>
                    </a:moveTo>
                    <a:cubicBezTo>
                      <a:pt x="406" y="206"/>
                      <a:pt x="388" y="188"/>
                      <a:pt x="388" y="165"/>
                    </a:cubicBezTo>
                    <a:cubicBezTo>
                      <a:pt x="388" y="143"/>
                      <a:pt x="406" y="124"/>
                      <a:pt x="429" y="124"/>
                    </a:cubicBezTo>
                    <a:cubicBezTo>
                      <a:pt x="451" y="124"/>
                      <a:pt x="470" y="143"/>
                      <a:pt x="470" y="165"/>
                    </a:cubicBezTo>
                    <a:cubicBezTo>
                      <a:pt x="470" y="188"/>
                      <a:pt x="451" y="206"/>
                      <a:pt x="429" y="206"/>
                    </a:cubicBezTo>
                    <a:close/>
                    <a:moveTo>
                      <a:pt x="669" y="261"/>
                    </a:moveTo>
                    <a:cubicBezTo>
                      <a:pt x="669" y="284"/>
                      <a:pt x="651" y="302"/>
                      <a:pt x="628" y="302"/>
                    </a:cubicBezTo>
                    <a:cubicBezTo>
                      <a:pt x="606" y="302"/>
                      <a:pt x="587" y="284"/>
                      <a:pt x="587" y="261"/>
                    </a:cubicBezTo>
                    <a:cubicBezTo>
                      <a:pt x="587" y="239"/>
                      <a:pt x="606" y="220"/>
                      <a:pt x="628" y="220"/>
                    </a:cubicBezTo>
                    <a:cubicBezTo>
                      <a:pt x="651" y="220"/>
                      <a:pt x="669" y="239"/>
                      <a:pt x="669" y="26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202D8FFB-0442-276C-9CCF-57AE10ED72CD}"/>
                </a:ext>
              </a:extLst>
            </p:cNvPr>
            <p:cNvSpPr txBox="1"/>
            <p:nvPr/>
          </p:nvSpPr>
          <p:spPr>
            <a:xfrm>
              <a:off x="6877560" y="1056110"/>
              <a:ext cx="78834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BI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BF8BCA5F-F337-013B-8B04-590275E27201}"/>
              </a:ext>
            </a:extLst>
          </p:cNvPr>
          <p:cNvGrpSpPr/>
          <p:nvPr/>
        </p:nvGrpSpPr>
        <p:grpSpPr>
          <a:xfrm>
            <a:off x="3779187" y="1078718"/>
            <a:ext cx="583948" cy="559830"/>
            <a:chOff x="486725" y="3896513"/>
            <a:chExt cx="927579" cy="914400"/>
          </a:xfrm>
        </p:grpSpPr>
        <p:pic>
          <p:nvPicPr>
            <p:cNvPr id="18" name="Grafika 17" descr="Monitor kontur">
              <a:extLst>
                <a:ext uri="{FF2B5EF4-FFF2-40B4-BE49-F238E27FC236}">
                  <a16:creationId xmlns:a16="http://schemas.microsoft.com/office/drawing/2014/main" id="{FE8741AB-6615-9300-FC20-A938F4A0B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848" y="3896513"/>
              <a:ext cx="914400" cy="914400"/>
            </a:xfrm>
            <a:prstGeom prst="rect">
              <a:avLst/>
            </a:prstGeom>
          </p:spPr>
        </p:pic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CA5AF88B-BF4C-4A20-9110-86F30D62BCE4}"/>
                </a:ext>
              </a:extLst>
            </p:cNvPr>
            <p:cNvSpPr txBox="1"/>
            <p:nvPr/>
          </p:nvSpPr>
          <p:spPr>
            <a:xfrm>
              <a:off x="486725" y="4085084"/>
              <a:ext cx="927579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ERP</a:t>
              </a:r>
            </a:p>
          </p:txBody>
        </p:sp>
      </p:grpSp>
      <p:pic>
        <p:nvPicPr>
          <p:cNvPr id="20" name="Obraz 19">
            <a:extLst>
              <a:ext uri="{FF2B5EF4-FFF2-40B4-BE49-F238E27FC236}">
                <a16:creationId xmlns:a16="http://schemas.microsoft.com/office/drawing/2014/main" id="{9CB3CEBB-8B2A-9ADA-9AAC-4223E4CC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800" y="2183273"/>
            <a:ext cx="1108460" cy="994996"/>
          </a:xfrm>
          <a:prstGeom prst="rect">
            <a:avLst/>
          </a:prstGeom>
        </p:spPr>
      </p:pic>
      <p:sp>
        <p:nvSpPr>
          <p:cNvPr id="21" name="Freeform 47">
            <a:extLst>
              <a:ext uri="{FF2B5EF4-FFF2-40B4-BE49-F238E27FC236}">
                <a16:creationId xmlns:a16="http://schemas.microsoft.com/office/drawing/2014/main" id="{6974E99A-368C-CD21-AE36-C32451AE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206" y="2343981"/>
            <a:ext cx="638357" cy="547904"/>
          </a:xfrm>
          <a:custGeom>
            <a:avLst/>
            <a:gdLst>
              <a:gd name="connsiteX0" fmla="*/ 345920 w 516646"/>
              <a:gd name="connsiteY0" fmla="*/ 447875 h 496619"/>
              <a:gd name="connsiteX1" fmla="*/ 345920 w 516646"/>
              <a:gd name="connsiteY1" fmla="*/ 467501 h 496619"/>
              <a:gd name="connsiteX2" fmla="*/ 502081 w 516646"/>
              <a:gd name="connsiteY2" fmla="*/ 467501 h 496619"/>
              <a:gd name="connsiteX3" fmla="*/ 502081 w 516646"/>
              <a:gd name="connsiteY3" fmla="*/ 447875 h 496619"/>
              <a:gd name="connsiteX4" fmla="*/ 14565 w 516646"/>
              <a:gd name="connsiteY4" fmla="*/ 447875 h 496619"/>
              <a:gd name="connsiteX5" fmla="*/ 14565 w 516646"/>
              <a:gd name="connsiteY5" fmla="*/ 467501 h 496619"/>
              <a:gd name="connsiteX6" fmla="*/ 174365 w 516646"/>
              <a:gd name="connsiteY6" fmla="*/ 467501 h 496619"/>
              <a:gd name="connsiteX7" fmla="*/ 174365 w 516646"/>
              <a:gd name="connsiteY7" fmla="*/ 447875 h 496619"/>
              <a:gd name="connsiteX8" fmla="*/ 197839 w 516646"/>
              <a:gd name="connsiteY8" fmla="*/ 427848 h 496619"/>
              <a:gd name="connsiteX9" fmla="*/ 187524 w 516646"/>
              <a:gd name="connsiteY9" fmla="*/ 437808 h 496619"/>
              <a:gd name="connsiteX10" fmla="*/ 187524 w 516646"/>
              <a:gd name="connsiteY10" fmla="*/ 438638 h 496619"/>
              <a:gd name="connsiteX11" fmla="*/ 187937 w 516646"/>
              <a:gd name="connsiteY11" fmla="*/ 440298 h 496619"/>
              <a:gd name="connsiteX12" fmla="*/ 187937 w 516646"/>
              <a:gd name="connsiteY12" fmla="*/ 474743 h 496619"/>
              <a:gd name="connsiteX13" fmla="*/ 187524 w 516646"/>
              <a:gd name="connsiteY13" fmla="*/ 475158 h 496619"/>
              <a:gd name="connsiteX14" fmla="*/ 197839 w 516646"/>
              <a:gd name="connsiteY14" fmla="*/ 483873 h 496619"/>
              <a:gd name="connsiteX15" fmla="*/ 322860 w 516646"/>
              <a:gd name="connsiteY15" fmla="*/ 483873 h 496619"/>
              <a:gd name="connsiteX16" fmla="*/ 332763 w 516646"/>
              <a:gd name="connsiteY16" fmla="*/ 473498 h 496619"/>
              <a:gd name="connsiteX17" fmla="*/ 332763 w 516646"/>
              <a:gd name="connsiteY17" fmla="*/ 440298 h 496619"/>
              <a:gd name="connsiteX18" fmla="*/ 332763 w 516646"/>
              <a:gd name="connsiteY18" fmla="*/ 437808 h 496619"/>
              <a:gd name="connsiteX19" fmla="*/ 322860 w 516646"/>
              <a:gd name="connsiteY19" fmla="*/ 427848 h 496619"/>
              <a:gd name="connsiteX20" fmla="*/ 284487 w 516646"/>
              <a:gd name="connsiteY20" fmla="*/ 427848 h 496619"/>
              <a:gd name="connsiteX21" fmla="*/ 232499 w 516646"/>
              <a:gd name="connsiteY21" fmla="*/ 427848 h 496619"/>
              <a:gd name="connsiteX22" fmla="*/ 238502 w 516646"/>
              <a:gd name="connsiteY22" fmla="*/ 356843 h 496619"/>
              <a:gd name="connsiteX23" fmla="*/ 238502 w 516646"/>
              <a:gd name="connsiteY23" fmla="*/ 414688 h 496619"/>
              <a:gd name="connsiteX24" fmla="*/ 276321 w 516646"/>
              <a:gd name="connsiteY24" fmla="*/ 414688 h 496619"/>
              <a:gd name="connsiteX25" fmla="*/ 276321 w 516646"/>
              <a:gd name="connsiteY25" fmla="*/ 356843 h 496619"/>
              <a:gd name="connsiteX26" fmla="*/ 257619 w 516646"/>
              <a:gd name="connsiteY26" fmla="*/ 356843 h 496619"/>
              <a:gd name="connsiteX27" fmla="*/ 238502 w 516646"/>
              <a:gd name="connsiteY27" fmla="*/ 356843 h 496619"/>
              <a:gd name="connsiteX28" fmla="*/ 292906 w 516646"/>
              <a:gd name="connsiteY28" fmla="*/ 293120 h 496619"/>
              <a:gd name="connsiteX29" fmla="*/ 303616 w 516646"/>
              <a:gd name="connsiteY29" fmla="*/ 304955 h 496619"/>
              <a:gd name="connsiteX30" fmla="*/ 292906 w 516646"/>
              <a:gd name="connsiteY30" fmla="*/ 316381 h 496619"/>
              <a:gd name="connsiteX31" fmla="*/ 282197 w 516646"/>
              <a:gd name="connsiteY31" fmla="*/ 304955 h 496619"/>
              <a:gd name="connsiteX32" fmla="*/ 292906 w 516646"/>
              <a:gd name="connsiteY32" fmla="*/ 293120 h 496619"/>
              <a:gd name="connsiteX33" fmla="*/ 258315 w 516646"/>
              <a:gd name="connsiteY33" fmla="*/ 293120 h 496619"/>
              <a:gd name="connsiteX34" fmla="*/ 269025 w 516646"/>
              <a:gd name="connsiteY34" fmla="*/ 304955 h 496619"/>
              <a:gd name="connsiteX35" fmla="*/ 258315 w 516646"/>
              <a:gd name="connsiteY35" fmla="*/ 316381 h 496619"/>
              <a:gd name="connsiteX36" fmla="*/ 247606 w 516646"/>
              <a:gd name="connsiteY36" fmla="*/ 304955 h 496619"/>
              <a:gd name="connsiteX37" fmla="*/ 258315 w 516646"/>
              <a:gd name="connsiteY37" fmla="*/ 293120 h 496619"/>
              <a:gd name="connsiteX38" fmla="*/ 222118 w 516646"/>
              <a:gd name="connsiteY38" fmla="*/ 293120 h 496619"/>
              <a:gd name="connsiteX39" fmla="*/ 232621 w 516646"/>
              <a:gd name="connsiteY39" fmla="*/ 304955 h 496619"/>
              <a:gd name="connsiteX40" fmla="*/ 222118 w 516646"/>
              <a:gd name="connsiteY40" fmla="*/ 316381 h 496619"/>
              <a:gd name="connsiteX41" fmla="*/ 211194 w 516646"/>
              <a:gd name="connsiteY41" fmla="*/ 304955 h 496619"/>
              <a:gd name="connsiteX42" fmla="*/ 222118 w 516646"/>
              <a:gd name="connsiteY42" fmla="*/ 293120 h 496619"/>
              <a:gd name="connsiteX43" fmla="*/ 100133 w 516646"/>
              <a:gd name="connsiteY43" fmla="*/ 236682 h 496619"/>
              <a:gd name="connsiteX44" fmla="*/ 100133 w 516646"/>
              <a:gd name="connsiteY44" fmla="*/ 305300 h 496619"/>
              <a:gd name="connsiteX45" fmla="*/ 231062 w 516646"/>
              <a:gd name="connsiteY45" fmla="*/ 341868 h 496619"/>
              <a:gd name="connsiteX46" fmla="*/ 231474 w 516646"/>
              <a:gd name="connsiteY46" fmla="*/ 341868 h 496619"/>
              <a:gd name="connsiteX47" fmla="*/ 283351 w 516646"/>
              <a:gd name="connsiteY47" fmla="*/ 341868 h 496619"/>
              <a:gd name="connsiteX48" fmla="*/ 414691 w 516646"/>
              <a:gd name="connsiteY48" fmla="*/ 305300 h 496619"/>
              <a:gd name="connsiteX49" fmla="*/ 414691 w 516646"/>
              <a:gd name="connsiteY49" fmla="*/ 239147 h 496619"/>
              <a:gd name="connsiteX50" fmla="*/ 259883 w 516646"/>
              <a:gd name="connsiteY50" fmla="*/ 264211 h 496619"/>
              <a:gd name="connsiteX51" fmla="*/ 100133 w 516646"/>
              <a:gd name="connsiteY51" fmla="*/ 236682 h 496619"/>
              <a:gd name="connsiteX52" fmla="*/ 292906 w 516646"/>
              <a:gd name="connsiteY52" fmla="*/ 203911 h 496619"/>
              <a:gd name="connsiteX53" fmla="*/ 303616 w 516646"/>
              <a:gd name="connsiteY53" fmla="*/ 215337 h 496619"/>
              <a:gd name="connsiteX54" fmla="*/ 292906 w 516646"/>
              <a:gd name="connsiteY54" fmla="*/ 227171 h 496619"/>
              <a:gd name="connsiteX55" fmla="*/ 282197 w 516646"/>
              <a:gd name="connsiteY55" fmla="*/ 215337 h 496619"/>
              <a:gd name="connsiteX56" fmla="*/ 292906 w 516646"/>
              <a:gd name="connsiteY56" fmla="*/ 203911 h 496619"/>
              <a:gd name="connsiteX57" fmla="*/ 258315 w 516646"/>
              <a:gd name="connsiteY57" fmla="*/ 203911 h 496619"/>
              <a:gd name="connsiteX58" fmla="*/ 269025 w 516646"/>
              <a:gd name="connsiteY58" fmla="*/ 215337 h 496619"/>
              <a:gd name="connsiteX59" fmla="*/ 258315 w 516646"/>
              <a:gd name="connsiteY59" fmla="*/ 227171 h 496619"/>
              <a:gd name="connsiteX60" fmla="*/ 247606 w 516646"/>
              <a:gd name="connsiteY60" fmla="*/ 215337 h 496619"/>
              <a:gd name="connsiteX61" fmla="*/ 258315 w 516646"/>
              <a:gd name="connsiteY61" fmla="*/ 203911 h 496619"/>
              <a:gd name="connsiteX62" fmla="*/ 222118 w 516646"/>
              <a:gd name="connsiteY62" fmla="*/ 203911 h 496619"/>
              <a:gd name="connsiteX63" fmla="*/ 232621 w 516646"/>
              <a:gd name="connsiteY63" fmla="*/ 215337 h 496619"/>
              <a:gd name="connsiteX64" fmla="*/ 222118 w 516646"/>
              <a:gd name="connsiteY64" fmla="*/ 227171 h 496619"/>
              <a:gd name="connsiteX65" fmla="*/ 211194 w 516646"/>
              <a:gd name="connsiteY65" fmla="*/ 215337 h 496619"/>
              <a:gd name="connsiteX66" fmla="*/ 222118 w 516646"/>
              <a:gd name="connsiteY66" fmla="*/ 203911 h 496619"/>
              <a:gd name="connsiteX67" fmla="*/ 100133 w 516646"/>
              <a:gd name="connsiteY67" fmla="*/ 147470 h 496619"/>
              <a:gd name="connsiteX68" fmla="*/ 100133 w 516646"/>
              <a:gd name="connsiteY68" fmla="*/ 215441 h 496619"/>
              <a:gd name="connsiteX69" fmla="*/ 259883 w 516646"/>
              <a:gd name="connsiteY69" fmla="*/ 249017 h 496619"/>
              <a:gd name="connsiteX70" fmla="*/ 414691 w 516646"/>
              <a:gd name="connsiteY70" fmla="*/ 217897 h 496619"/>
              <a:gd name="connsiteX71" fmla="*/ 414691 w 516646"/>
              <a:gd name="connsiteY71" fmla="*/ 150746 h 496619"/>
              <a:gd name="connsiteX72" fmla="*/ 257412 w 516646"/>
              <a:gd name="connsiteY72" fmla="*/ 178180 h 496619"/>
              <a:gd name="connsiteX73" fmla="*/ 100133 w 516646"/>
              <a:gd name="connsiteY73" fmla="*/ 147470 h 496619"/>
              <a:gd name="connsiteX74" fmla="*/ 292906 w 516646"/>
              <a:gd name="connsiteY74" fmla="*/ 112879 h 496619"/>
              <a:gd name="connsiteX75" fmla="*/ 303616 w 516646"/>
              <a:gd name="connsiteY75" fmla="*/ 124305 h 496619"/>
              <a:gd name="connsiteX76" fmla="*/ 292906 w 516646"/>
              <a:gd name="connsiteY76" fmla="*/ 136139 h 496619"/>
              <a:gd name="connsiteX77" fmla="*/ 282197 w 516646"/>
              <a:gd name="connsiteY77" fmla="*/ 124305 h 496619"/>
              <a:gd name="connsiteX78" fmla="*/ 292906 w 516646"/>
              <a:gd name="connsiteY78" fmla="*/ 112879 h 496619"/>
              <a:gd name="connsiteX79" fmla="*/ 258315 w 516646"/>
              <a:gd name="connsiteY79" fmla="*/ 112879 h 496619"/>
              <a:gd name="connsiteX80" fmla="*/ 269025 w 516646"/>
              <a:gd name="connsiteY80" fmla="*/ 124305 h 496619"/>
              <a:gd name="connsiteX81" fmla="*/ 258315 w 516646"/>
              <a:gd name="connsiteY81" fmla="*/ 136139 h 496619"/>
              <a:gd name="connsiteX82" fmla="*/ 247606 w 516646"/>
              <a:gd name="connsiteY82" fmla="*/ 124305 h 496619"/>
              <a:gd name="connsiteX83" fmla="*/ 258315 w 516646"/>
              <a:gd name="connsiteY83" fmla="*/ 112879 h 496619"/>
              <a:gd name="connsiteX84" fmla="*/ 222118 w 516646"/>
              <a:gd name="connsiteY84" fmla="*/ 112879 h 496619"/>
              <a:gd name="connsiteX85" fmla="*/ 232621 w 516646"/>
              <a:gd name="connsiteY85" fmla="*/ 124305 h 496619"/>
              <a:gd name="connsiteX86" fmla="*/ 222118 w 516646"/>
              <a:gd name="connsiteY86" fmla="*/ 136139 h 496619"/>
              <a:gd name="connsiteX87" fmla="*/ 211194 w 516646"/>
              <a:gd name="connsiteY87" fmla="*/ 124305 h 496619"/>
              <a:gd name="connsiteX88" fmla="*/ 222118 w 516646"/>
              <a:gd name="connsiteY88" fmla="*/ 112879 h 496619"/>
              <a:gd name="connsiteX89" fmla="*/ 100133 w 516646"/>
              <a:gd name="connsiteY89" fmla="*/ 52796 h 496619"/>
              <a:gd name="connsiteX90" fmla="*/ 100133 w 516646"/>
              <a:gd name="connsiteY90" fmla="*/ 123545 h 496619"/>
              <a:gd name="connsiteX91" fmla="*/ 257412 w 516646"/>
              <a:gd name="connsiteY91" fmla="*/ 163444 h 496619"/>
              <a:gd name="connsiteX92" fmla="*/ 414691 w 516646"/>
              <a:gd name="connsiteY92" fmla="*/ 127247 h 496619"/>
              <a:gd name="connsiteX93" fmla="*/ 414691 w 516646"/>
              <a:gd name="connsiteY93" fmla="*/ 52796 h 496619"/>
              <a:gd name="connsiteX94" fmla="*/ 257412 w 516646"/>
              <a:gd name="connsiteY94" fmla="*/ 73362 h 496619"/>
              <a:gd name="connsiteX95" fmla="*/ 100133 w 516646"/>
              <a:gd name="connsiteY95" fmla="*/ 52796 h 496619"/>
              <a:gd name="connsiteX96" fmla="*/ 257412 w 516646"/>
              <a:gd name="connsiteY96" fmla="*/ 14564 h 496619"/>
              <a:gd name="connsiteX97" fmla="*/ 100133 w 516646"/>
              <a:gd name="connsiteY97" fmla="*/ 36616 h 496619"/>
              <a:gd name="connsiteX98" fmla="*/ 257412 w 516646"/>
              <a:gd name="connsiteY98" fmla="*/ 57851 h 496619"/>
              <a:gd name="connsiteX99" fmla="*/ 414690 w 516646"/>
              <a:gd name="connsiteY99" fmla="*/ 36616 h 496619"/>
              <a:gd name="connsiteX100" fmla="*/ 257412 w 516646"/>
              <a:gd name="connsiteY100" fmla="*/ 14564 h 496619"/>
              <a:gd name="connsiteX101" fmla="*/ 258323 w 516646"/>
              <a:gd name="connsiteY101" fmla="*/ 0 h 496619"/>
              <a:gd name="connsiteX102" fmla="*/ 429989 w 516646"/>
              <a:gd name="connsiteY102" fmla="*/ 36328 h 496619"/>
              <a:gd name="connsiteX103" fmla="*/ 429989 w 516646"/>
              <a:gd name="connsiteY103" fmla="*/ 37566 h 496619"/>
              <a:gd name="connsiteX104" fmla="*/ 429989 w 516646"/>
              <a:gd name="connsiteY104" fmla="*/ 39218 h 496619"/>
              <a:gd name="connsiteX105" fmla="*/ 429989 w 516646"/>
              <a:gd name="connsiteY105" fmla="*/ 304246 h 496619"/>
              <a:gd name="connsiteX106" fmla="*/ 291749 w 516646"/>
              <a:gd name="connsiteY106" fmla="*/ 355023 h 496619"/>
              <a:gd name="connsiteX107" fmla="*/ 291749 w 516646"/>
              <a:gd name="connsiteY107" fmla="*/ 413230 h 496619"/>
              <a:gd name="connsiteX108" fmla="*/ 322698 w 516646"/>
              <a:gd name="connsiteY108" fmla="*/ 413230 h 496619"/>
              <a:gd name="connsiteX109" fmla="*/ 346632 w 516646"/>
              <a:gd name="connsiteY109" fmla="*/ 432633 h 496619"/>
              <a:gd name="connsiteX110" fmla="*/ 509219 w 516646"/>
              <a:gd name="connsiteY110" fmla="*/ 432633 h 496619"/>
              <a:gd name="connsiteX111" fmla="*/ 516646 w 516646"/>
              <a:gd name="connsiteY111" fmla="*/ 439650 h 496619"/>
              <a:gd name="connsiteX112" fmla="*/ 516646 w 516646"/>
              <a:gd name="connsiteY112" fmla="*/ 473914 h 496619"/>
              <a:gd name="connsiteX113" fmla="*/ 509219 w 516646"/>
              <a:gd name="connsiteY113" fmla="*/ 480932 h 496619"/>
              <a:gd name="connsiteX114" fmla="*/ 345394 w 516646"/>
              <a:gd name="connsiteY114" fmla="*/ 480932 h 496619"/>
              <a:gd name="connsiteX115" fmla="*/ 322698 w 516646"/>
              <a:gd name="connsiteY115" fmla="*/ 496619 h 496619"/>
              <a:gd name="connsiteX116" fmla="*/ 197663 w 516646"/>
              <a:gd name="connsiteY116" fmla="*/ 496619 h 496619"/>
              <a:gd name="connsiteX117" fmla="*/ 174967 w 516646"/>
              <a:gd name="connsiteY117" fmla="*/ 480932 h 496619"/>
              <a:gd name="connsiteX118" fmla="*/ 7015 w 516646"/>
              <a:gd name="connsiteY118" fmla="*/ 480932 h 496619"/>
              <a:gd name="connsiteX119" fmla="*/ 0 w 516646"/>
              <a:gd name="connsiteY119" fmla="*/ 473914 h 496619"/>
              <a:gd name="connsiteX120" fmla="*/ 0 w 516646"/>
              <a:gd name="connsiteY120" fmla="*/ 439650 h 496619"/>
              <a:gd name="connsiteX121" fmla="*/ 7015 w 516646"/>
              <a:gd name="connsiteY121" fmla="*/ 432633 h 496619"/>
              <a:gd name="connsiteX122" fmla="*/ 173729 w 516646"/>
              <a:gd name="connsiteY122" fmla="*/ 432633 h 496619"/>
              <a:gd name="connsiteX123" fmla="*/ 197663 w 516646"/>
              <a:gd name="connsiteY123" fmla="*/ 413230 h 496619"/>
              <a:gd name="connsiteX124" fmla="*/ 225311 w 516646"/>
              <a:gd name="connsiteY124" fmla="*/ 413230 h 496619"/>
              <a:gd name="connsiteX125" fmla="*/ 225311 w 516646"/>
              <a:gd name="connsiteY125" fmla="*/ 355023 h 496619"/>
              <a:gd name="connsiteX126" fmla="*/ 87483 w 516646"/>
              <a:gd name="connsiteY126" fmla="*/ 308787 h 496619"/>
              <a:gd name="connsiteX127" fmla="*/ 86658 w 516646"/>
              <a:gd name="connsiteY127" fmla="*/ 306310 h 496619"/>
              <a:gd name="connsiteX128" fmla="*/ 86658 w 516646"/>
              <a:gd name="connsiteY128" fmla="*/ 40869 h 496619"/>
              <a:gd name="connsiteX129" fmla="*/ 87071 w 516646"/>
              <a:gd name="connsiteY129" fmla="*/ 38805 h 496619"/>
              <a:gd name="connsiteX130" fmla="*/ 86658 w 516646"/>
              <a:gd name="connsiteY130" fmla="*/ 36328 h 496619"/>
              <a:gd name="connsiteX131" fmla="*/ 258323 w 516646"/>
              <a:gd name="connsiteY131" fmla="*/ 0 h 49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16646" h="496619">
                <a:moveTo>
                  <a:pt x="345920" y="447875"/>
                </a:moveTo>
                <a:lnTo>
                  <a:pt x="345920" y="467501"/>
                </a:lnTo>
                <a:lnTo>
                  <a:pt x="502081" y="467501"/>
                </a:lnTo>
                <a:lnTo>
                  <a:pt x="502081" y="447875"/>
                </a:lnTo>
                <a:close/>
                <a:moveTo>
                  <a:pt x="14565" y="447875"/>
                </a:moveTo>
                <a:lnTo>
                  <a:pt x="14565" y="467501"/>
                </a:lnTo>
                <a:lnTo>
                  <a:pt x="174365" y="467501"/>
                </a:lnTo>
                <a:lnTo>
                  <a:pt x="174365" y="447875"/>
                </a:lnTo>
                <a:close/>
                <a:moveTo>
                  <a:pt x="197839" y="427848"/>
                </a:moveTo>
                <a:cubicBezTo>
                  <a:pt x="192063" y="427848"/>
                  <a:pt x="187524" y="432413"/>
                  <a:pt x="187524" y="437808"/>
                </a:cubicBezTo>
                <a:lnTo>
                  <a:pt x="187524" y="438638"/>
                </a:lnTo>
                <a:cubicBezTo>
                  <a:pt x="187524" y="439053"/>
                  <a:pt x="187937" y="439883"/>
                  <a:pt x="187937" y="440298"/>
                </a:cubicBezTo>
                <a:lnTo>
                  <a:pt x="187937" y="474743"/>
                </a:lnTo>
                <a:cubicBezTo>
                  <a:pt x="187937" y="474743"/>
                  <a:pt x="187524" y="475158"/>
                  <a:pt x="187524" y="475158"/>
                </a:cubicBezTo>
                <a:cubicBezTo>
                  <a:pt x="188762" y="480138"/>
                  <a:pt x="192888" y="483873"/>
                  <a:pt x="197839" y="483873"/>
                </a:cubicBezTo>
                <a:lnTo>
                  <a:pt x="322860" y="483873"/>
                </a:lnTo>
                <a:cubicBezTo>
                  <a:pt x="328636" y="483873"/>
                  <a:pt x="332763" y="479308"/>
                  <a:pt x="332763" y="473498"/>
                </a:cubicBezTo>
                <a:lnTo>
                  <a:pt x="332763" y="440298"/>
                </a:lnTo>
                <a:lnTo>
                  <a:pt x="332763" y="437808"/>
                </a:lnTo>
                <a:cubicBezTo>
                  <a:pt x="332763" y="432413"/>
                  <a:pt x="328636" y="427848"/>
                  <a:pt x="322860" y="427848"/>
                </a:cubicBezTo>
                <a:lnTo>
                  <a:pt x="284487" y="427848"/>
                </a:lnTo>
                <a:lnTo>
                  <a:pt x="232499" y="427848"/>
                </a:lnTo>
                <a:close/>
                <a:moveTo>
                  <a:pt x="238502" y="356843"/>
                </a:moveTo>
                <a:lnTo>
                  <a:pt x="238502" y="414688"/>
                </a:lnTo>
                <a:lnTo>
                  <a:pt x="276321" y="414688"/>
                </a:lnTo>
                <a:lnTo>
                  <a:pt x="276321" y="356843"/>
                </a:lnTo>
                <a:cubicBezTo>
                  <a:pt x="270502" y="356843"/>
                  <a:pt x="263853" y="356843"/>
                  <a:pt x="257619" y="356843"/>
                </a:cubicBezTo>
                <a:cubicBezTo>
                  <a:pt x="251385" y="356843"/>
                  <a:pt x="245152" y="356843"/>
                  <a:pt x="238502" y="356843"/>
                </a:cubicBezTo>
                <a:close/>
                <a:moveTo>
                  <a:pt x="292906" y="293120"/>
                </a:moveTo>
                <a:cubicBezTo>
                  <a:pt x="298904" y="293120"/>
                  <a:pt x="303616" y="298425"/>
                  <a:pt x="303616" y="304955"/>
                </a:cubicBezTo>
                <a:cubicBezTo>
                  <a:pt x="303616" y="311484"/>
                  <a:pt x="298904" y="316381"/>
                  <a:pt x="292906" y="316381"/>
                </a:cubicBezTo>
                <a:cubicBezTo>
                  <a:pt x="286909" y="316381"/>
                  <a:pt x="282197" y="311484"/>
                  <a:pt x="282197" y="304955"/>
                </a:cubicBezTo>
                <a:cubicBezTo>
                  <a:pt x="282197" y="298425"/>
                  <a:pt x="286909" y="293120"/>
                  <a:pt x="292906" y="293120"/>
                </a:cubicBezTo>
                <a:close/>
                <a:moveTo>
                  <a:pt x="258315" y="293120"/>
                </a:moveTo>
                <a:cubicBezTo>
                  <a:pt x="264313" y="293120"/>
                  <a:pt x="269025" y="298425"/>
                  <a:pt x="269025" y="304955"/>
                </a:cubicBezTo>
                <a:cubicBezTo>
                  <a:pt x="269025" y="311484"/>
                  <a:pt x="264313" y="316381"/>
                  <a:pt x="258315" y="316381"/>
                </a:cubicBezTo>
                <a:cubicBezTo>
                  <a:pt x="252318" y="316381"/>
                  <a:pt x="247606" y="311484"/>
                  <a:pt x="247606" y="304955"/>
                </a:cubicBezTo>
                <a:cubicBezTo>
                  <a:pt x="247606" y="298425"/>
                  <a:pt x="252318" y="293120"/>
                  <a:pt x="258315" y="293120"/>
                </a:cubicBezTo>
                <a:close/>
                <a:moveTo>
                  <a:pt x="222118" y="293120"/>
                </a:moveTo>
                <a:cubicBezTo>
                  <a:pt x="227579" y="293120"/>
                  <a:pt x="232621" y="298425"/>
                  <a:pt x="232621" y="304955"/>
                </a:cubicBezTo>
                <a:cubicBezTo>
                  <a:pt x="232621" y="311484"/>
                  <a:pt x="227579" y="316381"/>
                  <a:pt x="222118" y="316381"/>
                </a:cubicBezTo>
                <a:cubicBezTo>
                  <a:pt x="216236" y="316381"/>
                  <a:pt x="211194" y="311484"/>
                  <a:pt x="211194" y="304955"/>
                </a:cubicBezTo>
                <a:cubicBezTo>
                  <a:pt x="211194" y="298425"/>
                  <a:pt x="216236" y="293120"/>
                  <a:pt x="222118" y="293120"/>
                </a:cubicBezTo>
                <a:close/>
                <a:moveTo>
                  <a:pt x="100133" y="236682"/>
                </a:moveTo>
                <a:lnTo>
                  <a:pt x="100133" y="305300"/>
                </a:lnTo>
                <a:cubicBezTo>
                  <a:pt x="100133" y="321324"/>
                  <a:pt x="149952" y="338992"/>
                  <a:pt x="231062" y="341868"/>
                </a:cubicBezTo>
                <a:lnTo>
                  <a:pt x="231474" y="341868"/>
                </a:lnTo>
                <a:lnTo>
                  <a:pt x="283351" y="341868"/>
                </a:lnTo>
                <a:cubicBezTo>
                  <a:pt x="364873" y="338992"/>
                  <a:pt x="414691" y="321324"/>
                  <a:pt x="414691" y="305300"/>
                </a:cubicBezTo>
                <a:lnTo>
                  <a:pt x="414691" y="239147"/>
                </a:lnTo>
                <a:cubicBezTo>
                  <a:pt x="385871" y="257226"/>
                  <a:pt x="319171" y="264211"/>
                  <a:pt x="259883" y="264211"/>
                </a:cubicBezTo>
                <a:cubicBezTo>
                  <a:pt x="194418" y="264211"/>
                  <a:pt x="128542" y="254761"/>
                  <a:pt x="100133" y="236682"/>
                </a:cubicBezTo>
                <a:close/>
                <a:moveTo>
                  <a:pt x="292906" y="203911"/>
                </a:moveTo>
                <a:cubicBezTo>
                  <a:pt x="298904" y="203911"/>
                  <a:pt x="303616" y="209216"/>
                  <a:pt x="303616" y="215337"/>
                </a:cubicBezTo>
                <a:cubicBezTo>
                  <a:pt x="303616" y="221866"/>
                  <a:pt x="298904" y="227171"/>
                  <a:pt x="292906" y="227171"/>
                </a:cubicBezTo>
                <a:cubicBezTo>
                  <a:pt x="286909" y="227171"/>
                  <a:pt x="282197" y="221866"/>
                  <a:pt x="282197" y="215337"/>
                </a:cubicBezTo>
                <a:cubicBezTo>
                  <a:pt x="282197" y="209216"/>
                  <a:pt x="286909" y="203911"/>
                  <a:pt x="292906" y="203911"/>
                </a:cubicBezTo>
                <a:close/>
                <a:moveTo>
                  <a:pt x="258315" y="203911"/>
                </a:moveTo>
                <a:cubicBezTo>
                  <a:pt x="264313" y="203911"/>
                  <a:pt x="269025" y="209216"/>
                  <a:pt x="269025" y="215337"/>
                </a:cubicBezTo>
                <a:cubicBezTo>
                  <a:pt x="269025" y="221866"/>
                  <a:pt x="264313" y="227171"/>
                  <a:pt x="258315" y="227171"/>
                </a:cubicBezTo>
                <a:cubicBezTo>
                  <a:pt x="252318" y="227171"/>
                  <a:pt x="247606" y="221866"/>
                  <a:pt x="247606" y="215337"/>
                </a:cubicBezTo>
                <a:cubicBezTo>
                  <a:pt x="247606" y="209216"/>
                  <a:pt x="252318" y="203911"/>
                  <a:pt x="258315" y="203911"/>
                </a:cubicBezTo>
                <a:close/>
                <a:moveTo>
                  <a:pt x="222118" y="203911"/>
                </a:moveTo>
                <a:cubicBezTo>
                  <a:pt x="227579" y="203911"/>
                  <a:pt x="232621" y="209216"/>
                  <a:pt x="232621" y="215337"/>
                </a:cubicBezTo>
                <a:cubicBezTo>
                  <a:pt x="232621" y="221866"/>
                  <a:pt x="227579" y="227171"/>
                  <a:pt x="222118" y="227171"/>
                </a:cubicBezTo>
                <a:cubicBezTo>
                  <a:pt x="216236" y="227171"/>
                  <a:pt x="211194" y="221866"/>
                  <a:pt x="211194" y="215337"/>
                </a:cubicBezTo>
                <a:cubicBezTo>
                  <a:pt x="211194" y="209216"/>
                  <a:pt x="216236" y="203911"/>
                  <a:pt x="222118" y="203911"/>
                </a:cubicBezTo>
                <a:close/>
                <a:moveTo>
                  <a:pt x="100133" y="147470"/>
                </a:moveTo>
                <a:lnTo>
                  <a:pt x="100133" y="215441"/>
                </a:lnTo>
                <a:cubicBezTo>
                  <a:pt x="100133" y="227315"/>
                  <a:pt x="154893" y="249017"/>
                  <a:pt x="259883" y="249017"/>
                </a:cubicBezTo>
                <a:cubicBezTo>
                  <a:pt x="360755" y="249017"/>
                  <a:pt x="414691" y="231410"/>
                  <a:pt x="414691" y="217897"/>
                </a:cubicBezTo>
                <a:lnTo>
                  <a:pt x="414691" y="150746"/>
                </a:lnTo>
                <a:cubicBezTo>
                  <a:pt x="385459" y="170809"/>
                  <a:pt x="317524" y="178180"/>
                  <a:pt x="257412" y="178180"/>
                </a:cubicBezTo>
                <a:cubicBezTo>
                  <a:pt x="193183" y="178180"/>
                  <a:pt x="128130" y="167943"/>
                  <a:pt x="100133" y="147470"/>
                </a:cubicBezTo>
                <a:close/>
                <a:moveTo>
                  <a:pt x="292906" y="112879"/>
                </a:moveTo>
                <a:cubicBezTo>
                  <a:pt x="298904" y="112879"/>
                  <a:pt x="303616" y="118184"/>
                  <a:pt x="303616" y="124305"/>
                </a:cubicBezTo>
                <a:cubicBezTo>
                  <a:pt x="303616" y="131242"/>
                  <a:pt x="298904" y="136139"/>
                  <a:pt x="292906" y="136139"/>
                </a:cubicBezTo>
                <a:cubicBezTo>
                  <a:pt x="286909" y="136139"/>
                  <a:pt x="282197" y="131242"/>
                  <a:pt x="282197" y="124305"/>
                </a:cubicBezTo>
                <a:cubicBezTo>
                  <a:pt x="282197" y="118184"/>
                  <a:pt x="286909" y="112879"/>
                  <a:pt x="292906" y="112879"/>
                </a:cubicBezTo>
                <a:close/>
                <a:moveTo>
                  <a:pt x="258315" y="112879"/>
                </a:moveTo>
                <a:cubicBezTo>
                  <a:pt x="264313" y="112879"/>
                  <a:pt x="269025" y="118184"/>
                  <a:pt x="269025" y="124305"/>
                </a:cubicBezTo>
                <a:cubicBezTo>
                  <a:pt x="269025" y="131242"/>
                  <a:pt x="264313" y="136139"/>
                  <a:pt x="258315" y="136139"/>
                </a:cubicBezTo>
                <a:cubicBezTo>
                  <a:pt x="252318" y="136139"/>
                  <a:pt x="247606" y="131242"/>
                  <a:pt x="247606" y="124305"/>
                </a:cubicBezTo>
                <a:cubicBezTo>
                  <a:pt x="247606" y="118184"/>
                  <a:pt x="252318" y="112879"/>
                  <a:pt x="258315" y="112879"/>
                </a:cubicBezTo>
                <a:close/>
                <a:moveTo>
                  <a:pt x="222118" y="112879"/>
                </a:moveTo>
                <a:cubicBezTo>
                  <a:pt x="227579" y="112879"/>
                  <a:pt x="232621" y="118184"/>
                  <a:pt x="232621" y="124305"/>
                </a:cubicBezTo>
                <a:cubicBezTo>
                  <a:pt x="232621" y="131242"/>
                  <a:pt x="227579" y="136139"/>
                  <a:pt x="222118" y="136139"/>
                </a:cubicBezTo>
                <a:cubicBezTo>
                  <a:pt x="216236" y="136139"/>
                  <a:pt x="211194" y="131242"/>
                  <a:pt x="211194" y="124305"/>
                </a:cubicBezTo>
                <a:cubicBezTo>
                  <a:pt x="211194" y="118184"/>
                  <a:pt x="216236" y="112879"/>
                  <a:pt x="222118" y="112879"/>
                </a:cubicBezTo>
                <a:close/>
                <a:moveTo>
                  <a:pt x="100133" y="52796"/>
                </a:moveTo>
                <a:lnTo>
                  <a:pt x="100133" y="123545"/>
                </a:lnTo>
                <a:cubicBezTo>
                  <a:pt x="100133" y="140409"/>
                  <a:pt x="160245" y="163444"/>
                  <a:pt x="257412" y="163444"/>
                </a:cubicBezTo>
                <a:cubicBezTo>
                  <a:pt x="359932" y="163444"/>
                  <a:pt x="414691" y="142466"/>
                  <a:pt x="414691" y="127247"/>
                </a:cubicBezTo>
                <a:lnTo>
                  <a:pt x="414691" y="52796"/>
                </a:lnTo>
                <a:cubicBezTo>
                  <a:pt x="374342" y="72951"/>
                  <a:pt x="263176" y="73362"/>
                  <a:pt x="257412" y="73362"/>
                </a:cubicBezTo>
                <a:cubicBezTo>
                  <a:pt x="251648" y="73362"/>
                  <a:pt x="140482" y="72951"/>
                  <a:pt x="100133" y="52796"/>
                </a:cubicBezTo>
                <a:close/>
                <a:moveTo>
                  <a:pt x="257412" y="14564"/>
                </a:moveTo>
                <a:cubicBezTo>
                  <a:pt x="162467" y="14564"/>
                  <a:pt x="106738" y="28448"/>
                  <a:pt x="100133" y="36616"/>
                </a:cubicBezTo>
                <a:cubicBezTo>
                  <a:pt x="106738" y="44375"/>
                  <a:pt x="162467" y="57851"/>
                  <a:pt x="257412" y="57851"/>
                </a:cubicBezTo>
                <a:cubicBezTo>
                  <a:pt x="352770" y="57851"/>
                  <a:pt x="408085" y="44375"/>
                  <a:pt x="414690" y="36616"/>
                </a:cubicBezTo>
                <a:cubicBezTo>
                  <a:pt x="408085" y="28448"/>
                  <a:pt x="352770" y="14564"/>
                  <a:pt x="257412" y="14564"/>
                </a:cubicBezTo>
                <a:close/>
                <a:moveTo>
                  <a:pt x="258323" y="0"/>
                </a:moveTo>
                <a:cubicBezTo>
                  <a:pt x="265338" y="0"/>
                  <a:pt x="429989" y="413"/>
                  <a:pt x="429989" y="36328"/>
                </a:cubicBezTo>
                <a:cubicBezTo>
                  <a:pt x="429989" y="36741"/>
                  <a:pt x="429989" y="37154"/>
                  <a:pt x="429989" y="37566"/>
                </a:cubicBezTo>
                <a:cubicBezTo>
                  <a:pt x="429989" y="37979"/>
                  <a:pt x="429989" y="38392"/>
                  <a:pt x="429989" y="39218"/>
                </a:cubicBezTo>
                <a:lnTo>
                  <a:pt x="429989" y="304246"/>
                </a:lnTo>
                <a:cubicBezTo>
                  <a:pt x="429989" y="335208"/>
                  <a:pt x="364789" y="351308"/>
                  <a:pt x="291749" y="355023"/>
                </a:cubicBezTo>
                <a:lnTo>
                  <a:pt x="291749" y="413230"/>
                </a:lnTo>
                <a:lnTo>
                  <a:pt x="322698" y="413230"/>
                </a:lnTo>
                <a:cubicBezTo>
                  <a:pt x="334252" y="413230"/>
                  <a:pt x="344156" y="421074"/>
                  <a:pt x="346632" y="432633"/>
                </a:cubicBezTo>
                <a:lnTo>
                  <a:pt x="509219" y="432633"/>
                </a:lnTo>
                <a:cubicBezTo>
                  <a:pt x="513345" y="432633"/>
                  <a:pt x="516646" y="435935"/>
                  <a:pt x="516646" y="439650"/>
                </a:cubicBezTo>
                <a:lnTo>
                  <a:pt x="516646" y="473914"/>
                </a:lnTo>
                <a:cubicBezTo>
                  <a:pt x="516646" y="477630"/>
                  <a:pt x="513345" y="480932"/>
                  <a:pt x="509219" y="480932"/>
                </a:cubicBezTo>
                <a:lnTo>
                  <a:pt x="345394" y="480932"/>
                </a:lnTo>
                <a:cubicBezTo>
                  <a:pt x="342093" y="490014"/>
                  <a:pt x="333014" y="496619"/>
                  <a:pt x="322698" y="496619"/>
                </a:cubicBezTo>
                <a:lnTo>
                  <a:pt x="197663" y="496619"/>
                </a:lnTo>
                <a:cubicBezTo>
                  <a:pt x="186934" y="496619"/>
                  <a:pt x="178268" y="490014"/>
                  <a:pt x="174967" y="480932"/>
                </a:cubicBezTo>
                <a:lnTo>
                  <a:pt x="7015" y="480932"/>
                </a:lnTo>
                <a:cubicBezTo>
                  <a:pt x="2889" y="480932"/>
                  <a:pt x="0" y="477630"/>
                  <a:pt x="0" y="473914"/>
                </a:cubicBezTo>
                <a:lnTo>
                  <a:pt x="0" y="439650"/>
                </a:lnTo>
                <a:cubicBezTo>
                  <a:pt x="0" y="435935"/>
                  <a:pt x="2889" y="432633"/>
                  <a:pt x="7015" y="432633"/>
                </a:cubicBezTo>
                <a:lnTo>
                  <a:pt x="173729" y="432633"/>
                </a:lnTo>
                <a:cubicBezTo>
                  <a:pt x="175792" y="421074"/>
                  <a:pt x="185696" y="413230"/>
                  <a:pt x="197663" y="413230"/>
                </a:cubicBezTo>
                <a:lnTo>
                  <a:pt x="225311" y="413230"/>
                </a:lnTo>
                <a:lnTo>
                  <a:pt x="225311" y="355023"/>
                </a:lnTo>
                <a:cubicBezTo>
                  <a:pt x="155572" y="351720"/>
                  <a:pt x="93673" y="336859"/>
                  <a:pt x="87483" y="308787"/>
                </a:cubicBezTo>
                <a:cubicBezTo>
                  <a:pt x="86658" y="308375"/>
                  <a:pt x="86658" y="307136"/>
                  <a:pt x="86658" y="306310"/>
                </a:cubicBezTo>
                <a:lnTo>
                  <a:pt x="86658" y="40869"/>
                </a:lnTo>
                <a:cubicBezTo>
                  <a:pt x="86658" y="40456"/>
                  <a:pt x="86658" y="39630"/>
                  <a:pt x="87071" y="38805"/>
                </a:cubicBezTo>
                <a:cubicBezTo>
                  <a:pt x="86658" y="37979"/>
                  <a:pt x="86658" y="37154"/>
                  <a:pt x="86658" y="36328"/>
                </a:cubicBezTo>
                <a:cubicBezTo>
                  <a:pt x="86658" y="413"/>
                  <a:pt x="251308" y="0"/>
                  <a:pt x="2583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FAD7258F-C879-EF8F-E317-E3FB786D8AD9}"/>
              </a:ext>
            </a:extLst>
          </p:cNvPr>
          <p:cNvSpPr txBox="1"/>
          <p:nvPr/>
        </p:nvSpPr>
        <p:spPr>
          <a:xfrm>
            <a:off x="6079302" y="2920265"/>
            <a:ext cx="113616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OLAP data warehouse</a:t>
            </a:r>
          </a:p>
        </p:txBody>
      </p:sp>
      <p:pic>
        <p:nvPicPr>
          <p:cNvPr id="23" name="Grafika 22" descr="Profil kobiety kontur">
            <a:extLst>
              <a:ext uri="{FF2B5EF4-FFF2-40B4-BE49-F238E27FC236}">
                <a16:creationId xmlns:a16="http://schemas.microsoft.com/office/drawing/2014/main" id="{E2235CAC-6C3D-2221-AF11-5F6F87DA9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7922" y="1146183"/>
            <a:ext cx="410000" cy="410000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318B014-6EDC-23CE-C942-5F15DA7F0B8A}"/>
              </a:ext>
            </a:extLst>
          </p:cNvPr>
          <p:cNvSpPr txBox="1"/>
          <p:nvPr/>
        </p:nvSpPr>
        <p:spPr>
          <a:xfrm>
            <a:off x="7873043" y="1556183"/>
            <a:ext cx="91975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consumers</a:t>
            </a: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B7AF0B36-F75D-E277-7A84-2339C5805F88}"/>
              </a:ext>
            </a:extLst>
          </p:cNvPr>
          <p:cNvGrpSpPr/>
          <p:nvPr/>
        </p:nvGrpSpPr>
        <p:grpSpPr>
          <a:xfrm>
            <a:off x="7912317" y="2358157"/>
            <a:ext cx="841210" cy="723573"/>
            <a:chOff x="260942" y="1623505"/>
            <a:chExt cx="1368427" cy="1177063"/>
          </a:xfrm>
        </p:grpSpPr>
        <p:pic>
          <p:nvPicPr>
            <p:cNvPr id="26" name="Grafika 25" descr="Internet kontur">
              <a:extLst>
                <a:ext uri="{FF2B5EF4-FFF2-40B4-BE49-F238E27FC236}">
                  <a16:creationId xmlns:a16="http://schemas.microsoft.com/office/drawing/2014/main" id="{C1E7EC25-B340-6412-2C5A-98165573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951" y="1623505"/>
              <a:ext cx="914400" cy="914400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E10D953B-8781-F444-D26E-EA38F3D96D60}"/>
                </a:ext>
              </a:extLst>
            </p:cNvPr>
            <p:cNvSpPr txBox="1"/>
            <p:nvPr/>
          </p:nvSpPr>
          <p:spPr>
            <a:xfrm>
              <a:off x="260942" y="2354694"/>
              <a:ext cx="1368427" cy="445874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analytics</a:t>
              </a:r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9E53BEF0-B51B-2DF4-8FB4-4AB67A82632B}"/>
              </a:ext>
            </a:extLst>
          </p:cNvPr>
          <p:cNvGrpSpPr/>
          <p:nvPr/>
        </p:nvGrpSpPr>
        <p:grpSpPr>
          <a:xfrm>
            <a:off x="7948379" y="3516163"/>
            <a:ext cx="769076" cy="794522"/>
            <a:chOff x="6086557" y="2703078"/>
            <a:chExt cx="919940" cy="950376"/>
          </a:xfrm>
        </p:grpSpPr>
        <p:pic>
          <p:nvPicPr>
            <p:cNvPr id="29" name="Grafika 28" descr="Połączenia kontur">
              <a:extLst>
                <a:ext uri="{FF2B5EF4-FFF2-40B4-BE49-F238E27FC236}">
                  <a16:creationId xmlns:a16="http://schemas.microsoft.com/office/drawing/2014/main" id="{B6F45F12-36AC-BB66-CB2A-5C4F5E432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0FCCF34F-6EAF-FFF3-80F5-D2C4E003DE90}"/>
                </a:ext>
              </a:extLst>
            </p:cNvPr>
            <p:cNvSpPr txBox="1"/>
            <p:nvPr/>
          </p:nvSpPr>
          <p:spPr>
            <a:xfrm>
              <a:off x="6086557" y="3325597"/>
              <a:ext cx="919940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mining</a:t>
              </a:r>
            </a:p>
          </p:txBody>
        </p:sp>
      </p:grp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43EE7AAC-3DC8-B6E1-E0DF-D7E282898453}"/>
              </a:ext>
            </a:extLst>
          </p:cNvPr>
          <p:cNvCxnSpPr>
            <a:cxnSpLocks/>
          </p:cNvCxnSpPr>
          <p:nvPr/>
        </p:nvCxnSpPr>
        <p:spPr>
          <a:xfrm>
            <a:off x="7218688" y="2636494"/>
            <a:ext cx="7284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096D042A-489C-3347-2F55-CF64939423BA}"/>
              </a:ext>
            </a:extLst>
          </p:cNvPr>
          <p:cNvCxnSpPr>
            <a:cxnSpLocks/>
          </p:cNvCxnSpPr>
          <p:nvPr/>
        </p:nvCxnSpPr>
        <p:spPr>
          <a:xfrm>
            <a:off x="7431788" y="1500575"/>
            <a:ext cx="0" cy="23921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53B251E0-DF47-ABA7-E328-91851CBCC3B0}"/>
              </a:ext>
            </a:extLst>
          </p:cNvPr>
          <p:cNvCxnSpPr>
            <a:cxnSpLocks/>
          </p:cNvCxnSpPr>
          <p:nvPr/>
        </p:nvCxnSpPr>
        <p:spPr>
          <a:xfrm>
            <a:off x="7434372" y="1500575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ECBD1F51-A128-45DC-267B-8386317C33F6}"/>
              </a:ext>
            </a:extLst>
          </p:cNvPr>
          <p:cNvCxnSpPr>
            <a:cxnSpLocks/>
          </p:cNvCxnSpPr>
          <p:nvPr/>
        </p:nvCxnSpPr>
        <p:spPr>
          <a:xfrm>
            <a:off x="7431788" y="3894720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a 34">
            <a:extLst>
              <a:ext uri="{FF2B5EF4-FFF2-40B4-BE49-F238E27FC236}">
                <a16:creationId xmlns:a16="http://schemas.microsoft.com/office/drawing/2014/main" id="{1AC24C31-264D-B4ED-CCA3-1717ADF5090B}"/>
              </a:ext>
            </a:extLst>
          </p:cNvPr>
          <p:cNvGrpSpPr/>
          <p:nvPr/>
        </p:nvGrpSpPr>
        <p:grpSpPr>
          <a:xfrm>
            <a:off x="4338144" y="1345997"/>
            <a:ext cx="489263" cy="2734163"/>
            <a:chOff x="4338144" y="1314404"/>
            <a:chExt cx="489263" cy="2392755"/>
          </a:xfrm>
        </p:grpSpPr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1734597D-986F-3B9C-E17E-ACF72A4BC558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2419473"/>
              <a:ext cx="1682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3832EEF2-E450-E38D-0825-FB91A9BAA02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1314974"/>
              <a:ext cx="0" cy="239218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ze strzałką 37">
              <a:extLst>
                <a:ext uri="{FF2B5EF4-FFF2-40B4-BE49-F238E27FC236}">
                  <a16:creationId xmlns:a16="http://schemas.microsoft.com/office/drawing/2014/main" id="{6E71815D-9899-66F5-8B05-D85BFDE823E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44" y="3707159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ze strzałką 38">
              <a:extLst>
                <a:ext uri="{FF2B5EF4-FFF2-40B4-BE49-F238E27FC236}">
                  <a16:creationId xmlns:a16="http://schemas.microsoft.com/office/drawing/2014/main" id="{0BBE56F9-F6C5-35F0-C3F7-C8D732E1EFD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328" y="1314404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ED23594E-7DDA-EB66-1C96-EE791CCA39A6}"/>
              </a:ext>
            </a:extLst>
          </p:cNvPr>
          <p:cNvCxnSpPr>
            <a:cxnSpLocks/>
          </p:cNvCxnSpPr>
          <p:nvPr/>
        </p:nvCxnSpPr>
        <p:spPr>
          <a:xfrm>
            <a:off x="4340466" y="2972279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7439DF50-94D5-210C-6A2E-7EC34FA60172}"/>
              </a:ext>
            </a:extLst>
          </p:cNvPr>
          <p:cNvCxnSpPr>
            <a:cxnSpLocks/>
          </p:cNvCxnSpPr>
          <p:nvPr/>
        </p:nvCxnSpPr>
        <p:spPr>
          <a:xfrm>
            <a:off x="4346328" y="2083625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6FA3DF95-E203-B4E9-2891-3EC2366357F2}"/>
              </a:ext>
            </a:extLst>
          </p:cNvPr>
          <p:cNvCxnSpPr>
            <a:cxnSpLocks/>
          </p:cNvCxnSpPr>
          <p:nvPr/>
        </p:nvCxnSpPr>
        <p:spPr>
          <a:xfrm>
            <a:off x="5953260" y="2634298"/>
            <a:ext cx="3170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1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warehousing: when to use?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Data mining:</a:t>
            </a:r>
          </a:p>
          <a:p>
            <a:r>
              <a:rPr lang="pl-PL"/>
              <a:t>- multiple distributed databases/domain systems</a:t>
            </a:r>
          </a:p>
          <a:p>
            <a:r>
              <a:rPr lang="pl-PL"/>
              <a:t>- large databases</a:t>
            </a:r>
          </a:p>
          <a:p>
            <a:r>
              <a:rPr lang="pl-PL"/>
              <a:t>- large amounts of historical data</a:t>
            </a:r>
          </a:p>
          <a:p>
            <a:endParaRPr lang="pl-PL"/>
          </a:p>
          <a:p>
            <a:r>
              <a:rPr lang="pl-PL"/>
              <a:t>Example applications: </a:t>
            </a:r>
          </a:p>
          <a:p>
            <a:r>
              <a:rPr lang="pl-PL"/>
              <a:t>- marketing data analysis: large amount, multiple dimensions</a:t>
            </a:r>
          </a:p>
          <a:p>
            <a:r>
              <a:rPr lang="pl-PL"/>
              <a:t>- user behavior analysis: large number, many different sources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FBDA688E-CABA-8945-F6A2-6E6D080E43A3}"/>
              </a:ext>
            </a:extLst>
          </p:cNvPr>
          <p:cNvGrpSpPr/>
          <p:nvPr/>
        </p:nvGrpSpPr>
        <p:grpSpPr>
          <a:xfrm>
            <a:off x="3834744" y="2737141"/>
            <a:ext cx="541449" cy="751060"/>
            <a:chOff x="6314337" y="2264910"/>
            <a:chExt cx="860070" cy="1226748"/>
          </a:xfrm>
        </p:grpSpPr>
        <p:sp>
          <p:nvSpPr>
            <p:cNvPr id="7" name="Freeform 93">
              <a:extLst>
                <a:ext uri="{FF2B5EF4-FFF2-40B4-BE49-F238E27FC236}">
                  <a16:creationId xmlns:a16="http://schemas.microsoft.com/office/drawing/2014/main" id="{A6C714E3-26BD-3191-AB79-F3FF0384CA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5264" y="2264910"/>
              <a:ext cx="778214" cy="779060"/>
            </a:xfrm>
            <a:custGeom>
              <a:avLst/>
              <a:gdLst>
                <a:gd name="T0" fmla="*/ 651 w 659"/>
                <a:gd name="T1" fmla="*/ 0 h 658"/>
                <a:gd name="T2" fmla="*/ 361 w 659"/>
                <a:gd name="T3" fmla="*/ 2 h 658"/>
                <a:gd name="T4" fmla="*/ 0 w 659"/>
                <a:gd name="T5" fmla="*/ 366 h 658"/>
                <a:gd name="T6" fmla="*/ 288 w 659"/>
                <a:gd name="T7" fmla="*/ 656 h 658"/>
                <a:gd name="T8" fmla="*/ 298 w 659"/>
                <a:gd name="T9" fmla="*/ 656 h 658"/>
                <a:gd name="T10" fmla="*/ 659 w 659"/>
                <a:gd name="T11" fmla="*/ 292 h 658"/>
                <a:gd name="T12" fmla="*/ 293 w 659"/>
                <a:gd name="T13" fmla="*/ 641 h 658"/>
                <a:gd name="T14" fmla="*/ 369 w 659"/>
                <a:gd name="T15" fmla="*/ 14 h 658"/>
                <a:gd name="T16" fmla="*/ 645 w 659"/>
                <a:gd name="T17" fmla="*/ 289 h 658"/>
                <a:gd name="T18" fmla="*/ 514 w 659"/>
                <a:gd name="T19" fmla="*/ 81 h 658"/>
                <a:gd name="T20" fmla="*/ 452 w 659"/>
                <a:gd name="T21" fmla="*/ 144 h 658"/>
                <a:gd name="T22" fmla="*/ 514 w 659"/>
                <a:gd name="T23" fmla="*/ 200 h 658"/>
                <a:gd name="T24" fmla="*/ 559 w 659"/>
                <a:gd name="T25" fmla="*/ 188 h 658"/>
                <a:gd name="T26" fmla="*/ 514 w 659"/>
                <a:gd name="T27" fmla="*/ 81 h 658"/>
                <a:gd name="T28" fmla="*/ 514 w 659"/>
                <a:gd name="T29" fmla="*/ 192 h 658"/>
                <a:gd name="T30" fmla="*/ 514 w 659"/>
                <a:gd name="T31" fmla="*/ 192 h 658"/>
                <a:gd name="T32" fmla="*/ 480 w 659"/>
                <a:gd name="T33" fmla="*/ 110 h 658"/>
                <a:gd name="T34" fmla="*/ 563 w 659"/>
                <a:gd name="T35" fmla="*/ 144 h 658"/>
                <a:gd name="T36" fmla="*/ 403 w 659"/>
                <a:gd name="T37" fmla="*/ 266 h 658"/>
                <a:gd name="T38" fmla="*/ 423 w 659"/>
                <a:gd name="T39" fmla="*/ 236 h 658"/>
                <a:gd name="T40" fmla="*/ 393 w 659"/>
                <a:gd name="T41" fmla="*/ 256 h 658"/>
                <a:gd name="T42" fmla="*/ 308 w 659"/>
                <a:gd name="T43" fmla="*/ 248 h 658"/>
                <a:gd name="T44" fmla="*/ 315 w 659"/>
                <a:gd name="T45" fmla="*/ 334 h 658"/>
                <a:gd name="T46" fmla="*/ 225 w 659"/>
                <a:gd name="T47" fmla="*/ 325 h 658"/>
                <a:gd name="T48" fmla="*/ 211 w 659"/>
                <a:gd name="T49" fmla="*/ 326 h 658"/>
                <a:gd name="T50" fmla="*/ 215 w 659"/>
                <a:gd name="T51" fmla="*/ 435 h 658"/>
                <a:gd name="T52" fmla="*/ 219 w 659"/>
                <a:gd name="T53" fmla="*/ 447 h 658"/>
                <a:gd name="T54" fmla="*/ 253 w 659"/>
                <a:gd name="T55" fmla="*/ 416 h 658"/>
                <a:gd name="T56" fmla="*/ 336 w 659"/>
                <a:gd name="T57" fmla="*/ 425 h 658"/>
                <a:gd name="T58" fmla="*/ 333 w 659"/>
                <a:gd name="T59" fmla="*/ 336 h 658"/>
                <a:gd name="T60" fmla="*/ 418 w 659"/>
                <a:gd name="T61" fmla="*/ 332 h 658"/>
                <a:gd name="T62" fmla="*/ 431 w 659"/>
                <a:gd name="T63" fmla="*/ 329 h 658"/>
                <a:gd name="T64" fmla="*/ 317 w 659"/>
                <a:gd name="T65" fmla="*/ 258 h 658"/>
                <a:gd name="T66" fmla="*/ 383 w 659"/>
                <a:gd name="T67" fmla="*/ 266 h 658"/>
                <a:gd name="T68" fmla="*/ 317 w 659"/>
                <a:gd name="T69" fmla="*/ 258 h 658"/>
                <a:gd name="T70" fmla="*/ 326 w 659"/>
                <a:gd name="T71" fmla="*/ 415 h 658"/>
                <a:gd name="T72" fmla="*/ 323 w 659"/>
                <a:gd name="T73" fmla="*/ 346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9" h="658">
                  <a:moveTo>
                    <a:pt x="658" y="7"/>
                  </a:moveTo>
                  <a:cubicBezTo>
                    <a:pt x="658" y="3"/>
                    <a:pt x="655" y="0"/>
                    <a:pt x="651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64" y="0"/>
                    <a:pt x="362" y="0"/>
                    <a:pt x="361" y="2"/>
                  </a:cubicBezTo>
                  <a:cubicBezTo>
                    <a:pt x="2" y="361"/>
                    <a:pt x="2" y="361"/>
                    <a:pt x="2" y="361"/>
                  </a:cubicBezTo>
                  <a:cubicBezTo>
                    <a:pt x="1" y="362"/>
                    <a:pt x="0" y="364"/>
                    <a:pt x="0" y="366"/>
                  </a:cubicBezTo>
                  <a:cubicBezTo>
                    <a:pt x="0" y="367"/>
                    <a:pt x="1" y="369"/>
                    <a:pt x="2" y="370"/>
                  </a:cubicBezTo>
                  <a:cubicBezTo>
                    <a:pt x="288" y="656"/>
                    <a:pt x="288" y="656"/>
                    <a:pt x="288" y="656"/>
                  </a:cubicBezTo>
                  <a:cubicBezTo>
                    <a:pt x="289" y="657"/>
                    <a:pt x="291" y="658"/>
                    <a:pt x="293" y="658"/>
                  </a:cubicBezTo>
                  <a:cubicBezTo>
                    <a:pt x="294" y="658"/>
                    <a:pt x="296" y="657"/>
                    <a:pt x="298" y="656"/>
                  </a:cubicBezTo>
                  <a:cubicBezTo>
                    <a:pt x="656" y="297"/>
                    <a:pt x="656" y="297"/>
                    <a:pt x="656" y="297"/>
                  </a:cubicBezTo>
                  <a:cubicBezTo>
                    <a:pt x="658" y="296"/>
                    <a:pt x="659" y="294"/>
                    <a:pt x="659" y="292"/>
                  </a:cubicBezTo>
                  <a:lnTo>
                    <a:pt x="658" y="7"/>
                  </a:lnTo>
                  <a:close/>
                  <a:moveTo>
                    <a:pt x="293" y="641"/>
                  </a:moveTo>
                  <a:cubicBezTo>
                    <a:pt x="17" y="366"/>
                    <a:pt x="17" y="366"/>
                    <a:pt x="17" y="366"/>
                  </a:cubicBezTo>
                  <a:cubicBezTo>
                    <a:pt x="369" y="14"/>
                    <a:pt x="369" y="14"/>
                    <a:pt x="369" y="14"/>
                  </a:cubicBezTo>
                  <a:cubicBezTo>
                    <a:pt x="644" y="14"/>
                    <a:pt x="644" y="14"/>
                    <a:pt x="644" y="14"/>
                  </a:cubicBezTo>
                  <a:cubicBezTo>
                    <a:pt x="645" y="289"/>
                    <a:pt x="645" y="289"/>
                    <a:pt x="645" y="289"/>
                  </a:cubicBezTo>
                  <a:lnTo>
                    <a:pt x="293" y="641"/>
                  </a:lnTo>
                  <a:close/>
                  <a:moveTo>
                    <a:pt x="514" y="81"/>
                  </a:moveTo>
                  <a:cubicBezTo>
                    <a:pt x="498" y="81"/>
                    <a:pt x="482" y="88"/>
                    <a:pt x="470" y="100"/>
                  </a:cubicBezTo>
                  <a:cubicBezTo>
                    <a:pt x="458" y="111"/>
                    <a:pt x="452" y="127"/>
                    <a:pt x="452" y="144"/>
                  </a:cubicBezTo>
                  <a:cubicBezTo>
                    <a:pt x="452" y="178"/>
                    <a:pt x="480" y="206"/>
                    <a:pt x="514" y="206"/>
                  </a:cubicBezTo>
                  <a:cubicBezTo>
                    <a:pt x="514" y="200"/>
                    <a:pt x="514" y="200"/>
                    <a:pt x="514" y="200"/>
                  </a:cubicBezTo>
                  <a:cubicBezTo>
                    <a:pt x="514" y="206"/>
                    <a:pt x="514" y="206"/>
                    <a:pt x="514" y="206"/>
                  </a:cubicBezTo>
                  <a:cubicBezTo>
                    <a:pt x="531" y="206"/>
                    <a:pt x="547" y="200"/>
                    <a:pt x="559" y="188"/>
                  </a:cubicBezTo>
                  <a:cubicBezTo>
                    <a:pt x="570" y="176"/>
                    <a:pt x="577" y="160"/>
                    <a:pt x="577" y="144"/>
                  </a:cubicBezTo>
                  <a:cubicBezTo>
                    <a:pt x="577" y="109"/>
                    <a:pt x="549" y="81"/>
                    <a:pt x="514" y="81"/>
                  </a:cubicBezTo>
                  <a:close/>
                  <a:moveTo>
                    <a:pt x="549" y="178"/>
                  </a:moveTo>
                  <a:cubicBezTo>
                    <a:pt x="540" y="187"/>
                    <a:pt x="527" y="192"/>
                    <a:pt x="514" y="192"/>
                  </a:cubicBezTo>
                  <a:cubicBezTo>
                    <a:pt x="514" y="199"/>
                    <a:pt x="514" y="199"/>
                    <a:pt x="514" y="199"/>
                  </a:cubicBezTo>
                  <a:cubicBezTo>
                    <a:pt x="514" y="192"/>
                    <a:pt x="514" y="192"/>
                    <a:pt x="514" y="192"/>
                  </a:cubicBezTo>
                  <a:cubicBezTo>
                    <a:pt x="488" y="192"/>
                    <a:pt x="466" y="171"/>
                    <a:pt x="466" y="144"/>
                  </a:cubicBezTo>
                  <a:cubicBezTo>
                    <a:pt x="466" y="131"/>
                    <a:pt x="471" y="119"/>
                    <a:pt x="480" y="110"/>
                  </a:cubicBezTo>
                  <a:cubicBezTo>
                    <a:pt x="489" y="100"/>
                    <a:pt x="501" y="95"/>
                    <a:pt x="514" y="95"/>
                  </a:cubicBezTo>
                  <a:cubicBezTo>
                    <a:pt x="541" y="95"/>
                    <a:pt x="563" y="117"/>
                    <a:pt x="563" y="144"/>
                  </a:cubicBezTo>
                  <a:cubicBezTo>
                    <a:pt x="563" y="157"/>
                    <a:pt x="558" y="169"/>
                    <a:pt x="549" y="178"/>
                  </a:cubicBezTo>
                  <a:close/>
                  <a:moveTo>
                    <a:pt x="403" y="266"/>
                  </a:moveTo>
                  <a:cubicBezTo>
                    <a:pt x="423" y="246"/>
                    <a:pt x="423" y="246"/>
                    <a:pt x="423" y="246"/>
                  </a:cubicBezTo>
                  <a:cubicBezTo>
                    <a:pt x="426" y="243"/>
                    <a:pt x="426" y="238"/>
                    <a:pt x="423" y="236"/>
                  </a:cubicBezTo>
                  <a:cubicBezTo>
                    <a:pt x="421" y="233"/>
                    <a:pt x="416" y="233"/>
                    <a:pt x="414" y="236"/>
                  </a:cubicBezTo>
                  <a:cubicBezTo>
                    <a:pt x="393" y="256"/>
                    <a:pt x="393" y="256"/>
                    <a:pt x="393" y="256"/>
                  </a:cubicBezTo>
                  <a:cubicBezTo>
                    <a:pt x="386" y="250"/>
                    <a:pt x="373" y="241"/>
                    <a:pt x="358" y="236"/>
                  </a:cubicBezTo>
                  <a:cubicBezTo>
                    <a:pt x="339" y="230"/>
                    <a:pt x="321" y="234"/>
                    <a:pt x="308" y="248"/>
                  </a:cubicBezTo>
                  <a:cubicBezTo>
                    <a:pt x="280" y="276"/>
                    <a:pt x="303" y="313"/>
                    <a:pt x="315" y="333"/>
                  </a:cubicBezTo>
                  <a:cubicBezTo>
                    <a:pt x="315" y="334"/>
                    <a:pt x="315" y="334"/>
                    <a:pt x="315" y="334"/>
                  </a:cubicBezTo>
                  <a:cubicBezTo>
                    <a:pt x="253" y="396"/>
                    <a:pt x="253" y="396"/>
                    <a:pt x="253" y="396"/>
                  </a:cubicBezTo>
                  <a:cubicBezTo>
                    <a:pt x="240" y="378"/>
                    <a:pt x="228" y="348"/>
                    <a:pt x="225" y="325"/>
                  </a:cubicBezTo>
                  <a:cubicBezTo>
                    <a:pt x="225" y="321"/>
                    <a:pt x="222" y="318"/>
                    <a:pt x="218" y="319"/>
                  </a:cubicBezTo>
                  <a:cubicBezTo>
                    <a:pt x="214" y="319"/>
                    <a:pt x="211" y="323"/>
                    <a:pt x="211" y="326"/>
                  </a:cubicBezTo>
                  <a:cubicBezTo>
                    <a:pt x="214" y="353"/>
                    <a:pt x="228" y="386"/>
                    <a:pt x="243" y="406"/>
                  </a:cubicBezTo>
                  <a:cubicBezTo>
                    <a:pt x="215" y="435"/>
                    <a:pt x="215" y="435"/>
                    <a:pt x="215" y="435"/>
                  </a:cubicBezTo>
                  <a:cubicBezTo>
                    <a:pt x="212" y="438"/>
                    <a:pt x="212" y="442"/>
                    <a:pt x="215" y="445"/>
                  </a:cubicBezTo>
                  <a:cubicBezTo>
                    <a:pt x="216" y="446"/>
                    <a:pt x="218" y="447"/>
                    <a:pt x="219" y="447"/>
                  </a:cubicBezTo>
                  <a:cubicBezTo>
                    <a:pt x="221" y="447"/>
                    <a:pt x="223" y="446"/>
                    <a:pt x="224" y="445"/>
                  </a:cubicBezTo>
                  <a:cubicBezTo>
                    <a:pt x="253" y="416"/>
                    <a:pt x="253" y="416"/>
                    <a:pt x="253" y="416"/>
                  </a:cubicBezTo>
                  <a:cubicBezTo>
                    <a:pt x="268" y="429"/>
                    <a:pt x="285" y="439"/>
                    <a:pt x="303" y="439"/>
                  </a:cubicBezTo>
                  <a:cubicBezTo>
                    <a:pt x="314" y="439"/>
                    <a:pt x="326" y="435"/>
                    <a:pt x="336" y="425"/>
                  </a:cubicBezTo>
                  <a:cubicBezTo>
                    <a:pt x="368" y="392"/>
                    <a:pt x="347" y="358"/>
                    <a:pt x="335" y="340"/>
                  </a:cubicBezTo>
                  <a:cubicBezTo>
                    <a:pt x="335" y="338"/>
                    <a:pt x="334" y="337"/>
                    <a:pt x="333" y="336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404" y="290"/>
                    <a:pt x="413" y="310"/>
                    <a:pt x="418" y="332"/>
                  </a:cubicBezTo>
                  <a:cubicBezTo>
                    <a:pt x="418" y="336"/>
                    <a:pt x="422" y="338"/>
                    <a:pt x="426" y="338"/>
                  </a:cubicBezTo>
                  <a:cubicBezTo>
                    <a:pt x="430" y="337"/>
                    <a:pt x="432" y="333"/>
                    <a:pt x="431" y="329"/>
                  </a:cubicBezTo>
                  <a:cubicBezTo>
                    <a:pt x="426" y="305"/>
                    <a:pt x="416" y="282"/>
                    <a:pt x="403" y="266"/>
                  </a:cubicBezTo>
                  <a:close/>
                  <a:moveTo>
                    <a:pt x="317" y="258"/>
                  </a:moveTo>
                  <a:cubicBezTo>
                    <a:pt x="328" y="248"/>
                    <a:pt x="340" y="245"/>
                    <a:pt x="354" y="249"/>
                  </a:cubicBezTo>
                  <a:cubicBezTo>
                    <a:pt x="366" y="253"/>
                    <a:pt x="377" y="261"/>
                    <a:pt x="383" y="266"/>
                  </a:cubicBezTo>
                  <a:cubicBezTo>
                    <a:pt x="326" y="324"/>
                    <a:pt x="326" y="324"/>
                    <a:pt x="326" y="324"/>
                  </a:cubicBezTo>
                  <a:cubicBezTo>
                    <a:pt x="311" y="300"/>
                    <a:pt x="299" y="276"/>
                    <a:pt x="317" y="258"/>
                  </a:cubicBezTo>
                  <a:close/>
                  <a:moveTo>
                    <a:pt x="323" y="347"/>
                  </a:moveTo>
                  <a:cubicBezTo>
                    <a:pt x="338" y="370"/>
                    <a:pt x="349" y="392"/>
                    <a:pt x="326" y="415"/>
                  </a:cubicBezTo>
                  <a:cubicBezTo>
                    <a:pt x="320" y="421"/>
                    <a:pt x="298" y="438"/>
                    <a:pt x="263" y="406"/>
                  </a:cubicBezTo>
                  <a:cubicBezTo>
                    <a:pt x="323" y="346"/>
                    <a:pt x="323" y="346"/>
                    <a:pt x="323" y="346"/>
                  </a:cubicBezTo>
                  <a:cubicBezTo>
                    <a:pt x="323" y="346"/>
                    <a:pt x="323" y="347"/>
                    <a:pt x="323" y="3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5E511B2B-1F9C-8D2D-AC98-5C3BEE20BAA7}"/>
                </a:ext>
              </a:extLst>
            </p:cNvPr>
            <p:cNvSpPr txBox="1"/>
            <p:nvPr/>
          </p:nvSpPr>
          <p:spPr>
            <a:xfrm>
              <a:off x="6314337" y="3043970"/>
              <a:ext cx="860070" cy="447688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sales</a:t>
              </a:r>
            </a:p>
          </p:txBody>
        </p:sp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4C6AE5B4-DE58-F26B-B44F-0D2E6A03F967}"/>
              </a:ext>
            </a:extLst>
          </p:cNvPr>
          <p:cNvGrpSpPr/>
          <p:nvPr/>
        </p:nvGrpSpPr>
        <p:grpSpPr>
          <a:xfrm>
            <a:off x="3764535" y="3766892"/>
            <a:ext cx="648850" cy="601562"/>
            <a:chOff x="5351753" y="3903033"/>
            <a:chExt cx="1030673" cy="982563"/>
          </a:xfrm>
        </p:grpSpPr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69AA47C7-B527-D891-D34B-F487404DF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0836" y="3903033"/>
              <a:ext cx="557489" cy="534875"/>
            </a:xfrm>
            <a:custGeom>
              <a:avLst/>
              <a:gdLst>
                <a:gd name="T0" fmla="*/ 641 w 720"/>
                <a:gd name="T1" fmla="*/ 515 h 691"/>
                <a:gd name="T2" fmla="*/ 440 w 720"/>
                <a:gd name="T3" fmla="*/ 623 h 691"/>
                <a:gd name="T4" fmla="*/ 434 w 720"/>
                <a:gd name="T5" fmla="*/ 619 h 691"/>
                <a:gd name="T6" fmla="*/ 102 w 720"/>
                <a:gd name="T7" fmla="*/ 28 h 691"/>
                <a:gd name="T8" fmla="*/ 11 w 720"/>
                <a:gd name="T9" fmla="*/ 65 h 691"/>
                <a:gd name="T10" fmla="*/ 4 w 720"/>
                <a:gd name="T11" fmla="*/ 53 h 691"/>
                <a:gd name="T12" fmla="*/ 106 w 720"/>
                <a:gd name="T13" fmla="*/ 15 h 691"/>
                <a:gd name="T14" fmla="*/ 443 w 720"/>
                <a:gd name="T15" fmla="*/ 606 h 691"/>
                <a:gd name="T16" fmla="*/ 644 w 720"/>
                <a:gd name="T17" fmla="*/ 506 h 691"/>
                <a:gd name="T18" fmla="*/ 391 w 720"/>
                <a:gd name="T19" fmla="*/ 656 h 691"/>
                <a:gd name="T20" fmla="*/ 344 w 720"/>
                <a:gd name="T21" fmla="*/ 691 h 691"/>
                <a:gd name="T22" fmla="*/ 321 w 720"/>
                <a:gd name="T23" fmla="*/ 599 h 691"/>
                <a:gd name="T24" fmla="*/ 387 w 720"/>
                <a:gd name="T25" fmla="*/ 619 h 691"/>
                <a:gd name="T26" fmla="*/ 344 w 720"/>
                <a:gd name="T27" fmla="*/ 607 h 691"/>
                <a:gd name="T28" fmla="*/ 314 w 720"/>
                <a:gd name="T29" fmla="*/ 659 h 691"/>
                <a:gd name="T30" fmla="*/ 361 w 720"/>
                <a:gd name="T31" fmla="*/ 673 h 691"/>
                <a:gd name="T32" fmla="*/ 375 w 720"/>
                <a:gd name="T33" fmla="*/ 626 h 691"/>
                <a:gd name="T34" fmla="*/ 470 w 720"/>
                <a:gd name="T35" fmla="*/ 546 h 691"/>
                <a:gd name="T36" fmla="*/ 465 w 720"/>
                <a:gd name="T37" fmla="*/ 546 h 691"/>
                <a:gd name="T38" fmla="*/ 245 w 720"/>
                <a:gd name="T39" fmla="*/ 142 h 691"/>
                <a:gd name="T40" fmla="*/ 492 w 720"/>
                <a:gd name="T41" fmla="*/ 1 h 691"/>
                <a:gd name="T42" fmla="*/ 501 w 720"/>
                <a:gd name="T43" fmla="*/ 3 h 691"/>
                <a:gd name="T44" fmla="*/ 715 w 720"/>
                <a:gd name="T45" fmla="*/ 414 h 691"/>
                <a:gd name="T46" fmla="*/ 362 w 720"/>
                <a:gd name="T47" fmla="*/ 330 h 691"/>
                <a:gd name="T48" fmla="*/ 492 w 720"/>
                <a:gd name="T49" fmla="*/ 16 h 691"/>
                <a:gd name="T50" fmla="*/ 702 w 720"/>
                <a:gd name="T51" fmla="*/ 405 h 691"/>
                <a:gd name="T52" fmla="*/ 369 w 720"/>
                <a:gd name="T53" fmla="*/ 342 h 691"/>
                <a:gd name="T54" fmla="*/ 702 w 720"/>
                <a:gd name="T55" fmla="*/ 405 h 691"/>
                <a:gd name="T56" fmla="*/ 465 w 720"/>
                <a:gd name="T57" fmla="*/ 92 h 691"/>
                <a:gd name="T58" fmla="*/ 342 w 720"/>
                <a:gd name="T59" fmla="*/ 151 h 691"/>
                <a:gd name="T60" fmla="*/ 345 w 720"/>
                <a:gd name="T61" fmla="*/ 164 h 691"/>
                <a:gd name="T62" fmla="*/ 463 w 720"/>
                <a:gd name="T63" fmla="*/ 102 h 691"/>
                <a:gd name="T64" fmla="*/ 563 w 720"/>
                <a:gd name="T65" fmla="*/ 288 h 691"/>
                <a:gd name="T66" fmla="*/ 446 w 720"/>
                <a:gd name="T67" fmla="*/ 359 h 691"/>
                <a:gd name="T68" fmla="*/ 455 w 720"/>
                <a:gd name="T69" fmla="*/ 362 h 691"/>
                <a:gd name="T70" fmla="*/ 572 w 720"/>
                <a:gd name="T71" fmla="*/ 2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0" h="691">
                  <a:moveTo>
                    <a:pt x="644" y="506"/>
                  </a:moveTo>
                  <a:cubicBezTo>
                    <a:pt x="646" y="509"/>
                    <a:pt x="645" y="513"/>
                    <a:pt x="641" y="515"/>
                  </a:cubicBezTo>
                  <a:cubicBezTo>
                    <a:pt x="443" y="622"/>
                    <a:pt x="443" y="622"/>
                    <a:pt x="443" y="622"/>
                  </a:cubicBezTo>
                  <a:cubicBezTo>
                    <a:pt x="442" y="622"/>
                    <a:pt x="441" y="623"/>
                    <a:pt x="440" y="623"/>
                  </a:cubicBezTo>
                  <a:cubicBezTo>
                    <a:pt x="439" y="623"/>
                    <a:pt x="439" y="623"/>
                    <a:pt x="438" y="622"/>
                  </a:cubicBezTo>
                  <a:cubicBezTo>
                    <a:pt x="436" y="622"/>
                    <a:pt x="435" y="621"/>
                    <a:pt x="434" y="619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0" y="38"/>
                    <a:pt x="112" y="31"/>
                    <a:pt x="102" y="28"/>
                  </a:cubicBezTo>
                  <a:cubicBezTo>
                    <a:pt x="93" y="25"/>
                    <a:pt x="82" y="26"/>
                    <a:pt x="73" y="31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7" y="67"/>
                    <a:pt x="3" y="66"/>
                    <a:pt x="1" y="62"/>
                  </a:cubicBezTo>
                  <a:cubicBezTo>
                    <a:pt x="0" y="59"/>
                    <a:pt x="1" y="55"/>
                    <a:pt x="4" y="53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9" y="12"/>
                    <a:pt x="93" y="11"/>
                    <a:pt x="106" y="15"/>
                  </a:cubicBezTo>
                  <a:cubicBezTo>
                    <a:pt x="120" y="19"/>
                    <a:pt x="131" y="28"/>
                    <a:pt x="137" y="40"/>
                  </a:cubicBezTo>
                  <a:cubicBezTo>
                    <a:pt x="443" y="606"/>
                    <a:pt x="443" y="606"/>
                    <a:pt x="443" y="606"/>
                  </a:cubicBezTo>
                  <a:cubicBezTo>
                    <a:pt x="634" y="503"/>
                    <a:pt x="634" y="503"/>
                    <a:pt x="634" y="503"/>
                  </a:cubicBezTo>
                  <a:cubicBezTo>
                    <a:pt x="638" y="501"/>
                    <a:pt x="642" y="502"/>
                    <a:pt x="644" y="506"/>
                  </a:cubicBezTo>
                  <a:close/>
                  <a:moveTo>
                    <a:pt x="387" y="619"/>
                  </a:moveTo>
                  <a:cubicBezTo>
                    <a:pt x="394" y="630"/>
                    <a:pt x="395" y="644"/>
                    <a:pt x="391" y="656"/>
                  </a:cubicBezTo>
                  <a:cubicBezTo>
                    <a:pt x="387" y="669"/>
                    <a:pt x="379" y="679"/>
                    <a:pt x="368" y="685"/>
                  </a:cubicBezTo>
                  <a:cubicBezTo>
                    <a:pt x="360" y="689"/>
                    <a:pt x="352" y="691"/>
                    <a:pt x="344" y="691"/>
                  </a:cubicBezTo>
                  <a:cubicBezTo>
                    <a:pt x="326" y="691"/>
                    <a:pt x="310" y="681"/>
                    <a:pt x="301" y="665"/>
                  </a:cubicBezTo>
                  <a:cubicBezTo>
                    <a:pt x="289" y="642"/>
                    <a:pt x="297" y="612"/>
                    <a:pt x="321" y="599"/>
                  </a:cubicBezTo>
                  <a:cubicBezTo>
                    <a:pt x="328" y="595"/>
                    <a:pt x="336" y="593"/>
                    <a:pt x="344" y="593"/>
                  </a:cubicBezTo>
                  <a:cubicBezTo>
                    <a:pt x="362" y="593"/>
                    <a:pt x="379" y="603"/>
                    <a:pt x="387" y="619"/>
                  </a:cubicBezTo>
                  <a:close/>
                  <a:moveTo>
                    <a:pt x="375" y="626"/>
                  </a:moveTo>
                  <a:cubicBezTo>
                    <a:pt x="369" y="614"/>
                    <a:pt x="357" y="607"/>
                    <a:pt x="344" y="607"/>
                  </a:cubicBezTo>
                  <a:cubicBezTo>
                    <a:pt x="339" y="607"/>
                    <a:pt x="333" y="609"/>
                    <a:pt x="328" y="612"/>
                  </a:cubicBezTo>
                  <a:cubicBezTo>
                    <a:pt x="311" y="621"/>
                    <a:pt x="305" y="642"/>
                    <a:pt x="314" y="659"/>
                  </a:cubicBezTo>
                  <a:cubicBezTo>
                    <a:pt x="320" y="670"/>
                    <a:pt x="332" y="677"/>
                    <a:pt x="344" y="677"/>
                  </a:cubicBezTo>
                  <a:cubicBezTo>
                    <a:pt x="350" y="677"/>
                    <a:pt x="356" y="676"/>
                    <a:pt x="361" y="673"/>
                  </a:cubicBezTo>
                  <a:cubicBezTo>
                    <a:pt x="369" y="668"/>
                    <a:pt x="375" y="661"/>
                    <a:pt x="378" y="652"/>
                  </a:cubicBezTo>
                  <a:cubicBezTo>
                    <a:pt x="380" y="643"/>
                    <a:pt x="379" y="634"/>
                    <a:pt x="375" y="626"/>
                  </a:cubicBezTo>
                  <a:close/>
                  <a:moveTo>
                    <a:pt x="715" y="414"/>
                  </a:moveTo>
                  <a:cubicBezTo>
                    <a:pt x="470" y="546"/>
                    <a:pt x="470" y="546"/>
                    <a:pt x="470" y="546"/>
                  </a:cubicBezTo>
                  <a:cubicBezTo>
                    <a:pt x="469" y="546"/>
                    <a:pt x="468" y="546"/>
                    <a:pt x="467" y="546"/>
                  </a:cubicBezTo>
                  <a:cubicBezTo>
                    <a:pt x="467" y="546"/>
                    <a:pt x="466" y="546"/>
                    <a:pt x="465" y="546"/>
                  </a:cubicBezTo>
                  <a:cubicBezTo>
                    <a:pt x="463" y="546"/>
                    <a:pt x="462" y="544"/>
                    <a:pt x="461" y="543"/>
                  </a:cubicBezTo>
                  <a:cubicBezTo>
                    <a:pt x="245" y="142"/>
                    <a:pt x="245" y="142"/>
                    <a:pt x="245" y="142"/>
                  </a:cubicBezTo>
                  <a:cubicBezTo>
                    <a:pt x="243" y="139"/>
                    <a:pt x="244" y="134"/>
                    <a:pt x="248" y="133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494" y="0"/>
                    <a:pt x="496" y="0"/>
                    <a:pt x="497" y="0"/>
                  </a:cubicBezTo>
                  <a:cubicBezTo>
                    <a:pt x="499" y="1"/>
                    <a:pt x="501" y="2"/>
                    <a:pt x="501" y="3"/>
                  </a:cubicBezTo>
                  <a:cubicBezTo>
                    <a:pt x="718" y="404"/>
                    <a:pt x="718" y="404"/>
                    <a:pt x="718" y="404"/>
                  </a:cubicBezTo>
                  <a:cubicBezTo>
                    <a:pt x="720" y="408"/>
                    <a:pt x="718" y="412"/>
                    <a:pt x="715" y="414"/>
                  </a:cubicBezTo>
                  <a:close/>
                  <a:moveTo>
                    <a:pt x="260" y="142"/>
                  </a:moveTo>
                  <a:cubicBezTo>
                    <a:pt x="362" y="330"/>
                    <a:pt x="362" y="330"/>
                    <a:pt x="362" y="330"/>
                  </a:cubicBezTo>
                  <a:cubicBezTo>
                    <a:pt x="594" y="204"/>
                    <a:pt x="594" y="204"/>
                    <a:pt x="594" y="204"/>
                  </a:cubicBezTo>
                  <a:cubicBezTo>
                    <a:pt x="492" y="16"/>
                    <a:pt x="492" y="16"/>
                    <a:pt x="492" y="16"/>
                  </a:cubicBezTo>
                  <a:lnTo>
                    <a:pt x="260" y="142"/>
                  </a:lnTo>
                  <a:close/>
                  <a:moveTo>
                    <a:pt x="702" y="405"/>
                  </a:moveTo>
                  <a:cubicBezTo>
                    <a:pt x="601" y="217"/>
                    <a:pt x="601" y="217"/>
                    <a:pt x="601" y="217"/>
                  </a:cubicBezTo>
                  <a:cubicBezTo>
                    <a:pt x="369" y="342"/>
                    <a:pt x="369" y="342"/>
                    <a:pt x="369" y="342"/>
                  </a:cubicBezTo>
                  <a:cubicBezTo>
                    <a:pt x="470" y="530"/>
                    <a:pt x="470" y="530"/>
                    <a:pt x="470" y="530"/>
                  </a:cubicBezTo>
                  <a:lnTo>
                    <a:pt x="702" y="405"/>
                  </a:lnTo>
                  <a:close/>
                  <a:moveTo>
                    <a:pt x="463" y="102"/>
                  </a:moveTo>
                  <a:cubicBezTo>
                    <a:pt x="466" y="100"/>
                    <a:pt x="467" y="96"/>
                    <a:pt x="465" y="92"/>
                  </a:cubicBezTo>
                  <a:cubicBezTo>
                    <a:pt x="464" y="89"/>
                    <a:pt x="459" y="88"/>
                    <a:pt x="456" y="89"/>
                  </a:cubicBezTo>
                  <a:cubicBezTo>
                    <a:pt x="342" y="151"/>
                    <a:pt x="342" y="151"/>
                    <a:pt x="342" y="151"/>
                  </a:cubicBezTo>
                  <a:cubicBezTo>
                    <a:pt x="338" y="153"/>
                    <a:pt x="337" y="157"/>
                    <a:pt x="339" y="161"/>
                  </a:cubicBezTo>
                  <a:cubicBezTo>
                    <a:pt x="340" y="163"/>
                    <a:pt x="342" y="164"/>
                    <a:pt x="345" y="164"/>
                  </a:cubicBezTo>
                  <a:cubicBezTo>
                    <a:pt x="346" y="164"/>
                    <a:pt x="347" y="164"/>
                    <a:pt x="348" y="163"/>
                  </a:cubicBezTo>
                  <a:lnTo>
                    <a:pt x="463" y="102"/>
                  </a:lnTo>
                  <a:close/>
                  <a:moveTo>
                    <a:pt x="572" y="291"/>
                  </a:moveTo>
                  <a:cubicBezTo>
                    <a:pt x="571" y="287"/>
                    <a:pt x="566" y="286"/>
                    <a:pt x="563" y="288"/>
                  </a:cubicBezTo>
                  <a:cubicBezTo>
                    <a:pt x="449" y="349"/>
                    <a:pt x="449" y="349"/>
                    <a:pt x="449" y="349"/>
                  </a:cubicBezTo>
                  <a:cubicBezTo>
                    <a:pt x="445" y="351"/>
                    <a:pt x="444" y="356"/>
                    <a:pt x="446" y="359"/>
                  </a:cubicBezTo>
                  <a:cubicBezTo>
                    <a:pt x="447" y="361"/>
                    <a:pt x="449" y="363"/>
                    <a:pt x="452" y="363"/>
                  </a:cubicBezTo>
                  <a:cubicBezTo>
                    <a:pt x="453" y="363"/>
                    <a:pt x="454" y="362"/>
                    <a:pt x="455" y="362"/>
                  </a:cubicBezTo>
                  <a:cubicBezTo>
                    <a:pt x="570" y="300"/>
                    <a:pt x="570" y="300"/>
                    <a:pt x="570" y="300"/>
                  </a:cubicBezTo>
                  <a:cubicBezTo>
                    <a:pt x="573" y="298"/>
                    <a:pt x="574" y="294"/>
                    <a:pt x="572" y="29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600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FF07EAF8-8907-D66B-C06E-04F266734C8C}"/>
                </a:ext>
              </a:extLst>
            </p:cNvPr>
            <p:cNvSpPr txBox="1"/>
            <p:nvPr/>
          </p:nvSpPr>
          <p:spPr>
            <a:xfrm>
              <a:off x="5351753" y="4437909"/>
              <a:ext cx="103067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logistics</a:t>
              </a:r>
            </a:p>
          </p:txBody>
        </p:sp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A1180288-30CA-6BB4-7975-663BD7A3026D}"/>
              </a:ext>
            </a:extLst>
          </p:cNvPr>
          <p:cNvGrpSpPr/>
          <p:nvPr/>
        </p:nvGrpSpPr>
        <p:grpSpPr>
          <a:xfrm>
            <a:off x="3785333" y="1829315"/>
            <a:ext cx="575651" cy="717059"/>
            <a:chOff x="6814531" y="332587"/>
            <a:chExt cx="914400" cy="1171210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5458ADE5-AEB5-3EE4-3CD7-82FF67B5EAB9}"/>
                </a:ext>
              </a:extLst>
            </p:cNvPr>
            <p:cNvGrpSpPr/>
            <p:nvPr/>
          </p:nvGrpSpPr>
          <p:grpSpPr>
            <a:xfrm>
              <a:off x="6814531" y="332587"/>
              <a:ext cx="914400" cy="914400"/>
              <a:chOff x="7173759" y="1927997"/>
              <a:chExt cx="914400" cy="914400"/>
            </a:xfrm>
          </p:grpSpPr>
          <p:pic>
            <p:nvPicPr>
              <p:cNvPr id="15" name="Grafika 14" descr="Monitor kontur">
                <a:extLst>
                  <a:ext uri="{FF2B5EF4-FFF2-40B4-BE49-F238E27FC236}">
                    <a16:creationId xmlns:a16="http://schemas.microsoft.com/office/drawing/2014/main" id="{AFCCB328-06FA-ACEF-F1C2-86B5F5049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73759" y="19279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Freeform 105">
                <a:extLst>
                  <a:ext uri="{FF2B5EF4-FFF2-40B4-BE49-F238E27FC236}">
                    <a16:creationId xmlns:a16="http://schemas.microsoft.com/office/drawing/2014/main" id="{4A0EB7F6-DAFA-962C-18E6-068725D7C1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52390" y="2188474"/>
                <a:ext cx="357138" cy="205835"/>
              </a:xfrm>
              <a:custGeom>
                <a:avLst/>
                <a:gdLst>
                  <a:gd name="T0" fmla="*/ 751 w 773"/>
                  <a:gd name="T1" fmla="*/ 6 h 445"/>
                  <a:gd name="T2" fmla="*/ 751 w 773"/>
                  <a:gd name="T3" fmla="*/ 5 h 445"/>
                  <a:gd name="T4" fmla="*/ 750 w 773"/>
                  <a:gd name="T5" fmla="*/ 3 h 445"/>
                  <a:gd name="T6" fmla="*/ 749 w 773"/>
                  <a:gd name="T7" fmla="*/ 2 h 445"/>
                  <a:gd name="T8" fmla="*/ 747 w 773"/>
                  <a:gd name="T9" fmla="*/ 1 h 445"/>
                  <a:gd name="T10" fmla="*/ 747 w 773"/>
                  <a:gd name="T11" fmla="*/ 1 h 445"/>
                  <a:gd name="T12" fmla="*/ 745 w 773"/>
                  <a:gd name="T13" fmla="*/ 0 h 445"/>
                  <a:gd name="T14" fmla="*/ 744 w 773"/>
                  <a:gd name="T15" fmla="*/ 0 h 445"/>
                  <a:gd name="T16" fmla="*/ 742 w 773"/>
                  <a:gd name="T17" fmla="*/ 1 h 445"/>
                  <a:gd name="T18" fmla="*/ 740 w 773"/>
                  <a:gd name="T19" fmla="*/ 2 h 445"/>
                  <a:gd name="T20" fmla="*/ 626 w 773"/>
                  <a:gd name="T21" fmla="*/ 87 h 445"/>
                  <a:gd name="T22" fmla="*/ 634 w 773"/>
                  <a:gd name="T23" fmla="*/ 99 h 445"/>
                  <a:gd name="T24" fmla="*/ 649 w 773"/>
                  <a:gd name="T25" fmla="*/ 211 h 445"/>
                  <a:gd name="T26" fmla="*/ 581 w 773"/>
                  <a:gd name="T27" fmla="*/ 234 h 445"/>
                  <a:gd name="T28" fmla="*/ 484 w 773"/>
                  <a:gd name="T29" fmla="*/ 165 h 445"/>
                  <a:gd name="T30" fmla="*/ 374 w 773"/>
                  <a:gd name="T31" fmla="*/ 165 h 445"/>
                  <a:gd name="T32" fmla="*/ 331 w 773"/>
                  <a:gd name="T33" fmla="*/ 338 h 445"/>
                  <a:gd name="T34" fmla="*/ 281 w 773"/>
                  <a:gd name="T35" fmla="*/ 345 h 445"/>
                  <a:gd name="T36" fmla="*/ 205 w 773"/>
                  <a:gd name="T37" fmla="*/ 210 h 445"/>
                  <a:gd name="T38" fmla="*/ 95 w 773"/>
                  <a:gd name="T39" fmla="*/ 210 h 445"/>
                  <a:gd name="T40" fmla="*/ 2 w 773"/>
                  <a:gd name="T41" fmla="*/ 385 h 445"/>
                  <a:gd name="T42" fmla="*/ 8 w 773"/>
                  <a:gd name="T43" fmla="*/ 397 h 445"/>
                  <a:gd name="T44" fmla="*/ 120 w 773"/>
                  <a:gd name="T45" fmla="*/ 256 h 445"/>
                  <a:gd name="T46" fmla="*/ 181 w 773"/>
                  <a:gd name="T47" fmla="*/ 255 h 445"/>
                  <a:gd name="T48" fmla="*/ 258 w 773"/>
                  <a:gd name="T49" fmla="*/ 390 h 445"/>
                  <a:gd name="T50" fmla="*/ 368 w 773"/>
                  <a:gd name="T51" fmla="*/ 390 h 445"/>
                  <a:gd name="T52" fmla="*/ 406 w 773"/>
                  <a:gd name="T53" fmla="*/ 215 h 445"/>
                  <a:gd name="T54" fmla="*/ 478 w 773"/>
                  <a:gd name="T55" fmla="*/ 191 h 445"/>
                  <a:gd name="T56" fmla="*/ 573 w 773"/>
                  <a:gd name="T57" fmla="*/ 261 h 445"/>
                  <a:gd name="T58" fmla="*/ 683 w 773"/>
                  <a:gd name="T59" fmla="*/ 261 h 445"/>
                  <a:gd name="T60" fmla="*/ 741 w 773"/>
                  <a:gd name="T61" fmla="*/ 33 h 445"/>
                  <a:gd name="T62" fmla="*/ 765 w 773"/>
                  <a:gd name="T63" fmla="*/ 160 h 445"/>
                  <a:gd name="T64" fmla="*/ 772 w 773"/>
                  <a:gd name="T65" fmla="*/ 152 h 445"/>
                  <a:gd name="T66" fmla="*/ 150 w 773"/>
                  <a:gd name="T67" fmla="*/ 169 h 445"/>
                  <a:gd name="T68" fmla="*/ 177 w 773"/>
                  <a:gd name="T69" fmla="*/ 240 h 445"/>
                  <a:gd name="T70" fmla="*/ 177 w 773"/>
                  <a:gd name="T71" fmla="*/ 240 h 445"/>
                  <a:gd name="T72" fmla="*/ 109 w 773"/>
                  <a:gd name="T73" fmla="*/ 210 h 445"/>
                  <a:gd name="T74" fmla="*/ 313 w 773"/>
                  <a:gd name="T75" fmla="*/ 431 h 445"/>
                  <a:gd name="T76" fmla="*/ 313 w 773"/>
                  <a:gd name="T77" fmla="*/ 349 h 445"/>
                  <a:gd name="T78" fmla="*/ 429 w 773"/>
                  <a:gd name="T79" fmla="*/ 206 h 445"/>
                  <a:gd name="T80" fmla="*/ 429 w 773"/>
                  <a:gd name="T81" fmla="*/ 124 h 445"/>
                  <a:gd name="T82" fmla="*/ 429 w 773"/>
                  <a:gd name="T83" fmla="*/ 206 h 445"/>
                  <a:gd name="T84" fmla="*/ 628 w 773"/>
                  <a:gd name="T85" fmla="*/ 302 h 445"/>
                  <a:gd name="T86" fmla="*/ 628 w 773"/>
                  <a:gd name="T87" fmla="*/ 22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73" h="445">
                    <a:moveTo>
                      <a:pt x="772" y="152"/>
                    </a:move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6"/>
                      <a:pt x="751" y="6"/>
                    </a:cubicBezTo>
                    <a:cubicBezTo>
                      <a:pt x="751" y="6"/>
                      <a:pt x="751" y="5"/>
                      <a:pt x="751" y="5"/>
                    </a:cubicBezTo>
                    <a:cubicBezTo>
                      <a:pt x="751" y="5"/>
                      <a:pt x="751" y="4"/>
                      <a:pt x="751" y="4"/>
                    </a:cubicBezTo>
                    <a:cubicBezTo>
                      <a:pt x="750" y="4"/>
                      <a:pt x="750" y="4"/>
                      <a:pt x="750" y="3"/>
                    </a:cubicBezTo>
                    <a:cubicBezTo>
                      <a:pt x="750" y="3"/>
                      <a:pt x="750" y="3"/>
                      <a:pt x="750" y="3"/>
                    </a:cubicBezTo>
                    <a:cubicBezTo>
                      <a:pt x="749" y="3"/>
                      <a:pt x="749" y="2"/>
                      <a:pt x="749" y="2"/>
                    </a:cubicBezTo>
                    <a:cubicBezTo>
                      <a:pt x="749" y="2"/>
                      <a:pt x="749" y="2"/>
                      <a:pt x="749" y="2"/>
                    </a:cubicBezTo>
                    <a:cubicBezTo>
                      <a:pt x="748" y="1"/>
                      <a:pt x="748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7" y="1"/>
                      <a:pt x="747" y="1"/>
                      <a:pt x="747" y="1"/>
                    </a:cubicBezTo>
                    <a:cubicBezTo>
                      <a:pt x="746" y="1"/>
                      <a:pt x="746" y="1"/>
                      <a:pt x="745" y="0"/>
                    </a:cubicBezTo>
                    <a:cubicBezTo>
                      <a:pt x="745" y="0"/>
                      <a:pt x="745" y="0"/>
                      <a:pt x="745" y="0"/>
                    </a:cubicBezTo>
                    <a:cubicBezTo>
                      <a:pt x="745" y="0"/>
                      <a:pt x="744" y="0"/>
                      <a:pt x="744" y="0"/>
                    </a:cubicBezTo>
                    <a:cubicBezTo>
                      <a:pt x="744" y="0"/>
                      <a:pt x="743" y="0"/>
                      <a:pt x="743" y="0"/>
                    </a:cubicBezTo>
                    <a:cubicBezTo>
                      <a:pt x="743" y="1"/>
                      <a:pt x="742" y="1"/>
                      <a:pt x="742" y="1"/>
                    </a:cubicBezTo>
                    <a:cubicBezTo>
                      <a:pt x="742" y="1"/>
                      <a:pt x="742" y="1"/>
                      <a:pt x="742" y="1"/>
                    </a:cubicBezTo>
                    <a:cubicBezTo>
                      <a:pt x="741" y="1"/>
                      <a:pt x="741" y="1"/>
                      <a:pt x="740" y="2"/>
                    </a:cubicBezTo>
                    <a:cubicBezTo>
                      <a:pt x="740" y="2"/>
                      <a:pt x="740" y="2"/>
                      <a:pt x="740" y="2"/>
                    </a:cubicBezTo>
                    <a:cubicBezTo>
                      <a:pt x="626" y="87"/>
                      <a:pt x="626" y="87"/>
                      <a:pt x="626" y="87"/>
                    </a:cubicBezTo>
                    <a:cubicBezTo>
                      <a:pt x="623" y="90"/>
                      <a:pt x="622" y="94"/>
                      <a:pt x="625" y="97"/>
                    </a:cubicBezTo>
                    <a:cubicBezTo>
                      <a:pt x="627" y="100"/>
                      <a:pt x="631" y="101"/>
                      <a:pt x="634" y="99"/>
                    </a:cubicBezTo>
                    <a:cubicBezTo>
                      <a:pt x="728" y="29"/>
                      <a:pt x="728" y="29"/>
                      <a:pt x="728" y="29"/>
                    </a:cubicBezTo>
                    <a:cubicBezTo>
                      <a:pt x="649" y="211"/>
                      <a:pt x="649" y="211"/>
                      <a:pt x="649" y="211"/>
                    </a:cubicBezTo>
                    <a:cubicBezTo>
                      <a:pt x="643" y="208"/>
                      <a:pt x="636" y="206"/>
                      <a:pt x="628" y="206"/>
                    </a:cubicBezTo>
                    <a:cubicBezTo>
                      <a:pt x="608" y="206"/>
                      <a:pt x="590" y="218"/>
                      <a:pt x="581" y="234"/>
                    </a:cubicBezTo>
                    <a:cubicBezTo>
                      <a:pt x="482" y="177"/>
                      <a:pt x="482" y="177"/>
                      <a:pt x="482" y="177"/>
                    </a:cubicBezTo>
                    <a:cubicBezTo>
                      <a:pt x="483" y="173"/>
                      <a:pt x="484" y="169"/>
                      <a:pt x="484" y="165"/>
                    </a:cubicBezTo>
                    <a:cubicBezTo>
                      <a:pt x="484" y="135"/>
                      <a:pt x="459" y="110"/>
                      <a:pt x="429" y="110"/>
                    </a:cubicBezTo>
                    <a:cubicBezTo>
                      <a:pt x="398" y="110"/>
                      <a:pt x="374" y="135"/>
                      <a:pt x="374" y="165"/>
                    </a:cubicBezTo>
                    <a:cubicBezTo>
                      <a:pt x="374" y="183"/>
                      <a:pt x="382" y="198"/>
                      <a:pt x="394" y="208"/>
                    </a:cubicBezTo>
                    <a:cubicBezTo>
                      <a:pt x="331" y="338"/>
                      <a:pt x="331" y="338"/>
                      <a:pt x="331" y="338"/>
                    </a:cubicBezTo>
                    <a:cubicBezTo>
                      <a:pt x="325" y="336"/>
                      <a:pt x="319" y="335"/>
                      <a:pt x="313" y="335"/>
                    </a:cubicBezTo>
                    <a:cubicBezTo>
                      <a:pt x="301" y="335"/>
                      <a:pt x="290" y="338"/>
                      <a:pt x="281" y="345"/>
                    </a:cubicBezTo>
                    <a:cubicBezTo>
                      <a:pt x="192" y="245"/>
                      <a:pt x="192" y="245"/>
                      <a:pt x="192" y="245"/>
                    </a:cubicBezTo>
                    <a:cubicBezTo>
                      <a:pt x="200" y="236"/>
                      <a:pt x="205" y="223"/>
                      <a:pt x="205" y="210"/>
                    </a:cubicBezTo>
                    <a:cubicBezTo>
                      <a:pt x="205" y="179"/>
                      <a:pt x="180" y="155"/>
                      <a:pt x="150" y="155"/>
                    </a:cubicBezTo>
                    <a:cubicBezTo>
                      <a:pt x="119" y="155"/>
                      <a:pt x="95" y="179"/>
                      <a:pt x="95" y="210"/>
                    </a:cubicBezTo>
                    <a:cubicBezTo>
                      <a:pt x="95" y="224"/>
                      <a:pt x="100" y="237"/>
                      <a:pt x="109" y="247"/>
                    </a:cubicBezTo>
                    <a:cubicBezTo>
                      <a:pt x="2" y="385"/>
                      <a:pt x="2" y="385"/>
                      <a:pt x="2" y="385"/>
                    </a:cubicBezTo>
                    <a:cubicBezTo>
                      <a:pt x="0" y="388"/>
                      <a:pt x="1" y="393"/>
                      <a:pt x="4" y="395"/>
                    </a:cubicBezTo>
                    <a:cubicBezTo>
                      <a:pt x="5" y="396"/>
                      <a:pt x="7" y="397"/>
                      <a:pt x="8" y="397"/>
                    </a:cubicBezTo>
                    <a:cubicBezTo>
                      <a:pt x="10" y="397"/>
                      <a:pt x="12" y="396"/>
                      <a:pt x="14" y="394"/>
                    </a:cubicBezTo>
                    <a:cubicBezTo>
                      <a:pt x="120" y="256"/>
                      <a:pt x="120" y="256"/>
                      <a:pt x="120" y="256"/>
                    </a:cubicBezTo>
                    <a:cubicBezTo>
                      <a:pt x="128" y="262"/>
                      <a:pt x="139" y="265"/>
                      <a:pt x="150" y="265"/>
                    </a:cubicBezTo>
                    <a:cubicBezTo>
                      <a:pt x="161" y="265"/>
                      <a:pt x="172" y="261"/>
                      <a:pt x="181" y="255"/>
                    </a:cubicBezTo>
                    <a:cubicBezTo>
                      <a:pt x="271" y="354"/>
                      <a:pt x="271" y="354"/>
                      <a:pt x="271" y="354"/>
                    </a:cubicBezTo>
                    <a:cubicBezTo>
                      <a:pt x="263" y="364"/>
                      <a:pt x="258" y="376"/>
                      <a:pt x="258" y="390"/>
                    </a:cubicBezTo>
                    <a:cubicBezTo>
                      <a:pt x="258" y="420"/>
                      <a:pt x="283" y="445"/>
                      <a:pt x="313" y="445"/>
                    </a:cubicBezTo>
                    <a:cubicBezTo>
                      <a:pt x="343" y="445"/>
                      <a:pt x="368" y="420"/>
                      <a:pt x="368" y="390"/>
                    </a:cubicBezTo>
                    <a:cubicBezTo>
                      <a:pt x="368" y="371"/>
                      <a:pt x="358" y="354"/>
                      <a:pt x="344" y="344"/>
                    </a:cubicBezTo>
                    <a:cubicBezTo>
                      <a:pt x="406" y="215"/>
                      <a:pt x="406" y="215"/>
                      <a:pt x="406" y="215"/>
                    </a:cubicBezTo>
                    <a:cubicBezTo>
                      <a:pt x="413" y="219"/>
                      <a:pt x="421" y="220"/>
                      <a:pt x="429" y="220"/>
                    </a:cubicBezTo>
                    <a:cubicBezTo>
                      <a:pt x="450" y="220"/>
                      <a:pt x="468" y="208"/>
                      <a:pt x="478" y="191"/>
                    </a:cubicBezTo>
                    <a:cubicBezTo>
                      <a:pt x="575" y="247"/>
                      <a:pt x="575" y="247"/>
                      <a:pt x="575" y="247"/>
                    </a:cubicBezTo>
                    <a:cubicBezTo>
                      <a:pt x="574" y="252"/>
                      <a:pt x="573" y="256"/>
                      <a:pt x="573" y="261"/>
                    </a:cubicBezTo>
                    <a:cubicBezTo>
                      <a:pt x="573" y="292"/>
                      <a:pt x="598" y="316"/>
                      <a:pt x="628" y="316"/>
                    </a:cubicBezTo>
                    <a:cubicBezTo>
                      <a:pt x="659" y="316"/>
                      <a:pt x="683" y="292"/>
                      <a:pt x="683" y="261"/>
                    </a:cubicBezTo>
                    <a:cubicBezTo>
                      <a:pt x="683" y="244"/>
                      <a:pt x="675" y="228"/>
                      <a:pt x="662" y="218"/>
                    </a:cubicBezTo>
                    <a:cubicBezTo>
                      <a:pt x="741" y="33"/>
                      <a:pt x="741" y="33"/>
                      <a:pt x="741" y="33"/>
                    </a:cubicBezTo>
                    <a:cubicBezTo>
                      <a:pt x="758" y="154"/>
                      <a:pt x="758" y="154"/>
                      <a:pt x="758" y="154"/>
                    </a:cubicBezTo>
                    <a:cubicBezTo>
                      <a:pt x="759" y="158"/>
                      <a:pt x="762" y="160"/>
                      <a:pt x="765" y="160"/>
                    </a:cubicBezTo>
                    <a:cubicBezTo>
                      <a:pt x="766" y="160"/>
                      <a:pt x="766" y="160"/>
                      <a:pt x="766" y="160"/>
                    </a:cubicBezTo>
                    <a:cubicBezTo>
                      <a:pt x="770" y="160"/>
                      <a:pt x="773" y="156"/>
                      <a:pt x="772" y="152"/>
                    </a:cubicBezTo>
                    <a:close/>
                    <a:moveTo>
                      <a:pt x="109" y="210"/>
                    </a:moveTo>
                    <a:cubicBezTo>
                      <a:pt x="109" y="187"/>
                      <a:pt x="127" y="169"/>
                      <a:pt x="150" y="169"/>
                    </a:cubicBezTo>
                    <a:cubicBezTo>
                      <a:pt x="172" y="169"/>
                      <a:pt x="191" y="187"/>
                      <a:pt x="191" y="210"/>
                    </a:cubicBezTo>
                    <a:cubicBezTo>
                      <a:pt x="191" y="222"/>
                      <a:pt x="186" y="233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0" y="247"/>
                      <a:pt x="160" y="251"/>
                      <a:pt x="150" y="251"/>
                    </a:cubicBezTo>
                    <a:cubicBezTo>
                      <a:pt x="127" y="251"/>
                      <a:pt x="109" y="232"/>
                      <a:pt x="109" y="210"/>
                    </a:cubicBezTo>
                    <a:close/>
                    <a:moveTo>
                      <a:pt x="354" y="390"/>
                    </a:moveTo>
                    <a:cubicBezTo>
                      <a:pt x="354" y="412"/>
                      <a:pt x="336" y="431"/>
                      <a:pt x="313" y="431"/>
                    </a:cubicBezTo>
                    <a:cubicBezTo>
                      <a:pt x="290" y="431"/>
                      <a:pt x="272" y="412"/>
                      <a:pt x="272" y="390"/>
                    </a:cubicBezTo>
                    <a:cubicBezTo>
                      <a:pt x="272" y="367"/>
                      <a:pt x="290" y="349"/>
                      <a:pt x="313" y="349"/>
                    </a:cubicBezTo>
                    <a:cubicBezTo>
                      <a:pt x="336" y="349"/>
                      <a:pt x="354" y="367"/>
                      <a:pt x="354" y="390"/>
                    </a:cubicBezTo>
                    <a:close/>
                    <a:moveTo>
                      <a:pt x="429" y="206"/>
                    </a:moveTo>
                    <a:cubicBezTo>
                      <a:pt x="406" y="206"/>
                      <a:pt x="388" y="188"/>
                      <a:pt x="388" y="165"/>
                    </a:cubicBezTo>
                    <a:cubicBezTo>
                      <a:pt x="388" y="143"/>
                      <a:pt x="406" y="124"/>
                      <a:pt x="429" y="124"/>
                    </a:cubicBezTo>
                    <a:cubicBezTo>
                      <a:pt x="451" y="124"/>
                      <a:pt x="470" y="143"/>
                      <a:pt x="470" y="165"/>
                    </a:cubicBezTo>
                    <a:cubicBezTo>
                      <a:pt x="470" y="188"/>
                      <a:pt x="451" y="206"/>
                      <a:pt x="429" y="206"/>
                    </a:cubicBezTo>
                    <a:close/>
                    <a:moveTo>
                      <a:pt x="669" y="261"/>
                    </a:moveTo>
                    <a:cubicBezTo>
                      <a:pt x="669" y="284"/>
                      <a:pt x="651" y="302"/>
                      <a:pt x="628" y="302"/>
                    </a:cubicBezTo>
                    <a:cubicBezTo>
                      <a:pt x="606" y="302"/>
                      <a:pt x="587" y="284"/>
                      <a:pt x="587" y="261"/>
                    </a:cubicBezTo>
                    <a:cubicBezTo>
                      <a:pt x="587" y="239"/>
                      <a:pt x="606" y="220"/>
                      <a:pt x="628" y="220"/>
                    </a:cubicBezTo>
                    <a:cubicBezTo>
                      <a:pt x="651" y="220"/>
                      <a:pt x="669" y="239"/>
                      <a:pt x="669" y="261"/>
                    </a:cubicBez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600"/>
              </a:p>
            </p:txBody>
          </p:sp>
        </p:grp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A333B848-A4C5-05FD-F3E3-0F583E270F81}"/>
                </a:ext>
              </a:extLst>
            </p:cNvPr>
            <p:cNvSpPr txBox="1"/>
            <p:nvPr/>
          </p:nvSpPr>
          <p:spPr>
            <a:xfrm>
              <a:off x="6877560" y="1056110"/>
              <a:ext cx="788343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BI</a:t>
              </a:r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1A495F87-EE79-8587-019C-A73AD4C7F881}"/>
              </a:ext>
            </a:extLst>
          </p:cNvPr>
          <p:cNvGrpSpPr/>
          <p:nvPr/>
        </p:nvGrpSpPr>
        <p:grpSpPr>
          <a:xfrm>
            <a:off x="3779187" y="1078718"/>
            <a:ext cx="583948" cy="559830"/>
            <a:chOff x="486725" y="3896513"/>
            <a:chExt cx="927579" cy="914400"/>
          </a:xfrm>
        </p:grpSpPr>
        <p:pic>
          <p:nvPicPr>
            <p:cNvPr id="18" name="Grafika 17" descr="Monitor kontur">
              <a:extLst>
                <a:ext uri="{FF2B5EF4-FFF2-40B4-BE49-F238E27FC236}">
                  <a16:creationId xmlns:a16="http://schemas.microsoft.com/office/drawing/2014/main" id="{B460B99B-C10A-B537-9507-A8A24E8F6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848" y="3896513"/>
              <a:ext cx="914400" cy="914400"/>
            </a:xfrm>
            <a:prstGeom prst="rect">
              <a:avLst/>
            </a:prstGeom>
          </p:spPr>
        </p:pic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4403A891-0B81-5DCD-D424-1EA59C5830B5}"/>
                </a:ext>
              </a:extLst>
            </p:cNvPr>
            <p:cNvSpPr txBox="1"/>
            <p:nvPr/>
          </p:nvSpPr>
          <p:spPr>
            <a:xfrm>
              <a:off x="486725" y="4085084"/>
              <a:ext cx="927579" cy="44768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ERP</a:t>
              </a:r>
            </a:p>
          </p:txBody>
        </p:sp>
      </p:grpSp>
      <p:pic>
        <p:nvPicPr>
          <p:cNvPr id="20" name="Obraz 19">
            <a:extLst>
              <a:ext uri="{FF2B5EF4-FFF2-40B4-BE49-F238E27FC236}">
                <a16:creationId xmlns:a16="http://schemas.microsoft.com/office/drawing/2014/main" id="{22DDFD6B-3100-D5BE-23E0-F7A5804EF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800" y="2183273"/>
            <a:ext cx="1108460" cy="994996"/>
          </a:xfrm>
          <a:prstGeom prst="rect">
            <a:avLst/>
          </a:prstGeom>
        </p:spPr>
      </p:pic>
      <p:sp>
        <p:nvSpPr>
          <p:cNvPr id="21" name="Freeform 47">
            <a:extLst>
              <a:ext uri="{FF2B5EF4-FFF2-40B4-BE49-F238E27FC236}">
                <a16:creationId xmlns:a16="http://schemas.microsoft.com/office/drawing/2014/main" id="{57D63454-B604-DC0A-FE42-A84E709B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206" y="2343981"/>
            <a:ext cx="638357" cy="547904"/>
          </a:xfrm>
          <a:custGeom>
            <a:avLst/>
            <a:gdLst>
              <a:gd name="connsiteX0" fmla="*/ 345920 w 516646"/>
              <a:gd name="connsiteY0" fmla="*/ 447875 h 496619"/>
              <a:gd name="connsiteX1" fmla="*/ 345920 w 516646"/>
              <a:gd name="connsiteY1" fmla="*/ 467501 h 496619"/>
              <a:gd name="connsiteX2" fmla="*/ 502081 w 516646"/>
              <a:gd name="connsiteY2" fmla="*/ 467501 h 496619"/>
              <a:gd name="connsiteX3" fmla="*/ 502081 w 516646"/>
              <a:gd name="connsiteY3" fmla="*/ 447875 h 496619"/>
              <a:gd name="connsiteX4" fmla="*/ 14565 w 516646"/>
              <a:gd name="connsiteY4" fmla="*/ 447875 h 496619"/>
              <a:gd name="connsiteX5" fmla="*/ 14565 w 516646"/>
              <a:gd name="connsiteY5" fmla="*/ 467501 h 496619"/>
              <a:gd name="connsiteX6" fmla="*/ 174365 w 516646"/>
              <a:gd name="connsiteY6" fmla="*/ 467501 h 496619"/>
              <a:gd name="connsiteX7" fmla="*/ 174365 w 516646"/>
              <a:gd name="connsiteY7" fmla="*/ 447875 h 496619"/>
              <a:gd name="connsiteX8" fmla="*/ 197839 w 516646"/>
              <a:gd name="connsiteY8" fmla="*/ 427848 h 496619"/>
              <a:gd name="connsiteX9" fmla="*/ 187524 w 516646"/>
              <a:gd name="connsiteY9" fmla="*/ 437808 h 496619"/>
              <a:gd name="connsiteX10" fmla="*/ 187524 w 516646"/>
              <a:gd name="connsiteY10" fmla="*/ 438638 h 496619"/>
              <a:gd name="connsiteX11" fmla="*/ 187937 w 516646"/>
              <a:gd name="connsiteY11" fmla="*/ 440298 h 496619"/>
              <a:gd name="connsiteX12" fmla="*/ 187937 w 516646"/>
              <a:gd name="connsiteY12" fmla="*/ 474743 h 496619"/>
              <a:gd name="connsiteX13" fmla="*/ 187524 w 516646"/>
              <a:gd name="connsiteY13" fmla="*/ 475158 h 496619"/>
              <a:gd name="connsiteX14" fmla="*/ 197839 w 516646"/>
              <a:gd name="connsiteY14" fmla="*/ 483873 h 496619"/>
              <a:gd name="connsiteX15" fmla="*/ 322860 w 516646"/>
              <a:gd name="connsiteY15" fmla="*/ 483873 h 496619"/>
              <a:gd name="connsiteX16" fmla="*/ 332763 w 516646"/>
              <a:gd name="connsiteY16" fmla="*/ 473498 h 496619"/>
              <a:gd name="connsiteX17" fmla="*/ 332763 w 516646"/>
              <a:gd name="connsiteY17" fmla="*/ 440298 h 496619"/>
              <a:gd name="connsiteX18" fmla="*/ 332763 w 516646"/>
              <a:gd name="connsiteY18" fmla="*/ 437808 h 496619"/>
              <a:gd name="connsiteX19" fmla="*/ 322860 w 516646"/>
              <a:gd name="connsiteY19" fmla="*/ 427848 h 496619"/>
              <a:gd name="connsiteX20" fmla="*/ 284487 w 516646"/>
              <a:gd name="connsiteY20" fmla="*/ 427848 h 496619"/>
              <a:gd name="connsiteX21" fmla="*/ 232499 w 516646"/>
              <a:gd name="connsiteY21" fmla="*/ 427848 h 496619"/>
              <a:gd name="connsiteX22" fmla="*/ 238502 w 516646"/>
              <a:gd name="connsiteY22" fmla="*/ 356843 h 496619"/>
              <a:gd name="connsiteX23" fmla="*/ 238502 w 516646"/>
              <a:gd name="connsiteY23" fmla="*/ 414688 h 496619"/>
              <a:gd name="connsiteX24" fmla="*/ 276321 w 516646"/>
              <a:gd name="connsiteY24" fmla="*/ 414688 h 496619"/>
              <a:gd name="connsiteX25" fmla="*/ 276321 w 516646"/>
              <a:gd name="connsiteY25" fmla="*/ 356843 h 496619"/>
              <a:gd name="connsiteX26" fmla="*/ 257619 w 516646"/>
              <a:gd name="connsiteY26" fmla="*/ 356843 h 496619"/>
              <a:gd name="connsiteX27" fmla="*/ 238502 w 516646"/>
              <a:gd name="connsiteY27" fmla="*/ 356843 h 496619"/>
              <a:gd name="connsiteX28" fmla="*/ 292906 w 516646"/>
              <a:gd name="connsiteY28" fmla="*/ 293120 h 496619"/>
              <a:gd name="connsiteX29" fmla="*/ 303616 w 516646"/>
              <a:gd name="connsiteY29" fmla="*/ 304955 h 496619"/>
              <a:gd name="connsiteX30" fmla="*/ 292906 w 516646"/>
              <a:gd name="connsiteY30" fmla="*/ 316381 h 496619"/>
              <a:gd name="connsiteX31" fmla="*/ 282197 w 516646"/>
              <a:gd name="connsiteY31" fmla="*/ 304955 h 496619"/>
              <a:gd name="connsiteX32" fmla="*/ 292906 w 516646"/>
              <a:gd name="connsiteY32" fmla="*/ 293120 h 496619"/>
              <a:gd name="connsiteX33" fmla="*/ 258315 w 516646"/>
              <a:gd name="connsiteY33" fmla="*/ 293120 h 496619"/>
              <a:gd name="connsiteX34" fmla="*/ 269025 w 516646"/>
              <a:gd name="connsiteY34" fmla="*/ 304955 h 496619"/>
              <a:gd name="connsiteX35" fmla="*/ 258315 w 516646"/>
              <a:gd name="connsiteY35" fmla="*/ 316381 h 496619"/>
              <a:gd name="connsiteX36" fmla="*/ 247606 w 516646"/>
              <a:gd name="connsiteY36" fmla="*/ 304955 h 496619"/>
              <a:gd name="connsiteX37" fmla="*/ 258315 w 516646"/>
              <a:gd name="connsiteY37" fmla="*/ 293120 h 496619"/>
              <a:gd name="connsiteX38" fmla="*/ 222118 w 516646"/>
              <a:gd name="connsiteY38" fmla="*/ 293120 h 496619"/>
              <a:gd name="connsiteX39" fmla="*/ 232621 w 516646"/>
              <a:gd name="connsiteY39" fmla="*/ 304955 h 496619"/>
              <a:gd name="connsiteX40" fmla="*/ 222118 w 516646"/>
              <a:gd name="connsiteY40" fmla="*/ 316381 h 496619"/>
              <a:gd name="connsiteX41" fmla="*/ 211194 w 516646"/>
              <a:gd name="connsiteY41" fmla="*/ 304955 h 496619"/>
              <a:gd name="connsiteX42" fmla="*/ 222118 w 516646"/>
              <a:gd name="connsiteY42" fmla="*/ 293120 h 496619"/>
              <a:gd name="connsiteX43" fmla="*/ 100133 w 516646"/>
              <a:gd name="connsiteY43" fmla="*/ 236682 h 496619"/>
              <a:gd name="connsiteX44" fmla="*/ 100133 w 516646"/>
              <a:gd name="connsiteY44" fmla="*/ 305300 h 496619"/>
              <a:gd name="connsiteX45" fmla="*/ 231062 w 516646"/>
              <a:gd name="connsiteY45" fmla="*/ 341868 h 496619"/>
              <a:gd name="connsiteX46" fmla="*/ 231474 w 516646"/>
              <a:gd name="connsiteY46" fmla="*/ 341868 h 496619"/>
              <a:gd name="connsiteX47" fmla="*/ 283351 w 516646"/>
              <a:gd name="connsiteY47" fmla="*/ 341868 h 496619"/>
              <a:gd name="connsiteX48" fmla="*/ 414691 w 516646"/>
              <a:gd name="connsiteY48" fmla="*/ 305300 h 496619"/>
              <a:gd name="connsiteX49" fmla="*/ 414691 w 516646"/>
              <a:gd name="connsiteY49" fmla="*/ 239147 h 496619"/>
              <a:gd name="connsiteX50" fmla="*/ 259883 w 516646"/>
              <a:gd name="connsiteY50" fmla="*/ 264211 h 496619"/>
              <a:gd name="connsiteX51" fmla="*/ 100133 w 516646"/>
              <a:gd name="connsiteY51" fmla="*/ 236682 h 496619"/>
              <a:gd name="connsiteX52" fmla="*/ 292906 w 516646"/>
              <a:gd name="connsiteY52" fmla="*/ 203911 h 496619"/>
              <a:gd name="connsiteX53" fmla="*/ 303616 w 516646"/>
              <a:gd name="connsiteY53" fmla="*/ 215337 h 496619"/>
              <a:gd name="connsiteX54" fmla="*/ 292906 w 516646"/>
              <a:gd name="connsiteY54" fmla="*/ 227171 h 496619"/>
              <a:gd name="connsiteX55" fmla="*/ 282197 w 516646"/>
              <a:gd name="connsiteY55" fmla="*/ 215337 h 496619"/>
              <a:gd name="connsiteX56" fmla="*/ 292906 w 516646"/>
              <a:gd name="connsiteY56" fmla="*/ 203911 h 496619"/>
              <a:gd name="connsiteX57" fmla="*/ 258315 w 516646"/>
              <a:gd name="connsiteY57" fmla="*/ 203911 h 496619"/>
              <a:gd name="connsiteX58" fmla="*/ 269025 w 516646"/>
              <a:gd name="connsiteY58" fmla="*/ 215337 h 496619"/>
              <a:gd name="connsiteX59" fmla="*/ 258315 w 516646"/>
              <a:gd name="connsiteY59" fmla="*/ 227171 h 496619"/>
              <a:gd name="connsiteX60" fmla="*/ 247606 w 516646"/>
              <a:gd name="connsiteY60" fmla="*/ 215337 h 496619"/>
              <a:gd name="connsiteX61" fmla="*/ 258315 w 516646"/>
              <a:gd name="connsiteY61" fmla="*/ 203911 h 496619"/>
              <a:gd name="connsiteX62" fmla="*/ 222118 w 516646"/>
              <a:gd name="connsiteY62" fmla="*/ 203911 h 496619"/>
              <a:gd name="connsiteX63" fmla="*/ 232621 w 516646"/>
              <a:gd name="connsiteY63" fmla="*/ 215337 h 496619"/>
              <a:gd name="connsiteX64" fmla="*/ 222118 w 516646"/>
              <a:gd name="connsiteY64" fmla="*/ 227171 h 496619"/>
              <a:gd name="connsiteX65" fmla="*/ 211194 w 516646"/>
              <a:gd name="connsiteY65" fmla="*/ 215337 h 496619"/>
              <a:gd name="connsiteX66" fmla="*/ 222118 w 516646"/>
              <a:gd name="connsiteY66" fmla="*/ 203911 h 496619"/>
              <a:gd name="connsiteX67" fmla="*/ 100133 w 516646"/>
              <a:gd name="connsiteY67" fmla="*/ 147470 h 496619"/>
              <a:gd name="connsiteX68" fmla="*/ 100133 w 516646"/>
              <a:gd name="connsiteY68" fmla="*/ 215441 h 496619"/>
              <a:gd name="connsiteX69" fmla="*/ 259883 w 516646"/>
              <a:gd name="connsiteY69" fmla="*/ 249017 h 496619"/>
              <a:gd name="connsiteX70" fmla="*/ 414691 w 516646"/>
              <a:gd name="connsiteY70" fmla="*/ 217897 h 496619"/>
              <a:gd name="connsiteX71" fmla="*/ 414691 w 516646"/>
              <a:gd name="connsiteY71" fmla="*/ 150746 h 496619"/>
              <a:gd name="connsiteX72" fmla="*/ 257412 w 516646"/>
              <a:gd name="connsiteY72" fmla="*/ 178180 h 496619"/>
              <a:gd name="connsiteX73" fmla="*/ 100133 w 516646"/>
              <a:gd name="connsiteY73" fmla="*/ 147470 h 496619"/>
              <a:gd name="connsiteX74" fmla="*/ 292906 w 516646"/>
              <a:gd name="connsiteY74" fmla="*/ 112879 h 496619"/>
              <a:gd name="connsiteX75" fmla="*/ 303616 w 516646"/>
              <a:gd name="connsiteY75" fmla="*/ 124305 h 496619"/>
              <a:gd name="connsiteX76" fmla="*/ 292906 w 516646"/>
              <a:gd name="connsiteY76" fmla="*/ 136139 h 496619"/>
              <a:gd name="connsiteX77" fmla="*/ 282197 w 516646"/>
              <a:gd name="connsiteY77" fmla="*/ 124305 h 496619"/>
              <a:gd name="connsiteX78" fmla="*/ 292906 w 516646"/>
              <a:gd name="connsiteY78" fmla="*/ 112879 h 496619"/>
              <a:gd name="connsiteX79" fmla="*/ 258315 w 516646"/>
              <a:gd name="connsiteY79" fmla="*/ 112879 h 496619"/>
              <a:gd name="connsiteX80" fmla="*/ 269025 w 516646"/>
              <a:gd name="connsiteY80" fmla="*/ 124305 h 496619"/>
              <a:gd name="connsiteX81" fmla="*/ 258315 w 516646"/>
              <a:gd name="connsiteY81" fmla="*/ 136139 h 496619"/>
              <a:gd name="connsiteX82" fmla="*/ 247606 w 516646"/>
              <a:gd name="connsiteY82" fmla="*/ 124305 h 496619"/>
              <a:gd name="connsiteX83" fmla="*/ 258315 w 516646"/>
              <a:gd name="connsiteY83" fmla="*/ 112879 h 496619"/>
              <a:gd name="connsiteX84" fmla="*/ 222118 w 516646"/>
              <a:gd name="connsiteY84" fmla="*/ 112879 h 496619"/>
              <a:gd name="connsiteX85" fmla="*/ 232621 w 516646"/>
              <a:gd name="connsiteY85" fmla="*/ 124305 h 496619"/>
              <a:gd name="connsiteX86" fmla="*/ 222118 w 516646"/>
              <a:gd name="connsiteY86" fmla="*/ 136139 h 496619"/>
              <a:gd name="connsiteX87" fmla="*/ 211194 w 516646"/>
              <a:gd name="connsiteY87" fmla="*/ 124305 h 496619"/>
              <a:gd name="connsiteX88" fmla="*/ 222118 w 516646"/>
              <a:gd name="connsiteY88" fmla="*/ 112879 h 496619"/>
              <a:gd name="connsiteX89" fmla="*/ 100133 w 516646"/>
              <a:gd name="connsiteY89" fmla="*/ 52796 h 496619"/>
              <a:gd name="connsiteX90" fmla="*/ 100133 w 516646"/>
              <a:gd name="connsiteY90" fmla="*/ 123545 h 496619"/>
              <a:gd name="connsiteX91" fmla="*/ 257412 w 516646"/>
              <a:gd name="connsiteY91" fmla="*/ 163444 h 496619"/>
              <a:gd name="connsiteX92" fmla="*/ 414691 w 516646"/>
              <a:gd name="connsiteY92" fmla="*/ 127247 h 496619"/>
              <a:gd name="connsiteX93" fmla="*/ 414691 w 516646"/>
              <a:gd name="connsiteY93" fmla="*/ 52796 h 496619"/>
              <a:gd name="connsiteX94" fmla="*/ 257412 w 516646"/>
              <a:gd name="connsiteY94" fmla="*/ 73362 h 496619"/>
              <a:gd name="connsiteX95" fmla="*/ 100133 w 516646"/>
              <a:gd name="connsiteY95" fmla="*/ 52796 h 496619"/>
              <a:gd name="connsiteX96" fmla="*/ 257412 w 516646"/>
              <a:gd name="connsiteY96" fmla="*/ 14564 h 496619"/>
              <a:gd name="connsiteX97" fmla="*/ 100133 w 516646"/>
              <a:gd name="connsiteY97" fmla="*/ 36616 h 496619"/>
              <a:gd name="connsiteX98" fmla="*/ 257412 w 516646"/>
              <a:gd name="connsiteY98" fmla="*/ 57851 h 496619"/>
              <a:gd name="connsiteX99" fmla="*/ 414690 w 516646"/>
              <a:gd name="connsiteY99" fmla="*/ 36616 h 496619"/>
              <a:gd name="connsiteX100" fmla="*/ 257412 w 516646"/>
              <a:gd name="connsiteY100" fmla="*/ 14564 h 496619"/>
              <a:gd name="connsiteX101" fmla="*/ 258323 w 516646"/>
              <a:gd name="connsiteY101" fmla="*/ 0 h 496619"/>
              <a:gd name="connsiteX102" fmla="*/ 429989 w 516646"/>
              <a:gd name="connsiteY102" fmla="*/ 36328 h 496619"/>
              <a:gd name="connsiteX103" fmla="*/ 429989 w 516646"/>
              <a:gd name="connsiteY103" fmla="*/ 37566 h 496619"/>
              <a:gd name="connsiteX104" fmla="*/ 429989 w 516646"/>
              <a:gd name="connsiteY104" fmla="*/ 39218 h 496619"/>
              <a:gd name="connsiteX105" fmla="*/ 429989 w 516646"/>
              <a:gd name="connsiteY105" fmla="*/ 304246 h 496619"/>
              <a:gd name="connsiteX106" fmla="*/ 291749 w 516646"/>
              <a:gd name="connsiteY106" fmla="*/ 355023 h 496619"/>
              <a:gd name="connsiteX107" fmla="*/ 291749 w 516646"/>
              <a:gd name="connsiteY107" fmla="*/ 413230 h 496619"/>
              <a:gd name="connsiteX108" fmla="*/ 322698 w 516646"/>
              <a:gd name="connsiteY108" fmla="*/ 413230 h 496619"/>
              <a:gd name="connsiteX109" fmla="*/ 346632 w 516646"/>
              <a:gd name="connsiteY109" fmla="*/ 432633 h 496619"/>
              <a:gd name="connsiteX110" fmla="*/ 509219 w 516646"/>
              <a:gd name="connsiteY110" fmla="*/ 432633 h 496619"/>
              <a:gd name="connsiteX111" fmla="*/ 516646 w 516646"/>
              <a:gd name="connsiteY111" fmla="*/ 439650 h 496619"/>
              <a:gd name="connsiteX112" fmla="*/ 516646 w 516646"/>
              <a:gd name="connsiteY112" fmla="*/ 473914 h 496619"/>
              <a:gd name="connsiteX113" fmla="*/ 509219 w 516646"/>
              <a:gd name="connsiteY113" fmla="*/ 480932 h 496619"/>
              <a:gd name="connsiteX114" fmla="*/ 345394 w 516646"/>
              <a:gd name="connsiteY114" fmla="*/ 480932 h 496619"/>
              <a:gd name="connsiteX115" fmla="*/ 322698 w 516646"/>
              <a:gd name="connsiteY115" fmla="*/ 496619 h 496619"/>
              <a:gd name="connsiteX116" fmla="*/ 197663 w 516646"/>
              <a:gd name="connsiteY116" fmla="*/ 496619 h 496619"/>
              <a:gd name="connsiteX117" fmla="*/ 174967 w 516646"/>
              <a:gd name="connsiteY117" fmla="*/ 480932 h 496619"/>
              <a:gd name="connsiteX118" fmla="*/ 7015 w 516646"/>
              <a:gd name="connsiteY118" fmla="*/ 480932 h 496619"/>
              <a:gd name="connsiteX119" fmla="*/ 0 w 516646"/>
              <a:gd name="connsiteY119" fmla="*/ 473914 h 496619"/>
              <a:gd name="connsiteX120" fmla="*/ 0 w 516646"/>
              <a:gd name="connsiteY120" fmla="*/ 439650 h 496619"/>
              <a:gd name="connsiteX121" fmla="*/ 7015 w 516646"/>
              <a:gd name="connsiteY121" fmla="*/ 432633 h 496619"/>
              <a:gd name="connsiteX122" fmla="*/ 173729 w 516646"/>
              <a:gd name="connsiteY122" fmla="*/ 432633 h 496619"/>
              <a:gd name="connsiteX123" fmla="*/ 197663 w 516646"/>
              <a:gd name="connsiteY123" fmla="*/ 413230 h 496619"/>
              <a:gd name="connsiteX124" fmla="*/ 225311 w 516646"/>
              <a:gd name="connsiteY124" fmla="*/ 413230 h 496619"/>
              <a:gd name="connsiteX125" fmla="*/ 225311 w 516646"/>
              <a:gd name="connsiteY125" fmla="*/ 355023 h 496619"/>
              <a:gd name="connsiteX126" fmla="*/ 87483 w 516646"/>
              <a:gd name="connsiteY126" fmla="*/ 308787 h 496619"/>
              <a:gd name="connsiteX127" fmla="*/ 86658 w 516646"/>
              <a:gd name="connsiteY127" fmla="*/ 306310 h 496619"/>
              <a:gd name="connsiteX128" fmla="*/ 86658 w 516646"/>
              <a:gd name="connsiteY128" fmla="*/ 40869 h 496619"/>
              <a:gd name="connsiteX129" fmla="*/ 87071 w 516646"/>
              <a:gd name="connsiteY129" fmla="*/ 38805 h 496619"/>
              <a:gd name="connsiteX130" fmla="*/ 86658 w 516646"/>
              <a:gd name="connsiteY130" fmla="*/ 36328 h 496619"/>
              <a:gd name="connsiteX131" fmla="*/ 258323 w 516646"/>
              <a:gd name="connsiteY131" fmla="*/ 0 h 496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516646" h="496619">
                <a:moveTo>
                  <a:pt x="345920" y="447875"/>
                </a:moveTo>
                <a:lnTo>
                  <a:pt x="345920" y="467501"/>
                </a:lnTo>
                <a:lnTo>
                  <a:pt x="502081" y="467501"/>
                </a:lnTo>
                <a:lnTo>
                  <a:pt x="502081" y="447875"/>
                </a:lnTo>
                <a:close/>
                <a:moveTo>
                  <a:pt x="14565" y="447875"/>
                </a:moveTo>
                <a:lnTo>
                  <a:pt x="14565" y="467501"/>
                </a:lnTo>
                <a:lnTo>
                  <a:pt x="174365" y="467501"/>
                </a:lnTo>
                <a:lnTo>
                  <a:pt x="174365" y="447875"/>
                </a:lnTo>
                <a:close/>
                <a:moveTo>
                  <a:pt x="197839" y="427848"/>
                </a:moveTo>
                <a:cubicBezTo>
                  <a:pt x="192063" y="427848"/>
                  <a:pt x="187524" y="432413"/>
                  <a:pt x="187524" y="437808"/>
                </a:cubicBezTo>
                <a:lnTo>
                  <a:pt x="187524" y="438638"/>
                </a:lnTo>
                <a:cubicBezTo>
                  <a:pt x="187524" y="439053"/>
                  <a:pt x="187937" y="439883"/>
                  <a:pt x="187937" y="440298"/>
                </a:cubicBezTo>
                <a:lnTo>
                  <a:pt x="187937" y="474743"/>
                </a:lnTo>
                <a:cubicBezTo>
                  <a:pt x="187937" y="474743"/>
                  <a:pt x="187524" y="475158"/>
                  <a:pt x="187524" y="475158"/>
                </a:cubicBezTo>
                <a:cubicBezTo>
                  <a:pt x="188762" y="480138"/>
                  <a:pt x="192888" y="483873"/>
                  <a:pt x="197839" y="483873"/>
                </a:cubicBezTo>
                <a:lnTo>
                  <a:pt x="322860" y="483873"/>
                </a:lnTo>
                <a:cubicBezTo>
                  <a:pt x="328636" y="483873"/>
                  <a:pt x="332763" y="479308"/>
                  <a:pt x="332763" y="473498"/>
                </a:cubicBezTo>
                <a:lnTo>
                  <a:pt x="332763" y="440298"/>
                </a:lnTo>
                <a:lnTo>
                  <a:pt x="332763" y="437808"/>
                </a:lnTo>
                <a:cubicBezTo>
                  <a:pt x="332763" y="432413"/>
                  <a:pt x="328636" y="427848"/>
                  <a:pt x="322860" y="427848"/>
                </a:cubicBezTo>
                <a:lnTo>
                  <a:pt x="284487" y="427848"/>
                </a:lnTo>
                <a:lnTo>
                  <a:pt x="232499" y="427848"/>
                </a:lnTo>
                <a:close/>
                <a:moveTo>
                  <a:pt x="238502" y="356843"/>
                </a:moveTo>
                <a:lnTo>
                  <a:pt x="238502" y="414688"/>
                </a:lnTo>
                <a:lnTo>
                  <a:pt x="276321" y="414688"/>
                </a:lnTo>
                <a:lnTo>
                  <a:pt x="276321" y="356843"/>
                </a:lnTo>
                <a:cubicBezTo>
                  <a:pt x="270502" y="356843"/>
                  <a:pt x="263853" y="356843"/>
                  <a:pt x="257619" y="356843"/>
                </a:cubicBezTo>
                <a:cubicBezTo>
                  <a:pt x="251385" y="356843"/>
                  <a:pt x="245152" y="356843"/>
                  <a:pt x="238502" y="356843"/>
                </a:cubicBezTo>
                <a:close/>
                <a:moveTo>
                  <a:pt x="292906" y="293120"/>
                </a:moveTo>
                <a:cubicBezTo>
                  <a:pt x="298904" y="293120"/>
                  <a:pt x="303616" y="298425"/>
                  <a:pt x="303616" y="304955"/>
                </a:cubicBezTo>
                <a:cubicBezTo>
                  <a:pt x="303616" y="311484"/>
                  <a:pt x="298904" y="316381"/>
                  <a:pt x="292906" y="316381"/>
                </a:cubicBezTo>
                <a:cubicBezTo>
                  <a:pt x="286909" y="316381"/>
                  <a:pt x="282197" y="311484"/>
                  <a:pt x="282197" y="304955"/>
                </a:cubicBezTo>
                <a:cubicBezTo>
                  <a:pt x="282197" y="298425"/>
                  <a:pt x="286909" y="293120"/>
                  <a:pt x="292906" y="293120"/>
                </a:cubicBezTo>
                <a:close/>
                <a:moveTo>
                  <a:pt x="258315" y="293120"/>
                </a:moveTo>
                <a:cubicBezTo>
                  <a:pt x="264313" y="293120"/>
                  <a:pt x="269025" y="298425"/>
                  <a:pt x="269025" y="304955"/>
                </a:cubicBezTo>
                <a:cubicBezTo>
                  <a:pt x="269025" y="311484"/>
                  <a:pt x="264313" y="316381"/>
                  <a:pt x="258315" y="316381"/>
                </a:cubicBezTo>
                <a:cubicBezTo>
                  <a:pt x="252318" y="316381"/>
                  <a:pt x="247606" y="311484"/>
                  <a:pt x="247606" y="304955"/>
                </a:cubicBezTo>
                <a:cubicBezTo>
                  <a:pt x="247606" y="298425"/>
                  <a:pt x="252318" y="293120"/>
                  <a:pt x="258315" y="293120"/>
                </a:cubicBezTo>
                <a:close/>
                <a:moveTo>
                  <a:pt x="222118" y="293120"/>
                </a:moveTo>
                <a:cubicBezTo>
                  <a:pt x="227579" y="293120"/>
                  <a:pt x="232621" y="298425"/>
                  <a:pt x="232621" y="304955"/>
                </a:cubicBezTo>
                <a:cubicBezTo>
                  <a:pt x="232621" y="311484"/>
                  <a:pt x="227579" y="316381"/>
                  <a:pt x="222118" y="316381"/>
                </a:cubicBezTo>
                <a:cubicBezTo>
                  <a:pt x="216236" y="316381"/>
                  <a:pt x="211194" y="311484"/>
                  <a:pt x="211194" y="304955"/>
                </a:cubicBezTo>
                <a:cubicBezTo>
                  <a:pt x="211194" y="298425"/>
                  <a:pt x="216236" y="293120"/>
                  <a:pt x="222118" y="293120"/>
                </a:cubicBezTo>
                <a:close/>
                <a:moveTo>
                  <a:pt x="100133" y="236682"/>
                </a:moveTo>
                <a:lnTo>
                  <a:pt x="100133" y="305300"/>
                </a:lnTo>
                <a:cubicBezTo>
                  <a:pt x="100133" y="321324"/>
                  <a:pt x="149952" y="338992"/>
                  <a:pt x="231062" y="341868"/>
                </a:cubicBezTo>
                <a:lnTo>
                  <a:pt x="231474" y="341868"/>
                </a:lnTo>
                <a:lnTo>
                  <a:pt x="283351" y="341868"/>
                </a:lnTo>
                <a:cubicBezTo>
                  <a:pt x="364873" y="338992"/>
                  <a:pt x="414691" y="321324"/>
                  <a:pt x="414691" y="305300"/>
                </a:cubicBezTo>
                <a:lnTo>
                  <a:pt x="414691" y="239147"/>
                </a:lnTo>
                <a:cubicBezTo>
                  <a:pt x="385871" y="257226"/>
                  <a:pt x="319171" y="264211"/>
                  <a:pt x="259883" y="264211"/>
                </a:cubicBezTo>
                <a:cubicBezTo>
                  <a:pt x="194418" y="264211"/>
                  <a:pt x="128542" y="254761"/>
                  <a:pt x="100133" y="236682"/>
                </a:cubicBezTo>
                <a:close/>
                <a:moveTo>
                  <a:pt x="292906" y="203911"/>
                </a:moveTo>
                <a:cubicBezTo>
                  <a:pt x="298904" y="203911"/>
                  <a:pt x="303616" y="209216"/>
                  <a:pt x="303616" y="215337"/>
                </a:cubicBezTo>
                <a:cubicBezTo>
                  <a:pt x="303616" y="221866"/>
                  <a:pt x="298904" y="227171"/>
                  <a:pt x="292906" y="227171"/>
                </a:cubicBezTo>
                <a:cubicBezTo>
                  <a:pt x="286909" y="227171"/>
                  <a:pt x="282197" y="221866"/>
                  <a:pt x="282197" y="215337"/>
                </a:cubicBezTo>
                <a:cubicBezTo>
                  <a:pt x="282197" y="209216"/>
                  <a:pt x="286909" y="203911"/>
                  <a:pt x="292906" y="203911"/>
                </a:cubicBezTo>
                <a:close/>
                <a:moveTo>
                  <a:pt x="258315" y="203911"/>
                </a:moveTo>
                <a:cubicBezTo>
                  <a:pt x="264313" y="203911"/>
                  <a:pt x="269025" y="209216"/>
                  <a:pt x="269025" y="215337"/>
                </a:cubicBezTo>
                <a:cubicBezTo>
                  <a:pt x="269025" y="221866"/>
                  <a:pt x="264313" y="227171"/>
                  <a:pt x="258315" y="227171"/>
                </a:cubicBezTo>
                <a:cubicBezTo>
                  <a:pt x="252318" y="227171"/>
                  <a:pt x="247606" y="221866"/>
                  <a:pt x="247606" y="215337"/>
                </a:cubicBezTo>
                <a:cubicBezTo>
                  <a:pt x="247606" y="209216"/>
                  <a:pt x="252318" y="203911"/>
                  <a:pt x="258315" y="203911"/>
                </a:cubicBezTo>
                <a:close/>
                <a:moveTo>
                  <a:pt x="222118" y="203911"/>
                </a:moveTo>
                <a:cubicBezTo>
                  <a:pt x="227579" y="203911"/>
                  <a:pt x="232621" y="209216"/>
                  <a:pt x="232621" y="215337"/>
                </a:cubicBezTo>
                <a:cubicBezTo>
                  <a:pt x="232621" y="221866"/>
                  <a:pt x="227579" y="227171"/>
                  <a:pt x="222118" y="227171"/>
                </a:cubicBezTo>
                <a:cubicBezTo>
                  <a:pt x="216236" y="227171"/>
                  <a:pt x="211194" y="221866"/>
                  <a:pt x="211194" y="215337"/>
                </a:cubicBezTo>
                <a:cubicBezTo>
                  <a:pt x="211194" y="209216"/>
                  <a:pt x="216236" y="203911"/>
                  <a:pt x="222118" y="203911"/>
                </a:cubicBezTo>
                <a:close/>
                <a:moveTo>
                  <a:pt x="100133" y="147470"/>
                </a:moveTo>
                <a:lnTo>
                  <a:pt x="100133" y="215441"/>
                </a:lnTo>
                <a:cubicBezTo>
                  <a:pt x="100133" y="227315"/>
                  <a:pt x="154893" y="249017"/>
                  <a:pt x="259883" y="249017"/>
                </a:cubicBezTo>
                <a:cubicBezTo>
                  <a:pt x="360755" y="249017"/>
                  <a:pt x="414691" y="231410"/>
                  <a:pt x="414691" y="217897"/>
                </a:cubicBezTo>
                <a:lnTo>
                  <a:pt x="414691" y="150746"/>
                </a:lnTo>
                <a:cubicBezTo>
                  <a:pt x="385459" y="170809"/>
                  <a:pt x="317524" y="178180"/>
                  <a:pt x="257412" y="178180"/>
                </a:cubicBezTo>
                <a:cubicBezTo>
                  <a:pt x="193183" y="178180"/>
                  <a:pt x="128130" y="167943"/>
                  <a:pt x="100133" y="147470"/>
                </a:cubicBezTo>
                <a:close/>
                <a:moveTo>
                  <a:pt x="292906" y="112879"/>
                </a:moveTo>
                <a:cubicBezTo>
                  <a:pt x="298904" y="112879"/>
                  <a:pt x="303616" y="118184"/>
                  <a:pt x="303616" y="124305"/>
                </a:cubicBezTo>
                <a:cubicBezTo>
                  <a:pt x="303616" y="131242"/>
                  <a:pt x="298904" y="136139"/>
                  <a:pt x="292906" y="136139"/>
                </a:cubicBezTo>
                <a:cubicBezTo>
                  <a:pt x="286909" y="136139"/>
                  <a:pt x="282197" y="131242"/>
                  <a:pt x="282197" y="124305"/>
                </a:cubicBezTo>
                <a:cubicBezTo>
                  <a:pt x="282197" y="118184"/>
                  <a:pt x="286909" y="112879"/>
                  <a:pt x="292906" y="112879"/>
                </a:cubicBezTo>
                <a:close/>
                <a:moveTo>
                  <a:pt x="258315" y="112879"/>
                </a:moveTo>
                <a:cubicBezTo>
                  <a:pt x="264313" y="112879"/>
                  <a:pt x="269025" y="118184"/>
                  <a:pt x="269025" y="124305"/>
                </a:cubicBezTo>
                <a:cubicBezTo>
                  <a:pt x="269025" y="131242"/>
                  <a:pt x="264313" y="136139"/>
                  <a:pt x="258315" y="136139"/>
                </a:cubicBezTo>
                <a:cubicBezTo>
                  <a:pt x="252318" y="136139"/>
                  <a:pt x="247606" y="131242"/>
                  <a:pt x="247606" y="124305"/>
                </a:cubicBezTo>
                <a:cubicBezTo>
                  <a:pt x="247606" y="118184"/>
                  <a:pt x="252318" y="112879"/>
                  <a:pt x="258315" y="112879"/>
                </a:cubicBezTo>
                <a:close/>
                <a:moveTo>
                  <a:pt x="222118" y="112879"/>
                </a:moveTo>
                <a:cubicBezTo>
                  <a:pt x="227579" y="112879"/>
                  <a:pt x="232621" y="118184"/>
                  <a:pt x="232621" y="124305"/>
                </a:cubicBezTo>
                <a:cubicBezTo>
                  <a:pt x="232621" y="131242"/>
                  <a:pt x="227579" y="136139"/>
                  <a:pt x="222118" y="136139"/>
                </a:cubicBezTo>
                <a:cubicBezTo>
                  <a:pt x="216236" y="136139"/>
                  <a:pt x="211194" y="131242"/>
                  <a:pt x="211194" y="124305"/>
                </a:cubicBezTo>
                <a:cubicBezTo>
                  <a:pt x="211194" y="118184"/>
                  <a:pt x="216236" y="112879"/>
                  <a:pt x="222118" y="112879"/>
                </a:cubicBezTo>
                <a:close/>
                <a:moveTo>
                  <a:pt x="100133" y="52796"/>
                </a:moveTo>
                <a:lnTo>
                  <a:pt x="100133" y="123545"/>
                </a:lnTo>
                <a:cubicBezTo>
                  <a:pt x="100133" y="140409"/>
                  <a:pt x="160245" y="163444"/>
                  <a:pt x="257412" y="163444"/>
                </a:cubicBezTo>
                <a:cubicBezTo>
                  <a:pt x="359932" y="163444"/>
                  <a:pt x="414691" y="142466"/>
                  <a:pt x="414691" y="127247"/>
                </a:cubicBezTo>
                <a:lnTo>
                  <a:pt x="414691" y="52796"/>
                </a:lnTo>
                <a:cubicBezTo>
                  <a:pt x="374342" y="72951"/>
                  <a:pt x="263176" y="73362"/>
                  <a:pt x="257412" y="73362"/>
                </a:cubicBezTo>
                <a:cubicBezTo>
                  <a:pt x="251648" y="73362"/>
                  <a:pt x="140482" y="72951"/>
                  <a:pt x="100133" y="52796"/>
                </a:cubicBezTo>
                <a:close/>
                <a:moveTo>
                  <a:pt x="257412" y="14564"/>
                </a:moveTo>
                <a:cubicBezTo>
                  <a:pt x="162467" y="14564"/>
                  <a:pt x="106738" y="28448"/>
                  <a:pt x="100133" y="36616"/>
                </a:cubicBezTo>
                <a:cubicBezTo>
                  <a:pt x="106738" y="44375"/>
                  <a:pt x="162467" y="57851"/>
                  <a:pt x="257412" y="57851"/>
                </a:cubicBezTo>
                <a:cubicBezTo>
                  <a:pt x="352770" y="57851"/>
                  <a:pt x="408085" y="44375"/>
                  <a:pt x="414690" y="36616"/>
                </a:cubicBezTo>
                <a:cubicBezTo>
                  <a:pt x="408085" y="28448"/>
                  <a:pt x="352770" y="14564"/>
                  <a:pt x="257412" y="14564"/>
                </a:cubicBezTo>
                <a:close/>
                <a:moveTo>
                  <a:pt x="258323" y="0"/>
                </a:moveTo>
                <a:cubicBezTo>
                  <a:pt x="265338" y="0"/>
                  <a:pt x="429989" y="413"/>
                  <a:pt x="429989" y="36328"/>
                </a:cubicBezTo>
                <a:cubicBezTo>
                  <a:pt x="429989" y="36741"/>
                  <a:pt x="429989" y="37154"/>
                  <a:pt x="429989" y="37566"/>
                </a:cubicBezTo>
                <a:cubicBezTo>
                  <a:pt x="429989" y="37979"/>
                  <a:pt x="429989" y="38392"/>
                  <a:pt x="429989" y="39218"/>
                </a:cubicBezTo>
                <a:lnTo>
                  <a:pt x="429989" y="304246"/>
                </a:lnTo>
                <a:cubicBezTo>
                  <a:pt x="429989" y="335208"/>
                  <a:pt x="364789" y="351308"/>
                  <a:pt x="291749" y="355023"/>
                </a:cubicBezTo>
                <a:lnTo>
                  <a:pt x="291749" y="413230"/>
                </a:lnTo>
                <a:lnTo>
                  <a:pt x="322698" y="413230"/>
                </a:lnTo>
                <a:cubicBezTo>
                  <a:pt x="334252" y="413230"/>
                  <a:pt x="344156" y="421074"/>
                  <a:pt x="346632" y="432633"/>
                </a:cubicBezTo>
                <a:lnTo>
                  <a:pt x="509219" y="432633"/>
                </a:lnTo>
                <a:cubicBezTo>
                  <a:pt x="513345" y="432633"/>
                  <a:pt x="516646" y="435935"/>
                  <a:pt x="516646" y="439650"/>
                </a:cubicBezTo>
                <a:lnTo>
                  <a:pt x="516646" y="473914"/>
                </a:lnTo>
                <a:cubicBezTo>
                  <a:pt x="516646" y="477630"/>
                  <a:pt x="513345" y="480932"/>
                  <a:pt x="509219" y="480932"/>
                </a:cubicBezTo>
                <a:lnTo>
                  <a:pt x="345394" y="480932"/>
                </a:lnTo>
                <a:cubicBezTo>
                  <a:pt x="342093" y="490014"/>
                  <a:pt x="333014" y="496619"/>
                  <a:pt x="322698" y="496619"/>
                </a:cubicBezTo>
                <a:lnTo>
                  <a:pt x="197663" y="496619"/>
                </a:lnTo>
                <a:cubicBezTo>
                  <a:pt x="186934" y="496619"/>
                  <a:pt x="178268" y="490014"/>
                  <a:pt x="174967" y="480932"/>
                </a:cubicBezTo>
                <a:lnTo>
                  <a:pt x="7015" y="480932"/>
                </a:lnTo>
                <a:cubicBezTo>
                  <a:pt x="2889" y="480932"/>
                  <a:pt x="0" y="477630"/>
                  <a:pt x="0" y="473914"/>
                </a:cubicBezTo>
                <a:lnTo>
                  <a:pt x="0" y="439650"/>
                </a:lnTo>
                <a:cubicBezTo>
                  <a:pt x="0" y="435935"/>
                  <a:pt x="2889" y="432633"/>
                  <a:pt x="7015" y="432633"/>
                </a:cubicBezTo>
                <a:lnTo>
                  <a:pt x="173729" y="432633"/>
                </a:lnTo>
                <a:cubicBezTo>
                  <a:pt x="175792" y="421074"/>
                  <a:pt x="185696" y="413230"/>
                  <a:pt x="197663" y="413230"/>
                </a:cubicBezTo>
                <a:lnTo>
                  <a:pt x="225311" y="413230"/>
                </a:lnTo>
                <a:lnTo>
                  <a:pt x="225311" y="355023"/>
                </a:lnTo>
                <a:cubicBezTo>
                  <a:pt x="155572" y="351720"/>
                  <a:pt x="93673" y="336859"/>
                  <a:pt x="87483" y="308787"/>
                </a:cubicBezTo>
                <a:cubicBezTo>
                  <a:pt x="86658" y="308375"/>
                  <a:pt x="86658" y="307136"/>
                  <a:pt x="86658" y="306310"/>
                </a:cubicBezTo>
                <a:lnTo>
                  <a:pt x="86658" y="40869"/>
                </a:lnTo>
                <a:cubicBezTo>
                  <a:pt x="86658" y="40456"/>
                  <a:pt x="86658" y="39630"/>
                  <a:pt x="87071" y="38805"/>
                </a:cubicBezTo>
                <a:cubicBezTo>
                  <a:pt x="86658" y="37979"/>
                  <a:pt x="86658" y="37154"/>
                  <a:pt x="86658" y="36328"/>
                </a:cubicBezTo>
                <a:cubicBezTo>
                  <a:pt x="86658" y="413"/>
                  <a:pt x="251308" y="0"/>
                  <a:pt x="2583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DFBA6DD-E5FD-1DB6-3CBC-A8E3E55CDB57}"/>
              </a:ext>
            </a:extLst>
          </p:cNvPr>
          <p:cNvSpPr txBox="1"/>
          <p:nvPr/>
        </p:nvSpPr>
        <p:spPr>
          <a:xfrm>
            <a:off x="6079302" y="2920265"/>
            <a:ext cx="113616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OLAP data warehouse</a:t>
            </a:r>
          </a:p>
        </p:txBody>
      </p:sp>
      <p:pic>
        <p:nvPicPr>
          <p:cNvPr id="23" name="Grafika 22" descr="Profil kobiety kontur">
            <a:extLst>
              <a:ext uri="{FF2B5EF4-FFF2-40B4-BE49-F238E27FC236}">
                <a16:creationId xmlns:a16="http://schemas.microsoft.com/office/drawing/2014/main" id="{BA1D5ED0-F7DD-CC86-741B-4AA11DD2C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7922" y="1146183"/>
            <a:ext cx="410000" cy="410000"/>
          </a:xfrm>
          <a:prstGeom prst="rect">
            <a:avLst/>
          </a:prstGeom>
        </p:spPr>
      </p:pic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D981701-4A2A-AF23-C12F-19ACA8F94546}"/>
              </a:ext>
            </a:extLst>
          </p:cNvPr>
          <p:cNvSpPr txBox="1"/>
          <p:nvPr/>
        </p:nvSpPr>
        <p:spPr>
          <a:xfrm>
            <a:off x="7873043" y="1556183"/>
            <a:ext cx="91975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consumers</a:t>
            </a: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D56CBF02-0CCC-C382-1057-09B273C69233}"/>
              </a:ext>
            </a:extLst>
          </p:cNvPr>
          <p:cNvGrpSpPr/>
          <p:nvPr/>
        </p:nvGrpSpPr>
        <p:grpSpPr>
          <a:xfrm>
            <a:off x="7912317" y="2358157"/>
            <a:ext cx="841210" cy="723573"/>
            <a:chOff x="260942" y="1623505"/>
            <a:chExt cx="1368427" cy="1177063"/>
          </a:xfrm>
        </p:grpSpPr>
        <p:pic>
          <p:nvPicPr>
            <p:cNvPr id="26" name="Grafika 25" descr="Internet kontur">
              <a:extLst>
                <a:ext uri="{FF2B5EF4-FFF2-40B4-BE49-F238E27FC236}">
                  <a16:creationId xmlns:a16="http://schemas.microsoft.com/office/drawing/2014/main" id="{6D768247-9C33-6568-0BB5-301CC4909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951" y="1623505"/>
              <a:ext cx="914400" cy="914400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8A4B31DE-B49F-29FD-3E69-F5DCF2363833}"/>
                </a:ext>
              </a:extLst>
            </p:cNvPr>
            <p:cNvSpPr txBox="1"/>
            <p:nvPr/>
          </p:nvSpPr>
          <p:spPr>
            <a:xfrm>
              <a:off x="260942" y="2354694"/>
              <a:ext cx="1368427" cy="445874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analytics</a:t>
              </a:r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2A01284D-D618-C422-67C8-8FE2B97DAEDC}"/>
              </a:ext>
            </a:extLst>
          </p:cNvPr>
          <p:cNvGrpSpPr/>
          <p:nvPr/>
        </p:nvGrpSpPr>
        <p:grpSpPr>
          <a:xfrm>
            <a:off x="7948379" y="3516163"/>
            <a:ext cx="769076" cy="794522"/>
            <a:chOff x="6086557" y="2703078"/>
            <a:chExt cx="919940" cy="950376"/>
          </a:xfrm>
        </p:grpSpPr>
        <p:pic>
          <p:nvPicPr>
            <p:cNvPr id="29" name="Grafika 28" descr="Połączenia kontur">
              <a:extLst>
                <a:ext uri="{FF2B5EF4-FFF2-40B4-BE49-F238E27FC236}">
                  <a16:creationId xmlns:a16="http://schemas.microsoft.com/office/drawing/2014/main" id="{98854082-42F0-57F3-F8D1-12AAC4B3B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AC5FA064-2E28-F022-3B3E-CC3B8654F56A}"/>
                </a:ext>
              </a:extLst>
            </p:cNvPr>
            <p:cNvSpPr txBox="1"/>
            <p:nvPr/>
          </p:nvSpPr>
          <p:spPr>
            <a:xfrm>
              <a:off x="6086557" y="3325597"/>
              <a:ext cx="919940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mining</a:t>
              </a:r>
            </a:p>
          </p:txBody>
        </p:sp>
      </p:grp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9143D44E-C899-63CE-F635-536D0089160E}"/>
              </a:ext>
            </a:extLst>
          </p:cNvPr>
          <p:cNvCxnSpPr>
            <a:cxnSpLocks/>
          </p:cNvCxnSpPr>
          <p:nvPr/>
        </p:nvCxnSpPr>
        <p:spPr>
          <a:xfrm>
            <a:off x="7218688" y="2636494"/>
            <a:ext cx="72842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59ED5F98-2BD6-5629-2E02-EA614AF54114}"/>
              </a:ext>
            </a:extLst>
          </p:cNvPr>
          <p:cNvCxnSpPr>
            <a:cxnSpLocks/>
          </p:cNvCxnSpPr>
          <p:nvPr/>
        </p:nvCxnSpPr>
        <p:spPr>
          <a:xfrm>
            <a:off x="7431788" y="1500575"/>
            <a:ext cx="0" cy="239218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3AD401A9-F8C2-9488-F101-C2818413768C}"/>
              </a:ext>
            </a:extLst>
          </p:cNvPr>
          <p:cNvCxnSpPr>
            <a:cxnSpLocks/>
          </p:cNvCxnSpPr>
          <p:nvPr/>
        </p:nvCxnSpPr>
        <p:spPr>
          <a:xfrm>
            <a:off x="7434372" y="1500575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E161890A-08BF-12FC-1AAB-977DC84A8F74}"/>
              </a:ext>
            </a:extLst>
          </p:cNvPr>
          <p:cNvCxnSpPr>
            <a:cxnSpLocks/>
          </p:cNvCxnSpPr>
          <p:nvPr/>
        </p:nvCxnSpPr>
        <p:spPr>
          <a:xfrm>
            <a:off x="7431788" y="3894720"/>
            <a:ext cx="51273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a 34">
            <a:extLst>
              <a:ext uri="{FF2B5EF4-FFF2-40B4-BE49-F238E27FC236}">
                <a16:creationId xmlns:a16="http://schemas.microsoft.com/office/drawing/2014/main" id="{411EA3C1-ABA8-9ECF-5331-82229E135192}"/>
              </a:ext>
            </a:extLst>
          </p:cNvPr>
          <p:cNvGrpSpPr/>
          <p:nvPr/>
        </p:nvGrpSpPr>
        <p:grpSpPr>
          <a:xfrm>
            <a:off x="4338144" y="1345997"/>
            <a:ext cx="489263" cy="2734163"/>
            <a:chOff x="4338144" y="1314404"/>
            <a:chExt cx="489263" cy="2392755"/>
          </a:xfrm>
        </p:grpSpPr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06B76026-284D-4DFF-12B2-4FFF64A5347D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2419473"/>
              <a:ext cx="1682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999A2598-9426-EE05-38AB-0307A5662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59206" y="1314974"/>
              <a:ext cx="0" cy="239218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Łącznik prosty ze strzałką 37">
              <a:extLst>
                <a:ext uri="{FF2B5EF4-FFF2-40B4-BE49-F238E27FC236}">
                  <a16:creationId xmlns:a16="http://schemas.microsoft.com/office/drawing/2014/main" id="{01DA518F-C1AC-A1FF-9A91-FF347509CA95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44" y="3707159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Łącznik prosty ze strzałką 38">
              <a:extLst>
                <a:ext uri="{FF2B5EF4-FFF2-40B4-BE49-F238E27FC236}">
                  <a16:creationId xmlns:a16="http://schemas.microsoft.com/office/drawing/2014/main" id="{2FA0FFFC-E8B5-172C-332F-02C5DFB8CC57}"/>
                </a:ext>
              </a:extLst>
            </p:cNvPr>
            <p:cNvCxnSpPr>
              <a:cxnSpLocks/>
            </p:cNvCxnSpPr>
            <p:nvPr/>
          </p:nvCxnSpPr>
          <p:spPr>
            <a:xfrm>
              <a:off x="4346328" y="1314404"/>
              <a:ext cx="3161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EC0E8C88-D4C0-9346-D5A8-FC9B53543726}"/>
              </a:ext>
            </a:extLst>
          </p:cNvPr>
          <p:cNvCxnSpPr>
            <a:cxnSpLocks/>
          </p:cNvCxnSpPr>
          <p:nvPr/>
        </p:nvCxnSpPr>
        <p:spPr>
          <a:xfrm>
            <a:off x="4340466" y="2972279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96A765E8-522F-D21B-F28F-27387D7772A1}"/>
              </a:ext>
            </a:extLst>
          </p:cNvPr>
          <p:cNvCxnSpPr>
            <a:cxnSpLocks/>
          </p:cNvCxnSpPr>
          <p:nvPr/>
        </p:nvCxnSpPr>
        <p:spPr>
          <a:xfrm>
            <a:off x="4346328" y="2083625"/>
            <a:ext cx="31617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3AC8D054-1AAA-79AF-D71C-A6E3813D2D0E}"/>
              </a:ext>
            </a:extLst>
          </p:cNvPr>
          <p:cNvCxnSpPr>
            <a:cxnSpLocks/>
          </p:cNvCxnSpPr>
          <p:nvPr/>
        </p:nvCxnSpPr>
        <p:spPr>
          <a:xfrm>
            <a:off x="5953260" y="2634298"/>
            <a:ext cx="31706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6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4500"/>
            <a:ext cx="8229600" cy="857250"/>
          </a:xfrm>
        </p:spPr>
        <p:txBody>
          <a:bodyPr>
            <a:normAutofit/>
          </a:bodyPr>
          <a:lstStyle/>
          <a:p>
            <a:r>
              <a:rPr lang="pl-PL"/>
              <a:t>Data lakes</a:t>
            </a:r>
          </a:p>
        </p:txBody>
      </p:sp>
    </p:spTree>
    <p:extLst>
      <p:ext uri="{BB962C8B-B14F-4D97-AF65-F5344CB8AC3E}">
        <p14:creationId xmlns:p14="http://schemas.microsoft.com/office/powerpoint/2010/main" val="23193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lake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A repository that stores data in its raw form</a:t>
            </a:r>
          </a:p>
          <a:p>
            <a:endParaRPr lang="pl-PL"/>
          </a:p>
          <a:p>
            <a:r>
              <a:rPr lang="pl-PL"/>
              <a:t>Typically a single collection of all enterprise data</a:t>
            </a:r>
          </a:p>
          <a:p>
            <a:endParaRPr lang="pl-PL"/>
          </a:p>
          <a:p>
            <a:r>
              <a:rPr lang="pl-PL"/>
              <a:t>Used for reporting, visualization, advanced analytics and machine learning</a:t>
            </a:r>
          </a:p>
          <a:p>
            <a:endParaRPr lang="pl-PL"/>
          </a:p>
          <a:p>
            <a:r>
              <a:rPr lang="pl-PL"/>
              <a:t>Contains structured, semi-structured and unstructured data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68301B7-B3C0-57A8-41FA-3D198C5ACBA8}"/>
              </a:ext>
            </a:extLst>
          </p:cNvPr>
          <p:cNvGrpSpPr/>
          <p:nvPr/>
        </p:nvGrpSpPr>
        <p:grpSpPr>
          <a:xfrm>
            <a:off x="4397033" y="1171548"/>
            <a:ext cx="990290" cy="794522"/>
            <a:chOff x="5954256" y="2703078"/>
            <a:chExt cx="1184552" cy="950376"/>
          </a:xfrm>
        </p:grpSpPr>
        <p:pic>
          <p:nvPicPr>
            <p:cNvPr id="7" name="Grafika 6" descr="Połączenia kontur">
              <a:extLst>
                <a:ext uri="{FF2B5EF4-FFF2-40B4-BE49-F238E27FC236}">
                  <a16:creationId xmlns:a16="http://schemas.microsoft.com/office/drawing/2014/main" id="{CAF4DB81-6DC1-14FF-4881-C4EBE4814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A04D8D0C-1F6E-A1C8-DBCE-89C3165CF377}"/>
                </a:ext>
              </a:extLst>
            </p:cNvPr>
            <p:cNvSpPr txBox="1"/>
            <p:nvPr/>
          </p:nvSpPr>
          <p:spPr>
            <a:xfrm>
              <a:off x="5954256" y="3325597"/>
              <a:ext cx="1184552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social interactions</a:t>
              </a:r>
            </a:p>
          </p:txBody>
        </p:sp>
      </p:grpSp>
      <p:sp>
        <p:nvSpPr>
          <p:cNvPr id="9" name="Freeform 26">
            <a:extLst>
              <a:ext uri="{FF2B5EF4-FFF2-40B4-BE49-F238E27FC236}">
                <a16:creationId xmlns:a16="http://schemas.microsoft.com/office/drawing/2014/main" id="{6FD0C373-F83D-37FE-0221-A9A3EDF6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21" y="2419315"/>
            <a:ext cx="463158" cy="427320"/>
          </a:xfrm>
          <a:custGeom>
            <a:avLst/>
            <a:gdLst>
              <a:gd name="connsiteX0" fmla="*/ 292676 w 554115"/>
              <a:gd name="connsiteY0" fmla="*/ 188324 h 549771"/>
              <a:gd name="connsiteX1" fmla="*/ 280850 w 554115"/>
              <a:gd name="connsiteY1" fmla="*/ 197191 h 549771"/>
              <a:gd name="connsiteX2" fmla="*/ 278739 w 554115"/>
              <a:gd name="connsiteY2" fmla="*/ 212392 h 549771"/>
              <a:gd name="connsiteX3" fmla="*/ 325195 w 554115"/>
              <a:gd name="connsiteY3" fmla="*/ 384671 h 549771"/>
              <a:gd name="connsiteX4" fmla="*/ 333642 w 554115"/>
              <a:gd name="connsiteY4" fmla="*/ 416340 h 549771"/>
              <a:gd name="connsiteX5" fmla="*/ 328152 w 554115"/>
              <a:gd name="connsiteY5" fmla="*/ 424785 h 549771"/>
              <a:gd name="connsiteX6" fmla="*/ 319705 w 554115"/>
              <a:gd name="connsiteY6" fmla="*/ 419718 h 549771"/>
              <a:gd name="connsiteX7" fmla="*/ 309147 w 554115"/>
              <a:gd name="connsiteY7" fmla="*/ 381293 h 549771"/>
              <a:gd name="connsiteX8" fmla="*/ 298166 w 554115"/>
              <a:gd name="connsiteY8" fmla="*/ 366936 h 549771"/>
              <a:gd name="connsiteX9" fmla="*/ 280006 w 554115"/>
              <a:gd name="connsiteY9" fmla="*/ 364825 h 549771"/>
              <a:gd name="connsiteX10" fmla="*/ 265647 w 554115"/>
              <a:gd name="connsiteY10" fmla="*/ 375381 h 549771"/>
              <a:gd name="connsiteX11" fmla="*/ 263113 w 554115"/>
              <a:gd name="connsiteY11" fmla="*/ 393960 h 549771"/>
              <a:gd name="connsiteX12" fmla="*/ 273671 w 554115"/>
              <a:gd name="connsiteY12" fmla="*/ 433652 h 549771"/>
              <a:gd name="connsiteX13" fmla="*/ 328152 w 554115"/>
              <a:gd name="connsiteY13" fmla="*/ 479677 h 549771"/>
              <a:gd name="connsiteX14" fmla="*/ 375030 w 554115"/>
              <a:gd name="connsiteY14" fmla="*/ 484322 h 549771"/>
              <a:gd name="connsiteX15" fmla="*/ 383477 w 554115"/>
              <a:gd name="connsiteY15" fmla="*/ 489389 h 549771"/>
              <a:gd name="connsiteX16" fmla="*/ 393191 w 554115"/>
              <a:gd name="connsiteY16" fmla="*/ 525280 h 549771"/>
              <a:gd name="connsiteX17" fmla="*/ 399526 w 554115"/>
              <a:gd name="connsiteY17" fmla="*/ 533725 h 549771"/>
              <a:gd name="connsiteX18" fmla="*/ 410506 w 554115"/>
              <a:gd name="connsiteY18" fmla="*/ 534992 h 549771"/>
              <a:gd name="connsiteX19" fmla="*/ 518201 w 554115"/>
              <a:gd name="connsiteY19" fmla="*/ 506279 h 549771"/>
              <a:gd name="connsiteX20" fmla="*/ 527914 w 554115"/>
              <a:gd name="connsiteY20" fmla="*/ 488967 h 549771"/>
              <a:gd name="connsiteX21" fmla="*/ 518623 w 554115"/>
              <a:gd name="connsiteY21" fmla="*/ 453075 h 549771"/>
              <a:gd name="connsiteX22" fmla="*/ 519045 w 554115"/>
              <a:gd name="connsiteY22" fmla="*/ 448008 h 549771"/>
              <a:gd name="connsiteX23" fmla="*/ 524113 w 554115"/>
              <a:gd name="connsiteY23" fmla="*/ 442097 h 549771"/>
              <a:gd name="connsiteX24" fmla="*/ 537206 w 554115"/>
              <a:gd name="connsiteY24" fmla="*/ 432385 h 549771"/>
              <a:gd name="connsiteX25" fmla="*/ 538895 w 554115"/>
              <a:gd name="connsiteY25" fmla="*/ 416340 h 549771"/>
              <a:gd name="connsiteX26" fmla="*/ 507220 w 554115"/>
              <a:gd name="connsiteY26" fmla="*/ 296420 h 549771"/>
              <a:gd name="connsiteX27" fmla="*/ 498351 w 554115"/>
              <a:gd name="connsiteY27" fmla="*/ 263485 h 549771"/>
              <a:gd name="connsiteX28" fmla="*/ 489482 w 554115"/>
              <a:gd name="connsiteY28" fmla="*/ 251662 h 549771"/>
              <a:gd name="connsiteX29" fmla="*/ 474278 w 554115"/>
              <a:gd name="connsiteY29" fmla="*/ 249973 h 549771"/>
              <a:gd name="connsiteX30" fmla="*/ 460341 w 554115"/>
              <a:gd name="connsiteY30" fmla="*/ 273619 h 549771"/>
              <a:gd name="connsiteX31" fmla="*/ 469210 w 554115"/>
              <a:gd name="connsiteY31" fmla="*/ 306977 h 549771"/>
              <a:gd name="connsiteX32" fmla="*/ 464565 w 554115"/>
              <a:gd name="connsiteY32" fmla="*/ 315422 h 549771"/>
              <a:gd name="connsiteX33" fmla="*/ 462453 w 554115"/>
              <a:gd name="connsiteY33" fmla="*/ 315422 h 549771"/>
              <a:gd name="connsiteX34" fmla="*/ 460341 w 554115"/>
              <a:gd name="connsiteY34" fmla="*/ 315422 h 549771"/>
              <a:gd name="connsiteX35" fmla="*/ 458230 w 554115"/>
              <a:gd name="connsiteY35" fmla="*/ 314155 h 549771"/>
              <a:gd name="connsiteX36" fmla="*/ 456963 w 554115"/>
              <a:gd name="connsiteY36" fmla="*/ 312888 h 549771"/>
              <a:gd name="connsiteX37" fmla="*/ 456540 w 554115"/>
              <a:gd name="connsiteY37" fmla="*/ 312044 h 549771"/>
              <a:gd name="connsiteX38" fmla="*/ 455696 w 554115"/>
              <a:gd name="connsiteY38" fmla="*/ 310355 h 549771"/>
              <a:gd name="connsiteX39" fmla="*/ 446827 w 554115"/>
              <a:gd name="connsiteY39" fmla="*/ 277419 h 549771"/>
              <a:gd name="connsiteX40" fmla="*/ 437958 w 554115"/>
              <a:gd name="connsiteY40" fmla="*/ 265174 h 549771"/>
              <a:gd name="connsiteX41" fmla="*/ 422754 w 554115"/>
              <a:gd name="connsiteY41" fmla="*/ 263485 h 549771"/>
              <a:gd name="connsiteX42" fmla="*/ 410929 w 554115"/>
              <a:gd name="connsiteY42" fmla="*/ 272352 h 549771"/>
              <a:gd name="connsiteX43" fmla="*/ 409239 w 554115"/>
              <a:gd name="connsiteY43" fmla="*/ 287553 h 549771"/>
              <a:gd name="connsiteX44" fmla="*/ 418108 w 554115"/>
              <a:gd name="connsiteY44" fmla="*/ 320489 h 549771"/>
              <a:gd name="connsiteX45" fmla="*/ 413040 w 554115"/>
              <a:gd name="connsiteY45" fmla="*/ 329356 h 549771"/>
              <a:gd name="connsiteX46" fmla="*/ 411351 w 554115"/>
              <a:gd name="connsiteY46" fmla="*/ 329356 h 549771"/>
              <a:gd name="connsiteX47" fmla="*/ 410929 w 554115"/>
              <a:gd name="connsiteY47" fmla="*/ 329356 h 549771"/>
              <a:gd name="connsiteX48" fmla="*/ 408817 w 554115"/>
              <a:gd name="connsiteY48" fmla="*/ 329356 h 549771"/>
              <a:gd name="connsiteX49" fmla="*/ 408817 w 554115"/>
              <a:gd name="connsiteY49" fmla="*/ 328934 h 549771"/>
              <a:gd name="connsiteX50" fmla="*/ 407128 w 554115"/>
              <a:gd name="connsiteY50" fmla="*/ 328089 h 549771"/>
              <a:gd name="connsiteX51" fmla="*/ 406705 w 554115"/>
              <a:gd name="connsiteY51" fmla="*/ 328089 h 549771"/>
              <a:gd name="connsiteX52" fmla="*/ 405438 w 554115"/>
              <a:gd name="connsiteY52" fmla="*/ 326400 h 549771"/>
              <a:gd name="connsiteX53" fmla="*/ 405438 w 554115"/>
              <a:gd name="connsiteY53" fmla="*/ 325978 h 549771"/>
              <a:gd name="connsiteX54" fmla="*/ 404171 w 554115"/>
              <a:gd name="connsiteY54" fmla="*/ 323867 h 549771"/>
              <a:gd name="connsiteX55" fmla="*/ 395302 w 554115"/>
              <a:gd name="connsiteY55" fmla="*/ 290931 h 549771"/>
              <a:gd name="connsiteX56" fmla="*/ 386433 w 554115"/>
              <a:gd name="connsiteY56" fmla="*/ 279108 h 549771"/>
              <a:gd name="connsiteX57" fmla="*/ 371652 w 554115"/>
              <a:gd name="connsiteY57" fmla="*/ 277419 h 549771"/>
              <a:gd name="connsiteX58" fmla="*/ 357715 w 554115"/>
              <a:gd name="connsiteY58" fmla="*/ 301065 h 549771"/>
              <a:gd name="connsiteX59" fmla="*/ 366584 w 554115"/>
              <a:gd name="connsiteY59" fmla="*/ 334423 h 549771"/>
              <a:gd name="connsiteX60" fmla="*/ 361516 w 554115"/>
              <a:gd name="connsiteY60" fmla="*/ 342868 h 549771"/>
              <a:gd name="connsiteX61" fmla="*/ 359826 w 554115"/>
              <a:gd name="connsiteY61" fmla="*/ 343290 h 549771"/>
              <a:gd name="connsiteX62" fmla="*/ 359404 w 554115"/>
              <a:gd name="connsiteY62" fmla="*/ 343290 h 549771"/>
              <a:gd name="connsiteX63" fmla="*/ 357292 w 554115"/>
              <a:gd name="connsiteY63" fmla="*/ 342868 h 549771"/>
              <a:gd name="connsiteX64" fmla="*/ 355603 w 554115"/>
              <a:gd name="connsiteY64" fmla="*/ 342023 h 549771"/>
              <a:gd name="connsiteX65" fmla="*/ 355181 w 554115"/>
              <a:gd name="connsiteY65" fmla="*/ 341601 h 549771"/>
              <a:gd name="connsiteX66" fmla="*/ 353914 w 554115"/>
              <a:gd name="connsiteY66" fmla="*/ 340334 h 549771"/>
              <a:gd name="connsiteX67" fmla="*/ 353069 w 554115"/>
              <a:gd name="connsiteY67" fmla="*/ 337801 h 549771"/>
              <a:gd name="connsiteX68" fmla="*/ 316326 w 554115"/>
              <a:gd name="connsiteY68" fmla="*/ 201836 h 549771"/>
              <a:gd name="connsiteX69" fmla="*/ 292676 w 554115"/>
              <a:gd name="connsiteY69" fmla="*/ 188324 h 549771"/>
              <a:gd name="connsiteX70" fmla="*/ 288452 w 554115"/>
              <a:gd name="connsiteY70" fmla="*/ 135965 h 549771"/>
              <a:gd name="connsiteX71" fmla="*/ 212010 w 554115"/>
              <a:gd name="connsiteY71" fmla="*/ 212392 h 549771"/>
              <a:gd name="connsiteX72" fmla="*/ 284651 w 554115"/>
              <a:gd name="connsiteY72" fmla="*/ 288398 h 549771"/>
              <a:gd name="connsiteX73" fmla="*/ 264802 w 554115"/>
              <a:gd name="connsiteY73" fmla="*/ 215770 h 549771"/>
              <a:gd name="connsiteX74" fmla="*/ 268181 w 554115"/>
              <a:gd name="connsiteY74" fmla="*/ 190013 h 549771"/>
              <a:gd name="connsiteX75" fmla="*/ 288875 w 554115"/>
              <a:gd name="connsiteY75" fmla="*/ 174390 h 549771"/>
              <a:gd name="connsiteX76" fmla="*/ 330263 w 554115"/>
              <a:gd name="connsiteY76" fmla="*/ 198458 h 549771"/>
              <a:gd name="connsiteX77" fmla="*/ 347156 w 554115"/>
              <a:gd name="connsiteY77" fmla="*/ 261373 h 549771"/>
              <a:gd name="connsiteX78" fmla="*/ 364894 w 554115"/>
              <a:gd name="connsiteY78" fmla="*/ 212392 h 549771"/>
              <a:gd name="connsiteX79" fmla="*/ 288452 w 554115"/>
              <a:gd name="connsiteY79" fmla="*/ 135965 h 549771"/>
              <a:gd name="connsiteX80" fmla="*/ 64194 w 554115"/>
              <a:gd name="connsiteY80" fmla="*/ 89940 h 549771"/>
              <a:gd name="connsiteX81" fmla="*/ 59971 w 554115"/>
              <a:gd name="connsiteY81" fmla="*/ 95007 h 549771"/>
              <a:gd name="connsiteX82" fmla="*/ 59971 w 554115"/>
              <a:gd name="connsiteY82" fmla="*/ 268974 h 549771"/>
              <a:gd name="connsiteX83" fmla="*/ 64194 w 554115"/>
              <a:gd name="connsiteY83" fmla="*/ 273619 h 549771"/>
              <a:gd name="connsiteX84" fmla="*/ 221724 w 554115"/>
              <a:gd name="connsiteY84" fmla="*/ 273619 h 549771"/>
              <a:gd name="connsiteX85" fmla="*/ 197651 w 554115"/>
              <a:gd name="connsiteY85" fmla="*/ 212392 h 549771"/>
              <a:gd name="connsiteX86" fmla="*/ 258467 w 554115"/>
              <a:gd name="connsiteY86" fmla="*/ 126675 h 549771"/>
              <a:gd name="connsiteX87" fmla="*/ 258467 w 554115"/>
              <a:gd name="connsiteY87" fmla="*/ 95007 h 549771"/>
              <a:gd name="connsiteX88" fmla="*/ 253821 w 554115"/>
              <a:gd name="connsiteY88" fmla="*/ 89940 h 549771"/>
              <a:gd name="connsiteX89" fmla="*/ 464198 w 554115"/>
              <a:gd name="connsiteY89" fmla="*/ 44761 h 549771"/>
              <a:gd name="connsiteX90" fmla="*/ 471456 w 554115"/>
              <a:gd name="connsiteY90" fmla="*/ 52020 h 549771"/>
              <a:gd name="connsiteX91" fmla="*/ 464198 w 554115"/>
              <a:gd name="connsiteY91" fmla="*/ 59278 h 549771"/>
              <a:gd name="connsiteX92" fmla="*/ 456939 w 554115"/>
              <a:gd name="connsiteY92" fmla="*/ 52020 h 549771"/>
              <a:gd name="connsiteX93" fmla="*/ 464198 w 554115"/>
              <a:gd name="connsiteY93" fmla="*/ 44761 h 549771"/>
              <a:gd name="connsiteX94" fmla="*/ 432493 w 554115"/>
              <a:gd name="connsiteY94" fmla="*/ 44761 h 549771"/>
              <a:gd name="connsiteX95" fmla="*/ 439751 w 554115"/>
              <a:gd name="connsiteY95" fmla="*/ 52020 h 549771"/>
              <a:gd name="connsiteX96" fmla="*/ 432493 w 554115"/>
              <a:gd name="connsiteY96" fmla="*/ 59278 h 549771"/>
              <a:gd name="connsiteX97" fmla="*/ 425234 w 554115"/>
              <a:gd name="connsiteY97" fmla="*/ 52020 h 549771"/>
              <a:gd name="connsiteX98" fmla="*/ 432493 w 554115"/>
              <a:gd name="connsiteY98" fmla="*/ 44761 h 549771"/>
              <a:gd name="connsiteX99" fmla="*/ 402652 w 554115"/>
              <a:gd name="connsiteY99" fmla="*/ 44761 h 549771"/>
              <a:gd name="connsiteX100" fmla="*/ 409910 w 554115"/>
              <a:gd name="connsiteY100" fmla="*/ 52020 h 549771"/>
              <a:gd name="connsiteX101" fmla="*/ 402652 w 554115"/>
              <a:gd name="connsiteY101" fmla="*/ 59278 h 549771"/>
              <a:gd name="connsiteX102" fmla="*/ 395393 w 554115"/>
              <a:gd name="connsiteY102" fmla="*/ 52020 h 549771"/>
              <a:gd name="connsiteX103" fmla="*/ 402652 w 554115"/>
              <a:gd name="connsiteY103" fmla="*/ 44761 h 549771"/>
              <a:gd name="connsiteX104" fmla="*/ 32520 w 554115"/>
              <a:gd name="connsiteY104" fmla="*/ 13934 h 549771"/>
              <a:gd name="connsiteX105" fmla="*/ 13937 w 554115"/>
              <a:gd name="connsiteY105" fmla="*/ 32513 h 549771"/>
              <a:gd name="connsiteX106" fmla="*/ 13937 w 554115"/>
              <a:gd name="connsiteY106" fmla="*/ 301065 h 549771"/>
              <a:gd name="connsiteX107" fmla="*/ 32520 w 554115"/>
              <a:gd name="connsiteY107" fmla="*/ 319644 h 549771"/>
              <a:gd name="connsiteX108" fmla="*/ 292676 w 554115"/>
              <a:gd name="connsiteY108" fmla="*/ 319644 h 549771"/>
              <a:gd name="connsiteX109" fmla="*/ 288452 w 554115"/>
              <a:gd name="connsiteY109" fmla="*/ 303176 h 549771"/>
              <a:gd name="connsiteX110" fmla="*/ 238195 w 554115"/>
              <a:gd name="connsiteY110" fmla="*/ 287975 h 549771"/>
              <a:gd name="connsiteX111" fmla="*/ 64194 w 554115"/>
              <a:gd name="connsiteY111" fmla="*/ 287975 h 549771"/>
              <a:gd name="connsiteX112" fmla="*/ 45612 w 554115"/>
              <a:gd name="connsiteY112" fmla="*/ 268974 h 549771"/>
              <a:gd name="connsiteX113" fmla="*/ 45612 w 554115"/>
              <a:gd name="connsiteY113" fmla="*/ 95007 h 549771"/>
              <a:gd name="connsiteX114" fmla="*/ 64194 w 554115"/>
              <a:gd name="connsiteY114" fmla="*/ 76005 h 549771"/>
              <a:gd name="connsiteX115" fmla="*/ 253821 w 554115"/>
              <a:gd name="connsiteY115" fmla="*/ 76005 h 549771"/>
              <a:gd name="connsiteX116" fmla="*/ 272826 w 554115"/>
              <a:gd name="connsiteY116" fmla="*/ 95007 h 549771"/>
              <a:gd name="connsiteX117" fmla="*/ 272826 w 554115"/>
              <a:gd name="connsiteY117" fmla="*/ 123297 h 549771"/>
              <a:gd name="connsiteX118" fmla="*/ 288452 w 554115"/>
              <a:gd name="connsiteY118" fmla="*/ 121608 h 549771"/>
              <a:gd name="connsiteX119" fmla="*/ 379254 w 554115"/>
              <a:gd name="connsiteY119" fmla="*/ 212392 h 549771"/>
              <a:gd name="connsiteX120" fmla="*/ 361938 w 554115"/>
              <a:gd name="connsiteY120" fmla="*/ 266018 h 549771"/>
              <a:gd name="connsiteX121" fmla="*/ 367851 w 554115"/>
              <a:gd name="connsiteY121" fmla="*/ 263485 h 549771"/>
              <a:gd name="connsiteX122" fmla="*/ 393613 w 554115"/>
              <a:gd name="connsiteY122" fmla="*/ 266863 h 549771"/>
              <a:gd name="connsiteX123" fmla="*/ 396992 w 554115"/>
              <a:gd name="connsiteY123" fmla="*/ 269396 h 549771"/>
              <a:gd name="connsiteX124" fmla="*/ 398681 w 554115"/>
              <a:gd name="connsiteY124" fmla="*/ 265174 h 549771"/>
              <a:gd name="connsiteX125" fmla="*/ 419375 w 554115"/>
              <a:gd name="connsiteY125" fmla="*/ 249973 h 549771"/>
              <a:gd name="connsiteX126" fmla="*/ 445137 w 554115"/>
              <a:gd name="connsiteY126" fmla="*/ 253351 h 549771"/>
              <a:gd name="connsiteX127" fmla="*/ 448516 w 554115"/>
              <a:gd name="connsiteY127" fmla="*/ 255462 h 549771"/>
              <a:gd name="connsiteX128" fmla="*/ 470477 w 554115"/>
              <a:gd name="connsiteY128" fmla="*/ 236038 h 549771"/>
              <a:gd name="connsiteX129" fmla="*/ 496239 w 554115"/>
              <a:gd name="connsiteY129" fmla="*/ 239416 h 549771"/>
              <a:gd name="connsiteX130" fmla="*/ 502152 w 554115"/>
              <a:gd name="connsiteY130" fmla="*/ 243639 h 549771"/>
              <a:gd name="connsiteX131" fmla="*/ 502152 w 554115"/>
              <a:gd name="connsiteY131" fmla="*/ 32513 h 549771"/>
              <a:gd name="connsiteX132" fmla="*/ 483569 w 554115"/>
              <a:gd name="connsiteY132" fmla="*/ 13934 h 549771"/>
              <a:gd name="connsiteX133" fmla="*/ 32520 w 554115"/>
              <a:gd name="connsiteY133" fmla="*/ 0 h 549771"/>
              <a:gd name="connsiteX134" fmla="*/ 483569 w 554115"/>
              <a:gd name="connsiteY134" fmla="*/ 0 h 549771"/>
              <a:gd name="connsiteX135" fmla="*/ 516089 w 554115"/>
              <a:gd name="connsiteY135" fmla="*/ 32513 h 549771"/>
              <a:gd name="connsiteX136" fmla="*/ 516089 w 554115"/>
              <a:gd name="connsiteY136" fmla="*/ 275308 h 549771"/>
              <a:gd name="connsiteX137" fmla="*/ 520735 w 554115"/>
              <a:gd name="connsiteY137" fmla="*/ 293042 h 549771"/>
              <a:gd name="connsiteX138" fmla="*/ 552832 w 554115"/>
              <a:gd name="connsiteY138" fmla="*/ 412539 h 549771"/>
              <a:gd name="connsiteX139" fmla="*/ 549453 w 554115"/>
              <a:gd name="connsiteY139" fmla="*/ 439563 h 549771"/>
              <a:gd name="connsiteX140" fmla="*/ 533405 w 554115"/>
              <a:gd name="connsiteY140" fmla="*/ 453920 h 549771"/>
              <a:gd name="connsiteX141" fmla="*/ 541851 w 554115"/>
              <a:gd name="connsiteY141" fmla="*/ 485166 h 549771"/>
              <a:gd name="connsiteX142" fmla="*/ 522002 w 554115"/>
              <a:gd name="connsiteY142" fmla="*/ 520213 h 549771"/>
              <a:gd name="connsiteX143" fmla="*/ 414307 w 554115"/>
              <a:gd name="connsiteY143" fmla="*/ 548926 h 549771"/>
              <a:gd name="connsiteX144" fmla="*/ 406705 w 554115"/>
              <a:gd name="connsiteY144" fmla="*/ 549771 h 549771"/>
              <a:gd name="connsiteX145" fmla="*/ 392768 w 554115"/>
              <a:gd name="connsiteY145" fmla="*/ 546393 h 549771"/>
              <a:gd name="connsiteX146" fmla="*/ 379254 w 554115"/>
              <a:gd name="connsiteY146" fmla="*/ 529081 h 549771"/>
              <a:gd name="connsiteX147" fmla="*/ 371229 w 554115"/>
              <a:gd name="connsiteY147" fmla="*/ 498256 h 549771"/>
              <a:gd name="connsiteX148" fmla="*/ 327307 w 554115"/>
              <a:gd name="connsiteY148" fmla="*/ 494034 h 549771"/>
              <a:gd name="connsiteX149" fmla="*/ 260156 w 554115"/>
              <a:gd name="connsiteY149" fmla="*/ 437452 h 549771"/>
              <a:gd name="connsiteX150" fmla="*/ 249598 w 554115"/>
              <a:gd name="connsiteY150" fmla="*/ 397761 h 549771"/>
              <a:gd name="connsiteX151" fmla="*/ 252977 w 554115"/>
              <a:gd name="connsiteY151" fmla="*/ 368625 h 549771"/>
              <a:gd name="connsiteX152" fmla="*/ 276205 w 554115"/>
              <a:gd name="connsiteY152" fmla="*/ 350891 h 549771"/>
              <a:gd name="connsiteX153" fmla="*/ 301545 w 554115"/>
              <a:gd name="connsiteY153" fmla="*/ 352580 h 549771"/>
              <a:gd name="connsiteX154" fmla="*/ 296477 w 554115"/>
              <a:gd name="connsiteY154" fmla="*/ 333578 h 549771"/>
              <a:gd name="connsiteX155" fmla="*/ 32520 w 554115"/>
              <a:gd name="connsiteY155" fmla="*/ 333578 h 549771"/>
              <a:gd name="connsiteX156" fmla="*/ 0 w 554115"/>
              <a:gd name="connsiteY156" fmla="*/ 301065 h 549771"/>
              <a:gd name="connsiteX157" fmla="*/ 0 w 554115"/>
              <a:gd name="connsiteY157" fmla="*/ 32513 h 549771"/>
              <a:gd name="connsiteX158" fmla="*/ 32520 w 554115"/>
              <a:gd name="connsiteY158" fmla="*/ 0 h 54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554115" h="549771">
                <a:moveTo>
                  <a:pt x="292676" y="188324"/>
                </a:moveTo>
                <a:cubicBezTo>
                  <a:pt x="287608" y="189591"/>
                  <a:pt x="283384" y="192969"/>
                  <a:pt x="280850" y="197191"/>
                </a:cubicBezTo>
                <a:cubicBezTo>
                  <a:pt x="277894" y="201836"/>
                  <a:pt x="277472" y="206903"/>
                  <a:pt x="278739" y="212392"/>
                </a:cubicBezTo>
                <a:lnTo>
                  <a:pt x="325195" y="384671"/>
                </a:lnTo>
                <a:lnTo>
                  <a:pt x="333642" y="416340"/>
                </a:lnTo>
                <a:cubicBezTo>
                  <a:pt x="334487" y="420140"/>
                  <a:pt x="332375" y="423940"/>
                  <a:pt x="328152" y="424785"/>
                </a:cubicBezTo>
                <a:cubicBezTo>
                  <a:pt x="324351" y="426051"/>
                  <a:pt x="320972" y="423940"/>
                  <a:pt x="319705" y="419718"/>
                </a:cubicBezTo>
                <a:lnTo>
                  <a:pt x="309147" y="381293"/>
                </a:lnTo>
                <a:cubicBezTo>
                  <a:pt x="307880" y="375381"/>
                  <a:pt x="303656" y="370314"/>
                  <a:pt x="298166" y="366936"/>
                </a:cubicBezTo>
                <a:cubicBezTo>
                  <a:pt x="292676" y="363558"/>
                  <a:pt x="286341" y="362714"/>
                  <a:pt x="280006" y="364825"/>
                </a:cubicBezTo>
                <a:cubicBezTo>
                  <a:pt x="274093" y="366092"/>
                  <a:pt x="268603" y="370314"/>
                  <a:pt x="265647" y="375381"/>
                </a:cubicBezTo>
                <a:cubicBezTo>
                  <a:pt x="262268" y="380871"/>
                  <a:pt x="261423" y="387627"/>
                  <a:pt x="263113" y="393960"/>
                </a:cubicBezTo>
                <a:lnTo>
                  <a:pt x="273671" y="433652"/>
                </a:lnTo>
                <a:cubicBezTo>
                  <a:pt x="280850" y="458565"/>
                  <a:pt x="302389" y="477566"/>
                  <a:pt x="328152" y="479677"/>
                </a:cubicBezTo>
                <a:lnTo>
                  <a:pt x="375030" y="484322"/>
                </a:lnTo>
                <a:cubicBezTo>
                  <a:pt x="378831" y="483900"/>
                  <a:pt x="382632" y="486011"/>
                  <a:pt x="383477" y="489389"/>
                </a:cubicBezTo>
                <a:lnTo>
                  <a:pt x="393191" y="525280"/>
                </a:lnTo>
                <a:cubicBezTo>
                  <a:pt x="394035" y="529081"/>
                  <a:pt x="396147" y="531614"/>
                  <a:pt x="399526" y="533725"/>
                </a:cubicBezTo>
                <a:cubicBezTo>
                  <a:pt x="402904" y="535414"/>
                  <a:pt x="406705" y="535837"/>
                  <a:pt x="410506" y="534992"/>
                </a:cubicBezTo>
                <a:lnTo>
                  <a:pt x="518201" y="506279"/>
                </a:lnTo>
                <a:cubicBezTo>
                  <a:pt x="525803" y="504590"/>
                  <a:pt x="530448" y="496567"/>
                  <a:pt x="527914" y="488967"/>
                </a:cubicBezTo>
                <a:lnTo>
                  <a:pt x="518623" y="453075"/>
                </a:lnTo>
                <a:cubicBezTo>
                  <a:pt x="518201" y="451386"/>
                  <a:pt x="518201" y="449697"/>
                  <a:pt x="519045" y="448008"/>
                </a:cubicBezTo>
                <a:cubicBezTo>
                  <a:pt x="519468" y="445475"/>
                  <a:pt x="521157" y="442941"/>
                  <a:pt x="524113" y="442097"/>
                </a:cubicBezTo>
                <a:cubicBezTo>
                  <a:pt x="529604" y="440830"/>
                  <a:pt x="534249" y="437030"/>
                  <a:pt x="537206" y="432385"/>
                </a:cubicBezTo>
                <a:cubicBezTo>
                  <a:pt x="539740" y="427318"/>
                  <a:pt x="540584" y="421829"/>
                  <a:pt x="538895" y="416340"/>
                </a:cubicBezTo>
                <a:lnTo>
                  <a:pt x="507220" y="296420"/>
                </a:lnTo>
                <a:lnTo>
                  <a:pt x="498351" y="263485"/>
                </a:lnTo>
                <a:cubicBezTo>
                  <a:pt x="497084" y="258418"/>
                  <a:pt x="493705" y="254195"/>
                  <a:pt x="489482" y="251662"/>
                </a:cubicBezTo>
                <a:cubicBezTo>
                  <a:pt x="484836" y="249128"/>
                  <a:pt x="479346" y="248284"/>
                  <a:pt x="474278" y="249973"/>
                </a:cubicBezTo>
                <a:cubicBezTo>
                  <a:pt x="463720" y="252506"/>
                  <a:pt x="457807" y="263485"/>
                  <a:pt x="460341" y="273619"/>
                </a:cubicBezTo>
                <a:lnTo>
                  <a:pt x="469210" y="306977"/>
                </a:lnTo>
                <a:cubicBezTo>
                  <a:pt x="470477" y="310355"/>
                  <a:pt x="467943" y="314155"/>
                  <a:pt x="464565" y="315422"/>
                </a:cubicBezTo>
                <a:cubicBezTo>
                  <a:pt x="463720" y="315422"/>
                  <a:pt x="463298" y="315422"/>
                  <a:pt x="462453" y="315422"/>
                </a:cubicBezTo>
                <a:cubicBezTo>
                  <a:pt x="461608" y="315422"/>
                  <a:pt x="461186" y="315422"/>
                  <a:pt x="460341" y="315422"/>
                </a:cubicBezTo>
                <a:cubicBezTo>
                  <a:pt x="459497" y="314999"/>
                  <a:pt x="459074" y="314577"/>
                  <a:pt x="458230" y="314155"/>
                </a:cubicBezTo>
                <a:cubicBezTo>
                  <a:pt x="457807" y="313733"/>
                  <a:pt x="457385" y="313310"/>
                  <a:pt x="456963" y="312888"/>
                </a:cubicBezTo>
                <a:cubicBezTo>
                  <a:pt x="456540" y="312466"/>
                  <a:pt x="456540" y="312044"/>
                  <a:pt x="456540" y="312044"/>
                </a:cubicBezTo>
                <a:cubicBezTo>
                  <a:pt x="456118" y="311621"/>
                  <a:pt x="456118" y="311199"/>
                  <a:pt x="455696" y="310355"/>
                </a:cubicBezTo>
                <a:lnTo>
                  <a:pt x="446827" y="277419"/>
                </a:lnTo>
                <a:cubicBezTo>
                  <a:pt x="445560" y="272352"/>
                  <a:pt x="442181" y="268129"/>
                  <a:pt x="437958" y="265174"/>
                </a:cubicBezTo>
                <a:cubicBezTo>
                  <a:pt x="433312" y="262640"/>
                  <a:pt x="428244" y="262218"/>
                  <a:pt x="422754" y="263485"/>
                </a:cubicBezTo>
                <a:cubicBezTo>
                  <a:pt x="418108" y="264751"/>
                  <a:pt x="413885" y="268129"/>
                  <a:pt x="410929" y="272352"/>
                </a:cubicBezTo>
                <a:cubicBezTo>
                  <a:pt x="408817" y="276997"/>
                  <a:pt x="407972" y="282486"/>
                  <a:pt x="409239" y="287553"/>
                </a:cubicBezTo>
                <a:lnTo>
                  <a:pt x="418108" y="320489"/>
                </a:lnTo>
                <a:cubicBezTo>
                  <a:pt x="418953" y="324289"/>
                  <a:pt x="416841" y="328511"/>
                  <a:pt x="413040" y="329356"/>
                </a:cubicBezTo>
                <a:cubicBezTo>
                  <a:pt x="412195" y="329356"/>
                  <a:pt x="412195" y="329356"/>
                  <a:pt x="411351" y="329356"/>
                </a:cubicBezTo>
                <a:lnTo>
                  <a:pt x="410929" y="329356"/>
                </a:lnTo>
                <a:cubicBezTo>
                  <a:pt x="410084" y="329356"/>
                  <a:pt x="409662" y="329356"/>
                  <a:pt x="408817" y="329356"/>
                </a:cubicBezTo>
                <a:cubicBezTo>
                  <a:pt x="408817" y="328934"/>
                  <a:pt x="408817" y="328934"/>
                  <a:pt x="408817" y="328934"/>
                </a:cubicBezTo>
                <a:cubicBezTo>
                  <a:pt x="407972" y="328934"/>
                  <a:pt x="407972" y="328511"/>
                  <a:pt x="407128" y="328089"/>
                </a:cubicBezTo>
                <a:cubicBezTo>
                  <a:pt x="406705" y="328089"/>
                  <a:pt x="406705" y="328089"/>
                  <a:pt x="406705" y="328089"/>
                </a:cubicBezTo>
                <a:cubicBezTo>
                  <a:pt x="406283" y="327245"/>
                  <a:pt x="405438" y="327245"/>
                  <a:pt x="405438" y="326400"/>
                </a:cubicBezTo>
                <a:cubicBezTo>
                  <a:pt x="405438" y="325978"/>
                  <a:pt x="405438" y="325978"/>
                  <a:pt x="405438" y="325978"/>
                </a:cubicBezTo>
                <a:cubicBezTo>
                  <a:pt x="404594" y="325556"/>
                  <a:pt x="404594" y="325133"/>
                  <a:pt x="404171" y="323867"/>
                </a:cubicBezTo>
                <a:lnTo>
                  <a:pt x="395302" y="290931"/>
                </a:lnTo>
                <a:cubicBezTo>
                  <a:pt x="394035" y="286286"/>
                  <a:pt x="390657" y="282064"/>
                  <a:pt x="386433" y="279108"/>
                </a:cubicBezTo>
                <a:cubicBezTo>
                  <a:pt x="381788" y="276575"/>
                  <a:pt x="376720" y="275730"/>
                  <a:pt x="371652" y="277419"/>
                </a:cubicBezTo>
                <a:cubicBezTo>
                  <a:pt x="361093" y="279953"/>
                  <a:pt x="355181" y="290931"/>
                  <a:pt x="357715" y="301065"/>
                </a:cubicBezTo>
                <a:lnTo>
                  <a:pt x="366584" y="334423"/>
                </a:lnTo>
                <a:cubicBezTo>
                  <a:pt x="367851" y="337801"/>
                  <a:pt x="365317" y="342023"/>
                  <a:pt x="361516" y="342868"/>
                </a:cubicBezTo>
                <a:cubicBezTo>
                  <a:pt x="360671" y="343290"/>
                  <a:pt x="360671" y="343290"/>
                  <a:pt x="359826" y="343290"/>
                </a:cubicBezTo>
                <a:lnTo>
                  <a:pt x="359404" y="343290"/>
                </a:lnTo>
                <a:cubicBezTo>
                  <a:pt x="358982" y="343290"/>
                  <a:pt x="358137" y="342868"/>
                  <a:pt x="357292" y="342868"/>
                </a:cubicBezTo>
                <a:cubicBezTo>
                  <a:pt x="356448" y="342868"/>
                  <a:pt x="356448" y="342446"/>
                  <a:pt x="355603" y="342023"/>
                </a:cubicBezTo>
                <a:cubicBezTo>
                  <a:pt x="355181" y="341601"/>
                  <a:pt x="355181" y="341601"/>
                  <a:pt x="355181" y="341601"/>
                </a:cubicBezTo>
                <a:cubicBezTo>
                  <a:pt x="354758" y="341179"/>
                  <a:pt x="353914" y="340757"/>
                  <a:pt x="353914" y="340334"/>
                </a:cubicBezTo>
                <a:cubicBezTo>
                  <a:pt x="353069" y="339068"/>
                  <a:pt x="353069" y="338645"/>
                  <a:pt x="353069" y="337801"/>
                </a:cubicBezTo>
                <a:lnTo>
                  <a:pt x="316326" y="201836"/>
                </a:lnTo>
                <a:cubicBezTo>
                  <a:pt x="313370" y="191702"/>
                  <a:pt x="302812" y="185368"/>
                  <a:pt x="292676" y="188324"/>
                </a:cubicBezTo>
                <a:close/>
                <a:moveTo>
                  <a:pt x="288452" y="135965"/>
                </a:moveTo>
                <a:cubicBezTo>
                  <a:pt x="246219" y="135965"/>
                  <a:pt x="212010" y="170167"/>
                  <a:pt x="212010" y="212392"/>
                </a:cubicBezTo>
                <a:cubicBezTo>
                  <a:pt x="212010" y="253351"/>
                  <a:pt x="244108" y="286709"/>
                  <a:pt x="284651" y="288398"/>
                </a:cubicBezTo>
                <a:lnTo>
                  <a:pt x="264802" y="215770"/>
                </a:lnTo>
                <a:cubicBezTo>
                  <a:pt x="262690" y="206903"/>
                  <a:pt x="263957" y="198036"/>
                  <a:pt x="268181" y="190013"/>
                </a:cubicBezTo>
                <a:cubicBezTo>
                  <a:pt x="272826" y="182413"/>
                  <a:pt x="280006" y="176923"/>
                  <a:pt x="288875" y="174390"/>
                </a:cubicBezTo>
                <a:cubicBezTo>
                  <a:pt x="307035" y="169323"/>
                  <a:pt x="325195" y="180301"/>
                  <a:pt x="330263" y="198458"/>
                </a:cubicBezTo>
                <a:lnTo>
                  <a:pt x="347156" y="261373"/>
                </a:lnTo>
                <a:cubicBezTo>
                  <a:pt x="358559" y="247861"/>
                  <a:pt x="364894" y="230549"/>
                  <a:pt x="364894" y="212392"/>
                </a:cubicBezTo>
                <a:cubicBezTo>
                  <a:pt x="364894" y="170167"/>
                  <a:pt x="330686" y="135965"/>
                  <a:pt x="288452" y="135965"/>
                </a:cubicBezTo>
                <a:close/>
                <a:moveTo>
                  <a:pt x="64194" y="89940"/>
                </a:moveTo>
                <a:cubicBezTo>
                  <a:pt x="62083" y="89940"/>
                  <a:pt x="59971" y="92051"/>
                  <a:pt x="59971" y="95007"/>
                </a:cubicBezTo>
                <a:lnTo>
                  <a:pt x="59971" y="268974"/>
                </a:lnTo>
                <a:cubicBezTo>
                  <a:pt x="59971" y="271508"/>
                  <a:pt x="62083" y="273619"/>
                  <a:pt x="64194" y="273619"/>
                </a:cubicBezTo>
                <a:lnTo>
                  <a:pt x="221724" y="273619"/>
                </a:lnTo>
                <a:cubicBezTo>
                  <a:pt x="206942" y="257573"/>
                  <a:pt x="197651" y="236038"/>
                  <a:pt x="197651" y="212392"/>
                </a:cubicBezTo>
                <a:cubicBezTo>
                  <a:pt x="197651" y="172701"/>
                  <a:pt x="222991" y="139343"/>
                  <a:pt x="258467" y="126675"/>
                </a:cubicBezTo>
                <a:lnTo>
                  <a:pt x="258467" y="95007"/>
                </a:lnTo>
                <a:cubicBezTo>
                  <a:pt x="258467" y="92051"/>
                  <a:pt x="256355" y="89940"/>
                  <a:pt x="253821" y="89940"/>
                </a:cubicBezTo>
                <a:close/>
                <a:moveTo>
                  <a:pt x="464198" y="44761"/>
                </a:moveTo>
                <a:cubicBezTo>
                  <a:pt x="467827" y="44761"/>
                  <a:pt x="471456" y="47987"/>
                  <a:pt x="471456" y="52020"/>
                </a:cubicBezTo>
                <a:cubicBezTo>
                  <a:pt x="471456" y="55649"/>
                  <a:pt x="467827" y="59278"/>
                  <a:pt x="464198" y="59278"/>
                </a:cubicBezTo>
                <a:cubicBezTo>
                  <a:pt x="460165" y="59278"/>
                  <a:pt x="456939" y="55649"/>
                  <a:pt x="456939" y="52020"/>
                </a:cubicBezTo>
                <a:cubicBezTo>
                  <a:pt x="456939" y="47987"/>
                  <a:pt x="460165" y="44761"/>
                  <a:pt x="464198" y="44761"/>
                </a:cubicBezTo>
                <a:close/>
                <a:moveTo>
                  <a:pt x="432493" y="44761"/>
                </a:moveTo>
                <a:cubicBezTo>
                  <a:pt x="436525" y="44761"/>
                  <a:pt x="439751" y="47987"/>
                  <a:pt x="439751" y="52020"/>
                </a:cubicBezTo>
                <a:cubicBezTo>
                  <a:pt x="439751" y="55649"/>
                  <a:pt x="436525" y="59278"/>
                  <a:pt x="432493" y="59278"/>
                </a:cubicBezTo>
                <a:cubicBezTo>
                  <a:pt x="428460" y="59278"/>
                  <a:pt x="425234" y="55649"/>
                  <a:pt x="425234" y="52020"/>
                </a:cubicBezTo>
                <a:cubicBezTo>
                  <a:pt x="425234" y="47987"/>
                  <a:pt x="428460" y="44761"/>
                  <a:pt x="432493" y="44761"/>
                </a:cubicBezTo>
                <a:close/>
                <a:moveTo>
                  <a:pt x="402652" y="44761"/>
                </a:moveTo>
                <a:cubicBezTo>
                  <a:pt x="406684" y="44761"/>
                  <a:pt x="409910" y="47987"/>
                  <a:pt x="409910" y="52020"/>
                </a:cubicBezTo>
                <a:cubicBezTo>
                  <a:pt x="409910" y="55649"/>
                  <a:pt x="406684" y="59278"/>
                  <a:pt x="402652" y="59278"/>
                </a:cubicBezTo>
                <a:cubicBezTo>
                  <a:pt x="398619" y="59278"/>
                  <a:pt x="395393" y="55649"/>
                  <a:pt x="395393" y="52020"/>
                </a:cubicBezTo>
                <a:cubicBezTo>
                  <a:pt x="395393" y="47987"/>
                  <a:pt x="398619" y="44761"/>
                  <a:pt x="402652" y="44761"/>
                </a:cubicBezTo>
                <a:close/>
                <a:moveTo>
                  <a:pt x="32520" y="13934"/>
                </a:moveTo>
                <a:cubicBezTo>
                  <a:pt x="22384" y="13934"/>
                  <a:pt x="13937" y="22379"/>
                  <a:pt x="13937" y="32513"/>
                </a:cubicBezTo>
                <a:lnTo>
                  <a:pt x="13937" y="301065"/>
                </a:lnTo>
                <a:cubicBezTo>
                  <a:pt x="13937" y="311199"/>
                  <a:pt x="22384" y="319644"/>
                  <a:pt x="32520" y="319644"/>
                </a:cubicBezTo>
                <a:lnTo>
                  <a:pt x="292676" y="319644"/>
                </a:lnTo>
                <a:lnTo>
                  <a:pt x="288452" y="303176"/>
                </a:lnTo>
                <a:cubicBezTo>
                  <a:pt x="269870" y="303176"/>
                  <a:pt x="252554" y="297265"/>
                  <a:pt x="238195" y="287975"/>
                </a:cubicBezTo>
                <a:lnTo>
                  <a:pt x="64194" y="287975"/>
                </a:lnTo>
                <a:cubicBezTo>
                  <a:pt x="54059" y="287975"/>
                  <a:pt x="45612" y="279530"/>
                  <a:pt x="45612" y="268974"/>
                </a:cubicBezTo>
                <a:lnTo>
                  <a:pt x="45612" y="95007"/>
                </a:lnTo>
                <a:cubicBezTo>
                  <a:pt x="45612" y="84450"/>
                  <a:pt x="54059" y="76005"/>
                  <a:pt x="64194" y="76005"/>
                </a:cubicBezTo>
                <a:lnTo>
                  <a:pt x="253821" y="76005"/>
                </a:lnTo>
                <a:cubicBezTo>
                  <a:pt x="264380" y="76005"/>
                  <a:pt x="272826" y="84450"/>
                  <a:pt x="272826" y="95007"/>
                </a:cubicBezTo>
                <a:lnTo>
                  <a:pt x="272826" y="123297"/>
                </a:lnTo>
                <a:cubicBezTo>
                  <a:pt x="277894" y="122031"/>
                  <a:pt x="283384" y="121608"/>
                  <a:pt x="288452" y="121608"/>
                </a:cubicBezTo>
                <a:cubicBezTo>
                  <a:pt x="338710" y="121608"/>
                  <a:pt x="379254" y="162145"/>
                  <a:pt x="379254" y="212392"/>
                </a:cubicBezTo>
                <a:cubicBezTo>
                  <a:pt x="379254" y="231816"/>
                  <a:pt x="373341" y="250395"/>
                  <a:pt x="361938" y="266018"/>
                </a:cubicBezTo>
                <a:cubicBezTo>
                  <a:pt x="363627" y="264751"/>
                  <a:pt x="365739" y="263907"/>
                  <a:pt x="367851" y="263485"/>
                </a:cubicBezTo>
                <a:cubicBezTo>
                  <a:pt x="376720" y="260951"/>
                  <a:pt x="385589" y="262218"/>
                  <a:pt x="393613" y="266863"/>
                </a:cubicBezTo>
                <a:cubicBezTo>
                  <a:pt x="394880" y="267707"/>
                  <a:pt x="395725" y="268552"/>
                  <a:pt x="396992" y="269396"/>
                </a:cubicBezTo>
                <a:cubicBezTo>
                  <a:pt x="397414" y="268129"/>
                  <a:pt x="398259" y="266863"/>
                  <a:pt x="398681" y="265174"/>
                </a:cubicBezTo>
                <a:cubicBezTo>
                  <a:pt x="403327" y="257573"/>
                  <a:pt x="410506" y="252084"/>
                  <a:pt x="419375" y="249973"/>
                </a:cubicBezTo>
                <a:cubicBezTo>
                  <a:pt x="427822" y="247439"/>
                  <a:pt x="437113" y="248706"/>
                  <a:pt x="445137" y="253351"/>
                </a:cubicBezTo>
                <a:cubicBezTo>
                  <a:pt x="446404" y="253773"/>
                  <a:pt x="447249" y="254617"/>
                  <a:pt x="448516" y="255462"/>
                </a:cubicBezTo>
                <a:cubicBezTo>
                  <a:pt x="452317" y="246172"/>
                  <a:pt x="460341" y="238994"/>
                  <a:pt x="470477" y="236038"/>
                </a:cubicBezTo>
                <a:cubicBezTo>
                  <a:pt x="479346" y="233927"/>
                  <a:pt x="488215" y="234772"/>
                  <a:pt x="496239" y="239416"/>
                </a:cubicBezTo>
                <a:cubicBezTo>
                  <a:pt x="498351" y="240261"/>
                  <a:pt x="500040" y="241950"/>
                  <a:pt x="502152" y="243639"/>
                </a:cubicBezTo>
                <a:lnTo>
                  <a:pt x="502152" y="32513"/>
                </a:lnTo>
                <a:cubicBezTo>
                  <a:pt x="502152" y="22379"/>
                  <a:pt x="493705" y="13934"/>
                  <a:pt x="483569" y="13934"/>
                </a:cubicBezTo>
                <a:close/>
                <a:moveTo>
                  <a:pt x="32520" y="0"/>
                </a:moveTo>
                <a:lnTo>
                  <a:pt x="483569" y="0"/>
                </a:lnTo>
                <a:cubicBezTo>
                  <a:pt x="501307" y="0"/>
                  <a:pt x="516089" y="14779"/>
                  <a:pt x="516089" y="32513"/>
                </a:cubicBezTo>
                <a:lnTo>
                  <a:pt x="516089" y="275308"/>
                </a:lnTo>
                <a:lnTo>
                  <a:pt x="520735" y="293042"/>
                </a:lnTo>
                <a:lnTo>
                  <a:pt x="552832" y="412539"/>
                </a:lnTo>
                <a:cubicBezTo>
                  <a:pt x="555366" y="421829"/>
                  <a:pt x="554099" y="431541"/>
                  <a:pt x="549453" y="439563"/>
                </a:cubicBezTo>
                <a:cubicBezTo>
                  <a:pt x="545652" y="445897"/>
                  <a:pt x="540162" y="450964"/>
                  <a:pt x="533405" y="453920"/>
                </a:cubicBezTo>
                <a:lnTo>
                  <a:pt x="541851" y="485166"/>
                </a:lnTo>
                <a:cubicBezTo>
                  <a:pt x="546075" y="500368"/>
                  <a:pt x="536783" y="515991"/>
                  <a:pt x="522002" y="520213"/>
                </a:cubicBezTo>
                <a:lnTo>
                  <a:pt x="414307" y="548926"/>
                </a:lnTo>
                <a:cubicBezTo>
                  <a:pt x="411773" y="549771"/>
                  <a:pt x="409239" y="549771"/>
                  <a:pt x="406705" y="549771"/>
                </a:cubicBezTo>
                <a:cubicBezTo>
                  <a:pt x="401637" y="549771"/>
                  <a:pt x="396992" y="548504"/>
                  <a:pt x="392768" y="546393"/>
                </a:cubicBezTo>
                <a:cubicBezTo>
                  <a:pt x="386011" y="542170"/>
                  <a:pt x="381365" y="536259"/>
                  <a:pt x="379254" y="529081"/>
                </a:cubicBezTo>
                <a:lnTo>
                  <a:pt x="371229" y="498256"/>
                </a:lnTo>
                <a:lnTo>
                  <a:pt x="327307" y="494034"/>
                </a:lnTo>
                <a:cubicBezTo>
                  <a:pt x="295210" y="491078"/>
                  <a:pt x="268181" y="468276"/>
                  <a:pt x="260156" y="437452"/>
                </a:cubicBezTo>
                <a:lnTo>
                  <a:pt x="249598" y="397761"/>
                </a:lnTo>
                <a:cubicBezTo>
                  <a:pt x="246642" y="387627"/>
                  <a:pt x="247909" y="377492"/>
                  <a:pt x="252977" y="368625"/>
                </a:cubicBezTo>
                <a:cubicBezTo>
                  <a:pt x="258467" y="359758"/>
                  <a:pt x="266491" y="353424"/>
                  <a:pt x="276205" y="350891"/>
                </a:cubicBezTo>
                <a:cubicBezTo>
                  <a:pt x="285496" y="348779"/>
                  <a:pt x="293943" y="349624"/>
                  <a:pt x="301545" y="352580"/>
                </a:cubicBezTo>
                <a:lnTo>
                  <a:pt x="296477" y="333578"/>
                </a:lnTo>
                <a:lnTo>
                  <a:pt x="32520" y="333578"/>
                </a:lnTo>
                <a:cubicBezTo>
                  <a:pt x="14782" y="333578"/>
                  <a:pt x="0" y="318800"/>
                  <a:pt x="0" y="301065"/>
                </a:cubicBezTo>
                <a:lnTo>
                  <a:pt x="0" y="32513"/>
                </a:lnTo>
                <a:cubicBezTo>
                  <a:pt x="0" y="14779"/>
                  <a:pt x="14782" y="0"/>
                  <a:pt x="325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0" name="Grafika 9" descr="Grupa docelowa kontur">
            <a:extLst>
              <a:ext uri="{FF2B5EF4-FFF2-40B4-BE49-F238E27FC236}">
                <a16:creationId xmlns:a16="http://schemas.microsoft.com/office/drawing/2014/main" id="{5AB1EC3A-7D45-7DC9-6907-9D04FD41B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4620" y="3419478"/>
            <a:ext cx="623911" cy="623911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DE8DEE35-FDAB-C050-D00E-9757E1AFA87C}"/>
              </a:ext>
            </a:extLst>
          </p:cNvPr>
          <p:cNvGrpSpPr/>
          <p:nvPr/>
        </p:nvGrpSpPr>
        <p:grpSpPr>
          <a:xfrm>
            <a:off x="5981822" y="2294695"/>
            <a:ext cx="677704" cy="676560"/>
            <a:chOff x="5979990" y="2016847"/>
            <a:chExt cx="677704" cy="676560"/>
          </a:xfrm>
        </p:grpSpPr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5D5D32AC-F31C-DD4B-E167-C75804E5B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6115751" y="2228738"/>
              <a:ext cx="408711" cy="9914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13" name="Walec 12">
              <a:extLst>
                <a:ext uri="{FF2B5EF4-FFF2-40B4-BE49-F238E27FC236}">
                  <a16:creationId xmlns:a16="http://schemas.microsoft.com/office/drawing/2014/main" id="{9383538C-7A6F-2128-7860-BD87524E31E6}"/>
                </a:ext>
              </a:extLst>
            </p:cNvPr>
            <p:cNvSpPr/>
            <p:nvPr/>
          </p:nvSpPr>
          <p:spPr>
            <a:xfrm>
              <a:off x="6128413" y="2016847"/>
              <a:ext cx="380856" cy="402468"/>
            </a:xfrm>
            <a:prstGeom prst="can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E835D8D6-0BFC-F10D-0201-E681F5046FFD}"/>
                </a:ext>
              </a:extLst>
            </p:cNvPr>
            <p:cNvSpPr txBox="1"/>
            <p:nvPr/>
          </p:nvSpPr>
          <p:spPr>
            <a:xfrm>
              <a:off x="5979990" y="2419316"/>
              <a:ext cx="677704" cy="274091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lake</a:t>
              </a:r>
            </a:p>
          </p:txBody>
        </p:sp>
      </p:grp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F3DCAD0-5F29-129F-BB30-2E5EF7DDB7FF}"/>
              </a:ext>
            </a:extLst>
          </p:cNvPr>
          <p:cNvSpPr txBox="1"/>
          <p:nvPr/>
        </p:nvSpPr>
        <p:spPr>
          <a:xfrm>
            <a:off x="4247449" y="2813062"/>
            <a:ext cx="1315700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multimedia communication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35DB024-20EC-EDED-9668-4678F477EB32}"/>
              </a:ext>
            </a:extLst>
          </p:cNvPr>
          <p:cNvSpPr txBox="1"/>
          <p:nvPr/>
        </p:nvSpPr>
        <p:spPr>
          <a:xfrm>
            <a:off x="4485551" y="3971952"/>
            <a:ext cx="862049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customer data</a:t>
            </a: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A03F5CFD-EB7C-53ED-F68F-9A50F7CF891E}"/>
              </a:ext>
            </a:extLst>
          </p:cNvPr>
          <p:cNvGrpSpPr/>
          <p:nvPr/>
        </p:nvGrpSpPr>
        <p:grpSpPr>
          <a:xfrm>
            <a:off x="5408125" y="1375657"/>
            <a:ext cx="525020" cy="2392185"/>
            <a:chOff x="4472962" y="1319498"/>
            <a:chExt cx="525020" cy="2392185"/>
          </a:xfrm>
        </p:grpSpPr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238D0BDF-23C8-9F5B-2910-A8F464E51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146" y="2459705"/>
              <a:ext cx="516836" cy="35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21FFA122-D30F-51B3-8BE7-9DFD8AB5B7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4021" y="1319498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ze strzałką 19">
              <a:extLst>
                <a:ext uri="{FF2B5EF4-FFF2-40B4-BE49-F238E27FC236}">
                  <a16:creationId xmlns:a16="http://schemas.microsoft.com/office/drawing/2014/main" id="{6E717E84-46FE-E161-16D1-156448E2212D}"/>
                </a:ext>
              </a:extLst>
            </p:cNvPr>
            <p:cNvCxnSpPr>
              <a:cxnSpLocks/>
            </p:cNvCxnSpPr>
            <p:nvPr/>
          </p:nvCxnSpPr>
          <p:spPr>
            <a:xfrm>
              <a:off x="4472962" y="3707159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53C6240B-6BDD-910D-928C-EE373854EBDB}"/>
                </a:ext>
              </a:extLst>
            </p:cNvPr>
            <p:cNvCxnSpPr>
              <a:cxnSpLocks/>
            </p:cNvCxnSpPr>
            <p:nvPr/>
          </p:nvCxnSpPr>
          <p:spPr>
            <a:xfrm>
              <a:off x="4481146" y="1324664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0FD91524-7464-F06D-6AF9-1BC1FEADE318}"/>
              </a:ext>
            </a:extLst>
          </p:cNvPr>
          <p:cNvGrpSpPr/>
          <p:nvPr/>
        </p:nvGrpSpPr>
        <p:grpSpPr>
          <a:xfrm>
            <a:off x="6822970" y="1375657"/>
            <a:ext cx="728420" cy="2392185"/>
            <a:chOff x="7218688" y="1500575"/>
            <a:chExt cx="728420" cy="2392185"/>
          </a:xfrm>
        </p:grpSpPr>
        <p:cxnSp>
          <p:nvCxnSpPr>
            <p:cNvPr id="23" name="Łącznik prosty ze strzałką 22">
              <a:extLst>
                <a:ext uri="{FF2B5EF4-FFF2-40B4-BE49-F238E27FC236}">
                  <a16:creationId xmlns:a16="http://schemas.microsoft.com/office/drawing/2014/main" id="{83378179-E5AE-B0A6-9628-EFD511C9D0C0}"/>
                </a:ext>
              </a:extLst>
            </p:cNvPr>
            <p:cNvCxnSpPr>
              <a:cxnSpLocks/>
            </p:cNvCxnSpPr>
            <p:nvPr/>
          </p:nvCxnSpPr>
          <p:spPr>
            <a:xfrm>
              <a:off x="7218688" y="2636494"/>
              <a:ext cx="7284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B0F5B302-1CBB-A261-A300-B7A8A8347374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1500575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ze strzałką 24">
              <a:extLst>
                <a:ext uri="{FF2B5EF4-FFF2-40B4-BE49-F238E27FC236}">
                  <a16:creationId xmlns:a16="http://schemas.microsoft.com/office/drawing/2014/main" id="{D5D6638A-5308-5A20-C340-F5DEAE91417A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72" y="1500575"/>
              <a:ext cx="512736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ze strzałką 25">
              <a:extLst>
                <a:ext uri="{FF2B5EF4-FFF2-40B4-BE49-F238E27FC236}">
                  <a16:creationId xmlns:a16="http://schemas.microsoft.com/office/drawing/2014/main" id="{B20803C2-317C-D369-4DE9-4C828F4078DD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2050141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ze strzałką 26">
              <a:extLst>
                <a:ext uri="{FF2B5EF4-FFF2-40B4-BE49-F238E27FC236}">
                  <a16:creationId xmlns:a16="http://schemas.microsoft.com/office/drawing/2014/main" id="{827E92CE-FCBB-D6F5-9FA0-670A49FE8AAD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20993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481A01EC-6D45-32E4-B083-316306F69292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89276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C15E7127-212E-77B7-39A1-C861600E77CA}"/>
              </a:ext>
            </a:extLst>
          </p:cNvPr>
          <p:cNvSpPr txBox="1"/>
          <p:nvPr/>
        </p:nvSpPr>
        <p:spPr>
          <a:xfrm>
            <a:off x="7512164" y="1237428"/>
            <a:ext cx="95181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filtering/ETL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6DF7874D-FCE4-E04C-BE8B-A02305C04974}"/>
              </a:ext>
            </a:extLst>
          </p:cNvPr>
          <p:cNvSpPr txBox="1"/>
          <p:nvPr/>
        </p:nvSpPr>
        <p:spPr>
          <a:xfrm>
            <a:off x="7512164" y="1787519"/>
            <a:ext cx="918155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0435F7A-E183-C1A9-095D-C6065C0893FA}"/>
              </a:ext>
            </a:extLst>
          </p:cNvPr>
          <p:cNvSpPr txBox="1"/>
          <p:nvPr/>
        </p:nvSpPr>
        <p:spPr>
          <a:xfrm>
            <a:off x="7512164" y="2378818"/>
            <a:ext cx="955024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E24CD5A-F546-FAD6-66B2-7661C5C59AFC}"/>
              </a:ext>
            </a:extLst>
          </p:cNvPr>
          <p:cNvSpPr txBox="1"/>
          <p:nvPr/>
        </p:nvSpPr>
        <p:spPr>
          <a:xfrm>
            <a:off x="7512164" y="2945056"/>
            <a:ext cx="953421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warehouses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ED62C3DE-F744-8EE2-B15C-B7F6EF1AF795}"/>
              </a:ext>
            </a:extLst>
          </p:cNvPr>
          <p:cNvSpPr txBox="1"/>
          <p:nvPr/>
        </p:nvSpPr>
        <p:spPr>
          <a:xfrm>
            <a:off x="7487931" y="3626272"/>
            <a:ext cx="95983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9547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lake: advantages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Can store large amounts of data</a:t>
            </a:r>
          </a:p>
          <a:p>
            <a:endParaRPr lang="pl-PL"/>
          </a:p>
          <a:p>
            <a:r>
              <a:rPr lang="pl-PL"/>
              <a:t>Data can be</a:t>
            </a:r>
          </a:p>
          <a:p>
            <a:r>
              <a:rPr lang="pl-PL"/>
              <a:t> - Structured</a:t>
            </a:r>
          </a:p>
          <a:p>
            <a:r>
              <a:rPr lang="pl-PL"/>
              <a:t> - Semi-structured</a:t>
            </a:r>
          </a:p>
          <a:p>
            <a:r>
              <a:rPr lang="pl-PL"/>
              <a:t> - Unstructured</a:t>
            </a:r>
          </a:p>
          <a:p>
            <a:endParaRPr lang="pl-PL"/>
          </a:p>
          <a:p>
            <a:r>
              <a:rPr lang="pl-PL"/>
              <a:t>No pre-load processing required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B8E1A8EE-F4A4-02F8-9E3C-562360D05E3A}"/>
              </a:ext>
            </a:extLst>
          </p:cNvPr>
          <p:cNvGrpSpPr/>
          <p:nvPr/>
        </p:nvGrpSpPr>
        <p:grpSpPr>
          <a:xfrm>
            <a:off x="4397033" y="1171548"/>
            <a:ext cx="990290" cy="794522"/>
            <a:chOff x="5954256" y="2703078"/>
            <a:chExt cx="1184552" cy="950376"/>
          </a:xfrm>
        </p:grpSpPr>
        <p:pic>
          <p:nvPicPr>
            <p:cNvPr id="7" name="Grafika 6" descr="Połączenia kontur">
              <a:extLst>
                <a:ext uri="{FF2B5EF4-FFF2-40B4-BE49-F238E27FC236}">
                  <a16:creationId xmlns:a16="http://schemas.microsoft.com/office/drawing/2014/main" id="{FB803AD9-F962-6D99-73B8-F7C310577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D5EF4829-88A2-1B85-DBE0-670000B852DA}"/>
                </a:ext>
              </a:extLst>
            </p:cNvPr>
            <p:cNvSpPr txBox="1"/>
            <p:nvPr/>
          </p:nvSpPr>
          <p:spPr>
            <a:xfrm>
              <a:off x="5954256" y="3325597"/>
              <a:ext cx="1184552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social interactions</a:t>
              </a:r>
            </a:p>
          </p:txBody>
        </p:sp>
      </p:grpSp>
      <p:sp>
        <p:nvSpPr>
          <p:cNvPr id="9" name="Freeform 26">
            <a:extLst>
              <a:ext uri="{FF2B5EF4-FFF2-40B4-BE49-F238E27FC236}">
                <a16:creationId xmlns:a16="http://schemas.microsoft.com/office/drawing/2014/main" id="{3696570B-EE0C-86A0-F1D4-53621110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21" y="2419315"/>
            <a:ext cx="463158" cy="427320"/>
          </a:xfrm>
          <a:custGeom>
            <a:avLst/>
            <a:gdLst>
              <a:gd name="connsiteX0" fmla="*/ 292676 w 554115"/>
              <a:gd name="connsiteY0" fmla="*/ 188324 h 549771"/>
              <a:gd name="connsiteX1" fmla="*/ 280850 w 554115"/>
              <a:gd name="connsiteY1" fmla="*/ 197191 h 549771"/>
              <a:gd name="connsiteX2" fmla="*/ 278739 w 554115"/>
              <a:gd name="connsiteY2" fmla="*/ 212392 h 549771"/>
              <a:gd name="connsiteX3" fmla="*/ 325195 w 554115"/>
              <a:gd name="connsiteY3" fmla="*/ 384671 h 549771"/>
              <a:gd name="connsiteX4" fmla="*/ 333642 w 554115"/>
              <a:gd name="connsiteY4" fmla="*/ 416340 h 549771"/>
              <a:gd name="connsiteX5" fmla="*/ 328152 w 554115"/>
              <a:gd name="connsiteY5" fmla="*/ 424785 h 549771"/>
              <a:gd name="connsiteX6" fmla="*/ 319705 w 554115"/>
              <a:gd name="connsiteY6" fmla="*/ 419718 h 549771"/>
              <a:gd name="connsiteX7" fmla="*/ 309147 w 554115"/>
              <a:gd name="connsiteY7" fmla="*/ 381293 h 549771"/>
              <a:gd name="connsiteX8" fmla="*/ 298166 w 554115"/>
              <a:gd name="connsiteY8" fmla="*/ 366936 h 549771"/>
              <a:gd name="connsiteX9" fmla="*/ 280006 w 554115"/>
              <a:gd name="connsiteY9" fmla="*/ 364825 h 549771"/>
              <a:gd name="connsiteX10" fmla="*/ 265647 w 554115"/>
              <a:gd name="connsiteY10" fmla="*/ 375381 h 549771"/>
              <a:gd name="connsiteX11" fmla="*/ 263113 w 554115"/>
              <a:gd name="connsiteY11" fmla="*/ 393960 h 549771"/>
              <a:gd name="connsiteX12" fmla="*/ 273671 w 554115"/>
              <a:gd name="connsiteY12" fmla="*/ 433652 h 549771"/>
              <a:gd name="connsiteX13" fmla="*/ 328152 w 554115"/>
              <a:gd name="connsiteY13" fmla="*/ 479677 h 549771"/>
              <a:gd name="connsiteX14" fmla="*/ 375030 w 554115"/>
              <a:gd name="connsiteY14" fmla="*/ 484322 h 549771"/>
              <a:gd name="connsiteX15" fmla="*/ 383477 w 554115"/>
              <a:gd name="connsiteY15" fmla="*/ 489389 h 549771"/>
              <a:gd name="connsiteX16" fmla="*/ 393191 w 554115"/>
              <a:gd name="connsiteY16" fmla="*/ 525280 h 549771"/>
              <a:gd name="connsiteX17" fmla="*/ 399526 w 554115"/>
              <a:gd name="connsiteY17" fmla="*/ 533725 h 549771"/>
              <a:gd name="connsiteX18" fmla="*/ 410506 w 554115"/>
              <a:gd name="connsiteY18" fmla="*/ 534992 h 549771"/>
              <a:gd name="connsiteX19" fmla="*/ 518201 w 554115"/>
              <a:gd name="connsiteY19" fmla="*/ 506279 h 549771"/>
              <a:gd name="connsiteX20" fmla="*/ 527914 w 554115"/>
              <a:gd name="connsiteY20" fmla="*/ 488967 h 549771"/>
              <a:gd name="connsiteX21" fmla="*/ 518623 w 554115"/>
              <a:gd name="connsiteY21" fmla="*/ 453075 h 549771"/>
              <a:gd name="connsiteX22" fmla="*/ 519045 w 554115"/>
              <a:gd name="connsiteY22" fmla="*/ 448008 h 549771"/>
              <a:gd name="connsiteX23" fmla="*/ 524113 w 554115"/>
              <a:gd name="connsiteY23" fmla="*/ 442097 h 549771"/>
              <a:gd name="connsiteX24" fmla="*/ 537206 w 554115"/>
              <a:gd name="connsiteY24" fmla="*/ 432385 h 549771"/>
              <a:gd name="connsiteX25" fmla="*/ 538895 w 554115"/>
              <a:gd name="connsiteY25" fmla="*/ 416340 h 549771"/>
              <a:gd name="connsiteX26" fmla="*/ 507220 w 554115"/>
              <a:gd name="connsiteY26" fmla="*/ 296420 h 549771"/>
              <a:gd name="connsiteX27" fmla="*/ 498351 w 554115"/>
              <a:gd name="connsiteY27" fmla="*/ 263485 h 549771"/>
              <a:gd name="connsiteX28" fmla="*/ 489482 w 554115"/>
              <a:gd name="connsiteY28" fmla="*/ 251662 h 549771"/>
              <a:gd name="connsiteX29" fmla="*/ 474278 w 554115"/>
              <a:gd name="connsiteY29" fmla="*/ 249973 h 549771"/>
              <a:gd name="connsiteX30" fmla="*/ 460341 w 554115"/>
              <a:gd name="connsiteY30" fmla="*/ 273619 h 549771"/>
              <a:gd name="connsiteX31" fmla="*/ 469210 w 554115"/>
              <a:gd name="connsiteY31" fmla="*/ 306977 h 549771"/>
              <a:gd name="connsiteX32" fmla="*/ 464565 w 554115"/>
              <a:gd name="connsiteY32" fmla="*/ 315422 h 549771"/>
              <a:gd name="connsiteX33" fmla="*/ 462453 w 554115"/>
              <a:gd name="connsiteY33" fmla="*/ 315422 h 549771"/>
              <a:gd name="connsiteX34" fmla="*/ 460341 w 554115"/>
              <a:gd name="connsiteY34" fmla="*/ 315422 h 549771"/>
              <a:gd name="connsiteX35" fmla="*/ 458230 w 554115"/>
              <a:gd name="connsiteY35" fmla="*/ 314155 h 549771"/>
              <a:gd name="connsiteX36" fmla="*/ 456963 w 554115"/>
              <a:gd name="connsiteY36" fmla="*/ 312888 h 549771"/>
              <a:gd name="connsiteX37" fmla="*/ 456540 w 554115"/>
              <a:gd name="connsiteY37" fmla="*/ 312044 h 549771"/>
              <a:gd name="connsiteX38" fmla="*/ 455696 w 554115"/>
              <a:gd name="connsiteY38" fmla="*/ 310355 h 549771"/>
              <a:gd name="connsiteX39" fmla="*/ 446827 w 554115"/>
              <a:gd name="connsiteY39" fmla="*/ 277419 h 549771"/>
              <a:gd name="connsiteX40" fmla="*/ 437958 w 554115"/>
              <a:gd name="connsiteY40" fmla="*/ 265174 h 549771"/>
              <a:gd name="connsiteX41" fmla="*/ 422754 w 554115"/>
              <a:gd name="connsiteY41" fmla="*/ 263485 h 549771"/>
              <a:gd name="connsiteX42" fmla="*/ 410929 w 554115"/>
              <a:gd name="connsiteY42" fmla="*/ 272352 h 549771"/>
              <a:gd name="connsiteX43" fmla="*/ 409239 w 554115"/>
              <a:gd name="connsiteY43" fmla="*/ 287553 h 549771"/>
              <a:gd name="connsiteX44" fmla="*/ 418108 w 554115"/>
              <a:gd name="connsiteY44" fmla="*/ 320489 h 549771"/>
              <a:gd name="connsiteX45" fmla="*/ 413040 w 554115"/>
              <a:gd name="connsiteY45" fmla="*/ 329356 h 549771"/>
              <a:gd name="connsiteX46" fmla="*/ 411351 w 554115"/>
              <a:gd name="connsiteY46" fmla="*/ 329356 h 549771"/>
              <a:gd name="connsiteX47" fmla="*/ 410929 w 554115"/>
              <a:gd name="connsiteY47" fmla="*/ 329356 h 549771"/>
              <a:gd name="connsiteX48" fmla="*/ 408817 w 554115"/>
              <a:gd name="connsiteY48" fmla="*/ 329356 h 549771"/>
              <a:gd name="connsiteX49" fmla="*/ 408817 w 554115"/>
              <a:gd name="connsiteY49" fmla="*/ 328934 h 549771"/>
              <a:gd name="connsiteX50" fmla="*/ 407128 w 554115"/>
              <a:gd name="connsiteY50" fmla="*/ 328089 h 549771"/>
              <a:gd name="connsiteX51" fmla="*/ 406705 w 554115"/>
              <a:gd name="connsiteY51" fmla="*/ 328089 h 549771"/>
              <a:gd name="connsiteX52" fmla="*/ 405438 w 554115"/>
              <a:gd name="connsiteY52" fmla="*/ 326400 h 549771"/>
              <a:gd name="connsiteX53" fmla="*/ 405438 w 554115"/>
              <a:gd name="connsiteY53" fmla="*/ 325978 h 549771"/>
              <a:gd name="connsiteX54" fmla="*/ 404171 w 554115"/>
              <a:gd name="connsiteY54" fmla="*/ 323867 h 549771"/>
              <a:gd name="connsiteX55" fmla="*/ 395302 w 554115"/>
              <a:gd name="connsiteY55" fmla="*/ 290931 h 549771"/>
              <a:gd name="connsiteX56" fmla="*/ 386433 w 554115"/>
              <a:gd name="connsiteY56" fmla="*/ 279108 h 549771"/>
              <a:gd name="connsiteX57" fmla="*/ 371652 w 554115"/>
              <a:gd name="connsiteY57" fmla="*/ 277419 h 549771"/>
              <a:gd name="connsiteX58" fmla="*/ 357715 w 554115"/>
              <a:gd name="connsiteY58" fmla="*/ 301065 h 549771"/>
              <a:gd name="connsiteX59" fmla="*/ 366584 w 554115"/>
              <a:gd name="connsiteY59" fmla="*/ 334423 h 549771"/>
              <a:gd name="connsiteX60" fmla="*/ 361516 w 554115"/>
              <a:gd name="connsiteY60" fmla="*/ 342868 h 549771"/>
              <a:gd name="connsiteX61" fmla="*/ 359826 w 554115"/>
              <a:gd name="connsiteY61" fmla="*/ 343290 h 549771"/>
              <a:gd name="connsiteX62" fmla="*/ 359404 w 554115"/>
              <a:gd name="connsiteY62" fmla="*/ 343290 h 549771"/>
              <a:gd name="connsiteX63" fmla="*/ 357292 w 554115"/>
              <a:gd name="connsiteY63" fmla="*/ 342868 h 549771"/>
              <a:gd name="connsiteX64" fmla="*/ 355603 w 554115"/>
              <a:gd name="connsiteY64" fmla="*/ 342023 h 549771"/>
              <a:gd name="connsiteX65" fmla="*/ 355181 w 554115"/>
              <a:gd name="connsiteY65" fmla="*/ 341601 h 549771"/>
              <a:gd name="connsiteX66" fmla="*/ 353914 w 554115"/>
              <a:gd name="connsiteY66" fmla="*/ 340334 h 549771"/>
              <a:gd name="connsiteX67" fmla="*/ 353069 w 554115"/>
              <a:gd name="connsiteY67" fmla="*/ 337801 h 549771"/>
              <a:gd name="connsiteX68" fmla="*/ 316326 w 554115"/>
              <a:gd name="connsiteY68" fmla="*/ 201836 h 549771"/>
              <a:gd name="connsiteX69" fmla="*/ 292676 w 554115"/>
              <a:gd name="connsiteY69" fmla="*/ 188324 h 549771"/>
              <a:gd name="connsiteX70" fmla="*/ 288452 w 554115"/>
              <a:gd name="connsiteY70" fmla="*/ 135965 h 549771"/>
              <a:gd name="connsiteX71" fmla="*/ 212010 w 554115"/>
              <a:gd name="connsiteY71" fmla="*/ 212392 h 549771"/>
              <a:gd name="connsiteX72" fmla="*/ 284651 w 554115"/>
              <a:gd name="connsiteY72" fmla="*/ 288398 h 549771"/>
              <a:gd name="connsiteX73" fmla="*/ 264802 w 554115"/>
              <a:gd name="connsiteY73" fmla="*/ 215770 h 549771"/>
              <a:gd name="connsiteX74" fmla="*/ 268181 w 554115"/>
              <a:gd name="connsiteY74" fmla="*/ 190013 h 549771"/>
              <a:gd name="connsiteX75" fmla="*/ 288875 w 554115"/>
              <a:gd name="connsiteY75" fmla="*/ 174390 h 549771"/>
              <a:gd name="connsiteX76" fmla="*/ 330263 w 554115"/>
              <a:gd name="connsiteY76" fmla="*/ 198458 h 549771"/>
              <a:gd name="connsiteX77" fmla="*/ 347156 w 554115"/>
              <a:gd name="connsiteY77" fmla="*/ 261373 h 549771"/>
              <a:gd name="connsiteX78" fmla="*/ 364894 w 554115"/>
              <a:gd name="connsiteY78" fmla="*/ 212392 h 549771"/>
              <a:gd name="connsiteX79" fmla="*/ 288452 w 554115"/>
              <a:gd name="connsiteY79" fmla="*/ 135965 h 549771"/>
              <a:gd name="connsiteX80" fmla="*/ 64194 w 554115"/>
              <a:gd name="connsiteY80" fmla="*/ 89940 h 549771"/>
              <a:gd name="connsiteX81" fmla="*/ 59971 w 554115"/>
              <a:gd name="connsiteY81" fmla="*/ 95007 h 549771"/>
              <a:gd name="connsiteX82" fmla="*/ 59971 w 554115"/>
              <a:gd name="connsiteY82" fmla="*/ 268974 h 549771"/>
              <a:gd name="connsiteX83" fmla="*/ 64194 w 554115"/>
              <a:gd name="connsiteY83" fmla="*/ 273619 h 549771"/>
              <a:gd name="connsiteX84" fmla="*/ 221724 w 554115"/>
              <a:gd name="connsiteY84" fmla="*/ 273619 h 549771"/>
              <a:gd name="connsiteX85" fmla="*/ 197651 w 554115"/>
              <a:gd name="connsiteY85" fmla="*/ 212392 h 549771"/>
              <a:gd name="connsiteX86" fmla="*/ 258467 w 554115"/>
              <a:gd name="connsiteY86" fmla="*/ 126675 h 549771"/>
              <a:gd name="connsiteX87" fmla="*/ 258467 w 554115"/>
              <a:gd name="connsiteY87" fmla="*/ 95007 h 549771"/>
              <a:gd name="connsiteX88" fmla="*/ 253821 w 554115"/>
              <a:gd name="connsiteY88" fmla="*/ 89940 h 549771"/>
              <a:gd name="connsiteX89" fmla="*/ 464198 w 554115"/>
              <a:gd name="connsiteY89" fmla="*/ 44761 h 549771"/>
              <a:gd name="connsiteX90" fmla="*/ 471456 w 554115"/>
              <a:gd name="connsiteY90" fmla="*/ 52020 h 549771"/>
              <a:gd name="connsiteX91" fmla="*/ 464198 w 554115"/>
              <a:gd name="connsiteY91" fmla="*/ 59278 h 549771"/>
              <a:gd name="connsiteX92" fmla="*/ 456939 w 554115"/>
              <a:gd name="connsiteY92" fmla="*/ 52020 h 549771"/>
              <a:gd name="connsiteX93" fmla="*/ 464198 w 554115"/>
              <a:gd name="connsiteY93" fmla="*/ 44761 h 549771"/>
              <a:gd name="connsiteX94" fmla="*/ 432493 w 554115"/>
              <a:gd name="connsiteY94" fmla="*/ 44761 h 549771"/>
              <a:gd name="connsiteX95" fmla="*/ 439751 w 554115"/>
              <a:gd name="connsiteY95" fmla="*/ 52020 h 549771"/>
              <a:gd name="connsiteX96" fmla="*/ 432493 w 554115"/>
              <a:gd name="connsiteY96" fmla="*/ 59278 h 549771"/>
              <a:gd name="connsiteX97" fmla="*/ 425234 w 554115"/>
              <a:gd name="connsiteY97" fmla="*/ 52020 h 549771"/>
              <a:gd name="connsiteX98" fmla="*/ 432493 w 554115"/>
              <a:gd name="connsiteY98" fmla="*/ 44761 h 549771"/>
              <a:gd name="connsiteX99" fmla="*/ 402652 w 554115"/>
              <a:gd name="connsiteY99" fmla="*/ 44761 h 549771"/>
              <a:gd name="connsiteX100" fmla="*/ 409910 w 554115"/>
              <a:gd name="connsiteY100" fmla="*/ 52020 h 549771"/>
              <a:gd name="connsiteX101" fmla="*/ 402652 w 554115"/>
              <a:gd name="connsiteY101" fmla="*/ 59278 h 549771"/>
              <a:gd name="connsiteX102" fmla="*/ 395393 w 554115"/>
              <a:gd name="connsiteY102" fmla="*/ 52020 h 549771"/>
              <a:gd name="connsiteX103" fmla="*/ 402652 w 554115"/>
              <a:gd name="connsiteY103" fmla="*/ 44761 h 549771"/>
              <a:gd name="connsiteX104" fmla="*/ 32520 w 554115"/>
              <a:gd name="connsiteY104" fmla="*/ 13934 h 549771"/>
              <a:gd name="connsiteX105" fmla="*/ 13937 w 554115"/>
              <a:gd name="connsiteY105" fmla="*/ 32513 h 549771"/>
              <a:gd name="connsiteX106" fmla="*/ 13937 w 554115"/>
              <a:gd name="connsiteY106" fmla="*/ 301065 h 549771"/>
              <a:gd name="connsiteX107" fmla="*/ 32520 w 554115"/>
              <a:gd name="connsiteY107" fmla="*/ 319644 h 549771"/>
              <a:gd name="connsiteX108" fmla="*/ 292676 w 554115"/>
              <a:gd name="connsiteY108" fmla="*/ 319644 h 549771"/>
              <a:gd name="connsiteX109" fmla="*/ 288452 w 554115"/>
              <a:gd name="connsiteY109" fmla="*/ 303176 h 549771"/>
              <a:gd name="connsiteX110" fmla="*/ 238195 w 554115"/>
              <a:gd name="connsiteY110" fmla="*/ 287975 h 549771"/>
              <a:gd name="connsiteX111" fmla="*/ 64194 w 554115"/>
              <a:gd name="connsiteY111" fmla="*/ 287975 h 549771"/>
              <a:gd name="connsiteX112" fmla="*/ 45612 w 554115"/>
              <a:gd name="connsiteY112" fmla="*/ 268974 h 549771"/>
              <a:gd name="connsiteX113" fmla="*/ 45612 w 554115"/>
              <a:gd name="connsiteY113" fmla="*/ 95007 h 549771"/>
              <a:gd name="connsiteX114" fmla="*/ 64194 w 554115"/>
              <a:gd name="connsiteY114" fmla="*/ 76005 h 549771"/>
              <a:gd name="connsiteX115" fmla="*/ 253821 w 554115"/>
              <a:gd name="connsiteY115" fmla="*/ 76005 h 549771"/>
              <a:gd name="connsiteX116" fmla="*/ 272826 w 554115"/>
              <a:gd name="connsiteY116" fmla="*/ 95007 h 549771"/>
              <a:gd name="connsiteX117" fmla="*/ 272826 w 554115"/>
              <a:gd name="connsiteY117" fmla="*/ 123297 h 549771"/>
              <a:gd name="connsiteX118" fmla="*/ 288452 w 554115"/>
              <a:gd name="connsiteY118" fmla="*/ 121608 h 549771"/>
              <a:gd name="connsiteX119" fmla="*/ 379254 w 554115"/>
              <a:gd name="connsiteY119" fmla="*/ 212392 h 549771"/>
              <a:gd name="connsiteX120" fmla="*/ 361938 w 554115"/>
              <a:gd name="connsiteY120" fmla="*/ 266018 h 549771"/>
              <a:gd name="connsiteX121" fmla="*/ 367851 w 554115"/>
              <a:gd name="connsiteY121" fmla="*/ 263485 h 549771"/>
              <a:gd name="connsiteX122" fmla="*/ 393613 w 554115"/>
              <a:gd name="connsiteY122" fmla="*/ 266863 h 549771"/>
              <a:gd name="connsiteX123" fmla="*/ 396992 w 554115"/>
              <a:gd name="connsiteY123" fmla="*/ 269396 h 549771"/>
              <a:gd name="connsiteX124" fmla="*/ 398681 w 554115"/>
              <a:gd name="connsiteY124" fmla="*/ 265174 h 549771"/>
              <a:gd name="connsiteX125" fmla="*/ 419375 w 554115"/>
              <a:gd name="connsiteY125" fmla="*/ 249973 h 549771"/>
              <a:gd name="connsiteX126" fmla="*/ 445137 w 554115"/>
              <a:gd name="connsiteY126" fmla="*/ 253351 h 549771"/>
              <a:gd name="connsiteX127" fmla="*/ 448516 w 554115"/>
              <a:gd name="connsiteY127" fmla="*/ 255462 h 549771"/>
              <a:gd name="connsiteX128" fmla="*/ 470477 w 554115"/>
              <a:gd name="connsiteY128" fmla="*/ 236038 h 549771"/>
              <a:gd name="connsiteX129" fmla="*/ 496239 w 554115"/>
              <a:gd name="connsiteY129" fmla="*/ 239416 h 549771"/>
              <a:gd name="connsiteX130" fmla="*/ 502152 w 554115"/>
              <a:gd name="connsiteY130" fmla="*/ 243639 h 549771"/>
              <a:gd name="connsiteX131" fmla="*/ 502152 w 554115"/>
              <a:gd name="connsiteY131" fmla="*/ 32513 h 549771"/>
              <a:gd name="connsiteX132" fmla="*/ 483569 w 554115"/>
              <a:gd name="connsiteY132" fmla="*/ 13934 h 549771"/>
              <a:gd name="connsiteX133" fmla="*/ 32520 w 554115"/>
              <a:gd name="connsiteY133" fmla="*/ 0 h 549771"/>
              <a:gd name="connsiteX134" fmla="*/ 483569 w 554115"/>
              <a:gd name="connsiteY134" fmla="*/ 0 h 549771"/>
              <a:gd name="connsiteX135" fmla="*/ 516089 w 554115"/>
              <a:gd name="connsiteY135" fmla="*/ 32513 h 549771"/>
              <a:gd name="connsiteX136" fmla="*/ 516089 w 554115"/>
              <a:gd name="connsiteY136" fmla="*/ 275308 h 549771"/>
              <a:gd name="connsiteX137" fmla="*/ 520735 w 554115"/>
              <a:gd name="connsiteY137" fmla="*/ 293042 h 549771"/>
              <a:gd name="connsiteX138" fmla="*/ 552832 w 554115"/>
              <a:gd name="connsiteY138" fmla="*/ 412539 h 549771"/>
              <a:gd name="connsiteX139" fmla="*/ 549453 w 554115"/>
              <a:gd name="connsiteY139" fmla="*/ 439563 h 549771"/>
              <a:gd name="connsiteX140" fmla="*/ 533405 w 554115"/>
              <a:gd name="connsiteY140" fmla="*/ 453920 h 549771"/>
              <a:gd name="connsiteX141" fmla="*/ 541851 w 554115"/>
              <a:gd name="connsiteY141" fmla="*/ 485166 h 549771"/>
              <a:gd name="connsiteX142" fmla="*/ 522002 w 554115"/>
              <a:gd name="connsiteY142" fmla="*/ 520213 h 549771"/>
              <a:gd name="connsiteX143" fmla="*/ 414307 w 554115"/>
              <a:gd name="connsiteY143" fmla="*/ 548926 h 549771"/>
              <a:gd name="connsiteX144" fmla="*/ 406705 w 554115"/>
              <a:gd name="connsiteY144" fmla="*/ 549771 h 549771"/>
              <a:gd name="connsiteX145" fmla="*/ 392768 w 554115"/>
              <a:gd name="connsiteY145" fmla="*/ 546393 h 549771"/>
              <a:gd name="connsiteX146" fmla="*/ 379254 w 554115"/>
              <a:gd name="connsiteY146" fmla="*/ 529081 h 549771"/>
              <a:gd name="connsiteX147" fmla="*/ 371229 w 554115"/>
              <a:gd name="connsiteY147" fmla="*/ 498256 h 549771"/>
              <a:gd name="connsiteX148" fmla="*/ 327307 w 554115"/>
              <a:gd name="connsiteY148" fmla="*/ 494034 h 549771"/>
              <a:gd name="connsiteX149" fmla="*/ 260156 w 554115"/>
              <a:gd name="connsiteY149" fmla="*/ 437452 h 549771"/>
              <a:gd name="connsiteX150" fmla="*/ 249598 w 554115"/>
              <a:gd name="connsiteY150" fmla="*/ 397761 h 549771"/>
              <a:gd name="connsiteX151" fmla="*/ 252977 w 554115"/>
              <a:gd name="connsiteY151" fmla="*/ 368625 h 549771"/>
              <a:gd name="connsiteX152" fmla="*/ 276205 w 554115"/>
              <a:gd name="connsiteY152" fmla="*/ 350891 h 549771"/>
              <a:gd name="connsiteX153" fmla="*/ 301545 w 554115"/>
              <a:gd name="connsiteY153" fmla="*/ 352580 h 549771"/>
              <a:gd name="connsiteX154" fmla="*/ 296477 w 554115"/>
              <a:gd name="connsiteY154" fmla="*/ 333578 h 549771"/>
              <a:gd name="connsiteX155" fmla="*/ 32520 w 554115"/>
              <a:gd name="connsiteY155" fmla="*/ 333578 h 549771"/>
              <a:gd name="connsiteX156" fmla="*/ 0 w 554115"/>
              <a:gd name="connsiteY156" fmla="*/ 301065 h 549771"/>
              <a:gd name="connsiteX157" fmla="*/ 0 w 554115"/>
              <a:gd name="connsiteY157" fmla="*/ 32513 h 549771"/>
              <a:gd name="connsiteX158" fmla="*/ 32520 w 554115"/>
              <a:gd name="connsiteY158" fmla="*/ 0 h 54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554115" h="549771">
                <a:moveTo>
                  <a:pt x="292676" y="188324"/>
                </a:moveTo>
                <a:cubicBezTo>
                  <a:pt x="287608" y="189591"/>
                  <a:pt x="283384" y="192969"/>
                  <a:pt x="280850" y="197191"/>
                </a:cubicBezTo>
                <a:cubicBezTo>
                  <a:pt x="277894" y="201836"/>
                  <a:pt x="277472" y="206903"/>
                  <a:pt x="278739" y="212392"/>
                </a:cubicBezTo>
                <a:lnTo>
                  <a:pt x="325195" y="384671"/>
                </a:lnTo>
                <a:lnTo>
                  <a:pt x="333642" y="416340"/>
                </a:lnTo>
                <a:cubicBezTo>
                  <a:pt x="334487" y="420140"/>
                  <a:pt x="332375" y="423940"/>
                  <a:pt x="328152" y="424785"/>
                </a:cubicBezTo>
                <a:cubicBezTo>
                  <a:pt x="324351" y="426051"/>
                  <a:pt x="320972" y="423940"/>
                  <a:pt x="319705" y="419718"/>
                </a:cubicBezTo>
                <a:lnTo>
                  <a:pt x="309147" y="381293"/>
                </a:lnTo>
                <a:cubicBezTo>
                  <a:pt x="307880" y="375381"/>
                  <a:pt x="303656" y="370314"/>
                  <a:pt x="298166" y="366936"/>
                </a:cubicBezTo>
                <a:cubicBezTo>
                  <a:pt x="292676" y="363558"/>
                  <a:pt x="286341" y="362714"/>
                  <a:pt x="280006" y="364825"/>
                </a:cubicBezTo>
                <a:cubicBezTo>
                  <a:pt x="274093" y="366092"/>
                  <a:pt x="268603" y="370314"/>
                  <a:pt x="265647" y="375381"/>
                </a:cubicBezTo>
                <a:cubicBezTo>
                  <a:pt x="262268" y="380871"/>
                  <a:pt x="261423" y="387627"/>
                  <a:pt x="263113" y="393960"/>
                </a:cubicBezTo>
                <a:lnTo>
                  <a:pt x="273671" y="433652"/>
                </a:lnTo>
                <a:cubicBezTo>
                  <a:pt x="280850" y="458565"/>
                  <a:pt x="302389" y="477566"/>
                  <a:pt x="328152" y="479677"/>
                </a:cubicBezTo>
                <a:lnTo>
                  <a:pt x="375030" y="484322"/>
                </a:lnTo>
                <a:cubicBezTo>
                  <a:pt x="378831" y="483900"/>
                  <a:pt x="382632" y="486011"/>
                  <a:pt x="383477" y="489389"/>
                </a:cubicBezTo>
                <a:lnTo>
                  <a:pt x="393191" y="525280"/>
                </a:lnTo>
                <a:cubicBezTo>
                  <a:pt x="394035" y="529081"/>
                  <a:pt x="396147" y="531614"/>
                  <a:pt x="399526" y="533725"/>
                </a:cubicBezTo>
                <a:cubicBezTo>
                  <a:pt x="402904" y="535414"/>
                  <a:pt x="406705" y="535837"/>
                  <a:pt x="410506" y="534992"/>
                </a:cubicBezTo>
                <a:lnTo>
                  <a:pt x="518201" y="506279"/>
                </a:lnTo>
                <a:cubicBezTo>
                  <a:pt x="525803" y="504590"/>
                  <a:pt x="530448" y="496567"/>
                  <a:pt x="527914" y="488967"/>
                </a:cubicBezTo>
                <a:lnTo>
                  <a:pt x="518623" y="453075"/>
                </a:lnTo>
                <a:cubicBezTo>
                  <a:pt x="518201" y="451386"/>
                  <a:pt x="518201" y="449697"/>
                  <a:pt x="519045" y="448008"/>
                </a:cubicBezTo>
                <a:cubicBezTo>
                  <a:pt x="519468" y="445475"/>
                  <a:pt x="521157" y="442941"/>
                  <a:pt x="524113" y="442097"/>
                </a:cubicBezTo>
                <a:cubicBezTo>
                  <a:pt x="529604" y="440830"/>
                  <a:pt x="534249" y="437030"/>
                  <a:pt x="537206" y="432385"/>
                </a:cubicBezTo>
                <a:cubicBezTo>
                  <a:pt x="539740" y="427318"/>
                  <a:pt x="540584" y="421829"/>
                  <a:pt x="538895" y="416340"/>
                </a:cubicBezTo>
                <a:lnTo>
                  <a:pt x="507220" y="296420"/>
                </a:lnTo>
                <a:lnTo>
                  <a:pt x="498351" y="263485"/>
                </a:lnTo>
                <a:cubicBezTo>
                  <a:pt x="497084" y="258418"/>
                  <a:pt x="493705" y="254195"/>
                  <a:pt x="489482" y="251662"/>
                </a:cubicBezTo>
                <a:cubicBezTo>
                  <a:pt x="484836" y="249128"/>
                  <a:pt x="479346" y="248284"/>
                  <a:pt x="474278" y="249973"/>
                </a:cubicBezTo>
                <a:cubicBezTo>
                  <a:pt x="463720" y="252506"/>
                  <a:pt x="457807" y="263485"/>
                  <a:pt x="460341" y="273619"/>
                </a:cubicBezTo>
                <a:lnTo>
                  <a:pt x="469210" y="306977"/>
                </a:lnTo>
                <a:cubicBezTo>
                  <a:pt x="470477" y="310355"/>
                  <a:pt x="467943" y="314155"/>
                  <a:pt x="464565" y="315422"/>
                </a:cubicBezTo>
                <a:cubicBezTo>
                  <a:pt x="463720" y="315422"/>
                  <a:pt x="463298" y="315422"/>
                  <a:pt x="462453" y="315422"/>
                </a:cubicBezTo>
                <a:cubicBezTo>
                  <a:pt x="461608" y="315422"/>
                  <a:pt x="461186" y="315422"/>
                  <a:pt x="460341" y="315422"/>
                </a:cubicBezTo>
                <a:cubicBezTo>
                  <a:pt x="459497" y="314999"/>
                  <a:pt x="459074" y="314577"/>
                  <a:pt x="458230" y="314155"/>
                </a:cubicBezTo>
                <a:cubicBezTo>
                  <a:pt x="457807" y="313733"/>
                  <a:pt x="457385" y="313310"/>
                  <a:pt x="456963" y="312888"/>
                </a:cubicBezTo>
                <a:cubicBezTo>
                  <a:pt x="456540" y="312466"/>
                  <a:pt x="456540" y="312044"/>
                  <a:pt x="456540" y="312044"/>
                </a:cubicBezTo>
                <a:cubicBezTo>
                  <a:pt x="456118" y="311621"/>
                  <a:pt x="456118" y="311199"/>
                  <a:pt x="455696" y="310355"/>
                </a:cubicBezTo>
                <a:lnTo>
                  <a:pt x="446827" y="277419"/>
                </a:lnTo>
                <a:cubicBezTo>
                  <a:pt x="445560" y="272352"/>
                  <a:pt x="442181" y="268129"/>
                  <a:pt x="437958" y="265174"/>
                </a:cubicBezTo>
                <a:cubicBezTo>
                  <a:pt x="433312" y="262640"/>
                  <a:pt x="428244" y="262218"/>
                  <a:pt x="422754" y="263485"/>
                </a:cubicBezTo>
                <a:cubicBezTo>
                  <a:pt x="418108" y="264751"/>
                  <a:pt x="413885" y="268129"/>
                  <a:pt x="410929" y="272352"/>
                </a:cubicBezTo>
                <a:cubicBezTo>
                  <a:pt x="408817" y="276997"/>
                  <a:pt x="407972" y="282486"/>
                  <a:pt x="409239" y="287553"/>
                </a:cubicBezTo>
                <a:lnTo>
                  <a:pt x="418108" y="320489"/>
                </a:lnTo>
                <a:cubicBezTo>
                  <a:pt x="418953" y="324289"/>
                  <a:pt x="416841" y="328511"/>
                  <a:pt x="413040" y="329356"/>
                </a:cubicBezTo>
                <a:cubicBezTo>
                  <a:pt x="412195" y="329356"/>
                  <a:pt x="412195" y="329356"/>
                  <a:pt x="411351" y="329356"/>
                </a:cubicBezTo>
                <a:lnTo>
                  <a:pt x="410929" y="329356"/>
                </a:lnTo>
                <a:cubicBezTo>
                  <a:pt x="410084" y="329356"/>
                  <a:pt x="409662" y="329356"/>
                  <a:pt x="408817" y="329356"/>
                </a:cubicBezTo>
                <a:cubicBezTo>
                  <a:pt x="408817" y="328934"/>
                  <a:pt x="408817" y="328934"/>
                  <a:pt x="408817" y="328934"/>
                </a:cubicBezTo>
                <a:cubicBezTo>
                  <a:pt x="407972" y="328934"/>
                  <a:pt x="407972" y="328511"/>
                  <a:pt x="407128" y="328089"/>
                </a:cubicBezTo>
                <a:cubicBezTo>
                  <a:pt x="406705" y="328089"/>
                  <a:pt x="406705" y="328089"/>
                  <a:pt x="406705" y="328089"/>
                </a:cubicBezTo>
                <a:cubicBezTo>
                  <a:pt x="406283" y="327245"/>
                  <a:pt x="405438" y="327245"/>
                  <a:pt x="405438" y="326400"/>
                </a:cubicBezTo>
                <a:cubicBezTo>
                  <a:pt x="405438" y="325978"/>
                  <a:pt x="405438" y="325978"/>
                  <a:pt x="405438" y="325978"/>
                </a:cubicBezTo>
                <a:cubicBezTo>
                  <a:pt x="404594" y="325556"/>
                  <a:pt x="404594" y="325133"/>
                  <a:pt x="404171" y="323867"/>
                </a:cubicBezTo>
                <a:lnTo>
                  <a:pt x="395302" y="290931"/>
                </a:lnTo>
                <a:cubicBezTo>
                  <a:pt x="394035" y="286286"/>
                  <a:pt x="390657" y="282064"/>
                  <a:pt x="386433" y="279108"/>
                </a:cubicBezTo>
                <a:cubicBezTo>
                  <a:pt x="381788" y="276575"/>
                  <a:pt x="376720" y="275730"/>
                  <a:pt x="371652" y="277419"/>
                </a:cubicBezTo>
                <a:cubicBezTo>
                  <a:pt x="361093" y="279953"/>
                  <a:pt x="355181" y="290931"/>
                  <a:pt x="357715" y="301065"/>
                </a:cubicBezTo>
                <a:lnTo>
                  <a:pt x="366584" y="334423"/>
                </a:lnTo>
                <a:cubicBezTo>
                  <a:pt x="367851" y="337801"/>
                  <a:pt x="365317" y="342023"/>
                  <a:pt x="361516" y="342868"/>
                </a:cubicBezTo>
                <a:cubicBezTo>
                  <a:pt x="360671" y="343290"/>
                  <a:pt x="360671" y="343290"/>
                  <a:pt x="359826" y="343290"/>
                </a:cubicBezTo>
                <a:lnTo>
                  <a:pt x="359404" y="343290"/>
                </a:lnTo>
                <a:cubicBezTo>
                  <a:pt x="358982" y="343290"/>
                  <a:pt x="358137" y="342868"/>
                  <a:pt x="357292" y="342868"/>
                </a:cubicBezTo>
                <a:cubicBezTo>
                  <a:pt x="356448" y="342868"/>
                  <a:pt x="356448" y="342446"/>
                  <a:pt x="355603" y="342023"/>
                </a:cubicBezTo>
                <a:cubicBezTo>
                  <a:pt x="355181" y="341601"/>
                  <a:pt x="355181" y="341601"/>
                  <a:pt x="355181" y="341601"/>
                </a:cubicBezTo>
                <a:cubicBezTo>
                  <a:pt x="354758" y="341179"/>
                  <a:pt x="353914" y="340757"/>
                  <a:pt x="353914" y="340334"/>
                </a:cubicBezTo>
                <a:cubicBezTo>
                  <a:pt x="353069" y="339068"/>
                  <a:pt x="353069" y="338645"/>
                  <a:pt x="353069" y="337801"/>
                </a:cubicBezTo>
                <a:lnTo>
                  <a:pt x="316326" y="201836"/>
                </a:lnTo>
                <a:cubicBezTo>
                  <a:pt x="313370" y="191702"/>
                  <a:pt x="302812" y="185368"/>
                  <a:pt x="292676" y="188324"/>
                </a:cubicBezTo>
                <a:close/>
                <a:moveTo>
                  <a:pt x="288452" y="135965"/>
                </a:moveTo>
                <a:cubicBezTo>
                  <a:pt x="246219" y="135965"/>
                  <a:pt x="212010" y="170167"/>
                  <a:pt x="212010" y="212392"/>
                </a:cubicBezTo>
                <a:cubicBezTo>
                  <a:pt x="212010" y="253351"/>
                  <a:pt x="244108" y="286709"/>
                  <a:pt x="284651" y="288398"/>
                </a:cubicBezTo>
                <a:lnTo>
                  <a:pt x="264802" y="215770"/>
                </a:lnTo>
                <a:cubicBezTo>
                  <a:pt x="262690" y="206903"/>
                  <a:pt x="263957" y="198036"/>
                  <a:pt x="268181" y="190013"/>
                </a:cubicBezTo>
                <a:cubicBezTo>
                  <a:pt x="272826" y="182413"/>
                  <a:pt x="280006" y="176923"/>
                  <a:pt x="288875" y="174390"/>
                </a:cubicBezTo>
                <a:cubicBezTo>
                  <a:pt x="307035" y="169323"/>
                  <a:pt x="325195" y="180301"/>
                  <a:pt x="330263" y="198458"/>
                </a:cubicBezTo>
                <a:lnTo>
                  <a:pt x="347156" y="261373"/>
                </a:lnTo>
                <a:cubicBezTo>
                  <a:pt x="358559" y="247861"/>
                  <a:pt x="364894" y="230549"/>
                  <a:pt x="364894" y="212392"/>
                </a:cubicBezTo>
                <a:cubicBezTo>
                  <a:pt x="364894" y="170167"/>
                  <a:pt x="330686" y="135965"/>
                  <a:pt x="288452" y="135965"/>
                </a:cubicBezTo>
                <a:close/>
                <a:moveTo>
                  <a:pt x="64194" y="89940"/>
                </a:moveTo>
                <a:cubicBezTo>
                  <a:pt x="62083" y="89940"/>
                  <a:pt x="59971" y="92051"/>
                  <a:pt x="59971" y="95007"/>
                </a:cubicBezTo>
                <a:lnTo>
                  <a:pt x="59971" y="268974"/>
                </a:lnTo>
                <a:cubicBezTo>
                  <a:pt x="59971" y="271508"/>
                  <a:pt x="62083" y="273619"/>
                  <a:pt x="64194" y="273619"/>
                </a:cubicBezTo>
                <a:lnTo>
                  <a:pt x="221724" y="273619"/>
                </a:lnTo>
                <a:cubicBezTo>
                  <a:pt x="206942" y="257573"/>
                  <a:pt x="197651" y="236038"/>
                  <a:pt x="197651" y="212392"/>
                </a:cubicBezTo>
                <a:cubicBezTo>
                  <a:pt x="197651" y="172701"/>
                  <a:pt x="222991" y="139343"/>
                  <a:pt x="258467" y="126675"/>
                </a:cubicBezTo>
                <a:lnTo>
                  <a:pt x="258467" y="95007"/>
                </a:lnTo>
                <a:cubicBezTo>
                  <a:pt x="258467" y="92051"/>
                  <a:pt x="256355" y="89940"/>
                  <a:pt x="253821" y="89940"/>
                </a:cubicBezTo>
                <a:close/>
                <a:moveTo>
                  <a:pt x="464198" y="44761"/>
                </a:moveTo>
                <a:cubicBezTo>
                  <a:pt x="467827" y="44761"/>
                  <a:pt x="471456" y="47987"/>
                  <a:pt x="471456" y="52020"/>
                </a:cubicBezTo>
                <a:cubicBezTo>
                  <a:pt x="471456" y="55649"/>
                  <a:pt x="467827" y="59278"/>
                  <a:pt x="464198" y="59278"/>
                </a:cubicBezTo>
                <a:cubicBezTo>
                  <a:pt x="460165" y="59278"/>
                  <a:pt x="456939" y="55649"/>
                  <a:pt x="456939" y="52020"/>
                </a:cubicBezTo>
                <a:cubicBezTo>
                  <a:pt x="456939" y="47987"/>
                  <a:pt x="460165" y="44761"/>
                  <a:pt x="464198" y="44761"/>
                </a:cubicBezTo>
                <a:close/>
                <a:moveTo>
                  <a:pt x="432493" y="44761"/>
                </a:moveTo>
                <a:cubicBezTo>
                  <a:pt x="436525" y="44761"/>
                  <a:pt x="439751" y="47987"/>
                  <a:pt x="439751" y="52020"/>
                </a:cubicBezTo>
                <a:cubicBezTo>
                  <a:pt x="439751" y="55649"/>
                  <a:pt x="436525" y="59278"/>
                  <a:pt x="432493" y="59278"/>
                </a:cubicBezTo>
                <a:cubicBezTo>
                  <a:pt x="428460" y="59278"/>
                  <a:pt x="425234" y="55649"/>
                  <a:pt x="425234" y="52020"/>
                </a:cubicBezTo>
                <a:cubicBezTo>
                  <a:pt x="425234" y="47987"/>
                  <a:pt x="428460" y="44761"/>
                  <a:pt x="432493" y="44761"/>
                </a:cubicBezTo>
                <a:close/>
                <a:moveTo>
                  <a:pt x="402652" y="44761"/>
                </a:moveTo>
                <a:cubicBezTo>
                  <a:pt x="406684" y="44761"/>
                  <a:pt x="409910" y="47987"/>
                  <a:pt x="409910" y="52020"/>
                </a:cubicBezTo>
                <a:cubicBezTo>
                  <a:pt x="409910" y="55649"/>
                  <a:pt x="406684" y="59278"/>
                  <a:pt x="402652" y="59278"/>
                </a:cubicBezTo>
                <a:cubicBezTo>
                  <a:pt x="398619" y="59278"/>
                  <a:pt x="395393" y="55649"/>
                  <a:pt x="395393" y="52020"/>
                </a:cubicBezTo>
                <a:cubicBezTo>
                  <a:pt x="395393" y="47987"/>
                  <a:pt x="398619" y="44761"/>
                  <a:pt x="402652" y="44761"/>
                </a:cubicBezTo>
                <a:close/>
                <a:moveTo>
                  <a:pt x="32520" y="13934"/>
                </a:moveTo>
                <a:cubicBezTo>
                  <a:pt x="22384" y="13934"/>
                  <a:pt x="13937" y="22379"/>
                  <a:pt x="13937" y="32513"/>
                </a:cubicBezTo>
                <a:lnTo>
                  <a:pt x="13937" y="301065"/>
                </a:lnTo>
                <a:cubicBezTo>
                  <a:pt x="13937" y="311199"/>
                  <a:pt x="22384" y="319644"/>
                  <a:pt x="32520" y="319644"/>
                </a:cubicBezTo>
                <a:lnTo>
                  <a:pt x="292676" y="319644"/>
                </a:lnTo>
                <a:lnTo>
                  <a:pt x="288452" y="303176"/>
                </a:lnTo>
                <a:cubicBezTo>
                  <a:pt x="269870" y="303176"/>
                  <a:pt x="252554" y="297265"/>
                  <a:pt x="238195" y="287975"/>
                </a:cubicBezTo>
                <a:lnTo>
                  <a:pt x="64194" y="287975"/>
                </a:lnTo>
                <a:cubicBezTo>
                  <a:pt x="54059" y="287975"/>
                  <a:pt x="45612" y="279530"/>
                  <a:pt x="45612" y="268974"/>
                </a:cubicBezTo>
                <a:lnTo>
                  <a:pt x="45612" y="95007"/>
                </a:lnTo>
                <a:cubicBezTo>
                  <a:pt x="45612" y="84450"/>
                  <a:pt x="54059" y="76005"/>
                  <a:pt x="64194" y="76005"/>
                </a:cubicBezTo>
                <a:lnTo>
                  <a:pt x="253821" y="76005"/>
                </a:lnTo>
                <a:cubicBezTo>
                  <a:pt x="264380" y="76005"/>
                  <a:pt x="272826" y="84450"/>
                  <a:pt x="272826" y="95007"/>
                </a:cubicBezTo>
                <a:lnTo>
                  <a:pt x="272826" y="123297"/>
                </a:lnTo>
                <a:cubicBezTo>
                  <a:pt x="277894" y="122031"/>
                  <a:pt x="283384" y="121608"/>
                  <a:pt x="288452" y="121608"/>
                </a:cubicBezTo>
                <a:cubicBezTo>
                  <a:pt x="338710" y="121608"/>
                  <a:pt x="379254" y="162145"/>
                  <a:pt x="379254" y="212392"/>
                </a:cubicBezTo>
                <a:cubicBezTo>
                  <a:pt x="379254" y="231816"/>
                  <a:pt x="373341" y="250395"/>
                  <a:pt x="361938" y="266018"/>
                </a:cubicBezTo>
                <a:cubicBezTo>
                  <a:pt x="363627" y="264751"/>
                  <a:pt x="365739" y="263907"/>
                  <a:pt x="367851" y="263485"/>
                </a:cubicBezTo>
                <a:cubicBezTo>
                  <a:pt x="376720" y="260951"/>
                  <a:pt x="385589" y="262218"/>
                  <a:pt x="393613" y="266863"/>
                </a:cubicBezTo>
                <a:cubicBezTo>
                  <a:pt x="394880" y="267707"/>
                  <a:pt x="395725" y="268552"/>
                  <a:pt x="396992" y="269396"/>
                </a:cubicBezTo>
                <a:cubicBezTo>
                  <a:pt x="397414" y="268129"/>
                  <a:pt x="398259" y="266863"/>
                  <a:pt x="398681" y="265174"/>
                </a:cubicBezTo>
                <a:cubicBezTo>
                  <a:pt x="403327" y="257573"/>
                  <a:pt x="410506" y="252084"/>
                  <a:pt x="419375" y="249973"/>
                </a:cubicBezTo>
                <a:cubicBezTo>
                  <a:pt x="427822" y="247439"/>
                  <a:pt x="437113" y="248706"/>
                  <a:pt x="445137" y="253351"/>
                </a:cubicBezTo>
                <a:cubicBezTo>
                  <a:pt x="446404" y="253773"/>
                  <a:pt x="447249" y="254617"/>
                  <a:pt x="448516" y="255462"/>
                </a:cubicBezTo>
                <a:cubicBezTo>
                  <a:pt x="452317" y="246172"/>
                  <a:pt x="460341" y="238994"/>
                  <a:pt x="470477" y="236038"/>
                </a:cubicBezTo>
                <a:cubicBezTo>
                  <a:pt x="479346" y="233927"/>
                  <a:pt x="488215" y="234772"/>
                  <a:pt x="496239" y="239416"/>
                </a:cubicBezTo>
                <a:cubicBezTo>
                  <a:pt x="498351" y="240261"/>
                  <a:pt x="500040" y="241950"/>
                  <a:pt x="502152" y="243639"/>
                </a:cubicBezTo>
                <a:lnTo>
                  <a:pt x="502152" y="32513"/>
                </a:lnTo>
                <a:cubicBezTo>
                  <a:pt x="502152" y="22379"/>
                  <a:pt x="493705" y="13934"/>
                  <a:pt x="483569" y="13934"/>
                </a:cubicBezTo>
                <a:close/>
                <a:moveTo>
                  <a:pt x="32520" y="0"/>
                </a:moveTo>
                <a:lnTo>
                  <a:pt x="483569" y="0"/>
                </a:lnTo>
                <a:cubicBezTo>
                  <a:pt x="501307" y="0"/>
                  <a:pt x="516089" y="14779"/>
                  <a:pt x="516089" y="32513"/>
                </a:cubicBezTo>
                <a:lnTo>
                  <a:pt x="516089" y="275308"/>
                </a:lnTo>
                <a:lnTo>
                  <a:pt x="520735" y="293042"/>
                </a:lnTo>
                <a:lnTo>
                  <a:pt x="552832" y="412539"/>
                </a:lnTo>
                <a:cubicBezTo>
                  <a:pt x="555366" y="421829"/>
                  <a:pt x="554099" y="431541"/>
                  <a:pt x="549453" y="439563"/>
                </a:cubicBezTo>
                <a:cubicBezTo>
                  <a:pt x="545652" y="445897"/>
                  <a:pt x="540162" y="450964"/>
                  <a:pt x="533405" y="453920"/>
                </a:cubicBezTo>
                <a:lnTo>
                  <a:pt x="541851" y="485166"/>
                </a:lnTo>
                <a:cubicBezTo>
                  <a:pt x="546075" y="500368"/>
                  <a:pt x="536783" y="515991"/>
                  <a:pt x="522002" y="520213"/>
                </a:cubicBezTo>
                <a:lnTo>
                  <a:pt x="414307" y="548926"/>
                </a:lnTo>
                <a:cubicBezTo>
                  <a:pt x="411773" y="549771"/>
                  <a:pt x="409239" y="549771"/>
                  <a:pt x="406705" y="549771"/>
                </a:cubicBezTo>
                <a:cubicBezTo>
                  <a:pt x="401637" y="549771"/>
                  <a:pt x="396992" y="548504"/>
                  <a:pt x="392768" y="546393"/>
                </a:cubicBezTo>
                <a:cubicBezTo>
                  <a:pt x="386011" y="542170"/>
                  <a:pt x="381365" y="536259"/>
                  <a:pt x="379254" y="529081"/>
                </a:cubicBezTo>
                <a:lnTo>
                  <a:pt x="371229" y="498256"/>
                </a:lnTo>
                <a:lnTo>
                  <a:pt x="327307" y="494034"/>
                </a:lnTo>
                <a:cubicBezTo>
                  <a:pt x="295210" y="491078"/>
                  <a:pt x="268181" y="468276"/>
                  <a:pt x="260156" y="437452"/>
                </a:cubicBezTo>
                <a:lnTo>
                  <a:pt x="249598" y="397761"/>
                </a:lnTo>
                <a:cubicBezTo>
                  <a:pt x="246642" y="387627"/>
                  <a:pt x="247909" y="377492"/>
                  <a:pt x="252977" y="368625"/>
                </a:cubicBezTo>
                <a:cubicBezTo>
                  <a:pt x="258467" y="359758"/>
                  <a:pt x="266491" y="353424"/>
                  <a:pt x="276205" y="350891"/>
                </a:cubicBezTo>
                <a:cubicBezTo>
                  <a:pt x="285496" y="348779"/>
                  <a:pt x="293943" y="349624"/>
                  <a:pt x="301545" y="352580"/>
                </a:cubicBezTo>
                <a:lnTo>
                  <a:pt x="296477" y="333578"/>
                </a:lnTo>
                <a:lnTo>
                  <a:pt x="32520" y="333578"/>
                </a:lnTo>
                <a:cubicBezTo>
                  <a:pt x="14782" y="333578"/>
                  <a:pt x="0" y="318800"/>
                  <a:pt x="0" y="301065"/>
                </a:cubicBezTo>
                <a:lnTo>
                  <a:pt x="0" y="32513"/>
                </a:lnTo>
                <a:cubicBezTo>
                  <a:pt x="0" y="14779"/>
                  <a:pt x="14782" y="0"/>
                  <a:pt x="325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0" name="Grafika 9" descr="Grupa docelowa kontur">
            <a:extLst>
              <a:ext uri="{FF2B5EF4-FFF2-40B4-BE49-F238E27FC236}">
                <a16:creationId xmlns:a16="http://schemas.microsoft.com/office/drawing/2014/main" id="{F9595338-D126-1853-E257-E2EFDFB06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4620" y="3419478"/>
            <a:ext cx="623911" cy="623911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ECDDE6CC-47E8-52F2-77B3-4AD74BF04071}"/>
              </a:ext>
            </a:extLst>
          </p:cNvPr>
          <p:cNvGrpSpPr/>
          <p:nvPr/>
        </p:nvGrpSpPr>
        <p:grpSpPr>
          <a:xfrm>
            <a:off x="5981822" y="2294695"/>
            <a:ext cx="677704" cy="676560"/>
            <a:chOff x="5979990" y="2016847"/>
            <a:chExt cx="677704" cy="676560"/>
          </a:xfrm>
        </p:grpSpPr>
        <p:pic>
          <p:nvPicPr>
            <p:cNvPr id="12" name="Obraz 11">
              <a:extLst>
                <a:ext uri="{FF2B5EF4-FFF2-40B4-BE49-F238E27FC236}">
                  <a16:creationId xmlns:a16="http://schemas.microsoft.com/office/drawing/2014/main" id="{1F4ED411-CCCE-589D-A095-E443D2665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6115751" y="2228738"/>
              <a:ext cx="408711" cy="9914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13" name="Walec 12">
              <a:extLst>
                <a:ext uri="{FF2B5EF4-FFF2-40B4-BE49-F238E27FC236}">
                  <a16:creationId xmlns:a16="http://schemas.microsoft.com/office/drawing/2014/main" id="{83BBA434-4D7D-A44C-DA0F-4A928226C2B1}"/>
                </a:ext>
              </a:extLst>
            </p:cNvPr>
            <p:cNvSpPr/>
            <p:nvPr/>
          </p:nvSpPr>
          <p:spPr>
            <a:xfrm>
              <a:off x="6128413" y="2016847"/>
              <a:ext cx="380856" cy="402468"/>
            </a:xfrm>
            <a:prstGeom prst="can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/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46C43253-3F67-0A0A-D61A-3329495689FC}"/>
                </a:ext>
              </a:extLst>
            </p:cNvPr>
            <p:cNvSpPr txBox="1"/>
            <p:nvPr/>
          </p:nvSpPr>
          <p:spPr>
            <a:xfrm>
              <a:off x="5979990" y="2419316"/>
              <a:ext cx="677704" cy="274091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lake</a:t>
              </a:r>
            </a:p>
          </p:txBody>
        </p:sp>
      </p:grp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CB51A6E-B432-13E8-3F21-241C11CF5683}"/>
              </a:ext>
            </a:extLst>
          </p:cNvPr>
          <p:cNvSpPr txBox="1"/>
          <p:nvPr/>
        </p:nvSpPr>
        <p:spPr>
          <a:xfrm>
            <a:off x="4247449" y="2813062"/>
            <a:ext cx="1315700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multimedia communication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44263E7-15FC-C529-BC23-DB998B99BCF4}"/>
              </a:ext>
            </a:extLst>
          </p:cNvPr>
          <p:cNvSpPr txBox="1"/>
          <p:nvPr/>
        </p:nvSpPr>
        <p:spPr>
          <a:xfrm>
            <a:off x="4485551" y="3971952"/>
            <a:ext cx="862049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customer data</a:t>
            </a: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E2486D94-2FD2-82C4-23F5-F4A03619231C}"/>
              </a:ext>
            </a:extLst>
          </p:cNvPr>
          <p:cNvGrpSpPr/>
          <p:nvPr/>
        </p:nvGrpSpPr>
        <p:grpSpPr>
          <a:xfrm>
            <a:off x="5408125" y="1375657"/>
            <a:ext cx="525020" cy="2392185"/>
            <a:chOff x="4472962" y="1319498"/>
            <a:chExt cx="525020" cy="2392185"/>
          </a:xfrm>
        </p:grpSpPr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F80FF13C-8AD6-6A12-720B-4A115037F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146" y="2459705"/>
              <a:ext cx="516836" cy="35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FC9EF542-1637-3022-E0C3-21CBD80062F2}"/>
                </a:ext>
              </a:extLst>
            </p:cNvPr>
            <p:cNvCxnSpPr>
              <a:cxnSpLocks/>
            </p:cNvCxnSpPr>
            <p:nvPr/>
          </p:nvCxnSpPr>
          <p:spPr>
            <a:xfrm>
              <a:off x="4794021" y="1319498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ze strzałką 19">
              <a:extLst>
                <a:ext uri="{FF2B5EF4-FFF2-40B4-BE49-F238E27FC236}">
                  <a16:creationId xmlns:a16="http://schemas.microsoft.com/office/drawing/2014/main" id="{86327864-4936-EBAF-34DB-6142A389804F}"/>
                </a:ext>
              </a:extLst>
            </p:cNvPr>
            <p:cNvCxnSpPr>
              <a:cxnSpLocks/>
            </p:cNvCxnSpPr>
            <p:nvPr/>
          </p:nvCxnSpPr>
          <p:spPr>
            <a:xfrm>
              <a:off x="4472962" y="3707159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9002763D-4AF8-7D49-D39B-008EF2C318EE}"/>
                </a:ext>
              </a:extLst>
            </p:cNvPr>
            <p:cNvCxnSpPr>
              <a:cxnSpLocks/>
            </p:cNvCxnSpPr>
            <p:nvPr/>
          </p:nvCxnSpPr>
          <p:spPr>
            <a:xfrm>
              <a:off x="4481146" y="1324664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a 21">
            <a:extLst>
              <a:ext uri="{FF2B5EF4-FFF2-40B4-BE49-F238E27FC236}">
                <a16:creationId xmlns:a16="http://schemas.microsoft.com/office/drawing/2014/main" id="{15CFF027-EB05-E2A1-B06E-9B53E95BCFF6}"/>
              </a:ext>
            </a:extLst>
          </p:cNvPr>
          <p:cNvGrpSpPr/>
          <p:nvPr/>
        </p:nvGrpSpPr>
        <p:grpSpPr>
          <a:xfrm>
            <a:off x="6822970" y="1375657"/>
            <a:ext cx="728420" cy="2392185"/>
            <a:chOff x="7218688" y="1500575"/>
            <a:chExt cx="728420" cy="2392185"/>
          </a:xfrm>
        </p:grpSpPr>
        <p:cxnSp>
          <p:nvCxnSpPr>
            <p:cNvPr id="23" name="Łącznik prosty ze strzałką 22">
              <a:extLst>
                <a:ext uri="{FF2B5EF4-FFF2-40B4-BE49-F238E27FC236}">
                  <a16:creationId xmlns:a16="http://schemas.microsoft.com/office/drawing/2014/main" id="{2CAADAE2-27D6-AF10-CD75-D22312583420}"/>
                </a:ext>
              </a:extLst>
            </p:cNvPr>
            <p:cNvCxnSpPr>
              <a:cxnSpLocks/>
            </p:cNvCxnSpPr>
            <p:nvPr/>
          </p:nvCxnSpPr>
          <p:spPr>
            <a:xfrm>
              <a:off x="7218688" y="2636494"/>
              <a:ext cx="7284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9455C1C0-9AC4-461C-8007-F7768E7AF979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1500575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ze strzałką 24">
              <a:extLst>
                <a:ext uri="{FF2B5EF4-FFF2-40B4-BE49-F238E27FC236}">
                  <a16:creationId xmlns:a16="http://schemas.microsoft.com/office/drawing/2014/main" id="{BB063D8C-A2CD-BD74-DECF-90B6F4266AA9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72" y="1500575"/>
              <a:ext cx="512736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ze strzałką 25">
              <a:extLst>
                <a:ext uri="{FF2B5EF4-FFF2-40B4-BE49-F238E27FC236}">
                  <a16:creationId xmlns:a16="http://schemas.microsoft.com/office/drawing/2014/main" id="{3E3E71C4-278C-1AAB-7CDB-9294F50EEE4B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2050141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ze strzałką 26">
              <a:extLst>
                <a:ext uri="{FF2B5EF4-FFF2-40B4-BE49-F238E27FC236}">
                  <a16:creationId xmlns:a16="http://schemas.microsoft.com/office/drawing/2014/main" id="{B192C872-6E70-3F89-12A1-75590117CD83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20993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98F16A2D-1E87-99E7-85CC-D08CFC708694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89276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0DC79FB7-2A39-4FA1-95AD-AF7294FA9155}"/>
              </a:ext>
            </a:extLst>
          </p:cNvPr>
          <p:cNvSpPr txBox="1"/>
          <p:nvPr/>
        </p:nvSpPr>
        <p:spPr>
          <a:xfrm>
            <a:off x="7512164" y="1237428"/>
            <a:ext cx="95181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filtering/ETL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DC4DF5EB-39D2-191D-48BF-88CBC4A0C5F2}"/>
              </a:ext>
            </a:extLst>
          </p:cNvPr>
          <p:cNvSpPr txBox="1"/>
          <p:nvPr/>
        </p:nvSpPr>
        <p:spPr>
          <a:xfrm>
            <a:off x="7512164" y="1787519"/>
            <a:ext cx="918155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ED9D8C8B-4D86-9928-D482-5A0495B9EEBD}"/>
              </a:ext>
            </a:extLst>
          </p:cNvPr>
          <p:cNvSpPr txBox="1"/>
          <p:nvPr/>
        </p:nvSpPr>
        <p:spPr>
          <a:xfrm>
            <a:off x="7512164" y="2378818"/>
            <a:ext cx="955024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A620284-474B-854B-2B4A-DA43432C2C12}"/>
              </a:ext>
            </a:extLst>
          </p:cNvPr>
          <p:cNvSpPr txBox="1"/>
          <p:nvPr/>
        </p:nvSpPr>
        <p:spPr>
          <a:xfrm>
            <a:off x="7512164" y="2945056"/>
            <a:ext cx="953421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warehouses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F844B152-CF78-89F4-5C9F-5A79CFDA60A7}"/>
              </a:ext>
            </a:extLst>
          </p:cNvPr>
          <p:cNvSpPr txBox="1"/>
          <p:nvPr/>
        </p:nvSpPr>
        <p:spPr>
          <a:xfrm>
            <a:off x="7487931" y="3626272"/>
            <a:ext cx="95983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017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021A313D-A14E-994E-A61B-AB6064CABAED}"/>
              </a:ext>
            </a:extLst>
          </p:cNvPr>
          <p:cNvGrpSpPr/>
          <p:nvPr/>
        </p:nvGrpSpPr>
        <p:grpSpPr>
          <a:xfrm>
            <a:off x="5724396" y="1266066"/>
            <a:ext cx="1112118" cy="928003"/>
            <a:chOff x="3242677" y="733140"/>
            <a:chExt cx="1112118" cy="928003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FDEB763F-C893-2342-974E-6A04D4386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527257" y="733140"/>
              <a:ext cx="480283" cy="613671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D917711E-55BE-E147-8B83-9FD63887F216}"/>
                </a:ext>
              </a:extLst>
            </p:cNvPr>
            <p:cNvSpPr txBox="1"/>
            <p:nvPr/>
          </p:nvSpPr>
          <p:spPr>
            <a:xfrm>
              <a:off x="3242677" y="1325497"/>
              <a:ext cx="1112118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Unstructured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6832310F-7C31-1A46-9307-0F86D7ADCD92}"/>
              </a:ext>
            </a:extLst>
          </p:cNvPr>
          <p:cNvGrpSpPr/>
          <p:nvPr/>
        </p:nvGrpSpPr>
        <p:grpSpPr>
          <a:xfrm>
            <a:off x="2695964" y="1209823"/>
            <a:ext cx="967848" cy="984246"/>
            <a:chOff x="1860602" y="698211"/>
            <a:chExt cx="967848" cy="984246"/>
          </a:xfrm>
        </p:grpSpPr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C4C91646-F6A8-0645-99E5-116B0FBDD640}"/>
                </a:ext>
              </a:extLst>
            </p:cNvPr>
            <p:cNvSpPr txBox="1"/>
            <p:nvPr/>
          </p:nvSpPr>
          <p:spPr>
            <a:xfrm>
              <a:off x="1860602" y="1346811"/>
              <a:ext cx="967848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Structured</a:t>
              </a:r>
            </a:p>
          </p:txBody>
        </p:sp>
        <p:pic>
          <p:nvPicPr>
            <p:cNvPr id="13" name="Grafika 12" descr="Dokument kontur">
              <a:extLst>
                <a:ext uri="{FF2B5EF4-FFF2-40B4-BE49-F238E27FC236}">
                  <a16:creationId xmlns:a16="http://schemas.microsoft.com/office/drawing/2014/main" id="{E1098A2F-8EE8-1843-A7E6-05D906DD6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88891" y="698211"/>
              <a:ext cx="648600" cy="648600"/>
            </a:xfrm>
            <a:prstGeom prst="rect">
              <a:avLst/>
            </a:prstGeom>
          </p:spPr>
        </p:pic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FA79F013-DB6C-D547-808F-F4C4C421B601}"/>
              </a:ext>
            </a:extLst>
          </p:cNvPr>
          <p:cNvGrpSpPr/>
          <p:nvPr/>
        </p:nvGrpSpPr>
        <p:grpSpPr>
          <a:xfrm>
            <a:off x="4049879" y="1228197"/>
            <a:ext cx="1288449" cy="965872"/>
            <a:chOff x="5213881" y="671170"/>
            <a:chExt cx="1288449" cy="965872"/>
          </a:xfrm>
        </p:grpSpPr>
        <p:pic>
          <p:nvPicPr>
            <p:cNvPr id="14" name="Obraz 13">
              <a:extLst>
                <a:ext uri="{FF2B5EF4-FFF2-40B4-BE49-F238E27FC236}">
                  <a16:creationId xmlns:a16="http://schemas.microsoft.com/office/drawing/2014/main" id="{EA306076-9B53-4F48-86CF-6F4057289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858106" y="714765"/>
              <a:ext cx="386577" cy="502750"/>
            </a:xfrm>
            <a:prstGeom prst="rect">
              <a:avLst/>
            </a:prstGeom>
          </p:spPr>
        </p:pic>
        <p:pic>
          <p:nvPicPr>
            <p:cNvPr id="15" name="Grafika 14" descr="Dokument kontur">
              <a:extLst>
                <a:ext uri="{FF2B5EF4-FFF2-40B4-BE49-F238E27FC236}">
                  <a16:creationId xmlns:a16="http://schemas.microsoft.com/office/drawing/2014/main" id="{D8C377ED-40AB-B742-BBAF-D88A4E2ED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9797" y="671170"/>
              <a:ext cx="586631" cy="586631"/>
            </a:xfrm>
            <a:prstGeom prst="rect">
              <a:avLst/>
            </a:prstGeom>
          </p:spPr>
        </p:pic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69B22C96-1710-A54C-BC29-8AC3A24BE605}"/>
                </a:ext>
              </a:extLst>
            </p:cNvPr>
            <p:cNvSpPr txBox="1"/>
            <p:nvPr/>
          </p:nvSpPr>
          <p:spPr>
            <a:xfrm>
              <a:off x="5213881" y="1301396"/>
              <a:ext cx="1288449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Semi-structured</a:t>
              </a: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7BDCB767-0493-8949-8AAB-9928BBAD1760}"/>
              </a:ext>
            </a:extLst>
          </p:cNvPr>
          <p:cNvGrpSpPr/>
          <p:nvPr/>
        </p:nvGrpSpPr>
        <p:grpSpPr>
          <a:xfrm>
            <a:off x="2653188" y="2906151"/>
            <a:ext cx="974260" cy="1246536"/>
            <a:chOff x="1826066" y="2006431"/>
            <a:chExt cx="974260" cy="1246536"/>
          </a:xfrm>
        </p:grpSpPr>
        <p:pic>
          <p:nvPicPr>
            <p:cNvPr id="20" name="Grafika 19" descr="Internet rzeczy kontur">
              <a:extLst>
                <a:ext uri="{FF2B5EF4-FFF2-40B4-BE49-F238E27FC236}">
                  <a16:creationId xmlns:a16="http://schemas.microsoft.com/office/drawing/2014/main" id="{68B0D002-1954-454D-90A1-9D2F03155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68842" y="2006431"/>
              <a:ext cx="914400" cy="914400"/>
            </a:xfrm>
            <a:prstGeom prst="rect">
              <a:avLst/>
            </a:prstGeom>
          </p:spPr>
        </p:pic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DE66A311-799B-384D-9909-5878D820A04D}"/>
                </a:ext>
              </a:extLst>
            </p:cNvPr>
            <p:cNvSpPr txBox="1"/>
            <p:nvPr/>
          </p:nvSpPr>
          <p:spPr>
            <a:xfrm>
              <a:off x="1826066" y="2917321"/>
              <a:ext cx="974260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Event data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2D53D525-3A2F-0247-8987-BE5B0302DE7E}"/>
              </a:ext>
            </a:extLst>
          </p:cNvPr>
          <p:cNvGrpSpPr/>
          <p:nvPr/>
        </p:nvGrpSpPr>
        <p:grpSpPr>
          <a:xfrm>
            <a:off x="4084009" y="2963306"/>
            <a:ext cx="974260" cy="1164843"/>
            <a:chOff x="3313626" y="2063586"/>
            <a:chExt cx="974260" cy="1164843"/>
          </a:xfrm>
        </p:grpSpPr>
        <p:pic>
          <p:nvPicPr>
            <p:cNvPr id="21" name="Grafika 20" descr="Profil kobiety kontur">
              <a:extLst>
                <a:ext uri="{FF2B5EF4-FFF2-40B4-BE49-F238E27FC236}">
                  <a16:creationId xmlns:a16="http://schemas.microsoft.com/office/drawing/2014/main" id="{D87086A1-B5BC-4D40-990F-7F15C36F7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4626" y="2063586"/>
              <a:ext cx="759341" cy="759341"/>
            </a:xfrm>
            <a:prstGeom prst="rect">
              <a:avLst/>
            </a:prstGeom>
          </p:spPr>
        </p:pic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ECF91715-E678-1A4B-BB9A-58EBC37710BA}"/>
                </a:ext>
              </a:extLst>
            </p:cNvPr>
            <p:cNvSpPr txBox="1"/>
            <p:nvPr/>
          </p:nvSpPr>
          <p:spPr>
            <a:xfrm>
              <a:off x="3313626" y="2892783"/>
              <a:ext cx="974260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Entity data</a:t>
              </a:r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9E86F323-7B8F-1449-9A7F-3735C47FDDC3}"/>
              </a:ext>
            </a:extLst>
          </p:cNvPr>
          <p:cNvGrpSpPr/>
          <p:nvPr/>
        </p:nvGrpSpPr>
        <p:grpSpPr>
          <a:xfrm>
            <a:off x="5514830" y="2906151"/>
            <a:ext cx="1116927" cy="1181449"/>
            <a:chOff x="5591309" y="2571177"/>
            <a:chExt cx="1116927" cy="1181449"/>
          </a:xfrm>
        </p:grpSpPr>
        <p:pic>
          <p:nvPicPr>
            <p:cNvPr id="26" name="Grafika 25" descr="Pobieranie z chmury kontur">
              <a:extLst>
                <a:ext uri="{FF2B5EF4-FFF2-40B4-BE49-F238E27FC236}">
                  <a16:creationId xmlns:a16="http://schemas.microsoft.com/office/drawing/2014/main" id="{A2136A92-3AB2-A940-8750-FF47809C1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07838" y="2571177"/>
              <a:ext cx="722937" cy="722937"/>
            </a:xfrm>
            <a:prstGeom prst="rect">
              <a:avLst/>
            </a:prstGeom>
          </p:spPr>
        </p:pic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7F790D52-CFD5-6F4F-99EC-707AF6CC652A}"/>
                </a:ext>
              </a:extLst>
            </p:cNvPr>
            <p:cNvSpPr txBox="1"/>
            <p:nvPr/>
          </p:nvSpPr>
          <p:spPr>
            <a:xfrm>
              <a:off x="5591309" y="3416980"/>
              <a:ext cx="1116927" cy="335646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1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External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2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lake: disadvantages, limitations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Technology that is still evolving</a:t>
            </a:r>
          </a:p>
          <a:p>
            <a:r>
              <a:rPr lang="pl-PL"/>
              <a:t>Problems with specialists</a:t>
            </a:r>
          </a:p>
          <a:p>
            <a:endParaRPr lang="pl-PL"/>
          </a:p>
          <a:p>
            <a:r>
              <a:rPr lang="pl-PL"/>
              <a:t>Data management can be cumbersome</a:t>
            </a:r>
          </a:p>
          <a:p>
            <a:endParaRPr lang="pl-PL"/>
          </a:p>
          <a:p>
            <a:r>
              <a:rPr lang="pl-PL"/>
              <a:t>Low costs can stimulate collection of unnecessary data</a:t>
            </a:r>
          </a:p>
          <a:p>
            <a:endParaRPr lang="pl-PL"/>
          </a:p>
          <a:p>
            <a:r>
              <a:rPr lang="pl-PL"/>
              <a:t>Data privacy: entire organization's data in one repository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BF2400A-8A30-5E4F-B657-5E369453DBB6}"/>
              </a:ext>
            </a:extLst>
          </p:cNvPr>
          <p:cNvSpPr txBox="1"/>
          <p:nvPr/>
        </p:nvSpPr>
        <p:spPr>
          <a:xfrm>
            <a:off x="1737360" y="896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B360D32C-F2CC-38D9-72EE-EDAA50CCD1A8}"/>
              </a:ext>
            </a:extLst>
          </p:cNvPr>
          <p:cNvGrpSpPr/>
          <p:nvPr/>
        </p:nvGrpSpPr>
        <p:grpSpPr>
          <a:xfrm>
            <a:off x="4397033" y="1171548"/>
            <a:ext cx="990290" cy="794522"/>
            <a:chOff x="5954256" y="2703078"/>
            <a:chExt cx="1184552" cy="950376"/>
          </a:xfrm>
        </p:grpSpPr>
        <p:pic>
          <p:nvPicPr>
            <p:cNvPr id="8" name="Grafika 7" descr="Połączenia kontur">
              <a:extLst>
                <a:ext uri="{FF2B5EF4-FFF2-40B4-BE49-F238E27FC236}">
                  <a16:creationId xmlns:a16="http://schemas.microsoft.com/office/drawing/2014/main" id="{89E7960E-B9FA-7C9F-5C7C-B857BA6BD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FCB290E9-DAC0-0037-1A30-08005163CC55}"/>
                </a:ext>
              </a:extLst>
            </p:cNvPr>
            <p:cNvSpPr txBox="1"/>
            <p:nvPr/>
          </p:nvSpPr>
          <p:spPr>
            <a:xfrm>
              <a:off x="5954256" y="3325597"/>
              <a:ext cx="1184552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social interactions</a:t>
              </a:r>
            </a:p>
          </p:txBody>
        </p:sp>
      </p:grpSp>
      <p:sp>
        <p:nvSpPr>
          <p:cNvPr id="10" name="Freeform 26">
            <a:extLst>
              <a:ext uri="{FF2B5EF4-FFF2-40B4-BE49-F238E27FC236}">
                <a16:creationId xmlns:a16="http://schemas.microsoft.com/office/drawing/2014/main" id="{4C8C4413-CFCA-2EC0-F085-3211CC1CB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21" y="2419315"/>
            <a:ext cx="463158" cy="427320"/>
          </a:xfrm>
          <a:custGeom>
            <a:avLst/>
            <a:gdLst>
              <a:gd name="connsiteX0" fmla="*/ 292676 w 554115"/>
              <a:gd name="connsiteY0" fmla="*/ 188324 h 549771"/>
              <a:gd name="connsiteX1" fmla="*/ 280850 w 554115"/>
              <a:gd name="connsiteY1" fmla="*/ 197191 h 549771"/>
              <a:gd name="connsiteX2" fmla="*/ 278739 w 554115"/>
              <a:gd name="connsiteY2" fmla="*/ 212392 h 549771"/>
              <a:gd name="connsiteX3" fmla="*/ 325195 w 554115"/>
              <a:gd name="connsiteY3" fmla="*/ 384671 h 549771"/>
              <a:gd name="connsiteX4" fmla="*/ 333642 w 554115"/>
              <a:gd name="connsiteY4" fmla="*/ 416340 h 549771"/>
              <a:gd name="connsiteX5" fmla="*/ 328152 w 554115"/>
              <a:gd name="connsiteY5" fmla="*/ 424785 h 549771"/>
              <a:gd name="connsiteX6" fmla="*/ 319705 w 554115"/>
              <a:gd name="connsiteY6" fmla="*/ 419718 h 549771"/>
              <a:gd name="connsiteX7" fmla="*/ 309147 w 554115"/>
              <a:gd name="connsiteY7" fmla="*/ 381293 h 549771"/>
              <a:gd name="connsiteX8" fmla="*/ 298166 w 554115"/>
              <a:gd name="connsiteY8" fmla="*/ 366936 h 549771"/>
              <a:gd name="connsiteX9" fmla="*/ 280006 w 554115"/>
              <a:gd name="connsiteY9" fmla="*/ 364825 h 549771"/>
              <a:gd name="connsiteX10" fmla="*/ 265647 w 554115"/>
              <a:gd name="connsiteY10" fmla="*/ 375381 h 549771"/>
              <a:gd name="connsiteX11" fmla="*/ 263113 w 554115"/>
              <a:gd name="connsiteY11" fmla="*/ 393960 h 549771"/>
              <a:gd name="connsiteX12" fmla="*/ 273671 w 554115"/>
              <a:gd name="connsiteY12" fmla="*/ 433652 h 549771"/>
              <a:gd name="connsiteX13" fmla="*/ 328152 w 554115"/>
              <a:gd name="connsiteY13" fmla="*/ 479677 h 549771"/>
              <a:gd name="connsiteX14" fmla="*/ 375030 w 554115"/>
              <a:gd name="connsiteY14" fmla="*/ 484322 h 549771"/>
              <a:gd name="connsiteX15" fmla="*/ 383477 w 554115"/>
              <a:gd name="connsiteY15" fmla="*/ 489389 h 549771"/>
              <a:gd name="connsiteX16" fmla="*/ 393191 w 554115"/>
              <a:gd name="connsiteY16" fmla="*/ 525280 h 549771"/>
              <a:gd name="connsiteX17" fmla="*/ 399526 w 554115"/>
              <a:gd name="connsiteY17" fmla="*/ 533725 h 549771"/>
              <a:gd name="connsiteX18" fmla="*/ 410506 w 554115"/>
              <a:gd name="connsiteY18" fmla="*/ 534992 h 549771"/>
              <a:gd name="connsiteX19" fmla="*/ 518201 w 554115"/>
              <a:gd name="connsiteY19" fmla="*/ 506279 h 549771"/>
              <a:gd name="connsiteX20" fmla="*/ 527914 w 554115"/>
              <a:gd name="connsiteY20" fmla="*/ 488967 h 549771"/>
              <a:gd name="connsiteX21" fmla="*/ 518623 w 554115"/>
              <a:gd name="connsiteY21" fmla="*/ 453075 h 549771"/>
              <a:gd name="connsiteX22" fmla="*/ 519045 w 554115"/>
              <a:gd name="connsiteY22" fmla="*/ 448008 h 549771"/>
              <a:gd name="connsiteX23" fmla="*/ 524113 w 554115"/>
              <a:gd name="connsiteY23" fmla="*/ 442097 h 549771"/>
              <a:gd name="connsiteX24" fmla="*/ 537206 w 554115"/>
              <a:gd name="connsiteY24" fmla="*/ 432385 h 549771"/>
              <a:gd name="connsiteX25" fmla="*/ 538895 w 554115"/>
              <a:gd name="connsiteY25" fmla="*/ 416340 h 549771"/>
              <a:gd name="connsiteX26" fmla="*/ 507220 w 554115"/>
              <a:gd name="connsiteY26" fmla="*/ 296420 h 549771"/>
              <a:gd name="connsiteX27" fmla="*/ 498351 w 554115"/>
              <a:gd name="connsiteY27" fmla="*/ 263485 h 549771"/>
              <a:gd name="connsiteX28" fmla="*/ 489482 w 554115"/>
              <a:gd name="connsiteY28" fmla="*/ 251662 h 549771"/>
              <a:gd name="connsiteX29" fmla="*/ 474278 w 554115"/>
              <a:gd name="connsiteY29" fmla="*/ 249973 h 549771"/>
              <a:gd name="connsiteX30" fmla="*/ 460341 w 554115"/>
              <a:gd name="connsiteY30" fmla="*/ 273619 h 549771"/>
              <a:gd name="connsiteX31" fmla="*/ 469210 w 554115"/>
              <a:gd name="connsiteY31" fmla="*/ 306977 h 549771"/>
              <a:gd name="connsiteX32" fmla="*/ 464565 w 554115"/>
              <a:gd name="connsiteY32" fmla="*/ 315422 h 549771"/>
              <a:gd name="connsiteX33" fmla="*/ 462453 w 554115"/>
              <a:gd name="connsiteY33" fmla="*/ 315422 h 549771"/>
              <a:gd name="connsiteX34" fmla="*/ 460341 w 554115"/>
              <a:gd name="connsiteY34" fmla="*/ 315422 h 549771"/>
              <a:gd name="connsiteX35" fmla="*/ 458230 w 554115"/>
              <a:gd name="connsiteY35" fmla="*/ 314155 h 549771"/>
              <a:gd name="connsiteX36" fmla="*/ 456963 w 554115"/>
              <a:gd name="connsiteY36" fmla="*/ 312888 h 549771"/>
              <a:gd name="connsiteX37" fmla="*/ 456540 w 554115"/>
              <a:gd name="connsiteY37" fmla="*/ 312044 h 549771"/>
              <a:gd name="connsiteX38" fmla="*/ 455696 w 554115"/>
              <a:gd name="connsiteY38" fmla="*/ 310355 h 549771"/>
              <a:gd name="connsiteX39" fmla="*/ 446827 w 554115"/>
              <a:gd name="connsiteY39" fmla="*/ 277419 h 549771"/>
              <a:gd name="connsiteX40" fmla="*/ 437958 w 554115"/>
              <a:gd name="connsiteY40" fmla="*/ 265174 h 549771"/>
              <a:gd name="connsiteX41" fmla="*/ 422754 w 554115"/>
              <a:gd name="connsiteY41" fmla="*/ 263485 h 549771"/>
              <a:gd name="connsiteX42" fmla="*/ 410929 w 554115"/>
              <a:gd name="connsiteY42" fmla="*/ 272352 h 549771"/>
              <a:gd name="connsiteX43" fmla="*/ 409239 w 554115"/>
              <a:gd name="connsiteY43" fmla="*/ 287553 h 549771"/>
              <a:gd name="connsiteX44" fmla="*/ 418108 w 554115"/>
              <a:gd name="connsiteY44" fmla="*/ 320489 h 549771"/>
              <a:gd name="connsiteX45" fmla="*/ 413040 w 554115"/>
              <a:gd name="connsiteY45" fmla="*/ 329356 h 549771"/>
              <a:gd name="connsiteX46" fmla="*/ 411351 w 554115"/>
              <a:gd name="connsiteY46" fmla="*/ 329356 h 549771"/>
              <a:gd name="connsiteX47" fmla="*/ 410929 w 554115"/>
              <a:gd name="connsiteY47" fmla="*/ 329356 h 549771"/>
              <a:gd name="connsiteX48" fmla="*/ 408817 w 554115"/>
              <a:gd name="connsiteY48" fmla="*/ 329356 h 549771"/>
              <a:gd name="connsiteX49" fmla="*/ 408817 w 554115"/>
              <a:gd name="connsiteY49" fmla="*/ 328934 h 549771"/>
              <a:gd name="connsiteX50" fmla="*/ 407128 w 554115"/>
              <a:gd name="connsiteY50" fmla="*/ 328089 h 549771"/>
              <a:gd name="connsiteX51" fmla="*/ 406705 w 554115"/>
              <a:gd name="connsiteY51" fmla="*/ 328089 h 549771"/>
              <a:gd name="connsiteX52" fmla="*/ 405438 w 554115"/>
              <a:gd name="connsiteY52" fmla="*/ 326400 h 549771"/>
              <a:gd name="connsiteX53" fmla="*/ 405438 w 554115"/>
              <a:gd name="connsiteY53" fmla="*/ 325978 h 549771"/>
              <a:gd name="connsiteX54" fmla="*/ 404171 w 554115"/>
              <a:gd name="connsiteY54" fmla="*/ 323867 h 549771"/>
              <a:gd name="connsiteX55" fmla="*/ 395302 w 554115"/>
              <a:gd name="connsiteY55" fmla="*/ 290931 h 549771"/>
              <a:gd name="connsiteX56" fmla="*/ 386433 w 554115"/>
              <a:gd name="connsiteY56" fmla="*/ 279108 h 549771"/>
              <a:gd name="connsiteX57" fmla="*/ 371652 w 554115"/>
              <a:gd name="connsiteY57" fmla="*/ 277419 h 549771"/>
              <a:gd name="connsiteX58" fmla="*/ 357715 w 554115"/>
              <a:gd name="connsiteY58" fmla="*/ 301065 h 549771"/>
              <a:gd name="connsiteX59" fmla="*/ 366584 w 554115"/>
              <a:gd name="connsiteY59" fmla="*/ 334423 h 549771"/>
              <a:gd name="connsiteX60" fmla="*/ 361516 w 554115"/>
              <a:gd name="connsiteY60" fmla="*/ 342868 h 549771"/>
              <a:gd name="connsiteX61" fmla="*/ 359826 w 554115"/>
              <a:gd name="connsiteY61" fmla="*/ 343290 h 549771"/>
              <a:gd name="connsiteX62" fmla="*/ 359404 w 554115"/>
              <a:gd name="connsiteY62" fmla="*/ 343290 h 549771"/>
              <a:gd name="connsiteX63" fmla="*/ 357292 w 554115"/>
              <a:gd name="connsiteY63" fmla="*/ 342868 h 549771"/>
              <a:gd name="connsiteX64" fmla="*/ 355603 w 554115"/>
              <a:gd name="connsiteY64" fmla="*/ 342023 h 549771"/>
              <a:gd name="connsiteX65" fmla="*/ 355181 w 554115"/>
              <a:gd name="connsiteY65" fmla="*/ 341601 h 549771"/>
              <a:gd name="connsiteX66" fmla="*/ 353914 w 554115"/>
              <a:gd name="connsiteY66" fmla="*/ 340334 h 549771"/>
              <a:gd name="connsiteX67" fmla="*/ 353069 w 554115"/>
              <a:gd name="connsiteY67" fmla="*/ 337801 h 549771"/>
              <a:gd name="connsiteX68" fmla="*/ 316326 w 554115"/>
              <a:gd name="connsiteY68" fmla="*/ 201836 h 549771"/>
              <a:gd name="connsiteX69" fmla="*/ 292676 w 554115"/>
              <a:gd name="connsiteY69" fmla="*/ 188324 h 549771"/>
              <a:gd name="connsiteX70" fmla="*/ 288452 w 554115"/>
              <a:gd name="connsiteY70" fmla="*/ 135965 h 549771"/>
              <a:gd name="connsiteX71" fmla="*/ 212010 w 554115"/>
              <a:gd name="connsiteY71" fmla="*/ 212392 h 549771"/>
              <a:gd name="connsiteX72" fmla="*/ 284651 w 554115"/>
              <a:gd name="connsiteY72" fmla="*/ 288398 h 549771"/>
              <a:gd name="connsiteX73" fmla="*/ 264802 w 554115"/>
              <a:gd name="connsiteY73" fmla="*/ 215770 h 549771"/>
              <a:gd name="connsiteX74" fmla="*/ 268181 w 554115"/>
              <a:gd name="connsiteY74" fmla="*/ 190013 h 549771"/>
              <a:gd name="connsiteX75" fmla="*/ 288875 w 554115"/>
              <a:gd name="connsiteY75" fmla="*/ 174390 h 549771"/>
              <a:gd name="connsiteX76" fmla="*/ 330263 w 554115"/>
              <a:gd name="connsiteY76" fmla="*/ 198458 h 549771"/>
              <a:gd name="connsiteX77" fmla="*/ 347156 w 554115"/>
              <a:gd name="connsiteY77" fmla="*/ 261373 h 549771"/>
              <a:gd name="connsiteX78" fmla="*/ 364894 w 554115"/>
              <a:gd name="connsiteY78" fmla="*/ 212392 h 549771"/>
              <a:gd name="connsiteX79" fmla="*/ 288452 w 554115"/>
              <a:gd name="connsiteY79" fmla="*/ 135965 h 549771"/>
              <a:gd name="connsiteX80" fmla="*/ 64194 w 554115"/>
              <a:gd name="connsiteY80" fmla="*/ 89940 h 549771"/>
              <a:gd name="connsiteX81" fmla="*/ 59971 w 554115"/>
              <a:gd name="connsiteY81" fmla="*/ 95007 h 549771"/>
              <a:gd name="connsiteX82" fmla="*/ 59971 w 554115"/>
              <a:gd name="connsiteY82" fmla="*/ 268974 h 549771"/>
              <a:gd name="connsiteX83" fmla="*/ 64194 w 554115"/>
              <a:gd name="connsiteY83" fmla="*/ 273619 h 549771"/>
              <a:gd name="connsiteX84" fmla="*/ 221724 w 554115"/>
              <a:gd name="connsiteY84" fmla="*/ 273619 h 549771"/>
              <a:gd name="connsiteX85" fmla="*/ 197651 w 554115"/>
              <a:gd name="connsiteY85" fmla="*/ 212392 h 549771"/>
              <a:gd name="connsiteX86" fmla="*/ 258467 w 554115"/>
              <a:gd name="connsiteY86" fmla="*/ 126675 h 549771"/>
              <a:gd name="connsiteX87" fmla="*/ 258467 w 554115"/>
              <a:gd name="connsiteY87" fmla="*/ 95007 h 549771"/>
              <a:gd name="connsiteX88" fmla="*/ 253821 w 554115"/>
              <a:gd name="connsiteY88" fmla="*/ 89940 h 549771"/>
              <a:gd name="connsiteX89" fmla="*/ 464198 w 554115"/>
              <a:gd name="connsiteY89" fmla="*/ 44761 h 549771"/>
              <a:gd name="connsiteX90" fmla="*/ 471456 w 554115"/>
              <a:gd name="connsiteY90" fmla="*/ 52020 h 549771"/>
              <a:gd name="connsiteX91" fmla="*/ 464198 w 554115"/>
              <a:gd name="connsiteY91" fmla="*/ 59278 h 549771"/>
              <a:gd name="connsiteX92" fmla="*/ 456939 w 554115"/>
              <a:gd name="connsiteY92" fmla="*/ 52020 h 549771"/>
              <a:gd name="connsiteX93" fmla="*/ 464198 w 554115"/>
              <a:gd name="connsiteY93" fmla="*/ 44761 h 549771"/>
              <a:gd name="connsiteX94" fmla="*/ 432493 w 554115"/>
              <a:gd name="connsiteY94" fmla="*/ 44761 h 549771"/>
              <a:gd name="connsiteX95" fmla="*/ 439751 w 554115"/>
              <a:gd name="connsiteY95" fmla="*/ 52020 h 549771"/>
              <a:gd name="connsiteX96" fmla="*/ 432493 w 554115"/>
              <a:gd name="connsiteY96" fmla="*/ 59278 h 549771"/>
              <a:gd name="connsiteX97" fmla="*/ 425234 w 554115"/>
              <a:gd name="connsiteY97" fmla="*/ 52020 h 549771"/>
              <a:gd name="connsiteX98" fmla="*/ 432493 w 554115"/>
              <a:gd name="connsiteY98" fmla="*/ 44761 h 549771"/>
              <a:gd name="connsiteX99" fmla="*/ 402652 w 554115"/>
              <a:gd name="connsiteY99" fmla="*/ 44761 h 549771"/>
              <a:gd name="connsiteX100" fmla="*/ 409910 w 554115"/>
              <a:gd name="connsiteY100" fmla="*/ 52020 h 549771"/>
              <a:gd name="connsiteX101" fmla="*/ 402652 w 554115"/>
              <a:gd name="connsiteY101" fmla="*/ 59278 h 549771"/>
              <a:gd name="connsiteX102" fmla="*/ 395393 w 554115"/>
              <a:gd name="connsiteY102" fmla="*/ 52020 h 549771"/>
              <a:gd name="connsiteX103" fmla="*/ 402652 w 554115"/>
              <a:gd name="connsiteY103" fmla="*/ 44761 h 549771"/>
              <a:gd name="connsiteX104" fmla="*/ 32520 w 554115"/>
              <a:gd name="connsiteY104" fmla="*/ 13934 h 549771"/>
              <a:gd name="connsiteX105" fmla="*/ 13937 w 554115"/>
              <a:gd name="connsiteY105" fmla="*/ 32513 h 549771"/>
              <a:gd name="connsiteX106" fmla="*/ 13937 w 554115"/>
              <a:gd name="connsiteY106" fmla="*/ 301065 h 549771"/>
              <a:gd name="connsiteX107" fmla="*/ 32520 w 554115"/>
              <a:gd name="connsiteY107" fmla="*/ 319644 h 549771"/>
              <a:gd name="connsiteX108" fmla="*/ 292676 w 554115"/>
              <a:gd name="connsiteY108" fmla="*/ 319644 h 549771"/>
              <a:gd name="connsiteX109" fmla="*/ 288452 w 554115"/>
              <a:gd name="connsiteY109" fmla="*/ 303176 h 549771"/>
              <a:gd name="connsiteX110" fmla="*/ 238195 w 554115"/>
              <a:gd name="connsiteY110" fmla="*/ 287975 h 549771"/>
              <a:gd name="connsiteX111" fmla="*/ 64194 w 554115"/>
              <a:gd name="connsiteY111" fmla="*/ 287975 h 549771"/>
              <a:gd name="connsiteX112" fmla="*/ 45612 w 554115"/>
              <a:gd name="connsiteY112" fmla="*/ 268974 h 549771"/>
              <a:gd name="connsiteX113" fmla="*/ 45612 w 554115"/>
              <a:gd name="connsiteY113" fmla="*/ 95007 h 549771"/>
              <a:gd name="connsiteX114" fmla="*/ 64194 w 554115"/>
              <a:gd name="connsiteY114" fmla="*/ 76005 h 549771"/>
              <a:gd name="connsiteX115" fmla="*/ 253821 w 554115"/>
              <a:gd name="connsiteY115" fmla="*/ 76005 h 549771"/>
              <a:gd name="connsiteX116" fmla="*/ 272826 w 554115"/>
              <a:gd name="connsiteY116" fmla="*/ 95007 h 549771"/>
              <a:gd name="connsiteX117" fmla="*/ 272826 w 554115"/>
              <a:gd name="connsiteY117" fmla="*/ 123297 h 549771"/>
              <a:gd name="connsiteX118" fmla="*/ 288452 w 554115"/>
              <a:gd name="connsiteY118" fmla="*/ 121608 h 549771"/>
              <a:gd name="connsiteX119" fmla="*/ 379254 w 554115"/>
              <a:gd name="connsiteY119" fmla="*/ 212392 h 549771"/>
              <a:gd name="connsiteX120" fmla="*/ 361938 w 554115"/>
              <a:gd name="connsiteY120" fmla="*/ 266018 h 549771"/>
              <a:gd name="connsiteX121" fmla="*/ 367851 w 554115"/>
              <a:gd name="connsiteY121" fmla="*/ 263485 h 549771"/>
              <a:gd name="connsiteX122" fmla="*/ 393613 w 554115"/>
              <a:gd name="connsiteY122" fmla="*/ 266863 h 549771"/>
              <a:gd name="connsiteX123" fmla="*/ 396992 w 554115"/>
              <a:gd name="connsiteY123" fmla="*/ 269396 h 549771"/>
              <a:gd name="connsiteX124" fmla="*/ 398681 w 554115"/>
              <a:gd name="connsiteY124" fmla="*/ 265174 h 549771"/>
              <a:gd name="connsiteX125" fmla="*/ 419375 w 554115"/>
              <a:gd name="connsiteY125" fmla="*/ 249973 h 549771"/>
              <a:gd name="connsiteX126" fmla="*/ 445137 w 554115"/>
              <a:gd name="connsiteY126" fmla="*/ 253351 h 549771"/>
              <a:gd name="connsiteX127" fmla="*/ 448516 w 554115"/>
              <a:gd name="connsiteY127" fmla="*/ 255462 h 549771"/>
              <a:gd name="connsiteX128" fmla="*/ 470477 w 554115"/>
              <a:gd name="connsiteY128" fmla="*/ 236038 h 549771"/>
              <a:gd name="connsiteX129" fmla="*/ 496239 w 554115"/>
              <a:gd name="connsiteY129" fmla="*/ 239416 h 549771"/>
              <a:gd name="connsiteX130" fmla="*/ 502152 w 554115"/>
              <a:gd name="connsiteY130" fmla="*/ 243639 h 549771"/>
              <a:gd name="connsiteX131" fmla="*/ 502152 w 554115"/>
              <a:gd name="connsiteY131" fmla="*/ 32513 h 549771"/>
              <a:gd name="connsiteX132" fmla="*/ 483569 w 554115"/>
              <a:gd name="connsiteY132" fmla="*/ 13934 h 549771"/>
              <a:gd name="connsiteX133" fmla="*/ 32520 w 554115"/>
              <a:gd name="connsiteY133" fmla="*/ 0 h 549771"/>
              <a:gd name="connsiteX134" fmla="*/ 483569 w 554115"/>
              <a:gd name="connsiteY134" fmla="*/ 0 h 549771"/>
              <a:gd name="connsiteX135" fmla="*/ 516089 w 554115"/>
              <a:gd name="connsiteY135" fmla="*/ 32513 h 549771"/>
              <a:gd name="connsiteX136" fmla="*/ 516089 w 554115"/>
              <a:gd name="connsiteY136" fmla="*/ 275308 h 549771"/>
              <a:gd name="connsiteX137" fmla="*/ 520735 w 554115"/>
              <a:gd name="connsiteY137" fmla="*/ 293042 h 549771"/>
              <a:gd name="connsiteX138" fmla="*/ 552832 w 554115"/>
              <a:gd name="connsiteY138" fmla="*/ 412539 h 549771"/>
              <a:gd name="connsiteX139" fmla="*/ 549453 w 554115"/>
              <a:gd name="connsiteY139" fmla="*/ 439563 h 549771"/>
              <a:gd name="connsiteX140" fmla="*/ 533405 w 554115"/>
              <a:gd name="connsiteY140" fmla="*/ 453920 h 549771"/>
              <a:gd name="connsiteX141" fmla="*/ 541851 w 554115"/>
              <a:gd name="connsiteY141" fmla="*/ 485166 h 549771"/>
              <a:gd name="connsiteX142" fmla="*/ 522002 w 554115"/>
              <a:gd name="connsiteY142" fmla="*/ 520213 h 549771"/>
              <a:gd name="connsiteX143" fmla="*/ 414307 w 554115"/>
              <a:gd name="connsiteY143" fmla="*/ 548926 h 549771"/>
              <a:gd name="connsiteX144" fmla="*/ 406705 w 554115"/>
              <a:gd name="connsiteY144" fmla="*/ 549771 h 549771"/>
              <a:gd name="connsiteX145" fmla="*/ 392768 w 554115"/>
              <a:gd name="connsiteY145" fmla="*/ 546393 h 549771"/>
              <a:gd name="connsiteX146" fmla="*/ 379254 w 554115"/>
              <a:gd name="connsiteY146" fmla="*/ 529081 h 549771"/>
              <a:gd name="connsiteX147" fmla="*/ 371229 w 554115"/>
              <a:gd name="connsiteY147" fmla="*/ 498256 h 549771"/>
              <a:gd name="connsiteX148" fmla="*/ 327307 w 554115"/>
              <a:gd name="connsiteY148" fmla="*/ 494034 h 549771"/>
              <a:gd name="connsiteX149" fmla="*/ 260156 w 554115"/>
              <a:gd name="connsiteY149" fmla="*/ 437452 h 549771"/>
              <a:gd name="connsiteX150" fmla="*/ 249598 w 554115"/>
              <a:gd name="connsiteY150" fmla="*/ 397761 h 549771"/>
              <a:gd name="connsiteX151" fmla="*/ 252977 w 554115"/>
              <a:gd name="connsiteY151" fmla="*/ 368625 h 549771"/>
              <a:gd name="connsiteX152" fmla="*/ 276205 w 554115"/>
              <a:gd name="connsiteY152" fmla="*/ 350891 h 549771"/>
              <a:gd name="connsiteX153" fmla="*/ 301545 w 554115"/>
              <a:gd name="connsiteY153" fmla="*/ 352580 h 549771"/>
              <a:gd name="connsiteX154" fmla="*/ 296477 w 554115"/>
              <a:gd name="connsiteY154" fmla="*/ 333578 h 549771"/>
              <a:gd name="connsiteX155" fmla="*/ 32520 w 554115"/>
              <a:gd name="connsiteY155" fmla="*/ 333578 h 549771"/>
              <a:gd name="connsiteX156" fmla="*/ 0 w 554115"/>
              <a:gd name="connsiteY156" fmla="*/ 301065 h 549771"/>
              <a:gd name="connsiteX157" fmla="*/ 0 w 554115"/>
              <a:gd name="connsiteY157" fmla="*/ 32513 h 549771"/>
              <a:gd name="connsiteX158" fmla="*/ 32520 w 554115"/>
              <a:gd name="connsiteY158" fmla="*/ 0 h 54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554115" h="549771">
                <a:moveTo>
                  <a:pt x="292676" y="188324"/>
                </a:moveTo>
                <a:cubicBezTo>
                  <a:pt x="287608" y="189591"/>
                  <a:pt x="283384" y="192969"/>
                  <a:pt x="280850" y="197191"/>
                </a:cubicBezTo>
                <a:cubicBezTo>
                  <a:pt x="277894" y="201836"/>
                  <a:pt x="277472" y="206903"/>
                  <a:pt x="278739" y="212392"/>
                </a:cubicBezTo>
                <a:lnTo>
                  <a:pt x="325195" y="384671"/>
                </a:lnTo>
                <a:lnTo>
                  <a:pt x="333642" y="416340"/>
                </a:lnTo>
                <a:cubicBezTo>
                  <a:pt x="334487" y="420140"/>
                  <a:pt x="332375" y="423940"/>
                  <a:pt x="328152" y="424785"/>
                </a:cubicBezTo>
                <a:cubicBezTo>
                  <a:pt x="324351" y="426051"/>
                  <a:pt x="320972" y="423940"/>
                  <a:pt x="319705" y="419718"/>
                </a:cubicBezTo>
                <a:lnTo>
                  <a:pt x="309147" y="381293"/>
                </a:lnTo>
                <a:cubicBezTo>
                  <a:pt x="307880" y="375381"/>
                  <a:pt x="303656" y="370314"/>
                  <a:pt x="298166" y="366936"/>
                </a:cubicBezTo>
                <a:cubicBezTo>
                  <a:pt x="292676" y="363558"/>
                  <a:pt x="286341" y="362714"/>
                  <a:pt x="280006" y="364825"/>
                </a:cubicBezTo>
                <a:cubicBezTo>
                  <a:pt x="274093" y="366092"/>
                  <a:pt x="268603" y="370314"/>
                  <a:pt x="265647" y="375381"/>
                </a:cubicBezTo>
                <a:cubicBezTo>
                  <a:pt x="262268" y="380871"/>
                  <a:pt x="261423" y="387627"/>
                  <a:pt x="263113" y="393960"/>
                </a:cubicBezTo>
                <a:lnTo>
                  <a:pt x="273671" y="433652"/>
                </a:lnTo>
                <a:cubicBezTo>
                  <a:pt x="280850" y="458565"/>
                  <a:pt x="302389" y="477566"/>
                  <a:pt x="328152" y="479677"/>
                </a:cubicBezTo>
                <a:lnTo>
                  <a:pt x="375030" y="484322"/>
                </a:lnTo>
                <a:cubicBezTo>
                  <a:pt x="378831" y="483900"/>
                  <a:pt x="382632" y="486011"/>
                  <a:pt x="383477" y="489389"/>
                </a:cubicBezTo>
                <a:lnTo>
                  <a:pt x="393191" y="525280"/>
                </a:lnTo>
                <a:cubicBezTo>
                  <a:pt x="394035" y="529081"/>
                  <a:pt x="396147" y="531614"/>
                  <a:pt x="399526" y="533725"/>
                </a:cubicBezTo>
                <a:cubicBezTo>
                  <a:pt x="402904" y="535414"/>
                  <a:pt x="406705" y="535837"/>
                  <a:pt x="410506" y="534992"/>
                </a:cubicBezTo>
                <a:lnTo>
                  <a:pt x="518201" y="506279"/>
                </a:lnTo>
                <a:cubicBezTo>
                  <a:pt x="525803" y="504590"/>
                  <a:pt x="530448" y="496567"/>
                  <a:pt x="527914" y="488967"/>
                </a:cubicBezTo>
                <a:lnTo>
                  <a:pt x="518623" y="453075"/>
                </a:lnTo>
                <a:cubicBezTo>
                  <a:pt x="518201" y="451386"/>
                  <a:pt x="518201" y="449697"/>
                  <a:pt x="519045" y="448008"/>
                </a:cubicBezTo>
                <a:cubicBezTo>
                  <a:pt x="519468" y="445475"/>
                  <a:pt x="521157" y="442941"/>
                  <a:pt x="524113" y="442097"/>
                </a:cubicBezTo>
                <a:cubicBezTo>
                  <a:pt x="529604" y="440830"/>
                  <a:pt x="534249" y="437030"/>
                  <a:pt x="537206" y="432385"/>
                </a:cubicBezTo>
                <a:cubicBezTo>
                  <a:pt x="539740" y="427318"/>
                  <a:pt x="540584" y="421829"/>
                  <a:pt x="538895" y="416340"/>
                </a:cubicBezTo>
                <a:lnTo>
                  <a:pt x="507220" y="296420"/>
                </a:lnTo>
                <a:lnTo>
                  <a:pt x="498351" y="263485"/>
                </a:lnTo>
                <a:cubicBezTo>
                  <a:pt x="497084" y="258418"/>
                  <a:pt x="493705" y="254195"/>
                  <a:pt x="489482" y="251662"/>
                </a:cubicBezTo>
                <a:cubicBezTo>
                  <a:pt x="484836" y="249128"/>
                  <a:pt x="479346" y="248284"/>
                  <a:pt x="474278" y="249973"/>
                </a:cubicBezTo>
                <a:cubicBezTo>
                  <a:pt x="463720" y="252506"/>
                  <a:pt x="457807" y="263485"/>
                  <a:pt x="460341" y="273619"/>
                </a:cubicBezTo>
                <a:lnTo>
                  <a:pt x="469210" y="306977"/>
                </a:lnTo>
                <a:cubicBezTo>
                  <a:pt x="470477" y="310355"/>
                  <a:pt x="467943" y="314155"/>
                  <a:pt x="464565" y="315422"/>
                </a:cubicBezTo>
                <a:cubicBezTo>
                  <a:pt x="463720" y="315422"/>
                  <a:pt x="463298" y="315422"/>
                  <a:pt x="462453" y="315422"/>
                </a:cubicBezTo>
                <a:cubicBezTo>
                  <a:pt x="461608" y="315422"/>
                  <a:pt x="461186" y="315422"/>
                  <a:pt x="460341" y="315422"/>
                </a:cubicBezTo>
                <a:cubicBezTo>
                  <a:pt x="459497" y="314999"/>
                  <a:pt x="459074" y="314577"/>
                  <a:pt x="458230" y="314155"/>
                </a:cubicBezTo>
                <a:cubicBezTo>
                  <a:pt x="457807" y="313733"/>
                  <a:pt x="457385" y="313310"/>
                  <a:pt x="456963" y="312888"/>
                </a:cubicBezTo>
                <a:cubicBezTo>
                  <a:pt x="456540" y="312466"/>
                  <a:pt x="456540" y="312044"/>
                  <a:pt x="456540" y="312044"/>
                </a:cubicBezTo>
                <a:cubicBezTo>
                  <a:pt x="456118" y="311621"/>
                  <a:pt x="456118" y="311199"/>
                  <a:pt x="455696" y="310355"/>
                </a:cubicBezTo>
                <a:lnTo>
                  <a:pt x="446827" y="277419"/>
                </a:lnTo>
                <a:cubicBezTo>
                  <a:pt x="445560" y="272352"/>
                  <a:pt x="442181" y="268129"/>
                  <a:pt x="437958" y="265174"/>
                </a:cubicBezTo>
                <a:cubicBezTo>
                  <a:pt x="433312" y="262640"/>
                  <a:pt x="428244" y="262218"/>
                  <a:pt x="422754" y="263485"/>
                </a:cubicBezTo>
                <a:cubicBezTo>
                  <a:pt x="418108" y="264751"/>
                  <a:pt x="413885" y="268129"/>
                  <a:pt x="410929" y="272352"/>
                </a:cubicBezTo>
                <a:cubicBezTo>
                  <a:pt x="408817" y="276997"/>
                  <a:pt x="407972" y="282486"/>
                  <a:pt x="409239" y="287553"/>
                </a:cubicBezTo>
                <a:lnTo>
                  <a:pt x="418108" y="320489"/>
                </a:lnTo>
                <a:cubicBezTo>
                  <a:pt x="418953" y="324289"/>
                  <a:pt x="416841" y="328511"/>
                  <a:pt x="413040" y="329356"/>
                </a:cubicBezTo>
                <a:cubicBezTo>
                  <a:pt x="412195" y="329356"/>
                  <a:pt x="412195" y="329356"/>
                  <a:pt x="411351" y="329356"/>
                </a:cubicBezTo>
                <a:lnTo>
                  <a:pt x="410929" y="329356"/>
                </a:lnTo>
                <a:cubicBezTo>
                  <a:pt x="410084" y="329356"/>
                  <a:pt x="409662" y="329356"/>
                  <a:pt x="408817" y="329356"/>
                </a:cubicBezTo>
                <a:cubicBezTo>
                  <a:pt x="408817" y="328934"/>
                  <a:pt x="408817" y="328934"/>
                  <a:pt x="408817" y="328934"/>
                </a:cubicBezTo>
                <a:cubicBezTo>
                  <a:pt x="407972" y="328934"/>
                  <a:pt x="407972" y="328511"/>
                  <a:pt x="407128" y="328089"/>
                </a:cubicBezTo>
                <a:cubicBezTo>
                  <a:pt x="406705" y="328089"/>
                  <a:pt x="406705" y="328089"/>
                  <a:pt x="406705" y="328089"/>
                </a:cubicBezTo>
                <a:cubicBezTo>
                  <a:pt x="406283" y="327245"/>
                  <a:pt x="405438" y="327245"/>
                  <a:pt x="405438" y="326400"/>
                </a:cubicBezTo>
                <a:cubicBezTo>
                  <a:pt x="405438" y="325978"/>
                  <a:pt x="405438" y="325978"/>
                  <a:pt x="405438" y="325978"/>
                </a:cubicBezTo>
                <a:cubicBezTo>
                  <a:pt x="404594" y="325556"/>
                  <a:pt x="404594" y="325133"/>
                  <a:pt x="404171" y="323867"/>
                </a:cubicBezTo>
                <a:lnTo>
                  <a:pt x="395302" y="290931"/>
                </a:lnTo>
                <a:cubicBezTo>
                  <a:pt x="394035" y="286286"/>
                  <a:pt x="390657" y="282064"/>
                  <a:pt x="386433" y="279108"/>
                </a:cubicBezTo>
                <a:cubicBezTo>
                  <a:pt x="381788" y="276575"/>
                  <a:pt x="376720" y="275730"/>
                  <a:pt x="371652" y="277419"/>
                </a:cubicBezTo>
                <a:cubicBezTo>
                  <a:pt x="361093" y="279953"/>
                  <a:pt x="355181" y="290931"/>
                  <a:pt x="357715" y="301065"/>
                </a:cubicBezTo>
                <a:lnTo>
                  <a:pt x="366584" y="334423"/>
                </a:lnTo>
                <a:cubicBezTo>
                  <a:pt x="367851" y="337801"/>
                  <a:pt x="365317" y="342023"/>
                  <a:pt x="361516" y="342868"/>
                </a:cubicBezTo>
                <a:cubicBezTo>
                  <a:pt x="360671" y="343290"/>
                  <a:pt x="360671" y="343290"/>
                  <a:pt x="359826" y="343290"/>
                </a:cubicBezTo>
                <a:lnTo>
                  <a:pt x="359404" y="343290"/>
                </a:lnTo>
                <a:cubicBezTo>
                  <a:pt x="358982" y="343290"/>
                  <a:pt x="358137" y="342868"/>
                  <a:pt x="357292" y="342868"/>
                </a:cubicBezTo>
                <a:cubicBezTo>
                  <a:pt x="356448" y="342868"/>
                  <a:pt x="356448" y="342446"/>
                  <a:pt x="355603" y="342023"/>
                </a:cubicBezTo>
                <a:cubicBezTo>
                  <a:pt x="355181" y="341601"/>
                  <a:pt x="355181" y="341601"/>
                  <a:pt x="355181" y="341601"/>
                </a:cubicBezTo>
                <a:cubicBezTo>
                  <a:pt x="354758" y="341179"/>
                  <a:pt x="353914" y="340757"/>
                  <a:pt x="353914" y="340334"/>
                </a:cubicBezTo>
                <a:cubicBezTo>
                  <a:pt x="353069" y="339068"/>
                  <a:pt x="353069" y="338645"/>
                  <a:pt x="353069" y="337801"/>
                </a:cubicBezTo>
                <a:lnTo>
                  <a:pt x="316326" y="201836"/>
                </a:lnTo>
                <a:cubicBezTo>
                  <a:pt x="313370" y="191702"/>
                  <a:pt x="302812" y="185368"/>
                  <a:pt x="292676" y="188324"/>
                </a:cubicBezTo>
                <a:close/>
                <a:moveTo>
                  <a:pt x="288452" y="135965"/>
                </a:moveTo>
                <a:cubicBezTo>
                  <a:pt x="246219" y="135965"/>
                  <a:pt x="212010" y="170167"/>
                  <a:pt x="212010" y="212392"/>
                </a:cubicBezTo>
                <a:cubicBezTo>
                  <a:pt x="212010" y="253351"/>
                  <a:pt x="244108" y="286709"/>
                  <a:pt x="284651" y="288398"/>
                </a:cubicBezTo>
                <a:lnTo>
                  <a:pt x="264802" y="215770"/>
                </a:lnTo>
                <a:cubicBezTo>
                  <a:pt x="262690" y="206903"/>
                  <a:pt x="263957" y="198036"/>
                  <a:pt x="268181" y="190013"/>
                </a:cubicBezTo>
                <a:cubicBezTo>
                  <a:pt x="272826" y="182413"/>
                  <a:pt x="280006" y="176923"/>
                  <a:pt x="288875" y="174390"/>
                </a:cubicBezTo>
                <a:cubicBezTo>
                  <a:pt x="307035" y="169323"/>
                  <a:pt x="325195" y="180301"/>
                  <a:pt x="330263" y="198458"/>
                </a:cubicBezTo>
                <a:lnTo>
                  <a:pt x="347156" y="261373"/>
                </a:lnTo>
                <a:cubicBezTo>
                  <a:pt x="358559" y="247861"/>
                  <a:pt x="364894" y="230549"/>
                  <a:pt x="364894" y="212392"/>
                </a:cubicBezTo>
                <a:cubicBezTo>
                  <a:pt x="364894" y="170167"/>
                  <a:pt x="330686" y="135965"/>
                  <a:pt x="288452" y="135965"/>
                </a:cubicBezTo>
                <a:close/>
                <a:moveTo>
                  <a:pt x="64194" y="89940"/>
                </a:moveTo>
                <a:cubicBezTo>
                  <a:pt x="62083" y="89940"/>
                  <a:pt x="59971" y="92051"/>
                  <a:pt x="59971" y="95007"/>
                </a:cubicBezTo>
                <a:lnTo>
                  <a:pt x="59971" y="268974"/>
                </a:lnTo>
                <a:cubicBezTo>
                  <a:pt x="59971" y="271508"/>
                  <a:pt x="62083" y="273619"/>
                  <a:pt x="64194" y="273619"/>
                </a:cubicBezTo>
                <a:lnTo>
                  <a:pt x="221724" y="273619"/>
                </a:lnTo>
                <a:cubicBezTo>
                  <a:pt x="206942" y="257573"/>
                  <a:pt x="197651" y="236038"/>
                  <a:pt x="197651" y="212392"/>
                </a:cubicBezTo>
                <a:cubicBezTo>
                  <a:pt x="197651" y="172701"/>
                  <a:pt x="222991" y="139343"/>
                  <a:pt x="258467" y="126675"/>
                </a:cubicBezTo>
                <a:lnTo>
                  <a:pt x="258467" y="95007"/>
                </a:lnTo>
                <a:cubicBezTo>
                  <a:pt x="258467" y="92051"/>
                  <a:pt x="256355" y="89940"/>
                  <a:pt x="253821" y="89940"/>
                </a:cubicBezTo>
                <a:close/>
                <a:moveTo>
                  <a:pt x="464198" y="44761"/>
                </a:moveTo>
                <a:cubicBezTo>
                  <a:pt x="467827" y="44761"/>
                  <a:pt x="471456" y="47987"/>
                  <a:pt x="471456" y="52020"/>
                </a:cubicBezTo>
                <a:cubicBezTo>
                  <a:pt x="471456" y="55649"/>
                  <a:pt x="467827" y="59278"/>
                  <a:pt x="464198" y="59278"/>
                </a:cubicBezTo>
                <a:cubicBezTo>
                  <a:pt x="460165" y="59278"/>
                  <a:pt x="456939" y="55649"/>
                  <a:pt x="456939" y="52020"/>
                </a:cubicBezTo>
                <a:cubicBezTo>
                  <a:pt x="456939" y="47987"/>
                  <a:pt x="460165" y="44761"/>
                  <a:pt x="464198" y="44761"/>
                </a:cubicBezTo>
                <a:close/>
                <a:moveTo>
                  <a:pt x="432493" y="44761"/>
                </a:moveTo>
                <a:cubicBezTo>
                  <a:pt x="436525" y="44761"/>
                  <a:pt x="439751" y="47987"/>
                  <a:pt x="439751" y="52020"/>
                </a:cubicBezTo>
                <a:cubicBezTo>
                  <a:pt x="439751" y="55649"/>
                  <a:pt x="436525" y="59278"/>
                  <a:pt x="432493" y="59278"/>
                </a:cubicBezTo>
                <a:cubicBezTo>
                  <a:pt x="428460" y="59278"/>
                  <a:pt x="425234" y="55649"/>
                  <a:pt x="425234" y="52020"/>
                </a:cubicBezTo>
                <a:cubicBezTo>
                  <a:pt x="425234" y="47987"/>
                  <a:pt x="428460" y="44761"/>
                  <a:pt x="432493" y="44761"/>
                </a:cubicBezTo>
                <a:close/>
                <a:moveTo>
                  <a:pt x="402652" y="44761"/>
                </a:moveTo>
                <a:cubicBezTo>
                  <a:pt x="406684" y="44761"/>
                  <a:pt x="409910" y="47987"/>
                  <a:pt x="409910" y="52020"/>
                </a:cubicBezTo>
                <a:cubicBezTo>
                  <a:pt x="409910" y="55649"/>
                  <a:pt x="406684" y="59278"/>
                  <a:pt x="402652" y="59278"/>
                </a:cubicBezTo>
                <a:cubicBezTo>
                  <a:pt x="398619" y="59278"/>
                  <a:pt x="395393" y="55649"/>
                  <a:pt x="395393" y="52020"/>
                </a:cubicBezTo>
                <a:cubicBezTo>
                  <a:pt x="395393" y="47987"/>
                  <a:pt x="398619" y="44761"/>
                  <a:pt x="402652" y="44761"/>
                </a:cubicBezTo>
                <a:close/>
                <a:moveTo>
                  <a:pt x="32520" y="13934"/>
                </a:moveTo>
                <a:cubicBezTo>
                  <a:pt x="22384" y="13934"/>
                  <a:pt x="13937" y="22379"/>
                  <a:pt x="13937" y="32513"/>
                </a:cubicBezTo>
                <a:lnTo>
                  <a:pt x="13937" y="301065"/>
                </a:lnTo>
                <a:cubicBezTo>
                  <a:pt x="13937" y="311199"/>
                  <a:pt x="22384" y="319644"/>
                  <a:pt x="32520" y="319644"/>
                </a:cubicBezTo>
                <a:lnTo>
                  <a:pt x="292676" y="319644"/>
                </a:lnTo>
                <a:lnTo>
                  <a:pt x="288452" y="303176"/>
                </a:lnTo>
                <a:cubicBezTo>
                  <a:pt x="269870" y="303176"/>
                  <a:pt x="252554" y="297265"/>
                  <a:pt x="238195" y="287975"/>
                </a:cubicBezTo>
                <a:lnTo>
                  <a:pt x="64194" y="287975"/>
                </a:lnTo>
                <a:cubicBezTo>
                  <a:pt x="54059" y="287975"/>
                  <a:pt x="45612" y="279530"/>
                  <a:pt x="45612" y="268974"/>
                </a:cubicBezTo>
                <a:lnTo>
                  <a:pt x="45612" y="95007"/>
                </a:lnTo>
                <a:cubicBezTo>
                  <a:pt x="45612" y="84450"/>
                  <a:pt x="54059" y="76005"/>
                  <a:pt x="64194" y="76005"/>
                </a:cubicBezTo>
                <a:lnTo>
                  <a:pt x="253821" y="76005"/>
                </a:lnTo>
                <a:cubicBezTo>
                  <a:pt x="264380" y="76005"/>
                  <a:pt x="272826" y="84450"/>
                  <a:pt x="272826" y="95007"/>
                </a:cubicBezTo>
                <a:lnTo>
                  <a:pt x="272826" y="123297"/>
                </a:lnTo>
                <a:cubicBezTo>
                  <a:pt x="277894" y="122031"/>
                  <a:pt x="283384" y="121608"/>
                  <a:pt x="288452" y="121608"/>
                </a:cubicBezTo>
                <a:cubicBezTo>
                  <a:pt x="338710" y="121608"/>
                  <a:pt x="379254" y="162145"/>
                  <a:pt x="379254" y="212392"/>
                </a:cubicBezTo>
                <a:cubicBezTo>
                  <a:pt x="379254" y="231816"/>
                  <a:pt x="373341" y="250395"/>
                  <a:pt x="361938" y="266018"/>
                </a:cubicBezTo>
                <a:cubicBezTo>
                  <a:pt x="363627" y="264751"/>
                  <a:pt x="365739" y="263907"/>
                  <a:pt x="367851" y="263485"/>
                </a:cubicBezTo>
                <a:cubicBezTo>
                  <a:pt x="376720" y="260951"/>
                  <a:pt x="385589" y="262218"/>
                  <a:pt x="393613" y="266863"/>
                </a:cubicBezTo>
                <a:cubicBezTo>
                  <a:pt x="394880" y="267707"/>
                  <a:pt x="395725" y="268552"/>
                  <a:pt x="396992" y="269396"/>
                </a:cubicBezTo>
                <a:cubicBezTo>
                  <a:pt x="397414" y="268129"/>
                  <a:pt x="398259" y="266863"/>
                  <a:pt x="398681" y="265174"/>
                </a:cubicBezTo>
                <a:cubicBezTo>
                  <a:pt x="403327" y="257573"/>
                  <a:pt x="410506" y="252084"/>
                  <a:pt x="419375" y="249973"/>
                </a:cubicBezTo>
                <a:cubicBezTo>
                  <a:pt x="427822" y="247439"/>
                  <a:pt x="437113" y="248706"/>
                  <a:pt x="445137" y="253351"/>
                </a:cubicBezTo>
                <a:cubicBezTo>
                  <a:pt x="446404" y="253773"/>
                  <a:pt x="447249" y="254617"/>
                  <a:pt x="448516" y="255462"/>
                </a:cubicBezTo>
                <a:cubicBezTo>
                  <a:pt x="452317" y="246172"/>
                  <a:pt x="460341" y="238994"/>
                  <a:pt x="470477" y="236038"/>
                </a:cubicBezTo>
                <a:cubicBezTo>
                  <a:pt x="479346" y="233927"/>
                  <a:pt x="488215" y="234772"/>
                  <a:pt x="496239" y="239416"/>
                </a:cubicBezTo>
                <a:cubicBezTo>
                  <a:pt x="498351" y="240261"/>
                  <a:pt x="500040" y="241950"/>
                  <a:pt x="502152" y="243639"/>
                </a:cubicBezTo>
                <a:lnTo>
                  <a:pt x="502152" y="32513"/>
                </a:lnTo>
                <a:cubicBezTo>
                  <a:pt x="502152" y="22379"/>
                  <a:pt x="493705" y="13934"/>
                  <a:pt x="483569" y="13934"/>
                </a:cubicBezTo>
                <a:close/>
                <a:moveTo>
                  <a:pt x="32520" y="0"/>
                </a:moveTo>
                <a:lnTo>
                  <a:pt x="483569" y="0"/>
                </a:lnTo>
                <a:cubicBezTo>
                  <a:pt x="501307" y="0"/>
                  <a:pt x="516089" y="14779"/>
                  <a:pt x="516089" y="32513"/>
                </a:cubicBezTo>
                <a:lnTo>
                  <a:pt x="516089" y="275308"/>
                </a:lnTo>
                <a:lnTo>
                  <a:pt x="520735" y="293042"/>
                </a:lnTo>
                <a:lnTo>
                  <a:pt x="552832" y="412539"/>
                </a:lnTo>
                <a:cubicBezTo>
                  <a:pt x="555366" y="421829"/>
                  <a:pt x="554099" y="431541"/>
                  <a:pt x="549453" y="439563"/>
                </a:cubicBezTo>
                <a:cubicBezTo>
                  <a:pt x="545652" y="445897"/>
                  <a:pt x="540162" y="450964"/>
                  <a:pt x="533405" y="453920"/>
                </a:cubicBezTo>
                <a:lnTo>
                  <a:pt x="541851" y="485166"/>
                </a:lnTo>
                <a:cubicBezTo>
                  <a:pt x="546075" y="500368"/>
                  <a:pt x="536783" y="515991"/>
                  <a:pt x="522002" y="520213"/>
                </a:cubicBezTo>
                <a:lnTo>
                  <a:pt x="414307" y="548926"/>
                </a:lnTo>
                <a:cubicBezTo>
                  <a:pt x="411773" y="549771"/>
                  <a:pt x="409239" y="549771"/>
                  <a:pt x="406705" y="549771"/>
                </a:cubicBezTo>
                <a:cubicBezTo>
                  <a:pt x="401637" y="549771"/>
                  <a:pt x="396992" y="548504"/>
                  <a:pt x="392768" y="546393"/>
                </a:cubicBezTo>
                <a:cubicBezTo>
                  <a:pt x="386011" y="542170"/>
                  <a:pt x="381365" y="536259"/>
                  <a:pt x="379254" y="529081"/>
                </a:cubicBezTo>
                <a:lnTo>
                  <a:pt x="371229" y="498256"/>
                </a:lnTo>
                <a:lnTo>
                  <a:pt x="327307" y="494034"/>
                </a:lnTo>
                <a:cubicBezTo>
                  <a:pt x="295210" y="491078"/>
                  <a:pt x="268181" y="468276"/>
                  <a:pt x="260156" y="437452"/>
                </a:cubicBezTo>
                <a:lnTo>
                  <a:pt x="249598" y="397761"/>
                </a:lnTo>
                <a:cubicBezTo>
                  <a:pt x="246642" y="387627"/>
                  <a:pt x="247909" y="377492"/>
                  <a:pt x="252977" y="368625"/>
                </a:cubicBezTo>
                <a:cubicBezTo>
                  <a:pt x="258467" y="359758"/>
                  <a:pt x="266491" y="353424"/>
                  <a:pt x="276205" y="350891"/>
                </a:cubicBezTo>
                <a:cubicBezTo>
                  <a:pt x="285496" y="348779"/>
                  <a:pt x="293943" y="349624"/>
                  <a:pt x="301545" y="352580"/>
                </a:cubicBezTo>
                <a:lnTo>
                  <a:pt x="296477" y="333578"/>
                </a:lnTo>
                <a:lnTo>
                  <a:pt x="32520" y="333578"/>
                </a:lnTo>
                <a:cubicBezTo>
                  <a:pt x="14782" y="333578"/>
                  <a:pt x="0" y="318800"/>
                  <a:pt x="0" y="301065"/>
                </a:cubicBezTo>
                <a:lnTo>
                  <a:pt x="0" y="32513"/>
                </a:lnTo>
                <a:cubicBezTo>
                  <a:pt x="0" y="14779"/>
                  <a:pt x="14782" y="0"/>
                  <a:pt x="325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1" name="Grafika 10" descr="Grupa docelowa kontur">
            <a:extLst>
              <a:ext uri="{FF2B5EF4-FFF2-40B4-BE49-F238E27FC236}">
                <a16:creationId xmlns:a16="http://schemas.microsoft.com/office/drawing/2014/main" id="{53AF0A3A-8A6C-E105-D8B2-3D57A469D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4620" y="3419478"/>
            <a:ext cx="623911" cy="623911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5B334173-5398-4905-ED00-252A69D84A53}"/>
              </a:ext>
            </a:extLst>
          </p:cNvPr>
          <p:cNvGrpSpPr/>
          <p:nvPr/>
        </p:nvGrpSpPr>
        <p:grpSpPr>
          <a:xfrm>
            <a:off x="5981822" y="2294695"/>
            <a:ext cx="677704" cy="676560"/>
            <a:chOff x="5979990" y="2016847"/>
            <a:chExt cx="677704" cy="676560"/>
          </a:xfrm>
        </p:grpSpPr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8238555E-D5D9-ECED-62B8-B86F3ED5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6115751" y="2228738"/>
              <a:ext cx="408711" cy="9914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14" name="Walec 13">
              <a:extLst>
                <a:ext uri="{FF2B5EF4-FFF2-40B4-BE49-F238E27FC236}">
                  <a16:creationId xmlns:a16="http://schemas.microsoft.com/office/drawing/2014/main" id="{68EDFBC3-5983-8E3C-3444-380BADB1BCCB}"/>
                </a:ext>
              </a:extLst>
            </p:cNvPr>
            <p:cNvSpPr/>
            <p:nvPr/>
          </p:nvSpPr>
          <p:spPr>
            <a:xfrm>
              <a:off x="6128413" y="2016847"/>
              <a:ext cx="380856" cy="402468"/>
            </a:xfrm>
            <a:prstGeom prst="can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439210FE-795A-F891-C69D-076AD256C826}"/>
                </a:ext>
              </a:extLst>
            </p:cNvPr>
            <p:cNvSpPr txBox="1"/>
            <p:nvPr/>
          </p:nvSpPr>
          <p:spPr>
            <a:xfrm>
              <a:off x="5979990" y="2419316"/>
              <a:ext cx="677704" cy="274091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lake</a:t>
              </a:r>
            </a:p>
          </p:txBody>
        </p:sp>
      </p:grp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91679FA-D533-DF28-5762-9AFD3DA39374}"/>
              </a:ext>
            </a:extLst>
          </p:cNvPr>
          <p:cNvSpPr txBox="1"/>
          <p:nvPr/>
        </p:nvSpPr>
        <p:spPr>
          <a:xfrm>
            <a:off x="4247449" y="2813062"/>
            <a:ext cx="1315700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multimedia communication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504AE87-486A-C7C3-F557-010D75D35629}"/>
              </a:ext>
            </a:extLst>
          </p:cNvPr>
          <p:cNvSpPr txBox="1"/>
          <p:nvPr/>
        </p:nvSpPr>
        <p:spPr>
          <a:xfrm>
            <a:off x="4485551" y="3971952"/>
            <a:ext cx="862049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customer data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93ACDFB3-D354-3A46-559A-CA91FCB1DDB7}"/>
              </a:ext>
            </a:extLst>
          </p:cNvPr>
          <p:cNvGrpSpPr/>
          <p:nvPr/>
        </p:nvGrpSpPr>
        <p:grpSpPr>
          <a:xfrm>
            <a:off x="5408125" y="1375657"/>
            <a:ext cx="525020" cy="2392185"/>
            <a:chOff x="4472962" y="1319498"/>
            <a:chExt cx="525020" cy="2392185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CD8E51ED-0EDB-DF8A-E640-B5146C470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146" y="2459705"/>
              <a:ext cx="516836" cy="35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D657B97A-FA05-189F-1EB5-B4A523D46CB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021" y="1319498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D869B307-3EDB-CA62-B326-062817FE5A2C}"/>
                </a:ext>
              </a:extLst>
            </p:cNvPr>
            <p:cNvCxnSpPr>
              <a:cxnSpLocks/>
            </p:cNvCxnSpPr>
            <p:nvPr/>
          </p:nvCxnSpPr>
          <p:spPr>
            <a:xfrm>
              <a:off x="4472962" y="3707159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3618588F-C0C4-020A-A6B5-99416649C20E}"/>
                </a:ext>
              </a:extLst>
            </p:cNvPr>
            <p:cNvCxnSpPr>
              <a:cxnSpLocks/>
            </p:cNvCxnSpPr>
            <p:nvPr/>
          </p:nvCxnSpPr>
          <p:spPr>
            <a:xfrm>
              <a:off x="4481146" y="1324664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D04FBE9B-2163-2DF2-4418-7D00B3E34634}"/>
              </a:ext>
            </a:extLst>
          </p:cNvPr>
          <p:cNvGrpSpPr/>
          <p:nvPr/>
        </p:nvGrpSpPr>
        <p:grpSpPr>
          <a:xfrm>
            <a:off x="6822970" y="1375657"/>
            <a:ext cx="728420" cy="2392185"/>
            <a:chOff x="7218688" y="1500575"/>
            <a:chExt cx="728420" cy="2392185"/>
          </a:xfrm>
        </p:grpSpPr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8371BFA3-74AE-4208-52BC-CF349286F7AB}"/>
                </a:ext>
              </a:extLst>
            </p:cNvPr>
            <p:cNvCxnSpPr>
              <a:cxnSpLocks/>
            </p:cNvCxnSpPr>
            <p:nvPr/>
          </p:nvCxnSpPr>
          <p:spPr>
            <a:xfrm>
              <a:off x="7218688" y="2636494"/>
              <a:ext cx="7284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5DDBD5FB-351B-69EE-3C13-78CC5AAA305A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1500575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ze strzałką 25">
              <a:extLst>
                <a:ext uri="{FF2B5EF4-FFF2-40B4-BE49-F238E27FC236}">
                  <a16:creationId xmlns:a16="http://schemas.microsoft.com/office/drawing/2014/main" id="{34BBBA8B-C103-0D16-B844-376ECAB4D30F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72" y="1500575"/>
              <a:ext cx="512736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ze strzałką 26">
              <a:extLst>
                <a:ext uri="{FF2B5EF4-FFF2-40B4-BE49-F238E27FC236}">
                  <a16:creationId xmlns:a16="http://schemas.microsoft.com/office/drawing/2014/main" id="{50E4FD86-AADB-6DEA-7E7C-AD55DA8F8D94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2050141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2A2D5EBB-1684-B770-F457-8807224A3B2E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20993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ze strzałką 28">
              <a:extLst>
                <a:ext uri="{FF2B5EF4-FFF2-40B4-BE49-F238E27FC236}">
                  <a16:creationId xmlns:a16="http://schemas.microsoft.com/office/drawing/2014/main" id="{83CB1F22-775C-8704-41A9-3A9012BF6BC8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89276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CBD687E2-E6BD-5384-A682-405C5E4EFA64}"/>
              </a:ext>
            </a:extLst>
          </p:cNvPr>
          <p:cNvSpPr txBox="1"/>
          <p:nvPr/>
        </p:nvSpPr>
        <p:spPr>
          <a:xfrm>
            <a:off x="7512164" y="1237428"/>
            <a:ext cx="95181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filtering/ETL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D2AAA221-F5D7-E876-E9A6-7BAA85FD0E7B}"/>
              </a:ext>
            </a:extLst>
          </p:cNvPr>
          <p:cNvSpPr txBox="1"/>
          <p:nvPr/>
        </p:nvSpPr>
        <p:spPr>
          <a:xfrm>
            <a:off x="7512164" y="1787519"/>
            <a:ext cx="918155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40620BC-84F3-7C2D-0CC1-3227C1457FF9}"/>
              </a:ext>
            </a:extLst>
          </p:cNvPr>
          <p:cNvSpPr txBox="1"/>
          <p:nvPr/>
        </p:nvSpPr>
        <p:spPr>
          <a:xfrm>
            <a:off x="7512164" y="2378818"/>
            <a:ext cx="955024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19DFFBE-1AD9-DAFF-AD8B-E29A68B72A45}"/>
              </a:ext>
            </a:extLst>
          </p:cNvPr>
          <p:cNvSpPr txBox="1"/>
          <p:nvPr/>
        </p:nvSpPr>
        <p:spPr>
          <a:xfrm>
            <a:off x="7512164" y="2945056"/>
            <a:ext cx="953421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warehouses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FF80A761-1650-700A-9B65-C7E3BE9EA308}"/>
              </a:ext>
            </a:extLst>
          </p:cNvPr>
          <p:cNvSpPr txBox="1"/>
          <p:nvPr/>
        </p:nvSpPr>
        <p:spPr>
          <a:xfrm>
            <a:off x="7487931" y="3626272"/>
            <a:ext cx="95983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77601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Data lake: when to use?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Cyber Security: collecting logs from multiple devices for security analysis</a:t>
            </a:r>
          </a:p>
          <a:p>
            <a:endParaRPr lang="pl-PL"/>
          </a:p>
          <a:p>
            <a:r>
              <a:rPr lang="pl-PL"/>
              <a:t>Customer Data: collecting and analyzing customer behavior data from multiple sources and channels (web, mobile, traditional stores, e-commerce, loyalty systems, CRM, etc.)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BF2400A-8A30-5E4F-B657-5E369453DBB6}"/>
              </a:ext>
            </a:extLst>
          </p:cNvPr>
          <p:cNvSpPr txBox="1"/>
          <p:nvPr/>
        </p:nvSpPr>
        <p:spPr>
          <a:xfrm>
            <a:off x="1737360" y="896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BF2D0F4E-8F70-A2AC-7BF1-D561895F9B0F}"/>
              </a:ext>
            </a:extLst>
          </p:cNvPr>
          <p:cNvGrpSpPr/>
          <p:nvPr/>
        </p:nvGrpSpPr>
        <p:grpSpPr>
          <a:xfrm>
            <a:off x="4397033" y="1171548"/>
            <a:ext cx="990290" cy="794522"/>
            <a:chOff x="5954256" y="2703078"/>
            <a:chExt cx="1184552" cy="950376"/>
          </a:xfrm>
        </p:grpSpPr>
        <p:pic>
          <p:nvPicPr>
            <p:cNvPr id="8" name="Grafika 7" descr="Połączenia kontur">
              <a:extLst>
                <a:ext uri="{FF2B5EF4-FFF2-40B4-BE49-F238E27FC236}">
                  <a16:creationId xmlns:a16="http://schemas.microsoft.com/office/drawing/2014/main" id="{23ED244C-9E05-AC5C-37A2-86921B5CC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52001" y="2703078"/>
              <a:ext cx="705954" cy="705953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BE837BCC-C6AD-2A28-951A-18F07F324ED9}"/>
                </a:ext>
              </a:extLst>
            </p:cNvPr>
            <p:cNvSpPr txBox="1"/>
            <p:nvPr/>
          </p:nvSpPr>
          <p:spPr>
            <a:xfrm>
              <a:off x="5954256" y="3325597"/>
              <a:ext cx="1184552" cy="327857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social interactions</a:t>
              </a:r>
            </a:p>
          </p:txBody>
        </p:sp>
      </p:grpSp>
      <p:sp>
        <p:nvSpPr>
          <p:cNvPr id="10" name="Freeform 26">
            <a:extLst>
              <a:ext uri="{FF2B5EF4-FFF2-40B4-BE49-F238E27FC236}">
                <a16:creationId xmlns:a16="http://schemas.microsoft.com/office/drawing/2014/main" id="{4563E160-74E8-D725-8490-78CFD137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21" y="2419315"/>
            <a:ext cx="463158" cy="427320"/>
          </a:xfrm>
          <a:custGeom>
            <a:avLst/>
            <a:gdLst>
              <a:gd name="connsiteX0" fmla="*/ 292676 w 554115"/>
              <a:gd name="connsiteY0" fmla="*/ 188324 h 549771"/>
              <a:gd name="connsiteX1" fmla="*/ 280850 w 554115"/>
              <a:gd name="connsiteY1" fmla="*/ 197191 h 549771"/>
              <a:gd name="connsiteX2" fmla="*/ 278739 w 554115"/>
              <a:gd name="connsiteY2" fmla="*/ 212392 h 549771"/>
              <a:gd name="connsiteX3" fmla="*/ 325195 w 554115"/>
              <a:gd name="connsiteY3" fmla="*/ 384671 h 549771"/>
              <a:gd name="connsiteX4" fmla="*/ 333642 w 554115"/>
              <a:gd name="connsiteY4" fmla="*/ 416340 h 549771"/>
              <a:gd name="connsiteX5" fmla="*/ 328152 w 554115"/>
              <a:gd name="connsiteY5" fmla="*/ 424785 h 549771"/>
              <a:gd name="connsiteX6" fmla="*/ 319705 w 554115"/>
              <a:gd name="connsiteY6" fmla="*/ 419718 h 549771"/>
              <a:gd name="connsiteX7" fmla="*/ 309147 w 554115"/>
              <a:gd name="connsiteY7" fmla="*/ 381293 h 549771"/>
              <a:gd name="connsiteX8" fmla="*/ 298166 w 554115"/>
              <a:gd name="connsiteY8" fmla="*/ 366936 h 549771"/>
              <a:gd name="connsiteX9" fmla="*/ 280006 w 554115"/>
              <a:gd name="connsiteY9" fmla="*/ 364825 h 549771"/>
              <a:gd name="connsiteX10" fmla="*/ 265647 w 554115"/>
              <a:gd name="connsiteY10" fmla="*/ 375381 h 549771"/>
              <a:gd name="connsiteX11" fmla="*/ 263113 w 554115"/>
              <a:gd name="connsiteY11" fmla="*/ 393960 h 549771"/>
              <a:gd name="connsiteX12" fmla="*/ 273671 w 554115"/>
              <a:gd name="connsiteY12" fmla="*/ 433652 h 549771"/>
              <a:gd name="connsiteX13" fmla="*/ 328152 w 554115"/>
              <a:gd name="connsiteY13" fmla="*/ 479677 h 549771"/>
              <a:gd name="connsiteX14" fmla="*/ 375030 w 554115"/>
              <a:gd name="connsiteY14" fmla="*/ 484322 h 549771"/>
              <a:gd name="connsiteX15" fmla="*/ 383477 w 554115"/>
              <a:gd name="connsiteY15" fmla="*/ 489389 h 549771"/>
              <a:gd name="connsiteX16" fmla="*/ 393191 w 554115"/>
              <a:gd name="connsiteY16" fmla="*/ 525280 h 549771"/>
              <a:gd name="connsiteX17" fmla="*/ 399526 w 554115"/>
              <a:gd name="connsiteY17" fmla="*/ 533725 h 549771"/>
              <a:gd name="connsiteX18" fmla="*/ 410506 w 554115"/>
              <a:gd name="connsiteY18" fmla="*/ 534992 h 549771"/>
              <a:gd name="connsiteX19" fmla="*/ 518201 w 554115"/>
              <a:gd name="connsiteY19" fmla="*/ 506279 h 549771"/>
              <a:gd name="connsiteX20" fmla="*/ 527914 w 554115"/>
              <a:gd name="connsiteY20" fmla="*/ 488967 h 549771"/>
              <a:gd name="connsiteX21" fmla="*/ 518623 w 554115"/>
              <a:gd name="connsiteY21" fmla="*/ 453075 h 549771"/>
              <a:gd name="connsiteX22" fmla="*/ 519045 w 554115"/>
              <a:gd name="connsiteY22" fmla="*/ 448008 h 549771"/>
              <a:gd name="connsiteX23" fmla="*/ 524113 w 554115"/>
              <a:gd name="connsiteY23" fmla="*/ 442097 h 549771"/>
              <a:gd name="connsiteX24" fmla="*/ 537206 w 554115"/>
              <a:gd name="connsiteY24" fmla="*/ 432385 h 549771"/>
              <a:gd name="connsiteX25" fmla="*/ 538895 w 554115"/>
              <a:gd name="connsiteY25" fmla="*/ 416340 h 549771"/>
              <a:gd name="connsiteX26" fmla="*/ 507220 w 554115"/>
              <a:gd name="connsiteY26" fmla="*/ 296420 h 549771"/>
              <a:gd name="connsiteX27" fmla="*/ 498351 w 554115"/>
              <a:gd name="connsiteY27" fmla="*/ 263485 h 549771"/>
              <a:gd name="connsiteX28" fmla="*/ 489482 w 554115"/>
              <a:gd name="connsiteY28" fmla="*/ 251662 h 549771"/>
              <a:gd name="connsiteX29" fmla="*/ 474278 w 554115"/>
              <a:gd name="connsiteY29" fmla="*/ 249973 h 549771"/>
              <a:gd name="connsiteX30" fmla="*/ 460341 w 554115"/>
              <a:gd name="connsiteY30" fmla="*/ 273619 h 549771"/>
              <a:gd name="connsiteX31" fmla="*/ 469210 w 554115"/>
              <a:gd name="connsiteY31" fmla="*/ 306977 h 549771"/>
              <a:gd name="connsiteX32" fmla="*/ 464565 w 554115"/>
              <a:gd name="connsiteY32" fmla="*/ 315422 h 549771"/>
              <a:gd name="connsiteX33" fmla="*/ 462453 w 554115"/>
              <a:gd name="connsiteY33" fmla="*/ 315422 h 549771"/>
              <a:gd name="connsiteX34" fmla="*/ 460341 w 554115"/>
              <a:gd name="connsiteY34" fmla="*/ 315422 h 549771"/>
              <a:gd name="connsiteX35" fmla="*/ 458230 w 554115"/>
              <a:gd name="connsiteY35" fmla="*/ 314155 h 549771"/>
              <a:gd name="connsiteX36" fmla="*/ 456963 w 554115"/>
              <a:gd name="connsiteY36" fmla="*/ 312888 h 549771"/>
              <a:gd name="connsiteX37" fmla="*/ 456540 w 554115"/>
              <a:gd name="connsiteY37" fmla="*/ 312044 h 549771"/>
              <a:gd name="connsiteX38" fmla="*/ 455696 w 554115"/>
              <a:gd name="connsiteY38" fmla="*/ 310355 h 549771"/>
              <a:gd name="connsiteX39" fmla="*/ 446827 w 554115"/>
              <a:gd name="connsiteY39" fmla="*/ 277419 h 549771"/>
              <a:gd name="connsiteX40" fmla="*/ 437958 w 554115"/>
              <a:gd name="connsiteY40" fmla="*/ 265174 h 549771"/>
              <a:gd name="connsiteX41" fmla="*/ 422754 w 554115"/>
              <a:gd name="connsiteY41" fmla="*/ 263485 h 549771"/>
              <a:gd name="connsiteX42" fmla="*/ 410929 w 554115"/>
              <a:gd name="connsiteY42" fmla="*/ 272352 h 549771"/>
              <a:gd name="connsiteX43" fmla="*/ 409239 w 554115"/>
              <a:gd name="connsiteY43" fmla="*/ 287553 h 549771"/>
              <a:gd name="connsiteX44" fmla="*/ 418108 w 554115"/>
              <a:gd name="connsiteY44" fmla="*/ 320489 h 549771"/>
              <a:gd name="connsiteX45" fmla="*/ 413040 w 554115"/>
              <a:gd name="connsiteY45" fmla="*/ 329356 h 549771"/>
              <a:gd name="connsiteX46" fmla="*/ 411351 w 554115"/>
              <a:gd name="connsiteY46" fmla="*/ 329356 h 549771"/>
              <a:gd name="connsiteX47" fmla="*/ 410929 w 554115"/>
              <a:gd name="connsiteY47" fmla="*/ 329356 h 549771"/>
              <a:gd name="connsiteX48" fmla="*/ 408817 w 554115"/>
              <a:gd name="connsiteY48" fmla="*/ 329356 h 549771"/>
              <a:gd name="connsiteX49" fmla="*/ 408817 w 554115"/>
              <a:gd name="connsiteY49" fmla="*/ 328934 h 549771"/>
              <a:gd name="connsiteX50" fmla="*/ 407128 w 554115"/>
              <a:gd name="connsiteY50" fmla="*/ 328089 h 549771"/>
              <a:gd name="connsiteX51" fmla="*/ 406705 w 554115"/>
              <a:gd name="connsiteY51" fmla="*/ 328089 h 549771"/>
              <a:gd name="connsiteX52" fmla="*/ 405438 w 554115"/>
              <a:gd name="connsiteY52" fmla="*/ 326400 h 549771"/>
              <a:gd name="connsiteX53" fmla="*/ 405438 w 554115"/>
              <a:gd name="connsiteY53" fmla="*/ 325978 h 549771"/>
              <a:gd name="connsiteX54" fmla="*/ 404171 w 554115"/>
              <a:gd name="connsiteY54" fmla="*/ 323867 h 549771"/>
              <a:gd name="connsiteX55" fmla="*/ 395302 w 554115"/>
              <a:gd name="connsiteY55" fmla="*/ 290931 h 549771"/>
              <a:gd name="connsiteX56" fmla="*/ 386433 w 554115"/>
              <a:gd name="connsiteY56" fmla="*/ 279108 h 549771"/>
              <a:gd name="connsiteX57" fmla="*/ 371652 w 554115"/>
              <a:gd name="connsiteY57" fmla="*/ 277419 h 549771"/>
              <a:gd name="connsiteX58" fmla="*/ 357715 w 554115"/>
              <a:gd name="connsiteY58" fmla="*/ 301065 h 549771"/>
              <a:gd name="connsiteX59" fmla="*/ 366584 w 554115"/>
              <a:gd name="connsiteY59" fmla="*/ 334423 h 549771"/>
              <a:gd name="connsiteX60" fmla="*/ 361516 w 554115"/>
              <a:gd name="connsiteY60" fmla="*/ 342868 h 549771"/>
              <a:gd name="connsiteX61" fmla="*/ 359826 w 554115"/>
              <a:gd name="connsiteY61" fmla="*/ 343290 h 549771"/>
              <a:gd name="connsiteX62" fmla="*/ 359404 w 554115"/>
              <a:gd name="connsiteY62" fmla="*/ 343290 h 549771"/>
              <a:gd name="connsiteX63" fmla="*/ 357292 w 554115"/>
              <a:gd name="connsiteY63" fmla="*/ 342868 h 549771"/>
              <a:gd name="connsiteX64" fmla="*/ 355603 w 554115"/>
              <a:gd name="connsiteY64" fmla="*/ 342023 h 549771"/>
              <a:gd name="connsiteX65" fmla="*/ 355181 w 554115"/>
              <a:gd name="connsiteY65" fmla="*/ 341601 h 549771"/>
              <a:gd name="connsiteX66" fmla="*/ 353914 w 554115"/>
              <a:gd name="connsiteY66" fmla="*/ 340334 h 549771"/>
              <a:gd name="connsiteX67" fmla="*/ 353069 w 554115"/>
              <a:gd name="connsiteY67" fmla="*/ 337801 h 549771"/>
              <a:gd name="connsiteX68" fmla="*/ 316326 w 554115"/>
              <a:gd name="connsiteY68" fmla="*/ 201836 h 549771"/>
              <a:gd name="connsiteX69" fmla="*/ 292676 w 554115"/>
              <a:gd name="connsiteY69" fmla="*/ 188324 h 549771"/>
              <a:gd name="connsiteX70" fmla="*/ 288452 w 554115"/>
              <a:gd name="connsiteY70" fmla="*/ 135965 h 549771"/>
              <a:gd name="connsiteX71" fmla="*/ 212010 w 554115"/>
              <a:gd name="connsiteY71" fmla="*/ 212392 h 549771"/>
              <a:gd name="connsiteX72" fmla="*/ 284651 w 554115"/>
              <a:gd name="connsiteY72" fmla="*/ 288398 h 549771"/>
              <a:gd name="connsiteX73" fmla="*/ 264802 w 554115"/>
              <a:gd name="connsiteY73" fmla="*/ 215770 h 549771"/>
              <a:gd name="connsiteX74" fmla="*/ 268181 w 554115"/>
              <a:gd name="connsiteY74" fmla="*/ 190013 h 549771"/>
              <a:gd name="connsiteX75" fmla="*/ 288875 w 554115"/>
              <a:gd name="connsiteY75" fmla="*/ 174390 h 549771"/>
              <a:gd name="connsiteX76" fmla="*/ 330263 w 554115"/>
              <a:gd name="connsiteY76" fmla="*/ 198458 h 549771"/>
              <a:gd name="connsiteX77" fmla="*/ 347156 w 554115"/>
              <a:gd name="connsiteY77" fmla="*/ 261373 h 549771"/>
              <a:gd name="connsiteX78" fmla="*/ 364894 w 554115"/>
              <a:gd name="connsiteY78" fmla="*/ 212392 h 549771"/>
              <a:gd name="connsiteX79" fmla="*/ 288452 w 554115"/>
              <a:gd name="connsiteY79" fmla="*/ 135965 h 549771"/>
              <a:gd name="connsiteX80" fmla="*/ 64194 w 554115"/>
              <a:gd name="connsiteY80" fmla="*/ 89940 h 549771"/>
              <a:gd name="connsiteX81" fmla="*/ 59971 w 554115"/>
              <a:gd name="connsiteY81" fmla="*/ 95007 h 549771"/>
              <a:gd name="connsiteX82" fmla="*/ 59971 w 554115"/>
              <a:gd name="connsiteY82" fmla="*/ 268974 h 549771"/>
              <a:gd name="connsiteX83" fmla="*/ 64194 w 554115"/>
              <a:gd name="connsiteY83" fmla="*/ 273619 h 549771"/>
              <a:gd name="connsiteX84" fmla="*/ 221724 w 554115"/>
              <a:gd name="connsiteY84" fmla="*/ 273619 h 549771"/>
              <a:gd name="connsiteX85" fmla="*/ 197651 w 554115"/>
              <a:gd name="connsiteY85" fmla="*/ 212392 h 549771"/>
              <a:gd name="connsiteX86" fmla="*/ 258467 w 554115"/>
              <a:gd name="connsiteY86" fmla="*/ 126675 h 549771"/>
              <a:gd name="connsiteX87" fmla="*/ 258467 w 554115"/>
              <a:gd name="connsiteY87" fmla="*/ 95007 h 549771"/>
              <a:gd name="connsiteX88" fmla="*/ 253821 w 554115"/>
              <a:gd name="connsiteY88" fmla="*/ 89940 h 549771"/>
              <a:gd name="connsiteX89" fmla="*/ 464198 w 554115"/>
              <a:gd name="connsiteY89" fmla="*/ 44761 h 549771"/>
              <a:gd name="connsiteX90" fmla="*/ 471456 w 554115"/>
              <a:gd name="connsiteY90" fmla="*/ 52020 h 549771"/>
              <a:gd name="connsiteX91" fmla="*/ 464198 w 554115"/>
              <a:gd name="connsiteY91" fmla="*/ 59278 h 549771"/>
              <a:gd name="connsiteX92" fmla="*/ 456939 w 554115"/>
              <a:gd name="connsiteY92" fmla="*/ 52020 h 549771"/>
              <a:gd name="connsiteX93" fmla="*/ 464198 w 554115"/>
              <a:gd name="connsiteY93" fmla="*/ 44761 h 549771"/>
              <a:gd name="connsiteX94" fmla="*/ 432493 w 554115"/>
              <a:gd name="connsiteY94" fmla="*/ 44761 h 549771"/>
              <a:gd name="connsiteX95" fmla="*/ 439751 w 554115"/>
              <a:gd name="connsiteY95" fmla="*/ 52020 h 549771"/>
              <a:gd name="connsiteX96" fmla="*/ 432493 w 554115"/>
              <a:gd name="connsiteY96" fmla="*/ 59278 h 549771"/>
              <a:gd name="connsiteX97" fmla="*/ 425234 w 554115"/>
              <a:gd name="connsiteY97" fmla="*/ 52020 h 549771"/>
              <a:gd name="connsiteX98" fmla="*/ 432493 w 554115"/>
              <a:gd name="connsiteY98" fmla="*/ 44761 h 549771"/>
              <a:gd name="connsiteX99" fmla="*/ 402652 w 554115"/>
              <a:gd name="connsiteY99" fmla="*/ 44761 h 549771"/>
              <a:gd name="connsiteX100" fmla="*/ 409910 w 554115"/>
              <a:gd name="connsiteY100" fmla="*/ 52020 h 549771"/>
              <a:gd name="connsiteX101" fmla="*/ 402652 w 554115"/>
              <a:gd name="connsiteY101" fmla="*/ 59278 h 549771"/>
              <a:gd name="connsiteX102" fmla="*/ 395393 w 554115"/>
              <a:gd name="connsiteY102" fmla="*/ 52020 h 549771"/>
              <a:gd name="connsiteX103" fmla="*/ 402652 w 554115"/>
              <a:gd name="connsiteY103" fmla="*/ 44761 h 549771"/>
              <a:gd name="connsiteX104" fmla="*/ 32520 w 554115"/>
              <a:gd name="connsiteY104" fmla="*/ 13934 h 549771"/>
              <a:gd name="connsiteX105" fmla="*/ 13937 w 554115"/>
              <a:gd name="connsiteY105" fmla="*/ 32513 h 549771"/>
              <a:gd name="connsiteX106" fmla="*/ 13937 w 554115"/>
              <a:gd name="connsiteY106" fmla="*/ 301065 h 549771"/>
              <a:gd name="connsiteX107" fmla="*/ 32520 w 554115"/>
              <a:gd name="connsiteY107" fmla="*/ 319644 h 549771"/>
              <a:gd name="connsiteX108" fmla="*/ 292676 w 554115"/>
              <a:gd name="connsiteY108" fmla="*/ 319644 h 549771"/>
              <a:gd name="connsiteX109" fmla="*/ 288452 w 554115"/>
              <a:gd name="connsiteY109" fmla="*/ 303176 h 549771"/>
              <a:gd name="connsiteX110" fmla="*/ 238195 w 554115"/>
              <a:gd name="connsiteY110" fmla="*/ 287975 h 549771"/>
              <a:gd name="connsiteX111" fmla="*/ 64194 w 554115"/>
              <a:gd name="connsiteY111" fmla="*/ 287975 h 549771"/>
              <a:gd name="connsiteX112" fmla="*/ 45612 w 554115"/>
              <a:gd name="connsiteY112" fmla="*/ 268974 h 549771"/>
              <a:gd name="connsiteX113" fmla="*/ 45612 w 554115"/>
              <a:gd name="connsiteY113" fmla="*/ 95007 h 549771"/>
              <a:gd name="connsiteX114" fmla="*/ 64194 w 554115"/>
              <a:gd name="connsiteY114" fmla="*/ 76005 h 549771"/>
              <a:gd name="connsiteX115" fmla="*/ 253821 w 554115"/>
              <a:gd name="connsiteY115" fmla="*/ 76005 h 549771"/>
              <a:gd name="connsiteX116" fmla="*/ 272826 w 554115"/>
              <a:gd name="connsiteY116" fmla="*/ 95007 h 549771"/>
              <a:gd name="connsiteX117" fmla="*/ 272826 w 554115"/>
              <a:gd name="connsiteY117" fmla="*/ 123297 h 549771"/>
              <a:gd name="connsiteX118" fmla="*/ 288452 w 554115"/>
              <a:gd name="connsiteY118" fmla="*/ 121608 h 549771"/>
              <a:gd name="connsiteX119" fmla="*/ 379254 w 554115"/>
              <a:gd name="connsiteY119" fmla="*/ 212392 h 549771"/>
              <a:gd name="connsiteX120" fmla="*/ 361938 w 554115"/>
              <a:gd name="connsiteY120" fmla="*/ 266018 h 549771"/>
              <a:gd name="connsiteX121" fmla="*/ 367851 w 554115"/>
              <a:gd name="connsiteY121" fmla="*/ 263485 h 549771"/>
              <a:gd name="connsiteX122" fmla="*/ 393613 w 554115"/>
              <a:gd name="connsiteY122" fmla="*/ 266863 h 549771"/>
              <a:gd name="connsiteX123" fmla="*/ 396992 w 554115"/>
              <a:gd name="connsiteY123" fmla="*/ 269396 h 549771"/>
              <a:gd name="connsiteX124" fmla="*/ 398681 w 554115"/>
              <a:gd name="connsiteY124" fmla="*/ 265174 h 549771"/>
              <a:gd name="connsiteX125" fmla="*/ 419375 w 554115"/>
              <a:gd name="connsiteY125" fmla="*/ 249973 h 549771"/>
              <a:gd name="connsiteX126" fmla="*/ 445137 w 554115"/>
              <a:gd name="connsiteY126" fmla="*/ 253351 h 549771"/>
              <a:gd name="connsiteX127" fmla="*/ 448516 w 554115"/>
              <a:gd name="connsiteY127" fmla="*/ 255462 h 549771"/>
              <a:gd name="connsiteX128" fmla="*/ 470477 w 554115"/>
              <a:gd name="connsiteY128" fmla="*/ 236038 h 549771"/>
              <a:gd name="connsiteX129" fmla="*/ 496239 w 554115"/>
              <a:gd name="connsiteY129" fmla="*/ 239416 h 549771"/>
              <a:gd name="connsiteX130" fmla="*/ 502152 w 554115"/>
              <a:gd name="connsiteY130" fmla="*/ 243639 h 549771"/>
              <a:gd name="connsiteX131" fmla="*/ 502152 w 554115"/>
              <a:gd name="connsiteY131" fmla="*/ 32513 h 549771"/>
              <a:gd name="connsiteX132" fmla="*/ 483569 w 554115"/>
              <a:gd name="connsiteY132" fmla="*/ 13934 h 549771"/>
              <a:gd name="connsiteX133" fmla="*/ 32520 w 554115"/>
              <a:gd name="connsiteY133" fmla="*/ 0 h 549771"/>
              <a:gd name="connsiteX134" fmla="*/ 483569 w 554115"/>
              <a:gd name="connsiteY134" fmla="*/ 0 h 549771"/>
              <a:gd name="connsiteX135" fmla="*/ 516089 w 554115"/>
              <a:gd name="connsiteY135" fmla="*/ 32513 h 549771"/>
              <a:gd name="connsiteX136" fmla="*/ 516089 w 554115"/>
              <a:gd name="connsiteY136" fmla="*/ 275308 h 549771"/>
              <a:gd name="connsiteX137" fmla="*/ 520735 w 554115"/>
              <a:gd name="connsiteY137" fmla="*/ 293042 h 549771"/>
              <a:gd name="connsiteX138" fmla="*/ 552832 w 554115"/>
              <a:gd name="connsiteY138" fmla="*/ 412539 h 549771"/>
              <a:gd name="connsiteX139" fmla="*/ 549453 w 554115"/>
              <a:gd name="connsiteY139" fmla="*/ 439563 h 549771"/>
              <a:gd name="connsiteX140" fmla="*/ 533405 w 554115"/>
              <a:gd name="connsiteY140" fmla="*/ 453920 h 549771"/>
              <a:gd name="connsiteX141" fmla="*/ 541851 w 554115"/>
              <a:gd name="connsiteY141" fmla="*/ 485166 h 549771"/>
              <a:gd name="connsiteX142" fmla="*/ 522002 w 554115"/>
              <a:gd name="connsiteY142" fmla="*/ 520213 h 549771"/>
              <a:gd name="connsiteX143" fmla="*/ 414307 w 554115"/>
              <a:gd name="connsiteY143" fmla="*/ 548926 h 549771"/>
              <a:gd name="connsiteX144" fmla="*/ 406705 w 554115"/>
              <a:gd name="connsiteY144" fmla="*/ 549771 h 549771"/>
              <a:gd name="connsiteX145" fmla="*/ 392768 w 554115"/>
              <a:gd name="connsiteY145" fmla="*/ 546393 h 549771"/>
              <a:gd name="connsiteX146" fmla="*/ 379254 w 554115"/>
              <a:gd name="connsiteY146" fmla="*/ 529081 h 549771"/>
              <a:gd name="connsiteX147" fmla="*/ 371229 w 554115"/>
              <a:gd name="connsiteY147" fmla="*/ 498256 h 549771"/>
              <a:gd name="connsiteX148" fmla="*/ 327307 w 554115"/>
              <a:gd name="connsiteY148" fmla="*/ 494034 h 549771"/>
              <a:gd name="connsiteX149" fmla="*/ 260156 w 554115"/>
              <a:gd name="connsiteY149" fmla="*/ 437452 h 549771"/>
              <a:gd name="connsiteX150" fmla="*/ 249598 w 554115"/>
              <a:gd name="connsiteY150" fmla="*/ 397761 h 549771"/>
              <a:gd name="connsiteX151" fmla="*/ 252977 w 554115"/>
              <a:gd name="connsiteY151" fmla="*/ 368625 h 549771"/>
              <a:gd name="connsiteX152" fmla="*/ 276205 w 554115"/>
              <a:gd name="connsiteY152" fmla="*/ 350891 h 549771"/>
              <a:gd name="connsiteX153" fmla="*/ 301545 w 554115"/>
              <a:gd name="connsiteY153" fmla="*/ 352580 h 549771"/>
              <a:gd name="connsiteX154" fmla="*/ 296477 w 554115"/>
              <a:gd name="connsiteY154" fmla="*/ 333578 h 549771"/>
              <a:gd name="connsiteX155" fmla="*/ 32520 w 554115"/>
              <a:gd name="connsiteY155" fmla="*/ 333578 h 549771"/>
              <a:gd name="connsiteX156" fmla="*/ 0 w 554115"/>
              <a:gd name="connsiteY156" fmla="*/ 301065 h 549771"/>
              <a:gd name="connsiteX157" fmla="*/ 0 w 554115"/>
              <a:gd name="connsiteY157" fmla="*/ 32513 h 549771"/>
              <a:gd name="connsiteX158" fmla="*/ 32520 w 554115"/>
              <a:gd name="connsiteY158" fmla="*/ 0 h 54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554115" h="549771">
                <a:moveTo>
                  <a:pt x="292676" y="188324"/>
                </a:moveTo>
                <a:cubicBezTo>
                  <a:pt x="287608" y="189591"/>
                  <a:pt x="283384" y="192969"/>
                  <a:pt x="280850" y="197191"/>
                </a:cubicBezTo>
                <a:cubicBezTo>
                  <a:pt x="277894" y="201836"/>
                  <a:pt x="277472" y="206903"/>
                  <a:pt x="278739" y="212392"/>
                </a:cubicBezTo>
                <a:lnTo>
                  <a:pt x="325195" y="384671"/>
                </a:lnTo>
                <a:lnTo>
                  <a:pt x="333642" y="416340"/>
                </a:lnTo>
                <a:cubicBezTo>
                  <a:pt x="334487" y="420140"/>
                  <a:pt x="332375" y="423940"/>
                  <a:pt x="328152" y="424785"/>
                </a:cubicBezTo>
                <a:cubicBezTo>
                  <a:pt x="324351" y="426051"/>
                  <a:pt x="320972" y="423940"/>
                  <a:pt x="319705" y="419718"/>
                </a:cubicBezTo>
                <a:lnTo>
                  <a:pt x="309147" y="381293"/>
                </a:lnTo>
                <a:cubicBezTo>
                  <a:pt x="307880" y="375381"/>
                  <a:pt x="303656" y="370314"/>
                  <a:pt x="298166" y="366936"/>
                </a:cubicBezTo>
                <a:cubicBezTo>
                  <a:pt x="292676" y="363558"/>
                  <a:pt x="286341" y="362714"/>
                  <a:pt x="280006" y="364825"/>
                </a:cubicBezTo>
                <a:cubicBezTo>
                  <a:pt x="274093" y="366092"/>
                  <a:pt x="268603" y="370314"/>
                  <a:pt x="265647" y="375381"/>
                </a:cubicBezTo>
                <a:cubicBezTo>
                  <a:pt x="262268" y="380871"/>
                  <a:pt x="261423" y="387627"/>
                  <a:pt x="263113" y="393960"/>
                </a:cubicBezTo>
                <a:lnTo>
                  <a:pt x="273671" y="433652"/>
                </a:lnTo>
                <a:cubicBezTo>
                  <a:pt x="280850" y="458565"/>
                  <a:pt x="302389" y="477566"/>
                  <a:pt x="328152" y="479677"/>
                </a:cubicBezTo>
                <a:lnTo>
                  <a:pt x="375030" y="484322"/>
                </a:lnTo>
                <a:cubicBezTo>
                  <a:pt x="378831" y="483900"/>
                  <a:pt x="382632" y="486011"/>
                  <a:pt x="383477" y="489389"/>
                </a:cubicBezTo>
                <a:lnTo>
                  <a:pt x="393191" y="525280"/>
                </a:lnTo>
                <a:cubicBezTo>
                  <a:pt x="394035" y="529081"/>
                  <a:pt x="396147" y="531614"/>
                  <a:pt x="399526" y="533725"/>
                </a:cubicBezTo>
                <a:cubicBezTo>
                  <a:pt x="402904" y="535414"/>
                  <a:pt x="406705" y="535837"/>
                  <a:pt x="410506" y="534992"/>
                </a:cubicBezTo>
                <a:lnTo>
                  <a:pt x="518201" y="506279"/>
                </a:lnTo>
                <a:cubicBezTo>
                  <a:pt x="525803" y="504590"/>
                  <a:pt x="530448" y="496567"/>
                  <a:pt x="527914" y="488967"/>
                </a:cubicBezTo>
                <a:lnTo>
                  <a:pt x="518623" y="453075"/>
                </a:lnTo>
                <a:cubicBezTo>
                  <a:pt x="518201" y="451386"/>
                  <a:pt x="518201" y="449697"/>
                  <a:pt x="519045" y="448008"/>
                </a:cubicBezTo>
                <a:cubicBezTo>
                  <a:pt x="519468" y="445475"/>
                  <a:pt x="521157" y="442941"/>
                  <a:pt x="524113" y="442097"/>
                </a:cubicBezTo>
                <a:cubicBezTo>
                  <a:pt x="529604" y="440830"/>
                  <a:pt x="534249" y="437030"/>
                  <a:pt x="537206" y="432385"/>
                </a:cubicBezTo>
                <a:cubicBezTo>
                  <a:pt x="539740" y="427318"/>
                  <a:pt x="540584" y="421829"/>
                  <a:pt x="538895" y="416340"/>
                </a:cubicBezTo>
                <a:lnTo>
                  <a:pt x="507220" y="296420"/>
                </a:lnTo>
                <a:lnTo>
                  <a:pt x="498351" y="263485"/>
                </a:lnTo>
                <a:cubicBezTo>
                  <a:pt x="497084" y="258418"/>
                  <a:pt x="493705" y="254195"/>
                  <a:pt x="489482" y="251662"/>
                </a:cubicBezTo>
                <a:cubicBezTo>
                  <a:pt x="484836" y="249128"/>
                  <a:pt x="479346" y="248284"/>
                  <a:pt x="474278" y="249973"/>
                </a:cubicBezTo>
                <a:cubicBezTo>
                  <a:pt x="463720" y="252506"/>
                  <a:pt x="457807" y="263485"/>
                  <a:pt x="460341" y="273619"/>
                </a:cubicBezTo>
                <a:lnTo>
                  <a:pt x="469210" y="306977"/>
                </a:lnTo>
                <a:cubicBezTo>
                  <a:pt x="470477" y="310355"/>
                  <a:pt x="467943" y="314155"/>
                  <a:pt x="464565" y="315422"/>
                </a:cubicBezTo>
                <a:cubicBezTo>
                  <a:pt x="463720" y="315422"/>
                  <a:pt x="463298" y="315422"/>
                  <a:pt x="462453" y="315422"/>
                </a:cubicBezTo>
                <a:cubicBezTo>
                  <a:pt x="461608" y="315422"/>
                  <a:pt x="461186" y="315422"/>
                  <a:pt x="460341" y="315422"/>
                </a:cubicBezTo>
                <a:cubicBezTo>
                  <a:pt x="459497" y="314999"/>
                  <a:pt x="459074" y="314577"/>
                  <a:pt x="458230" y="314155"/>
                </a:cubicBezTo>
                <a:cubicBezTo>
                  <a:pt x="457807" y="313733"/>
                  <a:pt x="457385" y="313310"/>
                  <a:pt x="456963" y="312888"/>
                </a:cubicBezTo>
                <a:cubicBezTo>
                  <a:pt x="456540" y="312466"/>
                  <a:pt x="456540" y="312044"/>
                  <a:pt x="456540" y="312044"/>
                </a:cubicBezTo>
                <a:cubicBezTo>
                  <a:pt x="456118" y="311621"/>
                  <a:pt x="456118" y="311199"/>
                  <a:pt x="455696" y="310355"/>
                </a:cubicBezTo>
                <a:lnTo>
                  <a:pt x="446827" y="277419"/>
                </a:lnTo>
                <a:cubicBezTo>
                  <a:pt x="445560" y="272352"/>
                  <a:pt x="442181" y="268129"/>
                  <a:pt x="437958" y="265174"/>
                </a:cubicBezTo>
                <a:cubicBezTo>
                  <a:pt x="433312" y="262640"/>
                  <a:pt x="428244" y="262218"/>
                  <a:pt x="422754" y="263485"/>
                </a:cubicBezTo>
                <a:cubicBezTo>
                  <a:pt x="418108" y="264751"/>
                  <a:pt x="413885" y="268129"/>
                  <a:pt x="410929" y="272352"/>
                </a:cubicBezTo>
                <a:cubicBezTo>
                  <a:pt x="408817" y="276997"/>
                  <a:pt x="407972" y="282486"/>
                  <a:pt x="409239" y="287553"/>
                </a:cubicBezTo>
                <a:lnTo>
                  <a:pt x="418108" y="320489"/>
                </a:lnTo>
                <a:cubicBezTo>
                  <a:pt x="418953" y="324289"/>
                  <a:pt x="416841" y="328511"/>
                  <a:pt x="413040" y="329356"/>
                </a:cubicBezTo>
                <a:cubicBezTo>
                  <a:pt x="412195" y="329356"/>
                  <a:pt x="412195" y="329356"/>
                  <a:pt x="411351" y="329356"/>
                </a:cubicBezTo>
                <a:lnTo>
                  <a:pt x="410929" y="329356"/>
                </a:lnTo>
                <a:cubicBezTo>
                  <a:pt x="410084" y="329356"/>
                  <a:pt x="409662" y="329356"/>
                  <a:pt x="408817" y="329356"/>
                </a:cubicBezTo>
                <a:cubicBezTo>
                  <a:pt x="408817" y="328934"/>
                  <a:pt x="408817" y="328934"/>
                  <a:pt x="408817" y="328934"/>
                </a:cubicBezTo>
                <a:cubicBezTo>
                  <a:pt x="407972" y="328934"/>
                  <a:pt x="407972" y="328511"/>
                  <a:pt x="407128" y="328089"/>
                </a:cubicBezTo>
                <a:cubicBezTo>
                  <a:pt x="406705" y="328089"/>
                  <a:pt x="406705" y="328089"/>
                  <a:pt x="406705" y="328089"/>
                </a:cubicBezTo>
                <a:cubicBezTo>
                  <a:pt x="406283" y="327245"/>
                  <a:pt x="405438" y="327245"/>
                  <a:pt x="405438" y="326400"/>
                </a:cubicBezTo>
                <a:cubicBezTo>
                  <a:pt x="405438" y="325978"/>
                  <a:pt x="405438" y="325978"/>
                  <a:pt x="405438" y="325978"/>
                </a:cubicBezTo>
                <a:cubicBezTo>
                  <a:pt x="404594" y="325556"/>
                  <a:pt x="404594" y="325133"/>
                  <a:pt x="404171" y="323867"/>
                </a:cubicBezTo>
                <a:lnTo>
                  <a:pt x="395302" y="290931"/>
                </a:lnTo>
                <a:cubicBezTo>
                  <a:pt x="394035" y="286286"/>
                  <a:pt x="390657" y="282064"/>
                  <a:pt x="386433" y="279108"/>
                </a:cubicBezTo>
                <a:cubicBezTo>
                  <a:pt x="381788" y="276575"/>
                  <a:pt x="376720" y="275730"/>
                  <a:pt x="371652" y="277419"/>
                </a:cubicBezTo>
                <a:cubicBezTo>
                  <a:pt x="361093" y="279953"/>
                  <a:pt x="355181" y="290931"/>
                  <a:pt x="357715" y="301065"/>
                </a:cubicBezTo>
                <a:lnTo>
                  <a:pt x="366584" y="334423"/>
                </a:lnTo>
                <a:cubicBezTo>
                  <a:pt x="367851" y="337801"/>
                  <a:pt x="365317" y="342023"/>
                  <a:pt x="361516" y="342868"/>
                </a:cubicBezTo>
                <a:cubicBezTo>
                  <a:pt x="360671" y="343290"/>
                  <a:pt x="360671" y="343290"/>
                  <a:pt x="359826" y="343290"/>
                </a:cubicBezTo>
                <a:lnTo>
                  <a:pt x="359404" y="343290"/>
                </a:lnTo>
                <a:cubicBezTo>
                  <a:pt x="358982" y="343290"/>
                  <a:pt x="358137" y="342868"/>
                  <a:pt x="357292" y="342868"/>
                </a:cubicBezTo>
                <a:cubicBezTo>
                  <a:pt x="356448" y="342868"/>
                  <a:pt x="356448" y="342446"/>
                  <a:pt x="355603" y="342023"/>
                </a:cubicBezTo>
                <a:cubicBezTo>
                  <a:pt x="355181" y="341601"/>
                  <a:pt x="355181" y="341601"/>
                  <a:pt x="355181" y="341601"/>
                </a:cubicBezTo>
                <a:cubicBezTo>
                  <a:pt x="354758" y="341179"/>
                  <a:pt x="353914" y="340757"/>
                  <a:pt x="353914" y="340334"/>
                </a:cubicBezTo>
                <a:cubicBezTo>
                  <a:pt x="353069" y="339068"/>
                  <a:pt x="353069" y="338645"/>
                  <a:pt x="353069" y="337801"/>
                </a:cubicBezTo>
                <a:lnTo>
                  <a:pt x="316326" y="201836"/>
                </a:lnTo>
                <a:cubicBezTo>
                  <a:pt x="313370" y="191702"/>
                  <a:pt x="302812" y="185368"/>
                  <a:pt x="292676" y="188324"/>
                </a:cubicBezTo>
                <a:close/>
                <a:moveTo>
                  <a:pt x="288452" y="135965"/>
                </a:moveTo>
                <a:cubicBezTo>
                  <a:pt x="246219" y="135965"/>
                  <a:pt x="212010" y="170167"/>
                  <a:pt x="212010" y="212392"/>
                </a:cubicBezTo>
                <a:cubicBezTo>
                  <a:pt x="212010" y="253351"/>
                  <a:pt x="244108" y="286709"/>
                  <a:pt x="284651" y="288398"/>
                </a:cubicBezTo>
                <a:lnTo>
                  <a:pt x="264802" y="215770"/>
                </a:lnTo>
                <a:cubicBezTo>
                  <a:pt x="262690" y="206903"/>
                  <a:pt x="263957" y="198036"/>
                  <a:pt x="268181" y="190013"/>
                </a:cubicBezTo>
                <a:cubicBezTo>
                  <a:pt x="272826" y="182413"/>
                  <a:pt x="280006" y="176923"/>
                  <a:pt x="288875" y="174390"/>
                </a:cubicBezTo>
                <a:cubicBezTo>
                  <a:pt x="307035" y="169323"/>
                  <a:pt x="325195" y="180301"/>
                  <a:pt x="330263" y="198458"/>
                </a:cubicBezTo>
                <a:lnTo>
                  <a:pt x="347156" y="261373"/>
                </a:lnTo>
                <a:cubicBezTo>
                  <a:pt x="358559" y="247861"/>
                  <a:pt x="364894" y="230549"/>
                  <a:pt x="364894" y="212392"/>
                </a:cubicBezTo>
                <a:cubicBezTo>
                  <a:pt x="364894" y="170167"/>
                  <a:pt x="330686" y="135965"/>
                  <a:pt x="288452" y="135965"/>
                </a:cubicBezTo>
                <a:close/>
                <a:moveTo>
                  <a:pt x="64194" y="89940"/>
                </a:moveTo>
                <a:cubicBezTo>
                  <a:pt x="62083" y="89940"/>
                  <a:pt x="59971" y="92051"/>
                  <a:pt x="59971" y="95007"/>
                </a:cubicBezTo>
                <a:lnTo>
                  <a:pt x="59971" y="268974"/>
                </a:lnTo>
                <a:cubicBezTo>
                  <a:pt x="59971" y="271508"/>
                  <a:pt x="62083" y="273619"/>
                  <a:pt x="64194" y="273619"/>
                </a:cubicBezTo>
                <a:lnTo>
                  <a:pt x="221724" y="273619"/>
                </a:lnTo>
                <a:cubicBezTo>
                  <a:pt x="206942" y="257573"/>
                  <a:pt x="197651" y="236038"/>
                  <a:pt x="197651" y="212392"/>
                </a:cubicBezTo>
                <a:cubicBezTo>
                  <a:pt x="197651" y="172701"/>
                  <a:pt x="222991" y="139343"/>
                  <a:pt x="258467" y="126675"/>
                </a:cubicBezTo>
                <a:lnTo>
                  <a:pt x="258467" y="95007"/>
                </a:lnTo>
                <a:cubicBezTo>
                  <a:pt x="258467" y="92051"/>
                  <a:pt x="256355" y="89940"/>
                  <a:pt x="253821" y="89940"/>
                </a:cubicBezTo>
                <a:close/>
                <a:moveTo>
                  <a:pt x="464198" y="44761"/>
                </a:moveTo>
                <a:cubicBezTo>
                  <a:pt x="467827" y="44761"/>
                  <a:pt x="471456" y="47987"/>
                  <a:pt x="471456" y="52020"/>
                </a:cubicBezTo>
                <a:cubicBezTo>
                  <a:pt x="471456" y="55649"/>
                  <a:pt x="467827" y="59278"/>
                  <a:pt x="464198" y="59278"/>
                </a:cubicBezTo>
                <a:cubicBezTo>
                  <a:pt x="460165" y="59278"/>
                  <a:pt x="456939" y="55649"/>
                  <a:pt x="456939" y="52020"/>
                </a:cubicBezTo>
                <a:cubicBezTo>
                  <a:pt x="456939" y="47987"/>
                  <a:pt x="460165" y="44761"/>
                  <a:pt x="464198" y="44761"/>
                </a:cubicBezTo>
                <a:close/>
                <a:moveTo>
                  <a:pt x="432493" y="44761"/>
                </a:moveTo>
                <a:cubicBezTo>
                  <a:pt x="436525" y="44761"/>
                  <a:pt x="439751" y="47987"/>
                  <a:pt x="439751" y="52020"/>
                </a:cubicBezTo>
                <a:cubicBezTo>
                  <a:pt x="439751" y="55649"/>
                  <a:pt x="436525" y="59278"/>
                  <a:pt x="432493" y="59278"/>
                </a:cubicBezTo>
                <a:cubicBezTo>
                  <a:pt x="428460" y="59278"/>
                  <a:pt x="425234" y="55649"/>
                  <a:pt x="425234" y="52020"/>
                </a:cubicBezTo>
                <a:cubicBezTo>
                  <a:pt x="425234" y="47987"/>
                  <a:pt x="428460" y="44761"/>
                  <a:pt x="432493" y="44761"/>
                </a:cubicBezTo>
                <a:close/>
                <a:moveTo>
                  <a:pt x="402652" y="44761"/>
                </a:moveTo>
                <a:cubicBezTo>
                  <a:pt x="406684" y="44761"/>
                  <a:pt x="409910" y="47987"/>
                  <a:pt x="409910" y="52020"/>
                </a:cubicBezTo>
                <a:cubicBezTo>
                  <a:pt x="409910" y="55649"/>
                  <a:pt x="406684" y="59278"/>
                  <a:pt x="402652" y="59278"/>
                </a:cubicBezTo>
                <a:cubicBezTo>
                  <a:pt x="398619" y="59278"/>
                  <a:pt x="395393" y="55649"/>
                  <a:pt x="395393" y="52020"/>
                </a:cubicBezTo>
                <a:cubicBezTo>
                  <a:pt x="395393" y="47987"/>
                  <a:pt x="398619" y="44761"/>
                  <a:pt x="402652" y="44761"/>
                </a:cubicBezTo>
                <a:close/>
                <a:moveTo>
                  <a:pt x="32520" y="13934"/>
                </a:moveTo>
                <a:cubicBezTo>
                  <a:pt x="22384" y="13934"/>
                  <a:pt x="13937" y="22379"/>
                  <a:pt x="13937" y="32513"/>
                </a:cubicBezTo>
                <a:lnTo>
                  <a:pt x="13937" y="301065"/>
                </a:lnTo>
                <a:cubicBezTo>
                  <a:pt x="13937" y="311199"/>
                  <a:pt x="22384" y="319644"/>
                  <a:pt x="32520" y="319644"/>
                </a:cubicBezTo>
                <a:lnTo>
                  <a:pt x="292676" y="319644"/>
                </a:lnTo>
                <a:lnTo>
                  <a:pt x="288452" y="303176"/>
                </a:lnTo>
                <a:cubicBezTo>
                  <a:pt x="269870" y="303176"/>
                  <a:pt x="252554" y="297265"/>
                  <a:pt x="238195" y="287975"/>
                </a:cubicBezTo>
                <a:lnTo>
                  <a:pt x="64194" y="287975"/>
                </a:lnTo>
                <a:cubicBezTo>
                  <a:pt x="54059" y="287975"/>
                  <a:pt x="45612" y="279530"/>
                  <a:pt x="45612" y="268974"/>
                </a:cubicBezTo>
                <a:lnTo>
                  <a:pt x="45612" y="95007"/>
                </a:lnTo>
                <a:cubicBezTo>
                  <a:pt x="45612" y="84450"/>
                  <a:pt x="54059" y="76005"/>
                  <a:pt x="64194" y="76005"/>
                </a:cubicBezTo>
                <a:lnTo>
                  <a:pt x="253821" y="76005"/>
                </a:lnTo>
                <a:cubicBezTo>
                  <a:pt x="264380" y="76005"/>
                  <a:pt x="272826" y="84450"/>
                  <a:pt x="272826" y="95007"/>
                </a:cubicBezTo>
                <a:lnTo>
                  <a:pt x="272826" y="123297"/>
                </a:lnTo>
                <a:cubicBezTo>
                  <a:pt x="277894" y="122031"/>
                  <a:pt x="283384" y="121608"/>
                  <a:pt x="288452" y="121608"/>
                </a:cubicBezTo>
                <a:cubicBezTo>
                  <a:pt x="338710" y="121608"/>
                  <a:pt x="379254" y="162145"/>
                  <a:pt x="379254" y="212392"/>
                </a:cubicBezTo>
                <a:cubicBezTo>
                  <a:pt x="379254" y="231816"/>
                  <a:pt x="373341" y="250395"/>
                  <a:pt x="361938" y="266018"/>
                </a:cubicBezTo>
                <a:cubicBezTo>
                  <a:pt x="363627" y="264751"/>
                  <a:pt x="365739" y="263907"/>
                  <a:pt x="367851" y="263485"/>
                </a:cubicBezTo>
                <a:cubicBezTo>
                  <a:pt x="376720" y="260951"/>
                  <a:pt x="385589" y="262218"/>
                  <a:pt x="393613" y="266863"/>
                </a:cubicBezTo>
                <a:cubicBezTo>
                  <a:pt x="394880" y="267707"/>
                  <a:pt x="395725" y="268552"/>
                  <a:pt x="396992" y="269396"/>
                </a:cubicBezTo>
                <a:cubicBezTo>
                  <a:pt x="397414" y="268129"/>
                  <a:pt x="398259" y="266863"/>
                  <a:pt x="398681" y="265174"/>
                </a:cubicBezTo>
                <a:cubicBezTo>
                  <a:pt x="403327" y="257573"/>
                  <a:pt x="410506" y="252084"/>
                  <a:pt x="419375" y="249973"/>
                </a:cubicBezTo>
                <a:cubicBezTo>
                  <a:pt x="427822" y="247439"/>
                  <a:pt x="437113" y="248706"/>
                  <a:pt x="445137" y="253351"/>
                </a:cubicBezTo>
                <a:cubicBezTo>
                  <a:pt x="446404" y="253773"/>
                  <a:pt x="447249" y="254617"/>
                  <a:pt x="448516" y="255462"/>
                </a:cubicBezTo>
                <a:cubicBezTo>
                  <a:pt x="452317" y="246172"/>
                  <a:pt x="460341" y="238994"/>
                  <a:pt x="470477" y="236038"/>
                </a:cubicBezTo>
                <a:cubicBezTo>
                  <a:pt x="479346" y="233927"/>
                  <a:pt x="488215" y="234772"/>
                  <a:pt x="496239" y="239416"/>
                </a:cubicBezTo>
                <a:cubicBezTo>
                  <a:pt x="498351" y="240261"/>
                  <a:pt x="500040" y="241950"/>
                  <a:pt x="502152" y="243639"/>
                </a:cubicBezTo>
                <a:lnTo>
                  <a:pt x="502152" y="32513"/>
                </a:lnTo>
                <a:cubicBezTo>
                  <a:pt x="502152" y="22379"/>
                  <a:pt x="493705" y="13934"/>
                  <a:pt x="483569" y="13934"/>
                </a:cubicBezTo>
                <a:close/>
                <a:moveTo>
                  <a:pt x="32520" y="0"/>
                </a:moveTo>
                <a:lnTo>
                  <a:pt x="483569" y="0"/>
                </a:lnTo>
                <a:cubicBezTo>
                  <a:pt x="501307" y="0"/>
                  <a:pt x="516089" y="14779"/>
                  <a:pt x="516089" y="32513"/>
                </a:cubicBezTo>
                <a:lnTo>
                  <a:pt x="516089" y="275308"/>
                </a:lnTo>
                <a:lnTo>
                  <a:pt x="520735" y="293042"/>
                </a:lnTo>
                <a:lnTo>
                  <a:pt x="552832" y="412539"/>
                </a:lnTo>
                <a:cubicBezTo>
                  <a:pt x="555366" y="421829"/>
                  <a:pt x="554099" y="431541"/>
                  <a:pt x="549453" y="439563"/>
                </a:cubicBezTo>
                <a:cubicBezTo>
                  <a:pt x="545652" y="445897"/>
                  <a:pt x="540162" y="450964"/>
                  <a:pt x="533405" y="453920"/>
                </a:cubicBezTo>
                <a:lnTo>
                  <a:pt x="541851" y="485166"/>
                </a:lnTo>
                <a:cubicBezTo>
                  <a:pt x="546075" y="500368"/>
                  <a:pt x="536783" y="515991"/>
                  <a:pt x="522002" y="520213"/>
                </a:cubicBezTo>
                <a:lnTo>
                  <a:pt x="414307" y="548926"/>
                </a:lnTo>
                <a:cubicBezTo>
                  <a:pt x="411773" y="549771"/>
                  <a:pt x="409239" y="549771"/>
                  <a:pt x="406705" y="549771"/>
                </a:cubicBezTo>
                <a:cubicBezTo>
                  <a:pt x="401637" y="549771"/>
                  <a:pt x="396992" y="548504"/>
                  <a:pt x="392768" y="546393"/>
                </a:cubicBezTo>
                <a:cubicBezTo>
                  <a:pt x="386011" y="542170"/>
                  <a:pt x="381365" y="536259"/>
                  <a:pt x="379254" y="529081"/>
                </a:cubicBezTo>
                <a:lnTo>
                  <a:pt x="371229" y="498256"/>
                </a:lnTo>
                <a:lnTo>
                  <a:pt x="327307" y="494034"/>
                </a:lnTo>
                <a:cubicBezTo>
                  <a:pt x="295210" y="491078"/>
                  <a:pt x="268181" y="468276"/>
                  <a:pt x="260156" y="437452"/>
                </a:cubicBezTo>
                <a:lnTo>
                  <a:pt x="249598" y="397761"/>
                </a:lnTo>
                <a:cubicBezTo>
                  <a:pt x="246642" y="387627"/>
                  <a:pt x="247909" y="377492"/>
                  <a:pt x="252977" y="368625"/>
                </a:cubicBezTo>
                <a:cubicBezTo>
                  <a:pt x="258467" y="359758"/>
                  <a:pt x="266491" y="353424"/>
                  <a:pt x="276205" y="350891"/>
                </a:cubicBezTo>
                <a:cubicBezTo>
                  <a:pt x="285496" y="348779"/>
                  <a:pt x="293943" y="349624"/>
                  <a:pt x="301545" y="352580"/>
                </a:cubicBezTo>
                <a:lnTo>
                  <a:pt x="296477" y="333578"/>
                </a:lnTo>
                <a:lnTo>
                  <a:pt x="32520" y="333578"/>
                </a:lnTo>
                <a:cubicBezTo>
                  <a:pt x="14782" y="333578"/>
                  <a:pt x="0" y="318800"/>
                  <a:pt x="0" y="301065"/>
                </a:cubicBezTo>
                <a:lnTo>
                  <a:pt x="0" y="32513"/>
                </a:lnTo>
                <a:cubicBezTo>
                  <a:pt x="0" y="14779"/>
                  <a:pt x="14782" y="0"/>
                  <a:pt x="3252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1" name="Grafika 10" descr="Grupa docelowa kontur">
            <a:extLst>
              <a:ext uri="{FF2B5EF4-FFF2-40B4-BE49-F238E27FC236}">
                <a16:creationId xmlns:a16="http://schemas.microsoft.com/office/drawing/2014/main" id="{D8B44873-02AF-0C72-FAA5-D75AD223D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4620" y="3419478"/>
            <a:ext cx="623911" cy="623911"/>
          </a:xfrm>
          <a:prstGeom prst="rect">
            <a:avLst/>
          </a:prstGeom>
        </p:spPr>
      </p:pic>
      <p:grpSp>
        <p:nvGrpSpPr>
          <p:cNvPr id="12" name="Grupa 11">
            <a:extLst>
              <a:ext uri="{FF2B5EF4-FFF2-40B4-BE49-F238E27FC236}">
                <a16:creationId xmlns:a16="http://schemas.microsoft.com/office/drawing/2014/main" id="{ED0F5D35-5861-DF01-D534-0E76FCF0CBC1}"/>
              </a:ext>
            </a:extLst>
          </p:cNvPr>
          <p:cNvGrpSpPr/>
          <p:nvPr/>
        </p:nvGrpSpPr>
        <p:grpSpPr>
          <a:xfrm>
            <a:off x="5981822" y="2294695"/>
            <a:ext cx="677704" cy="676560"/>
            <a:chOff x="5979990" y="2016847"/>
            <a:chExt cx="677704" cy="676560"/>
          </a:xfrm>
        </p:grpSpPr>
        <p:pic>
          <p:nvPicPr>
            <p:cNvPr id="13" name="Obraz 12">
              <a:extLst>
                <a:ext uri="{FF2B5EF4-FFF2-40B4-BE49-F238E27FC236}">
                  <a16:creationId xmlns:a16="http://schemas.microsoft.com/office/drawing/2014/main" id="{D8EAF4C3-B45A-6B6D-DCAC-3A2E6703D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V="1">
              <a:off x="6115751" y="2228738"/>
              <a:ext cx="408711" cy="99144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14" name="Walec 13">
              <a:extLst>
                <a:ext uri="{FF2B5EF4-FFF2-40B4-BE49-F238E27FC236}">
                  <a16:creationId xmlns:a16="http://schemas.microsoft.com/office/drawing/2014/main" id="{4930E00D-46FF-C9E9-952A-AB308645DA3F}"/>
                </a:ext>
              </a:extLst>
            </p:cNvPr>
            <p:cNvSpPr/>
            <p:nvPr/>
          </p:nvSpPr>
          <p:spPr>
            <a:xfrm>
              <a:off x="6128413" y="2016847"/>
              <a:ext cx="380856" cy="402468"/>
            </a:xfrm>
            <a:prstGeom prst="can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400"/>
            </a:p>
          </p:txBody>
        </p: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4337EAA7-3E55-80CF-236C-EF31B2FD5D04}"/>
                </a:ext>
              </a:extLst>
            </p:cNvPr>
            <p:cNvSpPr txBox="1"/>
            <p:nvPr/>
          </p:nvSpPr>
          <p:spPr>
            <a:xfrm>
              <a:off x="5979990" y="2419316"/>
              <a:ext cx="677704" cy="274091"/>
            </a:xfrm>
            <a:prstGeom prst="rect">
              <a:avLst/>
            </a:prstGeom>
            <a:noFill/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90000" rIns="180000" bIns="90000" rtlCol="0">
              <a:spAutoFit/>
            </a:bodyPr>
            <a:lstStyle/>
            <a:p>
              <a:pPr algn="ctr"/>
              <a:r>
                <a:rPr lang="pl-PL" sz="6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data lake</a:t>
              </a:r>
            </a:p>
          </p:txBody>
        </p:sp>
      </p:grp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E392577-BD31-2BAE-F134-F169798E1B12}"/>
              </a:ext>
            </a:extLst>
          </p:cNvPr>
          <p:cNvSpPr txBox="1"/>
          <p:nvPr/>
        </p:nvSpPr>
        <p:spPr>
          <a:xfrm>
            <a:off x="4247449" y="2813062"/>
            <a:ext cx="1315700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multimedia communication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01C8A324-0AAB-3BE6-1BA8-B2534E637106}"/>
              </a:ext>
            </a:extLst>
          </p:cNvPr>
          <p:cNvSpPr txBox="1"/>
          <p:nvPr/>
        </p:nvSpPr>
        <p:spPr>
          <a:xfrm>
            <a:off x="4485551" y="3971952"/>
            <a:ext cx="862049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pPr algn="ctr"/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customer data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58DA0103-4577-698B-20F4-1F61B35336E9}"/>
              </a:ext>
            </a:extLst>
          </p:cNvPr>
          <p:cNvGrpSpPr/>
          <p:nvPr/>
        </p:nvGrpSpPr>
        <p:grpSpPr>
          <a:xfrm>
            <a:off x="5408125" y="1375657"/>
            <a:ext cx="525020" cy="2392185"/>
            <a:chOff x="4472962" y="1319498"/>
            <a:chExt cx="525020" cy="2392185"/>
          </a:xfrm>
        </p:grpSpPr>
        <p:cxnSp>
          <p:nvCxnSpPr>
            <p:cNvPr id="19" name="Łącznik prosty ze strzałką 18">
              <a:extLst>
                <a:ext uri="{FF2B5EF4-FFF2-40B4-BE49-F238E27FC236}">
                  <a16:creationId xmlns:a16="http://schemas.microsoft.com/office/drawing/2014/main" id="{4C0AEBEE-BCFD-CF91-4B34-91AE951A0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1146" y="2459705"/>
              <a:ext cx="516836" cy="35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76D6AD94-B7EF-8E75-3032-79D196AFCEA9}"/>
                </a:ext>
              </a:extLst>
            </p:cNvPr>
            <p:cNvCxnSpPr>
              <a:cxnSpLocks/>
            </p:cNvCxnSpPr>
            <p:nvPr/>
          </p:nvCxnSpPr>
          <p:spPr>
            <a:xfrm>
              <a:off x="4794021" y="1319498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08CF5B17-8ACF-8194-FE06-8643A2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4472962" y="3707159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C52D47F8-BB93-E370-3EEC-44A15ED9667B}"/>
                </a:ext>
              </a:extLst>
            </p:cNvPr>
            <p:cNvCxnSpPr>
              <a:cxnSpLocks/>
            </p:cNvCxnSpPr>
            <p:nvPr/>
          </p:nvCxnSpPr>
          <p:spPr>
            <a:xfrm>
              <a:off x="4481146" y="1324664"/>
              <a:ext cx="316173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0F83901E-BB3B-350D-5800-71E475853A46}"/>
              </a:ext>
            </a:extLst>
          </p:cNvPr>
          <p:cNvGrpSpPr/>
          <p:nvPr/>
        </p:nvGrpSpPr>
        <p:grpSpPr>
          <a:xfrm>
            <a:off x="6822970" y="1375657"/>
            <a:ext cx="728420" cy="2392185"/>
            <a:chOff x="7218688" y="1500575"/>
            <a:chExt cx="728420" cy="2392185"/>
          </a:xfrm>
        </p:grpSpPr>
        <p:cxnSp>
          <p:nvCxnSpPr>
            <p:cNvPr id="24" name="Łącznik prosty ze strzałką 23">
              <a:extLst>
                <a:ext uri="{FF2B5EF4-FFF2-40B4-BE49-F238E27FC236}">
                  <a16:creationId xmlns:a16="http://schemas.microsoft.com/office/drawing/2014/main" id="{CF3C0896-C7D3-49A7-A876-49BB7D6C7C9F}"/>
                </a:ext>
              </a:extLst>
            </p:cNvPr>
            <p:cNvCxnSpPr>
              <a:cxnSpLocks/>
            </p:cNvCxnSpPr>
            <p:nvPr/>
          </p:nvCxnSpPr>
          <p:spPr>
            <a:xfrm>
              <a:off x="7218688" y="2636494"/>
              <a:ext cx="7284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BE3F9A8D-2DC6-237A-B1B9-5587A79A8935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1500575"/>
              <a:ext cx="0" cy="2392185"/>
            </a:xfrm>
            <a:prstGeom prst="line">
              <a:avLst/>
            </a:prstGeom>
            <a:ln>
              <a:solidFill>
                <a:schemeClr val="tx2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Łącznik prosty ze strzałką 25">
              <a:extLst>
                <a:ext uri="{FF2B5EF4-FFF2-40B4-BE49-F238E27FC236}">
                  <a16:creationId xmlns:a16="http://schemas.microsoft.com/office/drawing/2014/main" id="{21E50ABD-FAAA-6398-DF04-1E81D8D77571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72" y="1500575"/>
              <a:ext cx="512736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 prosty ze strzałką 26">
              <a:extLst>
                <a:ext uri="{FF2B5EF4-FFF2-40B4-BE49-F238E27FC236}">
                  <a16:creationId xmlns:a16="http://schemas.microsoft.com/office/drawing/2014/main" id="{BCAFD857-1567-734A-905A-2987A2438B97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2050141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Łącznik prosty ze strzałką 27">
              <a:extLst>
                <a:ext uri="{FF2B5EF4-FFF2-40B4-BE49-F238E27FC236}">
                  <a16:creationId xmlns:a16="http://schemas.microsoft.com/office/drawing/2014/main" id="{2A52B731-7F31-0D59-C4CA-62FFD022B113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20993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Łącznik prosty ze strzałką 28">
              <a:extLst>
                <a:ext uri="{FF2B5EF4-FFF2-40B4-BE49-F238E27FC236}">
                  <a16:creationId xmlns:a16="http://schemas.microsoft.com/office/drawing/2014/main" id="{4CFA5CB0-138D-C571-39D7-F0989D15F3EE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88" y="3892760"/>
              <a:ext cx="51532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46BCC8B-AD50-EFF7-689A-25DE836EF656}"/>
              </a:ext>
            </a:extLst>
          </p:cNvPr>
          <p:cNvSpPr txBox="1"/>
          <p:nvPr/>
        </p:nvSpPr>
        <p:spPr>
          <a:xfrm>
            <a:off x="7512164" y="1237428"/>
            <a:ext cx="951818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filtering/ETL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1259DC31-A151-3FCD-40EB-1D24D159E00C}"/>
              </a:ext>
            </a:extLst>
          </p:cNvPr>
          <p:cNvSpPr txBox="1"/>
          <p:nvPr/>
        </p:nvSpPr>
        <p:spPr>
          <a:xfrm>
            <a:off x="7512164" y="1787519"/>
            <a:ext cx="918155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processing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31F1AF93-D4F6-8620-0621-483F98F4D411}"/>
              </a:ext>
            </a:extLst>
          </p:cNvPr>
          <p:cNvSpPr txBox="1"/>
          <p:nvPr/>
        </p:nvSpPr>
        <p:spPr>
          <a:xfrm>
            <a:off x="7512164" y="2378818"/>
            <a:ext cx="955024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5A0536D3-BA53-B0B8-0784-0E5BC3289353}"/>
              </a:ext>
            </a:extLst>
          </p:cNvPr>
          <p:cNvSpPr txBox="1"/>
          <p:nvPr/>
        </p:nvSpPr>
        <p:spPr>
          <a:xfrm>
            <a:off x="7512164" y="2945056"/>
            <a:ext cx="953421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warehouses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B7583795-8945-8918-A181-E932D72B92D5}"/>
              </a:ext>
            </a:extLst>
          </p:cNvPr>
          <p:cNvSpPr txBox="1"/>
          <p:nvPr/>
        </p:nvSpPr>
        <p:spPr>
          <a:xfrm>
            <a:off x="7487931" y="3626272"/>
            <a:ext cx="959833" cy="274091"/>
          </a:xfrm>
          <a:prstGeom prst="rect">
            <a:avLst/>
          </a:prstGeom>
          <a:noFill/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90000" rIns="180000" bIns="90000" rtlCol="0">
            <a:spAutoFit/>
          </a:bodyPr>
          <a:lstStyle/>
          <a:p>
            <a:r>
              <a:rPr lang="pl-PL" sz="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427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E02BD-2DB3-9D48-8BF9-4F69B9DA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Entity data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4D3B72-A636-6E44-BD28-527D59BAB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Represent the current state of an object - user, product, price, etc.</a:t>
            </a:r>
          </a:p>
          <a:p>
            <a:endParaRPr lang="pl-PL"/>
          </a:p>
          <a:p>
            <a:r>
              <a:rPr lang="pl-PL"/>
              <a:t>Entity: is a unique object, such as a customer, product, order, etc.</a:t>
            </a:r>
          </a:p>
          <a:p>
            <a:endParaRPr lang="pl-PL"/>
          </a:p>
          <a:p>
            <a:r>
              <a:rPr lang="pl-PL"/>
              <a:t>Attributes of an entity: are the properties that describe it.</a:t>
            </a:r>
          </a:p>
          <a:p>
            <a:endParaRPr lang="pl-PL"/>
          </a:p>
          <a:p>
            <a:r>
              <a:rPr lang="pl-PL"/>
              <a:t>Examples of entities: Customer, Product, Order</a:t>
            </a:r>
          </a:p>
          <a:p>
            <a:endParaRPr lang="pl-PL"/>
          </a:p>
          <a:p>
            <a:endParaRPr lang="pl-PL"/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AE97F408-7DB8-BA4D-B54C-FDD2754A1A48}"/>
              </a:ext>
            </a:extLst>
          </p:cNvPr>
          <p:cNvGraphicFramePr>
            <a:graphicFrameLocks noGrp="1"/>
          </p:cNvGraphicFramePr>
          <p:nvPr/>
        </p:nvGraphicFramePr>
        <p:xfrm>
          <a:off x="3613355" y="944509"/>
          <a:ext cx="5472012" cy="948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  <a:gridCol w="1047135">
                  <a:extLst>
                    <a:ext uri="{9D8B030D-6E8A-4147-A177-3AD203B41FA5}">
                      <a16:colId xmlns:a16="http://schemas.microsoft.com/office/drawing/2014/main" val="3791887955"/>
                    </a:ext>
                  </a:extLst>
                </a:gridCol>
                <a:gridCol w="1408471">
                  <a:extLst>
                    <a:ext uri="{9D8B030D-6E8A-4147-A177-3AD203B41FA5}">
                      <a16:colId xmlns:a16="http://schemas.microsoft.com/office/drawing/2014/main" val="837957508"/>
                    </a:ext>
                  </a:extLst>
                </a:gridCol>
                <a:gridCol w="693177">
                  <a:extLst>
                    <a:ext uri="{9D8B030D-6E8A-4147-A177-3AD203B41FA5}">
                      <a16:colId xmlns:a16="http://schemas.microsoft.com/office/drawing/2014/main" val="3878695413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Cust. 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Andrzej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Kowalski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ul. Polna 12, Warszawa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andrzej.kowalski@adres.pl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12-345-678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Tobiasz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ul. Kowalska 11, Kielce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anna.tobiasz@adres.pl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12-345-679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Krzysztof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Tomaszewski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ul. Tokarska  15, Lublin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krzysztof.tomaszewski@adres.pl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12-345-778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aphicFrame>
        <p:nvGraphicFramePr>
          <p:cNvPr id="9" name="Tabela 7">
            <a:extLst>
              <a:ext uri="{FF2B5EF4-FFF2-40B4-BE49-F238E27FC236}">
                <a16:creationId xmlns:a16="http://schemas.microsoft.com/office/drawing/2014/main" id="{6A01BB94-0059-1D4F-AF54-490F5B0B08D2}"/>
              </a:ext>
            </a:extLst>
          </p:cNvPr>
          <p:cNvGraphicFramePr>
            <a:graphicFrameLocks noGrp="1"/>
          </p:cNvGraphicFramePr>
          <p:nvPr/>
        </p:nvGraphicFramePr>
        <p:xfrm>
          <a:off x="3613355" y="2059971"/>
          <a:ext cx="5472012" cy="104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  <a:gridCol w="1047135">
                  <a:extLst>
                    <a:ext uri="{9D8B030D-6E8A-4147-A177-3AD203B41FA5}">
                      <a16:colId xmlns:a16="http://schemas.microsoft.com/office/drawing/2014/main" val="3791887955"/>
                    </a:ext>
                  </a:extLst>
                </a:gridCol>
                <a:gridCol w="1408471">
                  <a:extLst>
                    <a:ext uri="{9D8B030D-6E8A-4147-A177-3AD203B41FA5}">
                      <a16:colId xmlns:a16="http://schemas.microsoft.com/office/drawing/2014/main" val="837957508"/>
                    </a:ext>
                  </a:extLst>
                </a:gridCol>
                <a:gridCol w="693177">
                  <a:extLst>
                    <a:ext uri="{9D8B030D-6E8A-4147-A177-3AD203B41FA5}">
                      <a16:colId xmlns:a16="http://schemas.microsoft.com/office/drawing/2014/main" val="3878695413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 [kg]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[PLN]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SKU No.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of origin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Polska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23456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Niemcy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34567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CBD629E9-7D29-9D4E-A081-F781843444A1}"/>
              </a:ext>
            </a:extLst>
          </p:cNvPr>
          <p:cNvGraphicFramePr>
            <a:graphicFrameLocks noGrp="1"/>
          </p:cNvGraphicFramePr>
          <p:nvPr/>
        </p:nvGraphicFramePr>
        <p:xfrm>
          <a:off x="3609309" y="3277266"/>
          <a:ext cx="5472012" cy="104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977081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929149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791887955"/>
                    </a:ext>
                  </a:extLst>
                </a:gridCol>
                <a:gridCol w="984454">
                  <a:extLst>
                    <a:ext uri="{9D8B030D-6E8A-4147-A177-3AD203B41FA5}">
                      <a16:colId xmlns:a16="http://schemas.microsoft.com/office/drawing/2014/main" val="837957508"/>
                    </a:ext>
                  </a:extLst>
                </a:gridCol>
                <a:gridCol w="693177">
                  <a:extLst>
                    <a:ext uri="{9D8B030D-6E8A-4147-A177-3AD203B41FA5}">
                      <a16:colId xmlns:a16="http://schemas.microsoft.com/office/drawing/2014/main" val="3878695413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No.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items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[PLN]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15.06.2022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Z_003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17.06.2022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N_02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37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E02BD-2DB3-9D48-8BF9-4F69B9DA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Event data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A4D3B72-A636-6E44-BD28-527D59BAB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/>
              <a:t>Represent the actions performed by objects</a:t>
            </a:r>
          </a:p>
          <a:p>
            <a:endParaRPr lang="pl-PL"/>
          </a:p>
          <a:p>
            <a:endParaRPr lang="pl-PL"/>
          </a:p>
          <a:p>
            <a:r>
              <a:rPr lang="pl-PL"/>
              <a:t>Example:</a:t>
            </a:r>
          </a:p>
          <a:p>
            <a:r>
              <a:rPr lang="pl-PL" b="0" i="1">
                <a:latin typeface="Arial" panose="020B0604020202020204" pitchFamily="34" charset="0"/>
                <a:cs typeface="Arial" panose="020B0604020202020204" pitchFamily="34" charset="0"/>
              </a:rPr>
              <a:t>Action: the customer opened a promotional email.</a:t>
            </a:r>
          </a:p>
          <a:p>
            <a:r>
              <a:rPr lang="pl-PL" b="0" i="1">
                <a:latin typeface="Arial" panose="020B0604020202020204" pitchFamily="34" charset="0"/>
                <a:cs typeface="Arial" panose="020B0604020202020204" pitchFamily="34" charset="0"/>
              </a:rPr>
              <a:t>Timestamp: is the time when it happened - October 6 at 6:15pm.</a:t>
            </a:r>
          </a:p>
          <a:p>
            <a:r>
              <a:rPr lang="pl-PL" b="0" i="1">
                <a:latin typeface="Arial" panose="020B0604020202020204" pitchFamily="34" charset="0"/>
                <a:cs typeface="Arial" panose="020B0604020202020204" pitchFamily="34" charset="0"/>
              </a:rPr>
              <a:t>State: will refer to all other relevant data, such as mobile device, tablet or computer, and browser.</a:t>
            </a:r>
          </a:p>
          <a:p>
            <a:endParaRPr lang="pl-PL"/>
          </a:p>
          <a:p>
            <a:r>
              <a:rPr lang="pl-PL"/>
              <a:t>A special case: server logs</a:t>
            </a:r>
          </a:p>
          <a:p>
            <a:endParaRPr lang="pl-PL" b="0"/>
          </a:p>
          <a:p>
            <a:r>
              <a:rPr lang="pl-PL" b="0"/>
              <a:t>Modern systems generate far more event data than entity data. There can be thousands of events for every user using an application. </a:t>
            </a:r>
          </a:p>
          <a:p>
            <a:endParaRPr lang="pl-PL"/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73539180-7CB5-D84D-B6ED-E11711D9EEBF}"/>
              </a:ext>
            </a:extLst>
          </p:cNvPr>
          <p:cNvGraphicFramePr>
            <a:graphicFrameLocks noGrp="1"/>
          </p:cNvGraphicFramePr>
          <p:nvPr/>
        </p:nvGraphicFramePr>
        <p:xfrm>
          <a:off x="3694471" y="2118579"/>
          <a:ext cx="5449529" cy="96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26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641554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1194620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379188795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37957508"/>
                    </a:ext>
                  </a:extLst>
                </a:gridCol>
              </a:tblGrid>
              <a:tr h="127230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type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Time-stamp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Browser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asjhdg4wrasdjhg3jhgad-123123-kjahsd-091283091823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email_open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10/06/2022 17:22:00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 Windows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aajkshdfhg3jhgad-123123-kjahsd-091283091823</a:t>
                      </a:r>
                    </a:p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Link_click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10/06/2022 17:23:00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MacOS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Safari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lajksdhflaksjdf763123123-kjahsd-091283091823</a:t>
                      </a:r>
                    </a:p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email_open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10/06/2022 17:25:00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80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E02BD-2DB3-9D48-8BF9-4F69B9DA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Event data can be aggregated for business analysis (e.g. KPIs)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1A73995-8971-3042-9330-30529939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8CF0AC81-DB1F-0946-B3DC-273E375F6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/>
              <a:t>Number of active users</a:t>
            </a:r>
          </a:p>
          <a:p>
            <a:r>
              <a:rPr lang="pl-PL"/>
              <a:t>  Daily active users (DAU)</a:t>
            </a:r>
          </a:p>
          <a:p>
            <a:r>
              <a:rPr lang="pl-PL"/>
              <a:t>  Weekly active users (WAU)</a:t>
            </a:r>
          </a:p>
          <a:p>
            <a:r>
              <a:rPr lang="pl-PL"/>
              <a:t>  Monthly active users (MAU)</a:t>
            </a:r>
          </a:p>
          <a:p>
            <a:endParaRPr lang="pl-PL"/>
          </a:p>
          <a:p>
            <a:r>
              <a:rPr lang="pl-PL"/>
              <a:t>Session length</a:t>
            </a:r>
          </a:p>
          <a:p>
            <a:r>
              <a:rPr lang="pl-PL"/>
              <a:t>  Time spent by a user using your application during one session.</a:t>
            </a:r>
          </a:p>
          <a:p>
            <a:endParaRPr lang="pl-PL"/>
          </a:p>
          <a:p>
            <a:r>
              <a:rPr lang="pl-PL"/>
              <a:t>Click-through rate (CTR)</a:t>
            </a:r>
          </a:p>
          <a:p>
            <a:r>
              <a:rPr lang="pl-PL"/>
              <a:t>  The ratio of the number of users who clicked on an ad or banner to the number of users who viewed the page with that ad or banner.</a:t>
            </a:r>
          </a:p>
          <a:p>
            <a:endParaRPr lang="pl-PL"/>
          </a:p>
          <a:p>
            <a:r>
              <a:rPr lang="pl-PL"/>
              <a:t>Rejection Rate (BR)</a:t>
            </a:r>
          </a:p>
          <a:p>
            <a:r>
              <a:rPr lang="pl-PL"/>
              <a:t>  The percentage of users who leave the site after viewing only one page.</a:t>
            </a:r>
          </a:p>
          <a:p>
            <a:endParaRPr lang="pl-PL"/>
          </a:p>
          <a:p>
            <a:r>
              <a:rPr lang="pl-PL"/>
              <a:t>Conversion Rate (CR)</a:t>
            </a:r>
          </a:p>
          <a:p>
            <a:r>
              <a:rPr lang="pl-PL"/>
              <a:t>  The percentage of users who perform the desired action.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81B7823A-3331-3645-91B1-146CC01EAFAD}"/>
              </a:ext>
            </a:extLst>
          </p:cNvPr>
          <p:cNvGraphicFramePr>
            <a:graphicFrameLocks noGrp="1"/>
          </p:cNvGraphicFramePr>
          <p:nvPr/>
        </p:nvGraphicFramePr>
        <p:xfrm>
          <a:off x="3575050" y="892908"/>
          <a:ext cx="5312078" cy="968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93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1054510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698566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  <a:gridCol w="632562">
                  <a:extLst>
                    <a:ext uri="{9D8B030D-6E8A-4147-A177-3AD203B41FA5}">
                      <a16:colId xmlns:a16="http://schemas.microsoft.com/office/drawing/2014/main" val="3791887955"/>
                    </a:ext>
                  </a:extLst>
                </a:gridCol>
                <a:gridCol w="668503">
                  <a:extLst>
                    <a:ext uri="{9D8B030D-6E8A-4147-A177-3AD203B41FA5}">
                      <a16:colId xmlns:a16="http://schemas.microsoft.com/office/drawing/2014/main" val="837957508"/>
                    </a:ext>
                  </a:extLst>
                </a:gridCol>
              </a:tblGrid>
              <a:tr h="127230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 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Marketing event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Place-ad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asjhdg4wrasdjhg3jhgad-123123-kjahsd-091283091823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ad_click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10/06/2022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17:22:00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side_bar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aajkshdfhg3jhgad-123123-kjahsd-091283091823</a:t>
                      </a:r>
                    </a:p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ad_click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10/06/2022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17:23:00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lajksdhflaksjdf763123123-kjahsd-091283091823</a:t>
                      </a:r>
                    </a:p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ad_close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10/06/2022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17:25:00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</a:tbl>
          </a:graphicData>
        </a:graphic>
      </p:graphicFrame>
      <p:graphicFrame>
        <p:nvGraphicFramePr>
          <p:cNvPr id="10" name="Tabela 7">
            <a:extLst>
              <a:ext uri="{FF2B5EF4-FFF2-40B4-BE49-F238E27FC236}">
                <a16:creationId xmlns:a16="http://schemas.microsoft.com/office/drawing/2014/main" id="{AF6D8DD0-F97A-2F4B-BAFC-5AF32B995A7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689415"/>
          <a:ext cx="3443748" cy="116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323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980767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840658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</a:tblGrid>
              <a:tr h="127230">
                <a:tc>
                  <a:txBody>
                    <a:bodyPr/>
                    <a:lstStyle/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side_bar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ad_click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ad_close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total_displays</a:t>
                      </a:r>
                    </a:p>
                    <a:p>
                      <a:pPr algn="ctr"/>
                      <a:endParaRPr lang="pl-PL" sz="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Click-Through Ratio (CTR)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0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1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E02BD-2DB3-9D48-8BF9-4F69B9DA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Entity data vs event data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8269236-3863-4B42-B72F-7075C4D60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29E38B51-1A1A-214B-9FAF-6CAAF0A47B3B}"/>
              </a:ext>
            </a:extLst>
          </p:cNvPr>
          <p:cNvGraphicFramePr>
            <a:graphicFrameLocks noGrp="1"/>
          </p:cNvGraphicFramePr>
          <p:nvPr/>
        </p:nvGraphicFramePr>
        <p:xfrm>
          <a:off x="3650976" y="2012662"/>
          <a:ext cx="5161792" cy="147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896">
                  <a:extLst>
                    <a:ext uri="{9D8B030D-6E8A-4147-A177-3AD203B41FA5}">
                      <a16:colId xmlns:a16="http://schemas.microsoft.com/office/drawing/2014/main" val="3355742309"/>
                    </a:ext>
                  </a:extLst>
                </a:gridCol>
                <a:gridCol w="2580896">
                  <a:extLst>
                    <a:ext uri="{9D8B030D-6E8A-4147-A177-3AD203B41FA5}">
                      <a16:colId xmlns:a16="http://schemas.microsoft.com/office/drawing/2014/main" val="3757499211"/>
                    </a:ext>
                  </a:extLst>
                </a:gridCol>
              </a:tblGrid>
              <a:tr h="369409">
                <a:tc>
                  <a:txBody>
                    <a:bodyPr/>
                    <a:lstStyle/>
                    <a:p>
                      <a:pPr algn="ctr"/>
                      <a:r>
                        <a:rPr lang="pl-PL" b="1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Entity data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Event data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150199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/>
                      <a:r>
                        <a:rPr lang="pl-PL" sz="1100" b="0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Describe objects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0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Describe objects actions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561051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/>
                      <a:r>
                        <a:rPr lang="pl-PL" sz="1100" b="0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Describe present state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0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Describe trends in time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865968"/>
                  </a:ext>
                </a:extLst>
              </a:tr>
              <a:tr h="369409">
                <a:tc>
                  <a:txBody>
                    <a:bodyPr/>
                    <a:lstStyle/>
                    <a:p>
                      <a:pPr algn="ctr"/>
                      <a:r>
                        <a:rPr lang="pl-PL" sz="1100" b="0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Are updated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b="0" i="0">
                          <a:latin typeface="Arial" panose="020B0604020202020204" pitchFamily="34" charset="0"/>
                          <a:ea typeface="Helvetica Neue Condensed" panose="02000503000000020004" pitchFamily="2" charset="0"/>
                          <a:cs typeface="Arial" panose="020B0604020202020204" pitchFamily="34" charset="0"/>
                        </a:rPr>
                        <a:t>Are appended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25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8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/>
              <a:t>Data categories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E237C9CD-1888-9041-8EAF-1EA7361D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970921"/>
            <a:ext cx="7772400" cy="1314450"/>
          </a:xfrm>
        </p:spPr>
        <p:txBody>
          <a:bodyPr/>
          <a:lstStyle/>
          <a:p>
            <a:r>
              <a:rPr lang="pl-PL"/>
              <a:t>structured, semi-structured, unstructured</a:t>
            </a:r>
          </a:p>
        </p:txBody>
      </p:sp>
    </p:spTree>
    <p:extLst>
      <p:ext uri="{BB962C8B-B14F-4D97-AF65-F5344CB8AC3E}">
        <p14:creationId xmlns:p14="http://schemas.microsoft.com/office/powerpoint/2010/main" val="413990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878DFFD-6253-0D48-BE8D-571DB81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Structured data</a:t>
            </a:r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7806AC04-40AD-4945-8A66-2B1216A6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/>
              <a:t>Can be organized in tables</a:t>
            </a:r>
          </a:p>
          <a:p>
            <a:r>
              <a:rPr lang="pl-PL"/>
              <a:t>Relationships can be specified</a:t>
            </a:r>
          </a:p>
          <a:p>
            <a:r>
              <a:rPr lang="pl-PL"/>
              <a:t>Can be queried using Structured Query Language (SQL)</a:t>
            </a:r>
          </a:p>
          <a:p>
            <a:r>
              <a:rPr lang="pl-PL"/>
              <a:t>Requires a schema to be specified: how the data is organized</a:t>
            </a:r>
          </a:p>
        </p:txBody>
      </p:sp>
      <p:graphicFrame>
        <p:nvGraphicFramePr>
          <p:cNvPr id="5" name="Tabela 7">
            <a:extLst>
              <a:ext uri="{FF2B5EF4-FFF2-40B4-BE49-F238E27FC236}">
                <a16:creationId xmlns:a16="http://schemas.microsoft.com/office/drawing/2014/main" id="{FED06AC1-6062-B60A-ECE5-956FBC60DB74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620012"/>
          <a:ext cx="3370364" cy="1423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7">
                  <a:extLst>
                    <a:ext uri="{9D8B030D-6E8A-4147-A177-3AD203B41FA5}">
                      <a16:colId xmlns:a16="http://schemas.microsoft.com/office/drawing/2014/main" val="3986715064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4038452626"/>
                    </a:ext>
                  </a:extLst>
                </a:gridCol>
                <a:gridCol w="818536">
                  <a:extLst>
                    <a:ext uri="{9D8B030D-6E8A-4147-A177-3AD203B41FA5}">
                      <a16:colId xmlns:a16="http://schemas.microsoft.com/office/drawing/2014/main" val="2785026066"/>
                    </a:ext>
                  </a:extLst>
                </a:gridCol>
                <a:gridCol w="1047135">
                  <a:extLst>
                    <a:ext uri="{9D8B030D-6E8A-4147-A177-3AD203B41FA5}">
                      <a16:colId xmlns:a16="http://schemas.microsoft.com/office/drawing/2014/main" val="3791887955"/>
                    </a:ext>
                  </a:extLst>
                </a:gridCol>
              </a:tblGrid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29352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bachelor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56169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Andrzej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462217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Krzysztof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316414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Monika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721941"/>
                  </a:ext>
                </a:extLst>
              </a:tr>
              <a:tr h="237231"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Helena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38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6492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15A756D-2A4A-0344-ADA4-C2297ADD1BF7}" vid="{A51DB8AB-9649-6743-B418-11E85720D2E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1026</TotalTime>
  <Words>1763</Words>
  <Application>Microsoft Macintosh PowerPoint</Application>
  <PresentationFormat>Pokaz na ekranie (16:9)</PresentationFormat>
  <Paragraphs>532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 Neue</vt:lpstr>
      <vt:lpstr>Helvetica Neue Condensed</vt:lpstr>
      <vt:lpstr>Default Theme</vt:lpstr>
      <vt:lpstr>Data Architecture</vt:lpstr>
      <vt:lpstr>Data types</vt:lpstr>
      <vt:lpstr>Prezentacja programu PowerPoint</vt:lpstr>
      <vt:lpstr>Entity data</vt:lpstr>
      <vt:lpstr>Event data</vt:lpstr>
      <vt:lpstr>Event data can be aggregated for business analysis (e.g. KPIs)</vt:lpstr>
      <vt:lpstr>Entity data vs event data</vt:lpstr>
      <vt:lpstr>Data categories</vt:lpstr>
      <vt:lpstr>Structured data</vt:lpstr>
      <vt:lpstr>Semi-structured data</vt:lpstr>
      <vt:lpstr>Unstructured data</vt:lpstr>
      <vt:lpstr>Databases</vt:lpstr>
      <vt:lpstr>Structured data</vt:lpstr>
      <vt:lpstr>Databases</vt:lpstr>
      <vt:lpstr>No SQL: document oriented</vt:lpstr>
      <vt:lpstr>No SQL: column databases</vt:lpstr>
      <vt:lpstr>No SQL: key-value based</vt:lpstr>
      <vt:lpstr>No SQL: graph databases</vt:lpstr>
      <vt:lpstr>Data warehouses</vt:lpstr>
      <vt:lpstr>OnLine Transaction Processing (OLTP) systems</vt:lpstr>
      <vt:lpstr>Why?</vt:lpstr>
      <vt:lpstr>OnLine Analytical Processing (OLAP)</vt:lpstr>
      <vt:lpstr>Data warehouse</vt:lpstr>
      <vt:lpstr>Data warehouse: advantages</vt:lpstr>
      <vt:lpstr>Data warehouse: disadvantages, limitations</vt:lpstr>
      <vt:lpstr>Data warehousing: when to use?</vt:lpstr>
      <vt:lpstr>Data lakes</vt:lpstr>
      <vt:lpstr>Data lake</vt:lpstr>
      <vt:lpstr>Data lake: advantages</vt:lpstr>
      <vt:lpstr>Data lake: disadvantages, limitations</vt:lpstr>
      <vt:lpstr>Data lake: when to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Wodecki Andrzej</cp:lastModifiedBy>
  <cp:revision>131</cp:revision>
  <dcterms:created xsi:type="dcterms:W3CDTF">2020-05-10T18:24:55Z</dcterms:created>
  <dcterms:modified xsi:type="dcterms:W3CDTF">2024-02-21T09:06:22Z</dcterms:modified>
</cp:coreProperties>
</file>