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6"/>
  </p:notesMasterIdLst>
  <p:sldIdLst>
    <p:sldId id="1691" r:id="rId2"/>
    <p:sldId id="1659" r:id="rId3"/>
    <p:sldId id="1660" r:id="rId4"/>
    <p:sldId id="1661" r:id="rId5"/>
    <p:sldId id="1662" r:id="rId6"/>
    <p:sldId id="1663" r:id="rId7"/>
    <p:sldId id="1664" r:id="rId8"/>
    <p:sldId id="1665" r:id="rId9"/>
    <p:sldId id="1666" r:id="rId10"/>
    <p:sldId id="1667" r:id="rId11"/>
    <p:sldId id="1668" r:id="rId12"/>
    <p:sldId id="1669" r:id="rId13"/>
    <p:sldId id="1670" r:id="rId14"/>
    <p:sldId id="1671" r:id="rId15"/>
  </p:sldIdLst>
  <p:sldSz cx="9144000" cy="5143500" type="screen16x9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73"/>
    <p:restoredTop sz="81803"/>
  </p:normalViewPr>
  <p:slideViewPr>
    <p:cSldViewPr snapToGrid="0" snapToObjects="1">
      <p:cViewPr varScale="1">
        <p:scale>
          <a:sx n="113" d="100"/>
          <a:sy n="113" d="100"/>
        </p:scale>
        <p:origin x="256" y="168"/>
      </p:cViewPr>
      <p:guideLst>
        <p:guide orient="horz" pos="162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pl-PL">
              <a:uFillTx/>
            </a:endParaRPr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F4F256AE-6ACA-A94B-85A6-B01DD6895B0C}" type="datetimeFigureOut">
              <a:rPr lang="pl-PL" smtClean="0">
                <a:uFillTx/>
              </a:rPr>
              <a:t>22.12.2022</a:t>
            </a:fld>
            <a:endParaRPr lang="pl-PL">
              <a:uFillTx/>
            </a:endParaRPr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pl-PL">
              <a:uFillTx/>
            </a:endParaRPr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>
                <a:uFillTx/>
              </a:rPr>
              <a:t>Kliknij, aby edytować style wzorca tekstu</a:t>
            </a:r>
          </a:p>
          <a:p>
            <a:pPr lvl="1"/>
            <a:r>
              <a:rPr lang="pl-PL">
                <a:uFillTx/>
              </a:rPr>
              <a:t>Drugi poziom</a:t>
            </a:r>
          </a:p>
          <a:p>
            <a:pPr lvl="2"/>
            <a:r>
              <a:rPr lang="pl-PL">
                <a:uFillTx/>
              </a:rPr>
              <a:t>Trzeci poziom</a:t>
            </a:r>
          </a:p>
          <a:p>
            <a:pPr lvl="3"/>
            <a:r>
              <a:rPr lang="pl-PL">
                <a:uFillTx/>
              </a:rPr>
              <a:t>Czwarty poziom</a:t>
            </a:r>
          </a:p>
          <a:p>
            <a:pPr lvl="4"/>
            <a:r>
              <a:rPr lang="pl-PL">
                <a:uFillTx/>
              </a:rPr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E9D472EF-104D-3248-8651-483B77F721F4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22.12.2022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3381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22.12.2022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0899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22.12.2022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94978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22.12.2022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40554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28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22.12.2022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130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22.12.2022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2543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22.12.2022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6641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22.12.2022</a:t>
            </a:fld>
            <a:endParaRPr lang="pl-PL">
              <a:uFillTx/>
            </a:endParaRP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8164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22.12.2022</a:t>
            </a:fld>
            <a:endParaRPr lang="pl-PL">
              <a:uFillTx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1246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22.12.2022</a:t>
            </a:fld>
            <a:endParaRPr lang="pl-PL">
              <a:uFillTx/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62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22.12.2022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5460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wa - Praw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0"/>
          </p:nvPr>
        </p:nvSpPr>
        <p:spPr>
          <a:xfrm>
            <a:off x="985899" y="1806180"/>
            <a:ext cx="3240088" cy="912019"/>
          </a:xfrm>
        </p:spPr>
        <p:txBody>
          <a:bodyPr anchor="ctr"/>
          <a:lstStyle>
            <a:lvl1pPr marL="0" indent="0" algn="r">
              <a:buNone/>
              <a:defRPr sz="33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tekstu 6"/>
          <p:cNvSpPr>
            <a:spLocks noGrp="1"/>
          </p:cNvSpPr>
          <p:nvPr>
            <p:ph type="body" sz="quarter" idx="11"/>
          </p:nvPr>
        </p:nvSpPr>
        <p:spPr>
          <a:xfrm>
            <a:off x="4422180" y="1806180"/>
            <a:ext cx="3240088" cy="912019"/>
          </a:xfrm>
        </p:spPr>
        <p:txBody>
          <a:bodyPr anchor="ctr"/>
          <a:lstStyle>
            <a:lvl1pPr marL="0" indent="0" algn="l">
              <a:buNone/>
              <a:defRPr sz="33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86713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91FA8B05-0052-1A4C-B7E6-43F0EFB84FAB}" type="datetimeFigureOut">
              <a:rPr lang="pl-PL" smtClean="0">
                <a:uFillTx/>
              </a:rPr>
              <a:t>22.12.2022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5958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ctr" defTabSz="685800" rtl="0" eaLnBrk="1" latinLnBrk="0" hangingPunct="1">
        <a:spcBef>
          <a:spcPct val="0"/>
        </a:spcBef>
        <a:buNone/>
        <a:defRPr sz="33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708302F-BE92-6D4B-A6DB-433BE62C7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/>
              <a:t>Data processing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E237C9CD-1888-9041-8EAF-1EA7361D1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ETL: Extract &gt; Transform &gt; Load </a:t>
            </a:r>
          </a:p>
        </p:txBody>
      </p:sp>
    </p:spTree>
    <p:extLst>
      <p:ext uri="{BB962C8B-B14F-4D97-AF65-F5344CB8AC3E}">
        <p14:creationId xmlns:p14="http://schemas.microsoft.com/office/powerpoint/2010/main" val="223958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DB0A8B13-2881-E147-8D1D-787ED497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When to use ETL?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F680531-C321-6D4F-9A61-3CC16249C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Transaction data (online)</a:t>
            </a:r>
          </a:p>
          <a:p>
            <a:r>
              <a:rPr lang="pl-PL"/>
              <a:t>Customer data</a:t>
            </a:r>
          </a:p>
          <a:p>
            <a:r>
              <a:rPr lang="pl-PL"/>
              <a:t>Product data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DD6A801C-A53A-5D47-9918-36A4F0F0577C}"/>
              </a:ext>
            </a:extLst>
          </p:cNvPr>
          <p:cNvGrpSpPr/>
          <p:nvPr/>
        </p:nvGrpSpPr>
        <p:grpSpPr>
          <a:xfrm>
            <a:off x="3404603" y="2064247"/>
            <a:ext cx="1323715" cy="984246"/>
            <a:chOff x="1682674" y="698211"/>
            <a:chExt cx="1323715" cy="984246"/>
          </a:xfrm>
        </p:grpSpPr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79C4AE16-6DC9-9C47-B6C0-4E257A273D47}"/>
                </a:ext>
              </a:extLst>
            </p:cNvPr>
            <p:cNvSpPr txBox="1"/>
            <p:nvPr/>
          </p:nvSpPr>
          <p:spPr>
            <a:xfrm>
              <a:off x="1682674" y="1346811"/>
              <a:ext cx="1323715" cy="335646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1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Transaction data</a:t>
              </a:r>
            </a:p>
          </p:txBody>
        </p:sp>
        <p:pic>
          <p:nvPicPr>
            <p:cNvPr id="8" name="Grafika 7" descr="Dokument kontur">
              <a:extLst>
                <a:ext uri="{FF2B5EF4-FFF2-40B4-BE49-F238E27FC236}">
                  <a16:creationId xmlns:a16="http://schemas.microsoft.com/office/drawing/2014/main" id="{60BAEDE2-A881-1E4C-A5D7-5A865331F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88891" y="698211"/>
              <a:ext cx="648600" cy="648600"/>
            </a:xfrm>
            <a:prstGeom prst="rect">
              <a:avLst/>
            </a:prstGeom>
          </p:spPr>
        </p:pic>
      </p:grpSp>
      <p:grpSp>
        <p:nvGrpSpPr>
          <p:cNvPr id="9" name="Grupa 8">
            <a:extLst>
              <a:ext uri="{FF2B5EF4-FFF2-40B4-BE49-F238E27FC236}">
                <a16:creationId xmlns:a16="http://schemas.microsoft.com/office/drawing/2014/main" id="{515F8D24-7E95-1F4B-A218-3AC57123BCD2}"/>
              </a:ext>
            </a:extLst>
          </p:cNvPr>
          <p:cNvGrpSpPr/>
          <p:nvPr/>
        </p:nvGrpSpPr>
        <p:grpSpPr>
          <a:xfrm>
            <a:off x="5159025" y="1953506"/>
            <a:ext cx="1214711" cy="1094987"/>
            <a:chOff x="3191380" y="2063586"/>
            <a:chExt cx="1214711" cy="1094987"/>
          </a:xfrm>
        </p:grpSpPr>
        <p:pic>
          <p:nvPicPr>
            <p:cNvPr id="10" name="Grafika 9" descr="Profil kobiety kontur">
              <a:extLst>
                <a:ext uri="{FF2B5EF4-FFF2-40B4-BE49-F238E27FC236}">
                  <a16:creationId xmlns:a16="http://schemas.microsoft.com/office/drawing/2014/main" id="{AE2B0297-A632-3946-90A3-4B2985350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84626" y="2063586"/>
              <a:ext cx="759341" cy="759341"/>
            </a:xfrm>
            <a:prstGeom prst="rect">
              <a:avLst/>
            </a:prstGeom>
          </p:spPr>
        </p:pic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4AAFCDAB-475E-7E4D-A7A5-9E50BA90980B}"/>
                </a:ext>
              </a:extLst>
            </p:cNvPr>
            <p:cNvSpPr txBox="1"/>
            <p:nvPr/>
          </p:nvSpPr>
          <p:spPr>
            <a:xfrm>
              <a:off x="3191380" y="2822927"/>
              <a:ext cx="1214711" cy="335646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1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Customer data</a:t>
              </a:r>
            </a:p>
          </p:txBody>
        </p:sp>
      </p:grpSp>
      <p:grpSp>
        <p:nvGrpSpPr>
          <p:cNvPr id="12" name="Grupa 11">
            <a:extLst>
              <a:ext uri="{FF2B5EF4-FFF2-40B4-BE49-F238E27FC236}">
                <a16:creationId xmlns:a16="http://schemas.microsoft.com/office/drawing/2014/main" id="{D1A3F8EE-A87A-4E4D-816D-1AE89C2FBD0E}"/>
              </a:ext>
            </a:extLst>
          </p:cNvPr>
          <p:cNvGrpSpPr/>
          <p:nvPr/>
        </p:nvGrpSpPr>
        <p:grpSpPr>
          <a:xfrm>
            <a:off x="7088333" y="2177972"/>
            <a:ext cx="1107309" cy="870521"/>
            <a:chOff x="5313435" y="3903033"/>
            <a:chExt cx="1107309" cy="870521"/>
          </a:xfrm>
        </p:grpSpPr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E55F2D66-EBE1-ED4F-BA31-239B14C26C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30836" y="3903033"/>
              <a:ext cx="557489" cy="534875"/>
            </a:xfrm>
            <a:custGeom>
              <a:avLst/>
              <a:gdLst>
                <a:gd name="T0" fmla="*/ 641 w 720"/>
                <a:gd name="T1" fmla="*/ 515 h 691"/>
                <a:gd name="T2" fmla="*/ 440 w 720"/>
                <a:gd name="T3" fmla="*/ 623 h 691"/>
                <a:gd name="T4" fmla="*/ 434 w 720"/>
                <a:gd name="T5" fmla="*/ 619 h 691"/>
                <a:gd name="T6" fmla="*/ 102 w 720"/>
                <a:gd name="T7" fmla="*/ 28 h 691"/>
                <a:gd name="T8" fmla="*/ 11 w 720"/>
                <a:gd name="T9" fmla="*/ 65 h 691"/>
                <a:gd name="T10" fmla="*/ 4 w 720"/>
                <a:gd name="T11" fmla="*/ 53 h 691"/>
                <a:gd name="T12" fmla="*/ 106 w 720"/>
                <a:gd name="T13" fmla="*/ 15 h 691"/>
                <a:gd name="T14" fmla="*/ 443 w 720"/>
                <a:gd name="T15" fmla="*/ 606 h 691"/>
                <a:gd name="T16" fmla="*/ 644 w 720"/>
                <a:gd name="T17" fmla="*/ 506 h 691"/>
                <a:gd name="T18" fmla="*/ 391 w 720"/>
                <a:gd name="T19" fmla="*/ 656 h 691"/>
                <a:gd name="T20" fmla="*/ 344 w 720"/>
                <a:gd name="T21" fmla="*/ 691 h 691"/>
                <a:gd name="T22" fmla="*/ 321 w 720"/>
                <a:gd name="T23" fmla="*/ 599 h 691"/>
                <a:gd name="T24" fmla="*/ 387 w 720"/>
                <a:gd name="T25" fmla="*/ 619 h 691"/>
                <a:gd name="T26" fmla="*/ 344 w 720"/>
                <a:gd name="T27" fmla="*/ 607 h 691"/>
                <a:gd name="T28" fmla="*/ 314 w 720"/>
                <a:gd name="T29" fmla="*/ 659 h 691"/>
                <a:gd name="T30" fmla="*/ 361 w 720"/>
                <a:gd name="T31" fmla="*/ 673 h 691"/>
                <a:gd name="T32" fmla="*/ 375 w 720"/>
                <a:gd name="T33" fmla="*/ 626 h 691"/>
                <a:gd name="T34" fmla="*/ 470 w 720"/>
                <a:gd name="T35" fmla="*/ 546 h 691"/>
                <a:gd name="T36" fmla="*/ 465 w 720"/>
                <a:gd name="T37" fmla="*/ 546 h 691"/>
                <a:gd name="T38" fmla="*/ 245 w 720"/>
                <a:gd name="T39" fmla="*/ 142 h 691"/>
                <a:gd name="T40" fmla="*/ 492 w 720"/>
                <a:gd name="T41" fmla="*/ 1 h 691"/>
                <a:gd name="T42" fmla="*/ 501 w 720"/>
                <a:gd name="T43" fmla="*/ 3 h 691"/>
                <a:gd name="T44" fmla="*/ 715 w 720"/>
                <a:gd name="T45" fmla="*/ 414 h 691"/>
                <a:gd name="T46" fmla="*/ 362 w 720"/>
                <a:gd name="T47" fmla="*/ 330 h 691"/>
                <a:gd name="T48" fmla="*/ 492 w 720"/>
                <a:gd name="T49" fmla="*/ 16 h 691"/>
                <a:gd name="T50" fmla="*/ 702 w 720"/>
                <a:gd name="T51" fmla="*/ 405 h 691"/>
                <a:gd name="T52" fmla="*/ 369 w 720"/>
                <a:gd name="T53" fmla="*/ 342 h 691"/>
                <a:gd name="T54" fmla="*/ 702 w 720"/>
                <a:gd name="T55" fmla="*/ 405 h 691"/>
                <a:gd name="T56" fmla="*/ 465 w 720"/>
                <a:gd name="T57" fmla="*/ 92 h 691"/>
                <a:gd name="T58" fmla="*/ 342 w 720"/>
                <a:gd name="T59" fmla="*/ 151 h 691"/>
                <a:gd name="T60" fmla="*/ 345 w 720"/>
                <a:gd name="T61" fmla="*/ 164 h 691"/>
                <a:gd name="T62" fmla="*/ 463 w 720"/>
                <a:gd name="T63" fmla="*/ 102 h 691"/>
                <a:gd name="T64" fmla="*/ 563 w 720"/>
                <a:gd name="T65" fmla="*/ 288 h 691"/>
                <a:gd name="T66" fmla="*/ 446 w 720"/>
                <a:gd name="T67" fmla="*/ 359 h 691"/>
                <a:gd name="T68" fmla="*/ 455 w 720"/>
                <a:gd name="T69" fmla="*/ 362 h 691"/>
                <a:gd name="T70" fmla="*/ 572 w 720"/>
                <a:gd name="T71" fmla="*/ 291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0" h="691">
                  <a:moveTo>
                    <a:pt x="644" y="506"/>
                  </a:moveTo>
                  <a:cubicBezTo>
                    <a:pt x="646" y="509"/>
                    <a:pt x="645" y="513"/>
                    <a:pt x="641" y="515"/>
                  </a:cubicBezTo>
                  <a:cubicBezTo>
                    <a:pt x="443" y="622"/>
                    <a:pt x="443" y="622"/>
                    <a:pt x="443" y="622"/>
                  </a:cubicBezTo>
                  <a:cubicBezTo>
                    <a:pt x="442" y="622"/>
                    <a:pt x="441" y="623"/>
                    <a:pt x="440" y="623"/>
                  </a:cubicBezTo>
                  <a:cubicBezTo>
                    <a:pt x="439" y="623"/>
                    <a:pt x="439" y="623"/>
                    <a:pt x="438" y="622"/>
                  </a:cubicBezTo>
                  <a:cubicBezTo>
                    <a:pt x="436" y="622"/>
                    <a:pt x="435" y="621"/>
                    <a:pt x="434" y="619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120" y="38"/>
                    <a:pt x="112" y="31"/>
                    <a:pt x="102" y="28"/>
                  </a:cubicBezTo>
                  <a:cubicBezTo>
                    <a:pt x="93" y="25"/>
                    <a:pt x="82" y="26"/>
                    <a:pt x="73" y="31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7" y="67"/>
                    <a:pt x="3" y="66"/>
                    <a:pt x="1" y="62"/>
                  </a:cubicBezTo>
                  <a:cubicBezTo>
                    <a:pt x="0" y="59"/>
                    <a:pt x="1" y="55"/>
                    <a:pt x="4" y="53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79" y="12"/>
                    <a:pt x="93" y="11"/>
                    <a:pt x="106" y="15"/>
                  </a:cubicBezTo>
                  <a:cubicBezTo>
                    <a:pt x="120" y="19"/>
                    <a:pt x="131" y="28"/>
                    <a:pt x="137" y="40"/>
                  </a:cubicBezTo>
                  <a:cubicBezTo>
                    <a:pt x="443" y="606"/>
                    <a:pt x="443" y="606"/>
                    <a:pt x="443" y="606"/>
                  </a:cubicBezTo>
                  <a:cubicBezTo>
                    <a:pt x="634" y="503"/>
                    <a:pt x="634" y="503"/>
                    <a:pt x="634" y="503"/>
                  </a:cubicBezTo>
                  <a:cubicBezTo>
                    <a:pt x="638" y="501"/>
                    <a:pt x="642" y="502"/>
                    <a:pt x="644" y="506"/>
                  </a:cubicBezTo>
                  <a:close/>
                  <a:moveTo>
                    <a:pt x="387" y="619"/>
                  </a:moveTo>
                  <a:cubicBezTo>
                    <a:pt x="394" y="630"/>
                    <a:pt x="395" y="644"/>
                    <a:pt x="391" y="656"/>
                  </a:cubicBezTo>
                  <a:cubicBezTo>
                    <a:pt x="387" y="669"/>
                    <a:pt x="379" y="679"/>
                    <a:pt x="368" y="685"/>
                  </a:cubicBezTo>
                  <a:cubicBezTo>
                    <a:pt x="360" y="689"/>
                    <a:pt x="352" y="691"/>
                    <a:pt x="344" y="691"/>
                  </a:cubicBezTo>
                  <a:cubicBezTo>
                    <a:pt x="326" y="691"/>
                    <a:pt x="310" y="681"/>
                    <a:pt x="301" y="665"/>
                  </a:cubicBezTo>
                  <a:cubicBezTo>
                    <a:pt x="289" y="642"/>
                    <a:pt x="297" y="612"/>
                    <a:pt x="321" y="599"/>
                  </a:cubicBezTo>
                  <a:cubicBezTo>
                    <a:pt x="328" y="595"/>
                    <a:pt x="336" y="593"/>
                    <a:pt x="344" y="593"/>
                  </a:cubicBezTo>
                  <a:cubicBezTo>
                    <a:pt x="362" y="593"/>
                    <a:pt x="379" y="603"/>
                    <a:pt x="387" y="619"/>
                  </a:cubicBezTo>
                  <a:close/>
                  <a:moveTo>
                    <a:pt x="375" y="626"/>
                  </a:moveTo>
                  <a:cubicBezTo>
                    <a:pt x="369" y="614"/>
                    <a:pt x="357" y="607"/>
                    <a:pt x="344" y="607"/>
                  </a:cubicBezTo>
                  <a:cubicBezTo>
                    <a:pt x="339" y="607"/>
                    <a:pt x="333" y="609"/>
                    <a:pt x="328" y="612"/>
                  </a:cubicBezTo>
                  <a:cubicBezTo>
                    <a:pt x="311" y="621"/>
                    <a:pt x="305" y="642"/>
                    <a:pt x="314" y="659"/>
                  </a:cubicBezTo>
                  <a:cubicBezTo>
                    <a:pt x="320" y="670"/>
                    <a:pt x="332" y="677"/>
                    <a:pt x="344" y="677"/>
                  </a:cubicBezTo>
                  <a:cubicBezTo>
                    <a:pt x="350" y="677"/>
                    <a:pt x="356" y="676"/>
                    <a:pt x="361" y="673"/>
                  </a:cubicBezTo>
                  <a:cubicBezTo>
                    <a:pt x="369" y="668"/>
                    <a:pt x="375" y="661"/>
                    <a:pt x="378" y="652"/>
                  </a:cubicBezTo>
                  <a:cubicBezTo>
                    <a:pt x="380" y="643"/>
                    <a:pt x="379" y="634"/>
                    <a:pt x="375" y="626"/>
                  </a:cubicBezTo>
                  <a:close/>
                  <a:moveTo>
                    <a:pt x="715" y="414"/>
                  </a:moveTo>
                  <a:cubicBezTo>
                    <a:pt x="470" y="546"/>
                    <a:pt x="470" y="546"/>
                    <a:pt x="470" y="546"/>
                  </a:cubicBezTo>
                  <a:cubicBezTo>
                    <a:pt x="469" y="546"/>
                    <a:pt x="468" y="546"/>
                    <a:pt x="467" y="546"/>
                  </a:cubicBezTo>
                  <a:cubicBezTo>
                    <a:pt x="467" y="546"/>
                    <a:pt x="466" y="546"/>
                    <a:pt x="465" y="546"/>
                  </a:cubicBezTo>
                  <a:cubicBezTo>
                    <a:pt x="463" y="546"/>
                    <a:pt x="462" y="544"/>
                    <a:pt x="461" y="543"/>
                  </a:cubicBezTo>
                  <a:cubicBezTo>
                    <a:pt x="245" y="142"/>
                    <a:pt x="245" y="142"/>
                    <a:pt x="245" y="142"/>
                  </a:cubicBezTo>
                  <a:cubicBezTo>
                    <a:pt x="243" y="139"/>
                    <a:pt x="244" y="134"/>
                    <a:pt x="248" y="133"/>
                  </a:cubicBezTo>
                  <a:cubicBezTo>
                    <a:pt x="492" y="1"/>
                    <a:pt x="492" y="1"/>
                    <a:pt x="492" y="1"/>
                  </a:cubicBezTo>
                  <a:cubicBezTo>
                    <a:pt x="494" y="0"/>
                    <a:pt x="496" y="0"/>
                    <a:pt x="497" y="0"/>
                  </a:cubicBezTo>
                  <a:cubicBezTo>
                    <a:pt x="499" y="1"/>
                    <a:pt x="501" y="2"/>
                    <a:pt x="501" y="3"/>
                  </a:cubicBezTo>
                  <a:cubicBezTo>
                    <a:pt x="718" y="404"/>
                    <a:pt x="718" y="404"/>
                    <a:pt x="718" y="404"/>
                  </a:cubicBezTo>
                  <a:cubicBezTo>
                    <a:pt x="720" y="408"/>
                    <a:pt x="718" y="412"/>
                    <a:pt x="715" y="414"/>
                  </a:cubicBezTo>
                  <a:close/>
                  <a:moveTo>
                    <a:pt x="260" y="142"/>
                  </a:moveTo>
                  <a:cubicBezTo>
                    <a:pt x="362" y="330"/>
                    <a:pt x="362" y="330"/>
                    <a:pt x="362" y="330"/>
                  </a:cubicBezTo>
                  <a:cubicBezTo>
                    <a:pt x="594" y="204"/>
                    <a:pt x="594" y="204"/>
                    <a:pt x="594" y="204"/>
                  </a:cubicBezTo>
                  <a:cubicBezTo>
                    <a:pt x="492" y="16"/>
                    <a:pt x="492" y="16"/>
                    <a:pt x="492" y="16"/>
                  </a:cubicBezTo>
                  <a:lnTo>
                    <a:pt x="260" y="142"/>
                  </a:lnTo>
                  <a:close/>
                  <a:moveTo>
                    <a:pt x="702" y="405"/>
                  </a:moveTo>
                  <a:cubicBezTo>
                    <a:pt x="601" y="217"/>
                    <a:pt x="601" y="217"/>
                    <a:pt x="601" y="217"/>
                  </a:cubicBezTo>
                  <a:cubicBezTo>
                    <a:pt x="369" y="342"/>
                    <a:pt x="369" y="342"/>
                    <a:pt x="369" y="342"/>
                  </a:cubicBezTo>
                  <a:cubicBezTo>
                    <a:pt x="470" y="530"/>
                    <a:pt x="470" y="530"/>
                    <a:pt x="470" y="530"/>
                  </a:cubicBezTo>
                  <a:lnTo>
                    <a:pt x="702" y="405"/>
                  </a:lnTo>
                  <a:close/>
                  <a:moveTo>
                    <a:pt x="463" y="102"/>
                  </a:moveTo>
                  <a:cubicBezTo>
                    <a:pt x="466" y="100"/>
                    <a:pt x="467" y="96"/>
                    <a:pt x="465" y="92"/>
                  </a:cubicBezTo>
                  <a:cubicBezTo>
                    <a:pt x="464" y="89"/>
                    <a:pt x="459" y="88"/>
                    <a:pt x="456" y="89"/>
                  </a:cubicBezTo>
                  <a:cubicBezTo>
                    <a:pt x="342" y="151"/>
                    <a:pt x="342" y="151"/>
                    <a:pt x="342" y="151"/>
                  </a:cubicBezTo>
                  <a:cubicBezTo>
                    <a:pt x="338" y="153"/>
                    <a:pt x="337" y="157"/>
                    <a:pt x="339" y="161"/>
                  </a:cubicBezTo>
                  <a:cubicBezTo>
                    <a:pt x="340" y="163"/>
                    <a:pt x="342" y="164"/>
                    <a:pt x="345" y="164"/>
                  </a:cubicBezTo>
                  <a:cubicBezTo>
                    <a:pt x="346" y="164"/>
                    <a:pt x="347" y="164"/>
                    <a:pt x="348" y="163"/>
                  </a:cubicBezTo>
                  <a:lnTo>
                    <a:pt x="463" y="102"/>
                  </a:lnTo>
                  <a:close/>
                  <a:moveTo>
                    <a:pt x="572" y="291"/>
                  </a:moveTo>
                  <a:cubicBezTo>
                    <a:pt x="571" y="287"/>
                    <a:pt x="566" y="286"/>
                    <a:pt x="563" y="288"/>
                  </a:cubicBezTo>
                  <a:cubicBezTo>
                    <a:pt x="449" y="349"/>
                    <a:pt x="449" y="349"/>
                    <a:pt x="449" y="349"/>
                  </a:cubicBezTo>
                  <a:cubicBezTo>
                    <a:pt x="445" y="351"/>
                    <a:pt x="444" y="356"/>
                    <a:pt x="446" y="359"/>
                  </a:cubicBezTo>
                  <a:cubicBezTo>
                    <a:pt x="447" y="361"/>
                    <a:pt x="449" y="363"/>
                    <a:pt x="452" y="363"/>
                  </a:cubicBezTo>
                  <a:cubicBezTo>
                    <a:pt x="453" y="363"/>
                    <a:pt x="454" y="362"/>
                    <a:pt x="455" y="362"/>
                  </a:cubicBezTo>
                  <a:cubicBezTo>
                    <a:pt x="570" y="300"/>
                    <a:pt x="570" y="300"/>
                    <a:pt x="570" y="300"/>
                  </a:cubicBezTo>
                  <a:cubicBezTo>
                    <a:pt x="573" y="298"/>
                    <a:pt x="574" y="294"/>
                    <a:pt x="572" y="29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  <p:sp>
          <p:nvSpPr>
            <p:cNvPr id="14" name="pole tekstowe 13">
              <a:extLst>
                <a:ext uri="{FF2B5EF4-FFF2-40B4-BE49-F238E27FC236}">
                  <a16:creationId xmlns:a16="http://schemas.microsoft.com/office/drawing/2014/main" id="{B59660B0-43FA-7442-98FE-A4A5259666C9}"/>
                </a:ext>
              </a:extLst>
            </p:cNvPr>
            <p:cNvSpPr txBox="1"/>
            <p:nvPr/>
          </p:nvSpPr>
          <p:spPr>
            <a:xfrm>
              <a:off x="5313435" y="4437908"/>
              <a:ext cx="1107309" cy="335646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1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Product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12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708302F-BE92-6D4B-A6DB-433BE62C7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/>
              <a:t>Data processing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E237C9CD-1888-9041-8EAF-1EA7361D1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ELT: Extract &gt; Load &gt; Transform</a:t>
            </a:r>
          </a:p>
        </p:txBody>
      </p:sp>
    </p:spTree>
    <p:extLst>
      <p:ext uri="{BB962C8B-B14F-4D97-AF65-F5344CB8AC3E}">
        <p14:creationId xmlns:p14="http://schemas.microsoft.com/office/powerpoint/2010/main" val="362307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DB0A8B13-2881-E147-8D1D-787ED497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ELT: Extract &gt; Load &gt; Transform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F680531-C321-6D4F-9A61-3CC16249C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Data of different types (structured, unstructured or semi-structured) are retrieved from different sources. </a:t>
            </a:r>
          </a:p>
          <a:p>
            <a:endParaRPr lang="pl-PL"/>
          </a:p>
          <a:p>
            <a:r>
              <a:rPr lang="pl-PL"/>
              <a:t>They are then loaded into a data store, such as a data lake.</a:t>
            </a:r>
          </a:p>
          <a:p>
            <a:endParaRPr lang="pl-PL"/>
          </a:p>
          <a:p>
            <a:r>
              <a:rPr lang="pl-PL"/>
              <a:t>Transformation occurs after loading into the lake </a:t>
            </a:r>
          </a:p>
          <a:p>
            <a:endParaRPr lang="pl-PL"/>
          </a:p>
          <a:p>
            <a:r>
              <a:rPr lang="pl-PL"/>
              <a:t>The transformed data is passed on for further use.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9B09FC5-F398-8102-452F-E78CF33B4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1076325"/>
            <a:ext cx="4519964" cy="302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1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DB0A8B13-2881-E147-8D1D-787ED497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ELT: Challenges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F680531-C321-6D4F-9A61-3CC16249C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They are expensive:</a:t>
            </a:r>
          </a:p>
          <a:p>
            <a:pPr marL="171450" indent="-171450">
              <a:buFont typeface="Czcionka systemowa (Regular)"/>
              <a:buChar char="-"/>
            </a:pPr>
            <a:r>
              <a:rPr lang="pl-PL"/>
              <a:t>Lots of data of different types</a:t>
            </a:r>
          </a:p>
          <a:p>
            <a:pPr marL="171450" indent="-171450">
              <a:buFont typeface="Czcionka systemowa (Regular)"/>
              <a:buChar char="-"/>
            </a:pPr>
            <a:r>
              <a:rPr lang="pl-PL"/>
              <a:t>Requires scalability</a:t>
            </a:r>
          </a:p>
          <a:p>
            <a:pPr marL="171450" indent="-171450">
              <a:buFont typeface="Czcionka systemowa (Regular)"/>
              <a:buChar char="-"/>
            </a:pPr>
            <a:r>
              <a:rPr lang="pl-PL"/>
              <a:t>Require a lot of resources (storage, processing)</a:t>
            </a:r>
          </a:p>
          <a:p>
            <a:endParaRPr lang="pl-PL"/>
          </a:p>
          <a:p>
            <a:r>
              <a:rPr lang="pl-PL"/>
              <a:t>Are relatively new:</a:t>
            </a:r>
          </a:p>
          <a:p>
            <a:pPr marL="171450" indent="-171450">
              <a:buFont typeface="Czcionka systemowa (Regular)"/>
              <a:buChar char="-"/>
            </a:pPr>
            <a:r>
              <a:rPr lang="pl-PL"/>
              <a:t>and as a result may be less reliable than ETL</a:t>
            </a:r>
          </a:p>
          <a:p>
            <a:pPr marL="171450" indent="-171450">
              <a:buFont typeface="Czcionka systemowa (Regular)"/>
              <a:buChar char="-"/>
            </a:pPr>
            <a:r>
              <a:rPr lang="pl-PL"/>
              <a:t>Difficult to find specialists</a:t>
            </a:r>
          </a:p>
          <a:p>
            <a:endParaRPr lang="pl-PL"/>
          </a:p>
          <a:p>
            <a:r>
              <a:rPr lang="pl-PL"/>
              <a:t>More difficult to ensure security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7FE020F-D394-3742-9035-E5345A608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1076325"/>
            <a:ext cx="4519964" cy="302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07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DB0A8B13-2881-E147-8D1D-787ED497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ELT: When to use?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F680531-C321-6D4F-9A61-3CC16249C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When collecting large amounts of data</a:t>
            </a:r>
          </a:p>
          <a:p>
            <a:r>
              <a:rPr lang="pl-PL"/>
              <a:t>There is no point in processing them before loading</a:t>
            </a:r>
          </a:p>
          <a:p>
            <a:endParaRPr lang="pl-PL"/>
          </a:p>
          <a:p>
            <a:r>
              <a:rPr lang="pl-PL"/>
              <a:t>Data is unstructured or mixed. Example: data for sentiment analysis (reviews, emails, stars)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2707E083-4990-B382-B6F8-518992E64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366" y="1143786"/>
            <a:ext cx="4561992" cy="3364209"/>
          </a:xfrm>
          <a:prstGeom prst="rect">
            <a:avLst/>
          </a:prstGeom>
        </p:spPr>
      </p:pic>
      <p:sp>
        <p:nvSpPr>
          <p:cNvPr id="3" name="Ramka 2">
            <a:extLst>
              <a:ext uri="{FF2B5EF4-FFF2-40B4-BE49-F238E27FC236}">
                <a16:creationId xmlns:a16="http://schemas.microsoft.com/office/drawing/2014/main" id="{0818F985-97F0-7DD4-A38D-88F3970A23B5}"/>
              </a:ext>
            </a:extLst>
          </p:cNvPr>
          <p:cNvSpPr/>
          <p:nvPr/>
        </p:nvSpPr>
        <p:spPr>
          <a:xfrm>
            <a:off x="4244622" y="3089335"/>
            <a:ext cx="1149728" cy="1413927"/>
          </a:xfrm>
          <a:prstGeom prst="frame">
            <a:avLst>
              <a:gd name="adj1" fmla="val 676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Ramka 4">
            <a:extLst>
              <a:ext uri="{FF2B5EF4-FFF2-40B4-BE49-F238E27FC236}">
                <a16:creationId xmlns:a16="http://schemas.microsoft.com/office/drawing/2014/main" id="{5474BA85-01B4-7123-8731-DCCC68A9FD10}"/>
              </a:ext>
            </a:extLst>
          </p:cNvPr>
          <p:cNvSpPr/>
          <p:nvPr/>
        </p:nvSpPr>
        <p:spPr>
          <a:xfrm>
            <a:off x="5894034" y="1004154"/>
            <a:ext cx="3046766" cy="1413927"/>
          </a:xfrm>
          <a:prstGeom prst="frame">
            <a:avLst>
              <a:gd name="adj1" fmla="val 676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DB0A8B13-2881-E147-8D1D-787ED497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Extract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F680531-C321-6D4F-9A61-3CC16249C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The act or process of retrieving data from data sources for further processing or storage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0ED2B43C-6CD9-704B-5B16-0A694D987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1076325"/>
            <a:ext cx="4519964" cy="302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DB0A8B13-2881-E147-8D1D-787ED497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Transform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F680531-C321-6D4F-9A61-3CC16249C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A set of rules or functions applied to acquired data to prepare it for loading into the target system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770C664-08DD-3788-F0F1-FA0F536AE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1076325"/>
            <a:ext cx="4519964" cy="302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2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DB0A8B13-2881-E147-8D1D-787ED497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Load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F680531-C321-6D4F-9A61-3CC16249C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transferring data to the target storage: flat file, database or warehouse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803A63D-58B6-9DB8-059D-528BD5687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1076325"/>
            <a:ext cx="4519964" cy="302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2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DB0A8B13-2881-E147-8D1D-787ED497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Batch processing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F680531-C321-6D4F-9A61-3CC16249C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Simultaneous processing of large amounts of data using scheduled tasks</a:t>
            </a:r>
          </a:p>
        </p:txBody>
      </p:sp>
      <p:sp>
        <p:nvSpPr>
          <p:cNvPr id="7" name="Freeform 25">
            <a:extLst>
              <a:ext uri="{FF2B5EF4-FFF2-40B4-BE49-F238E27FC236}">
                <a16:creationId xmlns:a16="http://schemas.microsoft.com/office/drawing/2014/main" id="{80B9F45D-409D-3151-7F35-E361979E1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892" y="2023848"/>
            <a:ext cx="503853" cy="547902"/>
          </a:xfrm>
          <a:custGeom>
            <a:avLst/>
            <a:gdLst>
              <a:gd name="connsiteX0" fmla="*/ 137803 w 503853"/>
              <a:gd name="connsiteY0" fmla="*/ 351992 h 547902"/>
              <a:gd name="connsiteX1" fmla="*/ 120868 w 503853"/>
              <a:gd name="connsiteY1" fmla="*/ 367258 h 547902"/>
              <a:gd name="connsiteX2" fmla="*/ 131452 w 503853"/>
              <a:gd name="connsiteY2" fmla="*/ 533485 h 547902"/>
              <a:gd name="connsiteX3" fmla="*/ 378276 w 503853"/>
              <a:gd name="connsiteY3" fmla="*/ 533485 h 547902"/>
              <a:gd name="connsiteX4" fmla="*/ 388437 w 503853"/>
              <a:gd name="connsiteY4" fmla="*/ 366834 h 547902"/>
              <a:gd name="connsiteX5" fmla="*/ 371502 w 503853"/>
              <a:gd name="connsiteY5" fmla="*/ 351992 h 547902"/>
              <a:gd name="connsiteX6" fmla="*/ 137803 w 503853"/>
              <a:gd name="connsiteY6" fmla="*/ 337574 h 547902"/>
              <a:gd name="connsiteX7" fmla="*/ 371502 w 503853"/>
              <a:gd name="connsiteY7" fmla="*/ 337574 h 547902"/>
              <a:gd name="connsiteX8" fmla="*/ 402831 w 503853"/>
              <a:gd name="connsiteY8" fmla="*/ 367258 h 547902"/>
              <a:gd name="connsiteX9" fmla="*/ 399444 w 503853"/>
              <a:gd name="connsiteY9" fmla="*/ 419416 h 547902"/>
              <a:gd name="connsiteX10" fmla="*/ 459986 w 503853"/>
              <a:gd name="connsiteY10" fmla="*/ 436802 h 547902"/>
              <a:gd name="connsiteX11" fmla="*/ 462103 w 503853"/>
              <a:gd name="connsiteY11" fmla="*/ 446555 h 547902"/>
              <a:gd name="connsiteX12" fmla="*/ 456176 w 503853"/>
              <a:gd name="connsiteY12" fmla="*/ 449523 h 547902"/>
              <a:gd name="connsiteX13" fmla="*/ 452365 w 503853"/>
              <a:gd name="connsiteY13" fmla="*/ 448675 h 547902"/>
              <a:gd name="connsiteX14" fmla="*/ 398598 w 503853"/>
              <a:gd name="connsiteY14" fmla="*/ 433833 h 547902"/>
              <a:gd name="connsiteX15" fmla="*/ 392247 w 503853"/>
              <a:gd name="connsiteY15" fmla="*/ 533485 h 547902"/>
              <a:gd name="connsiteX16" fmla="*/ 407488 w 503853"/>
              <a:gd name="connsiteY16" fmla="*/ 533485 h 547902"/>
              <a:gd name="connsiteX17" fmla="*/ 414686 w 503853"/>
              <a:gd name="connsiteY17" fmla="*/ 540269 h 547902"/>
              <a:gd name="connsiteX18" fmla="*/ 407488 w 503853"/>
              <a:gd name="connsiteY18" fmla="*/ 547902 h 547902"/>
              <a:gd name="connsiteX19" fmla="*/ 384626 w 503853"/>
              <a:gd name="connsiteY19" fmla="*/ 547902 h 547902"/>
              <a:gd name="connsiteX20" fmla="*/ 124678 w 503853"/>
              <a:gd name="connsiteY20" fmla="*/ 547902 h 547902"/>
              <a:gd name="connsiteX21" fmla="*/ 101817 w 503853"/>
              <a:gd name="connsiteY21" fmla="*/ 547902 h 547902"/>
              <a:gd name="connsiteX22" fmla="*/ 94619 w 503853"/>
              <a:gd name="connsiteY22" fmla="*/ 540269 h 547902"/>
              <a:gd name="connsiteX23" fmla="*/ 101817 w 503853"/>
              <a:gd name="connsiteY23" fmla="*/ 533485 h 547902"/>
              <a:gd name="connsiteX24" fmla="*/ 117058 w 503853"/>
              <a:gd name="connsiteY24" fmla="*/ 533485 h 547902"/>
              <a:gd name="connsiteX25" fmla="*/ 110707 w 503853"/>
              <a:gd name="connsiteY25" fmla="*/ 433409 h 547902"/>
              <a:gd name="connsiteX26" fmla="*/ 53553 w 503853"/>
              <a:gd name="connsiteY26" fmla="*/ 448251 h 547902"/>
              <a:gd name="connsiteX27" fmla="*/ 49742 w 503853"/>
              <a:gd name="connsiteY27" fmla="*/ 449523 h 547902"/>
              <a:gd name="connsiteX28" fmla="*/ 43392 w 503853"/>
              <a:gd name="connsiteY28" fmla="*/ 446555 h 547902"/>
              <a:gd name="connsiteX29" fmla="*/ 45509 w 503853"/>
              <a:gd name="connsiteY29" fmla="*/ 436377 h 547902"/>
              <a:gd name="connsiteX30" fmla="*/ 109861 w 503853"/>
              <a:gd name="connsiteY30" fmla="*/ 418992 h 547902"/>
              <a:gd name="connsiteX31" fmla="*/ 106474 w 503853"/>
              <a:gd name="connsiteY31" fmla="*/ 367682 h 547902"/>
              <a:gd name="connsiteX32" fmla="*/ 137803 w 503853"/>
              <a:gd name="connsiteY32" fmla="*/ 337574 h 547902"/>
              <a:gd name="connsiteX33" fmla="*/ 137270 w 503853"/>
              <a:gd name="connsiteY33" fmla="*/ 266702 h 547902"/>
              <a:gd name="connsiteX34" fmla="*/ 366358 w 503853"/>
              <a:gd name="connsiteY34" fmla="*/ 266702 h 547902"/>
              <a:gd name="connsiteX35" fmla="*/ 465446 w 503853"/>
              <a:gd name="connsiteY35" fmla="*/ 341626 h 547902"/>
              <a:gd name="connsiteX36" fmla="*/ 502710 w 503853"/>
              <a:gd name="connsiteY36" fmla="*/ 475813 h 547902"/>
              <a:gd name="connsiteX37" fmla="*/ 497628 w 503853"/>
              <a:gd name="connsiteY37" fmla="*/ 502057 h 547902"/>
              <a:gd name="connsiteX38" fmla="*/ 473068 w 503853"/>
              <a:gd name="connsiteY38" fmla="*/ 514333 h 547902"/>
              <a:gd name="connsiteX39" fmla="*/ 424795 w 503853"/>
              <a:gd name="connsiteY39" fmla="*/ 514333 h 547902"/>
              <a:gd name="connsiteX40" fmla="*/ 417596 w 503853"/>
              <a:gd name="connsiteY40" fmla="*/ 507137 h 547902"/>
              <a:gd name="connsiteX41" fmla="*/ 424795 w 503853"/>
              <a:gd name="connsiteY41" fmla="*/ 499941 h 547902"/>
              <a:gd name="connsiteX42" fmla="*/ 473068 w 503853"/>
              <a:gd name="connsiteY42" fmla="*/ 499941 h 547902"/>
              <a:gd name="connsiteX43" fmla="*/ 486195 w 503853"/>
              <a:gd name="connsiteY43" fmla="*/ 493591 h 547902"/>
              <a:gd name="connsiteX44" fmla="*/ 489159 w 503853"/>
              <a:gd name="connsiteY44" fmla="*/ 479622 h 547902"/>
              <a:gd name="connsiteX45" fmla="*/ 451472 w 503853"/>
              <a:gd name="connsiteY45" fmla="*/ 345436 h 547902"/>
              <a:gd name="connsiteX46" fmla="*/ 366358 w 503853"/>
              <a:gd name="connsiteY46" fmla="*/ 281094 h 547902"/>
              <a:gd name="connsiteX47" fmla="*/ 137270 w 503853"/>
              <a:gd name="connsiteY47" fmla="*/ 281094 h 547902"/>
              <a:gd name="connsiteX48" fmla="*/ 52156 w 503853"/>
              <a:gd name="connsiteY48" fmla="*/ 345436 h 547902"/>
              <a:gd name="connsiteX49" fmla="*/ 14893 w 503853"/>
              <a:gd name="connsiteY49" fmla="*/ 479622 h 547902"/>
              <a:gd name="connsiteX50" fmla="*/ 17433 w 503853"/>
              <a:gd name="connsiteY50" fmla="*/ 493591 h 547902"/>
              <a:gd name="connsiteX51" fmla="*/ 30560 w 503853"/>
              <a:gd name="connsiteY51" fmla="*/ 499941 h 547902"/>
              <a:gd name="connsiteX52" fmla="*/ 82222 w 503853"/>
              <a:gd name="connsiteY52" fmla="*/ 499941 h 547902"/>
              <a:gd name="connsiteX53" fmla="*/ 89844 w 503853"/>
              <a:gd name="connsiteY53" fmla="*/ 507137 h 547902"/>
              <a:gd name="connsiteX54" fmla="*/ 82222 w 503853"/>
              <a:gd name="connsiteY54" fmla="*/ 514333 h 547902"/>
              <a:gd name="connsiteX55" fmla="*/ 30560 w 503853"/>
              <a:gd name="connsiteY55" fmla="*/ 514333 h 547902"/>
              <a:gd name="connsiteX56" fmla="*/ 6000 w 503853"/>
              <a:gd name="connsiteY56" fmla="*/ 502057 h 547902"/>
              <a:gd name="connsiteX57" fmla="*/ 1342 w 503853"/>
              <a:gd name="connsiteY57" fmla="*/ 475813 h 547902"/>
              <a:gd name="connsiteX58" fmla="*/ 38606 w 503853"/>
              <a:gd name="connsiteY58" fmla="*/ 341626 h 547902"/>
              <a:gd name="connsiteX59" fmla="*/ 137270 w 503853"/>
              <a:gd name="connsiteY59" fmla="*/ 266702 h 547902"/>
              <a:gd name="connsiteX60" fmla="*/ 251849 w 503853"/>
              <a:gd name="connsiteY60" fmla="*/ 154009 h 547902"/>
              <a:gd name="connsiteX61" fmla="*/ 232761 w 503853"/>
              <a:gd name="connsiteY61" fmla="*/ 165823 h 547902"/>
              <a:gd name="connsiteX62" fmla="*/ 251849 w 503853"/>
              <a:gd name="connsiteY62" fmla="*/ 177215 h 547902"/>
              <a:gd name="connsiteX63" fmla="*/ 270937 w 503853"/>
              <a:gd name="connsiteY63" fmla="*/ 165823 h 547902"/>
              <a:gd name="connsiteX64" fmla="*/ 251849 w 503853"/>
              <a:gd name="connsiteY64" fmla="*/ 154009 h 547902"/>
              <a:gd name="connsiteX65" fmla="*/ 362558 w 503853"/>
              <a:gd name="connsiteY65" fmla="*/ 132068 h 547902"/>
              <a:gd name="connsiteX66" fmla="*/ 353650 w 503853"/>
              <a:gd name="connsiteY66" fmla="*/ 158650 h 547902"/>
              <a:gd name="connsiteX67" fmla="*/ 360012 w 503853"/>
              <a:gd name="connsiteY67" fmla="*/ 158650 h 547902"/>
              <a:gd name="connsiteX68" fmla="*/ 368920 w 503853"/>
              <a:gd name="connsiteY68" fmla="*/ 153587 h 547902"/>
              <a:gd name="connsiteX69" fmla="*/ 368920 w 503853"/>
              <a:gd name="connsiteY69" fmla="*/ 143038 h 547902"/>
              <a:gd name="connsiteX70" fmla="*/ 253546 w 503853"/>
              <a:gd name="connsiteY70" fmla="*/ 13924 h 547902"/>
              <a:gd name="connsiteX71" fmla="*/ 156411 w 503853"/>
              <a:gd name="connsiteY71" fmla="*/ 110549 h 547902"/>
              <a:gd name="connsiteX72" fmla="*/ 253546 w 503853"/>
              <a:gd name="connsiteY72" fmla="*/ 207173 h 547902"/>
              <a:gd name="connsiteX73" fmla="*/ 327776 w 503853"/>
              <a:gd name="connsiteY73" fmla="*/ 172996 h 547902"/>
              <a:gd name="connsiteX74" fmla="*/ 283662 w 503853"/>
              <a:gd name="connsiteY74" fmla="*/ 172996 h 547902"/>
              <a:gd name="connsiteX75" fmla="*/ 251849 w 503853"/>
              <a:gd name="connsiteY75" fmla="*/ 191983 h 547902"/>
              <a:gd name="connsiteX76" fmla="*/ 218340 w 503853"/>
              <a:gd name="connsiteY76" fmla="*/ 165823 h 547902"/>
              <a:gd name="connsiteX77" fmla="*/ 251849 w 503853"/>
              <a:gd name="connsiteY77" fmla="*/ 139663 h 547902"/>
              <a:gd name="connsiteX78" fmla="*/ 283662 w 503853"/>
              <a:gd name="connsiteY78" fmla="*/ 158650 h 547902"/>
              <a:gd name="connsiteX79" fmla="*/ 337531 w 503853"/>
              <a:gd name="connsiteY79" fmla="*/ 158650 h 547902"/>
              <a:gd name="connsiteX80" fmla="*/ 350257 w 503853"/>
              <a:gd name="connsiteY80" fmla="*/ 110549 h 547902"/>
              <a:gd name="connsiteX81" fmla="*/ 253546 w 503853"/>
              <a:gd name="connsiteY81" fmla="*/ 13924 h 547902"/>
              <a:gd name="connsiteX82" fmla="*/ 253546 w 503853"/>
              <a:gd name="connsiteY82" fmla="*/ 0 h 547902"/>
              <a:gd name="connsiteX83" fmla="*/ 364678 w 503853"/>
              <a:gd name="connsiteY83" fmla="*/ 107595 h 547902"/>
              <a:gd name="connsiteX84" fmla="*/ 364678 w 503853"/>
              <a:gd name="connsiteY84" fmla="*/ 108017 h 547902"/>
              <a:gd name="connsiteX85" fmla="*/ 381645 w 503853"/>
              <a:gd name="connsiteY85" fmla="*/ 135865 h 547902"/>
              <a:gd name="connsiteX86" fmla="*/ 381645 w 503853"/>
              <a:gd name="connsiteY86" fmla="*/ 160760 h 547902"/>
              <a:gd name="connsiteX87" fmla="*/ 360012 w 503853"/>
              <a:gd name="connsiteY87" fmla="*/ 172996 h 547902"/>
              <a:gd name="connsiteX88" fmla="*/ 345591 w 503853"/>
              <a:gd name="connsiteY88" fmla="*/ 172996 h 547902"/>
              <a:gd name="connsiteX89" fmla="*/ 253546 w 503853"/>
              <a:gd name="connsiteY89" fmla="*/ 221519 h 547902"/>
              <a:gd name="connsiteX90" fmla="*/ 141989 w 503853"/>
              <a:gd name="connsiteY90" fmla="*/ 110549 h 547902"/>
              <a:gd name="connsiteX91" fmla="*/ 253546 w 503853"/>
              <a:gd name="connsiteY91" fmla="*/ 0 h 54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503853" h="547902">
                <a:moveTo>
                  <a:pt x="137803" y="351992"/>
                </a:moveTo>
                <a:cubicBezTo>
                  <a:pt x="128489" y="351992"/>
                  <a:pt x="120868" y="359201"/>
                  <a:pt x="120868" y="367258"/>
                </a:cubicBezTo>
                <a:lnTo>
                  <a:pt x="131452" y="533485"/>
                </a:lnTo>
                <a:lnTo>
                  <a:pt x="378276" y="533485"/>
                </a:lnTo>
                <a:lnTo>
                  <a:pt x="388437" y="366834"/>
                </a:lnTo>
                <a:cubicBezTo>
                  <a:pt x="388437" y="359201"/>
                  <a:pt x="380816" y="351992"/>
                  <a:pt x="371502" y="351992"/>
                </a:cubicBezTo>
                <a:close/>
                <a:moveTo>
                  <a:pt x="137803" y="337574"/>
                </a:moveTo>
                <a:lnTo>
                  <a:pt x="371502" y="337574"/>
                </a:lnTo>
                <a:cubicBezTo>
                  <a:pt x="388860" y="337574"/>
                  <a:pt x="402831" y="351144"/>
                  <a:pt x="402831" y="367258"/>
                </a:cubicBezTo>
                <a:lnTo>
                  <a:pt x="399444" y="419416"/>
                </a:lnTo>
                <a:cubicBezTo>
                  <a:pt x="437971" y="421960"/>
                  <a:pt x="459139" y="435953"/>
                  <a:pt x="459986" y="436802"/>
                </a:cubicBezTo>
                <a:cubicBezTo>
                  <a:pt x="463373" y="438922"/>
                  <a:pt x="464220" y="443162"/>
                  <a:pt x="462103" y="446555"/>
                </a:cubicBezTo>
                <a:cubicBezTo>
                  <a:pt x="460833" y="448675"/>
                  <a:pt x="458716" y="449523"/>
                  <a:pt x="456176" y="449523"/>
                </a:cubicBezTo>
                <a:cubicBezTo>
                  <a:pt x="454906" y="449523"/>
                  <a:pt x="453635" y="449523"/>
                  <a:pt x="452365" y="448675"/>
                </a:cubicBezTo>
                <a:cubicBezTo>
                  <a:pt x="451942" y="448675"/>
                  <a:pt x="432890" y="435953"/>
                  <a:pt x="398598" y="433833"/>
                </a:cubicBezTo>
                <a:lnTo>
                  <a:pt x="392247" y="533485"/>
                </a:lnTo>
                <a:lnTo>
                  <a:pt x="407488" y="533485"/>
                </a:lnTo>
                <a:cubicBezTo>
                  <a:pt x="411722" y="533485"/>
                  <a:pt x="414686" y="536453"/>
                  <a:pt x="414686" y="540269"/>
                </a:cubicBezTo>
                <a:cubicBezTo>
                  <a:pt x="414686" y="544510"/>
                  <a:pt x="411722" y="547902"/>
                  <a:pt x="407488" y="547902"/>
                </a:cubicBezTo>
                <a:lnTo>
                  <a:pt x="384626" y="547902"/>
                </a:lnTo>
                <a:lnTo>
                  <a:pt x="124678" y="547902"/>
                </a:lnTo>
                <a:lnTo>
                  <a:pt x="101817" y="547902"/>
                </a:lnTo>
                <a:cubicBezTo>
                  <a:pt x="98006" y="547902"/>
                  <a:pt x="94619" y="544510"/>
                  <a:pt x="94619" y="540269"/>
                </a:cubicBezTo>
                <a:cubicBezTo>
                  <a:pt x="94619" y="536453"/>
                  <a:pt x="98006" y="533485"/>
                  <a:pt x="101817" y="533485"/>
                </a:cubicBezTo>
                <a:lnTo>
                  <a:pt x="117058" y="533485"/>
                </a:lnTo>
                <a:lnTo>
                  <a:pt x="110707" y="433409"/>
                </a:lnTo>
                <a:cubicBezTo>
                  <a:pt x="73874" y="434681"/>
                  <a:pt x="53553" y="448251"/>
                  <a:pt x="53553" y="448251"/>
                </a:cubicBezTo>
                <a:cubicBezTo>
                  <a:pt x="52283" y="449099"/>
                  <a:pt x="51012" y="449523"/>
                  <a:pt x="49742" y="449523"/>
                </a:cubicBezTo>
                <a:cubicBezTo>
                  <a:pt x="47202" y="449523"/>
                  <a:pt x="45085" y="448675"/>
                  <a:pt x="43392" y="446555"/>
                </a:cubicBezTo>
                <a:cubicBezTo>
                  <a:pt x="41275" y="443162"/>
                  <a:pt x="42122" y="438922"/>
                  <a:pt x="45509" y="436377"/>
                </a:cubicBezTo>
                <a:cubicBezTo>
                  <a:pt x="46355" y="435529"/>
                  <a:pt x="69217" y="420688"/>
                  <a:pt x="109861" y="418992"/>
                </a:cubicBezTo>
                <a:lnTo>
                  <a:pt x="106474" y="367682"/>
                </a:lnTo>
                <a:cubicBezTo>
                  <a:pt x="106474" y="351144"/>
                  <a:pt x="120445" y="337574"/>
                  <a:pt x="137803" y="337574"/>
                </a:cubicBezTo>
                <a:close/>
                <a:moveTo>
                  <a:pt x="137270" y="266702"/>
                </a:moveTo>
                <a:lnTo>
                  <a:pt x="366358" y="266702"/>
                </a:lnTo>
                <a:cubicBezTo>
                  <a:pt x="412515" y="266702"/>
                  <a:pt x="452742" y="297603"/>
                  <a:pt x="465446" y="341626"/>
                </a:cubicBezTo>
                <a:lnTo>
                  <a:pt x="502710" y="475813"/>
                </a:lnTo>
                <a:cubicBezTo>
                  <a:pt x="505251" y="484702"/>
                  <a:pt x="503557" y="494438"/>
                  <a:pt x="497628" y="502057"/>
                </a:cubicBezTo>
                <a:cubicBezTo>
                  <a:pt x="491700" y="509677"/>
                  <a:pt x="482808" y="514333"/>
                  <a:pt x="473068" y="514333"/>
                </a:cubicBezTo>
                <a:lnTo>
                  <a:pt x="424795" y="514333"/>
                </a:lnTo>
                <a:cubicBezTo>
                  <a:pt x="420560" y="514333"/>
                  <a:pt x="417596" y="510947"/>
                  <a:pt x="417596" y="507137"/>
                </a:cubicBezTo>
                <a:cubicBezTo>
                  <a:pt x="417596" y="503327"/>
                  <a:pt x="420560" y="499941"/>
                  <a:pt x="424795" y="499941"/>
                </a:cubicBezTo>
                <a:lnTo>
                  <a:pt x="473068" y="499941"/>
                </a:lnTo>
                <a:cubicBezTo>
                  <a:pt x="478573" y="499941"/>
                  <a:pt x="483231" y="497824"/>
                  <a:pt x="486195" y="493591"/>
                </a:cubicBezTo>
                <a:cubicBezTo>
                  <a:pt x="489159" y="489358"/>
                  <a:pt x="490430" y="484279"/>
                  <a:pt x="489159" y="479622"/>
                </a:cubicBezTo>
                <a:lnTo>
                  <a:pt x="451472" y="345436"/>
                </a:lnTo>
                <a:cubicBezTo>
                  <a:pt x="440886" y="307339"/>
                  <a:pt x="406163" y="281094"/>
                  <a:pt x="366358" y="281094"/>
                </a:cubicBezTo>
                <a:lnTo>
                  <a:pt x="137270" y="281094"/>
                </a:lnTo>
                <a:cubicBezTo>
                  <a:pt x="97466" y="281094"/>
                  <a:pt x="62743" y="307339"/>
                  <a:pt x="52156" y="345436"/>
                </a:cubicBezTo>
                <a:lnTo>
                  <a:pt x="14893" y="479622"/>
                </a:lnTo>
                <a:cubicBezTo>
                  <a:pt x="13199" y="484279"/>
                  <a:pt x="14469" y="489358"/>
                  <a:pt x="17433" y="493591"/>
                </a:cubicBezTo>
                <a:cubicBezTo>
                  <a:pt x="20821" y="497824"/>
                  <a:pt x="25055" y="499941"/>
                  <a:pt x="30560" y="499941"/>
                </a:cubicBezTo>
                <a:lnTo>
                  <a:pt x="82222" y="499941"/>
                </a:lnTo>
                <a:cubicBezTo>
                  <a:pt x="86456" y="499941"/>
                  <a:pt x="89844" y="503327"/>
                  <a:pt x="89844" y="507137"/>
                </a:cubicBezTo>
                <a:cubicBezTo>
                  <a:pt x="89844" y="510947"/>
                  <a:pt x="86456" y="514333"/>
                  <a:pt x="82222" y="514333"/>
                </a:cubicBezTo>
                <a:lnTo>
                  <a:pt x="30560" y="514333"/>
                </a:lnTo>
                <a:cubicBezTo>
                  <a:pt x="20821" y="514333"/>
                  <a:pt x="11928" y="509677"/>
                  <a:pt x="6000" y="502057"/>
                </a:cubicBezTo>
                <a:cubicBezTo>
                  <a:pt x="495" y="494438"/>
                  <a:pt x="-1622" y="484702"/>
                  <a:pt x="1342" y="475813"/>
                </a:cubicBezTo>
                <a:lnTo>
                  <a:pt x="38606" y="341626"/>
                </a:lnTo>
                <a:cubicBezTo>
                  <a:pt x="50886" y="297603"/>
                  <a:pt x="91114" y="266702"/>
                  <a:pt x="137270" y="266702"/>
                </a:cubicBezTo>
                <a:close/>
                <a:moveTo>
                  <a:pt x="251849" y="154009"/>
                </a:moveTo>
                <a:cubicBezTo>
                  <a:pt x="240396" y="154009"/>
                  <a:pt x="232761" y="159916"/>
                  <a:pt x="232761" y="165823"/>
                </a:cubicBezTo>
                <a:cubicBezTo>
                  <a:pt x="232761" y="171730"/>
                  <a:pt x="241245" y="177215"/>
                  <a:pt x="251849" y="177215"/>
                </a:cubicBezTo>
                <a:cubicBezTo>
                  <a:pt x="262029" y="177215"/>
                  <a:pt x="270937" y="171730"/>
                  <a:pt x="270937" y="165823"/>
                </a:cubicBezTo>
                <a:cubicBezTo>
                  <a:pt x="270937" y="159916"/>
                  <a:pt x="262878" y="154009"/>
                  <a:pt x="251849" y="154009"/>
                </a:cubicBezTo>
                <a:close/>
                <a:moveTo>
                  <a:pt x="362558" y="132068"/>
                </a:moveTo>
                <a:cubicBezTo>
                  <a:pt x="360861" y="141772"/>
                  <a:pt x="357892" y="150211"/>
                  <a:pt x="353650" y="158650"/>
                </a:cubicBezTo>
                <a:lnTo>
                  <a:pt x="360012" y="158650"/>
                </a:lnTo>
                <a:cubicBezTo>
                  <a:pt x="363830" y="158650"/>
                  <a:pt x="367223" y="156962"/>
                  <a:pt x="368920" y="153587"/>
                </a:cubicBezTo>
                <a:cubicBezTo>
                  <a:pt x="370617" y="150211"/>
                  <a:pt x="370617" y="146414"/>
                  <a:pt x="368920" y="143038"/>
                </a:cubicBezTo>
                <a:close/>
                <a:moveTo>
                  <a:pt x="253546" y="13924"/>
                </a:moveTo>
                <a:cubicBezTo>
                  <a:pt x="200100" y="13924"/>
                  <a:pt x="156411" y="57384"/>
                  <a:pt x="156411" y="110549"/>
                </a:cubicBezTo>
                <a:cubicBezTo>
                  <a:pt x="156411" y="164135"/>
                  <a:pt x="200100" y="207173"/>
                  <a:pt x="253546" y="207173"/>
                </a:cubicBezTo>
                <a:cubicBezTo>
                  <a:pt x="283238" y="207173"/>
                  <a:pt x="309960" y="194093"/>
                  <a:pt x="327776" y="172996"/>
                </a:cubicBezTo>
                <a:lnTo>
                  <a:pt x="283662" y="172996"/>
                </a:lnTo>
                <a:cubicBezTo>
                  <a:pt x="280269" y="183545"/>
                  <a:pt x="267119" y="191983"/>
                  <a:pt x="251849" y="191983"/>
                </a:cubicBezTo>
                <a:cubicBezTo>
                  <a:pt x="232761" y="191983"/>
                  <a:pt x="218340" y="180591"/>
                  <a:pt x="218340" y="165823"/>
                </a:cubicBezTo>
                <a:cubicBezTo>
                  <a:pt x="218340" y="151055"/>
                  <a:pt x="232761" y="139663"/>
                  <a:pt x="251849" y="139663"/>
                </a:cubicBezTo>
                <a:cubicBezTo>
                  <a:pt x="267119" y="139663"/>
                  <a:pt x="280269" y="147680"/>
                  <a:pt x="283662" y="158650"/>
                </a:cubicBezTo>
                <a:lnTo>
                  <a:pt x="337531" y="158650"/>
                </a:lnTo>
                <a:cubicBezTo>
                  <a:pt x="346015" y="144304"/>
                  <a:pt x="350257" y="128270"/>
                  <a:pt x="350257" y="110549"/>
                </a:cubicBezTo>
                <a:cubicBezTo>
                  <a:pt x="350257" y="57384"/>
                  <a:pt x="306991" y="13924"/>
                  <a:pt x="253546" y="13924"/>
                </a:cubicBezTo>
                <a:close/>
                <a:moveTo>
                  <a:pt x="253546" y="0"/>
                </a:moveTo>
                <a:cubicBezTo>
                  <a:pt x="313778" y="0"/>
                  <a:pt x="363406" y="48101"/>
                  <a:pt x="364678" y="107595"/>
                </a:cubicBezTo>
                <a:lnTo>
                  <a:pt x="364678" y="108017"/>
                </a:lnTo>
                <a:lnTo>
                  <a:pt x="381645" y="135865"/>
                </a:lnTo>
                <a:cubicBezTo>
                  <a:pt x="385887" y="143882"/>
                  <a:pt x="385887" y="153165"/>
                  <a:pt x="381645" y="160760"/>
                </a:cubicBezTo>
                <a:cubicBezTo>
                  <a:pt x="376979" y="168355"/>
                  <a:pt x="368920" y="172996"/>
                  <a:pt x="360012" y="172996"/>
                </a:cubicBezTo>
                <a:lnTo>
                  <a:pt x="345591" y="172996"/>
                </a:lnTo>
                <a:cubicBezTo>
                  <a:pt x="325655" y="202110"/>
                  <a:pt x="291721" y="221519"/>
                  <a:pt x="253546" y="221519"/>
                </a:cubicBezTo>
                <a:cubicBezTo>
                  <a:pt x="192041" y="221519"/>
                  <a:pt x="141989" y="171730"/>
                  <a:pt x="141989" y="110549"/>
                </a:cubicBezTo>
                <a:cubicBezTo>
                  <a:pt x="141989" y="49367"/>
                  <a:pt x="192041" y="0"/>
                  <a:pt x="25354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64177BD8-EED6-51A2-C760-64964C75AAF2}"/>
              </a:ext>
            </a:extLst>
          </p:cNvPr>
          <p:cNvGrpSpPr/>
          <p:nvPr/>
        </p:nvGrpSpPr>
        <p:grpSpPr>
          <a:xfrm>
            <a:off x="4174552" y="2106978"/>
            <a:ext cx="862739" cy="837211"/>
            <a:chOff x="3879742" y="1139436"/>
            <a:chExt cx="862739" cy="837211"/>
          </a:xfrm>
        </p:grpSpPr>
        <p:sp>
          <p:nvSpPr>
            <p:cNvPr id="9" name="Freeform 33">
              <a:extLst>
                <a:ext uri="{FF2B5EF4-FFF2-40B4-BE49-F238E27FC236}">
                  <a16:creationId xmlns:a16="http://schemas.microsoft.com/office/drawing/2014/main" id="{3825013D-A1A0-A1EF-D55F-24E0363FB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427" y="1139436"/>
              <a:ext cx="546572" cy="461407"/>
            </a:xfrm>
            <a:custGeom>
              <a:avLst/>
              <a:gdLst>
                <a:gd name="connsiteX0" fmla="*/ 71441 w 546572"/>
                <a:gd name="connsiteY0" fmla="*/ 291105 h 461407"/>
                <a:gd name="connsiteX1" fmla="*/ 80425 w 546572"/>
                <a:gd name="connsiteY1" fmla="*/ 299881 h 461407"/>
                <a:gd name="connsiteX2" fmla="*/ 71441 w 546572"/>
                <a:gd name="connsiteY2" fmla="*/ 308657 h 461407"/>
                <a:gd name="connsiteX3" fmla="*/ 62885 w 546572"/>
                <a:gd name="connsiteY3" fmla="*/ 299881 h 461407"/>
                <a:gd name="connsiteX4" fmla="*/ 71441 w 546572"/>
                <a:gd name="connsiteY4" fmla="*/ 291105 h 461407"/>
                <a:gd name="connsiteX5" fmla="*/ 59804 w 546572"/>
                <a:gd name="connsiteY5" fmla="*/ 261322 h 461407"/>
                <a:gd name="connsiteX6" fmla="*/ 17494 w 546572"/>
                <a:gd name="connsiteY6" fmla="*/ 304110 h 461407"/>
                <a:gd name="connsiteX7" fmla="*/ 156630 w 546572"/>
                <a:gd name="connsiteY7" fmla="*/ 444291 h 461407"/>
                <a:gd name="connsiteX8" fmla="*/ 199755 w 546572"/>
                <a:gd name="connsiteY8" fmla="*/ 401096 h 461407"/>
                <a:gd name="connsiteX9" fmla="*/ 506099 w 546572"/>
                <a:gd name="connsiteY9" fmla="*/ 179414 h 461407"/>
                <a:gd name="connsiteX10" fmla="*/ 491860 w 546572"/>
                <a:gd name="connsiteY10" fmla="*/ 187564 h 461407"/>
                <a:gd name="connsiteX11" fmla="*/ 438972 w 546572"/>
                <a:gd name="connsiteY11" fmla="*/ 267027 h 461407"/>
                <a:gd name="connsiteX12" fmla="*/ 412935 w 546572"/>
                <a:gd name="connsiteY12" fmla="*/ 280882 h 461407"/>
                <a:gd name="connsiteX13" fmla="*/ 400323 w 546572"/>
                <a:gd name="connsiteY13" fmla="*/ 280882 h 461407"/>
                <a:gd name="connsiteX14" fmla="*/ 367370 w 546572"/>
                <a:gd name="connsiteY14" fmla="*/ 307370 h 461407"/>
                <a:gd name="connsiteX15" fmla="*/ 276239 w 546572"/>
                <a:gd name="connsiteY15" fmla="*/ 307370 h 461407"/>
                <a:gd name="connsiteX16" fmla="*/ 268916 w 546572"/>
                <a:gd name="connsiteY16" fmla="*/ 300035 h 461407"/>
                <a:gd name="connsiteX17" fmla="*/ 276239 w 546572"/>
                <a:gd name="connsiteY17" fmla="*/ 293107 h 461407"/>
                <a:gd name="connsiteX18" fmla="*/ 367370 w 546572"/>
                <a:gd name="connsiteY18" fmla="*/ 293107 h 461407"/>
                <a:gd name="connsiteX19" fmla="*/ 386898 w 546572"/>
                <a:gd name="connsiteY19" fmla="*/ 274362 h 461407"/>
                <a:gd name="connsiteX20" fmla="*/ 386898 w 546572"/>
                <a:gd name="connsiteY20" fmla="*/ 273547 h 461407"/>
                <a:gd name="connsiteX21" fmla="*/ 386898 w 546572"/>
                <a:gd name="connsiteY21" fmla="*/ 272325 h 461407"/>
                <a:gd name="connsiteX22" fmla="*/ 367370 w 546572"/>
                <a:gd name="connsiteY22" fmla="*/ 253580 h 461407"/>
                <a:gd name="connsiteX23" fmla="*/ 276239 w 546572"/>
                <a:gd name="connsiteY23" fmla="*/ 253580 h 461407"/>
                <a:gd name="connsiteX24" fmla="*/ 270950 w 546572"/>
                <a:gd name="connsiteY24" fmla="*/ 251542 h 461407"/>
                <a:gd name="connsiteX25" fmla="*/ 220096 w 546572"/>
                <a:gd name="connsiteY25" fmla="*/ 231982 h 461407"/>
                <a:gd name="connsiteX26" fmla="*/ 183481 w 546572"/>
                <a:gd name="connsiteY26" fmla="*/ 231982 h 461407"/>
                <a:gd name="connsiteX27" fmla="*/ 134661 w 546572"/>
                <a:gd name="connsiteY27" fmla="*/ 249504 h 461407"/>
                <a:gd name="connsiteX28" fmla="*/ 99267 w 546572"/>
                <a:gd name="connsiteY28" fmla="*/ 280475 h 461407"/>
                <a:gd name="connsiteX29" fmla="*/ 185922 w 546572"/>
                <a:gd name="connsiteY29" fmla="*/ 366866 h 461407"/>
                <a:gd name="connsiteX30" fmla="*/ 402357 w 546572"/>
                <a:gd name="connsiteY30" fmla="*/ 366866 h 461407"/>
                <a:gd name="connsiteX31" fmla="*/ 475587 w 546572"/>
                <a:gd name="connsiteY31" fmla="*/ 289440 h 461407"/>
                <a:gd name="connsiteX32" fmla="*/ 528882 w 546572"/>
                <a:gd name="connsiteY32" fmla="*/ 208754 h 461407"/>
                <a:gd name="connsiteX33" fmla="*/ 532137 w 546572"/>
                <a:gd name="connsiteY33" fmla="*/ 194491 h 461407"/>
                <a:gd name="connsiteX34" fmla="*/ 524000 w 546572"/>
                <a:gd name="connsiteY34" fmla="*/ 182266 h 461407"/>
                <a:gd name="connsiteX35" fmla="*/ 506099 w 546572"/>
                <a:gd name="connsiteY35" fmla="*/ 179414 h 461407"/>
                <a:gd name="connsiteX36" fmla="*/ 503658 w 546572"/>
                <a:gd name="connsiteY36" fmla="*/ 165151 h 461407"/>
                <a:gd name="connsiteX37" fmla="*/ 531730 w 546572"/>
                <a:gd name="connsiteY37" fmla="*/ 170449 h 461407"/>
                <a:gd name="connsiteX38" fmla="*/ 545969 w 546572"/>
                <a:gd name="connsiteY38" fmla="*/ 192046 h 461407"/>
                <a:gd name="connsiteX39" fmla="*/ 540680 w 546572"/>
                <a:gd name="connsiteY39" fmla="*/ 216904 h 461407"/>
                <a:gd name="connsiteX40" fmla="*/ 487385 w 546572"/>
                <a:gd name="connsiteY40" fmla="*/ 297182 h 461407"/>
                <a:gd name="connsiteX41" fmla="*/ 402357 w 546572"/>
                <a:gd name="connsiteY41" fmla="*/ 381536 h 461407"/>
                <a:gd name="connsiteX42" fmla="*/ 199755 w 546572"/>
                <a:gd name="connsiteY42" fmla="*/ 381536 h 461407"/>
                <a:gd name="connsiteX43" fmla="*/ 214807 w 546572"/>
                <a:gd name="connsiteY43" fmla="*/ 396206 h 461407"/>
                <a:gd name="connsiteX44" fmla="*/ 214807 w 546572"/>
                <a:gd name="connsiteY44" fmla="*/ 406394 h 461407"/>
                <a:gd name="connsiteX45" fmla="*/ 161512 w 546572"/>
                <a:gd name="connsiteY45" fmla="*/ 458962 h 461407"/>
                <a:gd name="connsiteX46" fmla="*/ 156630 w 546572"/>
                <a:gd name="connsiteY46" fmla="*/ 461407 h 461407"/>
                <a:gd name="connsiteX47" fmla="*/ 151748 w 546572"/>
                <a:gd name="connsiteY47" fmla="*/ 458962 h 461407"/>
                <a:gd name="connsiteX48" fmla="*/ 2034 w 546572"/>
                <a:gd name="connsiteY48" fmla="*/ 309408 h 461407"/>
                <a:gd name="connsiteX49" fmla="*/ 0 w 546572"/>
                <a:gd name="connsiteY49" fmla="*/ 304110 h 461407"/>
                <a:gd name="connsiteX50" fmla="*/ 2034 w 546572"/>
                <a:gd name="connsiteY50" fmla="*/ 299220 h 461407"/>
                <a:gd name="connsiteX51" fmla="*/ 54515 w 546572"/>
                <a:gd name="connsiteY51" fmla="*/ 246244 h 461407"/>
                <a:gd name="connsiteX52" fmla="*/ 65093 w 546572"/>
                <a:gd name="connsiteY52" fmla="*/ 246244 h 461407"/>
                <a:gd name="connsiteX53" fmla="*/ 69161 w 546572"/>
                <a:gd name="connsiteY53" fmla="*/ 250320 h 461407"/>
                <a:gd name="connsiteX54" fmla="*/ 89096 w 546572"/>
                <a:gd name="connsiteY54" fmla="*/ 270287 h 461407"/>
                <a:gd name="connsiteX55" fmla="*/ 125304 w 546572"/>
                <a:gd name="connsiteY55" fmla="*/ 238502 h 461407"/>
                <a:gd name="connsiteX56" fmla="*/ 183481 w 546572"/>
                <a:gd name="connsiteY56" fmla="*/ 217719 h 461407"/>
                <a:gd name="connsiteX57" fmla="*/ 220096 w 546572"/>
                <a:gd name="connsiteY57" fmla="*/ 217719 h 461407"/>
                <a:gd name="connsiteX58" fmla="*/ 279087 w 546572"/>
                <a:gd name="connsiteY58" fmla="*/ 239317 h 461407"/>
                <a:gd name="connsiteX59" fmla="*/ 367370 w 546572"/>
                <a:gd name="connsiteY59" fmla="*/ 239317 h 461407"/>
                <a:gd name="connsiteX60" fmla="*/ 400323 w 546572"/>
                <a:gd name="connsiteY60" fmla="*/ 266212 h 461407"/>
                <a:gd name="connsiteX61" fmla="*/ 412935 w 546572"/>
                <a:gd name="connsiteY61" fmla="*/ 266212 h 461407"/>
                <a:gd name="connsiteX62" fmla="*/ 427174 w 546572"/>
                <a:gd name="connsiteY62" fmla="*/ 258877 h 461407"/>
                <a:gd name="connsiteX63" fmla="*/ 480062 w 546572"/>
                <a:gd name="connsiteY63" fmla="*/ 179821 h 461407"/>
                <a:gd name="connsiteX64" fmla="*/ 503658 w 546572"/>
                <a:gd name="connsiteY64" fmla="*/ 165151 h 461407"/>
                <a:gd name="connsiteX65" fmla="*/ 412144 w 546572"/>
                <a:gd name="connsiteY65" fmla="*/ 130994 h 461407"/>
                <a:gd name="connsiteX66" fmla="*/ 389920 w 546572"/>
                <a:gd name="connsiteY66" fmla="*/ 152891 h 461407"/>
                <a:gd name="connsiteX67" fmla="*/ 389920 w 546572"/>
                <a:gd name="connsiteY67" fmla="*/ 171950 h 461407"/>
                <a:gd name="connsiteX68" fmla="*/ 412144 w 546572"/>
                <a:gd name="connsiteY68" fmla="*/ 193847 h 461407"/>
                <a:gd name="connsiteX69" fmla="*/ 434367 w 546572"/>
                <a:gd name="connsiteY69" fmla="*/ 171950 h 461407"/>
                <a:gd name="connsiteX70" fmla="*/ 434367 w 546572"/>
                <a:gd name="connsiteY70" fmla="*/ 152891 h 461407"/>
                <a:gd name="connsiteX71" fmla="*/ 412144 w 546572"/>
                <a:gd name="connsiteY71" fmla="*/ 130994 h 461407"/>
                <a:gd name="connsiteX72" fmla="*/ 260121 w 546572"/>
                <a:gd name="connsiteY72" fmla="*/ 130994 h 461407"/>
                <a:gd name="connsiteX73" fmla="*/ 238721 w 546572"/>
                <a:gd name="connsiteY73" fmla="*/ 152891 h 461407"/>
                <a:gd name="connsiteX74" fmla="*/ 238721 w 546572"/>
                <a:gd name="connsiteY74" fmla="*/ 171950 h 461407"/>
                <a:gd name="connsiteX75" fmla="*/ 260121 w 546572"/>
                <a:gd name="connsiteY75" fmla="*/ 193847 h 461407"/>
                <a:gd name="connsiteX76" fmla="*/ 281924 w 546572"/>
                <a:gd name="connsiteY76" fmla="*/ 171950 h 461407"/>
                <a:gd name="connsiteX77" fmla="*/ 281924 w 546572"/>
                <a:gd name="connsiteY77" fmla="*/ 152891 h 461407"/>
                <a:gd name="connsiteX78" fmla="*/ 260121 w 546572"/>
                <a:gd name="connsiteY78" fmla="*/ 130994 h 461407"/>
                <a:gd name="connsiteX79" fmla="*/ 173179 w 546572"/>
                <a:gd name="connsiteY79" fmla="*/ 130994 h 461407"/>
                <a:gd name="connsiteX80" fmla="*/ 150956 w 546572"/>
                <a:gd name="connsiteY80" fmla="*/ 152891 h 461407"/>
                <a:gd name="connsiteX81" fmla="*/ 150956 w 546572"/>
                <a:gd name="connsiteY81" fmla="*/ 171950 h 461407"/>
                <a:gd name="connsiteX82" fmla="*/ 173179 w 546572"/>
                <a:gd name="connsiteY82" fmla="*/ 193847 h 461407"/>
                <a:gd name="connsiteX83" fmla="*/ 195402 w 546572"/>
                <a:gd name="connsiteY83" fmla="*/ 171950 h 461407"/>
                <a:gd name="connsiteX84" fmla="*/ 195402 w 546572"/>
                <a:gd name="connsiteY84" fmla="*/ 152891 h 461407"/>
                <a:gd name="connsiteX85" fmla="*/ 173179 w 546572"/>
                <a:gd name="connsiteY85" fmla="*/ 130994 h 461407"/>
                <a:gd name="connsiteX86" fmla="*/ 412144 w 546572"/>
                <a:gd name="connsiteY86" fmla="*/ 116801 h 461407"/>
                <a:gd name="connsiteX87" fmla="*/ 448772 w 546572"/>
                <a:gd name="connsiteY87" fmla="*/ 152891 h 461407"/>
                <a:gd name="connsiteX88" fmla="*/ 448772 w 546572"/>
                <a:gd name="connsiteY88" fmla="*/ 171950 h 461407"/>
                <a:gd name="connsiteX89" fmla="*/ 412144 w 546572"/>
                <a:gd name="connsiteY89" fmla="*/ 208040 h 461407"/>
                <a:gd name="connsiteX90" fmla="*/ 375516 w 546572"/>
                <a:gd name="connsiteY90" fmla="*/ 171950 h 461407"/>
                <a:gd name="connsiteX91" fmla="*/ 375516 w 546572"/>
                <a:gd name="connsiteY91" fmla="*/ 152891 h 461407"/>
                <a:gd name="connsiteX92" fmla="*/ 412144 w 546572"/>
                <a:gd name="connsiteY92" fmla="*/ 116801 h 461407"/>
                <a:gd name="connsiteX93" fmla="*/ 260121 w 546572"/>
                <a:gd name="connsiteY93" fmla="*/ 116801 h 461407"/>
                <a:gd name="connsiteX94" fmla="*/ 296055 w 546572"/>
                <a:gd name="connsiteY94" fmla="*/ 152891 h 461407"/>
                <a:gd name="connsiteX95" fmla="*/ 296055 w 546572"/>
                <a:gd name="connsiteY95" fmla="*/ 171950 h 461407"/>
                <a:gd name="connsiteX96" fmla="*/ 260121 w 546572"/>
                <a:gd name="connsiteY96" fmla="*/ 208040 h 461407"/>
                <a:gd name="connsiteX97" fmla="*/ 224590 w 546572"/>
                <a:gd name="connsiteY97" fmla="*/ 171950 h 461407"/>
                <a:gd name="connsiteX98" fmla="*/ 224590 w 546572"/>
                <a:gd name="connsiteY98" fmla="*/ 152891 h 461407"/>
                <a:gd name="connsiteX99" fmla="*/ 260121 w 546572"/>
                <a:gd name="connsiteY99" fmla="*/ 116801 h 461407"/>
                <a:gd name="connsiteX100" fmla="*/ 173179 w 546572"/>
                <a:gd name="connsiteY100" fmla="*/ 116801 h 461407"/>
                <a:gd name="connsiteX101" fmla="*/ 209806 w 546572"/>
                <a:gd name="connsiteY101" fmla="*/ 152891 h 461407"/>
                <a:gd name="connsiteX102" fmla="*/ 209806 w 546572"/>
                <a:gd name="connsiteY102" fmla="*/ 171950 h 461407"/>
                <a:gd name="connsiteX103" fmla="*/ 173179 w 546572"/>
                <a:gd name="connsiteY103" fmla="*/ 208040 h 461407"/>
                <a:gd name="connsiteX104" fmla="*/ 136552 w 546572"/>
                <a:gd name="connsiteY104" fmla="*/ 171950 h 461407"/>
                <a:gd name="connsiteX105" fmla="*/ 136552 w 546572"/>
                <a:gd name="connsiteY105" fmla="*/ 152891 h 461407"/>
                <a:gd name="connsiteX106" fmla="*/ 173179 w 546572"/>
                <a:gd name="connsiteY106" fmla="*/ 116801 h 461407"/>
                <a:gd name="connsiteX107" fmla="*/ 340199 w 546572"/>
                <a:gd name="connsiteY107" fmla="*/ 115812 h 461407"/>
                <a:gd name="connsiteX108" fmla="*/ 345428 w 546572"/>
                <a:gd name="connsiteY108" fmla="*/ 122675 h 461407"/>
                <a:gd name="connsiteX109" fmla="*/ 345428 w 546572"/>
                <a:gd name="connsiteY109" fmla="*/ 192113 h 461407"/>
                <a:gd name="connsiteX110" fmla="*/ 357496 w 546572"/>
                <a:gd name="connsiteY110" fmla="*/ 192113 h 461407"/>
                <a:gd name="connsiteX111" fmla="*/ 364334 w 546572"/>
                <a:gd name="connsiteY111" fmla="*/ 198977 h 461407"/>
                <a:gd name="connsiteX112" fmla="*/ 357496 w 546572"/>
                <a:gd name="connsiteY112" fmla="*/ 206243 h 461407"/>
                <a:gd name="connsiteX113" fmla="*/ 318075 w 546572"/>
                <a:gd name="connsiteY113" fmla="*/ 206243 h 461407"/>
                <a:gd name="connsiteX114" fmla="*/ 310834 w 546572"/>
                <a:gd name="connsiteY114" fmla="*/ 198977 h 461407"/>
                <a:gd name="connsiteX115" fmla="*/ 318075 w 546572"/>
                <a:gd name="connsiteY115" fmla="*/ 192113 h 461407"/>
                <a:gd name="connsiteX116" fmla="*/ 330947 w 546572"/>
                <a:gd name="connsiteY116" fmla="*/ 192113 h 461407"/>
                <a:gd name="connsiteX117" fmla="*/ 330947 w 546572"/>
                <a:gd name="connsiteY117" fmla="*/ 146090 h 461407"/>
                <a:gd name="connsiteX118" fmla="*/ 324913 w 546572"/>
                <a:gd name="connsiteY118" fmla="*/ 155375 h 461407"/>
                <a:gd name="connsiteX119" fmla="*/ 315259 w 546572"/>
                <a:gd name="connsiteY119" fmla="*/ 157394 h 461407"/>
                <a:gd name="connsiteX120" fmla="*/ 313248 w 546572"/>
                <a:gd name="connsiteY120" fmla="*/ 147301 h 461407"/>
                <a:gd name="connsiteX121" fmla="*/ 332154 w 546572"/>
                <a:gd name="connsiteY121" fmla="*/ 118638 h 461407"/>
                <a:gd name="connsiteX122" fmla="*/ 340199 w 546572"/>
                <a:gd name="connsiteY122" fmla="*/ 115812 h 461407"/>
                <a:gd name="connsiteX123" fmla="*/ 412144 w 546572"/>
                <a:gd name="connsiteY123" fmla="*/ 14192 h 461407"/>
                <a:gd name="connsiteX124" fmla="*/ 389920 w 546572"/>
                <a:gd name="connsiteY124" fmla="*/ 36089 h 461407"/>
                <a:gd name="connsiteX125" fmla="*/ 389920 w 546572"/>
                <a:gd name="connsiteY125" fmla="*/ 55148 h 461407"/>
                <a:gd name="connsiteX126" fmla="*/ 412144 w 546572"/>
                <a:gd name="connsiteY126" fmla="*/ 77045 h 461407"/>
                <a:gd name="connsiteX127" fmla="*/ 434367 w 546572"/>
                <a:gd name="connsiteY127" fmla="*/ 55148 h 461407"/>
                <a:gd name="connsiteX128" fmla="*/ 434367 w 546572"/>
                <a:gd name="connsiteY128" fmla="*/ 36089 h 461407"/>
                <a:gd name="connsiteX129" fmla="*/ 412144 w 546572"/>
                <a:gd name="connsiteY129" fmla="*/ 14192 h 461407"/>
                <a:gd name="connsiteX130" fmla="*/ 173179 w 546572"/>
                <a:gd name="connsiteY130" fmla="*/ 14192 h 461407"/>
                <a:gd name="connsiteX131" fmla="*/ 150956 w 546572"/>
                <a:gd name="connsiteY131" fmla="*/ 36089 h 461407"/>
                <a:gd name="connsiteX132" fmla="*/ 150956 w 546572"/>
                <a:gd name="connsiteY132" fmla="*/ 55148 h 461407"/>
                <a:gd name="connsiteX133" fmla="*/ 173179 w 546572"/>
                <a:gd name="connsiteY133" fmla="*/ 77045 h 461407"/>
                <a:gd name="connsiteX134" fmla="*/ 195402 w 546572"/>
                <a:gd name="connsiteY134" fmla="*/ 55148 h 461407"/>
                <a:gd name="connsiteX135" fmla="*/ 195402 w 546572"/>
                <a:gd name="connsiteY135" fmla="*/ 36089 h 461407"/>
                <a:gd name="connsiteX136" fmla="*/ 173179 w 546572"/>
                <a:gd name="connsiteY136" fmla="*/ 14192 h 461407"/>
                <a:gd name="connsiteX137" fmla="*/ 339343 w 546572"/>
                <a:gd name="connsiteY137" fmla="*/ 807 h 461407"/>
                <a:gd name="connsiteX138" fmla="*/ 344667 w 546572"/>
                <a:gd name="connsiteY138" fmla="*/ 7670 h 461407"/>
                <a:gd name="connsiteX139" fmla="*/ 344667 w 546572"/>
                <a:gd name="connsiteY139" fmla="*/ 77109 h 461407"/>
                <a:gd name="connsiteX140" fmla="*/ 356954 w 546572"/>
                <a:gd name="connsiteY140" fmla="*/ 77109 h 461407"/>
                <a:gd name="connsiteX141" fmla="*/ 364326 w 546572"/>
                <a:gd name="connsiteY141" fmla="*/ 84376 h 461407"/>
                <a:gd name="connsiteX142" fmla="*/ 356954 w 546572"/>
                <a:gd name="connsiteY142" fmla="*/ 91239 h 461407"/>
                <a:gd name="connsiteX143" fmla="*/ 316409 w 546572"/>
                <a:gd name="connsiteY143" fmla="*/ 91239 h 461407"/>
                <a:gd name="connsiteX144" fmla="*/ 309037 w 546572"/>
                <a:gd name="connsiteY144" fmla="*/ 84376 h 461407"/>
                <a:gd name="connsiteX145" fmla="*/ 316409 w 546572"/>
                <a:gd name="connsiteY145" fmla="*/ 77109 h 461407"/>
                <a:gd name="connsiteX146" fmla="*/ 330333 w 546572"/>
                <a:gd name="connsiteY146" fmla="*/ 77109 h 461407"/>
                <a:gd name="connsiteX147" fmla="*/ 330333 w 546572"/>
                <a:gd name="connsiteY147" fmla="*/ 31086 h 461407"/>
                <a:gd name="connsiteX148" fmla="*/ 324190 w 546572"/>
                <a:gd name="connsiteY148" fmla="*/ 40371 h 461407"/>
                <a:gd name="connsiteX149" fmla="*/ 313952 w 546572"/>
                <a:gd name="connsiteY149" fmla="*/ 41986 h 461407"/>
                <a:gd name="connsiteX150" fmla="*/ 311904 w 546572"/>
                <a:gd name="connsiteY150" fmla="*/ 32297 h 461407"/>
                <a:gd name="connsiteX151" fmla="*/ 331562 w 546572"/>
                <a:gd name="connsiteY151" fmla="*/ 4037 h 461407"/>
                <a:gd name="connsiteX152" fmla="*/ 339343 w 546572"/>
                <a:gd name="connsiteY152" fmla="*/ 807 h 461407"/>
                <a:gd name="connsiteX153" fmla="*/ 262939 w 546572"/>
                <a:gd name="connsiteY153" fmla="*/ 807 h 461407"/>
                <a:gd name="connsiteX154" fmla="*/ 268169 w 546572"/>
                <a:gd name="connsiteY154" fmla="*/ 7670 h 461407"/>
                <a:gd name="connsiteX155" fmla="*/ 268169 w 546572"/>
                <a:gd name="connsiteY155" fmla="*/ 77109 h 461407"/>
                <a:gd name="connsiteX156" fmla="*/ 279834 w 546572"/>
                <a:gd name="connsiteY156" fmla="*/ 77109 h 461407"/>
                <a:gd name="connsiteX157" fmla="*/ 287075 w 546572"/>
                <a:gd name="connsiteY157" fmla="*/ 84376 h 461407"/>
                <a:gd name="connsiteX158" fmla="*/ 279834 w 546572"/>
                <a:gd name="connsiteY158" fmla="*/ 91239 h 461407"/>
                <a:gd name="connsiteX159" fmla="*/ 240413 w 546572"/>
                <a:gd name="connsiteY159" fmla="*/ 91239 h 461407"/>
                <a:gd name="connsiteX160" fmla="*/ 233575 w 546572"/>
                <a:gd name="connsiteY160" fmla="*/ 84376 h 461407"/>
                <a:gd name="connsiteX161" fmla="*/ 240413 w 546572"/>
                <a:gd name="connsiteY161" fmla="*/ 77109 h 461407"/>
                <a:gd name="connsiteX162" fmla="*/ 254090 w 546572"/>
                <a:gd name="connsiteY162" fmla="*/ 77109 h 461407"/>
                <a:gd name="connsiteX163" fmla="*/ 254090 w 546572"/>
                <a:gd name="connsiteY163" fmla="*/ 31086 h 461407"/>
                <a:gd name="connsiteX164" fmla="*/ 248056 w 546572"/>
                <a:gd name="connsiteY164" fmla="*/ 40371 h 461407"/>
                <a:gd name="connsiteX165" fmla="*/ 238000 w 546572"/>
                <a:gd name="connsiteY165" fmla="*/ 41986 h 461407"/>
                <a:gd name="connsiteX166" fmla="*/ 236391 w 546572"/>
                <a:gd name="connsiteY166" fmla="*/ 32297 h 461407"/>
                <a:gd name="connsiteX167" fmla="*/ 255297 w 546572"/>
                <a:gd name="connsiteY167" fmla="*/ 4037 h 461407"/>
                <a:gd name="connsiteX168" fmla="*/ 262939 w 546572"/>
                <a:gd name="connsiteY168" fmla="*/ 807 h 461407"/>
                <a:gd name="connsiteX169" fmla="*/ 412144 w 546572"/>
                <a:gd name="connsiteY169" fmla="*/ 0 h 461407"/>
                <a:gd name="connsiteX170" fmla="*/ 448772 w 546572"/>
                <a:gd name="connsiteY170" fmla="*/ 36089 h 461407"/>
                <a:gd name="connsiteX171" fmla="*/ 448772 w 546572"/>
                <a:gd name="connsiteY171" fmla="*/ 55148 h 461407"/>
                <a:gd name="connsiteX172" fmla="*/ 412144 w 546572"/>
                <a:gd name="connsiteY172" fmla="*/ 91237 h 461407"/>
                <a:gd name="connsiteX173" fmla="*/ 375516 w 546572"/>
                <a:gd name="connsiteY173" fmla="*/ 55148 h 461407"/>
                <a:gd name="connsiteX174" fmla="*/ 375516 w 546572"/>
                <a:gd name="connsiteY174" fmla="*/ 36089 h 461407"/>
                <a:gd name="connsiteX175" fmla="*/ 412144 w 546572"/>
                <a:gd name="connsiteY175" fmla="*/ 0 h 461407"/>
                <a:gd name="connsiteX176" fmla="*/ 173179 w 546572"/>
                <a:gd name="connsiteY176" fmla="*/ 0 h 461407"/>
                <a:gd name="connsiteX177" fmla="*/ 209806 w 546572"/>
                <a:gd name="connsiteY177" fmla="*/ 36089 h 461407"/>
                <a:gd name="connsiteX178" fmla="*/ 209806 w 546572"/>
                <a:gd name="connsiteY178" fmla="*/ 55148 h 461407"/>
                <a:gd name="connsiteX179" fmla="*/ 173179 w 546572"/>
                <a:gd name="connsiteY179" fmla="*/ 91237 h 461407"/>
                <a:gd name="connsiteX180" fmla="*/ 136552 w 546572"/>
                <a:gd name="connsiteY180" fmla="*/ 55148 h 461407"/>
                <a:gd name="connsiteX181" fmla="*/ 136552 w 546572"/>
                <a:gd name="connsiteY181" fmla="*/ 36089 h 461407"/>
                <a:gd name="connsiteX182" fmla="*/ 173179 w 546572"/>
                <a:gd name="connsiteY182" fmla="*/ 0 h 461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</a:cxnLst>
              <a:rect l="l" t="t" r="r" b="b"/>
              <a:pathLst>
                <a:path w="546572" h="461407">
                  <a:moveTo>
                    <a:pt x="71441" y="291105"/>
                  </a:moveTo>
                  <a:cubicBezTo>
                    <a:pt x="76575" y="291105"/>
                    <a:pt x="80425" y="294866"/>
                    <a:pt x="80425" y="299881"/>
                  </a:cubicBezTo>
                  <a:cubicBezTo>
                    <a:pt x="80425" y="304478"/>
                    <a:pt x="76575" y="308657"/>
                    <a:pt x="71441" y="308657"/>
                  </a:cubicBezTo>
                  <a:cubicBezTo>
                    <a:pt x="66307" y="308657"/>
                    <a:pt x="62885" y="304478"/>
                    <a:pt x="62885" y="299881"/>
                  </a:cubicBezTo>
                  <a:cubicBezTo>
                    <a:pt x="62885" y="294866"/>
                    <a:pt x="66307" y="291105"/>
                    <a:pt x="71441" y="291105"/>
                  </a:cubicBezTo>
                  <a:close/>
                  <a:moveTo>
                    <a:pt x="59804" y="261322"/>
                  </a:moveTo>
                  <a:lnTo>
                    <a:pt x="17494" y="304110"/>
                  </a:lnTo>
                  <a:lnTo>
                    <a:pt x="156630" y="444291"/>
                  </a:lnTo>
                  <a:lnTo>
                    <a:pt x="199755" y="401096"/>
                  </a:lnTo>
                  <a:close/>
                  <a:moveTo>
                    <a:pt x="506099" y="179414"/>
                  </a:moveTo>
                  <a:cubicBezTo>
                    <a:pt x="499997" y="180636"/>
                    <a:pt x="494301" y="183489"/>
                    <a:pt x="491860" y="187564"/>
                  </a:cubicBezTo>
                  <a:lnTo>
                    <a:pt x="438972" y="267027"/>
                  </a:lnTo>
                  <a:cubicBezTo>
                    <a:pt x="432870" y="275177"/>
                    <a:pt x="423106" y="280882"/>
                    <a:pt x="412935" y="280882"/>
                  </a:cubicBezTo>
                  <a:lnTo>
                    <a:pt x="400323" y="280882"/>
                  </a:lnTo>
                  <a:cubicBezTo>
                    <a:pt x="396662" y="295552"/>
                    <a:pt x="383643" y="307370"/>
                    <a:pt x="367370" y="307370"/>
                  </a:cubicBezTo>
                  <a:lnTo>
                    <a:pt x="276239" y="307370"/>
                  </a:lnTo>
                  <a:cubicBezTo>
                    <a:pt x="272171" y="307370"/>
                    <a:pt x="268916" y="303703"/>
                    <a:pt x="268916" y="300035"/>
                  </a:cubicBezTo>
                  <a:cubicBezTo>
                    <a:pt x="268916" y="295960"/>
                    <a:pt x="272171" y="293107"/>
                    <a:pt x="276239" y="293107"/>
                  </a:cubicBezTo>
                  <a:lnTo>
                    <a:pt x="367370" y="293107"/>
                  </a:lnTo>
                  <a:cubicBezTo>
                    <a:pt x="377947" y="293107"/>
                    <a:pt x="386084" y="284957"/>
                    <a:pt x="386898" y="274362"/>
                  </a:cubicBezTo>
                  <a:cubicBezTo>
                    <a:pt x="386898" y="273955"/>
                    <a:pt x="386898" y="273955"/>
                    <a:pt x="386898" y="273547"/>
                  </a:cubicBezTo>
                  <a:cubicBezTo>
                    <a:pt x="386898" y="273140"/>
                    <a:pt x="386898" y="272732"/>
                    <a:pt x="386898" y="272325"/>
                  </a:cubicBezTo>
                  <a:cubicBezTo>
                    <a:pt x="386491" y="262137"/>
                    <a:pt x="377947" y="253580"/>
                    <a:pt x="367370" y="253580"/>
                  </a:cubicBezTo>
                  <a:lnTo>
                    <a:pt x="276239" y="253580"/>
                  </a:lnTo>
                  <a:cubicBezTo>
                    <a:pt x="274612" y="253580"/>
                    <a:pt x="272578" y="252765"/>
                    <a:pt x="270950" y="251542"/>
                  </a:cubicBezTo>
                  <a:cubicBezTo>
                    <a:pt x="258338" y="238909"/>
                    <a:pt x="240031" y="231982"/>
                    <a:pt x="220096" y="231982"/>
                  </a:cubicBezTo>
                  <a:lnTo>
                    <a:pt x="183481" y="231982"/>
                  </a:lnTo>
                  <a:cubicBezTo>
                    <a:pt x="165174" y="231982"/>
                    <a:pt x="147273" y="238502"/>
                    <a:pt x="134661" y="249504"/>
                  </a:cubicBezTo>
                  <a:lnTo>
                    <a:pt x="99267" y="280475"/>
                  </a:lnTo>
                  <a:lnTo>
                    <a:pt x="185922" y="366866"/>
                  </a:lnTo>
                  <a:lnTo>
                    <a:pt x="402357" y="366866"/>
                  </a:lnTo>
                  <a:cubicBezTo>
                    <a:pt x="416596" y="366866"/>
                    <a:pt x="441413" y="340785"/>
                    <a:pt x="475587" y="289440"/>
                  </a:cubicBezTo>
                  <a:lnTo>
                    <a:pt x="528882" y="208754"/>
                  </a:lnTo>
                  <a:cubicBezTo>
                    <a:pt x="532137" y="204679"/>
                    <a:pt x="532950" y="199381"/>
                    <a:pt x="532137" y="194491"/>
                  </a:cubicBezTo>
                  <a:cubicBezTo>
                    <a:pt x="530916" y="189601"/>
                    <a:pt x="528068" y="185119"/>
                    <a:pt x="524000" y="182266"/>
                  </a:cubicBezTo>
                  <a:cubicBezTo>
                    <a:pt x="519525" y="179414"/>
                    <a:pt x="513016" y="178191"/>
                    <a:pt x="506099" y="179414"/>
                  </a:cubicBezTo>
                  <a:close/>
                  <a:moveTo>
                    <a:pt x="503658" y="165151"/>
                  </a:moveTo>
                  <a:cubicBezTo>
                    <a:pt x="514236" y="163521"/>
                    <a:pt x="524000" y="165559"/>
                    <a:pt x="531730" y="170449"/>
                  </a:cubicBezTo>
                  <a:cubicBezTo>
                    <a:pt x="539053" y="175339"/>
                    <a:pt x="544342" y="183081"/>
                    <a:pt x="545969" y="192046"/>
                  </a:cubicBezTo>
                  <a:cubicBezTo>
                    <a:pt x="547596" y="200196"/>
                    <a:pt x="545969" y="209569"/>
                    <a:pt x="540680" y="216904"/>
                  </a:cubicBezTo>
                  <a:lnTo>
                    <a:pt x="487385" y="297182"/>
                  </a:lnTo>
                  <a:cubicBezTo>
                    <a:pt x="459721" y="338748"/>
                    <a:pt x="427988" y="381536"/>
                    <a:pt x="402357" y="381536"/>
                  </a:cubicBezTo>
                  <a:lnTo>
                    <a:pt x="199755" y="381536"/>
                  </a:lnTo>
                  <a:lnTo>
                    <a:pt x="214807" y="396206"/>
                  </a:lnTo>
                  <a:cubicBezTo>
                    <a:pt x="217248" y="399059"/>
                    <a:pt x="217248" y="403541"/>
                    <a:pt x="214807" y="406394"/>
                  </a:cubicBezTo>
                  <a:lnTo>
                    <a:pt x="161512" y="458962"/>
                  </a:lnTo>
                  <a:cubicBezTo>
                    <a:pt x="160292" y="460592"/>
                    <a:pt x="158664" y="461407"/>
                    <a:pt x="156630" y="461407"/>
                  </a:cubicBezTo>
                  <a:cubicBezTo>
                    <a:pt x="155003" y="461407"/>
                    <a:pt x="153376" y="460592"/>
                    <a:pt x="151748" y="458962"/>
                  </a:cubicBezTo>
                  <a:lnTo>
                    <a:pt x="2034" y="309408"/>
                  </a:lnTo>
                  <a:cubicBezTo>
                    <a:pt x="814" y="308185"/>
                    <a:pt x="0" y="306148"/>
                    <a:pt x="0" y="304110"/>
                  </a:cubicBezTo>
                  <a:cubicBezTo>
                    <a:pt x="0" y="302480"/>
                    <a:pt x="814" y="300443"/>
                    <a:pt x="2034" y="299220"/>
                  </a:cubicBezTo>
                  <a:lnTo>
                    <a:pt x="54515" y="246244"/>
                  </a:lnTo>
                  <a:cubicBezTo>
                    <a:pt x="57363" y="243392"/>
                    <a:pt x="61838" y="243392"/>
                    <a:pt x="65093" y="246244"/>
                  </a:cubicBezTo>
                  <a:lnTo>
                    <a:pt x="69161" y="250320"/>
                  </a:lnTo>
                  <a:lnTo>
                    <a:pt x="89096" y="270287"/>
                  </a:lnTo>
                  <a:lnTo>
                    <a:pt x="125304" y="238502"/>
                  </a:lnTo>
                  <a:cubicBezTo>
                    <a:pt x="140764" y="225054"/>
                    <a:pt x="161512" y="217719"/>
                    <a:pt x="183481" y="217719"/>
                  </a:cubicBezTo>
                  <a:lnTo>
                    <a:pt x="220096" y="217719"/>
                  </a:lnTo>
                  <a:cubicBezTo>
                    <a:pt x="242472" y="217719"/>
                    <a:pt x="263627" y="225462"/>
                    <a:pt x="279087" y="239317"/>
                  </a:cubicBezTo>
                  <a:lnTo>
                    <a:pt x="367370" y="239317"/>
                  </a:lnTo>
                  <a:cubicBezTo>
                    <a:pt x="383643" y="239317"/>
                    <a:pt x="397475" y="251135"/>
                    <a:pt x="400323" y="266212"/>
                  </a:cubicBezTo>
                  <a:lnTo>
                    <a:pt x="412935" y="266212"/>
                  </a:lnTo>
                  <a:cubicBezTo>
                    <a:pt x="418630" y="266212"/>
                    <a:pt x="423919" y="263360"/>
                    <a:pt x="427174" y="258877"/>
                  </a:cubicBezTo>
                  <a:lnTo>
                    <a:pt x="480062" y="179821"/>
                  </a:lnTo>
                  <a:cubicBezTo>
                    <a:pt x="484944" y="172079"/>
                    <a:pt x="493488" y="166781"/>
                    <a:pt x="503658" y="165151"/>
                  </a:cubicBezTo>
                  <a:close/>
                  <a:moveTo>
                    <a:pt x="412144" y="130994"/>
                  </a:moveTo>
                  <a:cubicBezTo>
                    <a:pt x="400209" y="130994"/>
                    <a:pt x="389920" y="141131"/>
                    <a:pt x="389920" y="152891"/>
                  </a:cubicBezTo>
                  <a:lnTo>
                    <a:pt x="389920" y="171950"/>
                  </a:lnTo>
                  <a:cubicBezTo>
                    <a:pt x="389920" y="184115"/>
                    <a:pt x="400209" y="193847"/>
                    <a:pt x="412144" y="193847"/>
                  </a:cubicBezTo>
                  <a:cubicBezTo>
                    <a:pt x="424079" y="193847"/>
                    <a:pt x="434367" y="184115"/>
                    <a:pt x="434367" y="171950"/>
                  </a:cubicBezTo>
                  <a:lnTo>
                    <a:pt x="434367" y="152891"/>
                  </a:lnTo>
                  <a:cubicBezTo>
                    <a:pt x="434367" y="141131"/>
                    <a:pt x="424079" y="130994"/>
                    <a:pt x="412144" y="130994"/>
                  </a:cubicBezTo>
                  <a:close/>
                  <a:moveTo>
                    <a:pt x="260121" y="130994"/>
                  </a:moveTo>
                  <a:cubicBezTo>
                    <a:pt x="248412" y="130994"/>
                    <a:pt x="238721" y="141131"/>
                    <a:pt x="238721" y="152891"/>
                  </a:cubicBezTo>
                  <a:lnTo>
                    <a:pt x="238721" y="171950"/>
                  </a:lnTo>
                  <a:cubicBezTo>
                    <a:pt x="238721" y="184115"/>
                    <a:pt x="248412" y="193847"/>
                    <a:pt x="260121" y="193847"/>
                  </a:cubicBezTo>
                  <a:cubicBezTo>
                    <a:pt x="272233" y="193847"/>
                    <a:pt x="281924" y="184115"/>
                    <a:pt x="281924" y="171950"/>
                  </a:cubicBezTo>
                  <a:lnTo>
                    <a:pt x="281924" y="152891"/>
                  </a:lnTo>
                  <a:cubicBezTo>
                    <a:pt x="281924" y="141131"/>
                    <a:pt x="272233" y="130994"/>
                    <a:pt x="260121" y="130994"/>
                  </a:cubicBezTo>
                  <a:close/>
                  <a:moveTo>
                    <a:pt x="173179" y="130994"/>
                  </a:moveTo>
                  <a:cubicBezTo>
                    <a:pt x="160833" y="130994"/>
                    <a:pt x="150956" y="141131"/>
                    <a:pt x="150956" y="152891"/>
                  </a:cubicBezTo>
                  <a:lnTo>
                    <a:pt x="150956" y="171950"/>
                  </a:lnTo>
                  <a:cubicBezTo>
                    <a:pt x="150956" y="184115"/>
                    <a:pt x="160833" y="193847"/>
                    <a:pt x="173179" y="193847"/>
                  </a:cubicBezTo>
                  <a:cubicBezTo>
                    <a:pt x="185114" y="193847"/>
                    <a:pt x="195402" y="184115"/>
                    <a:pt x="195402" y="171950"/>
                  </a:cubicBezTo>
                  <a:lnTo>
                    <a:pt x="195402" y="152891"/>
                  </a:lnTo>
                  <a:cubicBezTo>
                    <a:pt x="195402" y="141131"/>
                    <a:pt x="185114" y="130994"/>
                    <a:pt x="173179" y="130994"/>
                  </a:cubicBezTo>
                  <a:close/>
                  <a:moveTo>
                    <a:pt x="412144" y="116801"/>
                  </a:moveTo>
                  <a:cubicBezTo>
                    <a:pt x="431898" y="116801"/>
                    <a:pt x="448772" y="133427"/>
                    <a:pt x="448772" y="152891"/>
                  </a:cubicBezTo>
                  <a:lnTo>
                    <a:pt x="448772" y="171950"/>
                  </a:lnTo>
                  <a:cubicBezTo>
                    <a:pt x="448772" y="191819"/>
                    <a:pt x="431898" y="208040"/>
                    <a:pt x="412144" y="208040"/>
                  </a:cubicBezTo>
                  <a:cubicBezTo>
                    <a:pt x="392390" y="208040"/>
                    <a:pt x="375516" y="191819"/>
                    <a:pt x="375516" y="171950"/>
                  </a:cubicBezTo>
                  <a:lnTo>
                    <a:pt x="375516" y="152891"/>
                  </a:lnTo>
                  <a:cubicBezTo>
                    <a:pt x="375516" y="133427"/>
                    <a:pt x="392390" y="116801"/>
                    <a:pt x="412144" y="116801"/>
                  </a:cubicBezTo>
                  <a:close/>
                  <a:moveTo>
                    <a:pt x="260121" y="116801"/>
                  </a:moveTo>
                  <a:cubicBezTo>
                    <a:pt x="279905" y="116801"/>
                    <a:pt x="296055" y="133427"/>
                    <a:pt x="296055" y="152891"/>
                  </a:cubicBezTo>
                  <a:lnTo>
                    <a:pt x="296055" y="171950"/>
                  </a:lnTo>
                  <a:cubicBezTo>
                    <a:pt x="296055" y="191819"/>
                    <a:pt x="279905" y="208040"/>
                    <a:pt x="260121" y="208040"/>
                  </a:cubicBezTo>
                  <a:cubicBezTo>
                    <a:pt x="240740" y="208040"/>
                    <a:pt x="224590" y="191819"/>
                    <a:pt x="224590" y="171950"/>
                  </a:cubicBezTo>
                  <a:lnTo>
                    <a:pt x="224590" y="152891"/>
                  </a:lnTo>
                  <a:cubicBezTo>
                    <a:pt x="224590" y="133427"/>
                    <a:pt x="240740" y="116801"/>
                    <a:pt x="260121" y="116801"/>
                  </a:cubicBezTo>
                  <a:close/>
                  <a:moveTo>
                    <a:pt x="173179" y="116801"/>
                  </a:moveTo>
                  <a:cubicBezTo>
                    <a:pt x="193345" y="116801"/>
                    <a:pt x="209806" y="133427"/>
                    <a:pt x="209806" y="152891"/>
                  </a:cubicBezTo>
                  <a:lnTo>
                    <a:pt x="209806" y="171950"/>
                  </a:lnTo>
                  <a:cubicBezTo>
                    <a:pt x="209806" y="191819"/>
                    <a:pt x="193345" y="208040"/>
                    <a:pt x="173179" y="208040"/>
                  </a:cubicBezTo>
                  <a:cubicBezTo>
                    <a:pt x="153425" y="208040"/>
                    <a:pt x="136552" y="191819"/>
                    <a:pt x="136552" y="171950"/>
                  </a:cubicBezTo>
                  <a:lnTo>
                    <a:pt x="136552" y="152891"/>
                  </a:lnTo>
                  <a:cubicBezTo>
                    <a:pt x="136552" y="133427"/>
                    <a:pt x="153425" y="116801"/>
                    <a:pt x="173179" y="116801"/>
                  </a:cubicBezTo>
                  <a:close/>
                  <a:moveTo>
                    <a:pt x="340199" y="115812"/>
                  </a:moveTo>
                  <a:cubicBezTo>
                    <a:pt x="343014" y="116619"/>
                    <a:pt x="345428" y="119445"/>
                    <a:pt x="345428" y="122675"/>
                  </a:cubicBezTo>
                  <a:lnTo>
                    <a:pt x="345428" y="192113"/>
                  </a:lnTo>
                  <a:lnTo>
                    <a:pt x="357496" y="192113"/>
                  </a:lnTo>
                  <a:cubicBezTo>
                    <a:pt x="361518" y="192113"/>
                    <a:pt x="364334" y="195343"/>
                    <a:pt x="364334" y="198977"/>
                  </a:cubicBezTo>
                  <a:cubicBezTo>
                    <a:pt x="364334" y="203014"/>
                    <a:pt x="361518" y="206243"/>
                    <a:pt x="357496" y="206243"/>
                  </a:cubicBezTo>
                  <a:lnTo>
                    <a:pt x="318075" y="206243"/>
                  </a:lnTo>
                  <a:cubicBezTo>
                    <a:pt x="313650" y="206243"/>
                    <a:pt x="310834" y="203014"/>
                    <a:pt x="310834" y="198977"/>
                  </a:cubicBezTo>
                  <a:cubicBezTo>
                    <a:pt x="310834" y="195343"/>
                    <a:pt x="313650" y="192113"/>
                    <a:pt x="318075" y="192113"/>
                  </a:cubicBezTo>
                  <a:lnTo>
                    <a:pt x="330947" y="192113"/>
                  </a:lnTo>
                  <a:lnTo>
                    <a:pt x="330947" y="146090"/>
                  </a:lnTo>
                  <a:lnTo>
                    <a:pt x="324913" y="155375"/>
                  </a:lnTo>
                  <a:cubicBezTo>
                    <a:pt x="322902" y="158605"/>
                    <a:pt x="318477" y="159413"/>
                    <a:pt x="315259" y="157394"/>
                  </a:cubicBezTo>
                  <a:cubicBezTo>
                    <a:pt x="312041" y="154972"/>
                    <a:pt x="310834" y="150531"/>
                    <a:pt x="313248" y="147301"/>
                  </a:cubicBezTo>
                  <a:lnTo>
                    <a:pt x="332154" y="118638"/>
                  </a:lnTo>
                  <a:cubicBezTo>
                    <a:pt x="334165" y="116215"/>
                    <a:pt x="337383" y="115004"/>
                    <a:pt x="340199" y="115812"/>
                  </a:cubicBezTo>
                  <a:close/>
                  <a:moveTo>
                    <a:pt x="412144" y="14192"/>
                  </a:moveTo>
                  <a:cubicBezTo>
                    <a:pt x="400209" y="14192"/>
                    <a:pt x="389920" y="24330"/>
                    <a:pt x="389920" y="36089"/>
                  </a:cubicBezTo>
                  <a:lnTo>
                    <a:pt x="389920" y="55148"/>
                  </a:lnTo>
                  <a:cubicBezTo>
                    <a:pt x="389920" y="67313"/>
                    <a:pt x="400209" y="77045"/>
                    <a:pt x="412144" y="77045"/>
                  </a:cubicBezTo>
                  <a:cubicBezTo>
                    <a:pt x="424079" y="77045"/>
                    <a:pt x="434367" y="67313"/>
                    <a:pt x="434367" y="55148"/>
                  </a:cubicBezTo>
                  <a:lnTo>
                    <a:pt x="434367" y="36089"/>
                  </a:lnTo>
                  <a:cubicBezTo>
                    <a:pt x="434367" y="24330"/>
                    <a:pt x="424079" y="14192"/>
                    <a:pt x="412144" y="14192"/>
                  </a:cubicBezTo>
                  <a:close/>
                  <a:moveTo>
                    <a:pt x="173179" y="14192"/>
                  </a:moveTo>
                  <a:cubicBezTo>
                    <a:pt x="160833" y="14192"/>
                    <a:pt x="150956" y="24330"/>
                    <a:pt x="150956" y="36089"/>
                  </a:cubicBezTo>
                  <a:lnTo>
                    <a:pt x="150956" y="55148"/>
                  </a:lnTo>
                  <a:cubicBezTo>
                    <a:pt x="150956" y="67313"/>
                    <a:pt x="160833" y="77045"/>
                    <a:pt x="173179" y="77045"/>
                  </a:cubicBezTo>
                  <a:cubicBezTo>
                    <a:pt x="185114" y="77045"/>
                    <a:pt x="195402" y="67313"/>
                    <a:pt x="195402" y="55148"/>
                  </a:cubicBezTo>
                  <a:lnTo>
                    <a:pt x="195402" y="36089"/>
                  </a:lnTo>
                  <a:cubicBezTo>
                    <a:pt x="195402" y="24330"/>
                    <a:pt x="185114" y="14192"/>
                    <a:pt x="173179" y="14192"/>
                  </a:cubicBezTo>
                  <a:close/>
                  <a:moveTo>
                    <a:pt x="339343" y="807"/>
                  </a:moveTo>
                  <a:cubicBezTo>
                    <a:pt x="342620" y="1615"/>
                    <a:pt x="344667" y="4441"/>
                    <a:pt x="344667" y="7670"/>
                  </a:cubicBezTo>
                  <a:lnTo>
                    <a:pt x="344667" y="77109"/>
                  </a:lnTo>
                  <a:lnTo>
                    <a:pt x="356954" y="77109"/>
                  </a:lnTo>
                  <a:cubicBezTo>
                    <a:pt x="360640" y="77109"/>
                    <a:pt x="364326" y="80339"/>
                    <a:pt x="364326" y="84376"/>
                  </a:cubicBezTo>
                  <a:cubicBezTo>
                    <a:pt x="364326" y="88009"/>
                    <a:pt x="360640" y="91239"/>
                    <a:pt x="356954" y="91239"/>
                  </a:cubicBezTo>
                  <a:lnTo>
                    <a:pt x="316409" y="91239"/>
                  </a:lnTo>
                  <a:cubicBezTo>
                    <a:pt x="312723" y="91239"/>
                    <a:pt x="309037" y="88009"/>
                    <a:pt x="309037" y="84376"/>
                  </a:cubicBezTo>
                  <a:cubicBezTo>
                    <a:pt x="309037" y="80339"/>
                    <a:pt x="312723" y="77109"/>
                    <a:pt x="316409" y="77109"/>
                  </a:cubicBezTo>
                  <a:lnTo>
                    <a:pt x="330333" y="77109"/>
                  </a:lnTo>
                  <a:lnTo>
                    <a:pt x="330333" y="31086"/>
                  </a:lnTo>
                  <a:lnTo>
                    <a:pt x="324190" y="40371"/>
                  </a:lnTo>
                  <a:cubicBezTo>
                    <a:pt x="321733" y="43601"/>
                    <a:pt x="317637" y="44408"/>
                    <a:pt x="313952" y="41986"/>
                  </a:cubicBezTo>
                  <a:cubicBezTo>
                    <a:pt x="310675" y="39968"/>
                    <a:pt x="309856" y="35930"/>
                    <a:pt x="311904" y="32297"/>
                  </a:cubicBezTo>
                  <a:lnTo>
                    <a:pt x="331562" y="4037"/>
                  </a:lnTo>
                  <a:cubicBezTo>
                    <a:pt x="333200" y="1211"/>
                    <a:pt x="336477" y="0"/>
                    <a:pt x="339343" y="807"/>
                  </a:cubicBezTo>
                  <a:close/>
                  <a:moveTo>
                    <a:pt x="262939" y="807"/>
                  </a:moveTo>
                  <a:cubicBezTo>
                    <a:pt x="265755" y="1615"/>
                    <a:pt x="268169" y="4441"/>
                    <a:pt x="268169" y="7670"/>
                  </a:cubicBezTo>
                  <a:lnTo>
                    <a:pt x="268169" y="77109"/>
                  </a:lnTo>
                  <a:lnTo>
                    <a:pt x="279834" y="77109"/>
                  </a:lnTo>
                  <a:cubicBezTo>
                    <a:pt x="283857" y="77109"/>
                    <a:pt x="287075" y="80339"/>
                    <a:pt x="287075" y="84376"/>
                  </a:cubicBezTo>
                  <a:cubicBezTo>
                    <a:pt x="287075" y="88009"/>
                    <a:pt x="283857" y="91239"/>
                    <a:pt x="279834" y="91239"/>
                  </a:cubicBezTo>
                  <a:lnTo>
                    <a:pt x="240413" y="91239"/>
                  </a:lnTo>
                  <a:cubicBezTo>
                    <a:pt x="236391" y="91239"/>
                    <a:pt x="233575" y="88009"/>
                    <a:pt x="233575" y="84376"/>
                  </a:cubicBezTo>
                  <a:cubicBezTo>
                    <a:pt x="233575" y="80339"/>
                    <a:pt x="236391" y="77109"/>
                    <a:pt x="240413" y="77109"/>
                  </a:cubicBezTo>
                  <a:lnTo>
                    <a:pt x="254090" y="77109"/>
                  </a:lnTo>
                  <a:lnTo>
                    <a:pt x="254090" y="31086"/>
                  </a:lnTo>
                  <a:lnTo>
                    <a:pt x="248056" y="40371"/>
                  </a:lnTo>
                  <a:cubicBezTo>
                    <a:pt x="245643" y="43601"/>
                    <a:pt x="241218" y="44408"/>
                    <a:pt x="238000" y="41986"/>
                  </a:cubicBezTo>
                  <a:cubicBezTo>
                    <a:pt x="234782" y="39968"/>
                    <a:pt x="233977" y="35930"/>
                    <a:pt x="236391" y="32297"/>
                  </a:cubicBezTo>
                  <a:lnTo>
                    <a:pt x="255297" y="4037"/>
                  </a:lnTo>
                  <a:cubicBezTo>
                    <a:pt x="256906" y="1211"/>
                    <a:pt x="260124" y="0"/>
                    <a:pt x="262939" y="807"/>
                  </a:cubicBezTo>
                  <a:close/>
                  <a:moveTo>
                    <a:pt x="412144" y="0"/>
                  </a:moveTo>
                  <a:cubicBezTo>
                    <a:pt x="431898" y="0"/>
                    <a:pt x="448772" y="16220"/>
                    <a:pt x="448772" y="36089"/>
                  </a:cubicBezTo>
                  <a:lnTo>
                    <a:pt x="448772" y="55148"/>
                  </a:lnTo>
                  <a:cubicBezTo>
                    <a:pt x="448772" y="75017"/>
                    <a:pt x="431898" y="91237"/>
                    <a:pt x="412144" y="91237"/>
                  </a:cubicBezTo>
                  <a:cubicBezTo>
                    <a:pt x="392390" y="91237"/>
                    <a:pt x="375516" y="75017"/>
                    <a:pt x="375516" y="55148"/>
                  </a:cubicBezTo>
                  <a:lnTo>
                    <a:pt x="375516" y="36089"/>
                  </a:lnTo>
                  <a:cubicBezTo>
                    <a:pt x="375516" y="16220"/>
                    <a:pt x="392390" y="0"/>
                    <a:pt x="412144" y="0"/>
                  </a:cubicBezTo>
                  <a:close/>
                  <a:moveTo>
                    <a:pt x="173179" y="0"/>
                  </a:moveTo>
                  <a:cubicBezTo>
                    <a:pt x="193345" y="0"/>
                    <a:pt x="209806" y="16220"/>
                    <a:pt x="209806" y="36089"/>
                  </a:cubicBezTo>
                  <a:lnTo>
                    <a:pt x="209806" y="55148"/>
                  </a:lnTo>
                  <a:cubicBezTo>
                    <a:pt x="209806" y="75017"/>
                    <a:pt x="193345" y="91237"/>
                    <a:pt x="173179" y="91237"/>
                  </a:cubicBezTo>
                  <a:cubicBezTo>
                    <a:pt x="153425" y="91237"/>
                    <a:pt x="136552" y="75017"/>
                    <a:pt x="136552" y="55148"/>
                  </a:cubicBezTo>
                  <a:lnTo>
                    <a:pt x="136552" y="36089"/>
                  </a:lnTo>
                  <a:cubicBezTo>
                    <a:pt x="136552" y="16220"/>
                    <a:pt x="153425" y="0"/>
                    <a:pt x="17317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934CBC04-55A3-734B-D732-6A2742180F8A}"/>
                </a:ext>
              </a:extLst>
            </p:cNvPr>
            <p:cNvSpPr txBox="1"/>
            <p:nvPr/>
          </p:nvSpPr>
          <p:spPr>
            <a:xfrm>
              <a:off x="3879742" y="1699648"/>
              <a:ext cx="86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600">
                  <a:latin typeface="Arial" panose="020B0604020202020204" pitchFamily="34" charset="0"/>
                  <a:cs typeface="Arial" panose="020B0604020202020204" pitchFamily="34" charset="0"/>
                </a:rPr>
                <a:t>event data, generated by users</a:t>
              </a:r>
            </a:p>
          </p:txBody>
        </p:sp>
      </p:grpSp>
      <p:grpSp>
        <p:nvGrpSpPr>
          <p:cNvPr id="11" name="Grupa 10">
            <a:extLst>
              <a:ext uri="{FF2B5EF4-FFF2-40B4-BE49-F238E27FC236}">
                <a16:creationId xmlns:a16="http://schemas.microsoft.com/office/drawing/2014/main" id="{35FB5169-5D3B-A064-81D3-CBDAA41F40DF}"/>
              </a:ext>
            </a:extLst>
          </p:cNvPr>
          <p:cNvGrpSpPr/>
          <p:nvPr/>
        </p:nvGrpSpPr>
        <p:grpSpPr>
          <a:xfrm>
            <a:off x="6617825" y="1998346"/>
            <a:ext cx="984143" cy="917527"/>
            <a:chOff x="6052088" y="1041938"/>
            <a:chExt cx="984143" cy="917527"/>
          </a:xfrm>
        </p:grpSpPr>
        <p:sp>
          <p:nvSpPr>
            <p:cNvPr id="12" name="Freeform 39">
              <a:extLst>
                <a:ext uri="{FF2B5EF4-FFF2-40B4-BE49-F238E27FC236}">
                  <a16:creationId xmlns:a16="http://schemas.microsoft.com/office/drawing/2014/main" id="{71FEA6C4-C150-BE2A-F263-2982463A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4296" y="1041938"/>
              <a:ext cx="528850" cy="540475"/>
            </a:xfrm>
            <a:custGeom>
              <a:avLst/>
              <a:gdLst>
                <a:gd name="connsiteX0" fmla="*/ 193470 w 528850"/>
                <a:gd name="connsiteY0" fmla="*/ 421903 h 540475"/>
                <a:gd name="connsiteX1" fmla="*/ 180471 w 528850"/>
                <a:gd name="connsiteY1" fmla="*/ 424738 h 540475"/>
                <a:gd name="connsiteX2" fmla="*/ 166253 w 528850"/>
                <a:gd name="connsiteY2" fmla="*/ 440935 h 540475"/>
                <a:gd name="connsiteX3" fmla="*/ 184939 w 528850"/>
                <a:gd name="connsiteY3" fmla="*/ 476165 h 540475"/>
                <a:gd name="connsiteX4" fmla="*/ 221499 w 528850"/>
                <a:gd name="connsiteY4" fmla="*/ 458753 h 540475"/>
                <a:gd name="connsiteX5" fmla="*/ 219468 w 528850"/>
                <a:gd name="connsiteY5" fmla="*/ 437291 h 540475"/>
                <a:gd name="connsiteX6" fmla="*/ 202406 w 528850"/>
                <a:gd name="connsiteY6" fmla="*/ 423523 h 540475"/>
                <a:gd name="connsiteX7" fmla="*/ 193470 w 528850"/>
                <a:gd name="connsiteY7" fmla="*/ 421903 h 540475"/>
                <a:gd name="connsiteX8" fmla="*/ 206469 w 528850"/>
                <a:gd name="connsiteY8" fmla="*/ 409350 h 540475"/>
                <a:gd name="connsiteX9" fmla="*/ 232060 w 528850"/>
                <a:gd name="connsiteY9" fmla="*/ 430812 h 540475"/>
                <a:gd name="connsiteX10" fmla="*/ 234904 w 528850"/>
                <a:gd name="connsiteY10" fmla="*/ 462802 h 540475"/>
                <a:gd name="connsiteX11" fmla="*/ 194688 w 528850"/>
                <a:gd name="connsiteY11" fmla="*/ 491958 h 540475"/>
                <a:gd name="connsiteX12" fmla="*/ 180877 w 528850"/>
                <a:gd name="connsiteY12" fmla="*/ 489933 h 540475"/>
                <a:gd name="connsiteX13" fmla="*/ 152848 w 528850"/>
                <a:gd name="connsiteY13" fmla="*/ 436481 h 540475"/>
                <a:gd name="connsiteX14" fmla="*/ 173971 w 528850"/>
                <a:gd name="connsiteY14" fmla="*/ 412184 h 540475"/>
                <a:gd name="connsiteX15" fmla="*/ 206469 w 528850"/>
                <a:gd name="connsiteY15" fmla="*/ 409350 h 540475"/>
                <a:gd name="connsiteX16" fmla="*/ 213384 w 528850"/>
                <a:gd name="connsiteY16" fmla="*/ 374007 h 540475"/>
                <a:gd name="connsiteX17" fmla="*/ 212163 w 528850"/>
                <a:gd name="connsiteY17" fmla="*/ 374413 h 540475"/>
                <a:gd name="connsiteX18" fmla="*/ 211756 w 528850"/>
                <a:gd name="connsiteY18" fmla="*/ 375225 h 540475"/>
                <a:gd name="connsiteX19" fmla="*/ 195879 w 528850"/>
                <a:gd name="connsiteY19" fmla="*/ 388217 h 540475"/>
                <a:gd name="connsiteX20" fmla="*/ 179595 w 528850"/>
                <a:gd name="connsiteY20" fmla="*/ 389435 h 540475"/>
                <a:gd name="connsiteX21" fmla="*/ 161682 w 528850"/>
                <a:gd name="connsiteY21" fmla="*/ 378879 h 540475"/>
                <a:gd name="connsiteX22" fmla="*/ 161275 w 528850"/>
                <a:gd name="connsiteY22" fmla="*/ 378067 h 540475"/>
                <a:gd name="connsiteX23" fmla="*/ 160054 w 528850"/>
                <a:gd name="connsiteY23" fmla="*/ 378067 h 540475"/>
                <a:gd name="connsiteX24" fmla="*/ 151912 w 528850"/>
                <a:gd name="connsiteY24" fmla="*/ 382127 h 540475"/>
                <a:gd name="connsiteX25" fmla="*/ 151505 w 528850"/>
                <a:gd name="connsiteY25" fmla="*/ 382939 h 540475"/>
                <a:gd name="connsiteX26" fmla="*/ 151505 w 528850"/>
                <a:gd name="connsiteY26" fmla="*/ 383751 h 540475"/>
                <a:gd name="connsiteX27" fmla="*/ 150284 w 528850"/>
                <a:gd name="connsiteY27" fmla="*/ 403646 h 540475"/>
                <a:gd name="connsiteX28" fmla="*/ 139699 w 528850"/>
                <a:gd name="connsiteY28" fmla="*/ 416233 h 540475"/>
                <a:gd name="connsiteX29" fmla="*/ 119751 w 528850"/>
                <a:gd name="connsiteY29" fmla="*/ 421105 h 540475"/>
                <a:gd name="connsiteX30" fmla="*/ 118529 w 528850"/>
                <a:gd name="connsiteY30" fmla="*/ 421105 h 540475"/>
                <a:gd name="connsiteX31" fmla="*/ 118122 w 528850"/>
                <a:gd name="connsiteY31" fmla="*/ 421511 h 540475"/>
                <a:gd name="connsiteX32" fmla="*/ 115273 w 528850"/>
                <a:gd name="connsiteY32" fmla="*/ 430038 h 540475"/>
                <a:gd name="connsiteX33" fmla="*/ 115273 w 528850"/>
                <a:gd name="connsiteY33" fmla="*/ 430850 h 540475"/>
                <a:gd name="connsiteX34" fmla="*/ 116494 w 528850"/>
                <a:gd name="connsiteY34" fmla="*/ 431256 h 540475"/>
                <a:gd name="connsiteX35" fmla="*/ 129928 w 528850"/>
                <a:gd name="connsiteY35" fmla="*/ 446684 h 540475"/>
                <a:gd name="connsiteX36" fmla="*/ 131557 w 528850"/>
                <a:gd name="connsiteY36" fmla="*/ 462925 h 540475"/>
                <a:gd name="connsiteX37" fmla="*/ 120565 w 528850"/>
                <a:gd name="connsiteY37" fmla="*/ 480384 h 540475"/>
                <a:gd name="connsiteX38" fmla="*/ 120158 w 528850"/>
                <a:gd name="connsiteY38" fmla="*/ 480790 h 540475"/>
                <a:gd name="connsiteX39" fmla="*/ 120565 w 528850"/>
                <a:gd name="connsiteY39" fmla="*/ 481602 h 540475"/>
                <a:gd name="connsiteX40" fmla="*/ 124636 w 528850"/>
                <a:gd name="connsiteY40" fmla="*/ 489317 h 540475"/>
                <a:gd name="connsiteX41" fmla="*/ 125450 w 528850"/>
                <a:gd name="connsiteY41" fmla="*/ 490129 h 540475"/>
                <a:gd name="connsiteX42" fmla="*/ 126264 w 528850"/>
                <a:gd name="connsiteY42" fmla="*/ 490129 h 540475"/>
                <a:gd name="connsiteX43" fmla="*/ 135628 w 528850"/>
                <a:gd name="connsiteY43" fmla="*/ 486880 h 540475"/>
                <a:gd name="connsiteX44" fmla="*/ 147027 w 528850"/>
                <a:gd name="connsiteY44" fmla="*/ 491753 h 540475"/>
                <a:gd name="connsiteX45" fmla="*/ 159647 w 528850"/>
                <a:gd name="connsiteY45" fmla="*/ 502309 h 540475"/>
                <a:gd name="connsiteX46" fmla="*/ 164939 w 528850"/>
                <a:gd name="connsiteY46" fmla="*/ 522204 h 540475"/>
                <a:gd name="connsiteX47" fmla="*/ 164939 w 528850"/>
                <a:gd name="connsiteY47" fmla="*/ 522610 h 540475"/>
                <a:gd name="connsiteX48" fmla="*/ 165753 w 528850"/>
                <a:gd name="connsiteY48" fmla="*/ 523422 h 540475"/>
                <a:gd name="connsiteX49" fmla="*/ 174303 w 528850"/>
                <a:gd name="connsiteY49" fmla="*/ 525858 h 540475"/>
                <a:gd name="connsiteX50" fmla="*/ 175524 w 528850"/>
                <a:gd name="connsiteY50" fmla="*/ 525858 h 540475"/>
                <a:gd name="connsiteX51" fmla="*/ 175524 w 528850"/>
                <a:gd name="connsiteY51" fmla="*/ 525452 h 540475"/>
                <a:gd name="connsiteX52" fmla="*/ 191401 w 528850"/>
                <a:gd name="connsiteY52" fmla="*/ 512460 h 540475"/>
                <a:gd name="connsiteX53" fmla="*/ 208092 w 528850"/>
                <a:gd name="connsiteY53" fmla="*/ 511242 h 540475"/>
                <a:gd name="connsiteX54" fmla="*/ 225598 w 528850"/>
                <a:gd name="connsiteY54" fmla="*/ 521392 h 540475"/>
                <a:gd name="connsiteX55" fmla="*/ 226412 w 528850"/>
                <a:gd name="connsiteY55" fmla="*/ 522204 h 540475"/>
                <a:gd name="connsiteX56" fmla="*/ 227226 w 528850"/>
                <a:gd name="connsiteY56" fmla="*/ 522204 h 540475"/>
                <a:gd name="connsiteX57" fmla="*/ 235368 w 528850"/>
                <a:gd name="connsiteY57" fmla="*/ 518144 h 540475"/>
                <a:gd name="connsiteX58" fmla="*/ 236182 w 528850"/>
                <a:gd name="connsiteY58" fmla="*/ 517738 h 540475"/>
                <a:gd name="connsiteX59" fmla="*/ 235775 w 528850"/>
                <a:gd name="connsiteY59" fmla="*/ 516926 h 540475"/>
                <a:gd name="connsiteX60" fmla="*/ 235368 w 528850"/>
                <a:gd name="connsiteY60" fmla="*/ 516926 h 540475"/>
                <a:gd name="connsiteX61" fmla="*/ 237403 w 528850"/>
                <a:gd name="connsiteY61" fmla="*/ 496219 h 540475"/>
                <a:gd name="connsiteX62" fmla="*/ 247988 w 528850"/>
                <a:gd name="connsiteY62" fmla="*/ 484444 h 540475"/>
                <a:gd name="connsiteX63" fmla="*/ 267936 w 528850"/>
                <a:gd name="connsiteY63" fmla="*/ 479572 h 540475"/>
                <a:gd name="connsiteX64" fmla="*/ 268750 w 528850"/>
                <a:gd name="connsiteY64" fmla="*/ 479572 h 540475"/>
                <a:gd name="connsiteX65" fmla="*/ 269565 w 528850"/>
                <a:gd name="connsiteY65" fmla="*/ 478760 h 540475"/>
                <a:gd name="connsiteX66" fmla="*/ 272007 w 528850"/>
                <a:gd name="connsiteY66" fmla="*/ 470234 h 540475"/>
                <a:gd name="connsiteX67" fmla="*/ 271600 w 528850"/>
                <a:gd name="connsiteY67" fmla="*/ 469828 h 540475"/>
                <a:gd name="connsiteX68" fmla="*/ 270786 w 528850"/>
                <a:gd name="connsiteY68" fmla="*/ 469016 h 540475"/>
                <a:gd name="connsiteX69" fmla="*/ 257759 w 528850"/>
                <a:gd name="connsiteY69" fmla="*/ 453587 h 540475"/>
                <a:gd name="connsiteX70" fmla="*/ 256130 w 528850"/>
                <a:gd name="connsiteY70" fmla="*/ 437752 h 540475"/>
                <a:gd name="connsiteX71" fmla="*/ 266715 w 528850"/>
                <a:gd name="connsiteY71" fmla="*/ 420293 h 540475"/>
                <a:gd name="connsiteX72" fmla="*/ 267122 w 528850"/>
                <a:gd name="connsiteY72" fmla="*/ 419481 h 540475"/>
                <a:gd name="connsiteX73" fmla="*/ 267122 w 528850"/>
                <a:gd name="connsiteY73" fmla="*/ 419075 h 540475"/>
                <a:gd name="connsiteX74" fmla="*/ 263051 w 528850"/>
                <a:gd name="connsiteY74" fmla="*/ 410955 h 540475"/>
                <a:gd name="connsiteX75" fmla="*/ 262237 w 528850"/>
                <a:gd name="connsiteY75" fmla="*/ 410143 h 540475"/>
                <a:gd name="connsiteX76" fmla="*/ 261015 w 528850"/>
                <a:gd name="connsiteY76" fmla="*/ 410549 h 540475"/>
                <a:gd name="connsiteX77" fmla="*/ 240660 w 528850"/>
                <a:gd name="connsiteY77" fmla="*/ 408519 h 540475"/>
                <a:gd name="connsiteX78" fmla="*/ 227633 w 528850"/>
                <a:gd name="connsiteY78" fmla="*/ 397962 h 540475"/>
                <a:gd name="connsiteX79" fmla="*/ 222748 w 528850"/>
                <a:gd name="connsiteY79" fmla="*/ 378067 h 540475"/>
                <a:gd name="connsiteX80" fmla="*/ 222748 w 528850"/>
                <a:gd name="connsiteY80" fmla="*/ 377661 h 540475"/>
                <a:gd name="connsiteX81" fmla="*/ 221934 w 528850"/>
                <a:gd name="connsiteY81" fmla="*/ 377255 h 540475"/>
                <a:gd name="connsiteX82" fmla="*/ 217455 w 528850"/>
                <a:gd name="connsiteY82" fmla="*/ 361014 h 540475"/>
                <a:gd name="connsiteX83" fmla="*/ 226005 w 528850"/>
                <a:gd name="connsiteY83" fmla="*/ 363450 h 540475"/>
                <a:gd name="connsiteX84" fmla="*/ 236182 w 528850"/>
                <a:gd name="connsiteY84" fmla="*/ 372383 h 540475"/>
                <a:gd name="connsiteX85" fmla="*/ 234961 w 528850"/>
                <a:gd name="connsiteY85" fmla="*/ 384969 h 540475"/>
                <a:gd name="connsiteX86" fmla="*/ 235368 w 528850"/>
                <a:gd name="connsiteY86" fmla="*/ 385781 h 540475"/>
                <a:gd name="connsiteX87" fmla="*/ 251245 w 528850"/>
                <a:gd name="connsiteY87" fmla="*/ 399180 h 540475"/>
                <a:gd name="connsiteX88" fmla="*/ 252873 w 528850"/>
                <a:gd name="connsiteY88" fmla="*/ 399180 h 540475"/>
                <a:gd name="connsiteX89" fmla="*/ 265086 w 528850"/>
                <a:gd name="connsiteY89" fmla="*/ 396744 h 540475"/>
                <a:gd name="connsiteX90" fmla="*/ 275264 w 528850"/>
                <a:gd name="connsiteY90" fmla="*/ 404052 h 540475"/>
                <a:gd name="connsiteX91" fmla="*/ 279742 w 528850"/>
                <a:gd name="connsiteY91" fmla="*/ 412173 h 540475"/>
                <a:gd name="connsiteX92" fmla="*/ 280149 w 528850"/>
                <a:gd name="connsiteY92" fmla="*/ 425165 h 540475"/>
                <a:gd name="connsiteX93" fmla="*/ 270786 w 528850"/>
                <a:gd name="connsiteY93" fmla="*/ 433286 h 540475"/>
                <a:gd name="connsiteX94" fmla="*/ 269972 w 528850"/>
                <a:gd name="connsiteY94" fmla="*/ 434504 h 540475"/>
                <a:gd name="connsiteX95" fmla="*/ 271600 w 528850"/>
                <a:gd name="connsiteY95" fmla="*/ 454399 h 540475"/>
                <a:gd name="connsiteX96" fmla="*/ 272821 w 528850"/>
                <a:gd name="connsiteY96" fmla="*/ 455211 h 540475"/>
                <a:gd name="connsiteX97" fmla="*/ 283813 w 528850"/>
                <a:gd name="connsiteY97" fmla="*/ 462113 h 540475"/>
                <a:gd name="connsiteX98" fmla="*/ 285849 w 528850"/>
                <a:gd name="connsiteY98" fmla="*/ 475106 h 540475"/>
                <a:gd name="connsiteX99" fmla="*/ 282999 w 528850"/>
                <a:gd name="connsiteY99" fmla="*/ 483226 h 540475"/>
                <a:gd name="connsiteX100" fmla="*/ 274043 w 528850"/>
                <a:gd name="connsiteY100" fmla="*/ 492565 h 540475"/>
                <a:gd name="connsiteX101" fmla="*/ 261015 w 528850"/>
                <a:gd name="connsiteY101" fmla="*/ 491753 h 540475"/>
                <a:gd name="connsiteX102" fmla="*/ 259794 w 528850"/>
                <a:gd name="connsiteY102" fmla="*/ 492159 h 540475"/>
                <a:gd name="connsiteX103" fmla="*/ 246767 w 528850"/>
                <a:gd name="connsiteY103" fmla="*/ 507181 h 540475"/>
                <a:gd name="connsiteX104" fmla="*/ 246767 w 528850"/>
                <a:gd name="connsiteY104" fmla="*/ 507994 h 540475"/>
                <a:gd name="connsiteX105" fmla="*/ 246767 w 528850"/>
                <a:gd name="connsiteY105" fmla="*/ 508400 h 540475"/>
                <a:gd name="connsiteX106" fmla="*/ 249617 w 528850"/>
                <a:gd name="connsiteY106" fmla="*/ 520986 h 540475"/>
                <a:gd name="connsiteX107" fmla="*/ 241882 w 528850"/>
                <a:gd name="connsiteY107" fmla="*/ 530731 h 540475"/>
                <a:gd name="connsiteX108" fmla="*/ 233740 w 528850"/>
                <a:gd name="connsiteY108" fmla="*/ 535197 h 540475"/>
                <a:gd name="connsiteX109" fmla="*/ 220712 w 528850"/>
                <a:gd name="connsiteY109" fmla="*/ 535603 h 540475"/>
                <a:gd name="connsiteX110" fmla="*/ 212163 w 528850"/>
                <a:gd name="connsiteY110" fmla="*/ 525858 h 540475"/>
                <a:gd name="connsiteX111" fmla="*/ 210942 w 528850"/>
                <a:gd name="connsiteY111" fmla="*/ 525046 h 540475"/>
                <a:gd name="connsiteX112" fmla="*/ 190587 w 528850"/>
                <a:gd name="connsiteY112" fmla="*/ 526670 h 540475"/>
                <a:gd name="connsiteX113" fmla="*/ 189772 w 528850"/>
                <a:gd name="connsiteY113" fmla="*/ 527076 h 540475"/>
                <a:gd name="connsiteX114" fmla="*/ 182852 w 528850"/>
                <a:gd name="connsiteY114" fmla="*/ 537633 h 540475"/>
                <a:gd name="connsiteX115" fmla="*/ 174710 w 528850"/>
                <a:gd name="connsiteY115" fmla="*/ 540475 h 540475"/>
                <a:gd name="connsiteX116" fmla="*/ 169824 w 528850"/>
                <a:gd name="connsiteY116" fmla="*/ 539663 h 540475"/>
                <a:gd name="connsiteX117" fmla="*/ 161275 w 528850"/>
                <a:gd name="connsiteY117" fmla="*/ 536821 h 540475"/>
                <a:gd name="connsiteX118" fmla="*/ 151505 w 528850"/>
                <a:gd name="connsiteY118" fmla="*/ 528295 h 540475"/>
                <a:gd name="connsiteX119" fmla="*/ 152319 w 528850"/>
                <a:gd name="connsiteY119" fmla="*/ 515302 h 540475"/>
                <a:gd name="connsiteX120" fmla="*/ 151912 w 528850"/>
                <a:gd name="connsiteY120" fmla="*/ 514490 h 540475"/>
                <a:gd name="connsiteX121" fmla="*/ 136035 w 528850"/>
                <a:gd name="connsiteY121" fmla="*/ 501497 h 540475"/>
                <a:gd name="connsiteX122" fmla="*/ 134814 w 528850"/>
                <a:gd name="connsiteY122" fmla="*/ 501497 h 540475"/>
                <a:gd name="connsiteX123" fmla="*/ 122193 w 528850"/>
                <a:gd name="connsiteY123" fmla="*/ 503933 h 540475"/>
                <a:gd name="connsiteX124" fmla="*/ 112016 w 528850"/>
                <a:gd name="connsiteY124" fmla="*/ 496219 h 540475"/>
                <a:gd name="connsiteX125" fmla="*/ 107538 w 528850"/>
                <a:gd name="connsiteY125" fmla="*/ 488099 h 540475"/>
                <a:gd name="connsiteX126" fmla="*/ 107131 w 528850"/>
                <a:gd name="connsiteY126" fmla="*/ 475512 h 540475"/>
                <a:gd name="connsiteX127" fmla="*/ 116901 w 528850"/>
                <a:gd name="connsiteY127" fmla="*/ 466985 h 540475"/>
                <a:gd name="connsiteX128" fmla="*/ 117308 w 528850"/>
                <a:gd name="connsiteY128" fmla="*/ 466173 h 540475"/>
                <a:gd name="connsiteX129" fmla="*/ 115273 w 528850"/>
                <a:gd name="connsiteY129" fmla="*/ 446278 h 540475"/>
                <a:gd name="connsiteX130" fmla="*/ 114458 w 528850"/>
                <a:gd name="connsiteY130" fmla="*/ 445466 h 540475"/>
                <a:gd name="connsiteX131" fmla="*/ 103467 w 528850"/>
                <a:gd name="connsiteY131" fmla="*/ 438158 h 540475"/>
                <a:gd name="connsiteX132" fmla="*/ 101838 w 528850"/>
                <a:gd name="connsiteY132" fmla="*/ 425571 h 540475"/>
                <a:gd name="connsiteX133" fmla="*/ 104281 w 528850"/>
                <a:gd name="connsiteY133" fmla="*/ 417045 h 540475"/>
                <a:gd name="connsiteX134" fmla="*/ 113237 w 528850"/>
                <a:gd name="connsiteY134" fmla="*/ 407707 h 540475"/>
                <a:gd name="connsiteX135" fmla="*/ 126264 w 528850"/>
                <a:gd name="connsiteY135" fmla="*/ 408519 h 540475"/>
                <a:gd name="connsiteX136" fmla="*/ 127486 w 528850"/>
                <a:gd name="connsiteY136" fmla="*/ 408519 h 540475"/>
                <a:gd name="connsiteX137" fmla="*/ 140513 w 528850"/>
                <a:gd name="connsiteY137" fmla="*/ 393090 h 540475"/>
                <a:gd name="connsiteX138" fmla="*/ 140513 w 528850"/>
                <a:gd name="connsiteY138" fmla="*/ 392278 h 540475"/>
                <a:gd name="connsiteX139" fmla="*/ 137663 w 528850"/>
                <a:gd name="connsiteY139" fmla="*/ 379691 h 540475"/>
                <a:gd name="connsiteX140" fmla="*/ 145805 w 528850"/>
                <a:gd name="connsiteY140" fmla="*/ 369540 h 540475"/>
                <a:gd name="connsiteX141" fmla="*/ 153947 w 528850"/>
                <a:gd name="connsiteY141" fmla="*/ 365480 h 540475"/>
                <a:gd name="connsiteX142" fmla="*/ 166568 w 528850"/>
                <a:gd name="connsiteY142" fmla="*/ 365074 h 540475"/>
                <a:gd name="connsiteX143" fmla="*/ 175524 w 528850"/>
                <a:gd name="connsiteY143" fmla="*/ 374819 h 540475"/>
                <a:gd name="connsiteX144" fmla="*/ 176745 w 528850"/>
                <a:gd name="connsiteY144" fmla="*/ 375225 h 540475"/>
                <a:gd name="connsiteX145" fmla="*/ 196693 w 528850"/>
                <a:gd name="connsiteY145" fmla="*/ 374007 h 540475"/>
                <a:gd name="connsiteX146" fmla="*/ 197507 w 528850"/>
                <a:gd name="connsiteY146" fmla="*/ 372789 h 540475"/>
                <a:gd name="connsiteX147" fmla="*/ 204428 w 528850"/>
                <a:gd name="connsiteY147" fmla="*/ 362232 h 540475"/>
                <a:gd name="connsiteX148" fmla="*/ 217455 w 528850"/>
                <a:gd name="connsiteY148" fmla="*/ 361014 h 540475"/>
                <a:gd name="connsiteX149" fmla="*/ 418477 w 528850"/>
                <a:gd name="connsiteY149" fmla="*/ 337856 h 540475"/>
                <a:gd name="connsiteX150" fmla="*/ 365971 w 528850"/>
                <a:gd name="connsiteY150" fmla="*/ 364120 h 540475"/>
                <a:gd name="connsiteX151" fmla="*/ 393648 w 528850"/>
                <a:gd name="connsiteY151" fmla="*/ 415827 h 540475"/>
                <a:gd name="connsiteX152" fmla="*/ 425803 w 528850"/>
                <a:gd name="connsiteY152" fmla="*/ 413365 h 540475"/>
                <a:gd name="connsiteX153" fmla="*/ 446155 w 528850"/>
                <a:gd name="connsiteY153" fmla="*/ 389563 h 540475"/>
                <a:gd name="connsiteX154" fmla="*/ 418477 w 528850"/>
                <a:gd name="connsiteY154" fmla="*/ 337856 h 540475"/>
                <a:gd name="connsiteX155" fmla="*/ 400326 w 528850"/>
                <a:gd name="connsiteY155" fmla="*/ 321403 h 540475"/>
                <a:gd name="connsiteX156" fmla="*/ 422547 w 528850"/>
                <a:gd name="connsiteY156" fmla="*/ 323904 h 540475"/>
                <a:gd name="connsiteX157" fmla="*/ 459586 w 528850"/>
                <a:gd name="connsiteY157" fmla="*/ 394077 h 540475"/>
                <a:gd name="connsiteX158" fmla="*/ 431909 w 528850"/>
                <a:gd name="connsiteY158" fmla="*/ 426497 h 540475"/>
                <a:gd name="connsiteX159" fmla="*/ 407080 w 528850"/>
                <a:gd name="connsiteY159" fmla="*/ 432653 h 540475"/>
                <a:gd name="connsiteX160" fmla="*/ 389171 w 528850"/>
                <a:gd name="connsiteY160" fmla="*/ 429780 h 540475"/>
                <a:gd name="connsiteX161" fmla="*/ 352132 w 528850"/>
                <a:gd name="connsiteY161" fmla="*/ 359606 h 540475"/>
                <a:gd name="connsiteX162" fmla="*/ 400326 w 528850"/>
                <a:gd name="connsiteY162" fmla="*/ 321403 h 540475"/>
                <a:gd name="connsiteX163" fmla="*/ 432890 w 528850"/>
                <a:gd name="connsiteY163" fmla="*/ 270659 h 540475"/>
                <a:gd name="connsiteX164" fmla="*/ 429232 w 528850"/>
                <a:gd name="connsiteY164" fmla="*/ 271067 h 540475"/>
                <a:gd name="connsiteX165" fmla="*/ 428012 w 528850"/>
                <a:gd name="connsiteY165" fmla="*/ 273513 h 540475"/>
                <a:gd name="connsiteX166" fmla="*/ 408908 w 528850"/>
                <a:gd name="connsiteY166" fmla="*/ 289006 h 540475"/>
                <a:gd name="connsiteX167" fmla="*/ 385739 w 528850"/>
                <a:gd name="connsiteY167" fmla="*/ 290637 h 540475"/>
                <a:gd name="connsiteX168" fmla="*/ 365009 w 528850"/>
                <a:gd name="connsiteY168" fmla="*/ 278405 h 540475"/>
                <a:gd name="connsiteX169" fmla="*/ 362570 w 528850"/>
                <a:gd name="connsiteY169" fmla="*/ 275959 h 540475"/>
                <a:gd name="connsiteX170" fmla="*/ 358912 w 528850"/>
                <a:gd name="connsiteY170" fmla="*/ 275959 h 540475"/>
                <a:gd name="connsiteX171" fmla="*/ 347937 w 528850"/>
                <a:gd name="connsiteY171" fmla="*/ 281667 h 540475"/>
                <a:gd name="connsiteX172" fmla="*/ 346311 w 528850"/>
                <a:gd name="connsiteY172" fmla="*/ 284113 h 540475"/>
                <a:gd name="connsiteX173" fmla="*/ 346717 w 528850"/>
                <a:gd name="connsiteY173" fmla="*/ 286967 h 540475"/>
                <a:gd name="connsiteX174" fmla="*/ 345091 w 528850"/>
                <a:gd name="connsiteY174" fmla="*/ 311430 h 540475"/>
                <a:gd name="connsiteX175" fmla="*/ 330052 w 528850"/>
                <a:gd name="connsiteY175" fmla="*/ 328554 h 540475"/>
                <a:gd name="connsiteX176" fmla="*/ 306070 w 528850"/>
                <a:gd name="connsiteY176" fmla="*/ 334669 h 540475"/>
                <a:gd name="connsiteX177" fmla="*/ 302818 w 528850"/>
                <a:gd name="connsiteY177" fmla="*/ 334262 h 540475"/>
                <a:gd name="connsiteX178" fmla="*/ 300786 w 528850"/>
                <a:gd name="connsiteY178" fmla="*/ 336708 h 540475"/>
                <a:gd name="connsiteX179" fmla="*/ 297128 w 528850"/>
                <a:gd name="connsiteY179" fmla="*/ 348124 h 540475"/>
                <a:gd name="connsiteX180" fmla="*/ 297534 w 528850"/>
                <a:gd name="connsiteY180" fmla="*/ 350978 h 540475"/>
                <a:gd name="connsiteX181" fmla="*/ 300379 w 528850"/>
                <a:gd name="connsiteY181" fmla="*/ 353424 h 540475"/>
                <a:gd name="connsiteX182" fmla="*/ 316232 w 528850"/>
                <a:gd name="connsiteY182" fmla="*/ 371771 h 540475"/>
                <a:gd name="connsiteX183" fmla="*/ 318264 w 528850"/>
                <a:gd name="connsiteY183" fmla="*/ 394602 h 540475"/>
                <a:gd name="connsiteX184" fmla="*/ 306070 w 528850"/>
                <a:gd name="connsiteY184" fmla="*/ 415396 h 540475"/>
                <a:gd name="connsiteX185" fmla="*/ 303631 w 528850"/>
                <a:gd name="connsiteY185" fmla="*/ 417434 h 540475"/>
                <a:gd name="connsiteX186" fmla="*/ 303631 w 528850"/>
                <a:gd name="connsiteY186" fmla="*/ 420696 h 540475"/>
                <a:gd name="connsiteX187" fmla="*/ 309322 w 528850"/>
                <a:gd name="connsiteY187" fmla="*/ 431704 h 540475"/>
                <a:gd name="connsiteX188" fmla="*/ 312574 w 528850"/>
                <a:gd name="connsiteY188" fmla="*/ 433743 h 540475"/>
                <a:gd name="connsiteX189" fmla="*/ 315419 w 528850"/>
                <a:gd name="connsiteY189" fmla="*/ 432927 h 540475"/>
                <a:gd name="connsiteX190" fmla="*/ 315825 w 528850"/>
                <a:gd name="connsiteY190" fmla="*/ 432927 h 540475"/>
                <a:gd name="connsiteX191" fmla="*/ 326800 w 528850"/>
                <a:gd name="connsiteY191" fmla="*/ 429258 h 540475"/>
                <a:gd name="connsiteX192" fmla="*/ 340214 w 528850"/>
                <a:gd name="connsiteY192" fmla="*/ 435374 h 540475"/>
                <a:gd name="connsiteX193" fmla="*/ 358099 w 528850"/>
                <a:gd name="connsiteY193" fmla="*/ 449643 h 540475"/>
                <a:gd name="connsiteX194" fmla="*/ 364196 w 528850"/>
                <a:gd name="connsiteY194" fmla="*/ 473698 h 540475"/>
                <a:gd name="connsiteX195" fmla="*/ 363789 w 528850"/>
                <a:gd name="connsiteY195" fmla="*/ 476552 h 540475"/>
                <a:gd name="connsiteX196" fmla="*/ 366635 w 528850"/>
                <a:gd name="connsiteY196" fmla="*/ 478999 h 540475"/>
                <a:gd name="connsiteX197" fmla="*/ 378422 w 528850"/>
                <a:gd name="connsiteY197" fmla="*/ 482668 h 540475"/>
                <a:gd name="connsiteX198" fmla="*/ 382081 w 528850"/>
                <a:gd name="connsiteY198" fmla="*/ 482260 h 540475"/>
                <a:gd name="connsiteX199" fmla="*/ 383707 w 528850"/>
                <a:gd name="connsiteY199" fmla="*/ 479814 h 540475"/>
                <a:gd name="connsiteX200" fmla="*/ 402404 w 528850"/>
                <a:gd name="connsiteY200" fmla="*/ 463913 h 540475"/>
                <a:gd name="connsiteX201" fmla="*/ 425573 w 528850"/>
                <a:gd name="connsiteY201" fmla="*/ 462282 h 540475"/>
                <a:gd name="connsiteX202" fmla="*/ 447116 w 528850"/>
                <a:gd name="connsiteY202" fmla="*/ 474921 h 540475"/>
                <a:gd name="connsiteX203" fmla="*/ 449149 w 528850"/>
                <a:gd name="connsiteY203" fmla="*/ 477368 h 540475"/>
                <a:gd name="connsiteX204" fmla="*/ 452807 w 528850"/>
                <a:gd name="connsiteY204" fmla="*/ 477368 h 540475"/>
                <a:gd name="connsiteX205" fmla="*/ 463782 w 528850"/>
                <a:gd name="connsiteY205" fmla="*/ 471660 h 540475"/>
                <a:gd name="connsiteX206" fmla="*/ 465408 w 528850"/>
                <a:gd name="connsiteY206" fmla="*/ 469213 h 540475"/>
                <a:gd name="connsiteX207" fmla="*/ 465001 w 528850"/>
                <a:gd name="connsiteY207" fmla="*/ 466360 h 540475"/>
                <a:gd name="connsiteX208" fmla="*/ 466627 w 528850"/>
                <a:gd name="connsiteY208" fmla="*/ 441897 h 540475"/>
                <a:gd name="connsiteX209" fmla="*/ 481667 w 528850"/>
                <a:gd name="connsiteY209" fmla="*/ 424773 h 540475"/>
                <a:gd name="connsiteX210" fmla="*/ 505242 w 528850"/>
                <a:gd name="connsiteY210" fmla="*/ 418658 h 540475"/>
                <a:gd name="connsiteX211" fmla="*/ 508900 w 528850"/>
                <a:gd name="connsiteY211" fmla="*/ 418658 h 540475"/>
                <a:gd name="connsiteX212" fmla="*/ 510933 w 528850"/>
                <a:gd name="connsiteY212" fmla="*/ 416619 h 540475"/>
                <a:gd name="connsiteX213" fmla="*/ 514591 w 528850"/>
                <a:gd name="connsiteY213" fmla="*/ 404795 h 540475"/>
                <a:gd name="connsiteX214" fmla="*/ 514185 w 528850"/>
                <a:gd name="connsiteY214" fmla="*/ 401941 h 540475"/>
                <a:gd name="connsiteX215" fmla="*/ 511339 w 528850"/>
                <a:gd name="connsiteY215" fmla="*/ 399903 h 540475"/>
                <a:gd name="connsiteX216" fmla="*/ 495487 w 528850"/>
                <a:gd name="connsiteY216" fmla="*/ 381556 h 540475"/>
                <a:gd name="connsiteX217" fmla="*/ 493454 w 528850"/>
                <a:gd name="connsiteY217" fmla="*/ 358724 h 540475"/>
                <a:gd name="connsiteX218" fmla="*/ 505242 w 528850"/>
                <a:gd name="connsiteY218" fmla="*/ 337931 h 540475"/>
                <a:gd name="connsiteX219" fmla="*/ 507681 w 528850"/>
                <a:gd name="connsiteY219" fmla="*/ 335485 h 540475"/>
                <a:gd name="connsiteX220" fmla="*/ 507681 w 528850"/>
                <a:gd name="connsiteY220" fmla="*/ 332631 h 540475"/>
                <a:gd name="connsiteX221" fmla="*/ 501990 w 528850"/>
                <a:gd name="connsiteY221" fmla="*/ 321623 h 540475"/>
                <a:gd name="connsiteX222" fmla="*/ 499145 w 528850"/>
                <a:gd name="connsiteY222" fmla="*/ 319584 h 540475"/>
                <a:gd name="connsiteX223" fmla="*/ 495893 w 528850"/>
                <a:gd name="connsiteY223" fmla="*/ 320399 h 540475"/>
                <a:gd name="connsiteX224" fmla="*/ 471505 w 528850"/>
                <a:gd name="connsiteY224" fmla="*/ 317953 h 540475"/>
                <a:gd name="connsiteX225" fmla="*/ 453620 w 528850"/>
                <a:gd name="connsiteY225" fmla="*/ 303276 h 540475"/>
                <a:gd name="connsiteX226" fmla="*/ 447116 w 528850"/>
                <a:gd name="connsiteY226" fmla="*/ 279628 h 540475"/>
                <a:gd name="connsiteX227" fmla="*/ 447523 w 528850"/>
                <a:gd name="connsiteY227" fmla="*/ 276775 h 540475"/>
                <a:gd name="connsiteX228" fmla="*/ 444678 w 528850"/>
                <a:gd name="connsiteY228" fmla="*/ 274328 h 540475"/>
                <a:gd name="connsiteX229" fmla="*/ 437361 w 528850"/>
                <a:gd name="connsiteY229" fmla="*/ 256797 h 540475"/>
                <a:gd name="connsiteX230" fmla="*/ 449149 w 528850"/>
                <a:gd name="connsiteY230" fmla="*/ 260466 h 540475"/>
                <a:gd name="connsiteX231" fmla="*/ 460530 w 528850"/>
                <a:gd name="connsiteY231" fmla="*/ 271067 h 540475"/>
                <a:gd name="connsiteX232" fmla="*/ 460124 w 528850"/>
                <a:gd name="connsiteY232" fmla="*/ 286560 h 540475"/>
                <a:gd name="connsiteX233" fmla="*/ 461343 w 528850"/>
                <a:gd name="connsiteY233" fmla="*/ 291044 h 540475"/>
                <a:gd name="connsiteX234" fmla="*/ 482073 w 528850"/>
                <a:gd name="connsiteY234" fmla="*/ 308168 h 540475"/>
                <a:gd name="connsiteX235" fmla="*/ 487357 w 528850"/>
                <a:gd name="connsiteY235" fmla="*/ 308984 h 540475"/>
                <a:gd name="connsiteX236" fmla="*/ 502397 w 528850"/>
                <a:gd name="connsiteY236" fmla="*/ 305722 h 540475"/>
                <a:gd name="connsiteX237" fmla="*/ 514591 w 528850"/>
                <a:gd name="connsiteY237" fmla="*/ 315099 h 540475"/>
                <a:gd name="connsiteX238" fmla="*/ 520282 w 528850"/>
                <a:gd name="connsiteY238" fmla="*/ 325700 h 540475"/>
                <a:gd name="connsiteX239" fmla="*/ 521095 w 528850"/>
                <a:gd name="connsiteY239" fmla="*/ 341193 h 540475"/>
                <a:gd name="connsiteX240" fmla="*/ 509713 w 528850"/>
                <a:gd name="connsiteY240" fmla="*/ 351385 h 540475"/>
                <a:gd name="connsiteX241" fmla="*/ 506868 w 528850"/>
                <a:gd name="connsiteY241" fmla="*/ 355870 h 540475"/>
                <a:gd name="connsiteX242" fmla="*/ 509307 w 528850"/>
                <a:gd name="connsiteY242" fmla="*/ 381963 h 540475"/>
                <a:gd name="connsiteX243" fmla="*/ 512965 w 528850"/>
                <a:gd name="connsiteY243" fmla="*/ 386041 h 540475"/>
                <a:gd name="connsiteX244" fmla="*/ 526379 w 528850"/>
                <a:gd name="connsiteY244" fmla="*/ 394195 h 540475"/>
                <a:gd name="connsiteX245" fmla="*/ 528005 w 528850"/>
                <a:gd name="connsiteY245" fmla="*/ 409280 h 540475"/>
                <a:gd name="connsiteX246" fmla="*/ 524346 w 528850"/>
                <a:gd name="connsiteY246" fmla="*/ 421104 h 540475"/>
                <a:gd name="connsiteX247" fmla="*/ 514185 w 528850"/>
                <a:gd name="connsiteY247" fmla="*/ 432112 h 540475"/>
                <a:gd name="connsiteX248" fmla="*/ 498739 w 528850"/>
                <a:gd name="connsiteY248" fmla="*/ 431297 h 540475"/>
                <a:gd name="connsiteX249" fmla="*/ 493454 w 528850"/>
                <a:gd name="connsiteY249" fmla="*/ 432520 h 540475"/>
                <a:gd name="connsiteX250" fmla="*/ 475976 w 528850"/>
                <a:gd name="connsiteY250" fmla="*/ 452497 h 540475"/>
                <a:gd name="connsiteX251" fmla="*/ 475976 w 528850"/>
                <a:gd name="connsiteY251" fmla="*/ 457390 h 540475"/>
                <a:gd name="connsiteX252" fmla="*/ 479228 w 528850"/>
                <a:gd name="connsiteY252" fmla="*/ 472475 h 540475"/>
                <a:gd name="connsiteX253" fmla="*/ 469879 w 528850"/>
                <a:gd name="connsiteY253" fmla="*/ 484299 h 540475"/>
                <a:gd name="connsiteX254" fmla="*/ 458904 w 528850"/>
                <a:gd name="connsiteY254" fmla="*/ 490414 h 540475"/>
                <a:gd name="connsiteX255" fmla="*/ 443458 w 528850"/>
                <a:gd name="connsiteY255" fmla="*/ 490414 h 540475"/>
                <a:gd name="connsiteX256" fmla="*/ 433296 w 528850"/>
                <a:gd name="connsiteY256" fmla="*/ 479406 h 540475"/>
                <a:gd name="connsiteX257" fmla="*/ 428419 w 528850"/>
                <a:gd name="connsiteY257" fmla="*/ 476552 h 540475"/>
                <a:gd name="connsiteX258" fmla="*/ 401591 w 528850"/>
                <a:gd name="connsiteY258" fmla="*/ 478183 h 540475"/>
                <a:gd name="connsiteX259" fmla="*/ 397933 w 528850"/>
                <a:gd name="connsiteY259" fmla="*/ 481852 h 540475"/>
                <a:gd name="connsiteX260" fmla="*/ 389804 w 528850"/>
                <a:gd name="connsiteY260" fmla="*/ 494491 h 540475"/>
                <a:gd name="connsiteX261" fmla="*/ 380048 w 528850"/>
                <a:gd name="connsiteY261" fmla="*/ 497345 h 540475"/>
                <a:gd name="connsiteX262" fmla="*/ 374358 w 528850"/>
                <a:gd name="connsiteY262" fmla="*/ 496122 h 540475"/>
                <a:gd name="connsiteX263" fmla="*/ 362570 w 528850"/>
                <a:gd name="connsiteY263" fmla="*/ 492861 h 540475"/>
                <a:gd name="connsiteX264" fmla="*/ 350782 w 528850"/>
                <a:gd name="connsiteY264" fmla="*/ 481852 h 540475"/>
                <a:gd name="connsiteX265" fmla="*/ 351595 w 528850"/>
                <a:gd name="connsiteY265" fmla="*/ 466767 h 540475"/>
                <a:gd name="connsiteX266" fmla="*/ 350376 w 528850"/>
                <a:gd name="connsiteY266" fmla="*/ 461875 h 540475"/>
                <a:gd name="connsiteX267" fmla="*/ 329645 w 528850"/>
                <a:gd name="connsiteY267" fmla="*/ 444751 h 540475"/>
                <a:gd name="connsiteX268" fmla="*/ 324361 w 528850"/>
                <a:gd name="connsiteY268" fmla="*/ 444343 h 540475"/>
                <a:gd name="connsiteX269" fmla="*/ 323955 w 528850"/>
                <a:gd name="connsiteY269" fmla="*/ 444343 h 540475"/>
                <a:gd name="connsiteX270" fmla="*/ 309322 w 528850"/>
                <a:gd name="connsiteY270" fmla="*/ 447197 h 540475"/>
                <a:gd name="connsiteX271" fmla="*/ 297128 w 528850"/>
                <a:gd name="connsiteY271" fmla="*/ 438228 h 540475"/>
                <a:gd name="connsiteX272" fmla="*/ 291437 w 528850"/>
                <a:gd name="connsiteY272" fmla="*/ 427219 h 540475"/>
                <a:gd name="connsiteX273" fmla="*/ 290218 w 528850"/>
                <a:gd name="connsiteY273" fmla="*/ 412134 h 540475"/>
                <a:gd name="connsiteX274" fmla="*/ 301599 w 528850"/>
                <a:gd name="connsiteY274" fmla="*/ 401941 h 540475"/>
                <a:gd name="connsiteX275" fmla="*/ 302005 w 528850"/>
                <a:gd name="connsiteY275" fmla="*/ 401941 h 540475"/>
                <a:gd name="connsiteX276" fmla="*/ 304444 w 528850"/>
                <a:gd name="connsiteY276" fmla="*/ 397456 h 540475"/>
                <a:gd name="connsiteX277" fmla="*/ 302005 w 528850"/>
                <a:gd name="connsiteY277" fmla="*/ 370955 h 540475"/>
                <a:gd name="connsiteX278" fmla="*/ 298753 w 528850"/>
                <a:gd name="connsiteY278" fmla="*/ 367286 h 540475"/>
                <a:gd name="connsiteX279" fmla="*/ 285340 w 528850"/>
                <a:gd name="connsiteY279" fmla="*/ 358724 h 540475"/>
                <a:gd name="connsiteX280" fmla="*/ 283307 w 528850"/>
                <a:gd name="connsiteY280" fmla="*/ 343639 h 540475"/>
                <a:gd name="connsiteX281" fmla="*/ 286966 w 528850"/>
                <a:gd name="connsiteY281" fmla="*/ 332223 h 540475"/>
                <a:gd name="connsiteX282" fmla="*/ 297534 w 528850"/>
                <a:gd name="connsiteY282" fmla="*/ 321215 h 540475"/>
                <a:gd name="connsiteX283" fmla="*/ 312980 w 528850"/>
                <a:gd name="connsiteY283" fmla="*/ 322030 h 540475"/>
                <a:gd name="connsiteX284" fmla="*/ 318264 w 528850"/>
                <a:gd name="connsiteY284" fmla="*/ 320807 h 540475"/>
                <a:gd name="connsiteX285" fmla="*/ 335336 w 528850"/>
                <a:gd name="connsiteY285" fmla="*/ 300829 h 540475"/>
                <a:gd name="connsiteX286" fmla="*/ 335336 w 528850"/>
                <a:gd name="connsiteY286" fmla="*/ 295937 h 540475"/>
                <a:gd name="connsiteX287" fmla="*/ 332084 w 528850"/>
                <a:gd name="connsiteY287" fmla="*/ 280444 h 540475"/>
                <a:gd name="connsiteX288" fmla="*/ 341433 w 528850"/>
                <a:gd name="connsiteY288" fmla="*/ 268620 h 540475"/>
                <a:gd name="connsiteX289" fmla="*/ 352408 w 528850"/>
                <a:gd name="connsiteY289" fmla="*/ 263320 h 540475"/>
                <a:gd name="connsiteX290" fmla="*/ 367854 w 528850"/>
                <a:gd name="connsiteY290" fmla="*/ 262912 h 540475"/>
                <a:gd name="connsiteX291" fmla="*/ 378016 w 528850"/>
                <a:gd name="connsiteY291" fmla="*/ 273921 h 540475"/>
                <a:gd name="connsiteX292" fmla="*/ 382894 w 528850"/>
                <a:gd name="connsiteY292" fmla="*/ 276775 h 540475"/>
                <a:gd name="connsiteX293" fmla="*/ 410127 w 528850"/>
                <a:gd name="connsiteY293" fmla="*/ 274736 h 540475"/>
                <a:gd name="connsiteX294" fmla="*/ 413786 w 528850"/>
                <a:gd name="connsiteY294" fmla="*/ 271474 h 540475"/>
                <a:gd name="connsiteX295" fmla="*/ 421915 w 528850"/>
                <a:gd name="connsiteY295" fmla="*/ 258835 h 540475"/>
                <a:gd name="connsiteX296" fmla="*/ 437361 w 528850"/>
                <a:gd name="connsiteY296" fmla="*/ 256797 h 540475"/>
                <a:gd name="connsiteX297" fmla="*/ 180861 w 528850"/>
                <a:gd name="connsiteY297" fmla="*/ 114900 h 540475"/>
                <a:gd name="connsiteX298" fmla="*/ 116641 w 528850"/>
                <a:gd name="connsiteY298" fmla="*/ 177694 h 540475"/>
                <a:gd name="connsiteX299" fmla="*/ 180861 w 528850"/>
                <a:gd name="connsiteY299" fmla="*/ 240487 h 540475"/>
                <a:gd name="connsiteX300" fmla="*/ 245895 w 528850"/>
                <a:gd name="connsiteY300" fmla="*/ 177694 h 540475"/>
                <a:gd name="connsiteX301" fmla="*/ 180861 w 528850"/>
                <a:gd name="connsiteY301" fmla="*/ 114900 h 540475"/>
                <a:gd name="connsiteX302" fmla="*/ 180861 w 528850"/>
                <a:gd name="connsiteY302" fmla="*/ 100629 h 540475"/>
                <a:gd name="connsiteX303" fmla="*/ 260121 w 528850"/>
                <a:gd name="connsiteY303" fmla="*/ 177694 h 540475"/>
                <a:gd name="connsiteX304" fmla="*/ 180861 w 528850"/>
                <a:gd name="connsiteY304" fmla="*/ 254758 h 540475"/>
                <a:gd name="connsiteX305" fmla="*/ 102415 w 528850"/>
                <a:gd name="connsiteY305" fmla="*/ 177694 h 540475"/>
                <a:gd name="connsiteX306" fmla="*/ 180861 w 528850"/>
                <a:gd name="connsiteY306" fmla="*/ 100629 h 540475"/>
                <a:gd name="connsiteX307" fmla="*/ 173413 w 528850"/>
                <a:gd name="connsiteY307" fmla="*/ 14264 h 540475"/>
                <a:gd name="connsiteX308" fmla="*/ 166086 w 528850"/>
                <a:gd name="connsiteY308" fmla="*/ 17525 h 540475"/>
                <a:gd name="connsiteX309" fmla="*/ 164051 w 528850"/>
                <a:gd name="connsiteY309" fmla="*/ 24453 h 540475"/>
                <a:gd name="connsiteX310" fmla="*/ 147361 w 528850"/>
                <a:gd name="connsiteY310" fmla="*/ 50944 h 540475"/>
                <a:gd name="connsiteX311" fmla="*/ 115202 w 528850"/>
                <a:gd name="connsiteY311" fmla="*/ 63986 h 540475"/>
                <a:gd name="connsiteX312" fmla="*/ 84264 w 528850"/>
                <a:gd name="connsiteY312" fmla="*/ 57058 h 540475"/>
                <a:gd name="connsiteX313" fmla="*/ 77344 w 528850"/>
                <a:gd name="connsiteY313" fmla="*/ 53390 h 540475"/>
                <a:gd name="connsiteX314" fmla="*/ 70017 w 528850"/>
                <a:gd name="connsiteY314" fmla="*/ 55835 h 540475"/>
                <a:gd name="connsiteX315" fmla="*/ 56990 w 528850"/>
                <a:gd name="connsiteY315" fmla="*/ 68469 h 540475"/>
                <a:gd name="connsiteX316" fmla="*/ 54548 w 528850"/>
                <a:gd name="connsiteY316" fmla="*/ 75397 h 540475"/>
                <a:gd name="connsiteX317" fmla="*/ 58211 w 528850"/>
                <a:gd name="connsiteY317" fmla="*/ 81511 h 540475"/>
                <a:gd name="connsiteX318" fmla="*/ 65132 w 528850"/>
                <a:gd name="connsiteY318" fmla="*/ 112485 h 540475"/>
                <a:gd name="connsiteX319" fmla="*/ 52105 w 528850"/>
                <a:gd name="connsiteY319" fmla="*/ 143459 h 540475"/>
                <a:gd name="connsiteX320" fmla="*/ 25239 w 528850"/>
                <a:gd name="connsiteY320" fmla="*/ 160169 h 540475"/>
                <a:gd name="connsiteX321" fmla="*/ 17504 w 528850"/>
                <a:gd name="connsiteY321" fmla="*/ 162207 h 540475"/>
                <a:gd name="connsiteX322" fmla="*/ 14248 w 528850"/>
                <a:gd name="connsiteY322" fmla="*/ 168727 h 540475"/>
                <a:gd name="connsiteX323" fmla="*/ 14248 w 528850"/>
                <a:gd name="connsiteY323" fmla="*/ 186660 h 540475"/>
                <a:gd name="connsiteX324" fmla="*/ 17504 w 528850"/>
                <a:gd name="connsiteY324" fmla="*/ 193181 h 540475"/>
                <a:gd name="connsiteX325" fmla="*/ 25239 w 528850"/>
                <a:gd name="connsiteY325" fmla="*/ 195218 h 540475"/>
                <a:gd name="connsiteX326" fmla="*/ 52105 w 528850"/>
                <a:gd name="connsiteY326" fmla="*/ 211521 h 540475"/>
                <a:gd name="connsiteX327" fmla="*/ 65132 w 528850"/>
                <a:gd name="connsiteY327" fmla="*/ 242902 h 540475"/>
                <a:gd name="connsiteX328" fmla="*/ 58211 w 528850"/>
                <a:gd name="connsiteY328" fmla="*/ 273469 h 540475"/>
                <a:gd name="connsiteX329" fmla="*/ 54548 w 528850"/>
                <a:gd name="connsiteY329" fmla="*/ 279990 h 540475"/>
                <a:gd name="connsiteX330" fmla="*/ 56990 w 528850"/>
                <a:gd name="connsiteY330" fmla="*/ 286918 h 540475"/>
                <a:gd name="connsiteX331" fmla="*/ 70017 w 528850"/>
                <a:gd name="connsiteY331" fmla="*/ 299552 h 540475"/>
                <a:gd name="connsiteX332" fmla="*/ 77344 w 528850"/>
                <a:gd name="connsiteY332" fmla="*/ 301998 h 540475"/>
                <a:gd name="connsiteX333" fmla="*/ 84264 w 528850"/>
                <a:gd name="connsiteY333" fmla="*/ 298330 h 540475"/>
                <a:gd name="connsiteX334" fmla="*/ 103397 w 528850"/>
                <a:gd name="connsiteY334" fmla="*/ 288141 h 540475"/>
                <a:gd name="connsiteX335" fmla="*/ 115202 w 528850"/>
                <a:gd name="connsiteY335" fmla="*/ 291401 h 540475"/>
                <a:gd name="connsiteX336" fmla="*/ 147361 w 528850"/>
                <a:gd name="connsiteY336" fmla="*/ 304443 h 540475"/>
                <a:gd name="connsiteX337" fmla="*/ 164051 w 528850"/>
                <a:gd name="connsiteY337" fmla="*/ 330527 h 540475"/>
                <a:gd name="connsiteX338" fmla="*/ 166086 w 528850"/>
                <a:gd name="connsiteY338" fmla="*/ 337862 h 540475"/>
                <a:gd name="connsiteX339" fmla="*/ 173413 w 528850"/>
                <a:gd name="connsiteY339" fmla="*/ 341123 h 540475"/>
                <a:gd name="connsiteX340" fmla="*/ 191325 w 528850"/>
                <a:gd name="connsiteY340" fmla="*/ 341123 h 540475"/>
                <a:gd name="connsiteX341" fmla="*/ 198245 w 528850"/>
                <a:gd name="connsiteY341" fmla="*/ 337862 h 540475"/>
                <a:gd name="connsiteX342" fmla="*/ 200280 w 528850"/>
                <a:gd name="connsiteY342" fmla="*/ 330527 h 540475"/>
                <a:gd name="connsiteX343" fmla="*/ 217377 w 528850"/>
                <a:gd name="connsiteY343" fmla="*/ 304443 h 540475"/>
                <a:gd name="connsiteX344" fmla="*/ 249536 w 528850"/>
                <a:gd name="connsiteY344" fmla="*/ 291401 h 540475"/>
                <a:gd name="connsiteX345" fmla="*/ 280474 w 528850"/>
                <a:gd name="connsiteY345" fmla="*/ 298330 h 540475"/>
                <a:gd name="connsiteX346" fmla="*/ 286987 w 528850"/>
                <a:gd name="connsiteY346" fmla="*/ 301998 h 540475"/>
                <a:gd name="connsiteX347" fmla="*/ 294721 w 528850"/>
                <a:gd name="connsiteY347" fmla="*/ 299552 h 540475"/>
                <a:gd name="connsiteX348" fmla="*/ 307341 w 528850"/>
                <a:gd name="connsiteY348" fmla="*/ 286918 h 540475"/>
                <a:gd name="connsiteX349" fmla="*/ 309783 w 528850"/>
                <a:gd name="connsiteY349" fmla="*/ 279990 h 540475"/>
                <a:gd name="connsiteX350" fmla="*/ 306119 w 528850"/>
                <a:gd name="connsiteY350" fmla="*/ 273469 h 540475"/>
                <a:gd name="connsiteX351" fmla="*/ 299199 w 528850"/>
                <a:gd name="connsiteY351" fmla="*/ 242902 h 540475"/>
                <a:gd name="connsiteX352" fmla="*/ 312633 w 528850"/>
                <a:gd name="connsiteY352" fmla="*/ 211521 h 540475"/>
                <a:gd name="connsiteX353" fmla="*/ 339092 w 528850"/>
                <a:gd name="connsiteY353" fmla="*/ 195218 h 540475"/>
                <a:gd name="connsiteX354" fmla="*/ 346827 w 528850"/>
                <a:gd name="connsiteY354" fmla="*/ 193181 h 540475"/>
                <a:gd name="connsiteX355" fmla="*/ 350083 w 528850"/>
                <a:gd name="connsiteY355" fmla="*/ 186660 h 540475"/>
                <a:gd name="connsiteX356" fmla="*/ 350083 w 528850"/>
                <a:gd name="connsiteY356" fmla="*/ 168727 h 540475"/>
                <a:gd name="connsiteX357" fmla="*/ 346827 w 528850"/>
                <a:gd name="connsiteY357" fmla="*/ 162207 h 540475"/>
                <a:gd name="connsiteX358" fmla="*/ 339092 w 528850"/>
                <a:gd name="connsiteY358" fmla="*/ 160169 h 540475"/>
                <a:gd name="connsiteX359" fmla="*/ 312633 w 528850"/>
                <a:gd name="connsiteY359" fmla="*/ 143459 h 540475"/>
                <a:gd name="connsiteX360" fmla="*/ 299199 w 528850"/>
                <a:gd name="connsiteY360" fmla="*/ 112485 h 540475"/>
                <a:gd name="connsiteX361" fmla="*/ 306119 w 528850"/>
                <a:gd name="connsiteY361" fmla="*/ 81511 h 540475"/>
                <a:gd name="connsiteX362" fmla="*/ 309783 w 528850"/>
                <a:gd name="connsiteY362" fmla="*/ 75397 h 540475"/>
                <a:gd name="connsiteX363" fmla="*/ 307341 w 528850"/>
                <a:gd name="connsiteY363" fmla="*/ 68469 h 540475"/>
                <a:gd name="connsiteX364" fmla="*/ 294721 w 528850"/>
                <a:gd name="connsiteY364" fmla="*/ 55835 h 540475"/>
                <a:gd name="connsiteX365" fmla="*/ 286987 w 528850"/>
                <a:gd name="connsiteY365" fmla="*/ 53390 h 540475"/>
                <a:gd name="connsiteX366" fmla="*/ 280474 w 528850"/>
                <a:gd name="connsiteY366" fmla="*/ 57058 h 540475"/>
                <a:gd name="connsiteX367" fmla="*/ 249536 w 528850"/>
                <a:gd name="connsiteY367" fmla="*/ 63986 h 540475"/>
                <a:gd name="connsiteX368" fmla="*/ 217377 w 528850"/>
                <a:gd name="connsiteY368" fmla="*/ 50944 h 540475"/>
                <a:gd name="connsiteX369" fmla="*/ 200280 w 528850"/>
                <a:gd name="connsiteY369" fmla="*/ 24453 h 540475"/>
                <a:gd name="connsiteX370" fmla="*/ 198245 w 528850"/>
                <a:gd name="connsiteY370" fmla="*/ 17525 h 540475"/>
                <a:gd name="connsiteX371" fmla="*/ 191325 w 528850"/>
                <a:gd name="connsiteY371" fmla="*/ 14264 h 540475"/>
                <a:gd name="connsiteX372" fmla="*/ 173413 w 528850"/>
                <a:gd name="connsiteY372" fmla="*/ 0 h 540475"/>
                <a:gd name="connsiteX373" fmla="*/ 191325 w 528850"/>
                <a:gd name="connsiteY373" fmla="*/ 0 h 540475"/>
                <a:gd name="connsiteX374" fmla="*/ 209236 w 528850"/>
                <a:gd name="connsiteY374" fmla="*/ 8559 h 540475"/>
                <a:gd name="connsiteX375" fmla="*/ 214121 w 528850"/>
                <a:gd name="connsiteY375" fmla="*/ 27306 h 540475"/>
                <a:gd name="connsiteX376" fmla="*/ 221041 w 528850"/>
                <a:gd name="connsiteY376" fmla="*/ 37087 h 540475"/>
                <a:gd name="connsiteX377" fmla="*/ 256456 w 528850"/>
                <a:gd name="connsiteY377" fmla="*/ 51759 h 540475"/>
                <a:gd name="connsiteX378" fmla="*/ 268669 w 528850"/>
                <a:gd name="connsiteY378" fmla="*/ 48906 h 540475"/>
                <a:gd name="connsiteX379" fmla="*/ 285766 w 528850"/>
                <a:gd name="connsiteY379" fmla="*/ 39125 h 540475"/>
                <a:gd name="connsiteX380" fmla="*/ 304084 w 528850"/>
                <a:gd name="connsiteY380" fmla="*/ 45646 h 540475"/>
                <a:gd name="connsiteX381" fmla="*/ 317110 w 528850"/>
                <a:gd name="connsiteY381" fmla="*/ 58280 h 540475"/>
                <a:gd name="connsiteX382" fmla="*/ 324438 w 528850"/>
                <a:gd name="connsiteY382" fmla="*/ 76620 h 540475"/>
                <a:gd name="connsiteX383" fmla="*/ 313854 w 528850"/>
                <a:gd name="connsiteY383" fmla="*/ 93737 h 540475"/>
                <a:gd name="connsiteX384" fmla="*/ 311411 w 528850"/>
                <a:gd name="connsiteY384" fmla="*/ 105149 h 540475"/>
                <a:gd name="connsiteX385" fmla="*/ 326066 w 528850"/>
                <a:gd name="connsiteY385" fmla="*/ 140199 h 540475"/>
                <a:gd name="connsiteX386" fmla="*/ 336650 w 528850"/>
                <a:gd name="connsiteY386" fmla="*/ 145904 h 540475"/>
                <a:gd name="connsiteX387" fmla="*/ 355782 w 528850"/>
                <a:gd name="connsiteY387" fmla="*/ 151203 h 540475"/>
                <a:gd name="connsiteX388" fmla="*/ 364331 w 528850"/>
                <a:gd name="connsiteY388" fmla="*/ 168727 h 540475"/>
                <a:gd name="connsiteX389" fmla="*/ 364331 w 528850"/>
                <a:gd name="connsiteY389" fmla="*/ 186660 h 540475"/>
                <a:gd name="connsiteX390" fmla="*/ 355782 w 528850"/>
                <a:gd name="connsiteY390" fmla="*/ 204185 h 540475"/>
                <a:gd name="connsiteX391" fmla="*/ 336650 w 528850"/>
                <a:gd name="connsiteY391" fmla="*/ 209075 h 540475"/>
                <a:gd name="connsiteX392" fmla="*/ 326066 w 528850"/>
                <a:gd name="connsiteY392" fmla="*/ 215189 h 540475"/>
                <a:gd name="connsiteX393" fmla="*/ 311411 w 528850"/>
                <a:gd name="connsiteY393" fmla="*/ 250238 h 540475"/>
                <a:gd name="connsiteX394" fmla="*/ 313854 w 528850"/>
                <a:gd name="connsiteY394" fmla="*/ 261650 h 540475"/>
                <a:gd name="connsiteX395" fmla="*/ 324438 w 528850"/>
                <a:gd name="connsiteY395" fmla="*/ 278767 h 540475"/>
                <a:gd name="connsiteX396" fmla="*/ 317110 w 528850"/>
                <a:gd name="connsiteY396" fmla="*/ 297107 h 540475"/>
                <a:gd name="connsiteX397" fmla="*/ 304084 w 528850"/>
                <a:gd name="connsiteY397" fmla="*/ 309334 h 540475"/>
                <a:gd name="connsiteX398" fmla="*/ 285766 w 528850"/>
                <a:gd name="connsiteY398" fmla="*/ 316262 h 540475"/>
                <a:gd name="connsiteX399" fmla="*/ 268669 w 528850"/>
                <a:gd name="connsiteY399" fmla="*/ 306481 h 540475"/>
                <a:gd name="connsiteX400" fmla="*/ 256456 w 528850"/>
                <a:gd name="connsiteY400" fmla="*/ 303628 h 540475"/>
                <a:gd name="connsiteX401" fmla="*/ 221041 w 528850"/>
                <a:gd name="connsiteY401" fmla="*/ 318300 h 540475"/>
                <a:gd name="connsiteX402" fmla="*/ 214121 w 528850"/>
                <a:gd name="connsiteY402" fmla="*/ 328081 h 540475"/>
                <a:gd name="connsiteX403" fmla="*/ 209236 w 528850"/>
                <a:gd name="connsiteY403" fmla="*/ 346829 h 540475"/>
                <a:gd name="connsiteX404" fmla="*/ 191325 w 528850"/>
                <a:gd name="connsiteY404" fmla="*/ 355387 h 540475"/>
                <a:gd name="connsiteX405" fmla="*/ 173413 w 528850"/>
                <a:gd name="connsiteY405" fmla="*/ 355387 h 540475"/>
                <a:gd name="connsiteX406" fmla="*/ 154688 w 528850"/>
                <a:gd name="connsiteY406" fmla="*/ 346829 h 540475"/>
                <a:gd name="connsiteX407" fmla="*/ 150210 w 528850"/>
                <a:gd name="connsiteY407" fmla="*/ 328081 h 540475"/>
                <a:gd name="connsiteX408" fmla="*/ 143697 w 528850"/>
                <a:gd name="connsiteY408" fmla="*/ 318300 h 540475"/>
                <a:gd name="connsiteX409" fmla="*/ 107874 w 528850"/>
                <a:gd name="connsiteY409" fmla="*/ 303628 h 540475"/>
                <a:gd name="connsiteX410" fmla="*/ 95662 w 528850"/>
                <a:gd name="connsiteY410" fmla="*/ 306481 h 540475"/>
                <a:gd name="connsiteX411" fmla="*/ 78565 w 528850"/>
                <a:gd name="connsiteY411" fmla="*/ 316262 h 540475"/>
                <a:gd name="connsiteX412" fmla="*/ 59840 w 528850"/>
                <a:gd name="connsiteY412" fmla="*/ 309334 h 540475"/>
                <a:gd name="connsiteX413" fmla="*/ 47220 w 528850"/>
                <a:gd name="connsiteY413" fmla="*/ 297107 h 540475"/>
                <a:gd name="connsiteX414" fmla="*/ 40300 w 528850"/>
                <a:gd name="connsiteY414" fmla="*/ 278767 h 540475"/>
                <a:gd name="connsiteX415" fmla="*/ 50477 w 528850"/>
                <a:gd name="connsiteY415" fmla="*/ 261650 h 540475"/>
                <a:gd name="connsiteX416" fmla="*/ 53327 w 528850"/>
                <a:gd name="connsiteY416" fmla="*/ 250238 h 540475"/>
                <a:gd name="connsiteX417" fmla="*/ 38265 w 528850"/>
                <a:gd name="connsiteY417" fmla="*/ 215189 h 540475"/>
                <a:gd name="connsiteX418" fmla="*/ 27681 w 528850"/>
                <a:gd name="connsiteY418" fmla="*/ 209075 h 540475"/>
                <a:gd name="connsiteX419" fmla="*/ 8141 w 528850"/>
                <a:gd name="connsiteY419" fmla="*/ 204185 h 540475"/>
                <a:gd name="connsiteX420" fmla="*/ 0 w 528850"/>
                <a:gd name="connsiteY420" fmla="*/ 186660 h 540475"/>
                <a:gd name="connsiteX421" fmla="*/ 0 w 528850"/>
                <a:gd name="connsiteY421" fmla="*/ 168727 h 540475"/>
                <a:gd name="connsiteX422" fmla="*/ 8141 w 528850"/>
                <a:gd name="connsiteY422" fmla="*/ 151203 h 540475"/>
                <a:gd name="connsiteX423" fmla="*/ 27681 w 528850"/>
                <a:gd name="connsiteY423" fmla="*/ 145904 h 540475"/>
                <a:gd name="connsiteX424" fmla="*/ 38265 w 528850"/>
                <a:gd name="connsiteY424" fmla="*/ 140199 h 540475"/>
                <a:gd name="connsiteX425" fmla="*/ 53327 w 528850"/>
                <a:gd name="connsiteY425" fmla="*/ 105149 h 540475"/>
                <a:gd name="connsiteX426" fmla="*/ 50477 w 528850"/>
                <a:gd name="connsiteY426" fmla="*/ 93737 h 540475"/>
                <a:gd name="connsiteX427" fmla="*/ 40300 w 528850"/>
                <a:gd name="connsiteY427" fmla="*/ 76620 h 540475"/>
                <a:gd name="connsiteX428" fmla="*/ 47220 w 528850"/>
                <a:gd name="connsiteY428" fmla="*/ 58280 h 540475"/>
                <a:gd name="connsiteX429" fmla="*/ 59840 w 528850"/>
                <a:gd name="connsiteY429" fmla="*/ 45646 h 540475"/>
                <a:gd name="connsiteX430" fmla="*/ 78565 w 528850"/>
                <a:gd name="connsiteY430" fmla="*/ 39125 h 540475"/>
                <a:gd name="connsiteX431" fmla="*/ 95662 w 528850"/>
                <a:gd name="connsiteY431" fmla="*/ 48906 h 540475"/>
                <a:gd name="connsiteX432" fmla="*/ 107874 w 528850"/>
                <a:gd name="connsiteY432" fmla="*/ 51759 h 540475"/>
                <a:gd name="connsiteX433" fmla="*/ 143697 w 528850"/>
                <a:gd name="connsiteY433" fmla="*/ 37087 h 540475"/>
                <a:gd name="connsiteX434" fmla="*/ 150210 w 528850"/>
                <a:gd name="connsiteY434" fmla="*/ 27306 h 540475"/>
                <a:gd name="connsiteX435" fmla="*/ 154688 w 528850"/>
                <a:gd name="connsiteY435" fmla="*/ 8559 h 540475"/>
                <a:gd name="connsiteX436" fmla="*/ 173413 w 528850"/>
                <a:gd name="connsiteY436" fmla="*/ 0 h 540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</a:cxnLst>
              <a:rect l="l" t="t" r="r" b="b"/>
              <a:pathLst>
                <a:path w="528850" h="540475">
                  <a:moveTo>
                    <a:pt x="193470" y="421903"/>
                  </a:moveTo>
                  <a:cubicBezTo>
                    <a:pt x="188595" y="421903"/>
                    <a:pt x="184127" y="422713"/>
                    <a:pt x="180471" y="424738"/>
                  </a:cubicBezTo>
                  <a:cubicBezTo>
                    <a:pt x="173159" y="428382"/>
                    <a:pt x="168284" y="434051"/>
                    <a:pt x="166253" y="440935"/>
                  </a:cubicBezTo>
                  <a:cubicBezTo>
                    <a:pt x="161379" y="455513"/>
                    <a:pt x="169909" y="471711"/>
                    <a:pt x="184939" y="476165"/>
                  </a:cubicBezTo>
                  <a:cubicBezTo>
                    <a:pt x="200375" y="481025"/>
                    <a:pt x="216624" y="473331"/>
                    <a:pt x="221499" y="458753"/>
                  </a:cubicBezTo>
                  <a:cubicBezTo>
                    <a:pt x="223530" y="451464"/>
                    <a:pt x="223124" y="443770"/>
                    <a:pt x="219468" y="437291"/>
                  </a:cubicBezTo>
                  <a:cubicBezTo>
                    <a:pt x="215812" y="430812"/>
                    <a:pt x="209718" y="425547"/>
                    <a:pt x="202406" y="423523"/>
                  </a:cubicBezTo>
                  <a:cubicBezTo>
                    <a:pt x="199157" y="422308"/>
                    <a:pt x="195907" y="421903"/>
                    <a:pt x="193470" y="421903"/>
                  </a:cubicBezTo>
                  <a:close/>
                  <a:moveTo>
                    <a:pt x="206469" y="409350"/>
                  </a:moveTo>
                  <a:cubicBezTo>
                    <a:pt x="217437" y="412994"/>
                    <a:pt x="226373" y="420688"/>
                    <a:pt x="232060" y="430812"/>
                  </a:cubicBezTo>
                  <a:cubicBezTo>
                    <a:pt x="237341" y="440530"/>
                    <a:pt x="238560" y="451869"/>
                    <a:pt x="234904" y="462802"/>
                  </a:cubicBezTo>
                  <a:cubicBezTo>
                    <a:pt x="229217" y="480620"/>
                    <a:pt x="212156" y="491958"/>
                    <a:pt x="194688" y="491958"/>
                  </a:cubicBezTo>
                  <a:cubicBezTo>
                    <a:pt x="189814" y="491958"/>
                    <a:pt x="185345" y="491148"/>
                    <a:pt x="180877" y="489933"/>
                  </a:cubicBezTo>
                  <a:cubicBezTo>
                    <a:pt x="158535" y="482644"/>
                    <a:pt x="145536" y="459158"/>
                    <a:pt x="152848" y="436481"/>
                  </a:cubicBezTo>
                  <a:cubicBezTo>
                    <a:pt x="156098" y="425952"/>
                    <a:pt x="163816" y="417449"/>
                    <a:pt x="173971" y="412184"/>
                  </a:cubicBezTo>
                  <a:cubicBezTo>
                    <a:pt x="183720" y="406920"/>
                    <a:pt x="195907" y="406110"/>
                    <a:pt x="206469" y="409350"/>
                  </a:cubicBezTo>
                  <a:close/>
                  <a:moveTo>
                    <a:pt x="213384" y="374007"/>
                  </a:moveTo>
                  <a:cubicBezTo>
                    <a:pt x="212570" y="374007"/>
                    <a:pt x="212163" y="374007"/>
                    <a:pt x="212163" y="374413"/>
                  </a:cubicBezTo>
                  <a:cubicBezTo>
                    <a:pt x="212163" y="374819"/>
                    <a:pt x="211756" y="374819"/>
                    <a:pt x="211756" y="375225"/>
                  </a:cubicBezTo>
                  <a:cubicBezTo>
                    <a:pt x="210942" y="382533"/>
                    <a:pt x="204021" y="388217"/>
                    <a:pt x="195879" y="388217"/>
                  </a:cubicBezTo>
                  <a:cubicBezTo>
                    <a:pt x="190587" y="387811"/>
                    <a:pt x="184887" y="388217"/>
                    <a:pt x="179595" y="389435"/>
                  </a:cubicBezTo>
                  <a:cubicBezTo>
                    <a:pt x="171860" y="390653"/>
                    <a:pt x="164125" y="386593"/>
                    <a:pt x="161682" y="378879"/>
                  </a:cubicBezTo>
                  <a:cubicBezTo>
                    <a:pt x="161682" y="378879"/>
                    <a:pt x="161275" y="378473"/>
                    <a:pt x="161275" y="378067"/>
                  </a:cubicBezTo>
                  <a:cubicBezTo>
                    <a:pt x="160868" y="378067"/>
                    <a:pt x="160461" y="378067"/>
                    <a:pt x="160054" y="378067"/>
                  </a:cubicBezTo>
                  <a:lnTo>
                    <a:pt x="151912" y="382127"/>
                  </a:lnTo>
                  <a:cubicBezTo>
                    <a:pt x="151505" y="382533"/>
                    <a:pt x="151505" y="382533"/>
                    <a:pt x="151505" y="382939"/>
                  </a:cubicBezTo>
                  <a:cubicBezTo>
                    <a:pt x="151505" y="383345"/>
                    <a:pt x="151505" y="383345"/>
                    <a:pt x="151505" y="383751"/>
                  </a:cubicBezTo>
                  <a:cubicBezTo>
                    <a:pt x="156797" y="389435"/>
                    <a:pt x="155983" y="398774"/>
                    <a:pt x="150284" y="403646"/>
                  </a:cubicBezTo>
                  <a:cubicBezTo>
                    <a:pt x="145805" y="407301"/>
                    <a:pt x="142141" y="411767"/>
                    <a:pt x="139699" y="416233"/>
                  </a:cubicBezTo>
                  <a:cubicBezTo>
                    <a:pt x="135221" y="422729"/>
                    <a:pt x="126671" y="425165"/>
                    <a:pt x="119751" y="421105"/>
                  </a:cubicBezTo>
                  <a:cubicBezTo>
                    <a:pt x="119344" y="421105"/>
                    <a:pt x="118937" y="421105"/>
                    <a:pt x="118529" y="421105"/>
                  </a:cubicBezTo>
                  <a:cubicBezTo>
                    <a:pt x="118122" y="421105"/>
                    <a:pt x="118122" y="421511"/>
                    <a:pt x="118122" y="421511"/>
                  </a:cubicBezTo>
                  <a:lnTo>
                    <a:pt x="115273" y="430038"/>
                  </a:lnTo>
                  <a:cubicBezTo>
                    <a:pt x="115273" y="430038"/>
                    <a:pt x="115273" y="430444"/>
                    <a:pt x="115273" y="430850"/>
                  </a:cubicBezTo>
                  <a:cubicBezTo>
                    <a:pt x="115680" y="430850"/>
                    <a:pt x="116087" y="431256"/>
                    <a:pt x="116494" y="431256"/>
                  </a:cubicBezTo>
                  <a:cubicBezTo>
                    <a:pt x="124229" y="432068"/>
                    <a:pt x="130335" y="438970"/>
                    <a:pt x="129928" y="446684"/>
                  </a:cubicBezTo>
                  <a:cubicBezTo>
                    <a:pt x="129521" y="452369"/>
                    <a:pt x="130335" y="457241"/>
                    <a:pt x="131557" y="462925"/>
                  </a:cubicBezTo>
                  <a:cubicBezTo>
                    <a:pt x="132778" y="470640"/>
                    <a:pt x="128300" y="478354"/>
                    <a:pt x="120565" y="480384"/>
                  </a:cubicBezTo>
                  <a:cubicBezTo>
                    <a:pt x="120565" y="480790"/>
                    <a:pt x="120565" y="480790"/>
                    <a:pt x="120158" y="480790"/>
                  </a:cubicBezTo>
                  <a:cubicBezTo>
                    <a:pt x="120158" y="481196"/>
                    <a:pt x="120158" y="481602"/>
                    <a:pt x="120565" y="481602"/>
                  </a:cubicBezTo>
                  <a:lnTo>
                    <a:pt x="124636" y="489317"/>
                  </a:lnTo>
                  <a:cubicBezTo>
                    <a:pt x="124636" y="489723"/>
                    <a:pt x="125450" y="490129"/>
                    <a:pt x="125450" y="490129"/>
                  </a:cubicBezTo>
                  <a:cubicBezTo>
                    <a:pt x="125450" y="490129"/>
                    <a:pt x="125857" y="490129"/>
                    <a:pt x="126264" y="490129"/>
                  </a:cubicBezTo>
                  <a:cubicBezTo>
                    <a:pt x="129114" y="488099"/>
                    <a:pt x="132371" y="486880"/>
                    <a:pt x="135628" y="486880"/>
                  </a:cubicBezTo>
                  <a:cubicBezTo>
                    <a:pt x="139699" y="486880"/>
                    <a:pt x="143770" y="488505"/>
                    <a:pt x="147027" y="491753"/>
                  </a:cubicBezTo>
                  <a:cubicBezTo>
                    <a:pt x="150284" y="495813"/>
                    <a:pt x="155169" y="499467"/>
                    <a:pt x="159647" y="502309"/>
                  </a:cubicBezTo>
                  <a:cubicBezTo>
                    <a:pt x="166161" y="506775"/>
                    <a:pt x="168603" y="515302"/>
                    <a:pt x="164939" y="522204"/>
                  </a:cubicBezTo>
                  <a:cubicBezTo>
                    <a:pt x="164939" y="522204"/>
                    <a:pt x="164939" y="522204"/>
                    <a:pt x="164939" y="522610"/>
                  </a:cubicBezTo>
                  <a:cubicBezTo>
                    <a:pt x="164939" y="523016"/>
                    <a:pt x="164939" y="523422"/>
                    <a:pt x="165753" y="523422"/>
                  </a:cubicBezTo>
                  <a:lnTo>
                    <a:pt x="174303" y="525858"/>
                  </a:lnTo>
                  <a:cubicBezTo>
                    <a:pt x="174710" y="526264"/>
                    <a:pt x="175117" y="525858"/>
                    <a:pt x="175524" y="525858"/>
                  </a:cubicBezTo>
                  <a:cubicBezTo>
                    <a:pt x="175524" y="525858"/>
                    <a:pt x="175524" y="525858"/>
                    <a:pt x="175524" y="525452"/>
                  </a:cubicBezTo>
                  <a:cubicBezTo>
                    <a:pt x="176745" y="517738"/>
                    <a:pt x="183666" y="512054"/>
                    <a:pt x="191401" y="512460"/>
                  </a:cubicBezTo>
                  <a:cubicBezTo>
                    <a:pt x="196693" y="512866"/>
                    <a:pt x="202800" y="512460"/>
                    <a:pt x="208092" y="511242"/>
                  </a:cubicBezTo>
                  <a:cubicBezTo>
                    <a:pt x="215827" y="509618"/>
                    <a:pt x="223155" y="514084"/>
                    <a:pt x="225598" y="521392"/>
                  </a:cubicBezTo>
                  <a:cubicBezTo>
                    <a:pt x="225598" y="521798"/>
                    <a:pt x="226005" y="522204"/>
                    <a:pt x="226412" y="522204"/>
                  </a:cubicBezTo>
                  <a:cubicBezTo>
                    <a:pt x="226412" y="522204"/>
                    <a:pt x="226819" y="522204"/>
                    <a:pt x="227226" y="522204"/>
                  </a:cubicBezTo>
                  <a:lnTo>
                    <a:pt x="235368" y="518144"/>
                  </a:lnTo>
                  <a:cubicBezTo>
                    <a:pt x="235368" y="518144"/>
                    <a:pt x="235775" y="517738"/>
                    <a:pt x="236182" y="517738"/>
                  </a:cubicBezTo>
                  <a:cubicBezTo>
                    <a:pt x="236182" y="517332"/>
                    <a:pt x="235775" y="516926"/>
                    <a:pt x="235775" y="516926"/>
                  </a:cubicBezTo>
                  <a:cubicBezTo>
                    <a:pt x="235368" y="516926"/>
                    <a:pt x="235368" y="516926"/>
                    <a:pt x="235368" y="516926"/>
                  </a:cubicBezTo>
                  <a:cubicBezTo>
                    <a:pt x="230890" y="510430"/>
                    <a:pt x="231297" y="501497"/>
                    <a:pt x="237403" y="496219"/>
                  </a:cubicBezTo>
                  <a:cubicBezTo>
                    <a:pt x="241474" y="492971"/>
                    <a:pt x="245138" y="488911"/>
                    <a:pt x="247988" y="484444"/>
                  </a:cubicBezTo>
                  <a:cubicBezTo>
                    <a:pt x="252059" y="477542"/>
                    <a:pt x="261015" y="475512"/>
                    <a:pt x="267936" y="479572"/>
                  </a:cubicBezTo>
                  <a:cubicBezTo>
                    <a:pt x="268343" y="479572"/>
                    <a:pt x="268750" y="479572"/>
                    <a:pt x="268750" y="479572"/>
                  </a:cubicBezTo>
                  <a:cubicBezTo>
                    <a:pt x="269157" y="479166"/>
                    <a:pt x="269565" y="478760"/>
                    <a:pt x="269565" y="478760"/>
                  </a:cubicBezTo>
                  <a:lnTo>
                    <a:pt x="272007" y="470234"/>
                  </a:lnTo>
                  <a:cubicBezTo>
                    <a:pt x="272007" y="470234"/>
                    <a:pt x="272007" y="470234"/>
                    <a:pt x="271600" y="469828"/>
                  </a:cubicBezTo>
                  <a:cubicBezTo>
                    <a:pt x="271600" y="469828"/>
                    <a:pt x="271600" y="469422"/>
                    <a:pt x="270786" y="469016"/>
                  </a:cubicBezTo>
                  <a:cubicBezTo>
                    <a:pt x="263051" y="468204"/>
                    <a:pt x="257351" y="461301"/>
                    <a:pt x="257759" y="453587"/>
                  </a:cubicBezTo>
                  <a:cubicBezTo>
                    <a:pt x="257759" y="448309"/>
                    <a:pt x="257351" y="443030"/>
                    <a:pt x="256130" y="437752"/>
                  </a:cubicBezTo>
                  <a:cubicBezTo>
                    <a:pt x="254502" y="430038"/>
                    <a:pt x="258980" y="422323"/>
                    <a:pt x="266715" y="420293"/>
                  </a:cubicBezTo>
                  <a:cubicBezTo>
                    <a:pt x="266715" y="419887"/>
                    <a:pt x="267122" y="419887"/>
                    <a:pt x="267122" y="419481"/>
                  </a:cubicBezTo>
                  <a:cubicBezTo>
                    <a:pt x="267122" y="419075"/>
                    <a:pt x="267122" y="419075"/>
                    <a:pt x="267122" y="419075"/>
                  </a:cubicBezTo>
                  <a:lnTo>
                    <a:pt x="263051" y="410955"/>
                  </a:lnTo>
                  <a:cubicBezTo>
                    <a:pt x="262644" y="410549"/>
                    <a:pt x="262237" y="410549"/>
                    <a:pt x="262237" y="410143"/>
                  </a:cubicBezTo>
                  <a:cubicBezTo>
                    <a:pt x="261830" y="410143"/>
                    <a:pt x="261423" y="410143"/>
                    <a:pt x="261015" y="410549"/>
                  </a:cubicBezTo>
                  <a:cubicBezTo>
                    <a:pt x="254909" y="415421"/>
                    <a:pt x="245953" y="414609"/>
                    <a:pt x="240660" y="408519"/>
                  </a:cubicBezTo>
                  <a:cubicBezTo>
                    <a:pt x="236996" y="404864"/>
                    <a:pt x="232518" y="401210"/>
                    <a:pt x="227633" y="397962"/>
                  </a:cubicBezTo>
                  <a:cubicBezTo>
                    <a:pt x="221119" y="393902"/>
                    <a:pt x="219084" y="385375"/>
                    <a:pt x="222748" y="378067"/>
                  </a:cubicBezTo>
                  <a:cubicBezTo>
                    <a:pt x="222748" y="378067"/>
                    <a:pt x="222748" y="378067"/>
                    <a:pt x="222748" y="377661"/>
                  </a:cubicBezTo>
                  <a:cubicBezTo>
                    <a:pt x="222341" y="377661"/>
                    <a:pt x="222341" y="377255"/>
                    <a:pt x="221934" y="377255"/>
                  </a:cubicBezTo>
                  <a:close/>
                  <a:moveTo>
                    <a:pt x="217455" y="361014"/>
                  </a:moveTo>
                  <a:lnTo>
                    <a:pt x="226005" y="363450"/>
                  </a:lnTo>
                  <a:cubicBezTo>
                    <a:pt x="230483" y="364668"/>
                    <a:pt x="233740" y="368322"/>
                    <a:pt x="236182" y="372383"/>
                  </a:cubicBezTo>
                  <a:cubicBezTo>
                    <a:pt x="237403" y="376443"/>
                    <a:pt x="237403" y="381315"/>
                    <a:pt x="234961" y="384969"/>
                  </a:cubicBezTo>
                  <a:cubicBezTo>
                    <a:pt x="234961" y="385375"/>
                    <a:pt x="234961" y="385781"/>
                    <a:pt x="235368" y="385781"/>
                  </a:cubicBezTo>
                  <a:cubicBezTo>
                    <a:pt x="241067" y="389435"/>
                    <a:pt x="246767" y="394308"/>
                    <a:pt x="251245" y="399180"/>
                  </a:cubicBezTo>
                  <a:cubicBezTo>
                    <a:pt x="251652" y="399180"/>
                    <a:pt x="252059" y="399586"/>
                    <a:pt x="252873" y="399180"/>
                  </a:cubicBezTo>
                  <a:cubicBezTo>
                    <a:pt x="256130" y="396744"/>
                    <a:pt x="261015" y="395526"/>
                    <a:pt x="265086" y="396744"/>
                  </a:cubicBezTo>
                  <a:cubicBezTo>
                    <a:pt x="269565" y="397556"/>
                    <a:pt x="273228" y="400398"/>
                    <a:pt x="275264" y="404052"/>
                  </a:cubicBezTo>
                  <a:lnTo>
                    <a:pt x="279742" y="412173"/>
                  </a:lnTo>
                  <a:cubicBezTo>
                    <a:pt x="281778" y="416233"/>
                    <a:pt x="282185" y="420699"/>
                    <a:pt x="280149" y="425165"/>
                  </a:cubicBezTo>
                  <a:cubicBezTo>
                    <a:pt x="278521" y="429226"/>
                    <a:pt x="275264" y="432068"/>
                    <a:pt x="270786" y="433286"/>
                  </a:cubicBezTo>
                  <a:cubicBezTo>
                    <a:pt x="270379" y="433692"/>
                    <a:pt x="269972" y="434098"/>
                    <a:pt x="269972" y="434504"/>
                  </a:cubicBezTo>
                  <a:cubicBezTo>
                    <a:pt x="271600" y="441000"/>
                    <a:pt x="272007" y="447496"/>
                    <a:pt x="271600" y="454399"/>
                  </a:cubicBezTo>
                  <a:cubicBezTo>
                    <a:pt x="271600" y="454805"/>
                    <a:pt x="272414" y="455211"/>
                    <a:pt x="272821" y="455211"/>
                  </a:cubicBezTo>
                  <a:cubicBezTo>
                    <a:pt x="277707" y="456023"/>
                    <a:pt x="281371" y="458459"/>
                    <a:pt x="283813" y="462113"/>
                  </a:cubicBezTo>
                  <a:cubicBezTo>
                    <a:pt x="286256" y="466173"/>
                    <a:pt x="287070" y="470640"/>
                    <a:pt x="285849" y="475106"/>
                  </a:cubicBezTo>
                  <a:lnTo>
                    <a:pt x="282999" y="483226"/>
                  </a:lnTo>
                  <a:cubicBezTo>
                    <a:pt x="281778" y="487286"/>
                    <a:pt x="278521" y="490535"/>
                    <a:pt x="274043" y="492565"/>
                  </a:cubicBezTo>
                  <a:cubicBezTo>
                    <a:pt x="269972" y="494189"/>
                    <a:pt x="265494" y="493783"/>
                    <a:pt x="261015" y="491753"/>
                  </a:cubicBezTo>
                  <a:cubicBezTo>
                    <a:pt x="260608" y="491753"/>
                    <a:pt x="259794" y="491753"/>
                    <a:pt x="259794" y="492159"/>
                  </a:cubicBezTo>
                  <a:cubicBezTo>
                    <a:pt x="256130" y="497437"/>
                    <a:pt x="251652" y="502715"/>
                    <a:pt x="246767" y="507181"/>
                  </a:cubicBezTo>
                  <a:cubicBezTo>
                    <a:pt x="246767" y="507587"/>
                    <a:pt x="246767" y="507994"/>
                    <a:pt x="246767" y="507994"/>
                  </a:cubicBezTo>
                  <a:cubicBezTo>
                    <a:pt x="246767" y="507994"/>
                    <a:pt x="246767" y="507994"/>
                    <a:pt x="246767" y="508400"/>
                  </a:cubicBezTo>
                  <a:cubicBezTo>
                    <a:pt x="249617" y="511648"/>
                    <a:pt x="250838" y="516520"/>
                    <a:pt x="249617" y="520986"/>
                  </a:cubicBezTo>
                  <a:cubicBezTo>
                    <a:pt x="248802" y="525046"/>
                    <a:pt x="245953" y="528701"/>
                    <a:pt x="241882" y="530731"/>
                  </a:cubicBezTo>
                  <a:lnTo>
                    <a:pt x="233740" y="535197"/>
                  </a:lnTo>
                  <a:cubicBezTo>
                    <a:pt x="229669" y="536821"/>
                    <a:pt x="225190" y="537227"/>
                    <a:pt x="220712" y="535603"/>
                  </a:cubicBezTo>
                  <a:cubicBezTo>
                    <a:pt x="216641" y="533573"/>
                    <a:pt x="213384" y="529919"/>
                    <a:pt x="212163" y="525858"/>
                  </a:cubicBezTo>
                  <a:cubicBezTo>
                    <a:pt x="212163" y="525452"/>
                    <a:pt x="211349" y="525046"/>
                    <a:pt x="210942" y="525046"/>
                  </a:cubicBezTo>
                  <a:cubicBezTo>
                    <a:pt x="204021" y="526670"/>
                    <a:pt x="197507" y="527076"/>
                    <a:pt x="190587" y="526670"/>
                  </a:cubicBezTo>
                  <a:cubicBezTo>
                    <a:pt x="189772" y="526670"/>
                    <a:pt x="189772" y="527076"/>
                    <a:pt x="189772" y="527076"/>
                  </a:cubicBezTo>
                  <a:cubicBezTo>
                    <a:pt x="188958" y="531949"/>
                    <a:pt x="186516" y="535603"/>
                    <a:pt x="182852" y="537633"/>
                  </a:cubicBezTo>
                  <a:cubicBezTo>
                    <a:pt x="180409" y="539663"/>
                    <a:pt x="177559" y="540475"/>
                    <a:pt x="174710" y="540475"/>
                  </a:cubicBezTo>
                  <a:cubicBezTo>
                    <a:pt x="173081" y="540475"/>
                    <a:pt x="171453" y="540069"/>
                    <a:pt x="169824" y="539663"/>
                  </a:cubicBezTo>
                  <a:lnTo>
                    <a:pt x="161275" y="536821"/>
                  </a:lnTo>
                  <a:cubicBezTo>
                    <a:pt x="156797" y="535603"/>
                    <a:pt x="153133" y="532355"/>
                    <a:pt x="151505" y="528295"/>
                  </a:cubicBezTo>
                  <a:cubicBezTo>
                    <a:pt x="150284" y="523828"/>
                    <a:pt x="150284" y="519362"/>
                    <a:pt x="152319" y="515302"/>
                  </a:cubicBezTo>
                  <a:cubicBezTo>
                    <a:pt x="152726" y="515302"/>
                    <a:pt x="152726" y="514490"/>
                    <a:pt x="151912" y="514490"/>
                  </a:cubicBezTo>
                  <a:cubicBezTo>
                    <a:pt x="146213" y="510836"/>
                    <a:pt x="140920" y="506369"/>
                    <a:pt x="136035" y="501497"/>
                  </a:cubicBezTo>
                  <a:cubicBezTo>
                    <a:pt x="136035" y="501091"/>
                    <a:pt x="135221" y="501091"/>
                    <a:pt x="134814" y="501497"/>
                  </a:cubicBezTo>
                  <a:cubicBezTo>
                    <a:pt x="131557" y="503933"/>
                    <a:pt x="126671" y="505151"/>
                    <a:pt x="122193" y="503933"/>
                  </a:cubicBezTo>
                  <a:cubicBezTo>
                    <a:pt x="117715" y="503121"/>
                    <a:pt x="114051" y="500279"/>
                    <a:pt x="112016" y="496219"/>
                  </a:cubicBezTo>
                  <a:lnTo>
                    <a:pt x="107538" y="488099"/>
                  </a:lnTo>
                  <a:cubicBezTo>
                    <a:pt x="105502" y="484444"/>
                    <a:pt x="105502" y="479572"/>
                    <a:pt x="107131" y="475512"/>
                  </a:cubicBezTo>
                  <a:cubicBezTo>
                    <a:pt x="108759" y="471452"/>
                    <a:pt x="112423" y="468204"/>
                    <a:pt x="116901" y="466985"/>
                  </a:cubicBezTo>
                  <a:cubicBezTo>
                    <a:pt x="117308" y="466579"/>
                    <a:pt x="117308" y="466579"/>
                    <a:pt x="117308" y="466173"/>
                  </a:cubicBezTo>
                  <a:cubicBezTo>
                    <a:pt x="116087" y="459677"/>
                    <a:pt x="115273" y="452775"/>
                    <a:pt x="115273" y="446278"/>
                  </a:cubicBezTo>
                  <a:cubicBezTo>
                    <a:pt x="115273" y="445872"/>
                    <a:pt x="114866" y="445466"/>
                    <a:pt x="114458" y="445466"/>
                  </a:cubicBezTo>
                  <a:cubicBezTo>
                    <a:pt x="109980" y="444654"/>
                    <a:pt x="105909" y="441812"/>
                    <a:pt x="103467" y="438158"/>
                  </a:cubicBezTo>
                  <a:cubicBezTo>
                    <a:pt x="101024" y="434504"/>
                    <a:pt x="100617" y="430038"/>
                    <a:pt x="101838" y="425571"/>
                  </a:cubicBezTo>
                  <a:lnTo>
                    <a:pt x="104281" y="417045"/>
                  </a:lnTo>
                  <a:cubicBezTo>
                    <a:pt x="105909" y="412985"/>
                    <a:pt x="108759" y="409737"/>
                    <a:pt x="113237" y="407707"/>
                  </a:cubicBezTo>
                  <a:cubicBezTo>
                    <a:pt x="117308" y="406082"/>
                    <a:pt x="122193" y="406082"/>
                    <a:pt x="126264" y="408519"/>
                  </a:cubicBezTo>
                  <a:cubicBezTo>
                    <a:pt x="126671" y="408519"/>
                    <a:pt x="127486" y="408519"/>
                    <a:pt x="127486" y="408519"/>
                  </a:cubicBezTo>
                  <a:cubicBezTo>
                    <a:pt x="131150" y="402834"/>
                    <a:pt x="135628" y="397962"/>
                    <a:pt x="140513" y="393090"/>
                  </a:cubicBezTo>
                  <a:cubicBezTo>
                    <a:pt x="140920" y="393090"/>
                    <a:pt x="140920" y="392684"/>
                    <a:pt x="140513" y="392278"/>
                  </a:cubicBezTo>
                  <a:cubicBezTo>
                    <a:pt x="137663" y="388623"/>
                    <a:pt x="136442" y="384157"/>
                    <a:pt x="137663" y="379691"/>
                  </a:cubicBezTo>
                  <a:cubicBezTo>
                    <a:pt x="138477" y="375225"/>
                    <a:pt x="141734" y="371570"/>
                    <a:pt x="145805" y="369540"/>
                  </a:cubicBezTo>
                  <a:lnTo>
                    <a:pt x="153947" y="365480"/>
                  </a:lnTo>
                  <a:cubicBezTo>
                    <a:pt x="157611" y="363450"/>
                    <a:pt x="162497" y="363450"/>
                    <a:pt x="166568" y="365074"/>
                  </a:cubicBezTo>
                  <a:cubicBezTo>
                    <a:pt x="170639" y="367104"/>
                    <a:pt x="173895" y="370352"/>
                    <a:pt x="175524" y="374819"/>
                  </a:cubicBezTo>
                  <a:cubicBezTo>
                    <a:pt x="175524" y="375225"/>
                    <a:pt x="175931" y="375225"/>
                    <a:pt x="176745" y="375225"/>
                  </a:cubicBezTo>
                  <a:cubicBezTo>
                    <a:pt x="183259" y="374007"/>
                    <a:pt x="189772" y="373601"/>
                    <a:pt x="196693" y="374007"/>
                  </a:cubicBezTo>
                  <a:cubicBezTo>
                    <a:pt x="197507" y="374007"/>
                    <a:pt x="197507" y="373601"/>
                    <a:pt x="197507" y="372789"/>
                  </a:cubicBezTo>
                  <a:cubicBezTo>
                    <a:pt x="198322" y="368728"/>
                    <a:pt x="200764" y="364668"/>
                    <a:pt x="204428" y="362232"/>
                  </a:cubicBezTo>
                  <a:cubicBezTo>
                    <a:pt x="208499" y="359796"/>
                    <a:pt x="213384" y="359390"/>
                    <a:pt x="217455" y="361014"/>
                  </a:cubicBezTo>
                  <a:close/>
                  <a:moveTo>
                    <a:pt x="418477" y="337856"/>
                  </a:moveTo>
                  <a:cubicBezTo>
                    <a:pt x="396090" y="330470"/>
                    <a:pt x="372890" y="342370"/>
                    <a:pt x="365971" y="364120"/>
                  </a:cubicBezTo>
                  <a:cubicBezTo>
                    <a:pt x="359051" y="385870"/>
                    <a:pt x="371669" y="408441"/>
                    <a:pt x="393648" y="415827"/>
                  </a:cubicBezTo>
                  <a:cubicBezTo>
                    <a:pt x="404638" y="419110"/>
                    <a:pt x="415628" y="418290"/>
                    <a:pt x="425803" y="413365"/>
                  </a:cubicBezTo>
                  <a:cubicBezTo>
                    <a:pt x="435572" y="408441"/>
                    <a:pt x="442491" y="400233"/>
                    <a:pt x="446155" y="389563"/>
                  </a:cubicBezTo>
                  <a:cubicBezTo>
                    <a:pt x="453074" y="367813"/>
                    <a:pt x="440456" y="344833"/>
                    <a:pt x="418477" y="337856"/>
                  </a:cubicBezTo>
                  <a:close/>
                  <a:moveTo>
                    <a:pt x="400326" y="321403"/>
                  </a:moveTo>
                  <a:cubicBezTo>
                    <a:pt x="407589" y="320774"/>
                    <a:pt x="415119" y="321544"/>
                    <a:pt x="422547" y="323904"/>
                  </a:cubicBezTo>
                  <a:cubicBezTo>
                    <a:pt x="452260" y="333753"/>
                    <a:pt x="468541" y="364941"/>
                    <a:pt x="459586" y="394077"/>
                  </a:cubicBezTo>
                  <a:cubicBezTo>
                    <a:pt x="455109" y="408441"/>
                    <a:pt x="445341" y="419521"/>
                    <a:pt x="431909" y="426497"/>
                  </a:cubicBezTo>
                  <a:cubicBezTo>
                    <a:pt x="424175" y="430191"/>
                    <a:pt x="415628" y="432653"/>
                    <a:pt x="407080" y="432653"/>
                  </a:cubicBezTo>
                  <a:cubicBezTo>
                    <a:pt x="400975" y="432653"/>
                    <a:pt x="394869" y="431422"/>
                    <a:pt x="389171" y="429780"/>
                  </a:cubicBezTo>
                  <a:cubicBezTo>
                    <a:pt x="359865" y="420342"/>
                    <a:pt x="343177" y="388743"/>
                    <a:pt x="352132" y="359606"/>
                  </a:cubicBezTo>
                  <a:cubicBezTo>
                    <a:pt x="359153" y="337754"/>
                    <a:pt x="378537" y="323288"/>
                    <a:pt x="400326" y="321403"/>
                  </a:cubicBezTo>
                  <a:close/>
                  <a:moveTo>
                    <a:pt x="432890" y="270659"/>
                  </a:moveTo>
                  <a:cubicBezTo>
                    <a:pt x="431670" y="269843"/>
                    <a:pt x="430451" y="270251"/>
                    <a:pt x="429232" y="271067"/>
                  </a:cubicBezTo>
                  <a:cubicBezTo>
                    <a:pt x="429232" y="271067"/>
                    <a:pt x="428012" y="272290"/>
                    <a:pt x="428012" y="273513"/>
                  </a:cubicBezTo>
                  <a:cubicBezTo>
                    <a:pt x="426793" y="282890"/>
                    <a:pt x="418663" y="289414"/>
                    <a:pt x="408908" y="289006"/>
                  </a:cubicBezTo>
                  <a:cubicBezTo>
                    <a:pt x="401591" y="288598"/>
                    <a:pt x="393462" y="289006"/>
                    <a:pt x="385739" y="290637"/>
                  </a:cubicBezTo>
                  <a:cubicBezTo>
                    <a:pt x="376796" y="292675"/>
                    <a:pt x="367448" y="287375"/>
                    <a:pt x="365009" y="278405"/>
                  </a:cubicBezTo>
                  <a:cubicBezTo>
                    <a:pt x="364196" y="277182"/>
                    <a:pt x="362976" y="275959"/>
                    <a:pt x="362570" y="275959"/>
                  </a:cubicBezTo>
                  <a:cubicBezTo>
                    <a:pt x="361757" y="275959"/>
                    <a:pt x="360538" y="275144"/>
                    <a:pt x="358912" y="275959"/>
                  </a:cubicBezTo>
                  <a:lnTo>
                    <a:pt x="347937" y="281667"/>
                  </a:lnTo>
                  <a:cubicBezTo>
                    <a:pt x="346717" y="282075"/>
                    <a:pt x="346311" y="283298"/>
                    <a:pt x="346311" y="284113"/>
                  </a:cubicBezTo>
                  <a:cubicBezTo>
                    <a:pt x="345904" y="284521"/>
                    <a:pt x="345904" y="285744"/>
                    <a:pt x="346717" y="286967"/>
                  </a:cubicBezTo>
                  <a:cubicBezTo>
                    <a:pt x="352815" y="294714"/>
                    <a:pt x="352002" y="305314"/>
                    <a:pt x="345091" y="311430"/>
                  </a:cubicBezTo>
                  <a:cubicBezTo>
                    <a:pt x="338994" y="316322"/>
                    <a:pt x="334117" y="322438"/>
                    <a:pt x="330052" y="328554"/>
                  </a:cubicBezTo>
                  <a:cubicBezTo>
                    <a:pt x="325174" y="336708"/>
                    <a:pt x="314606" y="339154"/>
                    <a:pt x="306070" y="334669"/>
                  </a:cubicBezTo>
                  <a:cubicBezTo>
                    <a:pt x="305257" y="334262"/>
                    <a:pt x="303631" y="333854"/>
                    <a:pt x="302818" y="334262"/>
                  </a:cubicBezTo>
                  <a:cubicBezTo>
                    <a:pt x="302005" y="334669"/>
                    <a:pt x="301192" y="335485"/>
                    <a:pt x="300786" y="336708"/>
                  </a:cubicBezTo>
                  <a:lnTo>
                    <a:pt x="297128" y="348124"/>
                  </a:lnTo>
                  <a:cubicBezTo>
                    <a:pt x="296315" y="349754"/>
                    <a:pt x="297128" y="350978"/>
                    <a:pt x="297534" y="350978"/>
                  </a:cubicBezTo>
                  <a:cubicBezTo>
                    <a:pt x="297941" y="352201"/>
                    <a:pt x="299160" y="353016"/>
                    <a:pt x="300379" y="353424"/>
                  </a:cubicBezTo>
                  <a:cubicBezTo>
                    <a:pt x="309728" y="354647"/>
                    <a:pt x="316638" y="362393"/>
                    <a:pt x="316232" y="371771"/>
                  </a:cubicBezTo>
                  <a:cubicBezTo>
                    <a:pt x="315825" y="379517"/>
                    <a:pt x="316638" y="386856"/>
                    <a:pt x="318264" y="394602"/>
                  </a:cubicBezTo>
                  <a:cubicBezTo>
                    <a:pt x="320703" y="403164"/>
                    <a:pt x="315419" y="412542"/>
                    <a:pt x="306070" y="415396"/>
                  </a:cubicBezTo>
                  <a:cubicBezTo>
                    <a:pt x="304444" y="416211"/>
                    <a:pt x="303631" y="417027"/>
                    <a:pt x="303631" y="417434"/>
                  </a:cubicBezTo>
                  <a:cubicBezTo>
                    <a:pt x="303225" y="418250"/>
                    <a:pt x="303225" y="419065"/>
                    <a:pt x="303631" y="420696"/>
                  </a:cubicBezTo>
                  <a:lnTo>
                    <a:pt x="309322" y="431704"/>
                  </a:lnTo>
                  <a:cubicBezTo>
                    <a:pt x="310541" y="432927"/>
                    <a:pt x="311761" y="433335"/>
                    <a:pt x="312574" y="433743"/>
                  </a:cubicBezTo>
                  <a:cubicBezTo>
                    <a:pt x="312980" y="433743"/>
                    <a:pt x="314199" y="433743"/>
                    <a:pt x="315419" y="432927"/>
                  </a:cubicBezTo>
                  <a:cubicBezTo>
                    <a:pt x="315825" y="432927"/>
                    <a:pt x="315825" y="432927"/>
                    <a:pt x="315825" y="432927"/>
                  </a:cubicBezTo>
                  <a:cubicBezTo>
                    <a:pt x="319077" y="430481"/>
                    <a:pt x="323142" y="429258"/>
                    <a:pt x="326800" y="429258"/>
                  </a:cubicBezTo>
                  <a:cubicBezTo>
                    <a:pt x="331678" y="429258"/>
                    <a:pt x="336556" y="431297"/>
                    <a:pt x="340214" y="435374"/>
                  </a:cubicBezTo>
                  <a:cubicBezTo>
                    <a:pt x="345498" y="440674"/>
                    <a:pt x="351595" y="445974"/>
                    <a:pt x="358099" y="449643"/>
                  </a:cubicBezTo>
                  <a:cubicBezTo>
                    <a:pt x="366228" y="454944"/>
                    <a:pt x="368667" y="465136"/>
                    <a:pt x="364196" y="473698"/>
                  </a:cubicBezTo>
                  <a:cubicBezTo>
                    <a:pt x="363789" y="474921"/>
                    <a:pt x="363789" y="476145"/>
                    <a:pt x="363789" y="476552"/>
                  </a:cubicBezTo>
                  <a:cubicBezTo>
                    <a:pt x="364602" y="477775"/>
                    <a:pt x="365415" y="478591"/>
                    <a:pt x="366635" y="478999"/>
                  </a:cubicBezTo>
                  <a:lnTo>
                    <a:pt x="378422" y="482668"/>
                  </a:lnTo>
                  <a:cubicBezTo>
                    <a:pt x="379642" y="483076"/>
                    <a:pt x="380861" y="483076"/>
                    <a:pt x="382081" y="482260"/>
                  </a:cubicBezTo>
                  <a:cubicBezTo>
                    <a:pt x="382487" y="481852"/>
                    <a:pt x="383300" y="481037"/>
                    <a:pt x="383707" y="479814"/>
                  </a:cubicBezTo>
                  <a:cubicBezTo>
                    <a:pt x="384926" y="470437"/>
                    <a:pt x="393462" y="463913"/>
                    <a:pt x="402404" y="463913"/>
                  </a:cubicBezTo>
                  <a:cubicBezTo>
                    <a:pt x="410127" y="464729"/>
                    <a:pt x="418257" y="463913"/>
                    <a:pt x="425573" y="462282"/>
                  </a:cubicBezTo>
                  <a:cubicBezTo>
                    <a:pt x="434922" y="460652"/>
                    <a:pt x="443865" y="465952"/>
                    <a:pt x="447116" y="474921"/>
                  </a:cubicBezTo>
                  <a:cubicBezTo>
                    <a:pt x="447116" y="476145"/>
                    <a:pt x="448336" y="476960"/>
                    <a:pt x="449149" y="477368"/>
                  </a:cubicBezTo>
                  <a:cubicBezTo>
                    <a:pt x="449962" y="477368"/>
                    <a:pt x="451181" y="478183"/>
                    <a:pt x="452807" y="477368"/>
                  </a:cubicBezTo>
                  <a:lnTo>
                    <a:pt x="463782" y="471660"/>
                  </a:lnTo>
                  <a:cubicBezTo>
                    <a:pt x="465001" y="471252"/>
                    <a:pt x="465408" y="470029"/>
                    <a:pt x="465408" y="469213"/>
                  </a:cubicBezTo>
                  <a:cubicBezTo>
                    <a:pt x="465814" y="468806"/>
                    <a:pt x="465814" y="467583"/>
                    <a:pt x="465001" y="466360"/>
                  </a:cubicBezTo>
                  <a:cubicBezTo>
                    <a:pt x="458904" y="459021"/>
                    <a:pt x="459717" y="448013"/>
                    <a:pt x="466627" y="441897"/>
                  </a:cubicBezTo>
                  <a:cubicBezTo>
                    <a:pt x="472318" y="436597"/>
                    <a:pt x="477602" y="430889"/>
                    <a:pt x="481667" y="424773"/>
                  </a:cubicBezTo>
                  <a:cubicBezTo>
                    <a:pt x="486544" y="416619"/>
                    <a:pt x="497113" y="414173"/>
                    <a:pt x="505242" y="418658"/>
                  </a:cubicBezTo>
                  <a:cubicBezTo>
                    <a:pt x="506462" y="419065"/>
                    <a:pt x="507681" y="419065"/>
                    <a:pt x="508900" y="418658"/>
                  </a:cubicBezTo>
                  <a:cubicBezTo>
                    <a:pt x="509307" y="418658"/>
                    <a:pt x="510526" y="417842"/>
                    <a:pt x="510933" y="416619"/>
                  </a:cubicBezTo>
                  <a:lnTo>
                    <a:pt x="514591" y="404795"/>
                  </a:lnTo>
                  <a:cubicBezTo>
                    <a:pt x="514998" y="403572"/>
                    <a:pt x="514591" y="402349"/>
                    <a:pt x="514185" y="401941"/>
                  </a:cubicBezTo>
                  <a:cubicBezTo>
                    <a:pt x="513372" y="401126"/>
                    <a:pt x="512559" y="400310"/>
                    <a:pt x="511339" y="399903"/>
                  </a:cubicBezTo>
                  <a:cubicBezTo>
                    <a:pt x="501584" y="398680"/>
                    <a:pt x="494674" y="390933"/>
                    <a:pt x="495487" y="381556"/>
                  </a:cubicBezTo>
                  <a:cubicBezTo>
                    <a:pt x="495893" y="373809"/>
                    <a:pt x="494674" y="366470"/>
                    <a:pt x="493454" y="358724"/>
                  </a:cubicBezTo>
                  <a:cubicBezTo>
                    <a:pt x="491016" y="349754"/>
                    <a:pt x="496706" y="340377"/>
                    <a:pt x="505242" y="337931"/>
                  </a:cubicBezTo>
                  <a:cubicBezTo>
                    <a:pt x="506868" y="337523"/>
                    <a:pt x="507681" y="336300"/>
                    <a:pt x="507681" y="335485"/>
                  </a:cubicBezTo>
                  <a:cubicBezTo>
                    <a:pt x="508087" y="335077"/>
                    <a:pt x="508494" y="333854"/>
                    <a:pt x="507681" y="332631"/>
                  </a:cubicBezTo>
                  <a:lnTo>
                    <a:pt x="501990" y="321623"/>
                  </a:lnTo>
                  <a:cubicBezTo>
                    <a:pt x="501177" y="319992"/>
                    <a:pt x="499958" y="319992"/>
                    <a:pt x="499145" y="319584"/>
                  </a:cubicBezTo>
                  <a:cubicBezTo>
                    <a:pt x="498332" y="319584"/>
                    <a:pt x="497113" y="319176"/>
                    <a:pt x="495893" y="320399"/>
                  </a:cubicBezTo>
                  <a:cubicBezTo>
                    <a:pt x="488577" y="325700"/>
                    <a:pt x="478008" y="324884"/>
                    <a:pt x="471505" y="317953"/>
                  </a:cubicBezTo>
                  <a:cubicBezTo>
                    <a:pt x="466221" y="312653"/>
                    <a:pt x="460124" y="307353"/>
                    <a:pt x="453620" y="303276"/>
                  </a:cubicBezTo>
                  <a:cubicBezTo>
                    <a:pt x="445897" y="298383"/>
                    <a:pt x="443052" y="287783"/>
                    <a:pt x="447116" y="279628"/>
                  </a:cubicBezTo>
                  <a:cubicBezTo>
                    <a:pt x="447929" y="278405"/>
                    <a:pt x="447523" y="277182"/>
                    <a:pt x="447523" y="276775"/>
                  </a:cubicBezTo>
                  <a:cubicBezTo>
                    <a:pt x="447116" y="275551"/>
                    <a:pt x="445897" y="274736"/>
                    <a:pt x="444678" y="274328"/>
                  </a:cubicBezTo>
                  <a:close/>
                  <a:moveTo>
                    <a:pt x="437361" y="256797"/>
                  </a:moveTo>
                  <a:lnTo>
                    <a:pt x="449149" y="260466"/>
                  </a:lnTo>
                  <a:cubicBezTo>
                    <a:pt x="454433" y="262505"/>
                    <a:pt x="458498" y="266174"/>
                    <a:pt x="460530" y="271067"/>
                  </a:cubicBezTo>
                  <a:cubicBezTo>
                    <a:pt x="462562" y="275959"/>
                    <a:pt x="462562" y="281667"/>
                    <a:pt x="460124" y="286560"/>
                  </a:cubicBezTo>
                  <a:cubicBezTo>
                    <a:pt x="458904" y="287783"/>
                    <a:pt x="459717" y="290229"/>
                    <a:pt x="461343" y="291044"/>
                  </a:cubicBezTo>
                  <a:cubicBezTo>
                    <a:pt x="468660" y="295937"/>
                    <a:pt x="475570" y="301645"/>
                    <a:pt x="482073" y="308168"/>
                  </a:cubicBezTo>
                  <a:cubicBezTo>
                    <a:pt x="483293" y="309799"/>
                    <a:pt x="485731" y="310207"/>
                    <a:pt x="487357" y="308984"/>
                  </a:cubicBezTo>
                  <a:cubicBezTo>
                    <a:pt x="491829" y="305722"/>
                    <a:pt x="497113" y="304499"/>
                    <a:pt x="502397" y="305722"/>
                  </a:cubicBezTo>
                  <a:cubicBezTo>
                    <a:pt x="507681" y="306945"/>
                    <a:pt x="512152" y="310207"/>
                    <a:pt x="514591" y="315099"/>
                  </a:cubicBezTo>
                  <a:lnTo>
                    <a:pt x="520282" y="325700"/>
                  </a:lnTo>
                  <a:cubicBezTo>
                    <a:pt x="523127" y="330592"/>
                    <a:pt x="523127" y="336300"/>
                    <a:pt x="521095" y="341193"/>
                  </a:cubicBezTo>
                  <a:cubicBezTo>
                    <a:pt x="519062" y="346085"/>
                    <a:pt x="514591" y="349754"/>
                    <a:pt x="509713" y="351385"/>
                  </a:cubicBezTo>
                  <a:cubicBezTo>
                    <a:pt x="507681" y="352201"/>
                    <a:pt x="506462" y="353832"/>
                    <a:pt x="506868" y="355870"/>
                  </a:cubicBezTo>
                  <a:cubicBezTo>
                    <a:pt x="508900" y="364024"/>
                    <a:pt x="510120" y="372994"/>
                    <a:pt x="509307" y="381963"/>
                  </a:cubicBezTo>
                  <a:cubicBezTo>
                    <a:pt x="509307" y="384002"/>
                    <a:pt x="510933" y="385633"/>
                    <a:pt x="512965" y="386041"/>
                  </a:cubicBezTo>
                  <a:cubicBezTo>
                    <a:pt x="518249" y="386448"/>
                    <a:pt x="523127" y="389710"/>
                    <a:pt x="526379" y="394195"/>
                  </a:cubicBezTo>
                  <a:cubicBezTo>
                    <a:pt x="528818" y="398680"/>
                    <a:pt x="529631" y="404387"/>
                    <a:pt x="528005" y="409280"/>
                  </a:cubicBezTo>
                  <a:lnTo>
                    <a:pt x="524346" y="421104"/>
                  </a:lnTo>
                  <a:cubicBezTo>
                    <a:pt x="523127" y="425996"/>
                    <a:pt x="519062" y="430073"/>
                    <a:pt x="514185" y="432112"/>
                  </a:cubicBezTo>
                  <a:cubicBezTo>
                    <a:pt x="509307" y="434150"/>
                    <a:pt x="503616" y="433743"/>
                    <a:pt x="498739" y="431297"/>
                  </a:cubicBezTo>
                  <a:cubicBezTo>
                    <a:pt x="497113" y="430481"/>
                    <a:pt x="494674" y="430889"/>
                    <a:pt x="493454" y="432520"/>
                  </a:cubicBezTo>
                  <a:cubicBezTo>
                    <a:pt x="488577" y="439858"/>
                    <a:pt x="482480" y="446382"/>
                    <a:pt x="475976" y="452497"/>
                  </a:cubicBezTo>
                  <a:cubicBezTo>
                    <a:pt x="474757" y="453721"/>
                    <a:pt x="474757" y="455759"/>
                    <a:pt x="475976" y="457390"/>
                  </a:cubicBezTo>
                  <a:cubicBezTo>
                    <a:pt x="479228" y="461875"/>
                    <a:pt x="480447" y="467175"/>
                    <a:pt x="479228" y="472475"/>
                  </a:cubicBezTo>
                  <a:cubicBezTo>
                    <a:pt x="478008" y="477775"/>
                    <a:pt x="474757" y="481852"/>
                    <a:pt x="469879" y="484299"/>
                  </a:cubicBezTo>
                  <a:lnTo>
                    <a:pt x="458904" y="490414"/>
                  </a:lnTo>
                  <a:cubicBezTo>
                    <a:pt x="454026" y="492453"/>
                    <a:pt x="448742" y="492453"/>
                    <a:pt x="443458" y="490414"/>
                  </a:cubicBezTo>
                  <a:cubicBezTo>
                    <a:pt x="438580" y="488376"/>
                    <a:pt x="435329" y="484299"/>
                    <a:pt x="433296" y="479406"/>
                  </a:cubicBezTo>
                  <a:cubicBezTo>
                    <a:pt x="432890" y="477368"/>
                    <a:pt x="430451" y="476145"/>
                    <a:pt x="428419" y="476552"/>
                  </a:cubicBezTo>
                  <a:cubicBezTo>
                    <a:pt x="419883" y="478183"/>
                    <a:pt x="410534" y="478999"/>
                    <a:pt x="401591" y="478183"/>
                  </a:cubicBezTo>
                  <a:cubicBezTo>
                    <a:pt x="399559" y="478183"/>
                    <a:pt x="397933" y="479406"/>
                    <a:pt x="397933" y="481852"/>
                  </a:cubicBezTo>
                  <a:cubicBezTo>
                    <a:pt x="397120" y="486745"/>
                    <a:pt x="394275" y="491637"/>
                    <a:pt x="389804" y="494491"/>
                  </a:cubicBezTo>
                  <a:cubicBezTo>
                    <a:pt x="386552" y="496122"/>
                    <a:pt x="383300" y="497345"/>
                    <a:pt x="380048" y="497345"/>
                  </a:cubicBezTo>
                  <a:cubicBezTo>
                    <a:pt x="378016" y="497345"/>
                    <a:pt x="375984" y="496938"/>
                    <a:pt x="374358" y="496122"/>
                  </a:cubicBezTo>
                  <a:lnTo>
                    <a:pt x="362570" y="492861"/>
                  </a:lnTo>
                  <a:cubicBezTo>
                    <a:pt x="356879" y="490822"/>
                    <a:pt x="353221" y="487153"/>
                    <a:pt x="350782" y="481852"/>
                  </a:cubicBezTo>
                  <a:cubicBezTo>
                    <a:pt x="348750" y="477368"/>
                    <a:pt x="349156" y="471660"/>
                    <a:pt x="351595" y="466767"/>
                  </a:cubicBezTo>
                  <a:cubicBezTo>
                    <a:pt x="352408" y="465136"/>
                    <a:pt x="352002" y="463098"/>
                    <a:pt x="350376" y="461875"/>
                  </a:cubicBezTo>
                  <a:cubicBezTo>
                    <a:pt x="342653" y="456982"/>
                    <a:pt x="335743" y="451274"/>
                    <a:pt x="329645" y="444751"/>
                  </a:cubicBezTo>
                  <a:cubicBezTo>
                    <a:pt x="328426" y="443120"/>
                    <a:pt x="325987" y="443120"/>
                    <a:pt x="324361" y="444343"/>
                  </a:cubicBezTo>
                  <a:cubicBezTo>
                    <a:pt x="324361" y="444343"/>
                    <a:pt x="324361" y="444343"/>
                    <a:pt x="323955" y="444343"/>
                  </a:cubicBezTo>
                  <a:cubicBezTo>
                    <a:pt x="319890" y="447197"/>
                    <a:pt x="314199" y="448420"/>
                    <a:pt x="309322" y="447197"/>
                  </a:cubicBezTo>
                  <a:cubicBezTo>
                    <a:pt x="304038" y="446382"/>
                    <a:pt x="299566" y="442712"/>
                    <a:pt x="297128" y="438228"/>
                  </a:cubicBezTo>
                  <a:lnTo>
                    <a:pt x="291437" y="427219"/>
                  </a:lnTo>
                  <a:cubicBezTo>
                    <a:pt x="288592" y="422735"/>
                    <a:pt x="288592" y="417027"/>
                    <a:pt x="290218" y="412134"/>
                  </a:cubicBezTo>
                  <a:cubicBezTo>
                    <a:pt x="292656" y="406834"/>
                    <a:pt x="296721" y="403164"/>
                    <a:pt x="301599" y="401941"/>
                  </a:cubicBezTo>
                  <a:cubicBezTo>
                    <a:pt x="302005" y="401941"/>
                    <a:pt x="302005" y="401941"/>
                    <a:pt x="302005" y="401941"/>
                  </a:cubicBezTo>
                  <a:cubicBezTo>
                    <a:pt x="303631" y="401126"/>
                    <a:pt x="304851" y="399495"/>
                    <a:pt x="304444" y="397456"/>
                  </a:cubicBezTo>
                  <a:cubicBezTo>
                    <a:pt x="302412" y="388894"/>
                    <a:pt x="301599" y="379925"/>
                    <a:pt x="302005" y="370955"/>
                  </a:cubicBezTo>
                  <a:cubicBezTo>
                    <a:pt x="302005" y="369324"/>
                    <a:pt x="300786" y="367694"/>
                    <a:pt x="298753" y="367286"/>
                  </a:cubicBezTo>
                  <a:cubicBezTo>
                    <a:pt x="293063" y="366470"/>
                    <a:pt x="288185" y="363617"/>
                    <a:pt x="285340" y="358724"/>
                  </a:cubicBezTo>
                  <a:cubicBezTo>
                    <a:pt x="282495" y="354647"/>
                    <a:pt x="282088" y="348939"/>
                    <a:pt x="283307" y="343639"/>
                  </a:cubicBezTo>
                  <a:lnTo>
                    <a:pt x="286966" y="332223"/>
                  </a:lnTo>
                  <a:cubicBezTo>
                    <a:pt x="288592" y="326923"/>
                    <a:pt x="292656" y="323253"/>
                    <a:pt x="297534" y="321215"/>
                  </a:cubicBezTo>
                  <a:cubicBezTo>
                    <a:pt x="302005" y="319176"/>
                    <a:pt x="308102" y="319584"/>
                    <a:pt x="312980" y="322030"/>
                  </a:cubicBezTo>
                  <a:cubicBezTo>
                    <a:pt x="314606" y="322846"/>
                    <a:pt x="317045" y="322438"/>
                    <a:pt x="318264" y="320807"/>
                  </a:cubicBezTo>
                  <a:cubicBezTo>
                    <a:pt x="322735" y="313468"/>
                    <a:pt x="328833" y="306945"/>
                    <a:pt x="335336" y="300829"/>
                  </a:cubicBezTo>
                  <a:cubicBezTo>
                    <a:pt x="336556" y="299606"/>
                    <a:pt x="336556" y="297160"/>
                    <a:pt x="335336" y="295937"/>
                  </a:cubicBezTo>
                  <a:cubicBezTo>
                    <a:pt x="332084" y="291452"/>
                    <a:pt x="330865" y="286152"/>
                    <a:pt x="332084" y="280444"/>
                  </a:cubicBezTo>
                  <a:cubicBezTo>
                    <a:pt x="333304" y="275551"/>
                    <a:pt x="336556" y="271067"/>
                    <a:pt x="341433" y="268620"/>
                  </a:cubicBezTo>
                  <a:lnTo>
                    <a:pt x="352408" y="263320"/>
                  </a:lnTo>
                  <a:cubicBezTo>
                    <a:pt x="357286" y="260874"/>
                    <a:pt x="362570" y="260466"/>
                    <a:pt x="367854" y="262912"/>
                  </a:cubicBezTo>
                  <a:cubicBezTo>
                    <a:pt x="372732" y="264951"/>
                    <a:pt x="376796" y="269028"/>
                    <a:pt x="378016" y="273921"/>
                  </a:cubicBezTo>
                  <a:cubicBezTo>
                    <a:pt x="378829" y="275959"/>
                    <a:pt x="380861" y="277182"/>
                    <a:pt x="382894" y="276775"/>
                  </a:cubicBezTo>
                  <a:cubicBezTo>
                    <a:pt x="391836" y="274736"/>
                    <a:pt x="400778" y="274328"/>
                    <a:pt x="410127" y="274736"/>
                  </a:cubicBezTo>
                  <a:cubicBezTo>
                    <a:pt x="411753" y="274736"/>
                    <a:pt x="413786" y="273513"/>
                    <a:pt x="413786" y="271474"/>
                  </a:cubicBezTo>
                  <a:cubicBezTo>
                    <a:pt x="414599" y="266174"/>
                    <a:pt x="417444" y="261689"/>
                    <a:pt x="421915" y="258835"/>
                  </a:cubicBezTo>
                  <a:cubicBezTo>
                    <a:pt x="426386" y="255574"/>
                    <a:pt x="432077" y="255166"/>
                    <a:pt x="437361" y="256797"/>
                  </a:cubicBezTo>
                  <a:close/>
                  <a:moveTo>
                    <a:pt x="180861" y="114900"/>
                  </a:moveTo>
                  <a:cubicBezTo>
                    <a:pt x="145093" y="114900"/>
                    <a:pt x="116641" y="143035"/>
                    <a:pt x="116641" y="177694"/>
                  </a:cubicBezTo>
                  <a:cubicBezTo>
                    <a:pt x="116641" y="212352"/>
                    <a:pt x="145093" y="240487"/>
                    <a:pt x="180861" y="240487"/>
                  </a:cubicBezTo>
                  <a:cubicBezTo>
                    <a:pt x="216630" y="240487"/>
                    <a:pt x="245895" y="212352"/>
                    <a:pt x="245895" y="177694"/>
                  </a:cubicBezTo>
                  <a:cubicBezTo>
                    <a:pt x="245895" y="143035"/>
                    <a:pt x="216630" y="114900"/>
                    <a:pt x="180861" y="114900"/>
                  </a:cubicBezTo>
                  <a:close/>
                  <a:moveTo>
                    <a:pt x="180861" y="100629"/>
                  </a:moveTo>
                  <a:cubicBezTo>
                    <a:pt x="224759" y="100629"/>
                    <a:pt x="260121" y="135288"/>
                    <a:pt x="260121" y="177694"/>
                  </a:cubicBezTo>
                  <a:cubicBezTo>
                    <a:pt x="260121" y="220099"/>
                    <a:pt x="224759" y="254758"/>
                    <a:pt x="180861" y="254758"/>
                  </a:cubicBezTo>
                  <a:cubicBezTo>
                    <a:pt x="137777" y="254758"/>
                    <a:pt x="102415" y="220099"/>
                    <a:pt x="102415" y="177694"/>
                  </a:cubicBezTo>
                  <a:cubicBezTo>
                    <a:pt x="102415" y="135288"/>
                    <a:pt x="137777" y="100629"/>
                    <a:pt x="180861" y="100629"/>
                  </a:cubicBezTo>
                  <a:close/>
                  <a:moveTo>
                    <a:pt x="173413" y="14264"/>
                  </a:moveTo>
                  <a:cubicBezTo>
                    <a:pt x="170157" y="14264"/>
                    <a:pt x="167714" y="15487"/>
                    <a:pt x="166086" y="17525"/>
                  </a:cubicBezTo>
                  <a:cubicBezTo>
                    <a:pt x="164051" y="19563"/>
                    <a:pt x="163644" y="22008"/>
                    <a:pt x="164051" y="24453"/>
                  </a:cubicBezTo>
                  <a:cubicBezTo>
                    <a:pt x="166086" y="36272"/>
                    <a:pt x="158759" y="48091"/>
                    <a:pt x="147361" y="50944"/>
                  </a:cubicBezTo>
                  <a:cubicBezTo>
                    <a:pt x="135963" y="54205"/>
                    <a:pt x="124972" y="58280"/>
                    <a:pt x="115202" y="63986"/>
                  </a:cubicBezTo>
                  <a:cubicBezTo>
                    <a:pt x="104211" y="69692"/>
                    <a:pt x="91184" y="67246"/>
                    <a:pt x="84264" y="57058"/>
                  </a:cubicBezTo>
                  <a:cubicBezTo>
                    <a:pt x="82636" y="55020"/>
                    <a:pt x="80193" y="53390"/>
                    <a:pt x="77344" y="53390"/>
                  </a:cubicBezTo>
                  <a:cubicBezTo>
                    <a:pt x="74901" y="52982"/>
                    <a:pt x="72052" y="54205"/>
                    <a:pt x="70017" y="55835"/>
                  </a:cubicBezTo>
                  <a:lnTo>
                    <a:pt x="56990" y="68469"/>
                  </a:lnTo>
                  <a:cubicBezTo>
                    <a:pt x="54955" y="70507"/>
                    <a:pt x="54141" y="72952"/>
                    <a:pt x="54548" y="75397"/>
                  </a:cubicBezTo>
                  <a:cubicBezTo>
                    <a:pt x="54548" y="78250"/>
                    <a:pt x="55769" y="80288"/>
                    <a:pt x="58211" y="81511"/>
                  </a:cubicBezTo>
                  <a:cubicBezTo>
                    <a:pt x="68388" y="88847"/>
                    <a:pt x="71238" y="101889"/>
                    <a:pt x="65132" y="112485"/>
                  </a:cubicBezTo>
                  <a:cubicBezTo>
                    <a:pt x="59433" y="122266"/>
                    <a:pt x="54955" y="132863"/>
                    <a:pt x="52105" y="143459"/>
                  </a:cubicBezTo>
                  <a:cubicBezTo>
                    <a:pt x="48849" y="154871"/>
                    <a:pt x="37044" y="162207"/>
                    <a:pt x="25239" y="160169"/>
                  </a:cubicBezTo>
                  <a:cubicBezTo>
                    <a:pt x="22389" y="159761"/>
                    <a:pt x="19540" y="160169"/>
                    <a:pt x="17504" y="162207"/>
                  </a:cubicBezTo>
                  <a:cubicBezTo>
                    <a:pt x="15469" y="163837"/>
                    <a:pt x="14248" y="166282"/>
                    <a:pt x="14248" y="168727"/>
                  </a:cubicBezTo>
                  <a:lnTo>
                    <a:pt x="14248" y="186660"/>
                  </a:lnTo>
                  <a:cubicBezTo>
                    <a:pt x="14248" y="189105"/>
                    <a:pt x="15469" y="191143"/>
                    <a:pt x="17504" y="193181"/>
                  </a:cubicBezTo>
                  <a:cubicBezTo>
                    <a:pt x="19540" y="194811"/>
                    <a:pt x="22389" y="195626"/>
                    <a:pt x="25239" y="195218"/>
                  </a:cubicBezTo>
                  <a:cubicBezTo>
                    <a:pt x="37044" y="193181"/>
                    <a:pt x="48849" y="200517"/>
                    <a:pt x="52105" y="211521"/>
                  </a:cubicBezTo>
                  <a:cubicBezTo>
                    <a:pt x="54955" y="222525"/>
                    <a:pt x="59433" y="233121"/>
                    <a:pt x="65132" y="242902"/>
                  </a:cubicBezTo>
                  <a:cubicBezTo>
                    <a:pt x="71238" y="253091"/>
                    <a:pt x="68388" y="266541"/>
                    <a:pt x="58211" y="273469"/>
                  </a:cubicBezTo>
                  <a:cubicBezTo>
                    <a:pt x="55769" y="275099"/>
                    <a:pt x="54548" y="277137"/>
                    <a:pt x="54548" y="279990"/>
                  </a:cubicBezTo>
                  <a:cubicBezTo>
                    <a:pt x="54141" y="282435"/>
                    <a:pt x="54955" y="284880"/>
                    <a:pt x="56990" y="286918"/>
                  </a:cubicBezTo>
                  <a:lnTo>
                    <a:pt x="70017" y="299552"/>
                  </a:lnTo>
                  <a:cubicBezTo>
                    <a:pt x="72052" y="301183"/>
                    <a:pt x="74901" y="301998"/>
                    <a:pt x="77344" y="301998"/>
                  </a:cubicBezTo>
                  <a:cubicBezTo>
                    <a:pt x="80193" y="301590"/>
                    <a:pt x="82636" y="300368"/>
                    <a:pt x="84264" y="298330"/>
                  </a:cubicBezTo>
                  <a:cubicBezTo>
                    <a:pt x="88742" y="291809"/>
                    <a:pt x="96069" y="288141"/>
                    <a:pt x="103397" y="288141"/>
                  </a:cubicBezTo>
                  <a:cubicBezTo>
                    <a:pt x="107060" y="288141"/>
                    <a:pt x="111538" y="288956"/>
                    <a:pt x="115202" y="291401"/>
                  </a:cubicBezTo>
                  <a:cubicBezTo>
                    <a:pt x="124972" y="297107"/>
                    <a:pt x="135963" y="301590"/>
                    <a:pt x="147361" y="304443"/>
                  </a:cubicBezTo>
                  <a:cubicBezTo>
                    <a:pt x="158759" y="307296"/>
                    <a:pt x="166086" y="318707"/>
                    <a:pt x="164051" y="330527"/>
                  </a:cubicBezTo>
                  <a:cubicBezTo>
                    <a:pt x="163644" y="333379"/>
                    <a:pt x="164051" y="335417"/>
                    <a:pt x="166086" y="337862"/>
                  </a:cubicBezTo>
                  <a:cubicBezTo>
                    <a:pt x="167714" y="339900"/>
                    <a:pt x="170157" y="341123"/>
                    <a:pt x="173413" y="341123"/>
                  </a:cubicBezTo>
                  <a:lnTo>
                    <a:pt x="191325" y="341123"/>
                  </a:lnTo>
                  <a:cubicBezTo>
                    <a:pt x="193767" y="341123"/>
                    <a:pt x="196617" y="339900"/>
                    <a:pt x="198245" y="337862"/>
                  </a:cubicBezTo>
                  <a:cubicBezTo>
                    <a:pt x="200280" y="335417"/>
                    <a:pt x="200687" y="333379"/>
                    <a:pt x="200280" y="330527"/>
                  </a:cubicBezTo>
                  <a:cubicBezTo>
                    <a:pt x="198245" y="318707"/>
                    <a:pt x="205572" y="307296"/>
                    <a:pt x="217377" y="304443"/>
                  </a:cubicBezTo>
                  <a:cubicBezTo>
                    <a:pt x="228368" y="301590"/>
                    <a:pt x="239359" y="297107"/>
                    <a:pt x="249536" y="291401"/>
                  </a:cubicBezTo>
                  <a:cubicBezTo>
                    <a:pt x="260120" y="285288"/>
                    <a:pt x="273147" y="288141"/>
                    <a:pt x="280474" y="298330"/>
                  </a:cubicBezTo>
                  <a:cubicBezTo>
                    <a:pt x="281695" y="300368"/>
                    <a:pt x="284137" y="301590"/>
                    <a:pt x="286987" y="301998"/>
                  </a:cubicBezTo>
                  <a:cubicBezTo>
                    <a:pt x="289837" y="301998"/>
                    <a:pt x="292279" y="301183"/>
                    <a:pt x="294721" y="299552"/>
                  </a:cubicBezTo>
                  <a:lnTo>
                    <a:pt x="307341" y="286918"/>
                  </a:lnTo>
                  <a:cubicBezTo>
                    <a:pt x="309376" y="284880"/>
                    <a:pt x="310190" y="282435"/>
                    <a:pt x="309783" y="279990"/>
                  </a:cubicBezTo>
                  <a:cubicBezTo>
                    <a:pt x="309783" y="277137"/>
                    <a:pt x="308155" y="275099"/>
                    <a:pt x="306119" y="273469"/>
                  </a:cubicBezTo>
                  <a:cubicBezTo>
                    <a:pt x="295943" y="266541"/>
                    <a:pt x="293093" y="253091"/>
                    <a:pt x="299199" y="242902"/>
                  </a:cubicBezTo>
                  <a:cubicBezTo>
                    <a:pt x="304898" y="233121"/>
                    <a:pt x="309376" y="222525"/>
                    <a:pt x="312633" y="211521"/>
                  </a:cubicBezTo>
                  <a:cubicBezTo>
                    <a:pt x="315482" y="200517"/>
                    <a:pt x="327287" y="193181"/>
                    <a:pt x="339092" y="195218"/>
                  </a:cubicBezTo>
                  <a:cubicBezTo>
                    <a:pt x="341942" y="195626"/>
                    <a:pt x="344791" y="194811"/>
                    <a:pt x="346827" y="193181"/>
                  </a:cubicBezTo>
                  <a:cubicBezTo>
                    <a:pt x="348862" y="191143"/>
                    <a:pt x="350083" y="189105"/>
                    <a:pt x="350083" y="186660"/>
                  </a:cubicBezTo>
                  <a:lnTo>
                    <a:pt x="350083" y="168727"/>
                  </a:lnTo>
                  <a:cubicBezTo>
                    <a:pt x="350083" y="166282"/>
                    <a:pt x="348862" y="163837"/>
                    <a:pt x="346827" y="162207"/>
                  </a:cubicBezTo>
                  <a:cubicBezTo>
                    <a:pt x="344791" y="160169"/>
                    <a:pt x="341942" y="159761"/>
                    <a:pt x="339092" y="160169"/>
                  </a:cubicBezTo>
                  <a:cubicBezTo>
                    <a:pt x="327287" y="162207"/>
                    <a:pt x="315482" y="154871"/>
                    <a:pt x="312633" y="143459"/>
                  </a:cubicBezTo>
                  <a:cubicBezTo>
                    <a:pt x="309376" y="132863"/>
                    <a:pt x="304898" y="122266"/>
                    <a:pt x="299199" y="112485"/>
                  </a:cubicBezTo>
                  <a:cubicBezTo>
                    <a:pt x="293093" y="101889"/>
                    <a:pt x="295943" y="88847"/>
                    <a:pt x="306119" y="81511"/>
                  </a:cubicBezTo>
                  <a:cubicBezTo>
                    <a:pt x="308155" y="80288"/>
                    <a:pt x="309783" y="78250"/>
                    <a:pt x="309783" y="75397"/>
                  </a:cubicBezTo>
                  <a:cubicBezTo>
                    <a:pt x="310190" y="72952"/>
                    <a:pt x="309376" y="70507"/>
                    <a:pt x="307341" y="68469"/>
                  </a:cubicBezTo>
                  <a:lnTo>
                    <a:pt x="294721" y="55835"/>
                  </a:lnTo>
                  <a:cubicBezTo>
                    <a:pt x="292279" y="54205"/>
                    <a:pt x="289837" y="52982"/>
                    <a:pt x="286987" y="53390"/>
                  </a:cubicBezTo>
                  <a:cubicBezTo>
                    <a:pt x="284137" y="53390"/>
                    <a:pt x="281695" y="55020"/>
                    <a:pt x="280474" y="57058"/>
                  </a:cubicBezTo>
                  <a:cubicBezTo>
                    <a:pt x="273147" y="67246"/>
                    <a:pt x="260120" y="69692"/>
                    <a:pt x="249536" y="63986"/>
                  </a:cubicBezTo>
                  <a:cubicBezTo>
                    <a:pt x="239359" y="58280"/>
                    <a:pt x="228368" y="54205"/>
                    <a:pt x="217377" y="50944"/>
                  </a:cubicBezTo>
                  <a:cubicBezTo>
                    <a:pt x="205572" y="48091"/>
                    <a:pt x="198245" y="36272"/>
                    <a:pt x="200280" y="24453"/>
                  </a:cubicBezTo>
                  <a:cubicBezTo>
                    <a:pt x="200687" y="22008"/>
                    <a:pt x="200280" y="19563"/>
                    <a:pt x="198245" y="17525"/>
                  </a:cubicBezTo>
                  <a:cubicBezTo>
                    <a:pt x="196617" y="15487"/>
                    <a:pt x="193767" y="14264"/>
                    <a:pt x="191325" y="14264"/>
                  </a:cubicBezTo>
                  <a:close/>
                  <a:moveTo>
                    <a:pt x="173413" y="0"/>
                  </a:moveTo>
                  <a:lnTo>
                    <a:pt x="191325" y="0"/>
                  </a:lnTo>
                  <a:cubicBezTo>
                    <a:pt x="198245" y="0"/>
                    <a:pt x="205165" y="3260"/>
                    <a:pt x="209236" y="8559"/>
                  </a:cubicBezTo>
                  <a:cubicBezTo>
                    <a:pt x="213714" y="13857"/>
                    <a:pt x="215342" y="20785"/>
                    <a:pt x="214121" y="27306"/>
                  </a:cubicBezTo>
                  <a:cubicBezTo>
                    <a:pt x="213714" y="31789"/>
                    <a:pt x="216156" y="35865"/>
                    <a:pt x="221041" y="37087"/>
                  </a:cubicBezTo>
                  <a:cubicBezTo>
                    <a:pt x="233253" y="40348"/>
                    <a:pt x="245465" y="45238"/>
                    <a:pt x="256456" y="51759"/>
                  </a:cubicBezTo>
                  <a:cubicBezTo>
                    <a:pt x="260527" y="54205"/>
                    <a:pt x="265819" y="52982"/>
                    <a:pt x="268669" y="48906"/>
                  </a:cubicBezTo>
                  <a:cubicBezTo>
                    <a:pt x="272739" y="43201"/>
                    <a:pt x="278846" y="39940"/>
                    <a:pt x="285766" y="39125"/>
                  </a:cubicBezTo>
                  <a:cubicBezTo>
                    <a:pt x="292686" y="38718"/>
                    <a:pt x="299606" y="41163"/>
                    <a:pt x="304084" y="45646"/>
                  </a:cubicBezTo>
                  <a:lnTo>
                    <a:pt x="317110" y="58280"/>
                  </a:lnTo>
                  <a:cubicBezTo>
                    <a:pt x="321995" y="63171"/>
                    <a:pt x="324438" y="69692"/>
                    <a:pt x="324438" y="76620"/>
                  </a:cubicBezTo>
                  <a:cubicBezTo>
                    <a:pt x="323217" y="83549"/>
                    <a:pt x="319960" y="89662"/>
                    <a:pt x="313854" y="93737"/>
                  </a:cubicBezTo>
                  <a:cubicBezTo>
                    <a:pt x="310190" y="96183"/>
                    <a:pt x="308969" y="101073"/>
                    <a:pt x="311411" y="105149"/>
                  </a:cubicBezTo>
                  <a:cubicBezTo>
                    <a:pt x="317518" y="116153"/>
                    <a:pt x="322809" y="127564"/>
                    <a:pt x="326066" y="140199"/>
                  </a:cubicBezTo>
                  <a:cubicBezTo>
                    <a:pt x="327287" y="144274"/>
                    <a:pt x="331765" y="147127"/>
                    <a:pt x="336650" y="145904"/>
                  </a:cubicBezTo>
                  <a:cubicBezTo>
                    <a:pt x="343570" y="144682"/>
                    <a:pt x="350491" y="146720"/>
                    <a:pt x="355782" y="151203"/>
                  </a:cubicBezTo>
                  <a:cubicBezTo>
                    <a:pt x="361481" y="155686"/>
                    <a:pt x="364331" y="162207"/>
                    <a:pt x="364331" y="168727"/>
                  </a:cubicBezTo>
                  <a:lnTo>
                    <a:pt x="364331" y="186660"/>
                  </a:lnTo>
                  <a:cubicBezTo>
                    <a:pt x="364331" y="193181"/>
                    <a:pt x="361481" y="199702"/>
                    <a:pt x="355782" y="204185"/>
                  </a:cubicBezTo>
                  <a:cubicBezTo>
                    <a:pt x="350491" y="208260"/>
                    <a:pt x="343570" y="210298"/>
                    <a:pt x="336650" y="209075"/>
                  </a:cubicBezTo>
                  <a:cubicBezTo>
                    <a:pt x="331765" y="208260"/>
                    <a:pt x="327287" y="211113"/>
                    <a:pt x="326066" y="215189"/>
                  </a:cubicBezTo>
                  <a:cubicBezTo>
                    <a:pt x="322809" y="227823"/>
                    <a:pt x="317518" y="239234"/>
                    <a:pt x="311411" y="250238"/>
                  </a:cubicBezTo>
                  <a:cubicBezTo>
                    <a:pt x="308969" y="254314"/>
                    <a:pt x="310190" y="259205"/>
                    <a:pt x="313854" y="261650"/>
                  </a:cubicBezTo>
                  <a:cubicBezTo>
                    <a:pt x="319960" y="265725"/>
                    <a:pt x="323217" y="271839"/>
                    <a:pt x="324438" y="278767"/>
                  </a:cubicBezTo>
                  <a:cubicBezTo>
                    <a:pt x="324438" y="285288"/>
                    <a:pt x="321995" y="292216"/>
                    <a:pt x="317110" y="297107"/>
                  </a:cubicBezTo>
                  <a:lnTo>
                    <a:pt x="304084" y="309334"/>
                  </a:lnTo>
                  <a:cubicBezTo>
                    <a:pt x="299606" y="314224"/>
                    <a:pt x="292686" y="316670"/>
                    <a:pt x="285766" y="316262"/>
                  </a:cubicBezTo>
                  <a:cubicBezTo>
                    <a:pt x="278846" y="315447"/>
                    <a:pt x="272739" y="312187"/>
                    <a:pt x="268669" y="306481"/>
                  </a:cubicBezTo>
                  <a:cubicBezTo>
                    <a:pt x="265819" y="302813"/>
                    <a:pt x="260527" y="301590"/>
                    <a:pt x="256456" y="303628"/>
                  </a:cubicBezTo>
                  <a:cubicBezTo>
                    <a:pt x="245465" y="310149"/>
                    <a:pt x="233253" y="315039"/>
                    <a:pt x="221041" y="318300"/>
                  </a:cubicBezTo>
                  <a:cubicBezTo>
                    <a:pt x="216156" y="319523"/>
                    <a:pt x="213714" y="323598"/>
                    <a:pt x="214121" y="328081"/>
                  </a:cubicBezTo>
                  <a:cubicBezTo>
                    <a:pt x="215342" y="335010"/>
                    <a:pt x="213714" y="341530"/>
                    <a:pt x="209236" y="346829"/>
                  </a:cubicBezTo>
                  <a:cubicBezTo>
                    <a:pt x="205165" y="352127"/>
                    <a:pt x="198245" y="355387"/>
                    <a:pt x="191325" y="355387"/>
                  </a:cubicBezTo>
                  <a:lnTo>
                    <a:pt x="173413" y="355387"/>
                  </a:lnTo>
                  <a:cubicBezTo>
                    <a:pt x="166086" y="355387"/>
                    <a:pt x="159573" y="352127"/>
                    <a:pt x="154688" y="346829"/>
                  </a:cubicBezTo>
                  <a:cubicBezTo>
                    <a:pt x="150617" y="341530"/>
                    <a:pt x="148989" y="335010"/>
                    <a:pt x="150210" y="328081"/>
                  </a:cubicBezTo>
                  <a:cubicBezTo>
                    <a:pt x="150617" y="323598"/>
                    <a:pt x="147768" y="319523"/>
                    <a:pt x="143697" y="318300"/>
                  </a:cubicBezTo>
                  <a:cubicBezTo>
                    <a:pt x="131078" y="315039"/>
                    <a:pt x="118865" y="310149"/>
                    <a:pt x="107874" y="303628"/>
                  </a:cubicBezTo>
                  <a:cubicBezTo>
                    <a:pt x="103804" y="301590"/>
                    <a:pt x="98512" y="302813"/>
                    <a:pt x="95662" y="306481"/>
                  </a:cubicBezTo>
                  <a:cubicBezTo>
                    <a:pt x="91592" y="312187"/>
                    <a:pt x="85485" y="315447"/>
                    <a:pt x="78565" y="316262"/>
                  </a:cubicBezTo>
                  <a:cubicBezTo>
                    <a:pt x="71645" y="316670"/>
                    <a:pt x="64725" y="314224"/>
                    <a:pt x="59840" y="309334"/>
                  </a:cubicBezTo>
                  <a:lnTo>
                    <a:pt x="47220" y="297107"/>
                  </a:lnTo>
                  <a:cubicBezTo>
                    <a:pt x="42336" y="292216"/>
                    <a:pt x="39893" y="285288"/>
                    <a:pt x="40300" y="278767"/>
                  </a:cubicBezTo>
                  <a:cubicBezTo>
                    <a:pt x="40707" y="271839"/>
                    <a:pt x="44778" y="265725"/>
                    <a:pt x="50477" y="261650"/>
                  </a:cubicBezTo>
                  <a:cubicBezTo>
                    <a:pt x="54141" y="259205"/>
                    <a:pt x="55362" y="254314"/>
                    <a:pt x="53327" y="250238"/>
                  </a:cubicBezTo>
                  <a:cubicBezTo>
                    <a:pt x="46406" y="239234"/>
                    <a:pt x="41521" y="227823"/>
                    <a:pt x="38265" y="215189"/>
                  </a:cubicBezTo>
                  <a:cubicBezTo>
                    <a:pt x="37044" y="211113"/>
                    <a:pt x="32159" y="208260"/>
                    <a:pt x="27681" y="209075"/>
                  </a:cubicBezTo>
                  <a:cubicBezTo>
                    <a:pt x="20761" y="210298"/>
                    <a:pt x="13840" y="208260"/>
                    <a:pt x="8141" y="204185"/>
                  </a:cubicBezTo>
                  <a:cubicBezTo>
                    <a:pt x="3257" y="199702"/>
                    <a:pt x="0" y="193181"/>
                    <a:pt x="0" y="186660"/>
                  </a:cubicBezTo>
                  <a:lnTo>
                    <a:pt x="0" y="168727"/>
                  </a:lnTo>
                  <a:cubicBezTo>
                    <a:pt x="0" y="162207"/>
                    <a:pt x="3257" y="155686"/>
                    <a:pt x="8141" y="151203"/>
                  </a:cubicBezTo>
                  <a:cubicBezTo>
                    <a:pt x="13840" y="146720"/>
                    <a:pt x="20761" y="144682"/>
                    <a:pt x="27681" y="145904"/>
                  </a:cubicBezTo>
                  <a:cubicBezTo>
                    <a:pt x="32159" y="147127"/>
                    <a:pt x="37044" y="144274"/>
                    <a:pt x="38265" y="140199"/>
                  </a:cubicBezTo>
                  <a:cubicBezTo>
                    <a:pt x="41521" y="127564"/>
                    <a:pt x="46406" y="116153"/>
                    <a:pt x="53327" y="105149"/>
                  </a:cubicBezTo>
                  <a:cubicBezTo>
                    <a:pt x="55362" y="101073"/>
                    <a:pt x="54141" y="96183"/>
                    <a:pt x="50477" y="93737"/>
                  </a:cubicBezTo>
                  <a:cubicBezTo>
                    <a:pt x="44778" y="89662"/>
                    <a:pt x="40707" y="83549"/>
                    <a:pt x="40300" y="76620"/>
                  </a:cubicBezTo>
                  <a:cubicBezTo>
                    <a:pt x="39893" y="69692"/>
                    <a:pt x="42336" y="63171"/>
                    <a:pt x="47220" y="58280"/>
                  </a:cubicBezTo>
                  <a:lnTo>
                    <a:pt x="59840" y="45646"/>
                  </a:lnTo>
                  <a:cubicBezTo>
                    <a:pt x="64725" y="41163"/>
                    <a:pt x="71645" y="38718"/>
                    <a:pt x="78565" y="39125"/>
                  </a:cubicBezTo>
                  <a:cubicBezTo>
                    <a:pt x="85485" y="39940"/>
                    <a:pt x="91592" y="43201"/>
                    <a:pt x="95662" y="48906"/>
                  </a:cubicBezTo>
                  <a:cubicBezTo>
                    <a:pt x="98512" y="52982"/>
                    <a:pt x="103804" y="54205"/>
                    <a:pt x="107874" y="51759"/>
                  </a:cubicBezTo>
                  <a:cubicBezTo>
                    <a:pt x="118865" y="45238"/>
                    <a:pt x="131078" y="40348"/>
                    <a:pt x="143697" y="37087"/>
                  </a:cubicBezTo>
                  <a:cubicBezTo>
                    <a:pt x="147768" y="35865"/>
                    <a:pt x="150617" y="31789"/>
                    <a:pt x="150210" y="27306"/>
                  </a:cubicBezTo>
                  <a:cubicBezTo>
                    <a:pt x="148989" y="20785"/>
                    <a:pt x="150617" y="13857"/>
                    <a:pt x="154688" y="8559"/>
                  </a:cubicBezTo>
                  <a:cubicBezTo>
                    <a:pt x="159573" y="3260"/>
                    <a:pt x="166086" y="0"/>
                    <a:pt x="17341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A18D6850-60E1-22BF-60DF-5AD32D544046}"/>
                </a:ext>
              </a:extLst>
            </p:cNvPr>
            <p:cNvSpPr txBox="1"/>
            <p:nvPr/>
          </p:nvSpPr>
          <p:spPr>
            <a:xfrm>
              <a:off x="6052088" y="1682466"/>
              <a:ext cx="984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600">
                  <a:latin typeface="Arial" panose="020B0604020202020204" pitchFamily="34" charset="0"/>
                  <a:cs typeface="Arial" panose="020B0604020202020204" pitchFamily="34" charset="0"/>
                </a:rPr>
                <a:t>continuous data transformation</a:t>
              </a:r>
            </a:p>
          </p:txBody>
        </p:sp>
      </p:grp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D1BFD4F3-0217-198C-F48A-1E843285EED9}"/>
              </a:ext>
            </a:extLst>
          </p:cNvPr>
          <p:cNvCxnSpPr>
            <a:cxnSpLocks/>
          </p:cNvCxnSpPr>
          <p:nvPr/>
        </p:nvCxnSpPr>
        <p:spPr>
          <a:xfrm>
            <a:off x="5172788" y="2376524"/>
            <a:ext cx="371068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39">
            <a:extLst>
              <a:ext uri="{FF2B5EF4-FFF2-40B4-BE49-F238E27FC236}">
                <a16:creationId xmlns:a16="http://schemas.microsoft.com/office/drawing/2014/main" id="{512C4808-21DB-B12E-953B-522A361A6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353" y="2001402"/>
            <a:ext cx="606081" cy="580058"/>
          </a:xfrm>
          <a:custGeom>
            <a:avLst/>
            <a:gdLst>
              <a:gd name="connsiteX0" fmla="*/ 186051 w 536958"/>
              <a:gd name="connsiteY0" fmla="*/ 444480 h 513903"/>
              <a:gd name="connsiteX1" fmla="*/ 186051 w 536958"/>
              <a:gd name="connsiteY1" fmla="*/ 462643 h 513903"/>
              <a:gd name="connsiteX2" fmla="*/ 267393 w 536958"/>
              <a:gd name="connsiteY2" fmla="*/ 499776 h 513903"/>
              <a:gd name="connsiteX3" fmla="*/ 348735 w 536958"/>
              <a:gd name="connsiteY3" fmla="*/ 462643 h 513903"/>
              <a:gd name="connsiteX4" fmla="*/ 348735 w 536958"/>
              <a:gd name="connsiteY4" fmla="*/ 444480 h 513903"/>
              <a:gd name="connsiteX5" fmla="*/ 267393 w 536958"/>
              <a:gd name="connsiteY5" fmla="*/ 465065 h 513903"/>
              <a:gd name="connsiteX6" fmla="*/ 186051 w 536958"/>
              <a:gd name="connsiteY6" fmla="*/ 444480 h 513903"/>
              <a:gd name="connsiteX7" fmla="*/ 186051 w 536958"/>
              <a:gd name="connsiteY7" fmla="*/ 396046 h 513903"/>
              <a:gd name="connsiteX8" fmla="*/ 186051 w 536958"/>
              <a:gd name="connsiteY8" fmla="*/ 421071 h 513903"/>
              <a:gd name="connsiteX9" fmla="*/ 267393 w 536958"/>
              <a:gd name="connsiteY9" fmla="*/ 450535 h 513903"/>
              <a:gd name="connsiteX10" fmla="*/ 348735 w 536958"/>
              <a:gd name="connsiteY10" fmla="*/ 421071 h 513903"/>
              <a:gd name="connsiteX11" fmla="*/ 348735 w 536958"/>
              <a:gd name="connsiteY11" fmla="*/ 396046 h 513903"/>
              <a:gd name="connsiteX12" fmla="*/ 267393 w 536958"/>
              <a:gd name="connsiteY12" fmla="*/ 416227 h 513903"/>
              <a:gd name="connsiteX13" fmla="*/ 186051 w 536958"/>
              <a:gd name="connsiteY13" fmla="*/ 396046 h 513903"/>
              <a:gd name="connsiteX14" fmla="*/ 186051 w 536958"/>
              <a:gd name="connsiteY14" fmla="*/ 347209 h 513903"/>
              <a:gd name="connsiteX15" fmla="*/ 186051 w 536958"/>
              <a:gd name="connsiteY15" fmla="*/ 372636 h 513903"/>
              <a:gd name="connsiteX16" fmla="*/ 267393 w 536958"/>
              <a:gd name="connsiteY16" fmla="*/ 401697 h 513903"/>
              <a:gd name="connsiteX17" fmla="*/ 348735 w 536958"/>
              <a:gd name="connsiteY17" fmla="*/ 372636 h 513903"/>
              <a:gd name="connsiteX18" fmla="*/ 348735 w 536958"/>
              <a:gd name="connsiteY18" fmla="*/ 347209 h 513903"/>
              <a:gd name="connsiteX19" fmla="*/ 267393 w 536958"/>
              <a:gd name="connsiteY19" fmla="*/ 367389 h 513903"/>
              <a:gd name="connsiteX20" fmla="*/ 186051 w 536958"/>
              <a:gd name="connsiteY20" fmla="*/ 347209 h 513903"/>
              <a:gd name="connsiteX21" fmla="*/ 267393 w 536958"/>
              <a:gd name="connsiteY21" fmla="*/ 294738 h 513903"/>
              <a:gd name="connsiteX22" fmla="*/ 186051 w 536958"/>
              <a:gd name="connsiteY22" fmla="*/ 323799 h 513903"/>
              <a:gd name="connsiteX23" fmla="*/ 267393 w 536958"/>
              <a:gd name="connsiteY23" fmla="*/ 353263 h 513903"/>
              <a:gd name="connsiteX24" fmla="*/ 348735 w 536958"/>
              <a:gd name="connsiteY24" fmla="*/ 323799 h 513903"/>
              <a:gd name="connsiteX25" fmla="*/ 267393 w 536958"/>
              <a:gd name="connsiteY25" fmla="*/ 294738 h 513903"/>
              <a:gd name="connsiteX26" fmla="*/ 267393 w 536958"/>
              <a:gd name="connsiteY26" fmla="*/ 280208 h 513903"/>
              <a:gd name="connsiteX27" fmla="*/ 363160 w 536958"/>
              <a:gd name="connsiteY27" fmla="*/ 322184 h 513903"/>
              <a:gd name="connsiteX28" fmla="*/ 363160 w 536958"/>
              <a:gd name="connsiteY28" fmla="*/ 323799 h 513903"/>
              <a:gd name="connsiteX29" fmla="*/ 363160 w 536958"/>
              <a:gd name="connsiteY29" fmla="*/ 462643 h 513903"/>
              <a:gd name="connsiteX30" fmla="*/ 267393 w 536958"/>
              <a:gd name="connsiteY30" fmla="*/ 513903 h 513903"/>
              <a:gd name="connsiteX31" fmla="*/ 172026 w 536958"/>
              <a:gd name="connsiteY31" fmla="*/ 462643 h 513903"/>
              <a:gd name="connsiteX32" fmla="*/ 172026 w 536958"/>
              <a:gd name="connsiteY32" fmla="*/ 323799 h 513903"/>
              <a:gd name="connsiteX33" fmla="*/ 172026 w 536958"/>
              <a:gd name="connsiteY33" fmla="*/ 322184 h 513903"/>
              <a:gd name="connsiteX34" fmla="*/ 267393 w 536958"/>
              <a:gd name="connsiteY34" fmla="*/ 280208 h 513903"/>
              <a:gd name="connsiteX35" fmla="*/ 358581 w 536958"/>
              <a:gd name="connsiteY35" fmla="*/ 164676 h 513903"/>
              <a:gd name="connsiteX36" fmla="*/ 358581 w 536958"/>
              <a:gd name="connsiteY36" fmla="*/ 182435 h 513903"/>
              <a:gd name="connsiteX37" fmla="*/ 440909 w 536958"/>
              <a:gd name="connsiteY37" fmla="*/ 219568 h 513903"/>
              <a:gd name="connsiteX38" fmla="*/ 522833 w 536958"/>
              <a:gd name="connsiteY38" fmla="*/ 182435 h 513903"/>
              <a:gd name="connsiteX39" fmla="*/ 522833 w 536958"/>
              <a:gd name="connsiteY39" fmla="*/ 164676 h 513903"/>
              <a:gd name="connsiteX40" fmla="*/ 440909 w 536958"/>
              <a:gd name="connsiteY40" fmla="*/ 184857 h 513903"/>
              <a:gd name="connsiteX41" fmla="*/ 358581 w 536958"/>
              <a:gd name="connsiteY41" fmla="*/ 164676 h 513903"/>
              <a:gd name="connsiteX42" fmla="*/ 14425 w 536958"/>
              <a:gd name="connsiteY42" fmla="*/ 164676 h 513903"/>
              <a:gd name="connsiteX43" fmla="*/ 14425 w 536958"/>
              <a:gd name="connsiteY43" fmla="*/ 182435 h 513903"/>
              <a:gd name="connsiteX44" fmla="*/ 95767 w 536958"/>
              <a:gd name="connsiteY44" fmla="*/ 219568 h 513903"/>
              <a:gd name="connsiteX45" fmla="*/ 177110 w 536958"/>
              <a:gd name="connsiteY45" fmla="*/ 182435 h 513903"/>
              <a:gd name="connsiteX46" fmla="*/ 177110 w 536958"/>
              <a:gd name="connsiteY46" fmla="*/ 164676 h 513903"/>
              <a:gd name="connsiteX47" fmla="*/ 95767 w 536958"/>
              <a:gd name="connsiteY47" fmla="*/ 184857 h 513903"/>
              <a:gd name="connsiteX48" fmla="*/ 14425 w 536958"/>
              <a:gd name="connsiteY48" fmla="*/ 164676 h 513903"/>
              <a:gd name="connsiteX49" fmla="*/ 218004 w 536958"/>
              <a:gd name="connsiteY49" fmla="*/ 160431 h 513903"/>
              <a:gd name="connsiteX50" fmla="*/ 218004 w 536958"/>
              <a:gd name="connsiteY50" fmla="*/ 176968 h 513903"/>
              <a:gd name="connsiteX51" fmla="*/ 258158 w 536958"/>
              <a:gd name="connsiteY51" fmla="*/ 247954 h 513903"/>
              <a:gd name="connsiteX52" fmla="*/ 275825 w 536958"/>
              <a:gd name="connsiteY52" fmla="*/ 247954 h 513903"/>
              <a:gd name="connsiteX53" fmla="*/ 317184 w 536958"/>
              <a:gd name="connsiteY53" fmla="*/ 176968 h 513903"/>
              <a:gd name="connsiteX54" fmla="*/ 317184 w 536958"/>
              <a:gd name="connsiteY54" fmla="*/ 160431 h 513903"/>
              <a:gd name="connsiteX55" fmla="*/ 218004 w 536958"/>
              <a:gd name="connsiteY55" fmla="*/ 160431 h 513903"/>
              <a:gd name="connsiteX56" fmla="*/ 213989 w 536958"/>
              <a:gd name="connsiteY56" fmla="*/ 143088 h 513903"/>
              <a:gd name="connsiteX57" fmla="*/ 321199 w 536958"/>
              <a:gd name="connsiteY57" fmla="*/ 143088 h 513903"/>
              <a:gd name="connsiteX58" fmla="*/ 328025 w 536958"/>
              <a:gd name="connsiteY58" fmla="*/ 143491 h 513903"/>
              <a:gd name="connsiteX59" fmla="*/ 331238 w 536958"/>
              <a:gd name="connsiteY59" fmla="*/ 149541 h 513903"/>
              <a:gd name="connsiteX60" fmla="*/ 331238 w 536958"/>
              <a:gd name="connsiteY60" fmla="*/ 183824 h 513903"/>
              <a:gd name="connsiteX61" fmla="*/ 324010 w 536958"/>
              <a:gd name="connsiteY61" fmla="*/ 190681 h 513903"/>
              <a:gd name="connsiteX62" fmla="*/ 290682 w 536958"/>
              <a:gd name="connsiteY62" fmla="*/ 254811 h 513903"/>
              <a:gd name="connsiteX63" fmla="*/ 283053 w 536958"/>
              <a:gd name="connsiteY63" fmla="*/ 262071 h 513903"/>
              <a:gd name="connsiteX64" fmla="*/ 250930 w 536958"/>
              <a:gd name="connsiteY64" fmla="*/ 262071 h 513903"/>
              <a:gd name="connsiteX65" fmla="*/ 244104 w 536958"/>
              <a:gd name="connsiteY65" fmla="*/ 254811 h 513903"/>
              <a:gd name="connsiteX66" fmla="*/ 210776 w 536958"/>
              <a:gd name="connsiteY66" fmla="*/ 190681 h 513903"/>
              <a:gd name="connsiteX67" fmla="*/ 203950 w 536958"/>
              <a:gd name="connsiteY67" fmla="*/ 183824 h 513903"/>
              <a:gd name="connsiteX68" fmla="*/ 203950 w 536958"/>
              <a:gd name="connsiteY68" fmla="*/ 149541 h 513903"/>
              <a:gd name="connsiteX69" fmla="*/ 207162 w 536958"/>
              <a:gd name="connsiteY69" fmla="*/ 143491 h 513903"/>
              <a:gd name="connsiteX70" fmla="*/ 213989 w 536958"/>
              <a:gd name="connsiteY70" fmla="*/ 143088 h 513903"/>
              <a:gd name="connsiteX71" fmla="*/ 358581 w 536958"/>
              <a:gd name="connsiteY71" fmla="*/ 115838 h 513903"/>
              <a:gd name="connsiteX72" fmla="*/ 358581 w 536958"/>
              <a:gd name="connsiteY72" fmla="*/ 141266 h 513903"/>
              <a:gd name="connsiteX73" fmla="*/ 440909 w 536958"/>
              <a:gd name="connsiteY73" fmla="*/ 170326 h 513903"/>
              <a:gd name="connsiteX74" fmla="*/ 522833 w 536958"/>
              <a:gd name="connsiteY74" fmla="*/ 141266 h 513903"/>
              <a:gd name="connsiteX75" fmla="*/ 522833 w 536958"/>
              <a:gd name="connsiteY75" fmla="*/ 115838 h 513903"/>
              <a:gd name="connsiteX76" fmla="*/ 440909 w 536958"/>
              <a:gd name="connsiteY76" fmla="*/ 136019 h 513903"/>
              <a:gd name="connsiteX77" fmla="*/ 358581 w 536958"/>
              <a:gd name="connsiteY77" fmla="*/ 115838 h 513903"/>
              <a:gd name="connsiteX78" fmla="*/ 14425 w 536958"/>
              <a:gd name="connsiteY78" fmla="*/ 115838 h 513903"/>
              <a:gd name="connsiteX79" fmla="*/ 14425 w 536958"/>
              <a:gd name="connsiteY79" fmla="*/ 141266 h 513903"/>
              <a:gd name="connsiteX80" fmla="*/ 95767 w 536958"/>
              <a:gd name="connsiteY80" fmla="*/ 170326 h 513903"/>
              <a:gd name="connsiteX81" fmla="*/ 177110 w 536958"/>
              <a:gd name="connsiteY81" fmla="*/ 141266 h 513903"/>
              <a:gd name="connsiteX82" fmla="*/ 177110 w 536958"/>
              <a:gd name="connsiteY82" fmla="*/ 115838 h 513903"/>
              <a:gd name="connsiteX83" fmla="*/ 95767 w 536958"/>
              <a:gd name="connsiteY83" fmla="*/ 136019 h 513903"/>
              <a:gd name="connsiteX84" fmla="*/ 14425 w 536958"/>
              <a:gd name="connsiteY84" fmla="*/ 115838 h 513903"/>
              <a:gd name="connsiteX85" fmla="*/ 358581 w 536958"/>
              <a:gd name="connsiteY85" fmla="*/ 67000 h 513903"/>
              <a:gd name="connsiteX86" fmla="*/ 358581 w 536958"/>
              <a:gd name="connsiteY86" fmla="*/ 92428 h 513903"/>
              <a:gd name="connsiteX87" fmla="*/ 440909 w 536958"/>
              <a:gd name="connsiteY87" fmla="*/ 121489 h 513903"/>
              <a:gd name="connsiteX88" fmla="*/ 522833 w 536958"/>
              <a:gd name="connsiteY88" fmla="*/ 92428 h 513903"/>
              <a:gd name="connsiteX89" fmla="*/ 522833 w 536958"/>
              <a:gd name="connsiteY89" fmla="*/ 67000 h 513903"/>
              <a:gd name="connsiteX90" fmla="*/ 440909 w 536958"/>
              <a:gd name="connsiteY90" fmla="*/ 87585 h 513903"/>
              <a:gd name="connsiteX91" fmla="*/ 358581 w 536958"/>
              <a:gd name="connsiteY91" fmla="*/ 67000 h 513903"/>
              <a:gd name="connsiteX92" fmla="*/ 14425 w 536958"/>
              <a:gd name="connsiteY92" fmla="*/ 67000 h 513903"/>
              <a:gd name="connsiteX93" fmla="*/ 14425 w 536958"/>
              <a:gd name="connsiteY93" fmla="*/ 92428 h 513903"/>
              <a:gd name="connsiteX94" fmla="*/ 95767 w 536958"/>
              <a:gd name="connsiteY94" fmla="*/ 121489 h 513903"/>
              <a:gd name="connsiteX95" fmla="*/ 177110 w 536958"/>
              <a:gd name="connsiteY95" fmla="*/ 92428 h 513903"/>
              <a:gd name="connsiteX96" fmla="*/ 177110 w 536958"/>
              <a:gd name="connsiteY96" fmla="*/ 67000 h 513903"/>
              <a:gd name="connsiteX97" fmla="*/ 95767 w 536958"/>
              <a:gd name="connsiteY97" fmla="*/ 87585 h 513903"/>
              <a:gd name="connsiteX98" fmla="*/ 14425 w 536958"/>
              <a:gd name="connsiteY98" fmla="*/ 67000 h 513903"/>
              <a:gd name="connsiteX99" fmla="*/ 440909 w 536958"/>
              <a:gd name="connsiteY99" fmla="*/ 14530 h 513903"/>
              <a:gd name="connsiteX100" fmla="*/ 358581 w 536958"/>
              <a:gd name="connsiteY100" fmla="*/ 43591 h 513903"/>
              <a:gd name="connsiteX101" fmla="*/ 440909 w 536958"/>
              <a:gd name="connsiteY101" fmla="*/ 73055 h 513903"/>
              <a:gd name="connsiteX102" fmla="*/ 522833 w 536958"/>
              <a:gd name="connsiteY102" fmla="*/ 43591 h 513903"/>
              <a:gd name="connsiteX103" fmla="*/ 440909 w 536958"/>
              <a:gd name="connsiteY103" fmla="*/ 14530 h 513903"/>
              <a:gd name="connsiteX104" fmla="*/ 95767 w 536958"/>
              <a:gd name="connsiteY104" fmla="*/ 14530 h 513903"/>
              <a:gd name="connsiteX105" fmla="*/ 14425 w 536958"/>
              <a:gd name="connsiteY105" fmla="*/ 43591 h 513903"/>
              <a:gd name="connsiteX106" fmla="*/ 95767 w 536958"/>
              <a:gd name="connsiteY106" fmla="*/ 73055 h 513903"/>
              <a:gd name="connsiteX107" fmla="*/ 177110 w 536958"/>
              <a:gd name="connsiteY107" fmla="*/ 43591 h 513903"/>
              <a:gd name="connsiteX108" fmla="*/ 95767 w 536958"/>
              <a:gd name="connsiteY108" fmla="*/ 14530 h 513903"/>
              <a:gd name="connsiteX109" fmla="*/ 440909 w 536958"/>
              <a:gd name="connsiteY109" fmla="*/ 0 h 513903"/>
              <a:gd name="connsiteX110" fmla="*/ 536958 w 536958"/>
              <a:gd name="connsiteY110" fmla="*/ 42380 h 513903"/>
              <a:gd name="connsiteX111" fmla="*/ 536958 w 536958"/>
              <a:gd name="connsiteY111" fmla="*/ 43591 h 513903"/>
              <a:gd name="connsiteX112" fmla="*/ 536958 w 536958"/>
              <a:gd name="connsiteY112" fmla="*/ 182435 h 513903"/>
              <a:gd name="connsiteX113" fmla="*/ 440909 w 536958"/>
              <a:gd name="connsiteY113" fmla="*/ 233694 h 513903"/>
              <a:gd name="connsiteX114" fmla="*/ 344053 w 536958"/>
              <a:gd name="connsiteY114" fmla="*/ 182435 h 513903"/>
              <a:gd name="connsiteX115" fmla="*/ 344053 w 536958"/>
              <a:gd name="connsiteY115" fmla="*/ 43591 h 513903"/>
              <a:gd name="connsiteX116" fmla="*/ 344457 w 536958"/>
              <a:gd name="connsiteY116" fmla="*/ 42380 h 513903"/>
              <a:gd name="connsiteX117" fmla="*/ 440909 w 536958"/>
              <a:gd name="connsiteY117" fmla="*/ 0 h 513903"/>
              <a:gd name="connsiteX118" fmla="*/ 95767 w 536958"/>
              <a:gd name="connsiteY118" fmla="*/ 0 h 513903"/>
              <a:gd name="connsiteX119" fmla="*/ 191134 w 536958"/>
              <a:gd name="connsiteY119" fmla="*/ 42380 h 513903"/>
              <a:gd name="connsiteX120" fmla="*/ 191134 w 536958"/>
              <a:gd name="connsiteY120" fmla="*/ 43591 h 513903"/>
              <a:gd name="connsiteX121" fmla="*/ 191134 w 536958"/>
              <a:gd name="connsiteY121" fmla="*/ 182435 h 513903"/>
              <a:gd name="connsiteX122" fmla="*/ 95767 w 536958"/>
              <a:gd name="connsiteY122" fmla="*/ 233694 h 513903"/>
              <a:gd name="connsiteX123" fmla="*/ 0 w 536958"/>
              <a:gd name="connsiteY123" fmla="*/ 182435 h 513903"/>
              <a:gd name="connsiteX124" fmla="*/ 0 w 536958"/>
              <a:gd name="connsiteY124" fmla="*/ 43591 h 513903"/>
              <a:gd name="connsiteX125" fmla="*/ 401 w 536958"/>
              <a:gd name="connsiteY125" fmla="*/ 42380 h 513903"/>
              <a:gd name="connsiteX126" fmla="*/ 95767 w 536958"/>
              <a:gd name="connsiteY126" fmla="*/ 0 h 513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536958" h="513903">
                <a:moveTo>
                  <a:pt x="186051" y="444480"/>
                </a:moveTo>
                <a:lnTo>
                  <a:pt x="186051" y="462643"/>
                </a:lnTo>
                <a:cubicBezTo>
                  <a:pt x="186051" y="479999"/>
                  <a:pt x="219309" y="499776"/>
                  <a:pt x="267393" y="499776"/>
                </a:cubicBezTo>
                <a:cubicBezTo>
                  <a:pt x="315477" y="499776"/>
                  <a:pt x="348735" y="479999"/>
                  <a:pt x="348735" y="462643"/>
                </a:cubicBezTo>
                <a:lnTo>
                  <a:pt x="348735" y="444480"/>
                </a:lnTo>
                <a:cubicBezTo>
                  <a:pt x="332707" y="456992"/>
                  <a:pt x="303055" y="465065"/>
                  <a:pt x="267393" y="465065"/>
                </a:cubicBezTo>
                <a:cubicBezTo>
                  <a:pt x="232532" y="465065"/>
                  <a:pt x="202880" y="456992"/>
                  <a:pt x="186051" y="444480"/>
                </a:cubicBezTo>
                <a:close/>
                <a:moveTo>
                  <a:pt x="186051" y="396046"/>
                </a:moveTo>
                <a:lnTo>
                  <a:pt x="186051" y="421071"/>
                </a:lnTo>
                <a:cubicBezTo>
                  <a:pt x="186051" y="435197"/>
                  <a:pt x="220912" y="450535"/>
                  <a:pt x="267393" y="450535"/>
                </a:cubicBezTo>
                <a:cubicBezTo>
                  <a:pt x="313874" y="450535"/>
                  <a:pt x="348735" y="435197"/>
                  <a:pt x="348735" y="421071"/>
                </a:cubicBezTo>
                <a:lnTo>
                  <a:pt x="348735" y="396046"/>
                </a:lnTo>
                <a:cubicBezTo>
                  <a:pt x="332707" y="408155"/>
                  <a:pt x="303055" y="416227"/>
                  <a:pt x="267393" y="416227"/>
                </a:cubicBezTo>
                <a:cubicBezTo>
                  <a:pt x="232532" y="416227"/>
                  <a:pt x="202880" y="408155"/>
                  <a:pt x="186051" y="396046"/>
                </a:cubicBezTo>
                <a:close/>
                <a:moveTo>
                  <a:pt x="186051" y="347209"/>
                </a:moveTo>
                <a:lnTo>
                  <a:pt x="186051" y="372636"/>
                </a:lnTo>
                <a:cubicBezTo>
                  <a:pt x="186051" y="386359"/>
                  <a:pt x="220912" y="401697"/>
                  <a:pt x="267393" y="401697"/>
                </a:cubicBezTo>
                <a:cubicBezTo>
                  <a:pt x="313874" y="401697"/>
                  <a:pt x="348735" y="386359"/>
                  <a:pt x="348735" y="372636"/>
                </a:cubicBezTo>
                <a:lnTo>
                  <a:pt x="348735" y="347209"/>
                </a:lnTo>
                <a:cubicBezTo>
                  <a:pt x="332707" y="359721"/>
                  <a:pt x="303055" y="367389"/>
                  <a:pt x="267393" y="367389"/>
                </a:cubicBezTo>
                <a:cubicBezTo>
                  <a:pt x="232532" y="367389"/>
                  <a:pt x="202880" y="359721"/>
                  <a:pt x="186051" y="347209"/>
                </a:cubicBezTo>
                <a:close/>
                <a:moveTo>
                  <a:pt x="267393" y="294738"/>
                </a:moveTo>
                <a:cubicBezTo>
                  <a:pt x="220912" y="294738"/>
                  <a:pt x="186051" y="310076"/>
                  <a:pt x="186051" y="323799"/>
                </a:cubicBezTo>
                <a:cubicBezTo>
                  <a:pt x="186051" y="337522"/>
                  <a:pt x="220912" y="353263"/>
                  <a:pt x="267393" y="353263"/>
                </a:cubicBezTo>
                <a:cubicBezTo>
                  <a:pt x="313874" y="353263"/>
                  <a:pt x="348735" y="337522"/>
                  <a:pt x="348735" y="323799"/>
                </a:cubicBezTo>
                <a:cubicBezTo>
                  <a:pt x="348735" y="310076"/>
                  <a:pt x="313874" y="294738"/>
                  <a:pt x="267393" y="294738"/>
                </a:cubicBezTo>
                <a:close/>
                <a:moveTo>
                  <a:pt x="267393" y="280208"/>
                </a:moveTo>
                <a:cubicBezTo>
                  <a:pt x="321087" y="280208"/>
                  <a:pt x="361558" y="298371"/>
                  <a:pt x="363160" y="322184"/>
                </a:cubicBezTo>
                <a:cubicBezTo>
                  <a:pt x="363160" y="322588"/>
                  <a:pt x="363160" y="323395"/>
                  <a:pt x="363160" y="323799"/>
                </a:cubicBezTo>
                <a:lnTo>
                  <a:pt x="363160" y="462643"/>
                </a:lnTo>
                <a:cubicBezTo>
                  <a:pt x="363160" y="491300"/>
                  <a:pt x="321487" y="513903"/>
                  <a:pt x="267393" y="513903"/>
                </a:cubicBezTo>
                <a:cubicBezTo>
                  <a:pt x="214100" y="513903"/>
                  <a:pt x="172026" y="491300"/>
                  <a:pt x="172026" y="462643"/>
                </a:cubicBezTo>
                <a:lnTo>
                  <a:pt x="172026" y="323799"/>
                </a:lnTo>
                <a:cubicBezTo>
                  <a:pt x="172026" y="323395"/>
                  <a:pt x="172026" y="322588"/>
                  <a:pt x="172026" y="322184"/>
                </a:cubicBezTo>
                <a:cubicBezTo>
                  <a:pt x="173629" y="298371"/>
                  <a:pt x="214100" y="280208"/>
                  <a:pt x="267393" y="280208"/>
                </a:cubicBezTo>
                <a:close/>
                <a:moveTo>
                  <a:pt x="358581" y="164676"/>
                </a:moveTo>
                <a:lnTo>
                  <a:pt x="358581" y="182435"/>
                </a:lnTo>
                <a:cubicBezTo>
                  <a:pt x="358581" y="199790"/>
                  <a:pt x="392481" y="219568"/>
                  <a:pt x="440909" y="219568"/>
                </a:cubicBezTo>
                <a:cubicBezTo>
                  <a:pt x="489337" y="219568"/>
                  <a:pt x="522833" y="199790"/>
                  <a:pt x="522833" y="182435"/>
                </a:cubicBezTo>
                <a:lnTo>
                  <a:pt x="522833" y="164676"/>
                </a:lnTo>
                <a:cubicBezTo>
                  <a:pt x="505883" y="176784"/>
                  <a:pt x="476019" y="184857"/>
                  <a:pt x="440909" y="184857"/>
                </a:cubicBezTo>
                <a:cubicBezTo>
                  <a:pt x="404991" y="184857"/>
                  <a:pt x="375128" y="176784"/>
                  <a:pt x="358581" y="164676"/>
                </a:cubicBezTo>
                <a:close/>
                <a:moveTo>
                  <a:pt x="14425" y="164676"/>
                </a:moveTo>
                <a:lnTo>
                  <a:pt x="14425" y="182435"/>
                </a:lnTo>
                <a:cubicBezTo>
                  <a:pt x="14425" y="199790"/>
                  <a:pt x="48084" y="219568"/>
                  <a:pt x="95767" y="219568"/>
                </a:cubicBezTo>
                <a:cubicBezTo>
                  <a:pt x="143852" y="219568"/>
                  <a:pt x="177110" y="199790"/>
                  <a:pt x="177110" y="182435"/>
                </a:cubicBezTo>
                <a:lnTo>
                  <a:pt x="177110" y="164676"/>
                </a:lnTo>
                <a:cubicBezTo>
                  <a:pt x="160280" y="176784"/>
                  <a:pt x="131029" y="184857"/>
                  <a:pt x="95767" y="184857"/>
                </a:cubicBezTo>
                <a:cubicBezTo>
                  <a:pt x="60506" y="184857"/>
                  <a:pt x="30854" y="176784"/>
                  <a:pt x="14425" y="164676"/>
                </a:cubicBezTo>
                <a:close/>
                <a:moveTo>
                  <a:pt x="218004" y="160431"/>
                </a:moveTo>
                <a:lnTo>
                  <a:pt x="218004" y="176968"/>
                </a:lnTo>
                <a:cubicBezTo>
                  <a:pt x="254945" y="181404"/>
                  <a:pt x="258158" y="220931"/>
                  <a:pt x="258158" y="247954"/>
                </a:cubicBezTo>
                <a:lnTo>
                  <a:pt x="275825" y="247954"/>
                </a:lnTo>
                <a:cubicBezTo>
                  <a:pt x="276628" y="220931"/>
                  <a:pt x="279439" y="181404"/>
                  <a:pt x="317184" y="176968"/>
                </a:cubicBezTo>
                <a:lnTo>
                  <a:pt x="317184" y="160431"/>
                </a:lnTo>
                <a:cubicBezTo>
                  <a:pt x="281848" y="174144"/>
                  <a:pt x="252135" y="174548"/>
                  <a:pt x="218004" y="160431"/>
                </a:cubicBezTo>
                <a:close/>
                <a:moveTo>
                  <a:pt x="213989" y="143088"/>
                </a:moveTo>
                <a:cubicBezTo>
                  <a:pt x="251733" y="160834"/>
                  <a:pt x="281848" y="160834"/>
                  <a:pt x="321199" y="143088"/>
                </a:cubicBezTo>
                <a:cubicBezTo>
                  <a:pt x="323608" y="141878"/>
                  <a:pt x="325616" y="142281"/>
                  <a:pt x="328025" y="143491"/>
                </a:cubicBezTo>
                <a:cubicBezTo>
                  <a:pt x="330033" y="144701"/>
                  <a:pt x="331238" y="147121"/>
                  <a:pt x="331238" y="149541"/>
                </a:cubicBezTo>
                <a:lnTo>
                  <a:pt x="331238" y="183824"/>
                </a:lnTo>
                <a:cubicBezTo>
                  <a:pt x="331238" y="187858"/>
                  <a:pt x="328025" y="190681"/>
                  <a:pt x="324010" y="190681"/>
                </a:cubicBezTo>
                <a:cubicBezTo>
                  <a:pt x="293091" y="190681"/>
                  <a:pt x="290682" y="221334"/>
                  <a:pt x="290682" y="254811"/>
                </a:cubicBezTo>
                <a:cubicBezTo>
                  <a:pt x="290682" y="258844"/>
                  <a:pt x="287068" y="262071"/>
                  <a:pt x="283053" y="262071"/>
                </a:cubicBezTo>
                <a:lnTo>
                  <a:pt x="250930" y="262071"/>
                </a:lnTo>
                <a:cubicBezTo>
                  <a:pt x="247316" y="262071"/>
                  <a:pt x="244104" y="258844"/>
                  <a:pt x="244104" y="254811"/>
                </a:cubicBezTo>
                <a:cubicBezTo>
                  <a:pt x="244104" y="221334"/>
                  <a:pt x="241293" y="190681"/>
                  <a:pt x="210776" y="190681"/>
                </a:cubicBezTo>
                <a:cubicBezTo>
                  <a:pt x="206761" y="190681"/>
                  <a:pt x="203950" y="187858"/>
                  <a:pt x="203950" y="183824"/>
                </a:cubicBezTo>
                <a:lnTo>
                  <a:pt x="203950" y="149541"/>
                </a:lnTo>
                <a:cubicBezTo>
                  <a:pt x="203950" y="147121"/>
                  <a:pt x="205155" y="144701"/>
                  <a:pt x="207162" y="143491"/>
                </a:cubicBezTo>
                <a:cubicBezTo>
                  <a:pt x="209170" y="142281"/>
                  <a:pt x="211579" y="141878"/>
                  <a:pt x="213989" y="143088"/>
                </a:cubicBezTo>
                <a:close/>
                <a:moveTo>
                  <a:pt x="358581" y="115838"/>
                </a:moveTo>
                <a:lnTo>
                  <a:pt x="358581" y="141266"/>
                </a:lnTo>
                <a:cubicBezTo>
                  <a:pt x="358581" y="154989"/>
                  <a:pt x="393692" y="170326"/>
                  <a:pt x="440909" y="170326"/>
                </a:cubicBezTo>
                <a:cubicBezTo>
                  <a:pt x="487722" y="170326"/>
                  <a:pt x="522833" y="154989"/>
                  <a:pt x="522833" y="141266"/>
                </a:cubicBezTo>
                <a:lnTo>
                  <a:pt x="522833" y="115838"/>
                </a:lnTo>
                <a:cubicBezTo>
                  <a:pt x="505883" y="128350"/>
                  <a:pt x="476019" y="136019"/>
                  <a:pt x="440909" y="136019"/>
                </a:cubicBezTo>
                <a:cubicBezTo>
                  <a:pt x="404991" y="136019"/>
                  <a:pt x="375128" y="128350"/>
                  <a:pt x="358581" y="115838"/>
                </a:cubicBezTo>
                <a:close/>
                <a:moveTo>
                  <a:pt x="14425" y="115838"/>
                </a:moveTo>
                <a:lnTo>
                  <a:pt x="14425" y="141266"/>
                </a:lnTo>
                <a:cubicBezTo>
                  <a:pt x="14425" y="154989"/>
                  <a:pt x="49286" y="170326"/>
                  <a:pt x="95767" y="170326"/>
                </a:cubicBezTo>
                <a:cubicBezTo>
                  <a:pt x="142249" y="170326"/>
                  <a:pt x="177110" y="154989"/>
                  <a:pt x="177110" y="141266"/>
                </a:cubicBezTo>
                <a:lnTo>
                  <a:pt x="177110" y="115838"/>
                </a:lnTo>
                <a:cubicBezTo>
                  <a:pt x="160280" y="128350"/>
                  <a:pt x="131029" y="136019"/>
                  <a:pt x="95767" y="136019"/>
                </a:cubicBezTo>
                <a:cubicBezTo>
                  <a:pt x="60506" y="136019"/>
                  <a:pt x="30854" y="128350"/>
                  <a:pt x="14425" y="115838"/>
                </a:cubicBezTo>
                <a:close/>
                <a:moveTo>
                  <a:pt x="358581" y="67000"/>
                </a:moveTo>
                <a:lnTo>
                  <a:pt x="358581" y="92428"/>
                </a:lnTo>
                <a:cubicBezTo>
                  <a:pt x="358581" y="106151"/>
                  <a:pt x="393692" y="121489"/>
                  <a:pt x="440909" y="121489"/>
                </a:cubicBezTo>
                <a:cubicBezTo>
                  <a:pt x="487722" y="121489"/>
                  <a:pt x="522833" y="106151"/>
                  <a:pt x="522833" y="92428"/>
                </a:cubicBezTo>
                <a:lnTo>
                  <a:pt x="522833" y="67000"/>
                </a:lnTo>
                <a:cubicBezTo>
                  <a:pt x="505883" y="79109"/>
                  <a:pt x="476019" y="87585"/>
                  <a:pt x="440909" y="87585"/>
                </a:cubicBezTo>
                <a:cubicBezTo>
                  <a:pt x="404991" y="87585"/>
                  <a:pt x="375128" y="79109"/>
                  <a:pt x="358581" y="67000"/>
                </a:cubicBezTo>
                <a:close/>
                <a:moveTo>
                  <a:pt x="14425" y="67000"/>
                </a:moveTo>
                <a:lnTo>
                  <a:pt x="14425" y="92428"/>
                </a:lnTo>
                <a:cubicBezTo>
                  <a:pt x="14425" y="106151"/>
                  <a:pt x="49286" y="121489"/>
                  <a:pt x="95767" y="121489"/>
                </a:cubicBezTo>
                <a:cubicBezTo>
                  <a:pt x="142249" y="121489"/>
                  <a:pt x="177110" y="106151"/>
                  <a:pt x="177110" y="92428"/>
                </a:cubicBezTo>
                <a:lnTo>
                  <a:pt x="177110" y="67000"/>
                </a:lnTo>
                <a:cubicBezTo>
                  <a:pt x="160280" y="79109"/>
                  <a:pt x="131029" y="87585"/>
                  <a:pt x="95767" y="87585"/>
                </a:cubicBezTo>
                <a:cubicBezTo>
                  <a:pt x="60506" y="87585"/>
                  <a:pt x="30854" y="79109"/>
                  <a:pt x="14425" y="67000"/>
                </a:cubicBezTo>
                <a:close/>
                <a:moveTo>
                  <a:pt x="440909" y="14530"/>
                </a:moveTo>
                <a:cubicBezTo>
                  <a:pt x="393692" y="14530"/>
                  <a:pt x="358581" y="29868"/>
                  <a:pt x="358581" y="43591"/>
                </a:cubicBezTo>
                <a:cubicBezTo>
                  <a:pt x="358581" y="57717"/>
                  <a:pt x="393692" y="73055"/>
                  <a:pt x="440909" y="73055"/>
                </a:cubicBezTo>
                <a:cubicBezTo>
                  <a:pt x="487722" y="73055"/>
                  <a:pt x="522833" y="57717"/>
                  <a:pt x="522833" y="43591"/>
                </a:cubicBezTo>
                <a:cubicBezTo>
                  <a:pt x="522833" y="29868"/>
                  <a:pt x="487722" y="14530"/>
                  <a:pt x="440909" y="14530"/>
                </a:cubicBezTo>
                <a:close/>
                <a:moveTo>
                  <a:pt x="95767" y="14530"/>
                </a:moveTo>
                <a:cubicBezTo>
                  <a:pt x="49286" y="14530"/>
                  <a:pt x="14425" y="29868"/>
                  <a:pt x="14425" y="43591"/>
                </a:cubicBezTo>
                <a:cubicBezTo>
                  <a:pt x="14425" y="57717"/>
                  <a:pt x="49286" y="73055"/>
                  <a:pt x="95767" y="73055"/>
                </a:cubicBezTo>
                <a:cubicBezTo>
                  <a:pt x="142249" y="73055"/>
                  <a:pt x="177110" y="57717"/>
                  <a:pt x="177110" y="43591"/>
                </a:cubicBezTo>
                <a:cubicBezTo>
                  <a:pt x="177110" y="29868"/>
                  <a:pt x="142249" y="14530"/>
                  <a:pt x="95767" y="14530"/>
                </a:cubicBezTo>
                <a:close/>
                <a:moveTo>
                  <a:pt x="440909" y="0"/>
                </a:moveTo>
                <a:cubicBezTo>
                  <a:pt x="494583" y="0"/>
                  <a:pt x="535343" y="18163"/>
                  <a:pt x="536958" y="42380"/>
                </a:cubicBezTo>
                <a:cubicBezTo>
                  <a:pt x="536958" y="42783"/>
                  <a:pt x="536958" y="43187"/>
                  <a:pt x="536958" y="43591"/>
                </a:cubicBezTo>
                <a:lnTo>
                  <a:pt x="536958" y="182435"/>
                </a:lnTo>
                <a:cubicBezTo>
                  <a:pt x="536958" y="211092"/>
                  <a:pt x="494583" y="233694"/>
                  <a:pt x="440909" y="233694"/>
                </a:cubicBezTo>
                <a:cubicBezTo>
                  <a:pt x="386427" y="233694"/>
                  <a:pt x="344053" y="211092"/>
                  <a:pt x="344053" y="182435"/>
                </a:cubicBezTo>
                <a:lnTo>
                  <a:pt x="344053" y="43591"/>
                </a:lnTo>
                <a:cubicBezTo>
                  <a:pt x="344053" y="43187"/>
                  <a:pt x="344457" y="42783"/>
                  <a:pt x="344457" y="42380"/>
                </a:cubicBezTo>
                <a:cubicBezTo>
                  <a:pt x="346071" y="18163"/>
                  <a:pt x="386831" y="0"/>
                  <a:pt x="440909" y="0"/>
                </a:cubicBezTo>
                <a:close/>
                <a:moveTo>
                  <a:pt x="95767" y="0"/>
                </a:moveTo>
                <a:cubicBezTo>
                  <a:pt x="149061" y="0"/>
                  <a:pt x="189932" y="18163"/>
                  <a:pt x="191134" y="42380"/>
                </a:cubicBezTo>
                <a:cubicBezTo>
                  <a:pt x="191134" y="42783"/>
                  <a:pt x="191134" y="43187"/>
                  <a:pt x="191134" y="43591"/>
                </a:cubicBezTo>
                <a:lnTo>
                  <a:pt x="191134" y="182435"/>
                </a:lnTo>
                <a:cubicBezTo>
                  <a:pt x="191134" y="211092"/>
                  <a:pt x="149061" y="233694"/>
                  <a:pt x="95767" y="233694"/>
                </a:cubicBezTo>
                <a:cubicBezTo>
                  <a:pt x="42074" y="233694"/>
                  <a:pt x="0" y="211092"/>
                  <a:pt x="0" y="182435"/>
                </a:cubicBezTo>
                <a:lnTo>
                  <a:pt x="0" y="43591"/>
                </a:lnTo>
                <a:cubicBezTo>
                  <a:pt x="0" y="43187"/>
                  <a:pt x="0" y="42783"/>
                  <a:pt x="401" y="42380"/>
                </a:cubicBezTo>
                <a:cubicBezTo>
                  <a:pt x="2003" y="18163"/>
                  <a:pt x="42474" y="0"/>
                  <a:pt x="9576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65F8EBB6-3A4B-D32B-B834-0E6E0508ABC9}"/>
              </a:ext>
            </a:extLst>
          </p:cNvPr>
          <p:cNvCxnSpPr>
            <a:cxnSpLocks/>
          </p:cNvCxnSpPr>
          <p:nvPr/>
        </p:nvCxnSpPr>
        <p:spPr>
          <a:xfrm>
            <a:off x="6419887" y="2382313"/>
            <a:ext cx="380443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4E5C5ECC-7356-424C-CBD6-36DE5E92660C}"/>
              </a:ext>
            </a:extLst>
          </p:cNvPr>
          <p:cNvCxnSpPr>
            <a:cxnSpLocks/>
          </p:cNvCxnSpPr>
          <p:nvPr/>
        </p:nvCxnSpPr>
        <p:spPr>
          <a:xfrm>
            <a:off x="7547279" y="2376524"/>
            <a:ext cx="355280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C02BC786-42B9-0CD1-5A61-3E5B1E2ECE78}"/>
              </a:ext>
            </a:extLst>
          </p:cNvPr>
          <p:cNvSpPr txBox="1"/>
          <p:nvPr/>
        </p:nvSpPr>
        <p:spPr>
          <a:xfrm>
            <a:off x="5490321" y="2685040"/>
            <a:ext cx="9841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">
                <a:latin typeface="Arial" panose="020B0604020202020204" pitchFamily="34" charset="0"/>
                <a:cs typeface="Arial" panose="020B0604020202020204" pitchFamily="34" charset="0"/>
              </a:rPr>
              <a:t>data aggregation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EDB1ACBF-CD15-8DD6-6B0C-037C19BF537C}"/>
              </a:ext>
            </a:extLst>
          </p:cNvPr>
          <p:cNvSpPr txBox="1"/>
          <p:nvPr/>
        </p:nvSpPr>
        <p:spPr>
          <a:xfrm>
            <a:off x="7792746" y="2650808"/>
            <a:ext cx="9841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">
                <a:latin typeface="Arial" panose="020B0604020202020204" pitchFamily="34" charset="0"/>
                <a:cs typeface="Arial" panose="020B0604020202020204" pitchFamily="34" charset="0"/>
              </a:rPr>
              <a:t>data consumer</a:t>
            </a:r>
          </a:p>
        </p:txBody>
      </p:sp>
    </p:spTree>
    <p:extLst>
      <p:ext uri="{BB962C8B-B14F-4D97-AF65-F5344CB8AC3E}">
        <p14:creationId xmlns:p14="http://schemas.microsoft.com/office/powerpoint/2010/main" val="226750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DB0A8B13-2881-E147-8D1D-787ED497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Stream processing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F680531-C321-6D4F-9A61-3CC16249C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Takes place in near real-time - data is processed as it arrives.</a:t>
            </a:r>
          </a:p>
          <a:p>
            <a:endParaRPr lang="pl-PL"/>
          </a:p>
          <a:p>
            <a:r>
              <a:rPr lang="pl-PL"/>
              <a:t>Examples: payment processing and fraud detection. </a:t>
            </a:r>
          </a:p>
        </p:txBody>
      </p:sp>
      <p:sp>
        <p:nvSpPr>
          <p:cNvPr id="5" name="Freeform 25">
            <a:extLst>
              <a:ext uri="{FF2B5EF4-FFF2-40B4-BE49-F238E27FC236}">
                <a16:creationId xmlns:a16="http://schemas.microsoft.com/office/drawing/2014/main" id="{FE3F01B4-BC8F-C716-96CE-EA8437E7D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774" y="2068980"/>
            <a:ext cx="503853" cy="547902"/>
          </a:xfrm>
          <a:custGeom>
            <a:avLst/>
            <a:gdLst>
              <a:gd name="connsiteX0" fmla="*/ 137803 w 503853"/>
              <a:gd name="connsiteY0" fmla="*/ 351992 h 547902"/>
              <a:gd name="connsiteX1" fmla="*/ 120868 w 503853"/>
              <a:gd name="connsiteY1" fmla="*/ 367258 h 547902"/>
              <a:gd name="connsiteX2" fmla="*/ 131452 w 503853"/>
              <a:gd name="connsiteY2" fmla="*/ 533485 h 547902"/>
              <a:gd name="connsiteX3" fmla="*/ 378276 w 503853"/>
              <a:gd name="connsiteY3" fmla="*/ 533485 h 547902"/>
              <a:gd name="connsiteX4" fmla="*/ 388437 w 503853"/>
              <a:gd name="connsiteY4" fmla="*/ 366834 h 547902"/>
              <a:gd name="connsiteX5" fmla="*/ 371502 w 503853"/>
              <a:gd name="connsiteY5" fmla="*/ 351992 h 547902"/>
              <a:gd name="connsiteX6" fmla="*/ 137803 w 503853"/>
              <a:gd name="connsiteY6" fmla="*/ 337574 h 547902"/>
              <a:gd name="connsiteX7" fmla="*/ 371502 w 503853"/>
              <a:gd name="connsiteY7" fmla="*/ 337574 h 547902"/>
              <a:gd name="connsiteX8" fmla="*/ 402831 w 503853"/>
              <a:gd name="connsiteY8" fmla="*/ 367258 h 547902"/>
              <a:gd name="connsiteX9" fmla="*/ 399444 w 503853"/>
              <a:gd name="connsiteY9" fmla="*/ 419416 h 547902"/>
              <a:gd name="connsiteX10" fmla="*/ 459986 w 503853"/>
              <a:gd name="connsiteY10" fmla="*/ 436802 h 547902"/>
              <a:gd name="connsiteX11" fmla="*/ 462103 w 503853"/>
              <a:gd name="connsiteY11" fmla="*/ 446555 h 547902"/>
              <a:gd name="connsiteX12" fmla="*/ 456176 w 503853"/>
              <a:gd name="connsiteY12" fmla="*/ 449523 h 547902"/>
              <a:gd name="connsiteX13" fmla="*/ 452365 w 503853"/>
              <a:gd name="connsiteY13" fmla="*/ 448675 h 547902"/>
              <a:gd name="connsiteX14" fmla="*/ 398598 w 503853"/>
              <a:gd name="connsiteY14" fmla="*/ 433833 h 547902"/>
              <a:gd name="connsiteX15" fmla="*/ 392247 w 503853"/>
              <a:gd name="connsiteY15" fmla="*/ 533485 h 547902"/>
              <a:gd name="connsiteX16" fmla="*/ 407488 w 503853"/>
              <a:gd name="connsiteY16" fmla="*/ 533485 h 547902"/>
              <a:gd name="connsiteX17" fmla="*/ 414686 w 503853"/>
              <a:gd name="connsiteY17" fmla="*/ 540269 h 547902"/>
              <a:gd name="connsiteX18" fmla="*/ 407488 w 503853"/>
              <a:gd name="connsiteY18" fmla="*/ 547902 h 547902"/>
              <a:gd name="connsiteX19" fmla="*/ 384626 w 503853"/>
              <a:gd name="connsiteY19" fmla="*/ 547902 h 547902"/>
              <a:gd name="connsiteX20" fmla="*/ 124678 w 503853"/>
              <a:gd name="connsiteY20" fmla="*/ 547902 h 547902"/>
              <a:gd name="connsiteX21" fmla="*/ 101817 w 503853"/>
              <a:gd name="connsiteY21" fmla="*/ 547902 h 547902"/>
              <a:gd name="connsiteX22" fmla="*/ 94619 w 503853"/>
              <a:gd name="connsiteY22" fmla="*/ 540269 h 547902"/>
              <a:gd name="connsiteX23" fmla="*/ 101817 w 503853"/>
              <a:gd name="connsiteY23" fmla="*/ 533485 h 547902"/>
              <a:gd name="connsiteX24" fmla="*/ 117058 w 503853"/>
              <a:gd name="connsiteY24" fmla="*/ 533485 h 547902"/>
              <a:gd name="connsiteX25" fmla="*/ 110707 w 503853"/>
              <a:gd name="connsiteY25" fmla="*/ 433409 h 547902"/>
              <a:gd name="connsiteX26" fmla="*/ 53553 w 503853"/>
              <a:gd name="connsiteY26" fmla="*/ 448251 h 547902"/>
              <a:gd name="connsiteX27" fmla="*/ 49742 w 503853"/>
              <a:gd name="connsiteY27" fmla="*/ 449523 h 547902"/>
              <a:gd name="connsiteX28" fmla="*/ 43392 w 503853"/>
              <a:gd name="connsiteY28" fmla="*/ 446555 h 547902"/>
              <a:gd name="connsiteX29" fmla="*/ 45509 w 503853"/>
              <a:gd name="connsiteY29" fmla="*/ 436377 h 547902"/>
              <a:gd name="connsiteX30" fmla="*/ 109861 w 503853"/>
              <a:gd name="connsiteY30" fmla="*/ 418992 h 547902"/>
              <a:gd name="connsiteX31" fmla="*/ 106474 w 503853"/>
              <a:gd name="connsiteY31" fmla="*/ 367682 h 547902"/>
              <a:gd name="connsiteX32" fmla="*/ 137803 w 503853"/>
              <a:gd name="connsiteY32" fmla="*/ 337574 h 547902"/>
              <a:gd name="connsiteX33" fmla="*/ 137270 w 503853"/>
              <a:gd name="connsiteY33" fmla="*/ 266702 h 547902"/>
              <a:gd name="connsiteX34" fmla="*/ 366358 w 503853"/>
              <a:gd name="connsiteY34" fmla="*/ 266702 h 547902"/>
              <a:gd name="connsiteX35" fmla="*/ 465446 w 503853"/>
              <a:gd name="connsiteY35" fmla="*/ 341626 h 547902"/>
              <a:gd name="connsiteX36" fmla="*/ 502710 w 503853"/>
              <a:gd name="connsiteY36" fmla="*/ 475813 h 547902"/>
              <a:gd name="connsiteX37" fmla="*/ 497628 w 503853"/>
              <a:gd name="connsiteY37" fmla="*/ 502057 h 547902"/>
              <a:gd name="connsiteX38" fmla="*/ 473068 w 503853"/>
              <a:gd name="connsiteY38" fmla="*/ 514333 h 547902"/>
              <a:gd name="connsiteX39" fmla="*/ 424795 w 503853"/>
              <a:gd name="connsiteY39" fmla="*/ 514333 h 547902"/>
              <a:gd name="connsiteX40" fmla="*/ 417596 w 503853"/>
              <a:gd name="connsiteY40" fmla="*/ 507137 h 547902"/>
              <a:gd name="connsiteX41" fmla="*/ 424795 w 503853"/>
              <a:gd name="connsiteY41" fmla="*/ 499941 h 547902"/>
              <a:gd name="connsiteX42" fmla="*/ 473068 w 503853"/>
              <a:gd name="connsiteY42" fmla="*/ 499941 h 547902"/>
              <a:gd name="connsiteX43" fmla="*/ 486195 w 503853"/>
              <a:gd name="connsiteY43" fmla="*/ 493591 h 547902"/>
              <a:gd name="connsiteX44" fmla="*/ 489159 w 503853"/>
              <a:gd name="connsiteY44" fmla="*/ 479622 h 547902"/>
              <a:gd name="connsiteX45" fmla="*/ 451472 w 503853"/>
              <a:gd name="connsiteY45" fmla="*/ 345436 h 547902"/>
              <a:gd name="connsiteX46" fmla="*/ 366358 w 503853"/>
              <a:gd name="connsiteY46" fmla="*/ 281094 h 547902"/>
              <a:gd name="connsiteX47" fmla="*/ 137270 w 503853"/>
              <a:gd name="connsiteY47" fmla="*/ 281094 h 547902"/>
              <a:gd name="connsiteX48" fmla="*/ 52156 w 503853"/>
              <a:gd name="connsiteY48" fmla="*/ 345436 h 547902"/>
              <a:gd name="connsiteX49" fmla="*/ 14893 w 503853"/>
              <a:gd name="connsiteY49" fmla="*/ 479622 h 547902"/>
              <a:gd name="connsiteX50" fmla="*/ 17433 w 503853"/>
              <a:gd name="connsiteY50" fmla="*/ 493591 h 547902"/>
              <a:gd name="connsiteX51" fmla="*/ 30560 w 503853"/>
              <a:gd name="connsiteY51" fmla="*/ 499941 h 547902"/>
              <a:gd name="connsiteX52" fmla="*/ 82222 w 503853"/>
              <a:gd name="connsiteY52" fmla="*/ 499941 h 547902"/>
              <a:gd name="connsiteX53" fmla="*/ 89844 w 503853"/>
              <a:gd name="connsiteY53" fmla="*/ 507137 h 547902"/>
              <a:gd name="connsiteX54" fmla="*/ 82222 w 503853"/>
              <a:gd name="connsiteY54" fmla="*/ 514333 h 547902"/>
              <a:gd name="connsiteX55" fmla="*/ 30560 w 503853"/>
              <a:gd name="connsiteY55" fmla="*/ 514333 h 547902"/>
              <a:gd name="connsiteX56" fmla="*/ 6000 w 503853"/>
              <a:gd name="connsiteY56" fmla="*/ 502057 h 547902"/>
              <a:gd name="connsiteX57" fmla="*/ 1342 w 503853"/>
              <a:gd name="connsiteY57" fmla="*/ 475813 h 547902"/>
              <a:gd name="connsiteX58" fmla="*/ 38606 w 503853"/>
              <a:gd name="connsiteY58" fmla="*/ 341626 h 547902"/>
              <a:gd name="connsiteX59" fmla="*/ 137270 w 503853"/>
              <a:gd name="connsiteY59" fmla="*/ 266702 h 547902"/>
              <a:gd name="connsiteX60" fmla="*/ 251849 w 503853"/>
              <a:gd name="connsiteY60" fmla="*/ 154009 h 547902"/>
              <a:gd name="connsiteX61" fmla="*/ 232761 w 503853"/>
              <a:gd name="connsiteY61" fmla="*/ 165823 h 547902"/>
              <a:gd name="connsiteX62" fmla="*/ 251849 w 503853"/>
              <a:gd name="connsiteY62" fmla="*/ 177215 h 547902"/>
              <a:gd name="connsiteX63" fmla="*/ 270937 w 503853"/>
              <a:gd name="connsiteY63" fmla="*/ 165823 h 547902"/>
              <a:gd name="connsiteX64" fmla="*/ 251849 w 503853"/>
              <a:gd name="connsiteY64" fmla="*/ 154009 h 547902"/>
              <a:gd name="connsiteX65" fmla="*/ 362558 w 503853"/>
              <a:gd name="connsiteY65" fmla="*/ 132068 h 547902"/>
              <a:gd name="connsiteX66" fmla="*/ 353650 w 503853"/>
              <a:gd name="connsiteY66" fmla="*/ 158650 h 547902"/>
              <a:gd name="connsiteX67" fmla="*/ 360012 w 503853"/>
              <a:gd name="connsiteY67" fmla="*/ 158650 h 547902"/>
              <a:gd name="connsiteX68" fmla="*/ 368920 w 503853"/>
              <a:gd name="connsiteY68" fmla="*/ 153587 h 547902"/>
              <a:gd name="connsiteX69" fmla="*/ 368920 w 503853"/>
              <a:gd name="connsiteY69" fmla="*/ 143038 h 547902"/>
              <a:gd name="connsiteX70" fmla="*/ 253546 w 503853"/>
              <a:gd name="connsiteY70" fmla="*/ 13924 h 547902"/>
              <a:gd name="connsiteX71" fmla="*/ 156411 w 503853"/>
              <a:gd name="connsiteY71" fmla="*/ 110549 h 547902"/>
              <a:gd name="connsiteX72" fmla="*/ 253546 w 503853"/>
              <a:gd name="connsiteY72" fmla="*/ 207173 h 547902"/>
              <a:gd name="connsiteX73" fmla="*/ 327776 w 503853"/>
              <a:gd name="connsiteY73" fmla="*/ 172996 h 547902"/>
              <a:gd name="connsiteX74" fmla="*/ 283662 w 503853"/>
              <a:gd name="connsiteY74" fmla="*/ 172996 h 547902"/>
              <a:gd name="connsiteX75" fmla="*/ 251849 w 503853"/>
              <a:gd name="connsiteY75" fmla="*/ 191983 h 547902"/>
              <a:gd name="connsiteX76" fmla="*/ 218340 w 503853"/>
              <a:gd name="connsiteY76" fmla="*/ 165823 h 547902"/>
              <a:gd name="connsiteX77" fmla="*/ 251849 w 503853"/>
              <a:gd name="connsiteY77" fmla="*/ 139663 h 547902"/>
              <a:gd name="connsiteX78" fmla="*/ 283662 w 503853"/>
              <a:gd name="connsiteY78" fmla="*/ 158650 h 547902"/>
              <a:gd name="connsiteX79" fmla="*/ 337531 w 503853"/>
              <a:gd name="connsiteY79" fmla="*/ 158650 h 547902"/>
              <a:gd name="connsiteX80" fmla="*/ 350257 w 503853"/>
              <a:gd name="connsiteY80" fmla="*/ 110549 h 547902"/>
              <a:gd name="connsiteX81" fmla="*/ 253546 w 503853"/>
              <a:gd name="connsiteY81" fmla="*/ 13924 h 547902"/>
              <a:gd name="connsiteX82" fmla="*/ 253546 w 503853"/>
              <a:gd name="connsiteY82" fmla="*/ 0 h 547902"/>
              <a:gd name="connsiteX83" fmla="*/ 364678 w 503853"/>
              <a:gd name="connsiteY83" fmla="*/ 107595 h 547902"/>
              <a:gd name="connsiteX84" fmla="*/ 364678 w 503853"/>
              <a:gd name="connsiteY84" fmla="*/ 108017 h 547902"/>
              <a:gd name="connsiteX85" fmla="*/ 381645 w 503853"/>
              <a:gd name="connsiteY85" fmla="*/ 135865 h 547902"/>
              <a:gd name="connsiteX86" fmla="*/ 381645 w 503853"/>
              <a:gd name="connsiteY86" fmla="*/ 160760 h 547902"/>
              <a:gd name="connsiteX87" fmla="*/ 360012 w 503853"/>
              <a:gd name="connsiteY87" fmla="*/ 172996 h 547902"/>
              <a:gd name="connsiteX88" fmla="*/ 345591 w 503853"/>
              <a:gd name="connsiteY88" fmla="*/ 172996 h 547902"/>
              <a:gd name="connsiteX89" fmla="*/ 253546 w 503853"/>
              <a:gd name="connsiteY89" fmla="*/ 221519 h 547902"/>
              <a:gd name="connsiteX90" fmla="*/ 141989 w 503853"/>
              <a:gd name="connsiteY90" fmla="*/ 110549 h 547902"/>
              <a:gd name="connsiteX91" fmla="*/ 253546 w 503853"/>
              <a:gd name="connsiteY91" fmla="*/ 0 h 54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503853" h="547902">
                <a:moveTo>
                  <a:pt x="137803" y="351992"/>
                </a:moveTo>
                <a:cubicBezTo>
                  <a:pt x="128489" y="351992"/>
                  <a:pt x="120868" y="359201"/>
                  <a:pt x="120868" y="367258"/>
                </a:cubicBezTo>
                <a:lnTo>
                  <a:pt x="131452" y="533485"/>
                </a:lnTo>
                <a:lnTo>
                  <a:pt x="378276" y="533485"/>
                </a:lnTo>
                <a:lnTo>
                  <a:pt x="388437" y="366834"/>
                </a:lnTo>
                <a:cubicBezTo>
                  <a:pt x="388437" y="359201"/>
                  <a:pt x="380816" y="351992"/>
                  <a:pt x="371502" y="351992"/>
                </a:cubicBezTo>
                <a:close/>
                <a:moveTo>
                  <a:pt x="137803" y="337574"/>
                </a:moveTo>
                <a:lnTo>
                  <a:pt x="371502" y="337574"/>
                </a:lnTo>
                <a:cubicBezTo>
                  <a:pt x="388860" y="337574"/>
                  <a:pt x="402831" y="351144"/>
                  <a:pt x="402831" y="367258"/>
                </a:cubicBezTo>
                <a:lnTo>
                  <a:pt x="399444" y="419416"/>
                </a:lnTo>
                <a:cubicBezTo>
                  <a:pt x="437971" y="421960"/>
                  <a:pt x="459139" y="435953"/>
                  <a:pt x="459986" y="436802"/>
                </a:cubicBezTo>
                <a:cubicBezTo>
                  <a:pt x="463373" y="438922"/>
                  <a:pt x="464220" y="443162"/>
                  <a:pt x="462103" y="446555"/>
                </a:cubicBezTo>
                <a:cubicBezTo>
                  <a:pt x="460833" y="448675"/>
                  <a:pt x="458716" y="449523"/>
                  <a:pt x="456176" y="449523"/>
                </a:cubicBezTo>
                <a:cubicBezTo>
                  <a:pt x="454906" y="449523"/>
                  <a:pt x="453635" y="449523"/>
                  <a:pt x="452365" y="448675"/>
                </a:cubicBezTo>
                <a:cubicBezTo>
                  <a:pt x="451942" y="448675"/>
                  <a:pt x="432890" y="435953"/>
                  <a:pt x="398598" y="433833"/>
                </a:cubicBezTo>
                <a:lnTo>
                  <a:pt x="392247" y="533485"/>
                </a:lnTo>
                <a:lnTo>
                  <a:pt x="407488" y="533485"/>
                </a:lnTo>
                <a:cubicBezTo>
                  <a:pt x="411722" y="533485"/>
                  <a:pt x="414686" y="536453"/>
                  <a:pt x="414686" y="540269"/>
                </a:cubicBezTo>
                <a:cubicBezTo>
                  <a:pt x="414686" y="544510"/>
                  <a:pt x="411722" y="547902"/>
                  <a:pt x="407488" y="547902"/>
                </a:cubicBezTo>
                <a:lnTo>
                  <a:pt x="384626" y="547902"/>
                </a:lnTo>
                <a:lnTo>
                  <a:pt x="124678" y="547902"/>
                </a:lnTo>
                <a:lnTo>
                  <a:pt x="101817" y="547902"/>
                </a:lnTo>
                <a:cubicBezTo>
                  <a:pt x="98006" y="547902"/>
                  <a:pt x="94619" y="544510"/>
                  <a:pt x="94619" y="540269"/>
                </a:cubicBezTo>
                <a:cubicBezTo>
                  <a:pt x="94619" y="536453"/>
                  <a:pt x="98006" y="533485"/>
                  <a:pt x="101817" y="533485"/>
                </a:cubicBezTo>
                <a:lnTo>
                  <a:pt x="117058" y="533485"/>
                </a:lnTo>
                <a:lnTo>
                  <a:pt x="110707" y="433409"/>
                </a:lnTo>
                <a:cubicBezTo>
                  <a:pt x="73874" y="434681"/>
                  <a:pt x="53553" y="448251"/>
                  <a:pt x="53553" y="448251"/>
                </a:cubicBezTo>
                <a:cubicBezTo>
                  <a:pt x="52283" y="449099"/>
                  <a:pt x="51012" y="449523"/>
                  <a:pt x="49742" y="449523"/>
                </a:cubicBezTo>
                <a:cubicBezTo>
                  <a:pt x="47202" y="449523"/>
                  <a:pt x="45085" y="448675"/>
                  <a:pt x="43392" y="446555"/>
                </a:cubicBezTo>
                <a:cubicBezTo>
                  <a:pt x="41275" y="443162"/>
                  <a:pt x="42122" y="438922"/>
                  <a:pt x="45509" y="436377"/>
                </a:cubicBezTo>
                <a:cubicBezTo>
                  <a:pt x="46355" y="435529"/>
                  <a:pt x="69217" y="420688"/>
                  <a:pt x="109861" y="418992"/>
                </a:cubicBezTo>
                <a:lnTo>
                  <a:pt x="106474" y="367682"/>
                </a:lnTo>
                <a:cubicBezTo>
                  <a:pt x="106474" y="351144"/>
                  <a:pt x="120445" y="337574"/>
                  <a:pt x="137803" y="337574"/>
                </a:cubicBezTo>
                <a:close/>
                <a:moveTo>
                  <a:pt x="137270" y="266702"/>
                </a:moveTo>
                <a:lnTo>
                  <a:pt x="366358" y="266702"/>
                </a:lnTo>
                <a:cubicBezTo>
                  <a:pt x="412515" y="266702"/>
                  <a:pt x="452742" y="297603"/>
                  <a:pt x="465446" y="341626"/>
                </a:cubicBezTo>
                <a:lnTo>
                  <a:pt x="502710" y="475813"/>
                </a:lnTo>
                <a:cubicBezTo>
                  <a:pt x="505251" y="484702"/>
                  <a:pt x="503557" y="494438"/>
                  <a:pt x="497628" y="502057"/>
                </a:cubicBezTo>
                <a:cubicBezTo>
                  <a:pt x="491700" y="509677"/>
                  <a:pt x="482808" y="514333"/>
                  <a:pt x="473068" y="514333"/>
                </a:cubicBezTo>
                <a:lnTo>
                  <a:pt x="424795" y="514333"/>
                </a:lnTo>
                <a:cubicBezTo>
                  <a:pt x="420560" y="514333"/>
                  <a:pt x="417596" y="510947"/>
                  <a:pt x="417596" y="507137"/>
                </a:cubicBezTo>
                <a:cubicBezTo>
                  <a:pt x="417596" y="503327"/>
                  <a:pt x="420560" y="499941"/>
                  <a:pt x="424795" y="499941"/>
                </a:cubicBezTo>
                <a:lnTo>
                  <a:pt x="473068" y="499941"/>
                </a:lnTo>
                <a:cubicBezTo>
                  <a:pt x="478573" y="499941"/>
                  <a:pt x="483231" y="497824"/>
                  <a:pt x="486195" y="493591"/>
                </a:cubicBezTo>
                <a:cubicBezTo>
                  <a:pt x="489159" y="489358"/>
                  <a:pt x="490430" y="484279"/>
                  <a:pt x="489159" y="479622"/>
                </a:cubicBezTo>
                <a:lnTo>
                  <a:pt x="451472" y="345436"/>
                </a:lnTo>
                <a:cubicBezTo>
                  <a:pt x="440886" y="307339"/>
                  <a:pt x="406163" y="281094"/>
                  <a:pt x="366358" y="281094"/>
                </a:cubicBezTo>
                <a:lnTo>
                  <a:pt x="137270" y="281094"/>
                </a:lnTo>
                <a:cubicBezTo>
                  <a:pt x="97466" y="281094"/>
                  <a:pt x="62743" y="307339"/>
                  <a:pt x="52156" y="345436"/>
                </a:cubicBezTo>
                <a:lnTo>
                  <a:pt x="14893" y="479622"/>
                </a:lnTo>
                <a:cubicBezTo>
                  <a:pt x="13199" y="484279"/>
                  <a:pt x="14469" y="489358"/>
                  <a:pt x="17433" y="493591"/>
                </a:cubicBezTo>
                <a:cubicBezTo>
                  <a:pt x="20821" y="497824"/>
                  <a:pt x="25055" y="499941"/>
                  <a:pt x="30560" y="499941"/>
                </a:cubicBezTo>
                <a:lnTo>
                  <a:pt x="82222" y="499941"/>
                </a:lnTo>
                <a:cubicBezTo>
                  <a:pt x="86456" y="499941"/>
                  <a:pt x="89844" y="503327"/>
                  <a:pt x="89844" y="507137"/>
                </a:cubicBezTo>
                <a:cubicBezTo>
                  <a:pt x="89844" y="510947"/>
                  <a:pt x="86456" y="514333"/>
                  <a:pt x="82222" y="514333"/>
                </a:cubicBezTo>
                <a:lnTo>
                  <a:pt x="30560" y="514333"/>
                </a:lnTo>
                <a:cubicBezTo>
                  <a:pt x="20821" y="514333"/>
                  <a:pt x="11928" y="509677"/>
                  <a:pt x="6000" y="502057"/>
                </a:cubicBezTo>
                <a:cubicBezTo>
                  <a:pt x="495" y="494438"/>
                  <a:pt x="-1622" y="484702"/>
                  <a:pt x="1342" y="475813"/>
                </a:cubicBezTo>
                <a:lnTo>
                  <a:pt x="38606" y="341626"/>
                </a:lnTo>
                <a:cubicBezTo>
                  <a:pt x="50886" y="297603"/>
                  <a:pt x="91114" y="266702"/>
                  <a:pt x="137270" y="266702"/>
                </a:cubicBezTo>
                <a:close/>
                <a:moveTo>
                  <a:pt x="251849" y="154009"/>
                </a:moveTo>
                <a:cubicBezTo>
                  <a:pt x="240396" y="154009"/>
                  <a:pt x="232761" y="159916"/>
                  <a:pt x="232761" y="165823"/>
                </a:cubicBezTo>
                <a:cubicBezTo>
                  <a:pt x="232761" y="171730"/>
                  <a:pt x="241245" y="177215"/>
                  <a:pt x="251849" y="177215"/>
                </a:cubicBezTo>
                <a:cubicBezTo>
                  <a:pt x="262029" y="177215"/>
                  <a:pt x="270937" y="171730"/>
                  <a:pt x="270937" y="165823"/>
                </a:cubicBezTo>
                <a:cubicBezTo>
                  <a:pt x="270937" y="159916"/>
                  <a:pt x="262878" y="154009"/>
                  <a:pt x="251849" y="154009"/>
                </a:cubicBezTo>
                <a:close/>
                <a:moveTo>
                  <a:pt x="362558" y="132068"/>
                </a:moveTo>
                <a:cubicBezTo>
                  <a:pt x="360861" y="141772"/>
                  <a:pt x="357892" y="150211"/>
                  <a:pt x="353650" y="158650"/>
                </a:cubicBezTo>
                <a:lnTo>
                  <a:pt x="360012" y="158650"/>
                </a:lnTo>
                <a:cubicBezTo>
                  <a:pt x="363830" y="158650"/>
                  <a:pt x="367223" y="156962"/>
                  <a:pt x="368920" y="153587"/>
                </a:cubicBezTo>
                <a:cubicBezTo>
                  <a:pt x="370617" y="150211"/>
                  <a:pt x="370617" y="146414"/>
                  <a:pt x="368920" y="143038"/>
                </a:cubicBezTo>
                <a:close/>
                <a:moveTo>
                  <a:pt x="253546" y="13924"/>
                </a:moveTo>
                <a:cubicBezTo>
                  <a:pt x="200100" y="13924"/>
                  <a:pt x="156411" y="57384"/>
                  <a:pt x="156411" y="110549"/>
                </a:cubicBezTo>
                <a:cubicBezTo>
                  <a:pt x="156411" y="164135"/>
                  <a:pt x="200100" y="207173"/>
                  <a:pt x="253546" y="207173"/>
                </a:cubicBezTo>
                <a:cubicBezTo>
                  <a:pt x="283238" y="207173"/>
                  <a:pt x="309960" y="194093"/>
                  <a:pt x="327776" y="172996"/>
                </a:cubicBezTo>
                <a:lnTo>
                  <a:pt x="283662" y="172996"/>
                </a:lnTo>
                <a:cubicBezTo>
                  <a:pt x="280269" y="183545"/>
                  <a:pt x="267119" y="191983"/>
                  <a:pt x="251849" y="191983"/>
                </a:cubicBezTo>
                <a:cubicBezTo>
                  <a:pt x="232761" y="191983"/>
                  <a:pt x="218340" y="180591"/>
                  <a:pt x="218340" y="165823"/>
                </a:cubicBezTo>
                <a:cubicBezTo>
                  <a:pt x="218340" y="151055"/>
                  <a:pt x="232761" y="139663"/>
                  <a:pt x="251849" y="139663"/>
                </a:cubicBezTo>
                <a:cubicBezTo>
                  <a:pt x="267119" y="139663"/>
                  <a:pt x="280269" y="147680"/>
                  <a:pt x="283662" y="158650"/>
                </a:cubicBezTo>
                <a:lnTo>
                  <a:pt x="337531" y="158650"/>
                </a:lnTo>
                <a:cubicBezTo>
                  <a:pt x="346015" y="144304"/>
                  <a:pt x="350257" y="128270"/>
                  <a:pt x="350257" y="110549"/>
                </a:cubicBezTo>
                <a:cubicBezTo>
                  <a:pt x="350257" y="57384"/>
                  <a:pt x="306991" y="13924"/>
                  <a:pt x="253546" y="13924"/>
                </a:cubicBezTo>
                <a:close/>
                <a:moveTo>
                  <a:pt x="253546" y="0"/>
                </a:moveTo>
                <a:cubicBezTo>
                  <a:pt x="313778" y="0"/>
                  <a:pt x="363406" y="48101"/>
                  <a:pt x="364678" y="107595"/>
                </a:cubicBezTo>
                <a:lnTo>
                  <a:pt x="364678" y="108017"/>
                </a:lnTo>
                <a:lnTo>
                  <a:pt x="381645" y="135865"/>
                </a:lnTo>
                <a:cubicBezTo>
                  <a:pt x="385887" y="143882"/>
                  <a:pt x="385887" y="153165"/>
                  <a:pt x="381645" y="160760"/>
                </a:cubicBezTo>
                <a:cubicBezTo>
                  <a:pt x="376979" y="168355"/>
                  <a:pt x="368920" y="172996"/>
                  <a:pt x="360012" y="172996"/>
                </a:cubicBezTo>
                <a:lnTo>
                  <a:pt x="345591" y="172996"/>
                </a:lnTo>
                <a:cubicBezTo>
                  <a:pt x="325655" y="202110"/>
                  <a:pt x="291721" y="221519"/>
                  <a:pt x="253546" y="221519"/>
                </a:cubicBezTo>
                <a:cubicBezTo>
                  <a:pt x="192041" y="221519"/>
                  <a:pt x="141989" y="171730"/>
                  <a:pt x="141989" y="110549"/>
                </a:cubicBezTo>
                <a:cubicBezTo>
                  <a:pt x="141989" y="49367"/>
                  <a:pt x="192041" y="0"/>
                  <a:pt x="25354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1141BAE9-5CBD-2286-E4FD-E8A1577EBFDF}"/>
              </a:ext>
            </a:extLst>
          </p:cNvPr>
          <p:cNvGrpSpPr/>
          <p:nvPr/>
        </p:nvGrpSpPr>
        <p:grpSpPr>
          <a:xfrm>
            <a:off x="4802991" y="1272093"/>
            <a:ext cx="1458324" cy="166772"/>
            <a:chOff x="4802991" y="1272093"/>
            <a:chExt cx="1458324" cy="166772"/>
          </a:xfrm>
        </p:grpSpPr>
        <p:sp>
          <p:nvSpPr>
            <p:cNvPr id="8" name="Freeform 50">
              <a:extLst>
                <a:ext uri="{FF2B5EF4-FFF2-40B4-BE49-F238E27FC236}">
                  <a16:creationId xmlns:a16="http://schemas.microsoft.com/office/drawing/2014/main" id="{364EECC0-9E4F-7839-7652-6E67F3A3B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9258" y="1272093"/>
              <a:ext cx="273747" cy="166772"/>
            </a:xfrm>
            <a:custGeom>
              <a:avLst/>
              <a:gdLst>
                <a:gd name="connsiteX0" fmla="*/ 114051 w 517457"/>
                <a:gd name="connsiteY0" fmla="*/ 395070 h 408912"/>
                <a:gd name="connsiteX1" fmla="*/ 510584 w 517457"/>
                <a:gd name="connsiteY1" fmla="*/ 395070 h 408912"/>
                <a:gd name="connsiteX2" fmla="*/ 517456 w 517457"/>
                <a:gd name="connsiteY2" fmla="*/ 401793 h 408912"/>
                <a:gd name="connsiteX3" fmla="*/ 510584 w 517457"/>
                <a:gd name="connsiteY3" fmla="*/ 408912 h 408912"/>
                <a:gd name="connsiteX4" fmla="*/ 114051 w 517457"/>
                <a:gd name="connsiteY4" fmla="*/ 408912 h 408912"/>
                <a:gd name="connsiteX5" fmla="*/ 106775 w 517457"/>
                <a:gd name="connsiteY5" fmla="*/ 401793 h 408912"/>
                <a:gd name="connsiteX6" fmla="*/ 114051 w 517457"/>
                <a:gd name="connsiteY6" fmla="*/ 395070 h 408912"/>
                <a:gd name="connsiteX7" fmla="*/ 7310 w 517457"/>
                <a:gd name="connsiteY7" fmla="*/ 395070 h 408912"/>
                <a:gd name="connsiteX8" fmla="*/ 52791 w 517457"/>
                <a:gd name="connsiteY8" fmla="*/ 395070 h 408912"/>
                <a:gd name="connsiteX9" fmla="*/ 60101 w 517457"/>
                <a:gd name="connsiteY9" fmla="*/ 401793 h 408912"/>
                <a:gd name="connsiteX10" fmla="*/ 52791 w 517457"/>
                <a:gd name="connsiteY10" fmla="*/ 408912 h 408912"/>
                <a:gd name="connsiteX11" fmla="*/ 7310 w 517457"/>
                <a:gd name="connsiteY11" fmla="*/ 408912 h 408912"/>
                <a:gd name="connsiteX12" fmla="*/ 0 w 517457"/>
                <a:gd name="connsiteY12" fmla="*/ 401793 h 408912"/>
                <a:gd name="connsiteX13" fmla="*/ 7310 w 517457"/>
                <a:gd name="connsiteY13" fmla="*/ 395070 h 408912"/>
                <a:gd name="connsiteX14" fmla="*/ 373453 w 517457"/>
                <a:gd name="connsiteY14" fmla="*/ 334562 h 408912"/>
                <a:gd name="connsiteX15" fmla="*/ 510599 w 517457"/>
                <a:gd name="connsiteY15" fmla="*/ 334562 h 408912"/>
                <a:gd name="connsiteX16" fmla="*/ 517457 w 517457"/>
                <a:gd name="connsiteY16" fmla="*/ 341681 h 408912"/>
                <a:gd name="connsiteX17" fmla="*/ 510599 w 517457"/>
                <a:gd name="connsiteY17" fmla="*/ 348404 h 408912"/>
                <a:gd name="connsiteX18" fmla="*/ 373453 w 517457"/>
                <a:gd name="connsiteY18" fmla="*/ 348404 h 408912"/>
                <a:gd name="connsiteX19" fmla="*/ 366596 w 517457"/>
                <a:gd name="connsiteY19" fmla="*/ 341681 h 408912"/>
                <a:gd name="connsiteX20" fmla="*/ 373453 w 517457"/>
                <a:gd name="connsiteY20" fmla="*/ 334562 h 408912"/>
                <a:gd name="connsiteX21" fmla="*/ 281318 w 517457"/>
                <a:gd name="connsiteY21" fmla="*/ 334562 h 408912"/>
                <a:gd name="connsiteX22" fmla="*/ 326900 w 517457"/>
                <a:gd name="connsiteY22" fmla="*/ 334562 h 408912"/>
                <a:gd name="connsiteX23" fmla="*/ 334161 w 517457"/>
                <a:gd name="connsiteY23" fmla="*/ 341681 h 408912"/>
                <a:gd name="connsiteX24" fmla="*/ 326900 w 517457"/>
                <a:gd name="connsiteY24" fmla="*/ 348404 h 408912"/>
                <a:gd name="connsiteX25" fmla="*/ 281318 w 517457"/>
                <a:gd name="connsiteY25" fmla="*/ 348404 h 408912"/>
                <a:gd name="connsiteX26" fmla="*/ 274057 w 517457"/>
                <a:gd name="connsiteY26" fmla="*/ 341681 h 408912"/>
                <a:gd name="connsiteX27" fmla="*/ 281318 w 517457"/>
                <a:gd name="connsiteY27" fmla="*/ 334562 h 408912"/>
                <a:gd name="connsiteX28" fmla="*/ 464257 w 517457"/>
                <a:gd name="connsiteY28" fmla="*/ 274058 h 408912"/>
                <a:gd name="connsiteX29" fmla="*/ 510550 w 517457"/>
                <a:gd name="connsiteY29" fmla="*/ 274058 h 408912"/>
                <a:gd name="connsiteX30" fmla="*/ 517454 w 517457"/>
                <a:gd name="connsiteY30" fmla="*/ 281177 h 408912"/>
                <a:gd name="connsiteX31" fmla="*/ 510550 w 517457"/>
                <a:gd name="connsiteY31" fmla="*/ 287900 h 408912"/>
                <a:gd name="connsiteX32" fmla="*/ 464257 w 517457"/>
                <a:gd name="connsiteY32" fmla="*/ 287900 h 408912"/>
                <a:gd name="connsiteX33" fmla="*/ 457353 w 517457"/>
                <a:gd name="connsiteY33" fmla="*/ 281177 h 408912"/>
                <a:gd name="connsiteX34" fmla="*/ 464257 w 517457"/>
                <a:gd name="connsiteY34" fmla="*/ 274058 h 408912"/>
                <a:gd name="connsiteX35" fmla="*/ 403601 w 517457"/>
                <a:gd name="connsiteY35" fmla="*/ 274058 h 408912"/>
                <a:gd name="connsiteX36" fmla="*/ 433790 w 517457"/>
                <a:gd name="connsiteY36" fmla="*/ 274058 h 408912"/>
                <a:gd name="connsiteX37" fmla="*/ 440940 w 517457"/>
                <a:gd name="connsiteY37" fmla="*/ 281177 h 408912"/>
                <a:gd name="connsiteX38" fmla="*/ 433790 w 517457"/>
                <a:gd name="connsiteY38" fmla="*/ 287900 h 408912"/>
                <a:gd name="connsiteX39" fmla="*/ 403601 w 517457"/>
                <a:gd name="connsiteY39" fmla="*/ 287900 h 408912"/>
                <a:gd name="connsiteX40" fmla="*/ 396848 w 517457"/>
                <a:gd name="connsiteY40" fmla="*/ 281177 h 408912"/>
                <a:gd name="connsiteX41" fmla="*/ 403601 w 517457"/>
                <a:gd name="connsiteY41" fmla="*/ 274058 h 408912"/>
                <a:gd name="connsiteX42" fmla="*/ 430894 w 517457"/>
                <a:gd name="connsiteY42" fmla="*/ 230808 h 408912"/>
                <a:gd name="connsiteX43" fmla="*/ 75916 w 517457"/>
                <a:gd name="connsiteY43" fmla="*/ 328791 h 408912"/>
                <a:gd name="connsiteX44" fmla="*/ 75916 w 517457"/>
                <a:gd name="connsiteY44" fmla="*/ 352985 h 408912"/>
                <a:gd name="connsiteX45" fmla="*/ 80348 w 517457"/>
                <a:gd name="connsiteY45" fmla="*/ 357420 h 408912"/>
                <a:gd name="connsiteX46" fmla="*/ 162142 w 517457"/>
                <a:gd name="connsiteY46" fmla="*/ 357420 h 408912"/>
                <a:gd name="connsiteX47" fmla="*/ 184706 w 517457"/>
                <a:gd name="connsiteY47" fmla="*/ 352581 h 408912"/>
                <a:gd name="connsiteX48" fmla="*/ 469574 w 517457"/>
                <a:gd name="connsiteY48" fmla="*/ 205001 h 408912"/>
                <a:gd name="connsiteX49" fmla="*/ 72290 w 517457"/>
                <a:gd name="connsiteY49" fmla="*/ 236856 h 408912"/>
                <a:gd name="connsiteX50" fmla="*/ 72290 w 517457"/>
                <a:gd name="connsiteY50" fmla="*/ 234840 h 408912"/>
                <a:gd name="connsiteX51" fmla="*/ 18701 w 517457"/>
                <a:gd name="connsiteY51" fmla="*/ 329598 h 408912"/>
                <a:gd name="connsiteX52" fmla="*/ 75916 w 517457"/>
                <a:gd name="connsiteY52" fmla="*/ 196130 h 408912"/>
                <a:gd name="connsiteX53" fmla="*/ 75916 w 517457"/>
                <a:gd name="connsiteY53" fmla="*/ 222340 h 408912"/>
                <a:gd name="connsiteX54" fmla="*/ 349100 w 517457"/>
                <a:gd name="connsiteY54" fmla="*/ 200163 h 408912"/>
                <a:gd name="connsiteX55" fmla="*/ 464257 w 517457"/>
                <a:gd name="connsiteY55" fmla="*/ 121012 h 408912"/>
                <a:gd name="connsiteX56" fmla="*/ 510550 w 517457"/>
                <a:gd name="connsiteY56" fmla="*/ 121012 h 408912"/>
                <a:gd name="connsiteX57" fmla="*/ 517454 w 517457"/>
                <a:gd name="connsiteY57" fmla="*/ 128131 h 408912"/>
                <a:gd name="connsiteX58" fmla="*/ 510550 w 517457"/>
                <a:gd name="connsiteY58" fmla="*/ 134854 h 408912"/>
                <a:gd name="connsiteX59" fmla="*/ 464257 w 517457"/>
                <a:gd name="connsiteY59" fmla="*/ 134854 h 408912"/>
                <a:gd name="connsiteX60" fmla="*/ 457353 w 517457"/>
                <a:gd name="connsiteY60" fmla="*/ 128131 h 408912"/>
                <a:gd name="connsiteX61" fmla="*/ 464257 w 517457"/>
                <a:gd name="connsiteY61" fmla="*/ 121012 h 408912"/>
                <a:gd name="connsiteX62" fmla="*/ 403601 w 517457"/>
                <a:gd name="connsiteY62" fmla="*/ 121012 h 408912"/>
                <a:gd name="connsiteX63" fmla="*/ 433790 w 517457"/>
                <a:gd name="connsiteY63" fmla="*/ 121012 h 408912"/>
                <a:gd name="connsiteX64" fmla="*/ 440940 w 517457"/>
                <a:gd name="connsiteY64" fmla="*/ 128131 h 408912"/>
                <a:gd name="connsiteX65" fmla="*/ 433790 w 517457"/>
                <a:gd name="connsiteY65" fmla="*/ 134854 h 408912"/>
                <a:gd name="connsiteX66" fmla="*/ 403601 w 517457"/>
                <a:gd name="connsiteY66" fmla="*/ 134854 h 408912"/>
                <a:gd name="connsiteX67" fmla="*/ 396848 w 517457"/>
                <a:gd name="connsiteY67" fmla="*/ 128131 h 408912"/>
                <a:gd name="connsiteX68" fmla="*/ 403601 w 517457"/>
                <a:gd name="connsiteY68" fmla="*/ 121012 h 408912"/>
                <a:gd name="connsiteX69" fmla="*/ 17492 w 517457"/>
                <a:gd name="connsiteY69" fmla="*/ 68712 h 408912"/>
                <a:gd name="connsiteX70" fmla="*/ 73499 w 517457"/>
                <a:gd name="connsiteY70" fmla="*/ 182017 h 408912"/>
                <a:gd name="connsiteX71" fmla="*/ 469574 w 517457"/>
                <a:gd name="connsiteY71" fmla="*/ 188066 h 408912"/>
                <a:gd name="connsiteX72" fmla="*/ 373453 w 517457"/>
                <a:gd name="connsiteY72" fmla="*/ 60508 h 408912"/>
                <a:gd name="connsiteX73" fmla="*/ 510599 w 517457"/>
                <a:gd name="connsiteY73" fmla="*/ 60508 h 408912"/>
                <a:gd name="connsiteX74" fmla="*/ 517457 w 517457"/>
                <a:gd name="connsiteY74" fmla="*/ 68516 h 408912"/>
                <a:gd name="connsiteX75" fmla="*/ 510599 w 517457"/>
                <a:gd name="connsiteY75" fmla="*/ 76103 h 408912"/>
                <a:gd name="connsiteX76" fmla="*/ 373453 w 517457"/>
                <a:gd name="connsiteY76" fmla="*/ 76103 h 408912"/>
                <a:gd name="connsiteX77" fmla="*/ 366596 w 517457"/>
                <a:gd name="connsiteY77" fmla="*/ 68516 h 408912"/>
                <a:gd name="connsiteX78" fmla="*/ 373453 w 517457"/>
                <a:gd name="connsiteY78" fmla="*/ 60508 h 408912"/>
                <a:gd name="connsiteX79" fmla="*/ 281318 w 517457"/>
                <a:gd name="connsiteY79" fmla="*/ 60508 h 408912"/>
                <a:gd name="connsiteX80" fmla="*/ 326900 w 517457"/>
                <a:gd name="connsiteY80" fmla="*/ 60508 h 408912"/>
                <a:gd name="connsiteX81" fmla="*/ 334161 w 517457"/>
                <a:gd name="connsiteY81" fmla="*/ 68516 h 408912"/>
                <a:gd name="connsiteX82" fmla="*/ 326900 w 517457"/>
                <a:gd name="connsiteY82" fmla="*/ 76103 h 408912"/>
                <a:gd name="connsiteX83" fmla="*/ 281318 w 517457"/>
                <a:gd name="connsiteY83" fmla="*/ 76103 h 408912"/>
                <a:gd name="connsiteX84" fmla="*/ 274057 w 517457"/>
                <a:gd name="connsiteY84" fmla="*/ 68516 h 408912"/>
                <a:gd name="connsiteX85" fmla="*/ 281318 w 517457"/>
                <a:gd name="connsiteY85" fmla="*/ 60508 h 408912"/>
                <a:gd name="connsiteX86" fmla="*/ 21118 w 517457"/>
                <a:gd name="connsiteY86" fmla="*/ 55002 h 408912"/>
                <a:gd name="connsiteX87" fmla="*/ 503420 w 517457"/>
                <a:gd name="connsiteY87" fmla="*/ 182017 h 408912"/>
                <a:gd name="connsiteX88" fmla="*/ 513896 w 517457"/>
                <a:gd name="connsiteY88" fmla="*/ 196534 h 408912"/>
                <a:gd name="connsiteX89" fmla="*/ 505435 w 517457"/>
                <a:gd name="connsiteY89" fmla="*/ 209840 h 408912"/>
                <a:gd name="connsiteX90" fmla="*/ 190750 w 517457"/>
                <a:gd name="connsiteY90" fmla="*/ 365081 h 408912"/>
                <a:gd name="connsiteX91" fmla="*/ 162142 w 517457"/>
                <a:gd name="connsiteY91" fmla="*/ 371533 h 408912"/>
                <a:gd name="connsiteX92" fmla="*/ 80348 w 517457"/>
                <a:gd name="connsiteY92" fmla="*/ 371533 h 408912"/>
                <a:gd name="connsiteX93" fmla="*/ 61814 w 517457"/>
                <a:gd name="connsiteY93" fmla="*/ 352985 h 408912"/>
                <a:gd name="connsiteX94" fmla="*/ 61814 w 517457"/>
                <a:gd name="connsiteY94" fmla="*/ 332823 h 408912"/>
                <a:gd name="connsiteX95" fmla="*/ 22327 w 517457"/>
                <a:gd name="connsiteY95" fmla="*/ 343710 h 408912"/>
                <a:gd name="connsiteX96" fmla="*/ 18701 w 517457"/>
                <a:gd name="connsiteY96" fmla="*/ 344517 h 408912"/>
                <a:gd name="connsiteX97" fmla="*/ 7419 w 517457"/>
                <a:gd name="connsiteY97" fmla="*/ 338872 h 408912"/>
                <a:gd name="connsiteX98" fmla="*/ 6210 w 517457"/>
                <a:gd name="connsiteY98" fmla="*/ 322743 h 408912"/>
                <a:gd name="connsiteX99" fmla="*/ 61814 w 517457"/>
                <a:gd name="connsiteY99" fmla="*/ 224356 h 408912"/>
                <a:gd name="connsiteX100" fmla="*/ 61814 w 517457"/>
                <a:gd name="connsiteY100" fmla="*/ 190485 h 408912"/>
                <a:gd name="connsiteX101" fmla="*/ 4196 w 517457"/>
                <a:gd name="connsiteY101" fmla="*/ 75566 h 408912"/>
                <a:gd name="connsiteX102" fmla="*/ 6210 w 517457"/>
                <a:gd name="connsiteY102" fmla="*/ 59841 h 408912"/>
                <a:gd name="connsiteX103" fmla="*/ 21118 w 517457"/>
                <a:gd name="connsiteY103" fmla="*/ 55002 h 408912"/>
                <a:gd name="connsiteX104" fmla="*/ 114051 w 517457"/>
                <a:gd name="connsiteY104" fmla="*/ 0 h 408912"/>
                <a:gd name="connsiteX105" fmla="*/ 510584 w 517457"/>
                <a:gd name="connsiteY105" fmla="*/ 0 h 408912"/>
                <a:gd name="connsiteX106" fmla="*/ 517456 w 517457"/>
                <a:gd name="connsiteY106" fmla="*/ 6541 h 408912"/>
                <a:gd name="connsiteX107" fmla="*/ 510584 w 517457"/>
                <a:gd name="connsiteY107" fmla="*/ 13852 h 408912"/>
                <a:gd name="connsiteX108" fmla="*/ 114051 w 517457"/>
                <a:gd name="connsiteY108" fmla="*/ 13852 h 408912"/>
                <a:gd name="connsiteX109" fmla="*/ 106775 w 517457"/>
                <a:gd name="connsiteY109" fmla="*/ 6541 h 408912"/>
                <a:gd name="connsiteX110" fmla="*/ 114051 w 517457"/>
                <a:gd name="connsiteY110" fmla="*/ 0 h 408912"/>
                <a:gd name="connsiteX111" fmla="*/ 7310 w 517457"/>
                <a:gd name="connsiteY111" fmla="*/ 0 h 408912"/>
                <a:gd name="connsiteX112" fmla="*/ 52791 w 517457"/>
                <a:gd name="connsiteY112" fmla="*/ 0 h 408912"/>
                <a:gd name="connsiteX113" fmla="*/ 60101 w 517457"/>
                <a:gd name="connsiteY113" fmla="*/ 6541 h 408912"/>
                <a:gd name="connsiteX114" fmla="*/ 52791 w 517457"/>
                <a:gd name="connsiteY114" fmla="*/ 13852 h 408912"/>
                <a:gd name="connsiteX115" fmla="*/ 7310 w 517457"/>
                <a:gd name="connsiteY115" fmla="*/ 13852 h 408912"/>
                <a:gd name="connsiteX116" fmla="*/ 0 w 517457"/>
                <a:gd name="connsiteY116" fmla="*/ 6541 h 408912"/>
                <a:gd name="connsiteX117" fmla="*/ 7310 w 517457"/>
                <a:gd name="connsiteY117" fmla="*/ 0 h 40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517457" h="408912">
                  <a:moveTo>
                    <a:pt x="114051" y="395070"/>
                  </a:moveTo>
                  <a:lnTo>
                    <a:pt x="510584" y="395070"/>
                  </a:lnTo>
                  <a:cubicBezTo>
                    <a:pt x="514626" y="395070"/>
                    <a:pt x="517456" y="397838"/>
                    <a:pt x="517456" y="401793"/>
                  </a:cubicBezTo>
                  <a:cubicBezTo>
                    <a:pt x="517456" y="405748"/>
                    <a:pt x="514626" y="408912"/>
                    <a:pt x="510584" y="408912"/>
                  </a:cubicBezTo>
                  <a:lnTo>
                    <a:pt x="114051" y="408912"/>
                  </a:lnTo>
                  <a:cubicBezTo>
                    <a:pt x="110413" y="408912"/>
                    <a:pt x="106775" y="405748"/>
                    <a:pt x="106775" y="401793"/>
                  </a:cubicBezTo>
                  <a:cubicBezTo>
                    <a:pt x="106775" y="397838"/>
                    <a:pt x="110413" y="395070"/>
                    <a:pt x="114051" y="395070"/>
                  </a:cubicBezTo>
                  <a:close/>
                  <a:moveTo>
                    <a:pt x="7310" y="395070"/>
                  </a:moveTo>
                  <a:lnTo>
                    <a:pt x="52791" y="395070"/>
                  </a:lnTo>
                  <a:cubicBezTo>
                    <a:pt x="56852" y="395070"/>
                    <a:pt x="60101" y="397838"/>
                    <a:pt x="60101" y="401793"/>
                  </a:cubicBezTo>
                  <a:cubicBezTo>
                    <a:pt x="60101" y="405748"/>
                    <a:pt x="56852" y="408912"/>
                    <a:pt x="52791" y="408912"/>
                  </a:cubicBezTo>
                  <a:lnTo>
                    <a:pt x="7310" y="408912"/>
                  </a:lnTo>
                  <a:cubicBezTo>
                    <a:pt x="3249" y="408912"/>
                    <a:pt x="0" y="405748"/>
                    <a:pt x="0" y="401793"/>
                  </a:cubicBezTo>
                  <a:cubicBezTo>
                    <a:pt x="0" y="397838"/>
                    <a:pt x="3249" y="395070"/>
                    <a:pt x="7310" y="395070"/>
                  </a:cubicBezTo>
                  <a:close/>
                  <a:moveTo>
                    <a:pt x="373453" y="334562"/>
                  </a:moveTo>
                  <a:lnTo>
                    <a:pt x="510599" y="334562"/>
                  </a:lnTo>
                  <a:cubicBezTo>
                    <a:pt x="514633" y="334562"/>
                    <a:pt x="517457" y="337330"/>
                    <a:pt x="517457" y="341681"/>
                  </a:cubicBezTo>
                  <a:cubicBezTo>
                    <a:pt x="517457" y="345635"/>
                    <a:pt x="514633" y="348404"/>
                    <a:pt x="510599" y="348404"/>
                  </a:cubicBezTo>
                  <a:lnTo>
                    <a:pt x="373453" y="348404"/>
                  </a:lnTo>
                  <a:cubicBezTo>
                    <a:pt x="369823" y="348404"/>
                    <a:pt x="366596" y="345635"/>
                    <a:pt x="366596" y="341681"/>
                  </a:cubicBezTo>
                  <a:cubicBezTo>
                    <a:pt x="366596" y="337330"/>
                    <a:pt x="369823" y="334562"/>
                    <a:pt x="373453" y="334562"/>
                  </a:cubicBezTo>
                  <a:close/>
                  <a:moveTo>
                    <a:pt x="281318" y="334562"/>
                  </a:moveTo>
                  <a:lnTo>
                    <a:pt x="326900" y="334562"/>
                  </a:lnTo>
                  <a:cubicBezTo>
                    <a:pt x="330934" y="334562"/>
                    <a:pt x="334161" y="337330"/>
                    <a:pt x="334161" y="341681"/>
                  </a:cubicBezTo>
                  <a:cubicBezTo>
                    <a:pt x="334161" y="345635"/>
                    <a:pt x="330934" y="348404"/>
                    <a:pt x="326900" y="348404"/>
                  </a:cubicBezTo>
                  <a:lnTo>
                    <a:pt x="281318" y="348404"/>
                  </a:lnTo>
                  <a:cubicBezTo>
                    <a:pt x="277284" y="348404"/>
                    <a:pt x="274057" y="345635"/>
                    <a:pt x="274057" y="341681"/>
                  </a:cubicBezTo>
                  <a:cubicBezTo>
                    <a:pt x="274057" y="337330"/>
                    <a:pt x="277284" y="334562"/>
                    <a:pt x="281318" y="334562"/>
                  </a:cubicBezTo>
                  <a:close/>
                  <a:moveTo>
                    <a:pt x="464257" y="274058"/>
                  </a:moveTo>
                  <a:lnTo>
                    <a:pt x="510550" y="274058"/>
                  </a:lnTo>
                  <a:cubicBezTo>
                    <a:pt x="514611" y="274058"/>
                    <a:pt x="517454" y="277222"/>
                    <a:pt x="517454" y="281177"/>
                  </a:cubicBezTo>
                  <a:cubicBezTo>
                    <a:pt x="517454" y="285131"/>
                    <a:pt x="514611" y="287900"/>
                    <a:pt x="510550" y="287900"/>
                  </a:cubicBezTo>
                  <a:lnTo>
                    <a:pt x="464257" y="287900"/>
                  </a:lnTo>
                  <a:cubicBezTo>
                    <a:pt x="460602" y="287900"/>
                    <a:pt x="457353" y="285131"/>
                    <a:pt x="457353" y="281177"/>
                  </a:cubicBezTo>
                  <a:cubicBezTo>
                    <a:pt x="457353" y="277222"/>
                    <a:pt x="460602" y="274058"/>
                    <a:pt x="464257" y="274058"/>
                  </a:cubicBezTo>
                  <a:close/>
                  <a:moveTo>
                    <a:pt x="403601" y="274058"/>
                  </a:moveTo>
                  <a:lnTo>
                    <a:pt x="433790" y="274058"/>
                  </a:lnTo>
                  <a:cubicBezTo>
                    <a:pt x="437762" y="274058"/>
                    <a:pt x="440940" y="277222"/>
                    <a:pt x="440940" y="281177"/>
                  </a:cubicBezTo>
                  <a:cubicBezTo>
                    <a:pt x="440940" y="285131"/>
                    <a:pt x="437762" y="287900"/>
                    <a:pt x="433790" y="287900"/>
                  </a:cubicBezTo>
                  <a:lnTo>
                    <a:pt x="403601" y="287900"/>
                  </a:lnTo>
                  <a:cubicBezTo>
                    <a:pt x="400026" y="287900"/>
                    <a:pt x="396848" y="285131"/>
                    <a:pt x="396848" y="281177"/>
                  </a:cubicBezTo>
                  <a:cubicBezTo>
                    <a:pt x="396848" y="277222"/>
                    <a:pt x="400026" y="274058"/>
                    <a:pt x="403601" y="274058"/>
                  </a:cubicBezTo>
                  <a:close/>
                  <a:moveTo>
                    <a:pt x="430894" y="230808"/>
                  </a:moveTo>
                  <a:lnTo>
                    <a:pt x="75916" y="328791"/>
                  </a:lnTo>
                  <a:lnTo>
                    <a:pt x="75916" y="352985"/>
                  </a:lnTo>
                  <a:cubicBezTo>
                    <a:pt x="75916" y="355404"/>
                    <a:pt x="77931" y="357420"/>
                    <a:pt x="80348" y="357420"/>
                  </a:cubicBezTo>
                  <a:lnTo>
                    <a:pt x="162142" y="357420"/>
                  </a:lnTo>
                  <a:cubicBezTo>
                    <a:pt x="169798" y="357420"/>
                    <a:pt x="177453" y="355807"/>
                    <a:pt x="184706" y="352581"/>
                  </a:cubicBezTo>
                  <a:close/>
                  <a:moveTo>
                    <a:pt x="469574" y="205001"/>
                  </a:moveTo>
                  <a:lnTo>
                    <a:pt x="72290" y="236856"/>
                  </a:lnTo>
                  <a:lnTo>
                    <a:pt x="72290" y="234840"/>
                  </a:lnTo>
                  <a:lnTo>
                    <a:pt x="18701" y="329598"/>
                  </a:lnTo>
                  <a:close/>
                  <a:moveTo>
                    <a:pt x="75916" y="196130"/>
                  </a:moveTo>
                  <a:lnTo>
                    <a:pt x="75916" y="222340"/>
                  </a:lnTo>
                  <a:lnTo>
                    <a:pt x="349100" y="200163"/>
                  </a:lnTo>
                  <a:close/>
                  <a:moveTo>
                    <a:pt x="464257" y="121012"/>
                  </a:moveTo>
                  <a:lnTo>
                    <a:pt x="510550" y="121012"/>
                  </a:lnTo>
                  <a:cubicBezTo>
                    <a:pt x="514611" y="121012"/>
                    <a:pt x="517454" y="124176"/>
                    <a:pt x="517454" y="128131"/>
                  </a:cubicBezTo>
                  <a:cubicBezTo>
                    <a:pt x="517454" y="131690"/>
                    <a:pt x="514611" y="134854"/>
                    <a:pt x="510550" y="134854"/>
                  </a:cubicBezTo>
                  <a:lnTo>
                    <a:pt x="464257" y="134854"/>
                  </a:lnTo>
                  <a:cubicBezTo>
                    <a:pt x="460602" y="134854"/>
                    <a:pt x="457353" y="131690"/>
                    <a:pt x="457353" y="128131"/>
                  </a:cubicBezTo>
                  <a:cubicBezTo>
                    <a:pt x="457353" y="124176"/>
                    <a:pt x="460602" y="121012"/>
                    <a:pt x="464257" y="121012"/>
                  </a:cubicBezTo>
                  <a:close/>
                  <a:moveTo>
                    <a:pt x="403601" y="121012"/>
                  </a:moveTo>
                  <a:lnTo>
                    <a:pt x="433790" y="121012"/>
                  </a:lnTo>
                  <a:cubicBezTo>
                    <a:pt x="437762" y="121012"/>
                    <a:pt x="440940" y="124176"/>
                    <a:pt x="440940" y="128131"/>
                  </a:cubicBezTo>
                  <a:cubicBezTo>
                    <a:pt x="440940" y="131690"/>
                    <a:pt x="437762" y="134854"/>
                    <a:pt x="433790" y="134854"/>
                  </a:cubicBezTo>
                  <a:lnTo>
                    <a:pt x="403601" y="134854"/>
                  </a:lnTo>
                  <a:cubicBezTo>
                    <a:pt x="400026" y="134854"/>
                    <a:pt x="396848" y="131690"/>
                    <a:pt x="396848" y="128131"/>
                  </a:cubicBezTo>
                  <a:cubicBezTo>
                    <a:pt x="396848" y="124176"/>
                    <a:pt x="400026" y="121012"/>
                    <a:pt x="403601" y="121012"/>
                  </a:cubicBezTo>
                  <a:close/>
                  <a:moveTo>
                    <a:pt x="17492" y="68712"/>
                  </a:moveTo>
                  <a:lnTo>
                    <a:pt x="73499" y="182017"/>
                  </a:lnTo>
                  <a:lnTo>
                    <a:pt x="469574" y="188066"/>
                  </a:lnTo>
                  <a:close/>
                  <a:moveTo>
                    <a:pt x="373453" y="60508"/>
                  </a:moveTo>
                  <a:lnTo>
                    <a:pt x="510599" y="60508"/>
                  </a:lnTo>
                  <a:cubicBezTo>
                    <a:pt x="514633" y="60508"/>
                    <a:pt x="517457" y="64301"/>
                    <a:pt x="517457" y="68516"/>
                  </a:cubicBezTo>
                  <a:cubicBezTo>
                    <a:pt x="517457" y="72309"/>
                    <a:pt x="514633" y="76103"/>
                    <a:pt x="510599" y="76103"/>
                  </a:cubicBezTo>
                  <a:lnTo>
                    <a:pt x="373453" y="76103"/>
                  </a:lnTo>
                  <a:cubicBezTo>
                    <a:pt x="369823" y="76103"/>
                    <a:pt x="366596" y="72309"/>
                    <a:pt x="366596" y="68516"/>
                  </a:cubicBezTo>
                  <a:cubicBezTo>
                    <a:pt x="366596" y="64301"/>
                    <a:pt x="369823" y="60508"/>
                    <a:pt x="373453" y="60508"/>
                  </a:cubicBezTo>
                  <a:close/>
                  <a:moveTo>
                    <a:pt x="281318" y="60508"/>
                  </a:moveTo>
                  <a:lnTo>
                    <a:pt x="326900" y="60508"/>
                  </a:lnTo>
                  <a:cubicBezTo>
                    <a:pt x="330934" y="60508"/>
                    <a:pt x="334161" y="64301"/>
                    <a:pt x="334161" y="68516"/>
                  </a:cubicBezTo>
                  <a:cubicBezTo>
                    <a:pt x="334161" y="72309"/>
                    <a:pt x="330934" y="76103"/>
                    <a:pt x="326900" y="76103"/>
                  </a:cubicBezTo>
                  <a:lnTo>
                    <a:pt x="281318" y="76103"/>
                  </a:lnTo>
                  <a:cubicBezTo>
                    <a:pt x="277284" y="76103"/>
                    <a:pt x="274057" y="72309"/>
                    <a:pt x="274057" y="68516"/>
                  </a:cubicBezTo>
                  <a:cubicBezTo>
                    <a:pt x="274057" y="64301"/>
                    <a:pt x="277284" y="60508"/>
                    <a:pt x="281318" y="60508"/>
                  </a:cubicBezTo>
                  <a:close/>
                  <a:moveTo>
                    <a:pt x="21118" y="55002"/>
                  </a:moveTo>
                  <a:lnTo>
                    <a:pt x="503420" y="182017"/>
                  </a:lnTo>
                  <a:cubicBezTo>
                    <a:pt x="509464" y="184034"/>
                    <a:pt x="513896" y="189679"/>
                    <a:pt x="513896" y="196534"/>
                  </a:cubicBezTo>
                  <a:cubicBezTo>
                    <a:pt x="513896" y="202179"/>
                    <a:pt x="510673" y="207421"/>
                    <a:pt x="505435" y="209840"/>
                  </a:cubicBezTo>
                  <a:lnTo>
                    <a:pt x="190750" y="365081"/>
                  </a:lnTo>
                  <a:cubicBezTo>
                    <a:pt x="181886" y="369517"/>
                    <a:pt x="171813" y="371533"/>
                    <a:pt x="162142" y="371533"/>
                  </a:cubicBezTo>
                  <a:lnTo>
                    <a:pt x="80348" y="371533"/>
                  </a:lnTo>
                  <a:cubicBezTo>
                    <a:pt x="69872" y="371533"/>
                    <a:pt x="61814" y="363468"/>
                    <a:pt x="61814" y="352985"/>
                  </a:cubicBezTo>
                  <a:lnTo>
                    <a:pt x="61814" y="332823"/>
                  </a:lnTo>
                  <a:lnTo>
                    <a:pt x="22327" y="343710"/>
                  </a:lnTo>
                  <a:cubicBezTo>
                    <a:pt x="21118" y="344114"/>
                    <a:pt x="19910" y="344517"/>
                    <a:pt x="18701" y="344517"/>
                  </a:cubicBezTo>
                  <a:cubicBezTo>
                    <a:pt x="14269" y="344517"/>
                    <a:pt x="10240" y="342501"/>
                    <a:pt x="7419" y="338872"/>
                  </a:cubicBezTo>
                  <a:cubicBezTo>
                    <a:pt x="3793" y="334436"/>
                    <a:pt x="2987" y="327985"/>
                    <a:pt x="6210" y="322743"/>
                  </a:cubicBezTo>
                  <a:lnTo>
                    <a:pt x="61814" y="224356"/>
                  </a:lnTo>
                  <a:lnTo>
                    <a:pt x="61814" y="190485"/>
                  </a:lnTo>
                  <a:lnTo>
                    <a:pt x="4196" y="75566"/>
                  </a:lnTo>
                  <a:cubicBezTo>
                    <a:pt x="1778" y="70324"/>
                    <a:pt x="2181" y="64276"/>
                    <a:pt x="6210" y="59841"/>
                  </a:cubicBezTo>
                  <a:cubicBezTo>
                    <a:pt x="9837" y="55002"/>
                    <a:pt x="15477" y="53389"/>
                    <a:pt x="21118" y="55002"/>
                  </a:cubicBezTo>
                  <a:close/>
                  <a:moveTo>
                    <a:pt x="114051" y="0"/>
                  </a:moveTo>
                  <a:lnTo>
                    <a:pt x="510584" y="0"/>
                  </a:lnTo>
                  <a:cubicBezTo>
                    <a:pt x="514626" y="0"/>
                    <a:pt x="517456" y="3078"/>
                    <a:pt x="517456" y="6541"/>
                  </a:cubicBezTo>
                  <a:cubicBezTo>
                    <a:pt x="517456" y="10389"/>
                    <a:pt x="514626" y="13852"/>
                    <a:pt x="510584" y="13852"/>
                  </a:cubicBezTo>
                  <a:lnTo>
                    <a:pt x="114051" y="13852"/>
                  </a:lnTo>
                  <a:cubicBezTo>
                    <a:pt x="110413" y="13852"/>
                    <a:pt x="106775" y="10389"/>
                    <a:pt x="106775" y="6541"/>
                  </a:cubicBezTo>
                  <a:cubicBezTo>
                    <a:pt x="106775" y="3078"/>
                    <a:pt x="110413" y="0"/>
                    <a:pt x="114051" y="0"/>
                  </a:cubicBezTo>
                  <a:close/>
                  <a:moveTo>
                    <a:pt x="7310" y="0"/>
                  </a:moveTo>
                  <a:lnTo>
                    <a:pt x="52791" y="0"/>
                  </a:lnTo>
                  <a:cubicBezTo>
                    <a:pt x="56852" y="0"/>
                    <a:pt x="60101" y="3078"/>
                    <a:pt x="60101" y="6541"/>
                  </a:cubicBezTo>
                  <a:cubicBezTo>
                    <a:pt x="60101" y="10389"/>
                    <a:pt x="56852" y="13852"/>
                    <a:pt x="52791" y="13852"/>
                  </a:cubicBezTo>
                  <a:lnTo>
                    <a:pt x="7310" y="13852"/>
                  </a:lnTo>
                  <a:cubicBezTo>
                    <a:pt x="3249" y="13852"/>
                    <a:pt x="0" y="10389"/>
                    <a:pt x="0" y="6541"/>
                  </a:cubicBezTo>
                  <a:cubicBezTo>
                    <a:pt x="0" y="3078"/>
                    <a:pt x="3249" y="0"/>
                    <a:pt x="731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725"/>
            </a:p>
          </p:txBody>
        </p:sp>
        <p:cxnSp>
          <p:nvCxnSpPr>
            <p:cNvPr id="9" name="Łącznik prosty ze strzałką 8">
              <a:extLst>
                <a:ext uri="{FF2B5EF4-FFF2-40B4-BE49-F238E27FC236}">
                  <a16:creationId xmlns:a16="http://schemas.microsoft.com/office/drawing/2014/main" id="{502D66F5-2A21-7317-FE35-3795DE3DBF81}"/>
                </a:ext>
              </a:extLst>
            </p:cNvPr>
            <p:cNvCxnSpPr>
              <a:cxnSpLocks/>
            </p:cNvCxnSpPr>
            <p:nvPr/>
          </p:nvCxnSpPr>
          <p:spPr>
            <a:xfrm>
              <a:off x="4802991" y="1363595"/>
              <a:ext cx="533286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ze strzałką 9">
              <a:extLst>
                <a:ext uri="{FF2B5EF4-FFF2-40B4-BE49-F238E27FC236}">
                  <a16:creationId xmlns:a16="http://schemas.microsoft.com/office/drawing/2014/main" id="{7CF65911-F686-7AAF-6314-1E51F6F78378}"/>
                </a:ext>
              </a:extLst>
            </p:cNvPr>
            <p:cNvCxnSpPr>
              <a:cxnSpLocks/>
            </p:cNvCxnSpPr>
            <p:nvPr/>
          </p:nvCxnSpPr>
          <p:spPr>
            <a:xfrm>
              <a:off x="5765496" y="1355479"/>
              <a:ext cx="495819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a 10">
            <a:extLst>
              <a:ext uri="{FF2B5EF4-FFF2-40B4-BE49-F238E27FC236}">
                <a16:creationId xmlns:a16="http://schemas.microsoft.com/office/drawing/2014/main" id="{47B85FEE-FE88-2A8A-7E8B-D096D9BA98D8}"/>
              </a:ext>
            </a:extLst>
          </p:cNvPr>
          <p:cNvGrpSpPr/>
          <p:nvPr/>
        </p:nvGrpSpPr>
        <p:grpSpPr>
          <a:xfrm>
            <a:off x="3879742" y="1139436"/>
            <a:ext cx="862739" cy="837211"/>
            <a:chOff x="3879742" y="1139436"/>
            <a:chExt cx="862739" cy="837211"/>
          </a:xfrm>
        </p:grpSpPr>
        <p:sp>
          <p:nvSpPr>
            <p:cNvPr id="12" name="Freeform 33">
              <a:extLst>
                <a:ext uri="{FF2B5EF4-FFF2-40B4-BE49-F238E27FC236}">
                  <a16:creationId xmlns:a16="http://schemas.microsoft.com/office/drawing/2014/main" id="{651E77E6-E491-D9EC-E987-8BAAD9BBA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427" y="1139436"/>
              <a:ext cx="546572" cy="461407"/>
            </a:xfrm>
            <a:custGeom>
              <a:avLst/>
              <a:gdLst>
                <a:gd name="connsiteX0" fmla="*/ 71441 w 546572"/>
                <a:gd name="connsiteY0" fmla="*/ 291105 h 461407"/>
                <a:gd name="connsiteX1" fmla="*/ 80425 w 546572"/>
                <a:gd name="connsiteY1" fmla="*/ 299881 h 461407"/>
                <a:gd name="connsiteX2" fmla="*/ 71441 w 546572"/>
                <a:gd name="connsiteY2" fmla="*/ 308657 h 461407"/>
                <a:gd name="connsiteX3" fmla="*/ 62885 w 546572"/>
                <a:gd name="connsiteY3" fmla="*/ 299881 h 461407"/>
                <a:gd name="connsiteX4" fmla="*/ 71441 w 546572"/>
                <a:gd name="connsiteY4" fmla="*/ 291105 h 461407"/>
                <a:gd name="connsiteX5" fmla="*/ 59804 w 546572"/>
                <a:gd name="connsiteY5" fmla="*/ 261322 h 461407"/>
                <a:gd name="connsiteX6" fmla="*/ 17494 w 546572"/>
                <a:gd name="connsiteY6" fmla="*/ 304110 h 461407"/>
                <a:gd name="connsiteX7" fmla="*/ 156630 w 546572"/>
                <a:gd name="connsiteY7" fmla="*/ 444291 h 461407"/>
                <a:gd name="connsiteX8" fmla="*/ 199755 w 546572"/>
                <a:gd name="connsiteY8" fmla="*/ 401096 h 461407"/>
                <a:gd name="connsiteX9" fmla="*/ 506099 w 546572"/>
                <a:gd name="connsiteY9" fmla="*/ 179414 h 461407"/>
                <a:gd name="connsiteX10" fmla="*/ 491860 w 546572"/>
                <a:gd name="connsiteY10" fmla="*/ 187564 h 461407"/>
                <a:gd name="connsiteX11" fmla="*/ 438972 w 546572"/>
                <a:gd name="connsiteY11" fmla="*/ 267027 h 461407"/>
                <a:gd name="connsiteX12" fmla="*/ 412935 w 546572"/>
                <a:gd name="connsiteY12" fmla="*/ 280882 h 461407"/>
                <a:gd name="connsiteX13" fmla="*/ 400323 w 546572"/>
                <a:gd name="connsiteY13" fmla="*/ 280882 h 461407"/>
                <a:gd name="connsiteX14" fmla="*/ 367370 w 546572"/>
                <a:gd name="connsiteY14" fmla="*/ 307370 h 461407"/>
                <a:gd name="connsiteX15" fmla="*/ 276239 w 546572"/>
                <a:gd name="connsiteY15" fmla="*/ 307370 h 461407"/>
                <a:gd name="connsiteX16" fmla="*/ 268916 w 546572"/>
                <a:gd name="connsiteY16" fmla="*/ 300035 h 461407"/>
                <a:gd name="connsiteX17" fmla="*/ 276239 w 546572"/>
                <a:gd name="connsiteY17" fmla="*/ 293107 h 461407"/>
                <a:gd name="connsiteX18" fmla="*/ 367370 w 546572"/>
                <a:gd name="connsiteY18" fmla="*/ 293107 h 461407"/>
                <a:gd name="connsiteX19" fmla="*/ 386898 w 546572"/>
                <a:gd name="connsiteY19" fmla="*/ 274362 h 461407"/>
                <a:gd name="connsiteX20" fmla="*/ 386898 w 546572"/>
                <a:gd name="connsiteY20" fmla="*/ 273547 h 461407"/>
                <a:gd name="connsiteX21" fmla="*/ 386898 w 546572"/>
                <a:gd name="connsiteY21" fmla="*/ 272325 h 461407"/>
                <a:gd name="connsiteX22" fmla="*/ 367370 w 546572"/>
                <a:gd name="connsiteY22" fmla="*/ 253580 h 461407"/>
                <a:gd name="connsiteX23" fmla="*/ 276239 w 546572"/>
                <a:gd name="connsiteY23" fmla="*/ 253580 h 461407"/>
                <a:gd name="connsiteX24" fmla="*/ 270950 w 546572"/>
                <a:gd name="connsiteY24" fmla="*/ 251542 h 461407"/>
                <a:gd name="connsiteX25" fmla="*/ 220096 w 546572"/>
                <a:gd name="connsiteY25" fmla="*/ 231982 h 461407"/>
                <a:gd name="connsiteX26" fmla="*/ 183481 w 546572"/>
                <a:gd name="connsiteY26" fmla="*/ 231982 h 461407"/>
                <a:gd name="connsiteX27" fmla="*/ 134661 w 546572"/>
                <a:gd name="connsiteY27" fmla="*/ 249504 h 461407"/>
                <a:gd name="connsiteX28" fmla="*/ 99267 w 546572"/>
                <a:gd name="connsiteY28" fmla="*/ 280475 h 461407"/>
                <a:gd name="connsiteX29" fmla="*/ 185922 w 546572"/>
                <a:gd name="connsiteY29" fmla="*/ 366866 h 461407"/>
                <a:gd name="connsiteX30" fmla="*/ 402357 w 546572"/>
                <a:gd name="connsiteY30" fmla="*/ 366866 h 461407"/>
                <a:gd name="connsiteX31" fmla="*/ 475587 w 546572"/>
                <a:gd name="connsiteY31" fmla="*/ 289440 h 461407"/>
                <a:gd name="connsiteX32" fmla="*/ 528882 w 546572"/>
                <a:gd name="connsiteY32" fmla="*/ 208754 h 461407"/>
                <a:gd name="connsiteX33" fmla="*/ 532137 w 546572"/>
                <a:gd name="connsiteY33" fmla="*/ 194491 h 461407"/>
                <a:gd name="connsiteX34" fmla="*/ 524000 w 546572"/>
                <a:gd name="connsiteY34" fmla="*/ 182266 h 461407"/>
                <a:gd name="connsiteX35" fmla="*/ 506099 w 546572"/>
                <a:gd name="connsiteY35" fmla="*/ 179414 h 461407"/>
                <a:gd name="connsiteX36" fmla="*/ 503658 w 546572"/>
                <a:gd name="connsiteY36" fmla="*/ 165151 h 461407"/>
                <a:gd name="connsiteX37" fmla="*/ 531730 w 546572"/>
                <a:gd name="connsiteY37" fmla="*/ 170449 h 461407"/>
                <a:gd name="connsiteX38" fmla="*/ 545969 w 546572"/>
                <a:gd name="connsiteY38" fmla="*/ 192046 h 461407"/>
                <a:gd name="connsiteX39" fmla="*/ 540680 w 546572"/>
                <a:gd name="connsiteY39" fmla="*/ 216904 h 461407"/>
                <a:gd name="connsiteX40" fmla="*/ 487385 w 546572"/>
                <a:gd name="connsiteY40" fmla="*/ 297182 h 461407"/>
                <a:gd name="connsiteX41" fmla="*/ 402357 w 546572"/>
                <a:gd name="connsiteY41" fmla="*/ 381536 h 461407"/>
                <a:gd name="connsiteX42" fmla="*/ 199755 w 546572"/>
                <a:gd name="connsiteY42" fmla="*/ 381536 h 461407"/>
                <a:gd name="connsiteX43" fmla="*/ 214807 w 546572"/>
                <a:gd name="connsiteY43" fmla="*/ 396206 h 461407"/>
                <a:gd name="connsiteX44" fmla="*/ 214807 w 546572"/>
                <a:gd name="connsiteY44" fmla="*/ 406394 h 461407"/>
                <a:gd name="connsiteX45" fmla="*/ 161512 w 546572"/>
                <a:gd name="connsiteY45" fmla="*/ 458962 h 461407"/>
                <a:gd name="connsiteX46" fmla="*/ 156630 w 546572"/>
                <a:gd name="connsiteY46" fmla="*/ 461407 h 461407"/>
                <a:gd name="connsiteX47" fmla="*/ 151748 w 546572"/>
                <a:gd name="connsiteY47" fmla="*/ 458962 h 461407"/>
                <a:gd name="connsiteX48" fmla="*/ 2034 w 546572"/>
                <a:gd name="connsiteY48" fmla="*/ 309408 h 461407"/>
                <a:gd name="connsiteX49" fmla="*/ 0 w 546572"/>
                <a:gd name="connsiteY49" fmla="*/ 304110 h 461407"/>
                <a:gd name="connsiteX50" fmla="*/ 2034 w 546572"/>
                <a:gd name="connsiteY50" fmla="*/ 299220 h 461407"/>
                <a:gd name="connsiteX51" fmla="*/ 54515 w 546572"/>
                <a:gd name="connsiteY51" fmla="*/ 246244 h 461407"/>
                <a:gd name="connsiteX52" fmla="*/ 65093 w 546572"/>
                <a:gd name="connsiteY52" fmla="*/ 246244 h 461407"/>
                <a:gd name="connsiteX53" fmla="*/ 69161 w 546572"/>
                <a:gd name="connsiteY53" fmla="*/ 250320 h 461407"/>
                <a:gd name="connsiteX54" fmla="*/ 89096 w 546572"/>
                <a:gd name="connsiteY54" fmla="*/ 270287 h 461407"/>
                <a:gd name="connsiteX55" fmla="*/ 125304 w 546572"/>
                <a:gd name="connsiteY55" fmla="*/ 238502 h 461407"/>
                <a:gd name="connsiteX56" fmla="*/ 183481 w 546572"/>
                <a:gd name="connsiteY56" fmla="*/ 217719 h 461407"/>
                <a:gd name="connsiteX57" fmla="*/ 220096 w 546572"/>
                <a:gd name="connsiteY57" fmla="*/ 217719 h 461407"/>
                <a:gd name="connsiteX58" fmla="*/ 279087 w 546572"/>
                <a:gd name="connsiteY58" fmla="*/ 239317 h 461407"/>
                <a:gd name="connsiteX59" fmla="*/ 367370 w 546572"/>
                <a:gd name="connsiteY59" fmla="*/ 239317 h 461407"/>
                <a:gd name="connsiteX60" fmla="*/ 400323 w 546572"/>
                <a:gd name="connsiteY60" fmla="*/ 266212 h 461407"/>
                <a:gd name="connsiteX61" fmla="*/ 412935 w 546572"/>
                <a:gd name="connsiteY61" fmla="*/ 266212 h 461407"/>
                <a:gd name="connsiteX62" fmla="*/ 427174 w 546572"/>
                <a:gd name="connsiteY62" fmla="*/ 258877 h 461407"/>
                <a:gd name="connsiteX63" fmla="*/ 480062 w 546572"/>
                <a:gd name="connsiteY63" fmla="*/ 179821 h 461407"/>
                <a:gd name="connsiteX64" fmla="*/ 503658 w 546572"/>
                <a:gd name="connsiteY64" fmla="*/ 165151 h 461407"/>
                <a:gd name="connsiteX65" fmla="*/ 412144 w 546572"/>
                <a:gd name="connsiteY65" fmla="*/ 130994 h 461407"/>
                <a:gd name="connsiteX66" fmla="*/ 389920 w 546572"/>
                <a:gd name="connsiteY66" fmla="*/ 152891 h 461407"/>
                <a:gd name="connsiteX67" fmla="*/ 389920 w 546572"/>
                <a:gd name="connsiteY67" fmla="*/ 171950 h 461407"/>
                <a:gd name="connsiteX68" fmla="*/ 412144 w 546572"/>
                <a:gd name="connsiteY68" fmla="*/ 193847 h 461407"/>
                <a:gd name="connsiteX69" fmla="*/ 434367 w 546572"/>
                <a:gd name="connsiteY69" fmla="*/ 171950 h 461407"/>
                <a:gd name="connsiteX70" fmla="*/ 434367 w 546572"/>
                <a:gd name="connsiteY70" fmla="*/ 152891 h 461407"/>
                <a:gd name="connsiteX71" fmla="*/ 412144 w 546572"/>
                <a:gd name="connsiteY71" fmla="*/ 130994 h 461407"/>
                <a:gd name="connsiteX72" fmla="*/ 260121 w 546572"/>
                <a:gd name="connsiteY72" fmla="*/ 130994 h 461407"/>
                <a:gd name="connsiteX73" fmla="*/ 238721 w 546572"/>
                <a:gd name="connsiteY73" fmla="*/ 152891 h 461407"/>
                <a:gd name="connsiteX74" fmla="*/ 238721 w 546572"/>
                <a:gd name="connsiteY74" fmla="*/ 171950 h 461407"/>
                <a:gd name="connsiteX75" fmla="*/ 260121 w 546572"/>
                <a:gd name="connsiteY75" fmla="*/ 193847 h 461407"/>
                <a:gd name="connsiteX76" fmla="*/ 281924 w 546572"/>
                <a:gd name="connsiteY76" fmla="*/ 171950 h 461407"/>
                <a:gd name="connsiteX77" fmla="*/ 281924 w 546572"/>
                <a:gd name="connsiteY77" fmla="*/ 152891 h 461407"/>
                <a:gd name="connsiteX78" fmla="*/ 260121 w 546572"/>
                <a:gd name="connsiteY78" fmla="*/ 130994 h 461407"/>
                <a:gd name="connsiteX79" fmla="*/ 173179 w 546572"/>
                <a:gd name="connsiteY79" fmla="*/ 130994 h 461407"/>
                <a:gd name="connsiteX80" fmla="*/ 150956 w 546572"/>
                <a:gd name="connsiteY80" fmla="*/ 152891 h 461407"/>
                <a:gd name="connsiteX81" fmla="*/ 150956 w 546572"/>
                <a:gd name="connsiteY81" fmla="*/ 171950 h 461407"/>
                <a:gd name="connsiteX82" fmla="*/ 173179 w 546572"/>
                <a:gd name="connsiteY82" fmla="*/ 193847 h 461407"/>
                <a:gd name="connsiteX83" fmla="*/ 195402 w 546572"/>
                <a:gd name="connsiteY83" fmla="*/ 171950 h 461407"/>
                <a:gd name="connsiteX84" fmla="*/ 195402 w 546572"/>
                <a:gd name="connsiteY84" fmla="*/ 152891 h 461407"/>
                <a:gd name="connsiteX85" fmla="*/ 173179 w 546572"/>
                <a:gd name="connsiteY85" fmla="*/ 130994 h 461407"/>
                <a:gd name="connsiteX86" fmla="*/ 412144 w 546572"/>
                <a:gd name="connsiteY86" fmla="*/ 116801 h 461407"/>
                <a:gd name="connsiteX87" fmla="*/ 448772 w 546572"/>
                <a:gd name="connsiteY87" fmla="*/ 152891 h 461407"/>
                <a:gd name="connsiteX88" fmla="*/ 448772 w 546572"/>
                <a:gd name="connsiteY88" fmla="*/ 171950 h 461407"/>
                <a:gd name="connsiteX89" fmla="*/ 412144 w 546572"/>
                <a:gd name="connsiteY89" fmla="*/ 208040 h 461407"/>
                <a:gd name="connsiteX90" fmla="*/ 375516 w 546572"/>
                <a:gd name="connsiteY90" fmla="*/ 171950 h 461407"/>
                <a:gd name="connsiteX91" fmla="*/ 375516 w 546572"/>
                <a:gd name="connsiteY91" fmla="*/ 152891 h 461407"/>
                <a:gd name="connsiteX92" fmla="*/ 412144 w 546572"/>
                <a:gd name="connsiteY92" fmla="*/ 116801 h 461407"/>
                <a:gd name="connsiteX93" fmla="*/ 260121 w 546572"/>
                <a:gd name="connsiteY93" fmla="*/ 116801 h 461407"/>
                <a:gd name="connsiteX94" fmla="*/ 296055 w 546572"/>
                <a:gd name="connsiteY94" fmla="*/ 152891 h 461407"/>
                <a:gd name="connsiteX95" fmla="*/ 296055 w 546572"/>
                <a:gd name="connsiteY95" fmla="*/ 171950 h 461407"/>
                <a:gd name="connsiteX96" fmla="*/ 260121 w 546572"/>
                <a:gd name="connsiteY96" fmla="*/ 208040 h 461407"/>
                <a:gd name="connsiteX97" fmla="*/ 224590 w 546572"/>
                <a:gd name="connsiteY97" fmla="*/ 171950 h 461407"/>
                <a:gd name="connsiteX98" fmla="*/ 224590 w 546572"/>
                <a:gd name="connsiteY98" fmla="*/ 152891 h 461407"/>
                <a:gd name="connsiteX99" fmla="*/ 260121 w 546572"/>
                <a:gd name="connsiteY99" fmla="*/ 116801 h 461407"/>
                <a:gd name="connsiteX100" fmla="*/ 173179 w 546572"/>
                <a:gd name="connsiteY100" fmla="*/ 116801 h 461407"/>
                <a:gd name="connsiteX101" fmla="*/ 209806 w 546572"/>
                <a:gd name="connsiteY101" fmla="*/ 152891 h 461407"/>
                <a:gd name="connsiteX102" fmla="*/ 209806 w 546572"/>
                <a:gd name="connsiteY102" fmla="*/ 171950 h 461407"/>
                <a:gd name="connsiteX103" fmla="*/ 173179 w 546572"/>
                <a:gd name="connsiteY103" fmla="*/ 208040 h 461407"/>
                <a:gd name="connsiteX104" fmla="*/ 136552 w 546572"/>
                <a:gd name="connsiteY104" fmla="*/ 171950 h 461407"/>
                <a:gd name="connsiteX105" fmla="*/ 136552 w 546572"/>
                <a:gd name="connsiteY105" fmla="*/ 152891 h 461407"/>
                <a:gd name="connsiteX106" fmla="*/ 173179 w 546572"/>
                <a:gd name="connsiteY106" fmla="*/ 116801 h 461407"/>
                <a:gd name="connsiteX107" fmla="*/ 340199 w 546572"/>
                <a:gd name="connsiteY107" fmla="*/ 115812 h 461407"/>
                <a:gd name="connsiteX108" fmla="*/ 345428 w 546572"/>
                <a:gd name="connsiteY108" fmla="*/ 122675 h 461407"/>
                <a:gd name="connsiteX109" fmla="*/ 345428 w 546572"/>
                <a:gd name="connsiteY109" fmla="*/ 192113 h 461407"/>
                <a:gd name="connsiteX110" fmla="*/ 357496 w 546572"/>
                <a:gd name="connsiteY110" fmla="*/ 192113 h 461407"/>
                <a:gd name="connsiteX111" fmla="*/ 364334 w 546572"/>
                <a:gd name="connsiteY111" fmla="*/ 198977 h 461407"/>
                <a:gd name="connsiteX112" fmla="*/ 357496 w 546572"/>
                <a:gd name="connsiteY112" fmla="*/ 206243 h 461407"/>
                <a:gd name="connsiteX113" fmla="*/ 318075 w 546572"/>
                <a:gd name="connsiteY113" fmla="*/ 206243 h 461407"/>
                <a:gd name="connsiteX114" fmla="*/ 310834 w 546572"/>
                <a:gd name="connsiteY114" fmla="*/ 198977 h 461407"/>
                <a:gd name="connsiteX115" fmla="*/ 318075 w 546572"/>
                <a:gd name="connsiteY115" fmla="*/ 192113 h 461407"/>
                <a:gd name="connsiteX116" fmla="*/ 330947 w 546572"/>
                <a:gd name="connsiteY116" fmla="*/ 192113 h 461407"/>
                <a:gd name="connsiteX117" fmla="*/ 330947 w 546572"/>
                <a:gd name="connsiteY117" fmla="*/ 146090 h 461407"/>
                <a:gd name="connsiteX118" fmla="*/ 324913 w 546572"/>
                <a:gd name="connsiteY118" fmla="*/ 155375 h 461407"/>
                <a:gd name="connsiteX119" fmla="*/ 315259 w 546572"/>
                <a:gd name="connsiteY119" fmla="*/ 157394 h 461407"/>
                <a:gd name="connsiteX120" fmla="*/ 313248 w 546572"/>
                <a:gd name="connsiteY120" fmla="*/ 147301 h 461407"/>
                <a:gd name="connsiteX121" fmla="*/ 332154 w 546572"/>
                <a:gd name="connsiteY121" fmla="*/ 118638 h 461407"/>
                <a:gd name="connsiteX122" fmla="*/ 340199 w 546572"/>
                <a:gd name="connsiteY122" fmla="*/ 115812 h 461407"/>
                <a:gd name="connsiteX123" fmla="*/ 412144 w 546572"/>
                <a:gd name="connsiteY123" fmla="*/ 14192 h 461407"/>
                <a:gd name="connsiteX124" fmla="*/ 389920 w 546572"/>
                <a:gd name="connsiteY124" fmla="*/ 36089 h 461407"/>
                <a:gd name="connsiteX125" fmla="*/ 389920 w 546572"/>
                <a:gd name="connsiteY125" fmla="*/ 55148 h 461407"/>
                <a:gd name="connsiteX126" fmla="*/ 412144 w 546572"/>
                <a:gd name="connsiteY126" fmla="*/ 77045 h 461407"/>
                <a:gd name="connsiteX127" fmla="*/ 434367 w 546572"/>
                <a:gd name="connsiteY127" fmla="*/ 55148 h 461407"/>
                <a:gd name="connsiteX128" fmla="*/ 434367 w 546572"/>
                <a:gd name="connsiteY128" fmla="*/ 36089 h 461407"/>
                <a:gd name="connsiteX129" fmla="*/ 412144 w 546572"/>
                <a:gd name="connsiteY129" fmla="*/ 14192 h 461407"/>
                <a:gd name="connsiteX130" fmla="*/ 173179 w 546572"/>
                <a:gd name="connsiteY130" fmla="*/ 14192 h 461407"/>
                <a:gd name="connsiteX131" fmla="*/ 150956 w 546572"/>
                <a:gd name="connsiteY131" fmla="*/ 36089 h 461407"/>
                <a:gd name="connsiteX132" fmla="*/ 150956 w 546572"/>
                <a:gd name="connsiteY132" fmla="*/ 55148 h 461407"/>
                <a:gd name="connsiteX133" fmla="*/ 173179 w 546572"/>
                <a:gd name="connsiteY133" fmla="*/ 77045 h 461407"/>
                <a:gd name="connsiteX134" fmla="*/ 195402 w 546572"/>
                <a:gd name="connsiteY134" fmla="*/ 55148 h 461407"/>
                <a:gd name="connsiteX135" fmla="*/ 195402 w 546572"/>
                <a:gd name="connsiteY135" fmla="*/ 36089 h 461407"/>
                <a:gd name="connsiteX136" fmla="*/ 173179 w 546572"/>
                <a:gd name="connsiteY136" fmla="*/ 14192 h 461407"/>
                <a:gd name="connsiteX137" fmla="*/ 339343 w 546572"/>
                <a:gd name="connsiteY137" fmla="*/ 807 h 461407"/>
                <a:gd name="connsiteX138" fmla="*/ 344667 w 546572"/>
                <a:gd name="connsiteY138" fmla="*/ 7670 h 461407"/>
                <a:gd name="connsiteX139" fmla="*/ 344667 w 546572"/>
                <a:gd name="connsiteY139" fmla="*/ 77109 h 461407"/>
                <a:gd name="connsiteX140" fmla="*/ 356954 w 546572"/>
                <a:gd name="connsiteY140" fmla="*/ 77109 h 461407"/>
                <a:gd name="connsiteX141" fmla="*/ 364326 w 546572"/>
                <a:gd name="connsiteY141" fmla="*/ 84376 h 461407"/>
                <a:gd name="connsiteX142" fmla="*/ 356954 w 546572"/>
                <a:gd name="connsiteY142" fmla="*/ 91239 h 461407"/>
                <a:gd name="connsiteX143" fmla="*/ 316409 w 546572"/>
                <a:gd name="connsiteY143" fmla="*/ 91239 h 461407"/>
                <a:gd name="connsiteX144" fmla="*/ 309037 w 546572"/>
                <a:gd name="connsiteY144" fmla="*/ 84376 h 461407"/>
                <a:gd name="connsiteX145" fmla="*/ 316409 w 546572"/>
                <a:gd name="connsiteY145" fmla="*/ 77109 h 461407"/>
                <a:gd name="connsiteX146" fmla="*/ 330333 w 546572"/>
                <a:gd name="connsiteY146" fmla="*/ 77109 h 461407"/>
                <a:gd name="connsiteX147" fmla="*/ 330333 w 546572"/>
                <a:gd name="connsiteY147" fmla="*/ 31086 h 461407"/>
                <a:gd name="connsiteX148" fmla="*/ 324190 w 546572"/>
                <a:gd name="connsiteY148" fmla="*/ 40371 h 461407"/>
                <a:gd name="connsiteX149" fmla="*/ 313952 w 546572"/>
                <a:gd name="connsiteY149" fmla="*/ 41986 h 461407"/>
                <a:gd name="connsiteX150" fmla="*/ 311904 w 546572"/>
                <a:gd name="connsiteY150" fmla="*/ 32297 h 461407"/>
                <a:gd name="connsiteX151" fmla="*/ 331562 w 546572"/>
                <a:gd name="connsiteY151" fmla="*/ 4037 h 461407"/>
                <a:gd name="connsiteX152" fmla="*/ 339343 w 546572"/>
                <a:gd name="connsiteY152" fmla="*/ 807 h 461407"/>
                <a:gd name="connsiteX153" fmla="*/ 262939 w 546572"/>
                <a:gd name="connsiteY153" fmla="*/ 807 h 461407"/>
                <a:gd name="connsiteX154" fmla="*/ 268169 w 546572"/>
                <a:gd name="connsiteY154" fmla="*/ 7670 h 461407"/>
                <a:gd name="connsiteX155" fmla="*/ 268169 w 546572"/>
                <a:gd name="connsiteY155" fmla="*/ 77109 h 461407"/>
                <a:gd name="connsiteX156" fmla="*/ 279834 w 546572"/>
                <a:gd name="connsiteY156" fmla="*/ 77109 h 461407"/>
                <a:gd name="connsiteX157" fmla="*/ 287075 w 546572"/>
                <a:gd name="connsiteY157" fmla="*/ 84376 h 461407"/>
                <a:gd name="connsiteX158" fmla="*/ 279834 w 546572"/>
                <a:gd name="connsiteY158" fmla="*/ 91239 h 461407"/>
                <a:gd name="connsiteX159" fmla="*/ 240413 w 546572"/>
                <a:gd name="connsiteY159" fmla="*/ 91239 h 461407"/>
                <a:gd name="connsiteX160" fmla="*/ 233575 w 546572"/>
                <a:gd name="connsiteY160" fmla="*/ 84376 h 461407"/>
                <a:gd name="connsiteX161" fmla="*/ 240413 w 546572"/>
                <a:gd name="connsiteY161" fmla="*/ 77109 h 461407"/>
                <a:gd name="connsiteX162" fmla="*/ 254090 w 546572"/>
                <a:gd name="connsiteY162" fmla="*/ 77109 h 461407"/>
                <a:gd name="connsiteX163" fmla="*/ 254090 w 546572"/>
                <a:gd name="connsiteY163" fmla="*/ 31086 h 461407"/>
                <a:gd name="connsiteX164" fmla="*/ 248056 w 546572"/>
                <a:gd name="connsiteY164" fmla="*/ 40371 h 461407"/>
                <a:gd name="connsiteX165" fmla="*/ 238000 w 546572"/>
                <a:gd name="connsiteY165" fmla="*/ 41986 h 461407"/>
                <a:gd name="connsiteX166" fmla="*/ 236391 w 546572"/>
                <a:gd name="connsiteY166" fmla="*/ 32297 h 461407"/>
                <a:gd name="connsiteX167" fmla="*/ 255297 w 546572"/>
                <a:gd name="connsiteY167" fmla="*/ 4037 h 461407"/>
                <a:gd name="connsiteX168" fmla="*/ 262939 w 546572"/>
                <a:gd name="connsiteY168" fmla="*/ 807 h 461407"/>
                <a:gd name="connsiteX169" fmla="*/ 412144 w 546572"/>
                <a:gd name="connsiteY169" fmla="*/ 0 h 461407"/>
                <a:gd name="connsiteX170" fmla="*/ 448772 w 546572"/>
                <a:gd name="connsiteY170" fmla="*/ 36089 h 461407"/>
                <a:gd name="connsiteX171" fmla="*/ 448772 w 546572"/>
                <a:gd name="connsiteY171" fmla="*/ 55148 h 461407"/>
                <a:gd name="connsiteX172" fmla="*/ 412144 w 546572"/>
                <a:gd name="connsiteY172" fmla="*/ 91237 h 461407"/>
                <a:gd name="connsiteX173" fmla="*/ 375516 w 546572"/>
                <a:gd name="connsiteY173" fmla="*/ 55148 h 461407"/>
                <a:gd name="connsiteX174" fmla="*/ 375516 w 546572"/>
                <a:gd name="connsiteY174" fmla="*/ 36089 h 461407"/>
                <a:gd name="connsiteX175" fmla="*/ 412144 w 546572"/>
                <a:gd name="connsiteY175" fmla="*/ 0 h 461407"/>
                <a:gd name="connsiteX176" fmla="*/ 173179 w 546572"/>
                <a:gd name="connsiteY176" fmla="*/ 0 h 461407"/>
                <a:gd name="connsiteX177" fmla="*/ 209806 w 546572"/>
                <a:gd name="connsiteY177" fmla="*/ 36089 h 461407"/>
                <a:gd name="connsiteX178" fmla="*/ 209806 w 546572"/>
                <a:gd name="connsiteY178" fmla="*/ 55148 h 461407"/>
                <a:gd name="connsiteX179" fmla="*/ 173179 w 546572"/>
                <a:gd name="connsiteY179" fmla="*/ 91237 h 461407"/>
                <a:gd name="connsiteX180" fmla="*/ 136552 w 546572"/>
                <a:gd name="connsiteY180" fmla="*/ 55148 h 461407"/>
                <a:gd name="connsiteX181" fmla="*/ 136552 w 546572"/>
                <a:gd name="connsiteY181" fmla="*/ 36089 h 461407"/>
                <a:gd name="connsiteX182" fmla="*/ 173179 w 546572"/>
                <a:gd name="connsiteY182" fmla="*/ 0 h 461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</a:cxnLst>
              <a:rect l="l" t="t" r="r" b="b"/>
              <a:pathLst>
                <a:path w="546572" h="461407">
                  <a:moveTo>
                    <a:pt x="71441" y="291105"/>
                  </a:moveTo>
                  <a:cubicBezTo>
                    <a:pt x="76575" y="291105"/>
                    <a:pt x="80425" y="294866"/>
                    <a:pt x="80425" y="299881"/>
                  </a:cubicBezTo>
                  <a:cubicBezTo>
                    <a:pt x="80425" y="304478"/>
                    <a:pt x="76575" y="308657"/>
                    <a:pt x="71441" y="308657"/>
                  </a:cubicBezTo>
                  <a:cubicBezTo>
                    <a:pt x="66307" y="308657"/>
                    <a:pt x="62885" y="304478"/>
                    <a:pt x="62885" y="299881"/>
                  </a:cubicBezTo>
                  <a:cubicBezTo>
                    <a:pt x="62885" y="294866"/>
                    <a:pt x="66307" y="291105"/>
                    <a:pt x="71441" y="291105"/>
                  </a:cubicBezTo>
                  <a:close/>
                  <a:moveTo>
                    <a:pt x="59804" y="261322"/>
                  </a:moveTo>
                  <a:lnTo>
                    <a:pt x="17494" y="304110"/>
                  </a:lnTo>
                  <a:lnTo>
                    <a:pt x="156630" y="444291"/>
                  </a:lnTo>
                  <a:lnTo>
                    <a:pt x="199755" y="401096"/>
                  </a:lnTo>
                  <a:close/>
                  <a:moveTo>
                    <a:pt x="506099" y="179414"/>
                  </a:moveTo>
                  <a:cubicBezTo>
                    <a:pt x="499997" y="180636"/>
                    <a:pt x="494301" y="183489"/>
                    <a:pt x="491860" y="187564"/>
                  </a:cubicBezTo>
                  <a:lnTo>
                    <a:pt x="438972" y="267027"/>
                  </a:lnTo>
                  <a:cubicBezTo>
                    <a:pt x="432870" y="275177"/>
                    <a:pt x="423106" y="280882"/>
                    <a:pt x="412935" y="280882"/>
                  </a:cubicBezTo>
                  <a:lnTo>
                    <a:pt x="400323" y="280882"/>
                  </a:lnTo>
                  <a:cubicBezTo>
                    <a:pt x="396662" y="295552"/>
                    <a:pt x="383643" y="307370"/>
                    <a:pt x="367370" y="307370"/>
                  </a:cubicBezTo>
                  <a:lnTo>
                    <a:pt x="276239" y="307370"/>
                  </a:lnTo>
                  <a:cubicBezTo>
                    <a:pt x="272171" y="307370"/>
                    <a:pt x="268916" y="303703"/>
                    <a:pt x="268916" y="300035"/>
                  </a:cubicBezTo>
                  <a:cubicBezTo>
                    <a:pt x="268916" y="295960"/>
                    <a:pt x="272171" y="293107"/>
                    <a:pt x="276239" y="293107"/>
                  </a:cubicBezTo>
                  <a:lnTo>
                    <a:pt x="367370" y="293107"/>
                  </a:lnTo>
                  <a:cubicBezTo>
                    <a:pt x="377947" y="293107"/>
                    <a:pt x="386084" y="284957"/>
                    <a:pt x="386898" y="274362"/>
                  </a:cubicBezTo>
                  <a:cubicBezTo>
                    <a:pt x="386898" y="273955"/>
                    <a:pt x="386898" y="273955"/>
                    <a:pt x="386898" y="273547"/>
                  </a:cubicBezTo>
                  <a:cubicBezTo>
                    <a:pt x="386898" y="273140"/>
                    <a:pt x="386898" y="272732"/>
                    <a:pt x="386898" y="272325"/>
                  </a:cubicBezTo>
                  <a:cubicBezTo>
                    <a:pt x="386491" y="262137"/>
                    <a:pt x="377947" y="253580"/>
                    <a:pt x="367370" y="253580"/>
                  </a:cubicBezTo>
                  <a:lnTo>
                    <a:pt x="276239" y="253580"/>
                  </a:lnTo>
                  <a:cubicBezTo>
                    <a:pt x="274612" y="253580"/>
                    <a:pt x="272578" y="252765"/>
                    <a:pt x="270950" y="251542"/>
                  </a:cubicBezTo>
                  <a:cubicBezTo>
                    <a:pt x="258338" y="238909"/>
                    <a:pt x="240031" y="231982"/>
                    <a:pt x="220096" y="231982"/>
                  </a:cubicBezTo>
                  <a:lnTo>
                    <a:pt x="183481" y="231982"/>
                  </a:lnTo>
                  <a:cubicBezTo>
                    <a:pt x="165174" y="231982"/>
                    <a:pt x="147273" y="238502"/>
                    <a:pt x="134661" y="249504"/>
                  </a:cubicBezTo>
                  <a:lnTo>
                    <a:pt x="99267" y="280475"/>
                  </a:lnTo>
                  <a:lnTo>
                    <a:pt x="185922" y="366866"/>
                  </a:lnTo>
                  <a:lnTo>
                    <a:pt x="402357" y="366866"/>
                  </a:lnTo>
                  <a:cubicBezTo>
                    <a:pt x="416596" y="366866"/>
                    <a:pt x="441413" y="340785"/>
                    <a:pt x="475587" y="289440"/>
                  </a:cubicBezTo>
                  <a:lnTo>
                    <a:pt x="528882" y="208754"/>
                  </a:lnTo>
                  <a:cubicBezTo>
                    <a:pt x="532137" y="204679"/>
                    <a:pt x="532950" y="199381"/>
                    <a:pt x="532137" y="194491"/>
                  </a:cubicBezTo>
                  <a:cubicBezTo>
                    <a:pt x="530916" y="189601"/>
                    <a:pt x="528068" y="185119"/>
                    <a:pt x="524000" y="182266"/>
                  </a:cubicBezTo>
                  <a:cubicBezTo>
                    <a:pt x="519525" y="179414"/>
                    <a:pt x="513016" y="178191"/>
                    <a:pt x="506099" y="179414"/>
                  </a:cubicBezTo>
                  <a:close/>
                  <a:moveTo>
                    <a:pt x="503658" y="165151"/>
                  </a:moveTo>
                  <a:cubicBezTo>
                    <a:pt x="514236" y="163521"/>
                    <a:pt x="524000" y="165559"/>
                    <a:pt x="531730" y="170449"/>
                  </a:cubicBezTo>
                  <a:cubicBezTo>
                    <a:pt x="539053" y="175339"/>
                    <a:pt x="544342" y="183081"/>
                    <a:pt x="545969" y="192046"/>
                  </a:cubicBezTo>
                  <a:cubicBezTo>
                    <a:pt x="547596" y="200196"/>
                    <a:pt x="545969" y="209569"/>
                    <a:pt x="540680" y="216904"/>
                  </a:cubicBezTo>
                  <a:lnTo>
                    <a:pt x="487385" y="297182"/>
                  </a:lnTo>
                  <a:cubicBezTo>
                    <a:pt x="459721" y="338748"/>
                    <a:pt x="427988" y="381536"/>
                    <a:pt x="402357" y="381536"/>
                  </a:cubicBezTo>
                  <a:lnTo>
                    <a:pt x="199755" y="381536"/>
                  </a:lnTo>
                  <a:lnTo>
                    <a:pt x="214807" y="396206"/>
                  </a:lnTo>
                  <a:cubicBezTo>
                    <a:pt x="217248" y="399059"/>
                    <a:pt x="217248" y="403541"/>
                    <a:pt x="214807" y="406394"/>
                  </a:cubicBezTo>
                  <a:lnTo>
                    <a:pt x="161512" y="458962"/>
                  </a:lnTo>
                  <a:cubicBezTo>
                    <a:pt x="160292" y="460592"/>
                    <a:pt x="158664" y="461407"/>
                    <a:pt x="156630" y="461407"/>
                  </a:cubicBezTo>
                  <a:cubicBezTo>
                    <a:pt x="155003" y="461407"/>
                    <a:pt x="153376" y="460592"/>
                    <a:pt x="151748" y="458962"/>
                  </a:cubicBezTo>
                  <a:lnTo>
                    <a:pt x="2034" y="309408"/>
                  </a:lnTo>
                  <a:cubicBezTo>
                    <a:pt x="814" y="308185"/>
                    <a:pt x="0" y="306148"/>
                    <a:pt x="0" y="304110"/>
                  </a:cubicBezTo>
                  <a:cubicBezTo>
                    <a:pt x="0" y="302480"/>
                    <a:pt x="814" y="300443"/>
                    <a:pt x="2034" y="299220"/>
                  </a:cubicBezTo>
                  <a:lnTo>
                    <a:pt x="54515" y="246244"/>
                  </a:lnTo>
                  <a:cubicBezTo>
                    <a:pt x="57363" y="243392"/>
                    <a:pt x="61838" y="243392"/>
                    <a:pt x="65093" y="246244"/>
                  </a:cubicBezTo>
                  <a:lnTo>
                    <a:pt x="69161" y="250320"/>
                  </a:lnTo>
                  <a:lnTo>
                    <a:pt x="89096" y="270287"/>
                  </a:lnTo>
                  <a:lnTo>
                    <a:pt x="125304" y="238502"/>
                  </a:lnTo>
                  <a:cubicBezTo>
                    <a:pt x="140764" y="225054"/>
                    <a:pt x="161512" y="217719"/>
                    <a:pt x="183481" y="217719"/>
                  </a:cubicBezTo>
                  <a:lnTo>
                    <a:pt x="220096" y="217719"/>
                  </a:lnTo>
                  <a:cubicBezTo>
                    <a:pt x="242472" y="217719"/>
                    <a:pt x="263627" y="225462"/>
                    <a:pt x="279087" y="239317"/>
                  </a:cubicBezTo>
                  <a:lnTo>
                    <a:pt x="367370" y="239317"/>
                  </a:lnTo>
                  <a:cubicBezTo>
                    <a:pt x="383643" y="239317"/>
                    <a:pt x="397475" y="251135"/>
                    <a:pt x="400323" y="266212"/>
                  </a:cubicBezTo>
                  <a:lnTo>
                    <a:pt x="412935" y="266212"/>
                  </a:lnTo>
                  <a:cubicBezTo>
                    <a:pt x="418630" y="266212"/>
                    <a:pt x="423919" y="263360"/>
                    <a:pt x="427174" y="258877"/>
                  </a:cubicBezTo>
                  <a:lnTo>
                    <a:pt x="480062" y="179821"/>
                  </a:lnTo>
                  <a:cubicBezTo>
                    <a:pt x="484944" y="172079"/>
                    <a:pt x="493488" y="166781"/>
                    <a:pt x="503658" y="165151"/>
                  </a:cubicBezTo>
                  <a:close/>
                  <a:moveTo>
                    <a:pt x="412144" y="130994"/>
                  </a:moveTo>
                  <a:cubicBezTo>
                    <a:pt x="400209" y="130994"/>
                    <a:pt x="389920" y="141131"/>
                    <a:pt x="389920" y="152891"/>
                  </a:cubicBezTo>
                  <a:lnTo>
                    <a:pt x="389920" y="171950"/>
                  </a:lnTo>
                  <a:cubicBezTo>
                    <a:pt x="389920" y="184115"/>
                    <a:pt x="400209" y="193847"/>
                    <a:pt x="412144" y="193847"/>
                  </a:cubicBezTo>
                  <a:cubicBezTo>
                    <a:pt x="424079" y="193847"/>
                    <a:pt x="434367" y="184115"/>
                    <a:pt x="434367" y="171950"/>
                  </a:cubicBezTo>
                  <a:lnTo>
                    <a:pt x="434367" y="152891"/>
                  </a:lnTo>
                  <a:cubicBezTo>
                    <a:pt x="434367" y="141131"/>
                    <a:pt x="424079" y="130994"/>
                    <a:pt x="412144" y="130994"/>
                  </a:cubicBezTo>
                  <a:close/>
                  <a:moveTo>
                    <a:pt x="260121" y="130994"/>
                  </a:moveTo>
                  <a:cubicBezTo>
                    <a:pt x="248412" y="130994"/>
                    <a:pt x="238721" y="141131"/>
                    <a:pt x="238721" y="152891"/>
                  </a:cubicBezTo>
                  <a:lnTo>
                    <a:pt x="238721" y="171950"/>
                  </a:lnTo>
                  <a:cubicBezTo>
                    <a:pt x="238721" y="184115"/>
                    <a:pt x="248412" y="193847"/>
                    <a:pt x="260121" y="193847"/>
                  </a:cubicBezTo>
                  <a:cubicBezTo>
                    <a:pt x="272233" y="193847"/>
                    <a:pt x="281924" y="184115"/>
                    <a:pt x="281924" y="171950"/>
                  </a:cubicBezTo>
                  <a:lnTo>
                    <a:pt x="281924" y="152891"/>
                  </a:lnTo>
                  <a:cubicBezTo>
                    <a:pt x="281924" y="141131"/>
                    <a:pt x="272233" y="130994"/>
                    <a:pt x="260121" y="130994"/>
                  </a:cubicBezTo>
                  <a:close/>
                  <a:moveTo>
                    <a:pt x="173179" y="130994"/>
                  </a:moveTo>
                  <a:cubicBezTo>
                    <a:pt x="160833" y="130994"/>
                    <a:pt x="150956" y="141131"/>
                    <a:pt x="150956" y="152891"/>
                  </a:cubicBezTo>
                  <a:lnTo>
                    <a:pt x="150956" y="171950"/>
                  </a:lnTo>
                  <a:cubicBezTo>
                    <a:pt x="150956" y="184115"/>
                    <a:pt x="160833" y="193847"/>
                    <a:pt x="173179" y="193847"/>
                  </a:cubicBezTo>
                  <a:cubicBezTo>
                    <a:pt x="185114" y="193847"/>
                    <a:pt x="195402" y="184115"/>
                    <a:pt x="195402" y="171950"/>
                  </a:cubicBezTo>
                  <a:lnTo>
                    <a:pt x="195402" y="152891"/>
                  </a:lnTo>
                  <a:cubicBezTo>
                    <a:pt x="195402" y="141131"/>
                    <a:pt x="185114" y="130994"/>
                    <a:pt x="173179" y="130994"/>
                  </a:cubicBezTo>
                  <a:close/>
                  <a:moveTo>
                    <a:pt x="412144" y="116801"/>
                  </a:moveTo>
                  <a:cubicBezTo>
                    <a:pt x="431898" y="116801"/>
                    <a:pt x="448772" y="133427"/>
                    <a:pt x="448772" y="152891"/>
                  </a:cubicBezTo>
                  <a:lnTo>
                    <a:pt x="448772" y="171950"/>
                  </a:lnTo>
                  <a:cubicBezTo>
                    <a:pt x="448772" y="191819"/>
                    <a:pt x="431898" y="208040"/>
                    <a:pt x="412144" y="208040"/>
                  </a:cubicBezTo>
                  <a:cubicBezTo>
                    <a:pt x="392390" y="208040"/>
                    <a:pt x="375516" y="191819"/>
                    <a:pt x="375516" y="171950"/>
                  </a:cubicBezTo>
                  <a:lnTo>
                    <a:pt x="375516" y="152891"/>
                  </a:lnTo>
                  <a:cubicBezTo>
                    <a:pt x="375516" y="133427"/>
                    <a:pt x="392390" y="116801"/>
                    <a:pt x="412144" y="116801"/>
                  </a:cubicBezTo>
                  <a:close/>
                  <a:moveTo>
                    <a:pt x="260121" y="116801"/>
                  </a:moveTo>
                  <a:cubicBezTo>
                    <a:pt x="279905" y="116801"/>
                    <a:pt x="296055" y="133427"/>
                    <a:pt x="296055" y="152891"/>
                  </a:cubicBezTo>
                  <a:lnTo>
                    <a:pt x="296055" y="171950"/>
                  </a:lnTo>
                  <a:cubicBezTo>
                    <a:pt x="296055" y="191819"/>
                    <a:pt x="279905" y="208040"/>
                    <a:pt x="260121" y="208040"/>
                  </a:cubicBezTo>
                  <a:cubicBezTo>
                    <a:pt x="240740" y="208040"/>
                    <a:pt x="224590" y="191819"/>
                    <a:pt x="224590" y="171950"/>
                  </a:cubicBezTo>
                  <a:lnTo>
                    <a:pt x="224590" y="152891"/>
                  </a:lnTo>
                  <a:cubicBezTo>
                    <a:pt x="224590" y="133427"/>
                    <a:pt x="240740" y="116801"/>
                    <a:pt x="260121" y="116801"/>
                  </a:cubicBezTo>
                  <a:close/>
                  <a:moveTo>
                    <a:pt x="173179" y="116801"/>
                  </a:moveTo>
                  <a:cubicBezTo>
                    <a:pt x="193345" y="116801"/>
                    <a:pt x="209806" y="133427"/>
                    <a:pt x="209806" y="152891"/>
                  </a:cubicBezTo>
                  <a:lnTo>
                    <a:pt x="209806" y="171950"/>
                  </a:lnTo>
                  <a:cubicBezTo>
                    <a:pt x="209806" y="191819"/>
                    <a:pt x="193345" y="208040"/>
                    <a:pt x="173179" y="208040"/>
                  </a:cubicBezTo>
                  <a:cubicBezTo>
                    <a:pt x="153425" y="208040"/>
                    <a:pt x="136552" y="191819"/>
                    <a:pt x="136552" y="171950"/>
                  </a:cubicBezTo>
                  <a:lnTo>
                    <a:pt x="136552" y="152891"/>
                  </a:lnTo>
                  <a:cubicBezTo>
                    <a:pt x="136552" y="133427"/>
                    <a:pt x="153425" y="116801"/>
                    <a:pt x="173179" y="116801"/>
                  </a:cubicBezTo>
                  <a:close/>
                  <a:moveTo>
                    <a:pt x="340199" y="115812"/>
                  </a:moveTo>
                  <a:cubicBezTo>
                    <a:pt x="343014" y="116619"/>
                    <a:pt x="345428" y="119445"/>
                    <a:pt x="345428" y="122675"/>
                  </a:cubicBezTo>
                  <a:lnTo>
                    <a:pt x="345428" y="192113"/>
                  </a:lnTo>
                  <a:lnTo>
                    <a:pt x="357496" y="192113"/>
                  </a:lnTo>
                  <a:cubicBezTo>
                    <a:pt x="361518" y="192113"/>
                    <a:pt x="364334" y="195343"/>
                    <a:pt x="364334" y="198977"/>
                  </a:cubicBezTo>
                  <a:cubicBezTo>
                    <a:pt x="364334" y="203014"/>
                    <a:pt x="361518" y="206243"/>
                    <a:pt x="357496" y="206243"/>
                  </a:cubicBezTo>
                  <a:lnTo>
                    <a:pt x="318075" y="206243"/>
                  </a:lnTo>
                  <a:cubicBezTo>
                    <a:pt x="313650" y="206243"/>
                    <a:pt x="310834" y="203014"/>
                    <a:pt x="310834" y="198977"/>
                  </a:cubicBezTo>
                  <a:cubicBezTo>
                    <a:pt x="310834" y="195343"/>
                    <a:pt x="313650" y="192113"/>
                    <a:pt x="318075" y="192113"/>
                  </a:cubicBezTo>
                  <a:lnTo>
                    <a:pt x="330947" y="192113"/>
                  </a:lnTo>
                  <a:lnTo>
                    <a:pt x="330947" y="146090"/>
                  </a:lnTo>
                  <a:lnTo>
                    <a:pt x="324913" y="155375"/>
                  </a:lnTo>
                  <a:cubicBezTo>
                    <a:pt x="322902" y="158605"/>
                    <a:pt x="318477" y="159413"/>
                    <a:pt x="315259" y="157394"/>
                  </a:cubicBezTo>
                  <a:cubicBezTo>
                    <a:pt x="312041" y="154972"/>
                    <a:pt x="310834" y="150531"/>
                    <a:pt x="313248" y="147301"/>
                  </a:cubicBezTo>
                  <a:lnTo>
                    <a:pt x="332154" y="118638"/>
                  </a:lnTo>
                  <a:cubicBezTo>
                    <a:pt x="334165" y="116215"/>
                    <a:pt x="337383" y="115004"/>
                    <a:pt x="340199" y="115812"/>
                  </a:cubicBezTo>
                  <a:close/>
                  <a:moveTo>
                    <a:pt x="412144" y="14192"/>
                  </a:moveTo>
                  <a:cubicBezTo>
                    <a:pt x="400209" y="14192"/>
                    <a:pt x="389920" y="24330"/>
                    <a:pt x="389920" y="36089"/>
                  </a:cubicBezTo>
                  <a:lnTo>
                    <a:pt x="389920" y="55148"/>
                  </a:lnTo>
                  <a:cubicBezTo>
                    <a:pt x="389920" y="67313"/>
                    <a:pt x="400209" y="77045"/>
                    <a:pt x="412144" y="77045"/>
                  </a:cubicBezTo>
                  <a:cubicBezTo>
                    <a:pt x="424079" y="77045"/>
                    <a:pt x="434367" y="67313"/>
                    <a:pt x="434367" y="55148"/>
                  </a:cubicBezTo>
                  <a:lnTo>
                    <a:pt x="434367" y="36089"/>
                  </a:lnTo>
                  <a:cubicBezTo>
                    <a:pt x="434367" y="24330"/>
                    <a:pt x="424079" y="14192"/>
                    <a:pt x="412144" y="14192"/>
                  </a:cubicBezTo>
                  <a:close/>
                  <a:moveTo>
                    <a:pt x="173179" y="14192"/>
                  </a:moveTo>
                  <a:cubicBezTo>
                    <a:pt x="160833" y="14192"/>
                    <a:pt x="150956" y="24330"/>
                    <a:pt x="150956" y="36089"/>
                  </a:cubicBezTo>
                  <a:lnTo>
                    <a:pt x="150956" y="55148"/>
                  </a:lnTo>
                  <a:cubicBezTo>
                    <a:pt x="150956" y="67313"/>
                    <a:pt x="160833" y="77045"/>
                    <a:pt x="173179" y="77045"/>
                  </a:cubicBezTo>
                  <a:cubicBezTo>
                    <a:pt x="185114" y="77045"/>
                    <a:pt x="195402" y="67313"/>
                    <a:pt x="195402" y="55148"/>
                  </a:cubicBezTo>
                  <a:lnTo>
                    <a:pt x="195402" y="36089"/>
                  </a:lnTo>
                  <a:cubicBezTo>
                    <a:pt x="195402" y="24330"/>
                    <a:pt x="185114" y="14192"/>
                    <a:pt x="173179" y="14192"/>
                  </a:cubicBezTo>
                  <a:close/>
                  <a:moveTo>
                    <a:pt x="339343" y="807"/>
                  </a:moveTo>
                  <a:cubicBezTo>
                    <a:pt x="342620" y="1615"/>
                    <a:pt x="344667" y="4441"/>
                    <a:pt x="344667" y="7670"/>
                  </a:cubicBezTo>
                  <a:lnTo>
                    <a:pt x="344667" y="77109"/>
                  </a:lnTo>
                  <a:lnTo>
                    <a:pt x="356954" y="77109"/>
                  </a:lnTo>
                  <a:cubicBezTo>
                    <a:pt x="360640" y="77109"/>
                    <a:pt x="364326" y="80339"/>
                    <a:pt x="364326" y="84376"/>
                  </a:cubicBezTo>
                  <a:cubicBezTo>
                    <a:pt x="364326" y="88009"/>
                    <a:pt x="360640" y="91239"/>
                    <a:pt x="356954" y="91239"/>
                  </a:cubicBezTo>
                  <a:lnTo>
                    <a:pt x="316409" y="91239"/>
                  </a:lnTo>
                  <a:cubicBezTo>
                    <a:pt x="312723" y="91239"/>
                    <a:pt x="309037" y="88009"/>
                    <a:pt x="309037" y="84376"/>
                  </a:cubicBezTo>
                  <a:cubicBezTo>
                    <a:pt x="309037" y="80339"/>
                    <a:pt x="312723" y="77109"/>
                    <a:pt x="316409" y="77109"/>
                  </a:cubicBezTo>
                  <a:lnTo>
                    <a:pt x="330333" y="77109"/>
                  </a:lnTo>
                  <a:lnTo>
                    <a:pt x="330333" y="31086"/>
                  </a:lnTo>
                  <a:lnTo>
                    <a:pt x="324190" y="40371"/>
                  </a:lnTo>
                  <a:cubicBezTo>
                    <a:pt x="321733" y="43601"/>
                    <a:pt x="317637" y="44408"/>
                    <a:pt x="313952" y="41986"/>
                  </a:cubicBezTo>
                  <a:cubicBezTo>
                    <a:pt x="310675" y="39968"/>
                    <a:pt x="309856" y="35930"/>
                    <a:pt x="311904" y="32297"/>
                  </a:cubicBezTo>
                  <a:lnTo>
                    <a:pt x="331562" y="4037"/>
                  </a:lnTo>
                  <a:cubicBezTo>
                    <a:pt x="333200" y="1211"/>
                    <a:pt x="336477" y="0"/>
                    <a:pt x="339343" y="807"/>
                  </a:cubicBezTo>
                  <a:close/>
                  <a:moveTo>
                    <a:pt x="262939" y="807"/>
                  </a:moveTo>
                  <a:cubicBezTo>
                    <a:pt x="265755" y="1615"/>
                    <a:pt x="268169" y="4441"/>
                    <a:pt x="268169" y="7670"/>
                  </a:cubicBezTo>
                  <a:lnTo>
                    <a:pt x="268169" y="77109"/>
                  </a:lnTo>
                  <a:lnTo>
                    <a:pt x="279834" y="77109"/>
                  </a:lnTo>
                  <a:cubicBezTo>
                    <a:pt x="283857" y="77109"/>
                    <a:pt x="287075" y="80339"/>
                    <a:pt x="287075" y="84376"/>
                  </a:cubicBezTo>
                  <a:cubicBezTo>
                    <a:pt x="287075" y="88009"/>
                    <a:pt x="283857" y="91239"/>
                    <a:pt x="279834" y="91239"/>
                  </a:cubicBezTo>
                  <a:lnTo>
                    <a:pt x="240413" y="91239"/>
                  </a:lnTo>
                  <a:cubicBezTo>
                    <a:pt x="236391" y="91239"/>
                    <a:pt x="233575" y="88009"/>
                    <a:pt x="233575" y="84376"/>
                  </a:cubicBezTo>
                  <a:cubicBezTo>
                    <a:pt x="233575" y="80339"/>
                    <a:pt x="236391" y="77109"/>
                    <a:pt x="240413" y="77109"/>
                  </a:cubicBezTo>
                  <a:lnTo>
                    <a:pt x="254090" y="77109"/>
                  </a:lnTo>
                  <a:lnTo>
                    <a:pt x="254090" y="31086"/>
                  </a:lnTo>
                  <a:lnTo>
                    <a:pt x="248056" y="40371"/>
                  </a:lnTo>
                  <a:cubicBezTo>
                    <a:pt x="245643" y="43601"/>
                    <a:pt x="241218" y="44408"/>
                    <a:pt x="238000" y="41986"/>
                  </a:cubicBezTo>
                  <a:cubicBezTo>
                    <a:pt x="234782" y="39968"/>
                    <a:pt x="233977" y="35930"/>
                    <a:pt x="236391" y="32297"/>
                  </a:cubicBezTo>
                  <a:lnTo>
                    <a:pt x="255297" y="4037"/>
                  </a:lnTo>
                  <a:cubicBezTo>
                    <a:pt x="256906" y="1211"/>
                    <a:pt x="260124" y="0"/>
                    <a:pt x="262939" y="807"/>
                  </a:cubicBezTo>
                  <a:close/>
                  <a:moveTo>
                    <a:pt x="412144" y="0"/>
                  </a:moveTo>
                  <a:cubicBezTo>
                    <a:pt x="431898" y="0"/>
                    <a:pt x="448772" y="16220"/>
                    <a:pt x="448772" y="36089"/>
                  </a:cubicBezTo>
                  <a:lnTo>
                    <a:pt x="448772" y="55148"/>
                  </a:lnTo>
                  <a:cubicBezTo>
                    <a:pt x="448772" y="75017"/>
                    <a:pt x="431898" y="91237"/>
                    <a:pt x="412144" y="91237"/>
                  </a:cubicBezTo>
                  <a:cubicBezTo>
                    <a:pt x="392390" y="91237"/>
                    <a:pt x="375516" y="75017"/>
                    <a:pt x="375516" y="55148"/>
                  </a:cubicBezTo>
                  <a:lnTo>
                    <a:pt x="375516" y="36089"/>
                  </a:lnTo>
                  <a:cubicBezTo>
                    <a:pt x="375516" y="16220"/>
                    <a:pt x="392390" y="0"/>
                    <a:pt x="412144" y="0"/>
                  </a:cubicBezTo>
                  <a:close/>
                  <a:moveTo>
                    <a:pt x="173179" y="0"/>
                  </a:moveTo>
                  <a:cubicBezTo>
                    <a:pt x="193345" y="0"/>
                    <a:pt x="209806" y="16220"/>
                    <a:pt x="209806" y="36089"/>
                  </a:cubicBezTo>
                  <a:lnTo>
                    <a:pt x="209806" y="55148"/>
                  </a:lnTo>
                  <a:cubicBezTo>
                    <a:pt x="209806" y="75017"/>
                    <a:pt x="193345" y="91237"/>
                    <a:pt x="173179" y="91237"/>
                  </a:cubicBezTo>
                  <a:cubicBezTo>
                    <a:pt x="153425" y="91237"/>
                    <a:pt x="136552" y="75017"/>
                    <a:pt x="136552" y="55148"/>
                  </a:cubicBezTo>
                  <a:lnTo>
                    <a:pt x="136552" y="36089"/>
                  </a:lnTo>
                  <a:cubicBezTo>
                    <a:pt x="136552" y="16220"/>
                    <a:pt x="153425" y="0"/>
                    <a:pt x="17317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E6C1FBD4-3BE5-4C7E-B268-9A123D176F0B}"/>
                </a:ext>
              </a:extLst>
            </p:cNvPr>
            <p:cNvSpPr txBox="1"/>
            <p:nvPr/>
          </p:nvSpPr>
          <p:spPr>
            <a:xfrm>
              <a:off x="3879742" y="1699648"/>
              <a:ext cx="86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600">
                  <a:latin typeface="Arial" panose="020B0604020202020204" pitchFamily="34" charset="0"/>
                  <a:cs typeface="Arial" panose="020B0604020202020204" pitchFamily="34" charset="0"/>
                </a:rPr>
                <a:t>event data, generated by users</a:t>
              </a:r>
            </a:p>
          </p:txBody>
        </p:sp>
      </p:grpSp>
      <p:grpSp>
        <p:nvGrpSpPr>
          <p:cNvPr id="14" name="Grupa 13">
            <a:extLst>
              <a:ext uri="{FF2B5EF4-FFF2-40B4-BE49-F238E27FC236}">
                <a16:creationId xmlns:a16="http://schemas.microsoft.com/office/drawing/2014/main" id="{DBD9A57F-2EC8-4F40-513D-6432C5DA300F}"/>
              </a:ext>
            </a:extLst>
          </p:cNvPr>
          <p:cNvGrpSpPr/>
          <p:nvPr/>
        </p:nvGrpSpPr>
        <p:grpSpPr>
          <a:xfrm>
            <a:off x="3819217" y="3161616"/>
            <a:ext cx="935649" cy="934781"/>
            <a:chOff x="3819217" y="3161616"/>
            <a:chExt cx="935649" cy="934781"/>
          </a:xfrm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ABD60EA7-3BF6-372A-8CBE-E56F2DDF3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454" y="3161616"/>
              <a:ext cx="456517" cy="486358"/>
            </a:xfrm>
            <a:custGeom>
              <a:avLst/>
              <a:gdLst>
                <a:gd name="connsiteX0" fmla="*/ 121944 w 456517"/>
                <a:gd name="connsiteY0" fmla="*/ 427100 h 486358"/>
                <a:gd name="connsiteX1" fmla="*/ 137580 w 456517"/>
                <a:gd name="connsiteY1" fmla="*/ 442735 h 486358"/>
                <a:gd name="connsiteX2" fmla="*/ 121944 w 456517"/>
                <a:gd name="connsiteY2" fmla="*/ 458371 h 486358"/>
                <a:gd name="connsiteX3" fmla="*/ 106308 w 456517"/>
                <a:gd name="connsiteY3" fmla="*/ 442735 h 486358"/>
                <a:gd name="connsiteX4" fmla="*/ 121944 w 456517"/>
                <a:gd name="connsiteY4" fmla="*/ 427100 h 486358"/>
                <a:gd name="connsiteX5" fmla="*/ 14422 w 456517"/>
                <a:gd name="connsiteY5" fmla="*/ 410656 h 486358"/>
                <a:gd name="connsiteX6" fmla="*/ 14422 w 456517"/>
                <a:gd name="connsiteY6" fmla="*/ 454216 h 486358"/>
                <a:gd name="connsiteX7" fmla="*/ 32661 w 456517"/>
                <a:gd name="connsiteY7" fmla="*/ 471979 h 486358"/>
                <a:gd name="connsiteX8" fmla="*/ 211661 w 456517"/>
                <a:gd name="connsiteY8" fmla="*/ 471979 h 486358"/>
                <a:gd name="connsiteX9" fmla="*/ 229476 w 456517"/>
                <a:gd name="connsiteY9" fmla="*/ 454216 h 486358"/>
                <a:gd name="connsiteX10" fmla="*/ 229476 w 456517"/>
                <a:gd name="connsiteY10" fmla="*/ 410656 h 486358"/>
                <a:gd name="connsiteX11" fmla="*/ 387706 w 456517"/>
                <a:gd name="connsiteY11" fmla="*/ 395305 h 486358"/>
                <a:gd name="connsiteX12" fmla="*/ 364514 w 456517"/>
                <a:gd name="connsiteY12" fmla="*/ 418684 h 486358"/>
                <a:gd name="connsiteX13" fmla="*/ 387706 w 456517"/>
                <a:gd name="connsiteY13" fmla="*/ 442062 h 486358"/>
                <a:gd name="connsiteX14" fmla="*/ 410476 w 456517"/>
                <a:gd name="connsiteY14" fmla="*/ 418684 h 486358"/>
                <a:gd name="connsiteX15" fmla="*/ 387706 w 456517"/>
                <a:gd name="connsiteY15" fmla="*/ 395305 h 486358"/>
                <a:gd name="connsiteX16" fmla="*/ 189944 w 456517"/>
                <a:gd name="connsiteY16" fmla="*/ 365551 h 486358"/>
                <a:gd name="connsiteX17" fmla="*/ 239701 w 456517"/>
                <a:gd name="connsiteY17" fmla="*/ 365551 h 486358"/>
                <a:gd name="connsiteX18" fmla="*/ 263736 w 456517"/>
                <a:gd name="connsiteY18" fmla="*/ 375753 h 486358"/>
                <a:gd name="connsiteX19" fmla="*/ 293674 w 456517"/>
                <a:gd name="connsiteY19" fmla="*/ 405932 h 486358"/>
                <a:gd name="connsiteX20" fmla="*/ 307589 w 456517"/>
                <a:gd name="connsiteY20" fmla="*/ 411883 h 486358"/>
                <a:gd name="connsiteX21" fmla="*/ 350599 w 456517"/>
                <a:gd name="connsiteY21" fmla="*/ 411883 h 486358"/>
                <a:gd name="connsiteX22" fmla="*/ 387706 w 456517"/>
                <a:gd name="connsiteY22" fmla="*/ 380853 h 486358"/>
                <a:gd name="connsiteX23" fmla="*/ 424812 w 456517"/>
                <a:gd name="connsiteY23" fmla="*/ 418684 h 486358"/>
                <a:gd name="connsiteX24" fmla="*/ 387706 w 456517"/>
                <a:gd name="connsiteY24" fmla="*/ 456514 h 486358"/>
                <a:gd name="connsiteX25" fmla="*/ 351021 w 456517"/>
                <a:gd name="connsiteY25" fmla="*/ 425910 h 486358"/>
                <a:gd name="connsiteX26" fmla="*/ 307589 w 456517"/>
                <a:gd name="connsiteY26" fmla="*/ 425910 h 486358"/>
                <a:gd name="connsiteX27" fmla="*/ 283554 w 456517"/>
                <a:gd name="connsiteY27" fmla="*/ 416133 h 486358"/>
                <a:gd name="connsiteX28" fmla="*/ 253616 w 456517"/>
                <a:gd name="connsiteY28" fmla="*/ 385954 h 486358"/>
                <a:gd name="connsiteX29" fmla="*/ 239701 w 456517"/>
                <a:gd name="connsiteY29" fmla="*/ 380003 h 486358"/>
                <a:gd name="connsiteX30" fmla="*/ 189944 w 456517"/>
                <a:gd name="connsiteY30" fmla="*/ 380003 h 486358"/>
                <a:gd name="connsiteX31" fmla="*/ 182776 w 456517"/>
                <a:gd name="connsiteY31" fmla="*/ 372777 h 486358"/>
                <a:gd name="connsiteX32" fmla="*/ 189944 w 456517"/>
                <a:gd name="connsiteY32" fmla="*/ 365551 h 486358"/>
                <a:gd name="connsiteX33" fmla="*/ 418886 w 456517"/>
                <a:gd name="connsiteY33" fmla="*/ 296459 h 486358"/>
                <a:gd name="connsiteX34" fmla="*/ 396054 w 456517"/>
                <a:gd name="connsiteY34" fmla="*/ 319837 h 486358"/>
                <a:gd name="connsiteX35" fmla="*/ 418886 w 456517"/>
                <a:gd name="connsiteY35" fmla="*/ 343215 h 486358"/>
                <a:gd name="connsiteX36" fmla="*/ 442141 w 456517"/>
                <a:gd name="connsiteY36" fmla="*/ 319837 h 486358"/>
                <a:gd name="connsiteX37" fmla="*/ 418886 w 456517"/>
                <a:gd name="connsiteY37" fmla="*/ 296459 h 486358"/>
                <a:gd name="connsiteX38" fmla="*/ 160123 w 456517"/>
                <a:gd name="connsiteY38" fmla="*/ 266705 h 486358"/>
                <a:gd name="connsiteX39" fmla="*/ 298383 w 456517"/>
                <a:gd name="connsiteY39" fmla="*/ 266705 h 486358"/>
                <a:gd name="connsiteX40" fmla="*/ 326289 w 456517"/>
                <a:gd name="connsiteY40" fmla="*/ 281582 h 486358"/>
                <a:gd name="connsiteX41" fmla="*/ 341511 w 456517"/>
                <a:gd name="connsiteY41" fmla="*/ 304110 h 486358"/>
                <a:gd name="connsiteX42" fmla="*/ 356732 w 456517"/>
                <a:gd name="connsiteY42" fmla="*/ 312611 h 486358"/>
                <a:gd name="connsiteX43" fmla="*/ 382101 w 456517"/>
                <a:gd name="connsiteY43" fmla="*/ 312611 h 486358"/>
                <a:gd name="connsiteX44" fmla="*/ 418886 w 456517"/>
                <a:gd name="connsiteY44" fmla="*/ 282007 h 486358"/>
                <a:gd name="connsiteX45" fmla="*/ 456516 w 456517"/>
                <a:gd name="connsiteY45" fmla="*/ 319837 h 486358"/>
                <a:gd name="connsiteX46" fmla="*/ 418886 w 456517"/>
                <a:gd name="connsiteY46" fmla="*/ 357667 h 486358"/>
                <a:gd name="connsiteX47" fmla="*/ 382101 w 456517"/>
                <a:gd name="connsiteY47" fmla="*/ 327063 h 486358"/>
                <a:gd name="connsiteX48" fmla="*/ 356732 w 456517"/>
                <a:gd name="connsiteY48" fmla="*/ 327063 h 486358"/>
                <a:gd name="connsiteX49" fmla="*/ 329249 w 456517"/>
                <a:gd name="connsiteY49" fmla="*/ 312186 h 486358"/>
                <a:gd name="connsiteX50" fmla="*/ 314450 w 456517"/>
                <a:gd name="connsiteY50" fmla="*/ 289658 h 486358"/>
                <a:gd name="connsiteX51" fmla="*/ 298383 w 456517"/>
                <a:gd name="connsiteY51" fmla="*/ 281157 h 486358"/>
                <a:gd name="connsiteX52" fmla="*/ 160123 w 456517"/>
                <a:gd name="connsiteY52" fmla="*/ 281157 h 486358"/>
                <a:gd name="connsiteX53" fmla="*/ 152935 w 456517"/>
                <a:gd name="connsiteY53" fmla="*/ 273931 h 486358"/>
                <a:gd name="connsiteX54" fmla="*/ 160123 w 456517"/>
                <a:gd name="connsiteY54" fmla="*/ 266705 h 486358"/>
                <a:gd name="connsiteX55" fmla="*/ 418818 w 456517"/>
                <a:gd name="connsiteY55" fmla="*/ 145073 h 486358"/>
                <a:gd name="connsiteX56" fmla="*/ 395944 w 456517"/>
                <a:gd name="connsiteY56" fmla="*/ 168134 h 486358"/>
                <a:gd name="connsiteX57" fmla="*/ 418818 w 456517"/>
                <a:gd name="connsiteY57" fmla="*/ 192049 h 486358"/>
                <a:gd name="connsiteX58" fmla="*/ 442115 w 456517"/>
                <a:gd name="connsiteY58" fmla="*/ 168134 h 486358"/>
                <a:gd name="connsiteX59" fmla="*/ 418818 w 456517"/>
                <a:gd name="connsiteY59" fmla="*/ 145073 h 486358"/>
                <a:gd name="connsiteX60" fmla="*/ 418818 w 456517"/>
                <a:gd name="connsiteY60" fmla="*/ 130554 h 486358"/>
                <a:gd name="connsiteX61" fmla="*/ 456517 w 456517"/>
                <a:gd name="connsiteY61" fmla="*/ 168134 h 486358"/>
                <a:gd name="connsiteX62" fmla="*/ 418818 w 456517"/>
                <a:gd name="connsiteY62" fmla="*/ 206141 h 486358"/>
                <a:gd name="connsiteX63" fmla="*/ 381966 w 456517"/>
                <a:gd name="connsiteY63" fmla="*/ 175821 h 486358"/>
                <a:gd name="connsiteX64" fmla="*/ 356551 w 456517"/>
                <a:gd name="connsiteY64" fmla="*/ 175821 h 486358"/>
                <a:gd name="connsiteX65" fmla="*/ 341302 w 456517"/>
                <a:gd name="connsiteY65" fmla="*/ 183935 h 486358"/>
                <a:gd name="connsiteX66" fmla="*/ 326053 w 456517"/>
                <a:gd name="connsiteY66" fmla="*/ 206995 h 486358"/>
                <a:gd name="connsiteX67" fmla="*/ 298097 w 456517"/>
                <a:gd name="connsiteY67" fmla="*/ 221515 h 486358"/>
                <a:gd name="connsiteX68" fmla="*/ 98589 w 456517"/>
                <a:gd name="connsiteY68" fmla="*/ 221515 h 486358"/>
                <a:gd name="connsiteX69" fmla="*/ 91388 w 456517"/>
                <a:gd name="connsiteY69" fmla="*/ 214682 h 486358"/>
                <a:gd name="connsiteX70" fmla="*/ 98589 w 456517"/>
                <a:gd name="connsiteY70" fmla="*/ 206995 h 486358"/>
                <a:gd name="connsiteX71" fmla="*/ 298097 w 456517"/>
                <a:gd name="connsiteY71" fmla="*/ 206995 h 486358"/>
                <a:gd name="connsiteX72" fmla="*/ 314193 w 456517"/>
                <a:gd name="connsiteY72" fmla="*/ 198881 h 486358"/>
                <a:gd name="connsiteX73" fmla="*/ 329018 w 456517"/>
                <a:gd name="connsiteY73" fmla="*/ 175821 h 486358"/>
                <a:gd name="connsiteX74" fmla="*/ 356551 w 456517"/>
                <a:gd name="connsiteY74" fmla="*/ 161301 h 486358"/>
                <a:gd name="connsiteX75" fmla="*/ 381966 w 456517"/>
                <a:gd name="connsiteY75" fmla="*/ 161301 h 486358"/>
                <a:gd name="connsiteX76" fmla="*/ 418818 w 456517"/>
                <a:gd name="connsiteY76" fmla="*/ 130554 h 486358"/>
                <a:gd name="connsiteX77" fmla="*/ 387706 w 456517"/>
                <a:gd name="connsiteY77" fmla="*/ 31306 h 486358"/>
                <a:gd name="connsiteX78" fmla="*/ 364514 w 456517"/>
                <a:gd name="connsiteY78" fmla="*/ 54367 h 486358"/>
                <a:gd name="connsiteX79" fmla="*/ 387706 w 456517"/>
                <a:gd name="connsiteY79" fmla="*/ 77854 h 486358"/>
                <a:gd name="connsiteX80" fmla="*/ 410476 w 456517"/>
                <a:gd name="connsiteY80" fmla="*/ 54367 h 486358"/>
                <a:gd name="connsiteX81" fmla="*/ 387706 w 456517"/>
                <a:gd name="connsiteY81" fmla="*/ 31306 h 486358"/>
                <a:gd name="connsiteX82" fmla="*/ 387706 w 456517"/>
                <a:gd name="connsiteY82" fmla="*/ 16787 h 486358"/>
                <a:gd name="connsiteX83" fmla="*/ 424812 w 456517"/>
                <a:gd name="connsiteY83" fmla="*/ 54367 h 486358"/>
                <a:gd name="connsiteX84" fmla="*/ 387706 w 456517"/>
                <a:gd name="connsiteY84" fmla="*/ 92373 h 486358"/>
                <a:gd name="connsiteX85" fmla="*/ 350599 w 456517"/>
                <a:gd name="connsiteY85" fmla="*/ 61626 h 486358"/>
                <a:gd name="connsiteX86" fmla="*/ 307589 w 456517"/>
                <a:gd name="connsiteY86" fmla="*/ 61626 h 486358"/>
                <a:gd name="connsiteX87" fmla="*/ 293674 w 456517"/>
                <a:gd name="connsiteY87" fmla="*/ 67605 h 486358"/>
                <a:gd name="connsiteX88" fmla="*/ 263736 w 456517"/>
                <a:gd name="connsiteY88" fmla="*/ 97925 h 486358"/>
                <a:gd name="connsiteX89" fmla="*/ 239701 w 456517"/>
                <a:gd name="connsiteY89" fmla="*/ 107747 h 486358"/>
                <a:gd name="connsiteX90" fmla="*/ 189944 w 456517"/>
                <a:gd name="connsiteY90" fmla="*/ 107747 h 486358"/>
                <a:gd name="connsiteX91" fmla="*/ 182776 w 456517"/>
                <a:gd name="connsiteY91" fmla="*/ 100487 h 486358"/>
                <a:gd name="connsiteX92" fmla="*/ 189944 w 456517"/>
                <a:gd name="connsiteY92" fmla="*/ 93227 h 486358"/>
                <a:gd name="connsiteX93" fmla="*/ 239701 w 456517"/>
                <a:gd name="connsiteY93" fmla="*/ 93227 h 486358"/>
                <a:gd name="connsiteX94" fmla="*/ 253616 w 456517"/>
                <a:gd name="connsiteY94" fmla="*/ 87676 h 486358"/>
                <a:gd name="connsiteX95" fmla="*/ 283554 w 456517"/>
                <a:gd name="connsiteY95" fmla="*/ 57356 h 486358"/>
                <a:gd name="connsiteX96" fmla="*/ 307589 w 456517"/>
                <a:gd name="connsiteY96" fmla="*/ 47107 h 486358"/>
                <a:gd name="connsiteX97" fmla="*/ 351021 w 456517"/>
                <a:gd name="connsiteY97" fmla="*/ 47107 h 486358"/>
                <a:gd name="connsiteX98" fmla="*/ 387706 w 456517"/>
                <a:gd name="connsiteY98" fmla="*/ 16787 h 486358"/>
                <a:gd name="connsiteX99" fmla="*/ 32661 w 456517"/>
                <a:gd name="connsiteY99" fmla="*/ 13956 h 486358"/>
                <a:gd name="connsiteX100" fmla="*/ 14422 w 456517"/>
                <a:gd name="connsiteY100" fmla="*/ 31719 h 486358"/>
                <a:gd name="connsiteX101" fmla="*/ 14422 w 456517"/>
                <a:gd name="connsiteY101" fmla="*/ 60055 h 486358"/>
                <a:gd name="connsiteX102" fmla="*/ 229476 w 456517"/>
                <a:gd name="connsiteY102" fmla="*/ 60055 h 486358"/>
                <a:gd name="connsiteX103" fmla="*/ 229476 w 456517"/>
                <a:gd name="connsiteY103" fmla="*/ 31719 h 486358"/>
                <a:gd name="connsiteX104" fmla="*/ 211661 w 456517"/>
                <a:gd name="connsiteY104" fmla="*/ 13956 h 486358"/>
                <a:gd name="connsiteX105" fmla="*/ 32661 w 456517"/>
                <a:gd name="connsiteY105" fmla="*/ 0 h 486358"/>
                <a:gd name="connsiteX106" fmla="*/ 211661 w 456517"/>
                <a:gd name="connsiteY106" fmla="*/ 0 h 486358"/>
                <a:gd name="connsiteX107" fmla="*/ 243898 w 456517"/>
                <a:gd name="connsiteY107" fmla="*/ 31719 h 486358"/>
                <a:gd name="connsiteX108" fmla="*/ 243898 w 456517"/>
                <a:gd name="connsiteY108" fmla="*/ 67667 h 486358"/>
                <a:gd name="connsiteX109" fmla="*/ 241777 w 456517"/>
                <a:gd name="connsiteY109" fmla="*/ 72742 h 486358"/>
                <a:gd name="connsiteX110" fmla="*/ 236687 w 456517"/>
                <a:gd name="connsiteY110" fmla="*/ 74857 h 486358"/>
                <a:gd name="connsiteX111" fmla="*/ 14422 w 456517"/>
                <a:gd name="connsiteY111" fmla="*/ 74434 h 486358"/>
                <a:gd name="connsiteX112" fmla="*/ 14422 w 456517"/>
                <a:gd name="connsiteY112" fmla="*/ 395853 h 486358"/>
                <a:gd name="connsiteX113" fmla="*/ 236687 w 456517"/>
                <a:gd name="connsiteY113" fmla="*/ 395853 h 486358"/>
                <a:gd name="connsiteX114" fmla="*/ 243898 w 456517"/>
                <a:gd name="connsiteY114" fmla="*/ 403043 h 486358"/>
                <a:gd name="connsiteX115" fmla="*/ 243898 w 456517"/>
                <a:gd name="connsiteY115" fmla="*/ 454216 h 486358"/>
                <a:gd name="connsiteX116" fmla="*/ 211661 w 456517"/>
                <a:gd name="connsiteY116" fmla="*/ 486358 h 486358"/>
                <a:gd name="connsiteX117" fmla="*/ 32661 w 456517"/>
                <a:gd name="connsiteY117" fmla="*/ 486358 h 486358"/>
                <a:gd name="connsiteX118" fmla="*/ 0 w 456517"/>
                <a:gd name="connsiteY118" fmla="*/ 454216 h 486358"/>
                <a:gd name="connsiteX119" fmla="*/ 0 w 456517"/>
                <a:gd name="connsiteY119" fmla="*/ 31719 h 486358"/>
                <a:gd name="connsiteX120" fmla="*/ 32661 w 456517"/>
                <a:gd name="connsiteY120" fmla="*/ 0 h 48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456517" h="486358">
                  <a:moveTo>
                    <a:pt x="121944" y="427100"/>
                  </a:moveTo>
                  <a:cubicBezTo>
                    <a:pt x="130630" y="427100"/>
                    <a:pt x="137580" y="434049"/>
                    <a:pt x="137580" y="442735"/>
                  </a:cubicBezTo>
                  <a:cubicBezTo>
                    <a:pt x="137580" y="451422"/>
                    <a:pt x="130630" y="458371"/>
                    <a:pt x="121944" y="458371"/>
                  </a:cubicBezTo>
                  <a:cubicBezTo>
                    <a:pt x="113257" y="458371"/>
                    <a:pt x="106308" y="451422"/>
                    <a:pt x="106308" y="442735"/>
                  </a:cubicBezTo>
                  <a:cubicBezTo>
                    <a:pt x="106308" y="434049"/>
                    <a:pt x="113257" y="427100"/>
                    <a:pt x="121944" y="427100"/>
                  </a:cubicBezTo>
                  <a:close/>
                  <a:moveTo>
                    <a:pt x="14422" y="410656"/>
                  </a:moveTo>
                  <a:lnTo>
                    <a:pt x="14422" y="454216"/>
                  </a:lnTo>
                  <a:cubicBezTo>
                    <a:pt x="14422" y="463943"/>
                    <a:pt x="22905" y="471979"/>
                    <a:pt x="32661" y="471979"/>
                  </a:cubicBezTo>
                  <a:lnTo>
                    <a:pt x="211661" y="471979"/>
                  </a:lnTo>
                  <a:cubicBezTo>
                    <a:pt x="221417" y="471979"/>
                    <a:pt x="229476" y="463943"/>
                    <a:pt x="229476" y="454216"/>
                  </a:cubicBezTo>
                  <a:lnTo>
                    <a:pt x="229476" y="410656"/>
                  </a:lnTo>
                  <a:close/>
                  <a:moveTo>
                    <a:pt x="387706" y="395305"/>
                  </a:moveTo>
                  <a:cubicBezTo>
                    <a:pt x="374634" y="395305"/>
                    <a:pt x="364514" y="405932"/>
                    <a:pt x="364514" y="418684"/>
                  </a:cubicBezTo>
                  <a:cubicBezTo>
                    <a:pt x="364514" y="431436"/>
                    <a:pt x="374634" y="442062"/>
                    <a:pt x="387706" y="442062"/>
                  </a:cubicBezTo>
                  <a:cubicBezTo>
                    <a:pt x="399934" y="442062"/>
                    <a:pt x="410476" y="431436"/>
                    <a:pt x="410476" y="418684"/>
                  </a:cubicBezTo>
                  <a:cubicBezTo>
                    <a:pt x="410476" y="405932"/>
                    <a:pt x="399934" y="395305"/>
                    <a:pt x="387706" y="395305"/>
                  </a:cubicBezTo>
                  <a:close/>
                  <a:moveTo>
                    <a:pt x="189944" y="365551"/>
                  </a:moveTo>
                  <a:lnTo>
                    <a:pt x="239701" y="365551"/>
                  </a:lnTo>
                  <a:cubicBezTo>
                    <a:pt x="248978" y="365551"/>
                    <a:pt x="257411" y="369377"/>
                    <a:pt x="263736" y="375753"/>
                  </a:cubicBezTo>
                  <a:lnTo>
                    <a:pt x="293674" y="405932"/>
                  </a:lnTo>
                  <a:cubicBezTo>
                    <a:pt x="297469" y="409757"/>
                    <a:pt x="302529" y="411883"/>
                    <a:pt x="307589" y="411883"/>
                  </a:cubicBezTo>
                  <a:lnTo>
                    <a:pt x="350599" y="411883"/>
                  </a:lnTo>
                  <a:cubicBezTo>
                    <a:pt x="353973" y="394455"/>
                    <a:pt x="369153" y="380853"/>
                    <a:pt x="387706" y="380853"/>
                  </a:cubicBezTo>
                  <a:cubicBezTo>
                    <a:pt x="407946" y="380853"/>
                    <a:pt x="424812" y="398281"/>
                    <a:pt x="424812" y="418684"/>
                  </a:cubicBezTo>
                  <a:cubicBezTo>
                    <a:pt x="424812" y="439512"/>
                    <a:pt x="407946" y="456514"/>
                    <a:pt x="387706" y="456514"/>
                  </a:cubicBezTo>
                  <a:cubicBezTo>
                    <a:pt x="369153" y="456514"/>
                    <a:pt x="354394" y="443337"/>
                    <a:pt x="351021" y="425910"/>
                  </a:cubicBezTo>
                  <a:lnTo>
                    <a:pt x="307589" y="425910"/>
                  </a:lnTo>
                  <a:cubicBezTo>
                    <a:pt x="298734" y="425910"/>
                    <a:pt x="289879" y="422509"/>
                    <a:pt x="283554" y="416133"/>
                  </a:cubicBezTo>
                  <a:lnTo>
                    <a:pt x="253616" y="385954"/>
                  </a:lnTo>
                  <a:cubicBezTo>
                    <a:pt x="250243" y="382128"/>
                    <a:pt x="244761" y="380003"/>
                    <a:pt x="239701" y="380003"/>
                  </a:cubicBezTo>
                  <a:lnTo>
                    <a:pt x="189944" y="380003"/>
                  </a:lnTo>
                  <a:cubicBezTo>
                    <a:pt x="185728" y="380003"/>
                    <a:pt x="182776" y="376603"/>
                    <a:pt x="182776" y="372777"/>
                  </a:cubicBezTo>
                  <a:cubicBezTo>
                    <a:pt x="182776" y="368952"/>
                    <a:pt x="185728" y="365551"/>
                    <a:pt x="189944" y="365551"/>
                  </a:cubicBezTo>
                  <a:close/>
                  <a:moveTo>
                    <a:pt x="418886" y="296459"/>
                  </a:moveTo>
                  <a:cubicBezTo>
                    <a:pt x="406201" y="296459"/>
                    <a:pt x="396054" y="307085"/>
                    <a:pt x="396054" y="319837"/>
                  </a:cubicBezTo>
                  <a:cubicBezTo>
                    <a:pt x="396054" y="332589"/>
                    <a:pt x="406201" y="343215"/>
                    <a:pt x="418886" y="343215"/>
                  </a:cubicBezTo>
                  <a:cubicBezTo>
                    <a:pt x="431570" y="343215"/>
                    <a:pt x="442141" y="332589"/>
                    <a:pt x="442141" y="319837"/>
                  </a:cubicBezTo>
                  <a:cubicBezTo>
                    <a:pt x="442141" y="307085"/>
                    <a:pt x="431570" y="296459"/>
                    <a:pt x="418886" y="296459"/>
                  </a:cubicBezTo>
                  <a:close/>
                  <a:moveTo>
                    <a:pt x="160123" y="266705"/>
                  </a:moveTo>
                  <a:lnTo>
                    <a:pt x="298383" y="266705"/>
                  </a:lnTo>
                  <a:cubicBezTo>
                    <a:pt x="309800" y="266705"/>
                    <a:pt x="319947" y="272231"/>
                    <a:pt x="326289" y="281582"/>
                  </a:cubicBezTo>
                  <a:lnTo>
                    <a:pt x="341511" y="304110"/>
                  </a:lnTo>
                  <a:cubicBezTo>
                    <a:pt x="344470" y="309636"/>
                    <a:pt x="350390" y="312611"/>
                    <a:pt x="356732" y="312611"/>
                  </a:cubicBezTo>
                  <a:lnTo>
                    <a:pt x="382101" y="312611"/>
                  </a:lnTo>
                  <a:cubicBezTo>
                    <a:pt x="385483" y="295184"/>
                    <a:pt x="400705" y="282007"/>
                    <a:pt x="418886" y="282007"/>
                  </a:cubicBezTo>
                  <a:cubicBezTo>
                    <a:pt x="439604" y="282007"/>
                    <a:pt x="456516" y="299009"/>
                    <a:pt x="456516" y="319837"/>
                  </a:cubicBezTo>
                  <a:cubicBezTo>
                    <a:pt x="456516" y="340240"/>
                    <a:pt x="439604" y="357667"/>
                    <a:pt x="418886" y="357667"/>
                  </a:cubicBezTo>
                  <a:cubicBezTo>
                    <a:pt x="400705" y="357667"/>
                    <a:pt x="385483" y="344490"/>
                    <a:pt x="382101" y="327063"/>
                  </a:cubicBezTo>
                  <a:lnTo>
                    <a:pt x="356732" y="327063"/>
                  </a:lnTo>
                  <a:cubicBezTo>
                    <a:pt x="345739" y="327063"/>
                    <a:pt x="335591" y="321537"/>
                    <a:pt x="329249" y="312186"/>
                  </a:cubicBezTo>
                  <a:lnTo>
                    <a:pt x="314450" y="289658"/>
                  </a:lnTo>
                  <a:cubicBezTo>
                    <a:pt x="310645" y="284132"/>
                    <a:pt x="304726" y="281157"/>
                    <a:pt x="298383" y="281157"/>
                  </a:cubicBezTo>
                  <a:lnTo>
                    <a:pt x="160123" y="281157"/>
                  </a:lnTo>
                  <a:cubicBezTo>
                    <a:pt x="156318" y="281157"/>
                    <a:pt x="152935" y="277757"/>
                    <a:pt x="152935" y="273931"/>
                  </a:cubicBezTo>
                  <a:cubicBezTo>
                    <a:pt x="152935" y="270106"/>
                    <a:pt x="156318" y="266705"/>
                    <a:pt x="160123" y="266705"/>
                  </a:cubicBezTo>
                  <a:close/>
                  <a:moveTo>
                    <a:pt x="418818" y="145073"/>
                  </a:moveTo>
                  <a:cubicBezTo>
                    <a:pt x="406110" y="145073"/>
                    <a:pt x="395944" y="155323"/>
                    <a:pt x="395944" y="168134"/>
                  </a:cubicBezTo>
                  <a:cubicBezTo>
                    <a:pt x="395944" y="180945"/>
                    <a:pt x="406110" y="192049"/>
                    <a:pt x="418818" y="192049"/>
                  </a:cubicBezTo>
                  <a:cubicBezTo>
                    <a:pt x="431525" y="192049"/>
                    <a:pt x="442115" y="180945"/>
                    <a:pt x="442115" y="168134"/>
                  </a:cubicBezTo>
                  <a:cubicBezTo>
                    <a:pt x="442115" y="155323"/>
                    <a:pt x="431525" y="145073"/>
                    <a:pt x="418818" y="145073"/>
                  </a:cubicBezTo>
                  <a:close/>
                  <a:moveTo>
                    <a:pt x="418818" y="130554"/>
                  </a:moveTo>
                  <a:cubicBezTo>
                    <a:pt x="439573" y="130554"/>
                    <a:pt x="456517" y="147636"/>
                    <a:pt x="456517" y="168134"/>
                  </a:cubicBezTo>
                  <a:cubicBezTo>
                    <a:pt x="456517" y="189486"/>
                    <a:pt x="439573" y="206141"/>
                    <a:pt x="418818" y="206141"/>
                  </a:cubicBezTo>
                  <a:cubicBezTo>
                    <a:pt x="400604" y="206141"/>
                    <a:pt x="385355" y="192903"/>
                    <a:pt x="381966" y="175821"/>
                  </a:cubicBezTo>
                  <a:lnTo>
                    <a:pt x="356551" y="175821"/>
                  </a:lnTo>
                  <a:cubicBezTo>
                    <a:pt x="350197" y="175821"/>
                    <a:pt x="344267" y="178810"/>
                    <a:pt x="341302" y="183935"/>
                  </a:cubicBezTo>
                  <a:lnTo>
                    <a:pt x="326053" y="206995"/>
                  </a:lnTo>
                  <a:cubicBezTo>
                    <a:pt x="319699" y="215963"/>
                    <a:pt x="309533" y="221515"/>
                    <a:pt x="298097" y="221515"/>
                  </a:cubicBezTo>
                  <a:lnTo>
                    <a:pt x="98589" y="221515"/>
                  </a:lnTo>
                  <a:cubicBezTo>
                    <a:pt x="94353" y="221515"/>
                    <a:pt x="91388" y="218525"/>
                    <a:pt x="91388" y="214682"/>
                  </a:cubicBezTo>
                  <a:cubicBezTo>
                    <a:pt x="91388" y="210412"/>
                    <a:pt x="94353" y="206995"/>
                    <a:pt x="98589" y="206995"/>
                  </a:cubicBezTo>
                  <a:lnTo>
                    <a:pt x="298097" y="206995"/>
                  </a:lnTo>
                  <a:cubicBezTo>
                    <a:pt x="304450" y="206995"/>
                    <a:pt x="310380" y="204006"/>
                    <a:pt x="314193" y="198881"/>
                  </a:cubicBezTo>
                  <a:lnTo>
                    <a:pt x="329018" y="175821"/>
                  </a:lnTo>
                  <a:cubicBezTo>
                    <a:pt x="335372" y="166853"/>
                    <a:pt x="345538" y="161301"/>
                    <a:pt x="356551" y="161301"/>
                  </a:cubicBezTo>
                  <a:lnTo>
                    <a:pt x="381966" y="161301"/>
                  </a:lnTo>
                  <a:cubicBezTo>
                    <a:pt x="385355" y="143792"/>
                    <a:pt x="400604" y="130554"/>
                    <a:pt x="418818" y="130554"/>
                  </a:cubicBezTo>
                  <a:close/>
                  <a:moveTo>
                    <a:pt x="387706" y="31306"/>
                  </a:moveTo>
                  <a:cubicBezTo>
                    <a:pt x="374634" y="31306"/>
                    <a:pt x="364514" y="41555"/>
                    <a:pt x="364514" y="54367"/>
                  </a:cubicBezTo>
                  <a:cubicBezTo>
                    <a:pt x="364514" y="67605"/>
                    <a:pt x="374634" y="77854"/>
                    <a:pt x="387706" y="77854"/>
                  </a:cubicBezTo>
                  <a:cubicBezTo>
                    <a:pt x="399934" y="77854"/>
                    <a:pt x="410476" y="67605"/>
                    <a:pt x="410476" y="54367"/>
                  </a:cubicBezTo>
                  <a:cubicBezTo>
                    <a:pt x="410476" y="41555"/>
                    <a:pt x="399934" y="31306"/>
                    <a:pt x="387706" y="31306"/>
                  </a:cubicBezTo>
                  <a:close/>
                  <a:moveTo>
                    <a:pt x="387706" y="16787"/>
                  </a:moveTo>
                  <a:cubicBezTo>
                    <a:pt x="407946" y="16787"/>
                    <a:pt x="424812" y="33869"/>
                    <a:pt x="424812" y="54367"/>
                  </a:cubicBezTo>
                  <a:cubicBezTo>
                    <a:pt x="424812" y="75292"/>
                    <a:pt x="407946" y="92373"/>
                    <a:pt x="387706" y="92373"/>
                  </a:cubicBezTo>
                  <a:cubicBezTo>
                    <a:pt x="369153" y="92373"/>
                    <a:pt x="353973" y="79135"/>
                    <a:pt x="350599" y="61626"/>
                  </a:cubicBezTo>
                  <a:lnTo>
                    <a:pt x="307589" y="61626"/>
                  </a:lnTo>
                  <a:cubicBezTo>
                    <a:pt x="302108" y="61626"/>
                    <a:pt x="297469" y="63761"/>
                    <a:pt x="293674" y="67605"/>
                  </a:cubicBezTo>
                  <a:lnTo>
                    <a:pt x="263736" y="97925"/>
                  </a:lnTo>
                  <a:cubicBezTo>
                    <a:pt x="257411" y="104330"/>
                    <a:pt x="248978" y="107747"/>
                    <a:pt x="239701" y="107747"/>
                  </a:cubicBezTo>
                  <a:lnTo>
                    <a:pt x="189944" y="107747"/>
                  </a:lnTo>
                  <a:cubicBezTo>
                    <a:pt x="185728" y="107747"/>
                    <a:pt x="182776" y="104330"/>
                    <a:pt x="182776" y="100487"/>
                  </a:cubicBezTo>
                  <a:cubicBezTo>
                    <a:pt x="182776" y="96644"/>
                    <a:pt x="185728" y="93227"/>
                    <a:pt x="189944" y="93227"/>
                  </a:cubicBezTo>
                  <a:lnTo>
                    <a:pt x="239701" y="93227"/>
                  </a:lnTo>
                  <a:cubicBezTo>
                    <a:pt x="244761" y="93227"/>
                    <a:pt x="250243" y="91519"/>
                    <a:pt x="253616" y="87676"/>
                  </a:cubicBezTo>
                  <a:lnTo>
                    <a:pt x="283554" y="57356"/>
                  </a:lnTo>
                  <a:cubicBezTo>
                    <a:pt x="289879" y="50950"/>
                    <a:pt x="298734" y="47107"/>
                    <a:pt x="307589" y="47107"/>
                  </a:cubicBezTo>
                  <a:lnTo>
                    <a:pt x="351021" y="47107"/>
                  </a:lnTo>
                  <a:cubicBezTo>
                    <a:pt x="354394" y="30025"/>
                    <a:pt x="369153" y="16787"/>
                    <a:pt x="387706" y="16787"/>
                  </a:cubicBezTo>
                  <a:close/>
                  <a:moveTo>
                    <a:pt x="32661" y="13956"/>
                  </a:moveTo>
                  <a:cubicBezTo>
                    <a:pt x="22905" y="13956"/>
                    <a:pt x="14422" y="21992"/>
                    <a:pt x="14422" y="31719"/>
                  </a:cubicBezTo>
                  <a:lnTo>
                    <a:pt x="14422" y="60055"/>
                  </a:lnTo>
                  <a:lnTo>
                    <a:pt x="229476" y="60055"/>
                  </a:lnTo>
                  <a:lnTo>
                    <a:pt x="229476" y="31719"/>
                  </a:lnTo>
                  <a:cubicBezTo>
                    <a:pt x="229476" y="21992"/>
                    <a:pt x="221417" y="13956"/>
                    <a:pt x="211661" y="13956"/>
                  </a:cubicBezTo>
                  <a:close/>
                  <a:moveTo>
                    <a:pt x="32661" y="0"/>
                  </a:moveTo>
                  <a:lnTo>
                    <a:pt x="211661" y="0"/>
                  </a:lnTo>
                  <a:cubicBezTo>
                    <a:pt x="229476" y="0"/>
                    <a:pt x="243898" y="13956"/>
                    <a:pt x="243898" y="31719"/>
                  </a:cubicBezTo>
                  <a:lnTo>
                    <a:pt x="243898" y="67667"/>
                  </a:lnTo>
                  <a:cubicBezTo>
                    <a:pt x="243898" y="69359"/>
                    <a:pt x="243050" y="71050"/>
                    <a:pt x="241777" y="72742"/>
                  </a:cubicBezTo>
                  <a:cubicBezTo>
                    <a:pt x="240505" y="74011"/>
                    <a:pt x="238808" y="74857"/>
                    <a:pt x="236687" y="74857"/>
                  </a:cubicBezTo>
                  <a:lnTo>
                    <a:pt x="14422" y="74434"/>
                  </a:lnTo>
                  <a:lnTo>
                    <a:pt x="14422" y="395853"/>
                  </a:lnTo>
                  <a:lnTo>
                    <a:pt x="236687" y="395853"/>
                  </a:lnTo>
                  <a:cubicBezTo>
                    <a:pt x="240505" y="395853"/>
                    <a:pt x="243898" y="399237"/>
                    <a:pt x="243898" y="403043"/>
                  </a:cubicBezTo>
                  <a:lnTo>
                    <a:pt x="243898" y="454216"/>
                  </a:lnTo>
                  <a:cubicBezTo>
                    <a:pt x="243898" y="471979"/>
                    <a:pt x="229476" y="486358"/>
                    <a:pt x="211661" y="486358"/>
                  </a:cubicBezTo>
                  <a:lnTo>
                    <a:pt x="32661" y="486358"/>
                  </a:lnTo>
                  <a:cubicBezTo>
                    <a:pt x="14846" y="486358"/>
                    <a:pt x="0" y="471979"/>
                    <a:pt x="0" y="454216"/>
                  </a:cubicBezTo>
                  <a:lnTo>
                    <a:pt x="0" y="31719"/>
                  </a:lnTo>
                  <a:cubicBezTo>
                    <a:pt x="0" y="13956"/>
                    <a:pt x="14846" y="0"/>
                    <a:pt x="3266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pole tekstowe 15">
              <a:extLst>
                <a:ext uri="{FF2B5EF4-FFF2-40B4-BE49-F238E27FC236}">
                  <a16:creationId xmlns:a16="http://schemas.microsoft.com/office/drawing/2014/main" id="{A2A26629-58DC-7291-CD74-B044BAFCEC50}"/>
                </a:ext>
              </a:extLst>
            </p:cNvPr>
            <p:cNvSpPr txBox="1"/>
            <p:nvPr/>
          </p:nvSpPr>
          <p:spPr>
            <a:xfrm>
              <a:off x="3819217" y="3819398"/>
              <a:ext cx="9356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600">
                  <a:latin typeface="Arial" panose="020B0604020202020204" pitchFamily="34" charset="0"/>
                  <a:cs typeface="Arial" panose="020B0604020202020204" pitchFamily="34" charset="0"/>
                </a:rPr>
                <a:t>event data, generated by sensors</a:t>
              </a:r>
            </a:p>
          </p:txBody>
        </p:sp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8546F47E-1064-C7B0-91ED-ECE190B7257E}"/>
              </a:ext>
            </a:extLst>
          </p:cNvPr>
          <p:cNvGrpSpPr/>
          <p:nvPr/>
        </p:nvGrpSpPr>
        <p:grpSpPr>
          <a:xfrm>
            <a:off x="6052088" y="1041938"/>
            <a:ext cx="984143" cy="917527"/>
            <a:chOff x="6052088" y="1041938"/>
            <a:chExt cx="984143" cy="917527"/>
          </a:xfrm>
        </p:grpSpPr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68007F0B-3894-9AF5-433E-EA54964FE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4296" y="1041938"/>
              <a:ext cx="528850" cy="540475"/>
            </a:xfrm>
            <a:custGeom>
              <a:avLst/>
              <a:gdLst>
                <a:gd name="connsiteX0" fmla="*/ 193470 w 528850"/>
                <a:gd name="connsiteY0" fmla="*/ 421903 h 540475"/>
                <a:gd name="connsiteX1" fmla="*/ 180471 w 528850"/>
                <a:gd name="connsiteY1" fmla="*/ 424738 h 540475"/>
                <a:gd name="connsiteX2" fmla="*/ 166253 w 528850"/>
                <a:gd name="connsiteY2" fmla="*/ 440935 h 540475"/>
                <a:gd name="connsiteX3" fmla="*/ 184939 w 528850"/>
                <a:gd name="connsiteY3" fmla="*/ 476165 h 540475"/>
                <a:gd name="connsiteX4" fmla="*/ 221499 w 528850"/>
                <a:gd name="connsiteY4" fmla="*/ 458753 h 540475"/>
                <a:gd name="connsiteX5" fmla="*/ 219468 w 528850"/>
                <a:gd name="connsiteY5" fmla="*/ 437291 h 540475"/>
                <a:gd name="connsiteX6" fmla="*/ 202406 w 528850"/>
                <a:gd name="connsiteY6" fmla="*/ 423523 h 540475"/>
                <a:gd name="connsiteX7" fmla="*/ 193470 w 528850"/>
                <a:gd name="connsiteY7" fmla="*/ 421903 h 540475"/>
                <a:gd name="connsiteX8" fmla="*/ 206469 w 528850"/>
                <a:gd name="connsiteY8" fmla="*/ 409350 h 540475"/>
                <a:gd name="connsiteX9" fmla="*/ 232060 w 528850"/>
                <a:gd name="connsiteY9" fmla="*/ 430812 h 540475"/>
                <a:gd name="connsiteX10" fmla="*/ 234904 w 528850"/>
                <a:gd name="connsiteY10" fmla="*/ 462802 h 540475"/>
                <a:gd name="connsiteX11" fmla="*/ 194688 w 528850"/>
                <a:gd name="connsiteY11" fmla="*/ 491958 h 540475"/>
                <a:gd name="connsiteX12" fmla="*/ 180877 w 528850"/>
                <a:gd name="connsiteY12" fmla="*/ 489933 h 540475"/>
                <a:gd name="connsiteX13" fmla="*/ 152848 w 528850"/>
                <a:gd name="connsiteY13" fmla="*/ 436481 h 540475"/>
                <a:gd name="connsiteX14" fmla="*/ 173971 w 528850"/>
                <a:gd name="connsiteY14" fmla="*/ 412184 h 540475"/>
                <a:gd name="connsiteX15" fmla="*/ 206469 w 528850"/>
                <a:gd name="connsiteY15" fmla="*/ 409350 h 540475"/>
                <a:gd name="connsiteX16" fmla="*/ 213384 w 528850"/>
                <a:gd name="connsiteY16" fmla="*/ 374007 h 540475"/>
                <a:gd name="connsiteX17" fmla="*/ 212163 w 528850"/>
                <a:gd name="connsiteY17" fmla="*/ 374413 h 540475"/>
                <a:gd name="connsiteX18" fmla="*/ 211756 w 528850"/>
                <a:gd name="connsiteY18" fmla="*/ 375225 h 540475"/>
                <a:gd name="connsiteX19" fmla="*/ 195879 w 528850"/>
                <a:gd name="connsiteY19" fmla="*/ 388217 h 540475"/>
                <a:gd name="connsiteX20" fmla="*/ 179595 w 528850"/>
                <a:gd name="connsiteY20" fmla="*/ 389435 h 540475"/>
                <a:gd name="connsiteX21" fmla="*/ 161682 w 528850"/>
                <a:gd name="connsiteY21" fmla="*/ 378879 h 540475"/>
                <a:gd name="connsiteX22" fmla="*/ 161275 w 528850"/>
                <a:gd name="connsiteY22" fmla="*/ 378067 h 540475"/>
                <a:gd name="connsiteX23" fmla="*/ 160054 w 528850"/>
                <a:gd name="connsiteY23" fmla="*/ 378067 h 540475"/>
                <a:gd name="connsiteX24" fmla="*/ 151912 w 528850"/>
                <a:gd name="connsiteY24" fmla="*/ 382127 h 540475"/>
                <a:gd name="connsiteX25" fmla="*/ 151505 w 528850"/>
                <a:gd name="connsiteY25" fmla="*/ 382939 h 540475"/>
                <a:gd name="connsiteX26" fmla="*/ 151505 w 528850"/>
                <a:gd name="connsiteY26" fmla="*/ 383751 h 540475"/>
                <a:gd name="connsiteX27" fmla="*/ 150284 w 528850"/>
                <a:gd name="connsiteY27" fmla="*/ 403646 h 540475"/>
                <a:gd name="connsiteX28" fmla="*/ 139699 w 528850"/>
                <a:gd name="connsiteY28" fmla="*/ 416233 h 540475"/>
                <a:gd name="connsiteX29" fmla="*/ 119751 w 528850"/>
                <a:gd name="connsiteY29" fmla="*/ 421105 h 540475"/>
                <a:gd name="connsiteX30" fmla="*/ 118529 w 528850"/>
                <a:gd name="connsiteY30" fmla="*/ 421105 h 540475"/>
                <a:gd name="connsiteX31" fmla="*/ 118122 w 528850"/>
                <a:gd name="connsiteY31" fmla="*/ 421511 h 540475"/>
                <a:gd name="connsiteX32" fmla="*/ 115273 w 528850"/>
                <a:gd name="connsiteY32" fmla="*/ 430038 h 540475"/>
                <a:gd name="connsiteX33" fmla="*/ 115273 w 528850"/>
                <a:gd name="connsiteY33" fmla="*/ 430850 h 540475"/>
                <a:gd name="connsiteX34" fmla="*/ 116494 w 528850"/>
                <a:gd name="connsiteY34" fmla="*/ 431256 h 540475"/>
                <a:gd name="connsiteX35" fmla="*/ 129928 w 528850"/>
                <a:gd name="connsiteY35" fmla="*/ 446684 h 540475"/>
                <a:gd name="connsiteX36" fmla="*/ 131557 w 528850"/>
                <a:gd name="connsiteY36" fmla="*/ 462925 h 540475"/>
                <a:gd name="connsiteX37" fmla="*/ 120565 w 528850"/>
                <a:gd name="connsiteY37" fmla="*/ 480384 h 540475"/>
                <a:gd name="connsiteX38" fmla="*/ 120158 w 528850"/>
                <a:gd name="connsiteY38" fmla="*/ 480790 h 540475"/>
                <a:gd name="connsiteX39" fmla="*/ 120565 w 528850"/>
                <a:gd name="connsiteY39" fmla="*/ 481602 h 540475"/>
                <a:gd name="connsiteX40" fmla="*/ 124636 w 528850"/>
                <a:gd name="connsiteY40" fmla="*/ 489317 h 540475"/>
                <a:gd name="connsiteX41" fmla="*/ 125450 w 528850"/>
                <a:gd name="connsiteY41" fmla="*/ 490129 h 540475"/>
                <a:gd name="connsiteX42" fmla="*/ 126264 w 528850"/>
                <a:gd name="connsiteY42" fmla="*/ 490129 h 540475"/>
                <a:gd name="connsiteX43" fmla="*/ 135628 w 528850"/>
                <a:gd name="connsiteY43" fmla="*/ 486880 h 540475"/>
                <a:gd name="connsiteX44" fmla="*/ 147027 w 528850"/>
                <a:gd name="connsiteY44" fmla="*/ 491753 h 540475"/>
                <a:gd name="connsiteX45" fmla="*/ 159647 w 528850"/>
                <a:gd name="connsiteY45" fmla="*/ 502309 h 540475"/>
                <a:gd name="connsiteX46" fmla="*/ 164939 w 528850"/>
                <a:gd name="connsiteY46" fmla="*/ 522204 h 540475"/>
                <a:gd name="connsiteX47" fmla="*/ 164939 w 528850"/>
                <a:gd name="connsiteY47" fmla="*/ 522610 h 540475"/>
                <a:gd name="connsiteX48" fmla="*/ 165753 w 528850"/>
                <a:gd name="connsiteY48" fmla="*/ 523422 h 540475"/>
                <a:gd name="connsiteX49" fmla="*/ 174303 w 528850"/>
                <a:gd name="connsiteY49" fmla="*/ 525858 h 540475"/>
                <a:gd name="connsiteX50" fmla="*/ 175524 w 528850"/>
                <a:gd name="connsiteY50" fmla="*/ 525858 h 540475"/>
                <a:gd name="connsiteX51" fmla="*/ 175524 w 528850"/>
                <a:gd name="connsiteY51" fmla="*/ 525452 h 540475"/>
                <a:gd name="connsiteX52" fmla="*/ 191401 w 528850"/>
                <a:gd name="connsiteY52" fmla="*/ 512460 h 540475"/>
                <a:gd name="connsiteX53" fmla="*/ 208092 w 528850"/>
                <a:gd name="connsiteY53" fmla="*/ 511242 h 540475"/>
                <a:gd name="connsiteX54" fmla="*/ 225598 w 528850"/>
                <a:gd name="connsiteY54" fmla="*/ 521392 h 540475"/>
                <a:gd name="connsiteX55" fmla="*/ 226412 w 528850"/>
                <a:gd name="connsiteY55" fmla="*/ 522204 h 540475"/>
                <a:gd name="connsiteX56" fmla="*/ 227226 w 528850"/>
                <a:gd name="connsiteY56" fmla="*/ 522204 h 540475"/>
                <a:gd name="connsiteX57" fmla="*/ 235368 w 528850"/>
                <a:gd name="connsiteY57" fmla="*/ 518144 h 540475"/>
                <a:gd name="connsiteX58" fmla="*/ 236182 w 528850"/>
                <a:gd name="connsiteY58" fmla="*/ 517738 h 540475"/>
                <a:gd name="connsiteX59" fmla="*/ 235775 w 528850"/>
                <a:gd name="connsiteY59" fmla="*/ 516926 h 540475"/>
                <a:gd name="connsiteX60" fmla="*/ 235368 w 528850"/>
                <a:gd name="connsiteY60" fmla="*/ 516926 h 540475"/>
                <a:gd name="connsiteX61" fmla="*/ 237403 w 528850"/>
                <a:gd name="connsiteY61" fmla="*/ 496219 h 540475"/>
                <a:gd name="connsiteX62" fmla="*/ 247988 w 528850"/>
                <a:gd name="connsiteY62" fmla="*/ 484444 h 540475"/>
                <a:gd name="connsiteX63" fmla="*/ 267936 w 528850"/>
                <a:gd name="connsiteY63" fmla="*/ 479572 h 540475"/>
                <a:gd name="connsiteX64" fmla="*/ 268750 w 528850"/>
                <a:gd name="connsiteY64" fmla="*/ 479572 h 540475"/>
                <a:gd name="connsiteX65" fmla="*/ 269565 w 528850"/>
                <a:gd name="connsiteY65" fmla="*/ 478760 h 540475"/>
                <a:gd name="connsiteX66" fmla="*/ 272007 w 528850"/>
                <a:gd name="connsiteY66" fmla="*/ 470234 h 540475"/>
                <a:gd name="connsiteX67" fmla="*/ 271600 w 528850"/>
                <a:gd name="connsiteY67" fmla="*/ 469828 h 540475"/>
                <a:gd name="connsiteX68" fmla="*/ 270786 w 528850"/>
                <a:gd name="connsiteY68" fmla="*/ 469016 h 540475"/>
                <a:gd name="connsiteX69" fmla="*/ 257759 w 528850"/>
                <a:gd name="connsiteY69" fmla="*/ 453587 h 540475"/>
                <a:gd name="connsiteX70" fmla="*/ 256130 w 528850"/>
                <a:gd name="connsiteY70" fmla="*/ 437752 h 540475"/>
                <a:gd name="connsiteX71" fmla="*/ 266715 w 528850"/>
                <a:gd name="connsiteY71" fmla="*/ 420293 h 540475"/>
                <a:gd name="connsiteX72" fmla="*/ 267122 w 528850"/>
                <a:gd name="connsiteY72" fmla="*/ 419481 h 540475"/>
                <a:gd name="connsiteX73" fmla="*/ 267122 w 528850"/>
                <a:gd name="connsiteY73" fmla="*/ 419075 h 540475"/>
                <a:gd name="connsiteX74" fmla="*/ 263051 w 528850"/>
                <a:gd name="connsiteY74" fmla="*/ 410955 h 540475"/>
                <a:gd name="connsiteX75" fmla="*/ 262237 w 528850"/>
                <a:gd name="connsiteY75" fmla="*/ 410143 h 540475"/>
                <a:gd name="connsiteX76" fmla="*/ 261015 w 528850"/>
                <a:gd name="connsiteY76" fmla="*/ 410549 h 540475"/>
                <a:gd name="connsiteX77" fmla="*/ 240660 w 528850"/>
                <a:gd name="connsiteY77" fmla="*/ 408519 h 540475"/>
                <a:gd name="connsiteX78" fmla="*/ 227633 w 528850"/>
                <a:gd name="connsiteY78" fmla="*/ 397962 h 540475"/>
                <a:gd name="connsiteX79" fmla="*/ 222748 w 528850"/>
                <a:gd name="connsiteY79" fmla="*/ 378067 h 540475"/>
                <a:gd name="connsiteX80" fmla="*/ 222748 w 528850"/>
                <a:gd name="connsiteY80" fmla="*/ 377661 h 540475"/>
                <a:gd name="connsiteX81" fmla="*/ 221934 w 528850"/>
                <a:gd name="connsiteY81" fmla="*/ 377255 h 540475"/>
                <a:gd name="connsiteX82" fmla="*/ 217455 w 528850"/>
                <a:gd name="connsiteY82" fmla="*/ 361014 h 540475"/>
                <a:gd name="connsiteX83" fmla="*/ 226005 w 528850"/>
                <a:gd name="connsiteY83" fmla="*/ 363450 h 540475"/>
                <a:gd name="connsiteX84" fmla="*/ 236182 w 528850"/>
                <a:gd name="connsiteY84" fmla="*/ 372383 h 540475"/>
                <a:gd name="connsiteX85" fmla="*/ 234961 w 528850"/>
                <a:gd name="connsiteY85" fmla="*/ 384969 h 540475"/>
                <a:gd name="connsiteX86" fmla="*/ 235368 w 528850"/>
                <a:gd name="connsiteY86" fmla="*/ 385781 h 540475"/>
                <a:gd name="connsiteX87" fmla="*/ 251245 w 528850"/>
                <a:gd name="connsiteY87" fmla="*/ 399180 h 540475"/>
                <a:gd name="connsiteX88" fmla="*/ 252873 w 528850"/>
                <a:gd name="connsiteY88" fmla="*/ 399180 h 540475"/>
                <a:gd name="connsiteX89" fmla="*/ 265086 w 528850"/>
                <a:gd name="connsiteY89" fmla="*/ 396744 h 540475"/>
                <a:gd name="connsiteX90" fmla="*/ 275264 w 528850"/>
                <a:gd name="connsiteY90" fmla="*/ 404052 h 540475"/>
                <a:gd name="connsiteX91" fmla="*/ 279742 w 528850"/>
                <a:gd name="connsiteY91" fmla="*/ 412173 h 540475"/>
                <a:gd name="connsiteX92" fmla="*/ 280149 w 528850"/>
                <a:gd name="connsiteY92" fmla="*/ 425165 h 540475"/>
                <a:gd name="connsiteX93" fmla="*/ 270786 w 528850"/>
                <a:gd name="connsiteY93" fmla="*/ 433286 h 540475"/>
                <a:gd name="connsiteX94" fmla="*/ 269972 w 528850"/>
                <a:gd name="connsiteY94" fmla="*/ 434504 h 540475"/>
                <a:gd name="connsiteX95" fmla="*/ 271600 w 528850"/>
                <a:gd name="connsiteY95" fmla="*/ 454399 h 540475"/>
                <a:gd name="connsiteX96" fmla="*/ 272821 w 528850"/>
                <a:gd name="connsiteY96" fmla="*/ 455211 h 540475"/>
                <a:gd name="connsiteX97" fmla="*/ 283813 w 528850"/>
                <a:gd name="connsiteY97" fmla="*/ 462113 h 540475"/>
                <a:gd name="connsiteX98" fmla="*/ 285849 w 528850"/>
                <a:gd name="connsiteY98" fmla="*/ 475106 h 540475"/>
                <a:gd name="connsiteX99" fmla="*/ 282999 w 528850"/>
                <a:gd name="connsiteY99" fmla="*/ 483226 h 540475"/>
                <a:gd name="connsiteX100" fmla="*/ 274043 w 528850"/>
                <a:gd name="connsiteY100" fmla="*/ 492565 h 540475"/>
                <a:gd name="connsiteX101" fmla="*/ 261015 w 528850"/>
                <a:gd name="connsiteY101" fmla="*/ 491753 h 540475"/>
                <a:gd name="connsiteX102" fmla="*/ 259794 w 528850"/>
                <a:gd name="connsiteY102" fmla="*/ 492159 h 540475"/>
                <a:gd name="connsiteX103" fmla="*/ 246767 w 528850"/>
                <a:gd name="connsiteY103" fmla="*/ 507181 h 540475"/>
                <a:gd name="connsiteX104" fmla="*/ 246767 w 528850"/>
                <a:gd name="connsiteY104" fmla="*/ 507994 h 540475"/>
                <a:gd name="connsiteX105" fmla="*/ 246767 w 528850"/>
                <a:gd name="connsiteY105" fmla="*/ 508400 h 540475"/>
                <a:gd name="connsiteX106" fmla="*/ 249617 w 528850"/>
                <a:gd name="connsiteY106" fmla="*/ 520986 h 540475"/>
                <a:gd name="connsiteX107" fmla="*/ 241882 w 528850"/>
                <a:gd name="connsiteY107" fmla="*/ 530731 h 540475"/>
                <a:gd name="connsiteX108" fmla="*/ 233740 w 528850"/>
                <a:gd name="connsiteY108" fmla="*/ 535197 h 540475"/>
                <a:gd name="connsiteX109" fmla="*/ 220712 w 528850"/>
                <a:gd name="connsiteY109" fmla="*/ 535603 h 540475"/>
                <a:gd name="connsiteX110" fmla="*/ 212163 w 528850"/>
                <a:gd name="connsiteY110" fmla="*/ 525858 h 540475"/>
                <a:gd name="connsiteX111" fmla="*/ 210942 w 528850"/>
                <a:gd name="connsiteY111" fmla="*/ 525046 h 540475"/>
                <a:gd name="connsiteX112" fmla="*/ 190587 w 528850"/>
                <a:gd name="connsiteY112" fmla="*/ 526670 h 540475"/>
                <a:gd name="connsiteX113" fmla="*/ 189772 w 528850"/>
                <a:gd name="connsiteY113" fmla="*/ 527076 h 540475"/>
                <a:gd name="connsiteX114" fmla="*/ 182852 w 528850"/>
                <a:gd name="connsiteY114" fmla="*/ 537633 h 540475"/>
                <a:gd name="connsiteX115" fmla="*/ 174710 w 528850"/>
                <a:gd name="connsiteY115" fmla="*/ 540475 h 540475"/>
                <a:gd name="connsiteX116" fmla="*/ 169824 w 528850"/>
                <a:gd name="connsiteY116" fmla="*/ 539663 h 540475"/>
                <a:gd name="connsiteX117" fmla="*/ 161275 w 528850"/>
                <a:gd name="connsiteY117" fmla="*/ 536821 h 540475"/>
                <a:gd name="connsiteX118" fmla="*/ 151505 w 528850"/>
                <a:gd name="connsiteY118" fmla="*/ 528295 h 540475"/>
                <a:gd name="connsiteX119" fmla="*/ 152319 w 528850"/>
                <a:gd name="connsiteY119" fmla="*/ 515302 h 540475"/>
                <a:gd name="connsiteX120" fmla="*/ 151912 w 528850"/>
                <a:gd name="connsiteY120" fmla="*/ 514490 h 540475"/>
                <a:gd name="connsiteX121" fmla="*/ 136035 w 528850"/>
                <a:gd name="connsiteY121" fmla="*/ 501497 h 540475"/>
                <a:gd name="connsiteX122" fmla="*/ 134814 w 528850"/>
                <a:gd name="connsiteY122" fmla="*/ 501497 h 540475"/>
                <a:gd name="connsiteX123" fmla="*/ 122193 w 528850"/>
                <a:gd name="connsiteY123" fmla="*/ 503933 h 540475"/>
                <a:gd name="connsiteX124" fmla="*/ 112016 w 528850"/>
                <a:gd name="connsiteY124" fmla="*/ 496219 h 540475"/>
                <a:gd name="connsiteX125" fmla="*/ 107538 w 528850"/>
                <a:gd name="connsiteY125" fmla="*/ 488099 h 540475"/>
                <a:gd name="connsiteX126" fmla="*/ 107131 w 528850"/>
                <a:gd name="connsiteY126" fmla="*/ 475512 h 540475"/>
                <a:gd name="connsiteX127" fmla="*/ 116901 w 528850"/>
                <a:gd name="connsiteY127" fmla="*/ 466985 h 540475"/>
                <a:gd name="connsiteX128" fmla="*/ 117308 w 528850"/>
                <a:gd name="connsiteY128" fmla="*/ 466173 h 540475"/>
                <a:gd name="connsiteX129" fmla="*/ 115273 w 528850"/>
                <a:gd name="connsiteY129" fmla="*/ 446278 h 540475"/>
                <a:gd name="connsiteX130" fmla="*/ 114458 w 528850"/>
                <a:gd name="connsiteY130" fmla="*/ 445466 h 540475"/>
                <a:gd name="connsiteX131" fmla="*/ 103467 w 528850"/>
                <a:gd name="connsiteY131" fmla="*/ 438158 h 540475"/>
                <a:gd name="connsiteX132" fmla="*/ 101838 w 528850"/>
                <a:gd name="connsiteY132" fmla="*/ 425571 h 540475"/>
                <a:gd name="connsiteX133" fmla="*/ 104281 w 528850"/>
                <a:gd name="connsiteY133" fmla="*/ 417045 h 540475"/>
                <a:gd name="connsiteX134" fmla="*/ 113237 w 528850"/>
                <a:gd name="connsiteY134" fmla="*/ 407707 h 540475"/>
                <a:gd name="connsiteX135" fmla="*/ 126264 w 528850"/>
                <a:gd name="connsiteY135" fmla="*/ 408519 h 540475"/>
                <a:gd name="connsiteX136" fmla="*/ 127486 w 528850"/>
                <a:gd name="connsiteY136" fmla="*/ 408519 h 540475"/>
                <a:gd name="connsiteX137" fmla="*/ 140513 w 528850"/>
                <a:gd name="connsiteY137" fmla="*/ 393090 h 540475"/>
                <a:gd name="connsiteX138" fmla="*/ 140513 w 528850"/>
                <a:gd name="connsiteY138" fmla="*/ 392278 h 540475"/>
                <a:gd name="connsiteX139" fmla="*/ 137663 w 528850"/>
                <a:gd name="connsiteY139" fmla="*/ 379691 h 540475"/>
                <a:gd name="connsiteX140" fmla="*/ 145805 w 528850"/>
                <a:gd name="connsiteY140" fmla="*/ 369540 h 540475"/>
                <a:gd name="connsiteX141" fmla="*/ 153947 w 528850"/>
                <a:gd name="connsiteY141" fmla="*/ 365480 h 540475"/>
                <a:gd name="connsiteX142" fmla="*/ 166568 w 528850"/>
                <a:gd name="connsiteY142" fmla="*/ 365074 h 540475"/>
                <a:gd name="connsiteX143" fmla="*/ 175524 w 528850"/>
                <a:gd name="connsiteY143" fmla="*/ 374819 h 540475"/>
                <a:gd name="connsiteX144" fmla="*/ 176745 w 528850"/>
                <a:gd name="connsiteY144" fmla="*/ 375225 h 540475"/>
                <a:gd name="connsiteX145" fmla="*/ 196693 w 528850"/>
                <a:gd name="connsiteY145" fmla="*/ 374007 h 540475"/>
                <a:gd name="connsiteX146" fmla="*/ 197507 w 528850"/>
                <a:gd name="connsiteY146" fmla="*/ 372789 h 540475"/>
                <a:gd name="connsiteX147" fmla="*/ 204428 w 528850"/>
                <a:gd name="connsiteY147" fmla="*/ 362232 h 540475"/>
                <a:gd name="connsiteX148" fmla="*/ 217455 w 528850"/>
                <a:gd name="connsiteY148" fmla="*/ 361014 h 540475"/>
                <a:gd name="connsiteX149" fmla="*/ 418477 w 528850"/>
                <a:gd name="connsiteY149" fmla="*/ 337856 h 540475"/>
                <a:gd name="connsiteX150" fmla="*/ 365971 w 528850"/>
                <a:gd name="connsiteY150" fmla="*/ 364120 h 540475"/>
                <a:gd name="connsiteX151" fmla="*/ 393648 w 528850"/>
                <a:gd name="connsiteY151" fmla="*/ 415827 h 540475"/>
                <a:gd name="connsiteX152" fmla="*/ 425803 w 528850"/>
                <a:gd name="connsiteY152" fmla="*/ 413365 h 540475"/>
                <a:gd name="connsiteX153" fmla="*/ 446155 w 528850"/>
                <a:gd name="connsiteY153" fmla="*/ 389563 h 540475"/>
                <a:gd name="connsiteX154" fmla="*/ 418477 w 528850"/>
                <a:gd name="connsiteY154" fmla="*/ 337856 h 540475"/>
                <a:gd name="connsiteX155" fmla="*/ 400326 w 528850"/>
                <a:gd name="connsiteY155" fmla="*/ 321403 h 540475"/>
                <a:gd name="connsiteX156" fmla="*/ 422547 w 528850"/>
                <a:gd name="connsiteY156" fmla="*/ 323904 h 540475"/>
                <a:gd name="connsiteX157" fmla="*/ 459586 w 528850"/>
                <a:gd name="connsiteY157" fmla="*/ 394077 h 540475"/>
                <a:gd name="connsiteX158" fmla="*/ 431909 w 528850"/>
                <a:gd name="connsiteY158" fmla="*/ 426497 h 540475"/>
                <a:gd name="connsiteX159" fmla="*/ 407080 w 528850"/>
                <a:gd name="connsiteY159" fmla="*/ 432653 h 540475"/>
                <a:gd name="connsiteX160" fmla="*/ 389171 w 528850"/>
                <a:gd name="connsiteY160" fmla="*/ 429780 h 540475"/>
                <a:gd name="connsiteX161" fmla="*/ 352132 w 528850"/>
                <a:gd name="connsiteY161" fmla="*/ 359606 h 540475"/>
                <a:gd name="connsiteX162" fmla="*/ 400326 w 528850"/>
                <a:gd name="connsiteY162" fmla="*/ 321403 h 540475"/>
                <a:gd name="connsiteX163" fmla="*/ 432890 w 528850"/>
                <a:gd name="connsiteY163" fmla="*/ 270659 h 540475"/>
                <a:gd name="connsiteX164" fmla="*/ 429232 w 528850"/>
                <a:gd name="connsiteY164" fmla="*/ 271067 h 540475"/>
                <a:gd name="connsiteX165" fmla="*/ 428012 w 528850"/>
                <a:gd name="connsiteY165" fmla="*/ 273513 h 540475"/>
                <a:gd name="connsiteX166" fmla="*/ 408908 w 528850"/>
                <a:gd name="connsiteY166" fmla="*/ 289006 h 540475"/>
                <a:gd name="connsiteX167" fmla="*/ 385739 w 528850"/>
                <a:gd name="connsiteY167" fmla="*/ 290637 h 540475"/>
                <a:gd name="connsiteX168" fmla="*/ 365009 w 528850"/>
                <a:gd name="connsiteY168" fmla="*/ 278405 h 540475"/>
                <a:gd name="connsiteX169" fmla="*/ 362570 w 528850"/>
                <a:gd name="connsiteY169" fmla="*/ 275959 h 540475"/>
                <a:gd name="connsiteX170" fmla="*/ 358912 w 528850"/>
                <a:gd name="connsiteY170" fmla="*/ 275959 h 540475"/>
                <a:gd name="connsiteX171" fmla="*/ 347937 w 528850"/>
                <a:gd name="connsiteY171" fmla="*/ 281667 h 540475"/>
                <a:gd name="connsiteX172" fmla="*/ 346311 w 528850"/>
                <a:gd name="connsiteY172" fmla="*/ 284113 h 540475"/>
                <a:gd name="connsiteX173" fmla="*/ 346717 w 528850"/>
                <a:gd name="connsiteY173" fmla="*/ 286967 h 540475"/>
                <a:gd name="connsiteX174" fmla="*/ 345091 w 528850"/>
                <a:gd name="connsiteY174" fmla="*/ 311430 h 540475"/>
                <a:gd name="connsiteX175" fmla="*/ 330052 w 528850"/>
                <a:gd name="connsiteY175" fmla="*/ 328554 h 540475"/>
                <a:gd name="connsiteX176" fmla="*/ 306070 w 528850"/>
                <a:gd name="connsiteY176" fmla="*/ 334669 h 540475"/>
                <a:gd name="connsiteX177" fmla="*/ 302818 w 528850"/>
                <a:gd name="connsiteY177" fmla="*/ 334262 h 540475"/>
                <a:gd name="connsiteX178" fmla="*/ 300786 w 528850"/>
                <a:gd name="connsiteY178" fmla="*/ 336708 h 540475"/>
                <a:gd name="connsiteX179" fmla="*/ 297128 w 528850"/>
                <a:gd name="connsiteY179" fmla="*/ 348124 h 540475"/>
                <a:gd name="connsiteX180" fmla="*/ 297534 w 528850"/>
                <a:gd name="connsiteY180" fmla="*/ 350978 h 540475"/>
                <a:gd name="connsiteX181" fmla="*/ 300379 w 528850"/>
                <a:gd name="connsiteY181" fmla="*/ 353424 h 540475"/>
                <a:gd name="connsiteX182" fmla="*/ 316232 w 528850"/>
                <a:gd name="connsiteY182" fmla="*/ 371771 h 540475"/>
                <a:gd name="connsiteX183" fmla="*/ 318264 w 528850"/>
                <a:gd name="connsiteY183" fmla="*/ 394602 h 540475"/>
                <a:gd name="connsiteX184" fmla="*/ 306070 w 528850"/>
                <a:gd name="connsiteY184" fmla="*/ 415396 h 540475"/>
                <a:gd name="connsiteX185" fmla="*/ 303631 w 528850"/>
                <a:gd name="connsiteY185" fmla="*/ 417434 h 540475"/>
                <a:gd name="connsiteX186" fmla="*/ 303631 w 528850"/>
                <a:gd name="connsiteY186" fmla="*/ 420696 h 540475"/>
                <a:gd name="connsiteX187" fmla="*/ 309322 w 528850"/>
                <a:gd name="connsiteY187" fmla="*/ 431704 h 540475"/>
                <a:gd name="connsiteX188" fmla="*/ 312574 w 528850"/>
                <a:gd name="connsiteY188" fmla="*/ 433743 h 540475"/>
                <a:gd name="connsiteX189" fmla="*/ 315419 w 528850"/>
                <a:gd name="connsiteY189" fmla="*/ 432927 h 540475"/>
                <a:gd name="connsiteX190" fmla="*/ 315825 w 528850"/>
                <a:gd name="connsiteY190" fmla="*/ 432927 h 540475"/>
                <a:gd name="connsiteX191" fmla="*/ 326800 w 528850"/>
                <a:gd name="connsiteY191" fmla="*/ 429258 h 540475"/>
                <a:gd name="connsiteX192" fmla="*/ 340214 w 528850"/>
                <a:gd name="connsiteY192" fmla="*/ 435374 h 540475"/>
                <a:gd name="connsiteX193" fmla="*/ 358099 w 528850"/>
                <a:gd name="connsiteY193" fmla="*/ 449643 h 540475"/>
                <a:gd name="connsiteX194" fmla="*/ 364196 w 528850"/>
                <a:gd name="connsiteY194" fmla="*/ 473698 h 540475"/>
                <a:gd name="connsiteX195" fmla="*/ 363789 w 528850"/>
                <a:gd name="connsiteY195" fmla="*/ 476552 h 540475"/>
                <a:gd name="connsiteX196" fmla="*/ 366635 w 528850"/>
                <a:gd name="connsiteY196" fmla="*/ 478999 h 540475"/>
                <a:gd name="connsiteX197" fmla="*/ 378422 w 528850"/>
                <a:gd name="connsiteY197" fmla="*/ 482668 h 540475"/>
                <a:gd name="connsiteX198" fmla="*/ 382081 w 528850"/>
                <a:gd name="connsiteY198" fmla="*/ 482260 h 540475"/>
                <a:gd name="connsiteX199" fmla="*/ 383707 w 528850"/>
                <a:gd name="connsiteY199" fmla="*/ 479814 h 540475"/>
                <a:gd name="connsiteX200" fmla="*/ 402404 w 528850"/>
                <a:gd name="connsiteY200" fmla="*/ 463913 h 540475"/>
                <a:gd name="connsiteX201" fmla="*/ 425573 w 528850"/>
                <a:gd name="connsiteY201" fmla="*/ 462282 h 540475"/>
                <a:gd name="connsiteX202" fmla="*/ 447116 w 528850"/>
                <a:gd name="connsiteY202" fmla="*/ 474921 h 540475"/>
                <a:gd name="connsiteX203" fmla="*/ 449149 w 528850"/>
                <a:gd name="connsiteY203" fmla="*/ 477368 h 540475"/>
                <a:gd name="connsiteX204" fmla="*/ 452807 w 528850"/>
                <a:gd name="connsiteY204" fmla="*/ 477368 h 540475"/>
                <a:gd name="connsiteX205" fmla="*/ 463782 w 528850"/>
                <a:gd name="connsiteY205" fmla="*/ 471660 h 540475"/>
                <a:gd name="connsiteX206" fmla="*/ 465408 w 528850"/>
                <a:gd name="connsiteY206" fmla="*/ 469213 h 540475"/>
                <a:gd name="connsiteX207" fmla="*/ 465001 w 528850"/>
                <a:gd name="connsiteY207" fmla="*/ 466360 h 540475"/>
                <a:gd name="connsiteX208" fmla="*/ 466627 w 528850"/>
                <a:gd name="connsiteY208" fmla="*/ 441897 h 540475"/>
                <a:gd name="connsiteX209" fmla="*/ 481667 w 528850"/>
                <a:gd name="connsiteY209" fmla="*/ 424773 h 540475"/>
                <a:gd name="connsiteX210" fmla="*/ 505242 w 528850"/>
                <a:gd name="connsiteY210" fmla="*/ 418658 h 540475"/>
                <a:gd name="connsiteX211" fmla="*/ 508900 w 528850"/>
                <a:gd name="connsiteY211" fmla="*/ 418658 h 540475"/>
                <a:gd name="connsiteX212" fmla="*/ 510933 w 528850"/>
                <a:gd name="connsiteY212" fmla="*/ 416619 h 540475"/>
                <a:gd name="connsiteX213" fmla="*/ 514591 w 528850"/>
                <a:gd name="connsiteY213" fmla="*/ 404795 h 540475"/>
                <a:gd name="connsiteX214" fmla="*/ 514185 w 528850"/>
                <a:gd name="connsiteY214" fmla="*/ 401941 h 540475"/>
                <a:gd name="connsiteX215" fmla="*/ 511339 w 528850"/>
                <a:gd name="connsiteY215" fmla="*/ 399903 h 540475"/>
                <a:gd name="connsiteX216" fmla="*/ 495487 w 528850"/>
                <a:gd name="connsiteY216" fmla="*/ 381556 h 540475"/>
                <a:gd name="connsiteX217" fmla="*/ 493454 w 528850"/>
                <a:gd name="connsiteY217" fmla="*/ 358724 h 540475"/>
                <a:gd name="connsiteX218" fmla="*/ 505242 w 528850"/>
                <a:gd name="connsiteY218" fmla="*/ 337931 h 540475"/>
                <a:gd name="connsiteX219" fmla="*/ 507681 w 528850"/>
                <a:gd name="connsiteY219" fmla="*/ 335485 h 540475"/>
                <a:gd name="connsiteX220" fmla="*/ 507681 w 528850"/>
                <a:gd name="connsiteY220" fmla="*/ 332631 h 540475"/>
                <a:gd name="connsiteX221" fmla="*/ 501990 w 528850"/>
                <a:gd name="connsiteY221" fmla="*/ 321623 h 540475"/>
                <a:gd name="connsiteX222" fmla="*/ 499145 w 528850"/>
                <a:gd name="connsiteY222" fmla="*/ 319584 h 540475"/>
                <a:gd name="connsiteX223" fmla="*/ 495893 w 528850"/>
                <a:gd name="connsiteY223" fmla="*/ 320399 h 540475"/>
                <a:gd name="connsiteX224" fmla="*/ 471505 w 528850"/>
                <a:gd name="connsiteY224" fmla="*/ 317953 h 540475"/>
                <a:gd name="connsiteX225" fmla="*/ 453620 w 528850"/>
                <a:gd name="connsiteY225" fmla="*/ 303276 h 540475"/>
                <a:gd name="connsiteX226" fmla="*/ 447116 w 528850"/>
                <a:gd name="connsiteY226" fmla="*/ 279628 h 540475"/>
                <a:gd name="connsiteX227" fmla="*/ 447523 w 528850"/>
                <a:gd name="connsiteY227" fmla="*/ 276775 h 540475"/>
                <a:gd name="connsiteX228" fmla="*/ 444678 w 528850"/>
                <a:gd name="connsiteY228" fmla="*/ 274328 h 540475"/>
                <a:gd name="connsiteX229" fmla="*/ 437361 w 528850"/>
                <a:gd name="connsiteY229" fmla="*/ 256797 h 540475"/>
                <a:gd name="connsiteX230" fmla="*/ 449149 w 528850"/>
                <a:gd name="connsiteY230" fmla="*/ 260466 h 540475"/>
                <a:gd name="connsiteX231" fmla="*/ 460530 w 528850"/>
                <a:gd name="connsiteY231" fmla="*/ 271067 h 540475"/>
                <a:gd name="connsiteX232" fmla="*/ 460124 w 528850"/>
                <a:gd name="connsiteY232" fmla="*/ 286560 h 540475"/>
                <a:gd name="connsiteX233" fmla="*/ 461343 w 528850"/>
                <a:gd name="connsiteY233" fmla="*/ 291044 h 540475"/>
                <a:gd name="connsiteX234" fmla="*/ 482073 w 528850"/>
                <a:gd name="connsiteY234" fmla="*/ 308168 h 540475"/>
                <a:gd name="connsiteX235" fmla="*/ 487357 w 528850"/>
                <a:gd name="connsiteY235" fmla="*/ 308984 h 540475"/>
                <a:gd name="connsiteX236" fmla="*/ 502397 w 528850"/>
                <a:gd name="connsiteY236" fmla="*/ 305722 h 540475"/>
                <a:gd name="connsiteX237" fmla="*/ 514591 w 528850"/>
                <a:gd name="connsiteY237" fmla="*/ 315099 h 540475"/>
                <a:gd name="connsiteX238" fmla="*/ 520282 w 528850"/>
                <a:gd name="connsiteY238" fmla="*/ 325700 h 540475"/>
                <a:gd name="connsiteX239" fmla="*/ 521095 w 528850"/>
                <a:gd name="connsiteY239" fmla="*/ 341193 h 540475"/>
                <a:gd name="connsiteX240" fmla="*/ 509713 w 528850"/>
                <a:gd name="connsiteY240" fmla="*/ 351385 h 540475"/>
                <a:gd name="connsiteX241" fmla="*/ 506868 w 528850"/>
                <a:gd name="connsiteY241" fmla="*/ 355870 h 540475"/>
                <a:gd name="connsiteX242" fmla="*/ 509307 w 528850"/>
                <a:gd name="connsiteY242" fmla="*/ 381963 h 540475"/>
                <a:gd name="connsiteX243" fmla="*/ 512965 w 528850"/>
                <a:gd name="connsiteY243" fmla="*/ 386041 h 540475"/>
                <a:gd name="connsiteX244" fmla="*/ 526379 w 528850"/>
                <a:gd name="connsiteY244" fmla="*/ 394195 h 540475"/>
                <a:gd name="connsiteX245" fmla="*/ 528005 w 528850"/>
                <a:gd name="connsiteY245" fmla="*/ 409280 h 540475"/>
                <a:gd name="connsiteX246" fmla="*/ 524346 w 528850"/>
                <a:gd name="connsiteY246" fmla="*/ 421104 h 540475"/>
                <a:gd name="connsiteX247" fmla="*/ 514185 w 528850"/>
                <a:gd name="connsiteY247" fmla="*/ 432112 h 540475"/>
                <a:gd name="connsiteX248" fmla="*/ 498739 w 528850"/>
                <a:gd name="connsiteY248" fmla="*/ 431297 h 540475"/>
                <a:gd name="connsiteX249" fmla="*/ 493454 w 528850"/>
                <a:gd name="connsiteY249" fmla="*/ 432520 h 540475"/>
                <a:gd name="connsiteX250" fmla="*/ 475976 w 528850"/>
                <a:gd name="connsiteY250" fmla="*/ 452497 h 540475"/>
                <a:gd name="connsiteX251" fmla="*/ 475976 w 528850"/>
                <a:gd name="connsiteY251" fmla="*/ 457390 h 540475"/>
                <a:gd name="connsiteX252" fmla="*/ 479228 w 528850"/>
                <a:gd name="connsiteY252" fmla="*/ 472475 h 540475"/>
                <a:gd name="connsiteX253" fmla="*/ 469879 w 528850"/>
                <a:gd name="connsiteY253" fmla="*/ 484299 h 540475"/>
                <a:gd name="connsiteX254" fmla="*/ 458904 w 528850"/>
                <a:gd name="connsiteY254" fmla="*/ 490414 h 540475"/>
                <a:gd name="connsiteX255" fmla="*/ 443458 w 528850"/>
                <a:gd name="connsiteY255" fmla="*/ 490414 h 540475"/>
                <a:gd name="connsiteX256" fmla="*/ 433296 w 528850"/>
                <a:gd name="connsiteY256" fmla="*/ 479406 h 540475"/>
                <a:gd name="connsiteX257" fmla="*/ 428419 w 528850"/>
                <a:gd name="connsiteY257" fmla="*/ 476552 h 540475"/>
                <a:gd name="connsiteX258" fmla="*/ 401591 w 528850"/>
                <a:gd name="connsiteY258" fmla="*/ 478183 h 540475"/>
                <a:gd name="connsiteX259" fmla="*/ 397933 w 528850"/>
                <a:gd name="connsiteY259" fmla="*/ 481852 h 540475"/>
                <a:gd name="connsiteX260" fmla="*/ 389804 w 528850"/>
                <a:gd name="connsiteY260" fmla="*/ 494491 h 540475"/>
                <a:gd name="connsiteX261" fmla="*/ 380048 w 528850"/>
                <a:gd name="connsiteY261" fmla="*/ 497345 h 540475"/>
                <a:gd name="connsiteX262" fmla="*/ 374358 w 528850"/>
                <a:gd name="connsiteY262" fmla="*/ 496122 h 540475"/>
                <a:gd name="connsiteX263" fmla="*/ 362570 w 528850"/>
                <a:gd name="connsiteY263" fmla="*/ 492861 h 540475"/>
                <a:gd name="connsiteX264" fmla="*/ 350782 w 528850"/>
                <a:gd name="connsiteY264" fmla="*/ 481852 h 540475"/>
                <a:gd name="connsiteX265" fmla="*/ 351595 w 528850"/>
                <a:gd name="connsiteY265" fmla="*/ 466767 h 540475"/>
                <a:gd name="connsiteX266" fmla="*/ 350376 w 528850"/>
                <a:gd name="connsiteY266" fmla="*/ 461875 h 540475"/>
                <a:gd name="connsiteX267" fmla="*/ 329645 w 528850"/>
                <a:gd name="connsiteY267" fmla="*/ 444751 h 540475"/>
                <a:gd name="connsiteX268" fmla="*/ 324361 w 528850"/>
                <a:gd name="connsiteY268" fmla="*/ 444343 h 540475"/>
                <a:gd name="connsiteX269" fmla="*/ 323955 w 528850"/>
                <a:gd name="connsiteY269" fmla="*/ 444343 h 540475"/>
                <a:gd name="connsiteX270" fmla="*/ 309322 w 528850"/>
                <a:gd name="connsiteY270" fmla="*/ 447197 h 540475"/>
                <a:gd name="connsiteX271" fmla="*/ 297128 w 528850"/>
                <a:gd name="connsiteY271" fmla="*/ 438228 h 540475"/>
                <a:gd name="connsiteX272" fmla="*/ 291437 w 528850"/>
                <a:gd name="connsiteY272" fmla="*/ 427219 h 540475"/>
                <a:gd name="connsiteX273" fmla="*/ 290218 w 528850"/>
                <a:gd name="connsiteY273" fmla="*/ 412134 h 540475"/>
                <a:gd name="connsiteX274" fmla="*/ 301599 w 528850"/>
                <a:gd name="connsiteY274" fmla="*/ 401941 h 540475"/>
                <a:gd name="connsiteX275" fmla="*/ 302005 w 528850"/>
                <a:gd name="connsiteY275" fmla="*/ 401941 h 540475"/>
                <a:gd name="connsiteX276" fmla="*/ 304444 w 528850"/>
                <a:gd name="connsiteY276" fmla="*/ 397456 h 540475"/>
                <a:gd name="connsiteX277" fmla="*/ 302005 w 528850"/>
                <a:gd name="connsiteY277" fmla="*/ 370955 h 540475"/>
                <a:gd name="connsiteX278" fmla="*/ 298753 w 528850"/>
                <a:gd name="connsiteY278" fmla="*/ 367286 h 540475"/>
                <a:gd name="connsiteX279" fmla="*/ 285340 w 528850"/>
                <a:gd name="connsiteY279" fmla="*/ 358724 h 540475"/>
                <a:gd name="connsiteX280" fmla="*/ 283307 w 528850"/>
                <a:gd name="connsiteY280" fmla="*/ 343639 h 540475"/>
                <a:gd name="connsiteX281" fmla="*/ 286966 w 528850"/>
                <a:gd name="connsiteY281" fmla="*/ 332223 h 540475"/>
                <a:gd name="connsiteX282" fmla="*/ 297534 w 528850"/>
                <a:gd name="connsiteY282" fmla="*/ 321215 h 540475"/>
                <a:gd name="connsiteX283" fmla="*/ 312980 w 528850"/>
                <a:gd name="connsiteY283" fmla="*/ 322030 h 540475"/>
                <a:gd name="connsiteX284" fmla="*/ 318264 w 528850"/>
                <a:gd name="connsiteY284" fmla="*/ 320807 h 540475"/>
                <a:gd name="connsiteX285" fmla="*/ 335336 w 528850"/>
                <a:gd name="connsiteY285" fmla="*/ 300829 h 540475"/>
                <a:gd name="connsiteX286" fmla="*/ 335336 w 528850"/>
                <a:gd name="connsiteY286" fmla="*/ 295937 h 540475"/>
                <a:gd name="connsiteX287" fmla="*/ 332084 w 528850"/>
                <a:gd name="connsiteY287" fmla="*/ 280444 h 540475"/>
                <a:gd name="connsiteX288" fmla="*/ 341433 w 528850"/>
                <a:gd name="connsiteY288" fmla="*/ 268620 h 540475"/>
                <a:gd name="connsiteX289" fmla="*/ 352408 w 528850"/>
                <a:gd name="connsiteY289" fmla="*/ 263320 h 540475"/>
                <a:gd name="connsiteX290" fmla="*/ 367854 w 528850"/>
                <a:gd name="connsiteY290" fmla="*/ 262912 h 540475"/>
                <a:gd name="connsiteX291" fmla="*/ 378016 w 528850"/>
                <a:gd name="connsiteY291" fmla="*/ 273921 h 540475"/>
                <a:gd name="connsiteX292" fmla="*/ 382894 w 528850"/>
                <a:gd name="connsiteY292" fmla="*/ 276775 h 540475"/>
                <a:gd name="connsiteX293" fmla="*/ 410127 w 528850"/>
                <a:gd name="connsiteY293" fmla="*/ 274736 h 540475"/>
                <a:gd name="connsiteX294" fmla="*/ 413786 w 528850"/>
                <a:gd name="connsiteY294" fmla="*/ 271474 h 540475"/>
                <a:gd name="connsiteX295" fmla="*/ 421915 w 528850"/>
                <a:gd name="connsiteY295" fmla="*/ 258835 h 540475"/>
                <a:gd name="connsiteX296" fmla="*/ 437361 w 528850"/>
                <a:gd name="connsiteY296" fmla="*/ 256797 h 540475"/>
                <a:gd name="connsiteX297" fmla="*/ 180861 w 528850"/>
                <a:gd name="connsiteY297" fmla="*/ 114900 h 540475"/>
                <a:gd name="connsiteX298" fmla="*/ 116641 w 528850"/>
                <a:gd name="connsiteY298" fmla="*/ 177694 h 540475"/>
                <a:gd name="connsiteX299" fmla="*/ 180861 w 528850"/>
                <a:gd name="connsiteY299" fmla="*/ 240487 h 540475"/>
                <a:gd name="connsiteX300" fmla="*/ 245895 w 528850"/>
                <a:gd name="connsiteY300" fmla="*/ 177694 h 540475"/>
                <a:gd name="connsiteX301" fmla="*/ 180861 w 528850"/>
                <a:gd name="connsiteY301" fmla="*/ 114900 h 540475"/>
                <a:gd name="connsiteX302" fmla="*/ 180861 w 528850"/>
                <a:gd name="connsiteY302" fmla="*/ 100629 h 540475"/>
                <a:gd name="connsiteX303" fmla="*/ 260121 w 528850"/>
                <a:gd name="connsiteY303" fmla="*/ 177694 h 540475"/>
                <a:gd name="connsiteX304" fmla="*/ 180861 w 528850"/>
                <a:gd name="connsiteY304" fmla="*/ 254758 h 540475"/>
                <a:gd name="connsiteX305" fmla="*/ 102415 w 528850"/>
                <a:gd name="connsiteY305" fmla="*/ 177694 h 540475"/>
                <a:gd name="connsiteX306" fmla="*/ 180861 w 528850"/>
                <a:gd name="connsiteY306" fmla="*/ 100629 h 540475"/>
                <a:gd name="connsiteX307" fmla="*/ 173413 w 528850"/>
                <a:gd name="connsiteY307" fmla="*/ 14264 h 540475"/>
                <a:gd name="connsiteX308" fmla="*/ 166086 w 528850"/>
                <a:gd name="connsiteY308" fmla="*/ 17525 h 540475"/>
                <a:gd name="connsiteX309" fmla="*/ 164051 w 528850"/>
                <a:gd name="connsiteY309" fmla="*/ 24453 h 540475"/>
                <a:gd name="connsiteX310" fmla="*/ 147361 w 528850"/>
                <a:gd name="connsiteY310" fmla="*/ 50944 h 540475"/>
                <a:gd name="connsiteX311" fmla="*/ 115202 w 528850"/>
                <a:gd name="connsiteY311" fmla="*/ 63986 h 540475"/>
                <a:gd name="connsiteX312" fmla="*/ 84264 w 528850"/>
                <a:gd name="connsiteY312" fmla="*/ 57058 h 540475"/>
                <a:gd name="connsiteX313" fmla="*/ 77344 w 528850"/>
                <a:gd name="connsiteY313" fmla="*/ 53390 h 540475"/>
                <a:gd name="connsiteX314" fmla="*/ 70017 w 528850"/>
                <a:gd name="connsiteY314" fmla="*/ 55835 h 540475"/>
                <a:gd name="connsiteX315" fmla="*/ 56990 w 528850"/>
                <a:gd name="connsiteY315" fmla="*/ 68469 h 540475"/>
                <a:gd name="connsiteX316" fmla="*/ 54548 w 528850"/>
                <a:gd name="connsiteY316" fmla="*/ 75397 h 540475"/>
                <a:gd name="connsiteX317" fmla="*/ 58211 w 528850"/>
                <a:gd name="connsiteY317" fmla="*/ 81511 h 540475"/>
                <a:gd name="connsiteX318" fmla="*/ 65132 w 528850"/>
                <a:gd name="connsiteY318" fmla="*/ 112485 h 540475"/>
                <a:gd name="connsiteX319" fmla="*/ 52105 w 528850"/>
                <a:gd name="connsiteY319" fmla="*/ 143459 h 540475"/>
                <a:gd name="connsiteX320" fmla="*/ 25239 w 528850"/>
                <a:gd name="connsiteY320" fmla="*/ 160169 h 540475"/>
                <a:gd name="connsiteX321" fmla="*/ 17504 w 528850"/>
                <a:gd name="connsiteY321" fmla="*/ 162207 h 540475"/>
                <a:gd name="connsiteX322" fmla="*/ 14248 w 528850"/>
                <a:gd name="connsiteY322" fmla="*/ 168727 h 540475"/>
                <a:gd name="connsiteX323" fmla="*/ 14248 w 528850"/>
                <a:gd name="connsiteY323" fmla="*/ 186660 h 540475"/>
                <a:gd name="connsiteX324" fmla="*/ 17504 w 528850"/>
                <a:gd name="connsiteY324" fmla="*/ 193181 h 540475"/>
                <a:gd name="connsiteX325" fmla="*/ 25239 w 528850"/>
                <a:gd name="connsiteY325" fmla="*/ 195218 h 540475"/>
                <a:gd name="connsiteX326" fmla="*/ 52105 w 528850"/>
                <a:gd name="connsiteY326" fmla="*/ 211521 h 540475"/>
                <a:gd name="connsiteX327" fmla="*/ 65132 w 528850"/>
                <a:gd name="connsiteY327" fmla="*/ 242902 h 540475"/>
                <a:gd name="connsiteX328" fmla="*/ 58211 w 528850"/>
                <a:gd name="connsiteY328" fmla="*/ 273469 h 540475"/>
                <a:gd name="connsiteX329" fmla="*/ 54548 w 528850"/>
                <a:gd name="connsiteY329" fmla="*/ 279990 h 540475"/>
                <a:gd name="connsiteX330" fmla="*/ 56990 w 528850"/>
                <a:gd name="connsiteY330" fmla="*/ 286918 h 540475"/>
                <a:gd name="connsiteX331" fmla="*/ 70017 w 528850"/>
                <a:gd name="connsiteY331" fmla="*/ 299552 h 540475"/>
                <a:gd name="connsiteX332" fmla="*/ 77344 w 528850"/>
                <a:gd name="connsiteY332" fmla="*/ 301998 h 540475"/>
                <a:gd name="connsiteX333" fmla="*/ 84264 w 528850"/>
                <a:gd name="connsiteY333" fmla="*/ 298330 h 540475"/>
                <a:gd name="connsiteX334" fmla="*/ 103397 w 528850"/>
                <a:gd name="connsiteY334" fmla="*/ 288141 h 540475"/>
                <a:gd name="connsiteX335" fmla="*/ 115202 w 528850"/>
                <a:gd name="connsiteY335" fmla="*/ 291401 h 540475"/>
                <a:gd name="connsiteX336" fmla="*/ 147361 w 528850"/>
                <a:gd name="connsiteY336" fmla="*/ 304443 h 540475"/>
                <a:gd name="connsiteX337" fmla="*/ 164051 w 528850"/>
                <a:gd name="connsiteY337" fmla="*/ 330527 h 540475"/>
                <a:gd name="connsiteX338" fmla="*/ 166086 w 528850"/>
                <a:gd name="connsiteY338" fmla="*/ 337862 h 540475"/>
                <a:gd name="connsiteX339" fmla="*/ 173413 w 528850"/>
                <a:gd name="connsiteY339" fmla="*/ 341123 h 540475"/>
                <a:gd name="connsiteX340" fmla="*/ 191325 w 528850"/>
                <a:gd name="connsiteY340" fmla="*/ 341123 h 540475"/>
                <a:gd name="connsiteX341" fmla="*/ 198245 w 528850"/>
                <a:gd name="connsiteY341" fmla="*/ 337862 h 540475"/>
                <a:gd name="connsiteX342" fmla="*/ 200280 w 528850"/>
                <a:gd name="connsiteY342" fmla="*/ 330527 h 540475"/>
                <a:gd name="connsiteX343" fmla="*/ 217377 w 528850"/>
                <a:gd name="connsiteY343" fmla="*/ 304443 h 540475"/>
                <a:gd name="connsiteX344" fmla="*/ 249536 w 528850"/>
                <a:gd name="connsiteY344" fmla="*/ 291401 h 540475"/>
                <a:gd name="connsiteX345" fmla="*/ 280474 w 528850"/>
                <a:gd name="connsiteY345" fmla="*/ 298330 h 540475"/>
                <a:gd name="connsiteX346" fmla="*/ 286987 w 528850"/>
                <a:gd name="connsiteY346" fmla="*/ 301998 h 540475"/>
                <a:gd name="connsiteX347" fmla="*/ 294721 w 528850"/>
                <a:gd name="connsiteY347" fmla="*/ 299552 h 540475"/>
                <a:gd name="connsiteX348" fmla="*/ 307341 w 528850"/>
                <a:gd name="connsiteY348" fmla="*/ 286918 h 540475"/>
                <a:gd name="connsiteX349" fmla="*/ 309783 w 528850"/>
                <a:gd name="connsiteY349" fmla="*/ 279990 h 540475"/>
                <a:gd name="connsiteX350" fmla="*/ 306119 w 528850"/>
                <a:gd name="connsiteY350" fmla="*/ 273469 h 540475"/>
                <a:gd name="connsiteX351" fmla="*/ 299199 w 528850"/>
                <a:gd name="connsiteY351" fmla="*/ 242902 h 540475"/>
                <a:gd name="connsiteX352" fmla="*/ 312633 w 528850"/>
                <a:gd name="connsiteY352" fmla="*/ 211521 h 540475"/>
                <a:gd name="connsiteX353" fmla="*/ 339092 w 528850"/>
                <a:gd name="connsiteY353" fmla="*/ 195218 h 540475"/>
                <a:gd name="connsiteX354" fmla="*/ 346827 w 528850"/>
                <a:gd name="connsiteY354" fmla="*/ 193181 h 540475"/>
                <a:gd name="connsiteX355" fmla="*/ 350083 w 528850"/>
                <a:gd name="connsiteY355" fmla="*/ 186660 h 540475"/>
                <a:gd name="connsiteX356" fmla="*/ 350083 w 528850"/>
                <a:gd name="connsiteY356" fmla="*/ 168727 h 540475"/>
                <a:gd name="connsiteX357" fmla="*/ 346827 w 528850"/>
                <a:gd name="connsiteY357" fmla="*/ 162207 h 540475"/>
                <a:gd name="connsiteX358" fmla="*/ 339092 w 528850"/>
                <a:gd name="connsiteY358" fmla="*/ 160169 h 540475"/>
                <a:gd name="connsiteX359" fmla="*/ 312633 w 528850"/>
                <a:gd name="connsiteY359" fmla="*/ 143459 h 540475"/>
                <a:gd name="connsiteX360" fmla="*/ 299199 w 528850"/>
                <a:gd name="connsiteY360" fmla="*/ 112485 h 540475"/>
                <a:gd name="connsiteX361" fmla="*/ 306119 w 528850"/>
                <a:gd name="connsiteY361" fmla="*/ 81511 h 540475"/>
                <a:gd name="connsiteX362" fmla="*/ 309783 w 528850"/>
                <a:gd name="connsiteY362" fmla="*/ 75397 h 540475"/>
                <a:gd name="connsiteX363" fmla="*/ 307341 w 528850"/>
                <a:gd name="connsiteY363" fmla="*/ 68469 h 540475"/>
                <a:gd name="connsiteX364" fmla="*/ 294721 w 528850"/>
                <a:gd name="connsiteY364" fmla="*/ 55835 h 540475"/>
                <a:gd name="connsiteX365" fmla="*/ 286987 w 528850"/>
                <a:gd name="connsiteY365" fmla="*/ 53390 h 540475"/>
                <a:gd name="connsiteX366" fmla="*/ 280474 w 528850"/>
                <a:gd name="connsiteY366" fmla="*/ 57058 h 540475"/>
                <a:gd name="connsiteX367" fmla="*/ 249536 w 528850"/>
                <a:gd name="connsiteY367" fmla="*/ 63986 h 540475"/>
                <a:gd name="connsiteX368" fmla="*/ 217377 w 528850"/>
                <a:gd name="connsiteY368" fmla="*/ 50944 h 540475"/>
                <a:gd name="connsiteX369" fmla="*/ 200280 w 528850"/>
                <a:gd name="connsiteY369" fmla="*/ 24453 h 540475"/>
                <a:gd name="connsiteX370" fmla="*/ 198245 w 528850"/>
                <a:gd name="connsiteY370" fmla="*/ 17525 h 540475"/>
                <a:gd name="connsiteX371" fmla="*/ 191325 w 528850"/>
                <a:gd name="connsiteY371" fmla="*/ 14264 h 540475"/>
                <a:gd name="connsiteX372" fmla="*/ 173413 w 528850"/>
                <a:gd name="connsiteY372" fmla="*/ 0 h 540475"/>
                <a:gd name="connsiteX373" fmla="*/ 191325 w 528850"/>
                <a:gd name="connsiteY373" fmla="*/ 0 h 540475"/>
                <a:gd name="connsiteX374" fmla="*/ 209236 w 528850"/>
                <a:gd name="connsiteY374" fmla="*/ 8559 h 540475"/>
                <a:gd name="connsiteX375" fmla="*/ 214121 w 528850"/>
                <a:gd name="connsiteY375" fmla="*/ 27306 h 540475"/>
                <a:gd name="connsiteX376" fmla="*/ 221041 w 528850"/>
                <a:gd name="connsiteY376" fmla="*/ 37087 h 540475"/>
                <a:gd name="connsiteX377" fmla="*/ 256456 w 528850"/>
                <a:gd name="connsiteY377" fmla="*/ 51759 h 540475"/>
                <a:gd name="connsiteX378" fmla="*/ 268669 w 528850"/>
                <a:gd name="connsiteY378" fmla="*/ 48906 h 540475"/>
                <a:gd name="connsiteX379" fmla="*/ 285766 w 528850"/>
                <a:gd name="connsiteY379" fmla="*/ 39125 h 540475"/>
                <a:gd name="connsiteX380" fmla="*/ 304084 w 528850"/>
                <a:gd name="connsiteY380" fmla="*/ 45646 h 540475"/>
                <a:gd name="connsiteX381" fmla="*/ 317110 w 528850"/>
                <a:gd name="connsiteY381" fmla="*/ 58280 h 540475"/>
                <a:gd name="connsiteX382" fmla="*/ 324438 w 528850"/>
                <a:gd name="connsiteY382" fmla="*/ 76620 h 540475"/>
                <a:gd name="connsiteX383" fmla="*/ 313854 w 528850"/>
                <a:gd name="connsiteY383" fmla="*/ 93737 h 540475"/>
                <a:gd name="connsiteX384" fmla="*/ 311411 w 528850"/>
                <a:gd name="connsiteY384" fmla="*/ 105149 h 540475"/>
                <a:gd name="connsiteX385" fmla="*/ 326066 w 528850"/>
                <a:gd name="connsiteY385" fmla="*/ 140199 h 540475"/>
                <a:gd name="connsiteX386" fmla="*/ 336650 w 528850"/>
                <a:gd name="connsiteY386" fmla="*/ 145904 h 540475"/>
                <a:gd name="connsiteX387" fmla="*/ 355782 w 528850"/>
                <a:gd name="connsiteY387" fmla="*/ 151203 h 540475"/>
                <a:gd name="connsiteX388" fmla="*/ 364331 w 528850"/>
                <a:gd name="connsiteY388" fmla="*/ 168727 h 540475"/>
                <a:gd name="connsiteX389" fmla="*/ 364331 w 528850"/>
                <a:gd name="connsiteY389" fmla="*/ 186660 h 540475"/>
                <a:gd name="connsiteX390" fmla="*/ 355782 w 528850"/>
                <a:gd name="connsiteY390" fmla="*/ 204185 h 540475"/>
                <a:gd name="connsiteX391" fmla="*/ 336650 w 528850"/>
                <a:gd name="connsiteY391" fmla="*/ 209075 h 540475"/>
                <a:gd name="connsiteX392" fmla="*/ 326066 w 528850"/>
                <a:gd name="connsiteY392" fmla="*/ 215189 h 540475"/>
                <a:gd name="connsiteX393" fmla="*/ 311411 w 528850"/>
                <a:gd name="connsiteY393" fmla="*/ 250238 h 540475"/>
                <a:gd name="connsiteX394" fmla="*/ 313854 w 528850"/>
                <a:gd name="connsiteY394" fmla="*/ 261650 h 540475"/>
                <a:gd name="connsiteX395" fmla="*/ 324438 w 528850"/>
                <a:gd name="connsiteY395" fmla="*/ 278767 h 540475"/>
                <a:gd name="connsiteX396" fmla="*/ 317110 w 528850"/>
                <a:gd name="connsiteY396" fmla="*/ 297107 h 540475"/>
                <a:gd name="connsiteX397" fmla="*/ 304084 w 528850"/>
                <a:gd name="connsiteY397" fmla="*/ 309334 h 540475"/>
                <a:gd name="connsiteX398" fmla="*/ 285766 w 528850"/>
                <a:gd name="connsiteY398" fmla="*/ 316262 h 540475"/>
                <a:gd name="connsiteX399" fmla="*/ 268669 w 528850"/>
                <a:gd name="connsiteY399" fmla="*/ 306481 h 540475"/>
                <a:gd name="connsiteX400" fmla="*/ 256456 w 528850"/>
                <a:gd name="connsiteY400" fmla="*/ 303628 h 540475"/>
                <a:gd name="connsiteX401" fmla="*/ 221041 w 528850"/>
                <a:gd name="connsiteY401" fmla="*/ 318300 h 540475"/>
                <a:gd name="connsiteX402" fmla="*/ 214121 w 528850"/>
                <a:gd name="connsiteY402" fmla="*/ 328081 h 540475"/>
                <a:gd name="connsiteX403" fmla="*/ 209236 w 528850"/>
                <a:gd name="connsiteY403" fmla="*/ 346829 h 540475"/>
                <a:gd name="connsiteX404" fmla="*/ 191325 w 528850"/>
                <a:gd name="connsiteY404" fmla="*/ 355387 h 540475"/>
                <a:gd name="connsiteX405" fmla="*/ 173413 w 528850"/>
                <a:gd name="connsiteY405" fmla="*/ 355387 h 540475"/>
                <a:gd name="connsiteX406" fmla="*/ 154688 w 528850"/>
                <a:gd name="connsiteY406" fmla="*/ 346829 h 540475"/>
                <a:gd name="connsiteX407" fmla="*/ 150210 w 528850"/>
                <a:gd name="connsiteY407" fmla="*/ 328081 h 540475"/>
                <a:gd name="connsiteX408" fmla="*/ 143697 w 528850"/>
                <a:gd name="connsiteY408" fmla="*/ 318300 h 540475"/>
                <a:gd name="connsiteX409" fmla="*/ 107874 w 528850"/>
                <a:gd name="connsiteY409" fmla="*/ 303628 h 540475"/>
                <a:gd name="connsiteX410" fmla="*/ 95662 w 528850"/>
                <a:gd name="connsiteY410" fmla="*/ 306481 h 540475"/>
                <a:gd name="connsiteX411" fmla="*/ 78565 w 528850"/>
                <a:gd name="connsiteY411" fmla="*/ 316262 h 540475"/>
                <a:gd name="connsiteX412" fmla="*/ 59840 w 528850"/>
                <a:gd name="connsiteY412" fmla="*/ 309334 h 540475"/>
                <a:gd name="connsiteX413" fmla="*/ 47220 w 528850"/>
                <a:gd name="connsiteY413" fmla="*/ 297107 h 540475"/>
                <a:gd name="connsiteX414" fmla="*/ 40300 w 528850"/>
                <a:gd name="connsiteY414" fmla="*/ 278767 h 540475"/>
                <a:gd name="connsiteX415" fmla="*/ 50477 w 528850"/>
                <a:gd name="connsiteY415" fmla="*/ 261650 h 540475"/>
                <a:gd name="connsiteX416" fmla="*/ 53327 w 528850"/>
                <a:gd name="connsiteY416" fmla="*/ 250238 h 540475"/>
                <a:gd name="connsiteX417" fmla="*/ 38265 w 528850"/>
                <a:gd name="connsiteY417" fmla="*/ 215189 h 540475"/>
                <a:gd name="connsiteX418" fmla="*/ 27681 w 528850"/>
                <a:gd name="connsiteY418" fmla="*/ 209075 h 540475"/>
                <a:gd name="connsiteX419" fmla="*/ 8141 w 528850"/>
                <a:gd name="connsiteY419" fmla="*/ 204185 h 540475"/>
                <a:gd name="connsiteX420" fmla="*/ 0 w 528850"/>
                <a:gd name="connsiteY420" fmla="*/ 186660 h 540475"/>
                <a:gd name="connsiteX421" fmla="*/ 0 w 528850"/>
                <a:gd name="connsiteY421" fmla="*/ 168727 h 540475"/>
                <a:gd name="connsiteX422" fmla="*/ 8141 w 528850"/>
                <a:gd name="connsiteY422" fmla="*/ 151203 h 540475"/>
                <a:gd name="connsiteX423" fmla="*/ 27681 w 528850"/>
                <a:gd name="connsiteY423" fmla="*/ 145904 h 540475"/>
                <a:gd name="connsiteX424" fmla="*/ 38265 w 528850"/>
                <a:gd name="connsiteY424" fmla="*/ 140199 h 540475"/>
                <a:gd name="connsiteX425" fmla="*/ 53327 w 528850"/>
                <a:gd name="connsiteY425" fmla="*/ 105149 h 540475"/>
                <a:gd name="connsiteX426" fmla="*/ 50477 w 528850"/>
                <a:gd name="connsiteY426" fmla="*/ 93737 h 540475"/>
                <a:gd name="connsiteX427" fmla="*/ 40300 w 528850"/>
                <a:gd name="connsiteY427" fmla="*/ 76620 h 540475"/>
                <a:gd name="connsiteX428" fmla="*/ 47220 w 528850"/>
                <a:gd name="connsiteY428" fmla="*/ 58280 h 540475"/>
                <a:gd name="connsiteX429" fmla="*/ 59840 w 528850"/>
                <a:gd name="connsiteY429" fmla="*/ 45646 h 540475"/>
                <a:gd name="connsiteX430" fmla="*/ 78565 w 528850"/>
                <a:gd name="connsiteY430" fmla="*/ 39125 h 540475"/>
                <a:gd name="connsiteX431" fmla="*/ 95662 w 528850"/>
                <a:gd name="connsiteY431" fmla="*/ 48906 h 540475"/>
                <a:gd name="connsiteX432" fmla="*/ 107874 w 528850"/>
                <a:gd name="connsiteY432" fmla="*/ 51759 h 540475"/>
                <a:gd name="connsiteX433" fmla="*/ 143697 w 528850"/>
                <a:gd name="connsiteY433" fmla="*/ 37087 h 540475"/>
                <a:gd name="connsiteX434" fmla="*/ 150210 w 528850"/>
                <a:gd name="connsiteY434" fmla="*/ 27306 h 540475"/>
                <a:gd name="connsiteX435" fmla="*/ 154688 w 528850"/>
                <a:gd name="connsiteY435" fmla="*/ 8559 h 540475"/>
                <a:gd name="connsiteX436" fmla="*/ 173413 w 528850"/>
                <a:gd name="connsiteY436" fmla="*/ 0 h 540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</a:cxnLst>
              <a:rect l="l" t="t" r="r" b="b"/>
              <a:pathLst>
                <a:path w="528850" h="540475">
                  <a:moveTo>
                    <a:pt x="193470" y="421903"/>
                  </a:moveTo>
                  <a:cubicBezTo>
                    <a:pt x="188595" y="421903"/>
                    <a:pt x="184127" y="422713"/>
                    <a:pt x="180471" y="424738"/>
                  </a:cubicBezTo>
                  <a:cubicBezTo>
                    <a:pt x="173159" y="428382"/>
                    <a:pt x="168284" y="434051"/>
                    <a:pt x="166253" y="440935"/>
                  </a:cubicBezTo>
                  <a:cubicBezTo>
                    <a:pt x="161379" y="455513"/>
                    <a:pt x="169909" y="471711"/>
                    <a:pt x="184939" y="476165"/>
                  </a:cubicBezTo>
                  <a:cubicBezTo>
                    <a:pt x="200375" y="481025"/>
                    <a:pt x="216624" y="473331"/>
                    <a:pt x="221499" y="458753"/>
                  </a:cubicBezTo>
                  <a:cubicBezTo>
                    <a:pt x="223530" y="451464"/>
                    <a:pt x="223124" y="443770"/>
                    <a:pt x="219468" y="437291"/>
                  </a:cubicBezTo>
                  <a:cubicBezTo>
                    <a:pt x="215812" y="430812"/>
                    <a:pt x="209718" y="425547"/>
                    <a:pt x="202406" y="423523"/>
                  </a:cubicBezTo>
                  <a:cubicBezTo>
                    <a:pt x="199157" y="422308"/>
                    <a:pt x="195907" y="421903"/>
                    <a:pt x="193470" y="421903"/>
                  </a:cubicBezTo>
                  <a:close/>
                  <a:moveTo>
                    <a:pt x="206469" y="409350"/>
                  </a:moveTo>
                  <a:cubicBezTo>
                    <a:pt x="217437" y="412994"/>
                    <a:pt x="226373" y="420688"/>
                    <a:pt x="232060" y="430812"/>
                  </a:cubicBezTo>
                  <a:cubicBezTo>
                    <a:pt x="237341" y="440530"/>
                    <a:pt x="238560" y="451869"/>
                    <a:pt x="234904" y="462802"/>
                  </a:cubicBezTo>
                  <a:cubicBezTo>
                    <a:pt x="229217" y="480620"/>
                    <a:pt x="212156" y="491958"/>
                    <a:pt x="194688" y="491958"/>
                  </a:cubicBezTo>
                  <a:cubicBezTo>
                    <a:pt x="189814" y="491958"/>
                    <a:pt x="185345" y="491148"/>
                    <a:pt x="180877" y="489933"/>
                  </a:cubicBezTo>
                  <a:cubicBezTo>
                    <a:pt x="158535" y="482644"/>
                    <a:pt x="145536" y="459158"/>
                    <a:pt x="152848" y="436481"/>
                  </a:cubicBezTo>
                  <a:cubicBezTo>
                    <a:pt x="156098" y="425952"/>
                    <a:pt x="163816" y="417449"/>
                    <a:pt x="173971" y="412184"/>
                  </a:cubicBezTo>
                  <a:cubicBezTo>
                    <a:pt x="183720" y="406920"/>
                    <a:pt x="195907" y="406110"/>
                    <a:pt x="206469" y="409350"/>
                  </a:cubicBezTo>
                  <a:close/>
                  <a:moveTo>
                    <a:pt x="213384" y="374007"/>
                  </a:moveTo>
                  <a:cubicBezTo>
                    <a:pt x="212570" y="374007"/>
                    <a:pt x="212163" y="374007"/>
                    <a:pt x="212163" y="374413"/>
                  </a:cubicBezTo>
                  <a:cubicBezTo>
                    <a:pt x="212163" y="374819"/>
                    <a:pt x="211756" y="374819"/>
                    <a:pt x="211756" y="375225"/>
                  </a:cubicBezTo>
                  <a:cubicBezTo>
                    <a:pt x="210942" y="382533"/>
                    <a:pt x="204021" y="388217"/>
                    <a:pt x="195879" y="388217"/>
                  </a:cubicBezTo>
                  <a:cubicBezTo>
                    <a:pt x="190587" y="387811"/>
                    <a:pt x="184887" y="388217"/>
                    <a:pt x="179595" y="389435"/>
                  </a:cubicBezTo>
                  <a:cubicBezTo>
                    <a:pt x="171860" y="390653"/>
                    <a:pt x="164125" y="386593"/>
                    <a:pt x="161682" y="378879"/>
                  </a:cubicBezTo>
                  <a:cubicBezTo>
                    <a:pt x="161682" y="378879"/>
                    <a:pt x="161275" y="378473"/>
                    <a:pt x="161275" y="378067"/>
                  </a:cubicBezTo>
                  <a:cubicBezTo>
                    <a:pt x="160868" y="378067"/>
                    <a:pt x="160461" y="378067"/>
                    <a:pt x="160054" y="378067"/>
                  </a:cubicBezTo>
                  <a:lnTo>
                    <a:pt x="151912" y="382127"/>
                  </a:lnTo>
                  <a:cubicBezTo>
                    <a:pt x="151505" y="382533"/>
                    <a:pt x="151505" y="382533"/>
                    <a:pt x="151505" y="382939"/>
                  </a:cubicBezTo>
                  <a:cubicBezTo>
                    <a:pt x="151505" y="383345"/>
                    <a:pt x="151505" y="383345"/>
                    <a:pt x="151505" y="383751"/>
                  </a:cubicBezTo>
                  <a:cubicBezTo>
                    <a:pt x="156797" y="389435"/>
                    <a:pt x="155983" y="398774"/>
                    <a:pt x="150284" y="403646"/>
                  </a:cubicBezTo>
                  <a:cubicBezTo>
                    <a:pt x="145805" y="407301"/>
                    <a:pt x="142141" y="411767"/>
                    <a:pt x="139699" y="416233"/>
                  </a:cubicBezTo>
                  <a:cubicBezTo>
                    <a:pt x="135221" y="422729"/>
                    <a:pt x="126671" y="425165"/>
                    <a:pt x="119751" y="421105"/>
                  </a:cubicBezTo>
                  <a:cubicBezTo>
                    <a:pt x="119344" y="421105"/>
                    <a:pt x="118937" y="421105"/>
                    <a:pt x="118529" y="421105"/>
                  </a:cubicBezTo>
                  <a:cubicBezTo>
                    <a:pt x="118122" y="421105"/>
                    <a:pt x="118122" y="421511"/>
                    <a:pt x="118122" y="421511"/>
                  </a:cubicBezTo>
                  <a:lnTo>
                    <a:pt x="115273" y="430038"/>
                  </a:lnTo>
                  <a:cubicBezTo>
                    <a:pt x="115273" y="430038"/>
                    <a:pt x="115273" y="430444"/>
                    <a:pt x="115273" y="430850"/>
                  </a:cubicBezTo>
                  <a:cubicBezTo>
                    <a:pt x="115680" y="430850"/>
                    <a:pt x="116087" y="431256"/>
                    <a:pt x="116494" y="431256"/>
                  </a:cubicBezTo>
                  <a:cubicBezTo>
                    <a:pt x="124229" y="432068"/>
                    <a:pt x="130335" y="438970"/>
                    <a:pt x="129928" y="446684"/>
                  </a:cubicBezTo>
                  <a:cubicBezTo>
                    <a:pt x="129521" y="452369"/>
                    <a:pt x="130335" y="457241"/>
                    <a:pt x="131557" y="462925"/>
                  </a:cubicBezTo>
                  <a:cubicBezTo>
                    <a:pt x="132778" y="470640"/>
                    <a:pt x="128300" y="478354"/>
                    <a:pt x="120565" y="480384"/>
                  </a:cubicBezTo>
                  <a:cubicBezTo>
                    <a:pt x="120565" y="480790"/>
                    <a:pt x="120565" y="480790"/>
                    <a:pt x="120158" y="480790"/>
                  </a:cubicBezTo>
                  <a:cubicBezTo>
                    <a:pt x="120158" y="481196"/>
                    <a:pt x="120158" y="481602"/>
                    <a:pt x="120565" y="481602"/>
                  </a:cubicBezTo>
                  <a:lnTo>
                    <a:pt x="124636" y="489317"/>
                  </a:lnTo>
                  <a:cubicBezTo>
                    <a:pt x="124636" y="489723"/>
                    <a:pt x="125450" y="490129"/>
                    <a:pt x="125450" y="490129"/>
                  </a:cubicBezTo>
                  <a:cubicBezTo>
                    <a:pt x="125450" y="490129"/>
                    <a:pt x="125857" y="490129"/>
                    <a:pt x="126264" y="490129"/>
                  </a:cubicBezTo>
                  <a:cubicBezTo>
                    <a:pt x="129114" y="488099"/>
                    <a:pt x="132371" y="486880"/>
                    <a:pt x="135628" y="486880"/>
                  </a:cubicBezTo>
                  <a:cubicBezTo>
                    <a:pt x="139699" y="486880"/>
                    <a:pt x="143770" y="488505"/>
                    <a:pt x="147027" y="491753"/>
                  </a:cubicBezTo>
                  <a:cubicBezTo>
                    <a:pt x="150284" y="495813"/>
                    <a:pt x="155169" y="499467"/>
                    <a:pt x="159647" y="502309"/>
                  </a:cubicBezTo>
                  <a:cubicBezTo>
                    <a:pt x="166161" y="506775"/>
                    <a:pt x="168603" y="515302"/>
                    <a:pt x="164939" y="522204"/>
                  </a:cubicBezTo>
                  <a:cubicBezTo>
                    <a:pt x="164939" y="522204"/>
                    <a:pt x="164939" y="522204"/>
                    <a:pt x="164939" y="522610"/>
                  </a:cubicBezTo>
                  <a:cubicBezTo>
                    <a:pt x="164939" y="523016"/>
                    <a:pt x="164939" y="523422"/>
                    <a:pt x="165753" y="523422"/>
                  </a:cubicBezTo>
                  <a:lnTo>
                    <a:pt x="174303" y="525858"/>
                  </a:lnTo>
                  <a:cubicBezTo>
                    <a:pt x="174710" y="526264"/>
                    <a:pt x="175117" y="525858"/>
                    <a:pt x="175524" y="525858"/>
                  </a:cubicBezTo>
                  <a:cubicBezTo>
                    <a:pt x="175524" y="525858"/>
                    <a:pt x="175524" y="525858"/>
                    <a:pt x="175524" y="525452"/>
                  </a:cubicBezTo>
                  <a:cubicBezTo>
                    <a:pt x="176745" y="517738"/>
                    <a:pt x="183666" y="512054"/>
                    <a:pt x="191401" y="512460"/>
                  </a:cubicBezTo>
                  <a:cubicBezTo>
                    <a:pt x="196693" y="512866"/>
                    <a:pt x="202800" y="512460"/>
                    <a:pt x="208092" y="511242"/>
                  </a:cubicBezTo>
                  <a:cubicBezTo>
                    <a:pt x="215827" y="509618"/>
                    <a:pt x="223155" y="514084"/>
                    <a:pt x="225598" y="521392"/>
                  </a:cubicBezTo>
                  <a:cubicBezTo>
                    <a:pt x="225598" y="521798"/>
                    <a:pt x="226005" y="522204"/>
                    <a:pt x="226412" y="522204"/>
                  </a:cubicBezTo>
                  <a:cubicBezTo>
                    <a:pt x="226412" y="522204"/>
                    <a:pt x="226819" y="522204"/>
                    <a:pt x="227226" y="522204"/>
                  </a:cubicBezTo>
                  <a:lnTo>
                    <a:pt x="235368" y="518144"/>
                  </a:lnTo>
                  <a:cubicBezTo>
                    <a:pt x="235368" y="518144"/>
                    <a:pt x="235775" y="517738"/>
                    <a:pt x="236182" y="517738"/>
                  </a:cubicBezTo>
                  <a:cubicBezTo>
                    <a:pt x="236182" y="517332"/>
                    <a:pt x="235775" y="516926"/>
                    <a:pt x="235775" y="516926"/>
                  </a:cubicBezTo>
                  <a:cubicBezTo>
                    <a:pt x="235368" y="516926"/>
                    <a:pt x="235368" y="516926"/>
                    <a:pt x="235368" y="516926"/>
                  </a:cubicBezTo>
                  <a:cubicBezTo>
                    <a:pt x="230890" y="510430"/>
                    <a:pt x="231297" y="501497"/>
                    <a:pt x="237403" y="496219"/>
                  </a:cubicBezTo>
                  <a:cubicBezTo>
                    <a:pt x="241474" y="492971"/>
                    <a:pt x="245138" y="488911"/>
                    <a:pt x="247988" y="484444"/>
                  </a:cubicBezTo>
                  <a:cubicBezTo>
                    <a:pt x="252059" y="477542"/>
                    <a:pt x="261015" y="475512"/>
                    <a:pt x="267936" y="479572"/>
                  </a:cubicBezTo>
                  <a:cubicBezTo>
                    <a:pt x="268343" y="479572"/>
                    <a:pt x="268750" y="479572"/>
                    <a:pt x="268750" y="479572"/>
                  </a:cubicBezTo>
                  <a:cubicBezTo>
                    <a:pt x="269157" y="479166"/>
                    <a:pt x="269565" y="478760"/>
                    <a:pt x="269565" y="478760"/>
                  </a:cubicBezTo>
                  <a:lnTo>
                    <a:pt x="272007" y="470234"/>
                  </a:lnTo>
                  <a:cubicBezTo>
                    <a:pt x="272007" y="470234"/>
                    <a:pt x="272007" y="470234"/>
                    <a:pt x="271600" y="469828"/>
                  </a:cubicBezTo>
                  <a:cubicBezTo>
                    <a:pt x="271600" y="469828"/>
                    <a:pt x="271600" y="469422"/>
                    <a:pt x="270786" y="469016"/>
                  </a:cubicBezTo>
                  <a:cubicBezTo>
                    <a:pt x="263051" y="468204"/>
                    <a:pt x="257351" y="461301"/>
                    <a:pt x="257759" y="453587"/>
                  </a:cubicBezTo>
                  <a:cubicBezTo>
                    <a:pt x="257759" y="448309"/>
                    <a:pt x="257351" y="443030"/>
                    <a:pt x="256130" y="437752"/>
                  </a:cubicBezTo>
                  <a:cubicBezTo>
                    <a:pt x="254502" y="430038"/>
                    <a:pt x="258980" y="422323"/>
                    <a:pt x="266715" y="420293"/>
                  </a:cubicBezTo>
                  <a:cubicBezTo>
                    <a:pt x="266715" y="419887"/>
                    <a:pt x="267122" y="419887"/>
                    <a:pt x="267122" y="419481"/>
                  </a:cubicBezTo>
                  <a:cubicBezTo>
                    <a:pt x="267122" y="419075"/>
                    <a:pt x="267122" y="419075"/>
                    <a:pt x="267122" y="419075"/>
                  </a:cubicBezTo>
                  <a:lnTo>
                    <a:pt x="263051" y="410955"/>
                  </a:lnTo>
                  <a:cubicBezTo>
                    <a:pt x="262644" y="410549"/>
                    <a:pt x="262237" y="410549"/>
                    <a:pt x="262237" y="410143"/>
                  </a:cubicBezTo>
                  <a:cubicBezTo>
                    <a:pt x="261830" y="410143"/>
                    <a:pt x="261423" y="410143"/>
                    <a:pt x="261015" y="410549"/>
                  </a:cubicBezTo>
                  <a:cubicBezTo>
                    <a:pt x="254909" y="415421"/>
                    <a:pt x="245953" y="414609"/>
                    <a:pt x="240660" y="408519"/>
                  </a:cubicBezTo>
                  <a:cubicBezTo>
                    <a:pt x="236996" y="404864"/>
                    <a:pt x="232518" y="401210"/>
                    <a:pt x="227633" y="397962"/>
                  </a:cubicBezTo>
                  <a:cubicBezTo>
                    <a:pt x="221119" y="393902"/>
                    <a:pt x="219084" y="385375"/>
                    <a:pt x="222748" y="378067"/>
                  </a:cubicBezTo>
                  <a:cubicBezTo>
                    <a:pt x="222748" y="378067"/>
                    <a:pt x="222748" y="378067"/>
                    <a:pt x="222748" y="377661"/>
                  </a:cubicBezTo>
                  <a:cubicBezTo>
                    <a:pt x="222341" y="377661"/>
                    <a:pt x="222341" y="377255"/>
                    <a:pt x="221934" y="377255"/>
                  </a:cubicBezTo>
                  <a:close/>
                  <a:moveTo>
                    <a:pt x="217455" y="361014"/>
                  </a:moveTo>
                  <a:lnTo>
                    <a:pt x="226005" y="363450"/>
                  </a:lnTo>
                  <a:cubicBezTo>
                    <a:pt x="230483" y="364668"/>
                    <a:pt x="233740" y="368322"/>
                    <a:pt x="236182" y="372383"/>
                  </a:cubicBezTo>
                  <a:cubicBezTo>
                    <a:pt x="237403" y="376443"/>
                    <a:pt x="237403" y="381315"/>
                    <a:pt x="234961" y="384969"/>
                  </a:cubicBezTo>
                  <a:cubicBezTo>
                    <a:pt x="234961" y="385375"/>
                    <a:pt x="234961" y="385781"/>
                    <a:pt x="235368" y="385781"/>
                  </a:cubicBezTo>
                  <a:cubicBezTo>
                    <a:pt x="241067" y="389435"/>
                    <a:pt x="246767" y="394308"/>
                    <a:pt x="251245" y="399180"/>
                  </a:cubicBezTo>
                  <a:cubicBezTo>
                    <a:pt x="251652" y="399180"/>
                    <a:pt x="252059" y="399586"/>
                    <a:pt x="252873" y="399180"/>
                  </a:cubicBezTo>
                  <a:cubicBezTo>
                    <a:pt x="256130" y="396744"/>
                    <a:pt x="261015" y="395526"/>
                    <a:pt x="265086" y="396744"/>
                  </a:cubicBezTo>
                  <a:cubicBezTo>
                    <a:pt x="269565" y="397556"/>
                    <a:pt x="273228" y="400398"/>
                    <a:pt x="275264" y="404052"/>
                  </a:cubicBezTo>
                  <a:lnTo>
                    <a:pt x="279742" y="412173"/>
                  </a:lnTo>
                  <a:cubicBezTo>
                    <a:pt x="281778" y="416233"/>
                    <a:pt x="282185" y="420699"/>
                    <a:pt x="280149" y="425165"/>
                  </a:cubicBezTo>
                  <a:cubicBezTo>
                    <a:pt x="278521" y="429226"/>
                    <a:pt x="275264" y="432068"/>
                    <a:pt x="270786" y="433286"/>
                  </a:cubicBezTo>
                  <a:cubicBezTo>
                    <a:pt x="270379" y="433692"/>
                    <a:pt x="269972" y="434098"/>
                    <a:pt x="269972" y="434504"/>
                  </a:cubicBezTo>
                  <a:cubicBezTo>
                    <a:pt x="271600" y="441000"/>
                    <a:pt x="272007" y="447496"/>
                    <a:pt x="271600" y="454399"/>
                  </a:cubicBezTo>
                  <a:cubicBezTo>
                    <a:pt x="271600" y="454805"/>
                    <a:pt x="272414" y="455211"/>
                    <a:pt x="272821" y="455211"/>
                  </a:cubicBezTo>
                  <a:cubicBezTo>
                    <a:pt x="277707" y="456023"/>
                    <a:pt x="281371" y="458459"/>
                    <a:pt x="283813" y="462113"/>
                  </a:cubicBezTo>
                  <a:cubicBezTo>
                    <a:pt x="286256" y="466173"/>
                    <a:pt x="287070" y="470640"/>
                    <a:pt x="285849" y="475106"/>
                  </a:cubicBezTo>
                  <a:lnTo>
                    <a:pt x="282999" y="483226"/>
                  </a:lnTo>
                  <a:cubicBezTo>
                    <a:pt x="281778" y="487286"/>
                    <a:pt x="278521" y="490535"/>
                    <a:pt x="274043" y="492565"/>
                  </a:cubicBezTo>
                  <a:cubicBezTo>
                    <a:pt x="269972" y="494189"/>
                    <a:pt x="265494" y="493783"/>
                    <a:pt x="261015" y="491753"/>
                  </a:cubicBezTo>
                  <a:cubicBezTo>
                    <a:pt x="260608" y="491753"/>
                    <a:pt x="259794" y="491753"/>
                    <a:pt x="259794" y="492159"/>
                  </a:cubicBezTo>
                  <a:cubicBezTo>
                    <a:pt x="256130" y="497437"/>
                    <a:pt x="251652" y="502715"/>
                    <a:pt x="246767" y="507181"/>
                  </a:cubicBezTo>
                  <a:cubicBezTo>
                    <a:pt x="246767" y="507587"/>
                    <a:pt x="246767" y="507994"/>
                    <a:pt x="246767" y="507994"/>
                  </a:cubicBezTo>
                  <a:cubicBezTo>
                    <a:pt x="246767" y="507994"/>
                    <a:pt x="246767" y="507994"/>
                    <a:pt x="246767" y="508400"/>
                  </a:cubicBezTo>
                  <a:cubicBezTo>
                    <a:pt x="249617" y="511648"/>
                    <a:pt x="250838" y="516520"/>
                    <a:pt x="249617" y="520986"/>
                  </a:cubicBezTo>
                  <a:cubicBezTo>
                    <a:pt x="248802" y="525046"/>
                    <a:pt x="245953" y="528701"/>
                    <a:pt x="241882" y="530731"/>
                  </a:cubicBezTo>
                  <a:lnTo>
                    <a:pt x="233740" y="535197"/>
                  </a:lnTo>
                  <a:cubicBezTo>
                    <a:pt x="229669" y="536821"/>
                    <a:pt x="225190" y="537227"/>
                    <a:pt x="220712" y="535603"/>
                  </a:cubicBezTo>
                  <a:cubicBezTo>
                    <a:pt x="216641" y="533573"/>
                    <a:pt x="213384" y="529919"/>
                    <a:pt x="212163" y="525858"/>
                  </a:cubicBezTo>
                  <a:cubicBezTo>
                    <a:pt x="212163" y="525452"/>
                    <a:pt x="211349" y="525046"/>
                    <a:pt x="210942" y="525046"/>
                  </a:cubicBezTo>
                  <a:cubicBezTo>
                    <a:pt x="204021" y="526670"/>
                    <a:pt x="197507" y="527076"/>
                    <a:pt x="190587" y="526670"/>
                  </a:cubicBezTo>
                  <a:cubicBezTo>
                    <a:pt x="189772" y="526670"/>
                    <a:pt x="189772" y="527076"/>
                    <a:pt x="189772" y="527076"/>
                  </a:cubicBezTo>
                  <a:cubicBezTo>
                    <a:pt x="188958" y="531949"/>
                    <a:pt x="186516" y="535603"/>
                    <a:pt x="182852" y="537633"/>
                  </a:cubicBezTo>
                  <a:cubicBezTo>
                    <a:pt x="180409" y="539663"/>
                    <a:pt x="177559" y="540475"/>
                    <a:pt x="174710" y="540475"/>
                  </a:cubicBezTo>
                  <a:cubicBezTo>
                    <a:pt x="173081" y="540475"/>
                    <a:pt x="171453" y="540069"/>
                    <a:pt x="169824" y="539663"/>
                  </a:cubicBezTo>
                  <a:lnTo>
                    <a:pt x="161275" y="536821"/>
                  </a:lnTo>
                  <a:cubicBezTo>
                    <a:pt x="156797" y="535603"/>
                    <a:pt x="153133" y="532355"/>
                    <a:pt x="151505" y="528295"/>
                  </a:cubicBezTo>
                  <a:cubicBezTo>
                    <a:pt x="150284" y="523828"/>
                    <a:pt x="150284" y="519362"/>
                    <a:pt x="152319" y="515302"/>
                  </a:cubicBezTo>
                  <a:cubicBezTo>
                    <a:pt x="152726" y="515302"/>
                    <a:pt x="152726" y="514490"/>
                    <a:pt x="151912" y="514490"/>
                  </a:cubicBezTo>
                  <a:cubicBezTo>
                    <a:pt x="146213" y="510836"/>
                    <a:pt x="140920" y="506369"/>
                    <a:pt x="136035" y="501497"/>
                  </a:cubicBezTo>
                  <a:cubicBezTo>
                    <a:pt x="136035" y="501091"/>
                    <a:pt x="135221" y="501091"/>
                    <a:pt x="134814" y="501497"/>
                  </a:cubicBezTo>
                  <a:cubicBezTo>
                    <a:pt x="131557" y="503933"/>
                    <a:pt x="126671" y="505151"/>
                    <a:pt x="122193" y="503933"/>
                  </a:cubicBezTo>
                  <a:cubicBezTo>
                    <a:pt x="117715" y="503121"/>
                    <a:pt x="114051" y="500279"/>
                    <a:pt x="112016" y="496219"/>
                  </a:cubicBezTo>
                  <a:lnTo>
                    <a:pt x="107538" y="488099"/>
                  </a:lnTo>
                  <a:cubicBezTo>
                    <a:pt x="105502" y="484444"/>
                    <a:pt x="105502" y="479572"/>
                    <a:pt x="107131" y="475512"/>
                  </a:cubicBezTo>
                  <a:cubicBezTo>
                    <a:pt x="108759" y="471452"/>
                    <a:pt x="112423" y="468204"/>
                    <a:pt x="116901" y="466985"/>
                  </a:cubicBezTo>
                  <a:cubicBezTo>
                    <a:pt x="117308" y="466579"/>
                    <a:pt x="117308" y="466579"/>
                    <a:pt x="117308" y="466173"/>
                  </a:cubicBezTo>
                  <a:cubicBezTo>
                    <a:pt x="116087" y="459677"/>
                    <a:pt x="115273" y="452775"/>
                    <a:pt x="115273" y="446278"/>
                  </a:cubicBezTo>
                  <a:cubicBezTo>
                    <a:pt x="115273" y="445872"/>
                    <a:pt x="114866" y="445466"/>
                    <a:pt x="114458" y="445466"/>
                  </a:cubicBezTo>
                  <a:cubicBezTo>
                    <a:pt x="109980" y="444654"/>
                    <a:pt x="105909" y="441812"/>
                    <a:pt x="103467" y="438158"/>
                  </a:cubicBezTo>
                  <a:cubicBezTo>
                    <a:pt x="101024" y="434504"/>
                    <a:pt x="100617" y="430038"/>
                    <a:pt x="101838" y="425571"/>
                  </a:cubicBezTo>
                  <a:lnTo>
                    <a:pt x="104281" y="417045"/>
                  </a:lnTo>
                  <a:cubicBezTo>
                    <a:pt x="105909" y="412985"/>
                    <a:pt x="108759" y="409737"/>
                    <a:pt x="113237" y="407707"/>
                  </a:cubicBezTo>
                  <a:cubicBezTo>
                    <a:pt x="117308" y="406082"/>
                    <a:pt x="122193" y="406082"/>
                    <a:pt x="126264" y="408519"/>
                  </a:cubicBezTo>
                  <a:cubicBezTo>
                    <a:pt x="126671" y="408519"/>
                    <a:pt x="127486" y="408519"/>
                    <a:pt x="127486" y="408519"/>
                  </a:cubicBezTo>
                  <a:cubicBezTo>
                    <a:pt x="131150" y="402834"/>
                    <a:pt x="135628" y="397962"/>
                    <a:pt x="140513" y="393090"/>
                  </a:cubicBezTo>
                  <a:cubicBezTo>
                    <a:pt x="140920" y="393090"/>
                    <a:pt x="140920" y="392684"/>
                    <a:pt x="140513" y="392278"/>
                  </a:cubicBezTo>
                  <a:cubicBezTo>
                    <a:pt x="137663" y="388623"/>
                    <a:pt x="136442" y="384157"/>
                    <a:pt x="137663" y="379691"/>
                  </a:cubicBezTo>
                  <a:cubicBezTo>
                    <a:pt x="138477" y="375225"/>
                    <a:pt x="141734" y="371570"/>
                    <a:pt x="145805" y="369540"/>
                  </a:cubicBezTo>
                  <a:lnTo>
                    <a:pt x="153947" y="365480"/>
                  </a:lnTo>
                  <a:cubicBezTo>
                    <a:pt x="157611" y="363450"/>
                    <a:pt x="162497" y="363450"/>
                    <a:pt x="166568" y="365074"/>
                  </a:cubicBezTo>
                  <a:cubicBezTo>
                    <a:pt x="170639" y="367104"/>
                    <a:pt x="173895" y="370352"/>
                    <a:pt x="175524" y="374819"/>
                  </a:cubicBezTo>
                  <a:cubicBezTo>
                    <a:pt x="175524" y="375225"/>
                    <a:pt x="175931" y="375225"/>
                    <a:pt x="176745" y="375225"/>
                  </a:cubicBezTo>
                  <a:cubicBezTo>
                    <a:pt x="183259" y="374007"/>
                    <a:pt x="189772" y="373601"/>
                    <a:pt x="196693" y="374007"/>
                  </a:cubicBezTo>
                  <a:cubicBezTo>
                    <a:pt x="197507" y="374007"/>
                    <a:pt x="197507" y="373601"/>
                    <a:pt x="197507" y="372789"/>
                  </a:cubicBezTo>
                  <a:cubicBezTo>
                    <a:pt x="198322" y="368728"/>
                    <a:pt x="200764" y="364668"/>
                    <a:pt x="204428" y="362232"/>
                  </a:cubicBezTo>
                  <a:cubicBezTo>
                    <a:pt x="208499" y="359796"/>
                    <a:pt x="213384" y="359390"/>
                    <a:pt x="217455" y="361014"/>
                  </a:cubicBezTo>
                  <a:close/>
                  <a:moveTo>
                    <a:pt x="418477" y="337856"/>
                  </a:moveTo>
                  <a:cubicBezTo>
                    <a:pt x="396090" y="330470"/>
                    <a:pt x="372890" y="342370"/>
                    <a:pt x="365971" y="364120"/>
                  </a:cubicBezTo>
                  <a:cubicBezTo>
                    <a:pt x="359051" y="385870"/>
                    <a:pt x="371669" y="408441"/>
                    <a:pt x="393648" y="415827"/>
                  </a:cubicBezTo>
                  <a:cubicBezTo>
                    <a:pt x="404638" y="419110"/>
                    <a:pt x="415628" y="418290"/>
                    <a:pt x="425803" y="413365"/>
                  </a:cubicBezTo>
                  <a:cubicBezTo>
                    <a:pt x="435572" y="408441"/>
                    <a:pt x="442491" y="400233"/>
                    <a:pt x="446155" y="389563"/>
                  </a:cubicBezTo>
                  <a:cubicBezTo>
                    <a:pt x="453074" y="367813"/>
                    <a:pt x="440456" y="344833"/>
                    <a:pt x="418477" y="337856"/>
                  </a:cubicBezTo>
                  <a:close/>
                  <a:moveTo>
                    <a:pt x="400326" y="321403"/>
                  </a:moveTo>
                  <a:cubicBezTo>
                    <a:pt x="407589" y="320774"/>
                    <a:pt x="415119" y="321544"/>
                    <a:pt x="422547" y="323904"/>
                  </a:cubicBezTo>
                  <a:cubicBezTo>
                    <a:pt x="452260" y="333753"/>
                    <a:pt x="468541" y="364941"/>
                    <a:pt x="459586" y="394077"/>
                  </a:cubicBezTo>
                  <a:cubicBezTo>
                    <a:pt x="455109" y="408441"/>
                    <a:pt x="445341" y="419521"/>
                    <a:pt x="431909" y="426497"/>
                  </a:cubicBezTo>
                  <a:cubicBezTo>
                    <a:pt x="424175" y="430191"/>
                    <a:pt x="415628" y="432653"/>
                    <a:pt x="407080" y="432653"/>
                  </a:cubicBezTo>
                  <a:cubicBezTo>
                    <a:pt x="400975" y="432653"/>
                    <a:pt x="394869" y="431422"/>
                    <a:pt x="389171" y="429780"/>
                  </a:cubicBezTo>
                  <a:cubicBezTo>
                    <a:pt x="359865" y="420342"/>
                    <a:pt x="343177" y="388743"/>
                    <a:pt x="352132" y="359606"/>
                  </a:cubicBezTo>
                  <a:cubicBezTo>
                    <a:pt x="359153" y="337754"/>
                    <a:pt x="378537" y="323288"/>
                    <a:pt x="400326" y="321403"/>
                  </a:cubicBezTo>
                  <a:close/>
                  <a:moveTo>
                    <a:pt x="432890" y="270659"/>
                  </a:moveTo>
                  <a:cubicBezTo>
                    <a:pt x="431670" y="269843"/>
                    <a:pt x="430451" y="270251"/>
                    <a:pt x="429232" y="271067"/>
                  </a:cubicBezTo>
                  <a:cubicBezTo>
                    <a:pt x="429232" y="271067"/>
                    <a:pt x="428012" y="272290"/>
                    <a:pt x="428012" y="273513"/>
                  </a:cubicBezTo>
                  <a:cubicBezTo>
                    <a:pt x="426793" y="282890"/>
                    <a:pt x="418663" y="289414"/>
                    <a:pt x="408908" y="289006"/>
                  </a:cubicBezTo>
                  <a:cubicBezTo>
                    <a:pt x="401591" y="288598"/>
                    <a:pt x="393462" y="289006"/>
                    <a:pt x="385739" y="290637"/>
                  </a:cubicBezTo>
                  <a:cubicBezTo>
                    <a:pt x="376796" y="292675"/>
                    <a:pt x="367448" y="287375"/>
                    <a:pt x="365009" y="278405"/>
                  </a:cubicBezTo>
                  <a:cubicBezTo>
                    <a:pt x="364196" y="277182"/>
                    <a:pt x="362976" y="275959"/>
                    <a:pt x="362570" y="275959"/>
                  </a:cubicBezTo>
                  <a:cubicBezTo>
                    <a:pt x="361757" y="275959"/>
                    <a:pt x="360538" y="275144"/>
                    <a:pt x="358912" y="275959"/>
                  </a:cubicBezTo>
                  <a:lnTo>
                    <a:pt x="347937" y="281667"/>
                  </a:lnTo>
                  <a:cubicBezTo>
                    <a:pt x="346717" y="282075"/>
                    <a:pt x="346311" y="283298"/>
                    <a:pt x="346311" y="284113"/>
                  </a:cubicBezTo>
                  <a:cubicBezTo>
                    <a:pt x="345904" y="284521"/>
                    <a:pt x="345904" y="285744"/>
                    <a:pt x="346717" y="286967"/>
                  </a:cubicBezTo>
                  <a:cubicBezTo>
                    <a:pt x="352815" y="294714"/>
                    <a:pt x="352002" y="305314"/>
                    <a:pt x="345091" y="311430"/>
                  </a:cubicBezTo>
                  <a:cubicBezTo>
                    <a:pt x="338994" y="316322"/>
                    <a:pt x="334117" y="322438"/>
                    <a:pt x="330052" y="328554"/>
                  </a:cubicBezTo>
                  <a:cubicBezTo>
                    <a:pt x="325174" y="336708"/>
                    <a:pt x="314606" y="339154"/>
                    <a:pt x="306070" y="334669"/>
                  </a:cubicBezTo>
                  <a:cubicBezTo>
                    <a:pt x="305257" y="334262"/>
                    <a:pt x="303631" y="333854"/>
                    <a:pt x="302818" y="334262"/>
                  </a:cubicBezTo>
                  <a:cubicBezTo>
                    <a:pt x="302005" y="334669"/>
                    <a:pt x="301192" y="335485"/>
                    <a:pt x="300786" y="336708"/>
                  </a:cubicBezTo>
                  <a:lnTo>
                    <a:pt x="297128" y="348124"/>
                  </a:lnTo>
                  <a:cubicBezTo>
                    <a:pt x="296315" y="349754"/>
                    <a:pt x="297128" y="350978"/>
                    <a:pt x="297534" y="350978"/>
                  </a:cubicBezTo>
                  <a:cubicBezTo>
                    <a:pt x="297941" y="352201"/>
                    <a:pt x="299160" y="353016"/>
                    <a:pt x="300379" y="353424"/>
                  </a:cubicBezTo>
                  <a:cubicBezTo>
                    <a:pt x="309728" y="354647"/>
                    <a:pt x="316638" y="362393"/>
                    <a:pt x="316232" y="371771"/>
                  </a:cubicBezTo>
                  <a:cubicBezTo>
                    <a:pt x="315825" y="379517"/>
                    <a:pt x="316638" y="386856"/>
                    <a:pt x="318264" y="394602"/>
                  </a:cubicBezTo>
                  <a:cubicBezTo>
                    <a:pt x="320703" y="403164"/>
                    <a:pt x="315419" y="412542"/>
                    <a:pt x="306070" y="415396"/>
                  </a:cubicBezTo>
                  <a:cubicBezTo>
                    <a:pt x="304444" y="416211"/>
                    <a:pt x="303631" y="417027"/>
                    <a:pt x="303631" y="417434"/>
                  </a:cubicBezTo>
                  <a:cubicBezTo>
                    <a:pt x="303225" y="418250"/>
                    <a:pt x="303225" y="419065"/>
                    <a:pt x="303631" y="420696"/>
                  </a:cubicBezTo>
                  <a:lnTo>
                    <a:pt x="309322" y="431704"/>
                  </a:lnTo>
                  <a:cubicBezTo>
                    <a:pt x="310541" y="432927"/>
                    <a:pt x="311761" y="433335"/>
                    <a:pt x="312574" y="433743"/>
                  </a:cubicBezTo>
                  <a:cubicBezTo>
                    <a:pt x="312980" y="433743"/>
                    <a:pt x="314199" y="433743"/>
                    <a:pt x="315419" y="432927"/>
                  </a:cubicBezTo>
                  <a:cubicBezTo>
                    <a:pt x="315825" y="432927"/>
                    <a:pt x="315825" y="432927"/>
                    <a:pt x="315825" y="432927"/>
                  </a:cubicBezTo>
                  <a:cubicBezTo>
                    <a:pt x="319077" y="430481"/>
                    <a:pt x="323142" y="429258"/>
                    <a:pt x="326800" y="429258"/>
                  </a:cubicBezTo>
                  <a:cubicBezTo>
                    <a:pt x="331678" y="429258"/>
                    <a:pt x="336556" y="431297"/>
                    <a:pt x="340214" y="435374"/>
                  </a:cubicBezTo>
                  <a:cubicBezTo>
                    <a:pt x="345498" y="440674"/>
                    <a:pt x="351595" y="445974"/>
                    <a:pt x="358099" y="449643"/>
                  </a:cubicBezTo>
                  <a:cubicBezTo>
                    <a:pt x="366228" y="454944"/>
                    <a:pt x="368667" y="465136"/>
                    <a:pt x="364196" y="473698"/>
                  </a:cubicBezTo>
                  <a:cubicBezTo>
                    <a:pt x="363789" y="474921"/>
                    <a:pt x="363789" y="476145"/>
                    <a:pt x="363789" y="476552"/>
                  </a:cubicBezTo>
                  <a:cubicBezTo>
                    <a:pt x="364602" y="477775"/>
                    <a:pt x="365415" y="478591"/>
                    <a:pt x="366635" y="478999"/>
                  </a:cubicBezTo>
                  <a:lnTo>
                    <a:pt x="378422" y="482668"/>
                  </a:lnTo>
                  <a:cubicBezTo>
                    <a:pt x="379642" y="483076"/>
                    <a:pt x="380861" y="483076"/>
                    <a:pt x="382081" y="482260"/>
                  </a:cubicBezTo>
                  <a:cubicBezTo>
                    <a:pt x="382487" y="481852"/>
                    <a:pt x="383300" y="481037"/>
                    <a:pt x="383707" y="479814"/>
                  </a:cubicBezTo>
                  <a:cubicBezTo>
                    <a:pt x="384926" y="470437"/>
                    <a:pt x="393462" y="463913"/>
                    <a:pt x="402404" y="463913"/>
                  </a:cubicBezTo>
                  <a:cubicBezTo>
                    <a:pt x="410127" y="464729"/>
                    <a:pt x="418257" y="463913"/>
                    <a:pt x="425573" y="462282"/>
                  </a:cubicBezTo>
                  <a:cubicBezTo>
                    <a:pt x="434922" y="460652"/>
                    <a:pt x="443865" y="465952"/>
                    <a:pt x="447116" y="474921"/>
                  </a:cubicBezTo>
                  <a:cubicBezTo>
                    <a:pt x="447116" y="476145"/>
                    <a:pt x="448336" y="476960"/>
                    <a:pt x="449149" y="477368"/>
                  </a:cubicBezTo>
                  <a:cubicBezTo>
                    <a:pt x="449962" y="477368"/>
                    <a:pt x="451181" y="478183"/>
                    <a:pt x="452807" y="477368"/>
                  </a:cubicBezTo>
                  <a:lnTo>
                    <a:pt x="463782" y="471660"/>
                  </a:lnTo>
                  <a:cubicBezTo>
                    <a:pt x="465001" y="471252"/>
                    <a:pt x="465408" y="470029"/>
                    <a:pt x="465408" y="469213"/>
                  </a:cubicBezTo>
                  <a:cubicBezTo>
                    <a:pt x="465814" y="468806"/>
                    <a:pt x="465814" y="467583"/>
                    <a:pt x="465001" y="466360"/>
                  </a:cubicBezTo>
                  <a:cubicBezTo>
                    <a:pt x="458904" y="459021"/>
                    <a:pt x="459717" y="448013"/>
                    <a:pt x="466627" y="441897"/>
                  </a:cubicBezTo>
                  <a:cubicBezTo>
                    <a:pt x="472318" y="436597"/>
                    <a:pt x="477602" y="430889"/>
                    <a:pt x="481667" y="424773"/>
                  </a:cubicBezTo>
                  <a:cubicBezTo>
                    <a:pt x="486544" y="416619"/>
                    <a:pt x="497113" y="414173"/>
                    <a:pt x="505242" y="418658"/>
                  </a:cubicBezTo>
                  <a:cubicBezTo>
                    <a:pt x="506462" y="419065"/>
                    <a:pt x="507681" y="419065"/>
                    <a:pt x="508900" y="418658"/>
                  </a:cubicBezTo>
                  <a:cubicBezTo>
                    <a:pt x="509307" y="418658"/>
                    <a:pt x="510526" y="417842"/>
                    <a:pt x="510933" y="416619"/>
                  </a:cubicBezTo>
                  <a:lnTo>
                    <a:pt x="514591" y="404795"/>
                  </a:lnTo>
                  <a:cubicBezTo>
                    <a:pt x="514998" y="403572"/>
                    <a:pt x="514591" y="402349"/>
                    <a:pt x="514185" y="401941"/>
                  </a:cubicBezTo>
                  <a:cubicBezTo>
                    <a:pt x="513372" y="401126"/>
                    <a:pt x="512559" y="400310"/>
                    <a:pt x="511339" y="399903"/>
                  </a:cubicBezTo>
                  <a:cubicBezTo>
                    <a:pt x="501584" y="398680"/>
                    <a:pt x="494674" y="390933"/>
                    <a:pt x="495487" y="381556"/>
                  </a:cubicBezTo>
                  <a:cubicBezTo>
                    <a:pt x="495893" y="373809"/>
                    <a:pt x="494674" y="366470"/>
                    <a:pt x="493454" y="358724"/>
                  </a:cubicBezTo>
                  <a:cubicBezTo>
                    <a:pt x="491016" y="349754"/>
                    <a:pt x="496706" y="340377"/>
                    <a:pt x="505242" y="337931"/>
                  </a:cubicBezTo>
                  <a:cubicBezTo>
                    <a:pt x="506868" y="337523"/>
                    <a:pt x="507681" y="336300"/>
                    <a:pt x="507681" y="335485"/>
                  </a:cubicBezTo>
                  <a:cubicBezTo>
                    <a:pt x="508087" y="335077"/>
                    <a:pt x="508494" y="333854"/>
                    <a:pt x="507681" y="332631"/>
                  </a:cubicBezTo>
                  <a:lnTo>
                    <a:pt x="501990" y="321623"/>
                  </a:lnTo>
                  <a:cubicBezTo>
                    <a:pt x="501177" y="319992"/>
                    <a:pt x="499958" y="319992"/>
                    <a:pt x="499145" y="319584"/>
                  </a:cubicBezTo>
                  <a:cubicBezTo>
                    <a:pt x="498332" y="319584"/>
                    <a:pt x="497113" y="319176"/>
                    <a:pt x="495893" y="320399"/>
                  </a:cubicBezTo>
                  <a:cubicBezTo>
                    <a:pt x="488577" y="325700"/>
                    <a:pt x="478008" y="324884"/>
                    <a:pt x="471505" y="317953"/>
                  </a:cubicBezTo>
                  <a:cubicBezTo>
                    <a:pt x="466221" y="312653"/>
                    <a:pt x="460124" y="307353"/>
                    <a:pt x="453620" y="303276"/>
                  </a:cubicBezTo>
                  <a:cubicBezTo>
                    <a:pt x="445897" y="298383"/>
                    <a:pt x="443052" y="287783"/>
                    <a:pt x="447116" y="279628"/>
                  </a:cubicBezTo>
                  <a:cubicBezTo>
                    <a:pt x="447929" y="278405"/>
                    <a:pt x="447523" y="277182"/>
                    <a:pt x="447523" y="276775"/>
                  </a:cubicBezTo>
                  <a:cubicBezTo>
                    <a:pt x="447116" y="275551"/>
                    <a:pt x="445897" y="274736"/>
                    <a:pt x="444678" y="274328"/>
                  </a:cubicBezTo>
                  <a:close/>
                  <a:moveTo>
                    <a:pt x="437361" y="256797"/>
                  </a:moveTo>
                  <a:lnTo>
                    <a:pt x="449149" y="260466"/>
                  </a:lnTo>
                  <a:cubicBezTo>
                    <a:pt x="454433" y="262505"/>
                    <a:pt x="458498" y="266174"/>
                    <a:pt x="460530" y="271067"/>
                  </a:cubicBezTo>
                  <a:cubicBezTo>
                    <a:pt x="462562" y="275959"/>
                    <a:pt x="462562" y="281667"/>
                    <a:pt x="460124" y="286560"/>
                  </a:cubicBezTo>
                  <a:cubicBezTo>
                    <a:pt x="458904" y="287783"/>
                    <a:pt x="459717" y="290229"/>
                    <a:pt x="461343" y="291044"/>
                  </a:cubicBezTo>
                  <a:cubicBezTo>
                    <a:pt x="468660" y="295937"/>
                    <a:pt x="475570" y="301645"/>
                    <a:pt x="482073" y="308168"/>
                  </a:cubicBezTo>
                  <a:cubicBezTo>
                    <a:pt x="483293" y="309799"/>
                    <a:pt x="485731" y="310207"/>
                    <a:pt x="487357" y="308984"/>
                  </a:cubicBezTo>
                  <a:cubicBezTo>
                    <a:pt x="491829" y="305722"/>
                    <a:pt x="497113" y="304499"/>
                    <a:pt x="502397" y="305722"/>
                  </a:cubicBezTo>
                  <a:cubicBezTo>
                    <a:pt x="507681" y="306945"/>
                    <a:pt x="512152" y="310207"/>
                    <a:pt x="514591" y="315099"/>
                  </a:cubicBezTo>
                  <a:lnTo>
                    <a:pt x="520282" y="325700"/>
                  </a:lnTo>
                  <a:cubicBezTo>
                    <a:pt x="523127" y="330592"/>
                    <a:pt x="523127" y="336300"/>
                    <a:pt x="521095" y="341193"/>
                  </a:cubicBezTo>
                  <a:cubicBezTo>
                    <a:pt x="519062" y="346085"/>
                    <a:pt x="514591" y="349754"/>
                    <a:pt x="509713" y="351385"/>
                  </a:cubicBezTo>
                  <a:cubicBezTo>
                    <a:pt x="507681" y="352201"/>
                    <a:pt x="506462" y="353832"/>
                    <a:pt x="506868" y="355870"/>
                  </a:cubicBezTo>
                  <a:cubicBezTo>
                    <a:pt x="508900" y="364024"/>
                    <a:pt x="510120" y="372994"/>
                    <a:pt x="509307" y="381963"/>
                  </a:cubicBezTo>
                  <a:cubicBezTo>
                    <a:pt x="509307" y="384002"/>
                    <a:pt x="510933" y="385633"/>
                    <a:pt x="512965" y="386041"/>
                  </a:cubicBezTo>
                  <a:cubicBezTo>
                    <a:pt x="518249" y="386448"/>
                    <a:pt x="523127" y="389710"/>
                    <a:pt x="526379" y="394195"/>
                  </a:cubicBezTo>
                  <a:cubicBezTo>
                    <a:pt x="528818" y="398680"/>
                    <a:pt x="529631" y="404387"/>
                    <a:pt x="528005" y="409280"/>
                  </a:cubicBezTo>
                  <a:lnTo>
                    <a:pt x="524346" y="421104"/>
                  </a:lnTo>
                  <a:cubicBezTo>
                    <a:pt x="523127" y="425996"/>
                    <a:pt x="519062" y="430073"/>
                    <a:pt x="514185" y="432112"/>
                  </a:cubicBezTo>
                  <a:cubicBezTo>
                    <a:pt x="509307" y="434150"/>
                    <a:pt x="503616" y="433743"/>
                    <a:pt x="498739" y="431297"/>
                  </a:cubicBezTo>
                  <a:cubicBezTo>
                    <a:pt x="497113" y="430481"/>
                    <a:pt x="494674" y="430889"/>
                    <a:pt x="493454" y="432520"/>
                  </a:cubicBezTo>
                  <a:cubicBezTo>
                    <a:pt x="488577" y="439858"/>
                    <a:pt x="482480" y="446382"/>
                    <a:pt x="475976" y="452497"/>
                  </a:cubicBezTo>
                  <a:cubicBezTo>
                    <a:pt x="474757" y="453721"/>
                    <a:pt x="474757" y="455759"/>
                    <a:pt x="475976" y="457390"/>
                  </a:cubicBezTo>
                  <a:cubicBezTo>
                    <a:pt x="479228" y="461875"/>
                    <a:pt x="480447" y="467175"/>
                    <a:pt x="479228" y="472475"/>
                  </a:cubicBezTo>
                  <a:cubicBezTo>
                    <a:pt x="478008" y="477775"/>
                    <a:pt x="474757" y="481852"/>
                    <a:pt x="469879" y="484299"/>
                  </a:cubicBezTo>
                  <a:lnTo>
                    <a:pt x="458904" y="490414"/>
                  </a:lnTo>
                  <a:cubicBezTo>
                    <a:pt x="454026" y="492453"/>
                    <a:pt x="448742" y="492453"/>
                    <a:pt x="443458" y="490414"/>
                  </a:cubicBezTo>
                  <a:cubicBezTo>
                    <a:pt x="438580" y="488376"/>
                    <a:pt x="435329" y="484299"/>
                    <a:pt x="433296" y="479406"/>
                  </a:cubicBezTo>
                  <a:cubicBezTo>
                    <a:pt x="432890" y="477368"/>
                    <a:pt x="430451" y="476145"/>
                    <a:pt x="428419" y="476552"/>
                  </a:cubicBezTo>
                  <a:cubicBezTo>
                    <a:pt x="419883" y="478183"/>
                    <a:pt x="410534" y="478999"/>
                    <a:pt x="401591" y="478183"/>
                  </a:cubicBezTo>
                  <a:cubicBezTo>
                    <a:pt x="399559" y="478183"/>
                    <a:pt x="397933" y="479406"/>
                    <a:pt x="397933" y="481852"/>
                  </a:cubicBezTo>
                  <a:cubicBezTo>
                    <a:pt x="397120" y="486745"/>
                    <a:pt x="394275" y="491637"/>
                    <a:pt x="389804" y="494491"/>
                  </a:cubicBezTo>
                  <a:cubicBezTo>
                    <a:pt x="386552" y="496122"/>
                    <a:pt x="383300" y="497345"/>
                    <a:pt x="380048" y="497345"/>
                  </a:cubicBezTo>
                  <a:cubicBezTo>
                    <a:pt x="378016" y="497345"/>
                    <a:pt x="375984" y="496938"/>
                    <a:pt x="374358" y="496122"/>
                  </a:cubicBezTo>
                  <a:lnTo>
                    <a:pt x="362570" y="492861"/>
                  </a:lnTo>
                  <a:cubicBezTo>
                    <a:pt x="356879" y="490822"/>
                    <a:pt x="353221" y="487153"/>
                    <a:pt x="350782" y="481852"/>
                  </a:cubicBezTo>
                  <a:cubicBezTo>
                    <a:pt x="348750" y="477368"/>
                    <a:pt x="349156" y="471660"/>
                    <a:pt x="351595" y="466767"/>
                  </a:cubicBezTo>
                  <a:cubicBezTo>
                    <a:pt x="352408" y="465136"/>
                    <a:pt x="352002" y="463098"/>
                    <a:pt x="350376" y="461875"/>
                  </a:cubicBezTo>
                  <a:cubicBezTo>
                    <a:pt x="342653" y="456982"/>
                    <a:pt x="335743" y="451274"/>
                    <a:pt x="329645" y="444751"/>
                  </a:cubicBezTo>
                  <a:cubicBezTo>
                    <a:pt x="328426" y="443120"/>
                    <a:pt x="325987" y="443120"/>
                    <a:pt x="324361" y="444343"/>
                  </a:cubicBezTo>
                  <a:cubicBezTo>
                    <a:pt x="324361" y="444343"/>
                    <a:pt x="324361" y="444343"/>
                    <a:pt x="323955" y="444343"/>
                  </a:cubicBezTo>
                  <a:cubicBezTo>
                    <a:pt x="319890" y="447197"/>
                    <a:pt x="314199" y="448420"/>
                    <a:pt x="309322" y="447197"/>
                  </a:cubicBezTo>
                  <a:cubicBezTo>
                    <a:pt x="304038" y="446382"/>
                    <a:pt x="299566" y="442712"/>
                    <a:pt x="297128" y="438228"/>
                  </a:cubicBezTo>
                  <a:lnTo>
                    <a:pt x="291437" y="427219"/>
                  </a:lnTo>
                  <a:cubicBezTo>
                    <a:pt x="288592" y="422735"/>
                    <a:pt x="288592" y="417027"/>
                    <a:pt x="290218" y="412134"/>
                  </a:cubicBezTo>
                  <a:cubicBezTo>
                    <a:pt x="292656" y="406834"/>
                    <a:pt x="296721" y="403164"/>
                    <a:pt x="301599" y="401941"/>
                  </a:cubicBezTo>
                  <a:cubicBezTo>
                    <a:pt x="302005" y="401941"/>
                    <a:pt x="302005" y="401941"/>
                    <a:pt x="302005" y="401941"/>
                  </a:cubicBezTo>
                  <a:cubicBezTo>
                    <a:pt x="303631" y="401126"/>
                    <a:pt x="304851" y="399495"/>
                    <a:pt x="304444" y="397456"/>
                  </a:cubicBezTo>
                  <a:cubicBezTo>
                    <a:pt x="302412" y="388894"/>
                    <a:pt x="301599" y="379925"/>
                    <a:pt x="302005" y="370955"/>
                  </a:cubicBezTo>
                  <a:cubicBezTo>
                    <a:pt x="302005" y="369324"/>
                    <a:pt x="300786" y="367694"/>
                    <a:pt x="298753" y="367286"/>
                  </a:cubicBezTo>
                  <a:cubicBezTo>
                    <a:pt x="293063" y="366470"/>
                    <a:pt x="288185" y="363617"/>
                    <a:pt x="285340" y="358724"/>
                  </a:cubicBezTo>
                  <a:cubicBezTo>
                    <a:pt x="282495" y="354647"/>
                    <a:pt x="282088" y="348939"/>
                    <a:pt x="283307" y="343639"/>
                  </a:cubicBezTo>
                  <a:lnTo>
                    <a:pt x="286966" y="332223"/>
                  </a:lnTo>
                  <a:cubicBezTo>
                    <a:pt x="288592" y="326923"/>
                    <a:pt x="292656" y="323253"/>
                    <a:pt x="297534" y="321215"/>
                  </a:cubicBezTo>
                  <a:cubicBezTo>
                    <a:pt x="302005" y="319176"/>
                    <a:pt x="308102" y="319584"/>
                    <a:pt x="312980" y="322030"/>
                  </a:cubicBezTo>
                  <a:cubicBezTo>
                    <a:pt x="314606" y="322846"/>
                    <a:pt x="317045" y="322438"/>
                    <a:pt x="318264" y="320807"/>
                  </a:cubicBezTo>
                  <a:cubicBezTo>
                    <a:pt x="322735" y="313468"/>
                    <a:pt x="328833" y="306945"/>
                    <a:pt x="335336" y="300829"/>
                  </a:cubicBezTo>
                  <a:cubicBezTo>
                    <a:pt x="336556" y="299606"/>
                    <a:pt x="336556" y="297160"/>
                    <a:pt x="335336" y="295937"/>
                  </a:cubicBezTo>
                  <a:cubicBezTo>
                    <a:pt x="332084" y="291452"/>
                    <a:pt x="330865" y="286152"/>
                    <a:pt x="332084" y="280444"/>
                  </a:cubicBezTo>
                  <a:cubicBezTo>
                    <a:pt x="333304" y="275551"/>
                    <a:pt x="336556" y="271067"/>
                    <a:pt x="341433" y="268620"/>
                  </a:cubicBezTo>
                  <a:lnTo>
                    <a:pt x="352408" y="263320"/>
                  </a:lnTo>
                  <a:cubicBezTo>
                    <a:pt x="357286" y="260874"/>
                    <a:pt x="362570" y="260466"/>
                    <a:pt x="367854" y="262912"/>
                  </a:cubicBezTo>
                  <a:cubicBezTo>
                    <a:pt x="372732" y="264951"/>
                    <a:pt x="376796" y="269028"/>
                    <a:pt x="378016" y="273921"/>
                  </a:cubicBezTo>
                  <a:cubicBezTo>
                    <a:pt x="378829" y="275959"/>
                    <a:pt x="380861" y="277182"/>
                    <a:pt x="382894" y="276775"/>
                  </a:cubicBezTo>
                  <a:cubicBezTo>
                    <a:pt x="391836" y="274736"/>
                    <a:pt x="400778" y="274328"/>
                    <a:pt x="410127" y="274736"/>
                  </a:cubicBezTo>
                  <a:cubicBezTo>
                    <a:pt x="411753" y="274736"/>
                    <a:pt x="413786" y="273513"/>
                    <a:pt x="413786" y="271474"/>
                  </a:cubicBezTo>
                  <a:cubicBezTo>
                    <a:pt x="414599" y="266174"/>
                    <a:pt x="417444" y="261689"/>
                    <a:pt x="421915" y="258835"/>
                  </a:cubicBezTo>
                  <a:cubicBezTo>
                    <a:pt x="426386" y="255574"/>
                    <a:pt x="432077" y="255166"/>
                    <a:pt x="437361" y="256797"/>
                  </a:cubicBezTo>
                  <a:close/>
                  <a:moveTo>
                    <a:pt x="180861" y="114900"/>
                  </a:moveTo>
                  <a:cubicBezTo>
                    <a:pt x="145093" y="114900"/>
                    <a:pt x="116641" y="143035"/>
                    <a:pt x="116641" y="177694"/>
                  </a:cubicBezTo>
                  <a:cubicBezTo>
                    <a:pt x="116641" y="212352"/>
                    <a:pt x="145093" y="240487"/>
                    <a:pt x="180861" y="240487"/>
                  </a:cubicBezTo>
                  <a:cubicBezTo>
                    <a:pt x="216630" y="240487"/>
                    <a:pt x="245895" y="212352"/>
                    <a:pt x="245895" y="177694"/>
                  </a:cubicBezTo>
                  <a:cubicBezTo>
                    <a:pt x="245895" y="143035"/>
                    <a:pt x="216630" y="114900"/>
                    <a:pt x="180861" y="114900"/>
                  </a:cubicBezTo>
                  <a:close/>
                  <a:moveTo>
                    <a:pt x="180861" y="100629"/>
                  </a:moveTo>
                  <a:cubicBezTo>
                    <a:pt x="224759" y="100629"/>
                    <a:pt x="260121" y="135288"/>
                    <a:pt x="260121" y="177694"/>
                  </a:cubicBezTo>
                  <a:cubicBezTo>
                    <a:pt x="260121" y="220099"/>
                    <a:pt x="224759" y="254758"/>
                    <a:pt x="180861" y="254758"/>
                  </a:cubicBezTo>
                  <a:cubicBezTo>
                    <a:pt x="137777" y="254758"/>
                    <a:pt x="102415" y="220099"/>
                    <a:pt x="102415" y="177694"/>
                  </a:cubicBezTo>
                  <a:cubicBezTo>
                    <a:pt x="102415" y="135288"/>
                    <a:pt x="137777" y="100629"/>
                    <a:pt x="180861" y="100629"/>
                  </a:cubicBezTo>
                  <a:close/>
                  <a:moveTo>
                    <a:pt x="173413" y="14264"/>
                  </a:moveTo>
                  <a:cubicBezTo>
                    <a:pt x="170157" y="14264"/>
                    <a:pt x="167714" y="15487"/>
                    <a:pt x="166086" y="17525"/>
                  </a:cubicBezTo>
                  <a:cubicBezTo>
                    <a:pt x="164051" y="19563"/>
                    <a:pt x="163644" y="22008"/>
                    <a:pt x="164051" y="24453"/>
                  </a:cubicBezTo>
                  <a:cubicBezTo>
                    <a:pt x="166086" y="36272"/>
                    <a:pt x="158759" y="48091"/>
                    <a:pt x="147361" y="50944"/>
                  </a:cubicBezTo>
                  <a:cubicBezTo>
                    <a:pt x="135963" y="54205"/>
                    <a:pt x="124972" y="58280"/>
                    <a:pt x="115202" y="63986"/>
                  </a:cubicBezTo>
                  <a:cubicBezTo>
                    <a:pt x="104211" y="69692"/>
                    <a:pt x="91184" y="67246"/>
                    <a:pt x="84264" y="57058"/>
                  </a:cubicBezTo>
                  <a:cubicBezTo>
                    <a:pt x="82636" y="55020"/>
                    <a:pt x="80193" y="53390"/>
                    <a:pt x="77344" y="53390"/>
                  </a:cubicBezTo>
                  <a:cubicBezTo>
                    <a:pt x="74901" y="52982"/>
                    <a:pt x="72052" y="54205"/>
                    <a:pt x="70017" y="55835"/>
                  </a:cubicBezTo>
                  <a:lnTo>
                    <a:pt x="56990" y="68469"/>
                  </a:lnTo>
                  <a:cubicBezTo>
                    <a:pt x="54955" y="70507"/>
                    <a:pt x="54141" y="72952"/>
                    <a:pt x="54548" y="75397"/>
                  </a:cubicBezTo>
                  <a:cubicBezTo>
                    <a:pt x="54548" y="78250"/>
                    <a:pt x="55769" y="80288"/>
                    <a:pt x="58211" y="81511"/>
                  </a:cubicBezTo>
                  <a:cubicBezTo>
                    <a:pt x="68388" y="88847"/>
                    <a:pt x="71238" y="101889"/>
                    <a:pt x="65132" y="112485"/>
                  </a:cubicBezTo>
                  <a:cubicBezTo>
                    <a:pt x="59433" y="122266"/>
                    <a:pt x="54955" y="132863"/>
                    <a:pt x="52105" y="143459"/>
                  </a:cubicBezTo>
                  <a:cubicBezTo>
                    <a:pt x="48849" y="154871"/>
                    <a:pt x="37044" y="162207"/>
                    <a:pt x="25239" y="160169"/>
                  </a:cubicBezTo>
                  <a:cubicBezTo>
                    <a:pt x="22389" y="159761"/>
                    <a:pt x="19540" y="160169"/>
                    <a:pt x="17504" y="162207"/>
                  </a:cubicBezTo>
                  <a:cubicBezTo>
                    <a:pt x="15469" y="163837"/>
                    <a:pt x="14248" y="166282"/>
                    <a:pt x="14248" y="168727"/>
                  </a:cubicBezTo>
                  <a:lnTo>
                    <a:pt x="14248" y="186660"/>
                  </a:lnTo>
                  <a:cubicBezTo>
                    <a:pt x="14248" y="189105"/>
                    <a:pt x="15469" y="191143"/>
                    <a:pt x="17504" y="193181"/>
                  </a:cubicBezTo>
                  <a:cubicBezTo>
                    <a:pt x="19540" y="194811"/>
                    <a:pt x="22389" y="195626"/>
                    <a:pt x="25239" y="195218"/>
                  </a:cubicBezTo>
                  <a:cubicBezTo>
                    <a:pt x="37044" y="193181"/>
                    <a:pt x="48849" y="200517"/>
                    <a:pt x="52105" y="211521"/>
                  </a:cubicBezTo>
                  <a:cubicBezTo>
                    <a:pt x="54955" y="222525"/>
                    <a:pt x="59433" y="233121"/>
                    <a:pt x="65132" y="242902"/>
                  </a:cubicBezTo>
                  <a:cubicBezTo>
                    <a:pt x="71238" y="253091"/>
                    <a:pt x="68388" y="266541"/>
                    <a:pt x="58211" y="273469"/>
                  </a:cubicBezTo>
                  <a:cubicBezTo>
                    <a:pt x="55769" y="275099"/>
                    <a:pt x="54548" y="277137"/>
                    <a:pt x="54548" y="279990"/>
                  </a:cubicBezTo>
                  <a:cubicBezTo>
                    <a:pt x="54141" y="282435"/>
                    <a:pt x="54955" y="284880"/>
                    <a:pt x="56990" y="286918"/>
                  </a:cubicBezTo>
                  <a:lnTo>
                    <a:pt x="70017" y="299552"/>
                  </a:lnTo>
                  <a:cubicBezTo>
                    <a:pt x="72052" y="301183"/>
                    <a:pt x="74901" y="301998"/>
                    <a:pt x="77344" y="301998"/>
                  </a:cubicBezTo>
                  <a:cubicBezTo>
                    <a:pt x="80193" y="301590"/>
                    <a:pt x="82636" y="300368"/>
                    <a:pt x="84264" y="298330"/>
                  </a:cubicBezTo>
                  <a:cubicBezTo>
                    <a:pt x="88742" y="291809"/>
                    <a:pt x="96069" y="288141"/>
                    <a:pt x="103397" y="288141"/>
                  </a:cubicBezTo>
                  <a:cubicBezTo>
                    <a:pt x="107060" y="288141"/>
                    <a:pt x="111538" y="288956"/>
                    <a:pt x="115202" y="291401"/>
                  </a:cubicBezTo>
                  <a:cubicBezTo>
                    <a:pt x="124972" y="297107"/>
                    <a:pt x="135963" y="301590"/>
                    <a:pt x="147361" y="304443"/>
                  </a:cubicBezTo>
                  <a:cubicBezTo>
                    <a:pt x="158759" y="307296"/>
                    <a:pt x="166086" y="318707"/>
                    <a:pt x="164051" y="330527"/>
                  </a:cubicBezTo>
                  <a:cubicBezTo>
                    <a:pt x="163644" y="333379"/>
                    <a:pt x="164051" y="335417"/>
                    <a:pt x="166086" y="337862"/>
                  </a:cubicBezTo>
                  <a:cubicBezTo>
                    <a:pt x="167714" y="339900"/>
                    <a:pt x="170157" y="341123"/>
                    <a:pt x="173413" y="341123"/>
                  </a:cubicBezTo>
                  <a:lnTo>
                    <a:pt x="191325" y="341123"/>
                  </a:lnTo>
                  <a:cubicBezTo>
                    <a:pt x="193767" y="341123"/>
                    <a:pt x="196617" y="339900"/>
                    <a:pt x="198245" y="337862"/>
                  </a:cubicBezTo>
                  <a:cubicBezTo>
                    <a:pt x="200280" y="335417"/>
                    <a:pt x="200687" y="333379"/>
                    <a:pt x="200280" y="330527"/>
                  </a:cubicBezTo>
                  <a:cubicBezTo>
                    <a:pt x="198245" y="318707"/>
                    <a:pt x="205572" y="307296"/>
                    <a:pt x="217377" y="304443"/>
                  </a:cubicBezTo>
                  <a:cubicBezTo>
                    <a:pt x="228368" y="301590"/>
                    <a:pt x="239359" y="297107"/>
                    <a:pt x="249536" y="291401"/>
                  </a:cubicBezTo>
                  <a:cubicBezTo>
                    <a:pt x="260120" y="285288"/>
                    <a:pt x="273147" y="288141"/>
                    <a:pt x="280474" y="298330"/>
                  </a:cubicBezTo>
                  <a:cubicBezTo>
                    <a:pt x="281695" y="300368"/>
                    <a:pt x="284137" y="301590"/>
                    <a:pt x="286987" y="301998"/>
                  </a:cubicBezTo>
                  <a:cubicBezTo>
                    <a:pt x="289837" y="301998"/>
                    <a:pt x="292279" y="301183"/>
                    <a:pt x="294721" y="299552"/>
                  </a:cubicBezTo>
                  <a:lnTo>
                    <a:pt x="307341" y="286918"/>
                  </a:lnTo>
                  <a:cubicBezTo>
                    <a:pt x="309376" y="284880"/>
                    <a:pt x="310190" y="282435"/>
                    <a:pt x="309783" y="279990"/>
                  </a:cubicBezTo>
                  <a:cubicBezTo>
                    <a:pt x="309783" y="277137"/>
                    <a:pt x="308155" y="275099"/>
                    <a:pt x="306119" y="273469"/>
                  </a:cubicBezTo>
                  <a:cubicBezTo>
                    <a:pt x="295943" y="266541"/>
                    <a:pt x="293093" y="253091"/>
                    <a:pt x="299199" y="242902"/>
                  </a:cubicBezTo>
                  <a:cubicBezTo>
                    <a:pt x="304898" y="233121"/>
                    <a:pt x="309376" y="222525"/>
                    <a:pt x="312633" y="211521"/>
                  </a:cubicBezTo>
                  <a:cubicBezTo>
                    <a:pt x="315482" y="200517"/>
                    <a:pt x="327287" y="193181"/>
                    <a:pt x="339092" y="195218"/>
                  </a:cubicBezTo>
                  <a:cubicBezTo>
                    <a:pt x="341942" y="195626"/>
                    <a:pt x="344791" y="194811"/>
                    <a:pt x="346827" y="193181"/>
                  </a:cubicBezTo>
                  <a:cubicBezTo>
                    <a:pt x="348862" y="191143"/>
                    <a:pt x="350083" y="189105"/>
                    <a:pt x="350083" y="186660"/>
                  </a:cubicBezTo>
                  <a:lnTo>
                    <a:pt x="350083" y="168727"/>
                  </a:lnTo>
                  <a:cubicBezTo>
                    <a:pt x="350083" y="166282"/>
                    <a:pt x="348862" y="163837"/>
                    <a:pt x="346827" y="162207"/>
                  </a:cubicBezTo>
                  <a:cubicBezTo>
                    <a:pt x="344791" y="160169"/>
                    <a:pt x="341942" y="159761"/>
                    <a:pt x="339092" y="160169"/>
                  </a:cubicBezTo>
                  <a:cubicBezTo>
                    <a:pt x="327287" y="162207"/>
                    <a:pt x="315482" y="154871"/>
                    <a:pt x="312633" y="143459"/>
                  </a:cubicBezTo>
                  <a:cubicBezTo>
                    <a:pt x="309376" y="132863"/>
                    <a:pt x="304898" y="122266"/>
                    <a:pt x="299199" y="112485"/>
                  </a:cubicBezTo>
                  <a:cubicBezTo>
                    <a:pt x="293093" y="101889"/>
                    <a:pt x="295943" y="88847"/>
                    <a:pt x="306119" y="81511"/>
                  </a:cubicBezTo>
                  <a:cubicBezTo>
                    <a:pt x="308155" y="80288"/>
                    <a:pt x="309783" y="78250"/>
                    <a:pt x="309783" y="75397"/>
                  </a:cubicBezTo>
                  <a:cubicBezTo>
                    <a:pt x="310190" y="72952"/>
                    <a:pt x="309376" y="70507"/>
                    <a:pt x="307341" y="68469"/>
                  </a:cubicBezTo>
                  <a:lnTo>
                    <a:pt x="294721" y="55835"/>
                  </a:lnTo>
                  <a:cubicBezTo>
                    <a:pt x="292279" y="54205"/>
                    <a:pt x="289837" y="52982"/>
                    <a:pt x="286987" y="53390"/>
                  </a:cubicBezTo>
                  <a:cubicBezTo>
                    <a:pt x="284137" y="53390"/>
                    <a:pt x="281695" y="55020"/>
                    <a:pt x="280474" y="57058"/>
                  </a:cubicBezTo>
                  <a:cubicBezTo>
                    <a:pt x="273147" y="67246"/>
                    <a:pt x="260120" y="69692"/>
                    <a:pt x="249536" y="63986"/>
                  </a:cubicBezTo>
                  <a:cubicBezTo>
                    <a:pt x="239359" y="58280"/>
                    <a:pt x="228368" y="54205"/>
                    <a:pt x="217377" y="50944"/>
                  </a:cubicBezTo>
                  <a:cubicBezTo>
                    <a:pt x="205572" y="48091"/>
                    <a:pt x="198245" y="36272"/>
                    <a:pt x="200280" y="24453"/>
                  </a:cubicBezTo>
                  <a:cubicBezTo>
                    <a:pt x="200687" y="22008"/>
                    <a:pt x="200280" y="19563"/>
                    <a:pt x="198245" y="17525"/>
                  </a:cubicBezTo>
                  <a:cubicBezTo>
                    <a:pt x="196617" y="15487"/>
                    <a:pt x="193767" y="14264"/>
                    <a:pt x="191325" y="14264"/>
                  </a:cubicBezTo>
                  <a:close/>
                  <a:moveTo>
                    <a:pt x="173413" y="0"/>
                  </a:moveTo>
                  <a:lnTo>
                    <a:pt x="191325" y="0"/>
                  </a:lnTo>
                  <a:cubicBezTo>
                    <a:pt x="198245" y="0"/>
                    <a:pt x="205165" y="3260"/>
                    <a:pt x="209236" y="8559"/>
                  </a:cubicBezTo>
                  <a:cubicBezTo>
                    <a:pt x="213714" y="13857"/>
                    <a:pt x="215342" y="20785"/>
                    <a:pt x="214121" y="27306"/>
                  </a:cubicBezTo>
                  <a:cubicBezTo>
                    <a:pt x="213714" y="31789"/>
                    <a:pt x="216156" y="35865"/>
                    <a:pt x="221041" y="37087"/>
                  </a:cubicBezTo>
                  <a:cubicBezTo>
                    <a:pt x="233253" y="40348"/>
                    <a:pt x="245465" y="45238"/>
                    <a:pt x="256456" y="51759"/>
                  </a:cubicBezTo>
                  <a:cubicBezTo>
                    <a:pt x="260527" y="54205"/>
                    <a:pt x="265819" y="52982"/>
                    <a:pt x="268669" y="48906"/>
                  </a:cubicBezTo>
                  <a:cubicBezTo>
                    <a:pt x="272739" y="43201"/>
                    <a:pt x="278846" y="39940"/>
                    <a:pt x="285766" y="39125"/>
                  </a:cubicBezTo>
                  <a:cubicBezTo>
                    <a:pt x="292686" y="38718"/>
                    <a:pt x="299606" y="41163"/>
                    <a:pt x="304084" y="45646"/>
                  </a:cubicBezTo>
                  <a:lnTo>
                    <a:pt x="317110" y="58280"/>
                  </a:lnTo>
                  <a:cubicBezTo>
                    <a:pt x="321995" y="63171"/>
                    <a:pt x="324438" y="69692"/>
                    <a:pt x="324438" y="76620"/>
                  </a:cubicBezTo>
                  <a:cubicBezTo>
                    <a:pt x="323217" y="83549"/>
                    <a:pt x="319960" y="89662"/>
                    <a:pt x="313854" y="93737"/>
                  </a:cubicBezTo>
                  <a:cubicBezTo>
                    <a:pt x="310190" y="96183"/>
                    <a:pt x="308969" y="101073"/>
                    <a:pt x="311411" y="105149"/>
                  </a:cubicBezTo>
                  <a:cubicBezTo>
                    <a:pt x="317518" y="116153"/>
                    <a:pt x="322809" y="127564"/>
                    <a:pt x="326066" y="140199"/>
                  </a:cubicBezTo>
                  <a:cubicBezTo>
                    <a:pt x="327287" y="144274"/>
                    <a:pt x="331765" y="147127"/>
                    <a:pt x="336650" y="145904"/>
                  </a:cubicBezTo>
                  <a:cubicBezTo>
                    <a:pt x="343570" y="144682"/>
                    <a:pt x="350491" y="146720"/>
                    <a:pt x="355782" y="151203"/>
                  </a:cubicBezTo>
                  <a:cubicBezTo>
                    <a:pt x="361481" y="155686"/>
                    <a:pt x="364331" y="162207"/>
                    <a:pt x="364331" y="168727"/>
                  </a:cubicBezTo>
                  <a:lnTo>
                    <a:pt x="364331" y="186660"/>
                  </a:lnTo>
                  <a:cubicBezTo>
                    <a:pt x="364331" y="193181"/>
                    <a:pt x="361481" y="199702"/>
                    <a:pt x="355782" y="204185"/>
                  </a:cubicBezTo>
                  <a:cubicBezTo>
                    <a:pt x="350491" y="208260"/>
                    <a:pt x="343570" y="210298"/>
                    <a:pt x="336650" y="209075"/>
                  </a:cubicBezTo>
                  <a:cubicBezTo>
                    <a:pt x="331765" y="208260"/>
                    <a:pt x="327287" y="211113"/>
                    <a:pt x="326066" y="215189"/>
                  </a:cubicBezTo>
                  <a:cubicBezTo>
                    <a:pt x="322809" y="227823"/>
                    <a:pt x="317518" y="239234"/>
                    <a:pt x="311411" y="250238"/>
                  </a:cubicBezTo>
                  <a:cubicBezTo>
                    <a:pt x="308969" y="254314"/>
                    <a:pt x="310190" y="259205"/>
                    <a:pt x="313854" y="261650"/>
                  </a:cubicBezTo>
                  <a:cubicBezTo>
                    <a:pt x="319960" y="265725"/>
                    <a:pt x="323217" y="271839"/>
                    <a:pt x="324438" y="278767"/>
                  </a:cubicBezTo>
                  <a:cubicBezTo>
                    <a:pt x="324438" y="285288"/>
                    <a:pt x="321995" y="292216"/>
                    <a:pt x="317110" y="297107"/>
                  </a:cubicBezTo>
                  <a:lnTo>
                    <a:pt x="304084" y="309334"/>
                  </a:lnTo>
                  <a:cubicBezTo>
                    <a:pt x="299606" y="314224"/>
                    <a:pt x="292686" y="316670"/>
                    <a:pt x="285766" y="316262"/>
                  </a:cubicBezTo>
                  <a:cubicBezTo>
                    <a:pt x="278846" y="315447"/>
                    <a:pt x="272739" y="312187"/>
                    <a:pt x="268669" y="306481"/>
                  </a:cubicBezTo>
                  <a:cubicBezTo>
                    <a:pt x="265819" y="302813"/>
                    <a:pt x="260527" y="301590"/>
                    <a:pt x="256456" y="303628"/>
                  </a:cubicBezTo>
                  <a:cubicBezTo>
                    <a:pt x="245465" y="310149"/>
                    <a:pt x="233253" y="315039"/>
                    <a:pt x="221041" y="318300"/>
                  </a:cubicBezTo>
                  <a:cubicBezTo>
                    <a:pt x="216156" y="319523"/>
                    <a:pt x="213714" y="323598"/>
                    <a:pt x="214121" y="328081"/>
                  </a:cubicBezTo>
                  <a:cubicBezTo>
                    <a:pt x="215342" y="335010"/>
                    <a:pt x="213714" y="341530"/>
                    <a:pt x="209236" y="346829"/>
                  </a:cubicBezTo>
                  <a:cubicBezTo>
                    <a:pt x="205165" y="352127"/>
                    <a:pt x="198245" y="355387"/>
                    <a:pt x="191325" y="355387"/>
                  </a:cubicBezTo>
                  <a:lnTo>
                    <a:pt x="173413" y="355387"/>
                  </a:lnTo>
                  <a:cubicBezTo>
                    <a:pt x="166086" y="355387"/>
                    <a:pt x="159573" y="352127"/>
                    <a:pt x="154688" y="346829"/>
                  </a:cubicBezTo>
                  <a:cubicBezTo>
                    <a:pt x="150617" y="341530"/>
                    <a:pt x="148989" y="335010"/>
                    <a:pt x="150210" y="328081"/>
                  </a:cubicBezTo>
                  <a:cubicBezTo>
                    <a:pt x="150617" y="323598"/>
                    <a:pt x="147768" y="319523"/>
                    <a:pt x="143697" y="318300"/>
                  </a:cubicBezTo>
                  <a:cubicBezTo>
                    <a:pt x="131078" y="315039"/>
                    <a:pt x="118865" y="310149"/>
                    <a:pt x="107874" y="303628"/>
                  </a:cubicBezTo>
                  <a:cubicBezTo>
                    <a:pt x="103804" y="301590"/>
                    <a:pt x="98512" y="302813"/>
                    <a:pt x="95662" y="306481"/>
                  </a:cubicBezTo>
                  <a:cubicBezTo>
                    <a:pt x="91592" y="312187"/>
                    <a:pt x="85485" y="315447"/>
                    <a:pt x="78565" y="316262"/>
                  </a:cubicBezTo>
                  <a:cubicBezTo>
                    <a:pt x="71645" y="316670"/>
                    <a:pt x="64725" y="314224"/>
                    <a:pt x="59840" y="309334"/>
                  </a:cubicBezTo>
                  <a:lnTo>
                    <a:pt x="47220" y="297107"/>
                  </a:lnTo>
                  <a:cubicBezTo>
                    <a:pt x="42336" y="292216"/>
                    <a:pt x="39893" y="285288"/>
                    <a:pt x="40300" y="278767"/>
                  </a:cubicBezTo>
                  <a:cubicBezTo>
                    <a:pt x="40707" y="271839"/>
                    <a:pt x="44778" y="265725"/>
                    <a:pt x="50477" y="261650"/>
                  </a:cubicBezTo>
                  <a:cubicBezTo>
                    <a:pt x="54141" y="259205"/>
                    <a:pt x="55362" y="254314"/>
                    <a:pt x="53327" y="250238"/>
                  </a:cubicBezTo>
                  <a:cubicBezTo>
                    <a:pt x="46406" y="239234"/>
                    <a:pt x="41521" y="227823"/>
                    <a:pt x="38265" y="215189"/>
                  </a:cubicBezTo>
                  <a:cubicBezTo>
                    <a:pt x="37044" y="211113"/>
                    <a:pt x="32159" y="208260"/>
                    <a:pt x="27681" y="209075"/>
                  </a:cubicBezTo>
                  <a:cubicBezTo>
                    <a:pt x="20761" y="210298"/>
                    <a:pt x="13840" y="208260"/>
                    <a:pt x="8141" y="204185"/>
                  </a:cubicBezTo>
                  <a:cubicBezTo>
                    <a:pt x="3257" y="199702"/>
                    <a:pt x="0" y="193181"/>
                    <a:pt x="0" y="186660"/>
                  </a:cubicBezTo>
                  <a:lnTo>
                    <a:pt x="0" y="168727"/>
                  </a:lnTo>
                  <a:cubicBezTo>
                    <a:pt x="0" y="162207"/>
                    <a:pt x="3257" y="155686"/>
                    <a:pt x="8141" y="151203"/>
                  </a:cubicBezTo>
                  <a:cubicBezTo>
                    <a:pt x="13840" y="146720"/>
                    <a:pt x="20761" y="144682"/>
                    <a:pt x="27681" y="145904"/>
                  </a:cubicBezTo>
                  <a:cubicBezTo>
                    <a:pt x="32159" y="147127"/>
                    <a:pt x="37044" y="144274"/>
                    <a:pt x="38265" y="140199"/>
                  </a:cubicBezTo>
                  <a:cubicBezTo>
                    <a:pt x="41521" y="127564"/>
                    <a:pt x="46406" y="116153"/>
                    <a:pt x="53327" y="105149"/>
                  </a:cubicBezTo>
                  <a:cubicBezTo>
                    <a:pt x="55362" y="101073"/>
                    <a:pt x="54141" y="96183"/>
                    <a:pt x="50477" y="93737"/>
                  </a:cubicBezTo>
                  <a:cubicBezTo>
                    <a:pt x="44778" y="89662"/>
                    <a:pt x="40707" y="83549"/>
                    <a:pt x="40300" y="76620"/>
                  </a:cubicBezTo>
                  <a:cubicBezTo>
                    <a:pt x="39893" y="69692"/>
                    <a:pt x="42336" y="63171"/>
                    <a:pt x="47220" y="58280"/>
                  </a:cubicBezTo>
                  <a:lnTo>
                    <a:pt x="59840" y="45646"/>
                  </a:lnTo>
                  <a:cubicBezTo>
                    <a:pt x="64725" y="41163"/>
                    <a:pt x="71645" y="38718"/>
                    <a:pt x="78565" y="39125"/>
                  </a:cubicBezTo>
                  <a:cubicBezTo>
                    <a:pt x="85485" y="39940"/>
                    <a:pt x="91592" y="43201"/>
                    <a:pt x="95662" y="48906"/>
                  </a:cubicBezTo>
                  <a:cubicBezTo>
                    <a:pt x="98512" y="52982"/>
                    <a:pt x="103804" y="54205"/>
                    <a:pt x="107874" y="51759"/>
                  </a:cubicBezTo>
                  <a:cubicBezTo>
                    <a:pt x="118865" y="45238"/>
                    <a:pt x="131078" y="40348"/>
                    <a:pt x="143697" y="37087"/>
                  </a:cubicBezTo>
                  <a:cubicBezTo>
                    <a:pt x="147768" y="35865"/>
                    <a:pt x="150617" y="31789"/>
                    <a:pt x="150210" y="27306"/>
                  </a:cubicBezTo>
                  <a:cubicBezTo>
                    <a:pt x="148989" y="20785"/>
                    <a:pt x="150617" y="13857"/>
                    <a:pt x="154688" y="8559"/>
                  </a:cubicBezTo>
                  <a:cubicBezTo>
                    <a:pt x="159573" y="3260"/>
                    <a:pt x="166086" y="0"/>
                    <a:pt x="17341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9" name="pole tekstowe 18">
              <a:extLst>
                <a:ext uri="{FF2B5EF4-FFF2-40B4-BE49-F238E27FC236}">
                  <a16:creationId xmlns:a16="http://schemas.microsoft.com/office/drawing/2014/main" id="{BE2C4808-D7D2-3C78-E7B4-5F36EF3C7B8C}"/>
                </a:ext>
              </a:extLst>
            </p:cNvPr>
            <p:cNvSpPr txBox="1"/>
            <p:nvPr/>
          </p:nvSpPr>
          <p:spPr>
            <a:xfrm>
              <a:off x="6052088" y="1682466"/>
              <a:ext cx="984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600">
                  <a:latin typeface="Arial" panose="020B0604020202020204" pitchFamily="34" charset="0"/>
                  <a:cs typeface="Arial" panose="020B0604020202020204" pitchFamily="34" charset="0"/>
                </a:rPr>
                <a:t>continuous data transformation</a:t>
              </a:r>
            </a:p>
          </p:txBody>
        </p:sp>
      </p:grpSp>
      <p:grpSp>
        <p:nvGrpSpPr>
          <p:cNvPr id="20" name="Grupa 19">
            <a:extLst>
              <a:ext uri="{FF2B5EF4-FFF2-40B4-BE49-F238E27FC236}">
                <a16:creationId xmlns:a16="http://schemas.microsoft.com/office/drawing/2014/main" id="{CA19D7D1-A1DA-21A5-7A62-526BAF0202F2}"/>
              </a:ext>
            </a:extLst>
          </p:cNvPr>
          <p:cNvGrpSpPr/>
          <p:nvPr/>
        </p:nvGrpSpPr>
        <p:grpSpPr>
          <a:xfrm>
            <a:off x="4730081" y="3321409"/>
            <a:ext cx="1458324" cy="166772"/>
            <a:chOff x="4802991" y="1272093"/>
            <a:chExt cx="1458324" cy="166772"/>
          </a:xfrm>
        </p:grpSpPr>
        <p:sp>
          <p:nvSpPr>
            <p:cNvPr id="21" name="Freeform 50">
              <a:extLst>
                <a:ext uri="{FF2B5EF4-FFF2-40B4-BE49-F238E27FC236}">
                  <a16:creationId xmlns:a16="http://schemas.microsoft.com/office/drawing/2014/main" id="{539EF3C8-B252-E85E-B8F1-2E4882585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9258" y="1272093"/>
              <a:ext cx="273747" cy="166772"/>
            </a:xfrm>
            <a:custGeom>
              <a:avLst/>
              <a:gdLst>
                <a:gd name="connsiteX0" fmla="*/ 114051 w 517457"/>
                <a:gd name="connsiteY0" fmla="*/ 395070 h 408912"/>
                <a:gd name="connsiteX1" fmla="*/ 510584 w 517457"/>
                <a:gd name="connsiteY1" fmla="*/ 395070 h 408912"/>
                <a:gd name="connsiteX2" fmla="*/ 517456 w 517457"/>
                <a:gd name="connsiteY2" fmla="*/ 401793 h 408912"/>
                <a:gd name="connsiteX3" fmla="*/ 510584 w 517457"/>
                <a:gd name="connsiteY3" fmla="*/ 408912 h 408912"/>
                <a:gd name="connsiteX4" fmla="*/ 114051 w 517457"/>
                <a:gd name="connsiteY4" fmla="*/ 408912 h 408912"/>
                <a:gd name="connsiteX5" fmla="*/ 106775 w 517457"/>
                <a:gd name="connsiteY5" fmla="*/ 401793 h 408912"/>
                <a:gd name="connsiteX6" fmla="*/ 114051 w 517457"/>
                <a:gd name="connsiteY6" fmla="*/ 395070 h 408912"/>
                <a:gd name="connsiteX7" fmla="*/ 7310 w 517457"/>
                <a:gd name="connsiteY7" fmla="*/ 395070 h 408912"/>
                <a:gd name="connsiteX8" fmla="*/ 52791 w 517457"/>
                <a:gd name="connsiteY8" fmla="*/ 395070 h 408912"/>
                <a:gd name="connsiteX9" fmla="*/ 60101 w 517457"/>
                <a:gd name="connsiteY9" fmla="*/ 401793 h 408912"/>
                <a:gd name="connsiteX10" fmla="*/ 52791 w 517457"/>
                <a:gd name="connsiteY10" fmla="*/ 408912 h 408912"/>
                <a:gd name="connsiteX11" fmla="*/ 7310 w 517457"/>
                <a:gd name="connsiteY11" fmla="*/ 408912 h 408912"/>
                <a:gd name="connsiteX12" fmla="*/ 0 w 517457"/>
                <a:gd name="connsiteY12" fmla="*/ 401793 h 408912"/>
                <a:gd name="connsiteX13" fmla="*/ 7310 w 517457"/>
                <a:gd name="connsiteY13" fmla="*/ 395070 h 408912"/>
                <a:gd name="connsiteX14" fmla="*/ 373453 w 517457"/>
                <a:gd name="connsiteY14" fmla="*/ 334562 h 408912"/>
                <a:gd name="connsiteX15" fmla="*/ 510599 w 517457"/>
                <a:gd name="connsiteY15" fmla="*/ 334562 h 408912"/>
                <a:gd name="connsiteX16" fmla="*/ 517457 w 517457"/>
                <a:gd name="connsiteY16" fmla="*/ 341681 h 408912"/>
                <a:gd name="connsiteX17" fmla="*/ 510599 w 517457"/>
                <a:gd name="connsiteY17" fmla="*/ 348404 h 408912"/>
                <a:gd name="connsiteX18" fmla="*/ 373453 w 517457"/>
                <a:gd name="connsiteY18" fmla="*/ 348404 h 408912"/>
                <a:gd name="connsiteX19" fmla="*/ 366596 w 517457"/>
                <a:gd name="connsiteY19" fmla="*/ 341681 h 408912"/>
                <a:gd name="connsiteX20" fmla="*/ 373453 w 517457"/>
                <a:gd name="connsiteY20" fmla="*/ 334562 h 408912"/>
                <a:gd name="connsiteX21" fmla="*/ 281318 w 517457"/>
                <a:gd name="connsiteY21" fmla="*/ 334562 h 408912"/>
                <a:gd name="connsiteX22" fmla="*/ 326900 w 517457"/>
                <a:gd name="connsiteY22" fmla="*/ 334562 h 408912"/>
                <a:gd name="connsiteX23" fmla="*/ 334161 w 517457"/>
                <a:gd name="connsiteY23" fmla="*/ 341681 h 408912"/>
                <a:gd name="connsiteX24" fmla="*/ 326900 w 517457"/>
                <a:gd name="connsiteY24" fmla="*/ 348404 h 408912"/>
                <a:gd name="connsiteX25" fmla="*/ 281318 w 517457"/>
                <a:gd name="connsiteY25" fmla="*/ 348404 h 408912"/>
                <a:gd name="connsiteX26" fmla="*/ 274057 w 517457"/>
                <a:gd name="connsiteY26" fmla="*/ 341681 h 408912"/>
                <a:gd name="connsiteX27" fmla="*/ 281318 w 517457"/>
                <a:gd name="connsiteY27" fmla="*/ 334562 h 408912"/>
                <a:gd name="connsiteX28" fmla="*/ 464257 w 517457"/>
                <a:gd name="connsiteY28" fmla="*/ 274058 h 408912"/>
                <a:gd name="connsiteX29" fmla="*/ 510550 w 517457"/>
                <a:gd name="connsiteY29" fmla="*/ 274058 h 408912"/>
                <a:gd name="connsiteX30" fmla="*/ 517454 w 517457"/>
                <a:gd name="connsiteY30" fmla="*/ 281177 h 408912"/>
                <a:gd name="connsiteX31" fmla="*/ 510550 w 517457"/>
                <a:gd name="connsiteY31" fmla="*/ 287900 h 408912"/>
                <a:gd name="connsiteX32" fmla="*/ 464257 w 517457"/>
                <a:gd name="connsiteY32" fmla="*/ 287900 h 408912"/>
                <a:gd name="connsiteX33" fmla="*/ 457353 w 517457"/>
                <a:gd name="connsiteY33" fmla="*/ 281177 h 408912"/>
                <a:gd name="connsiteX34" fmla="*/ 464257 w 517457"/>
                <a:gd name="connsiteY34" fmla="*/ 274058 h 408912"/>
                <a:gd name="connsiteX35" fmla="*/ 403601 w 517457"/>
                <a:gd name="connsiteY35" fmla="*/ 274058 h 408912"/>
                <a:gd name="connsiteX36" fmla="*/ 433790 w 517457"/>
                <a:gd name="connsiteY36" fmla="*/ 274058 h 408912"/>
                <a:gd name="connsiteX37" fmla="*/ 440940 w 517457"/>
                <a:gd name="connsiteY37" fmla="*/ 281177 h 408912"/>
                <a:gd name="connsiteX38" fmla="*/ 433790 w 517457"/>
                <a:gd name="connsiteY38" fmla="*/ 287900 h 408912"/>
                <a:gd name="connsiteX39" fmla="*/ 403601 w 517457"/>
                <a:gd name="connsiteY39" fmla="*/ 287900 h 408912"/>
                <a:gd name="connsiteX40" fmla="*/ 396848 w 517457"/>
                <a:gd name="connsiteY40" fmla="*/ 281177 h 408912"/>
                <a:gd name="connsiteX41" fmla="*/ 403601 w 517457"/>
                <a:gd name="connsiteY41" fmla="*/ 274058 h 408912"/>
                <a:gd name="connsiteX42" fmla="*/ 430894 w 517457"/>
                <a:gd name="connsiteY42" fmla="*/ 230808 h 408912"/>
                <a:gd name="connsiteX43" fmla="*/ 75916 w 517457"/>
                <a:gd name="connsiteY43" fmla="*/ 328791 h 408912"/>
                <a:gd name="connsiteX44" fmla="*/ 75916 w 517457"/>
                <a:gd name="connsiteY44" fmla="*/ 352985 h 408912"/>
                <a:gd name="connsiteX45" fmla="*/ 80348 w 517457"/>
                <a:gd name="connsiteY45" fmla="*/ 357420 h 408912"/>
                <a:gd name="connsiteX46" fmla="*/ 162142 w 517457"/>
                <a:gd name="connsiteY46" fmla="*/ 357420 h 408912"/>
                <a:gd name="connsiteX47" fmla="*/ 184706 w 517457"/>
                <a:gd name="connsiteY47" fmla="*/ 352581 h 408912"/>
                <a:gd name="connsiteX48" fmla="*/ 469574 w 517457"/>
                <a:gd name="connsiteY48" fmla="*/ 205001 h 408912"/>
                <a:gd name="connsiteX49" fmla="*/ 72290 w 517457"/>
                <a:gd name="connsiteY49" fmla="*/ 236856 h 408912"/>
                <a:gd name="connsiteX50" fmla="*/ 72290 w 517457"/>
                <a:gd name="connsiteY50" fmla="*/ 234840 h 408912"/>
                <a:gd name="connsiteX51" fmla="*/ 18701 w 517457"/>
                <a:gd name="connsiteY51" fmla="*/ 329598 h 408912"/>
                <a:gd name="connsiteX52" fmla="*/ 75916 w 517457"/>
                <a:gd name="connsiteY52" fmla="*/ 196130 h 408912"/>
                <a:gd name="connsiteX53" fmla="*/ 75916 w 517457"/>
                <a:gd name="connsiteY53" fmla="*/ 222340 h 408912"/>
                <a:gd name="connsiteX54" fmla="*/ 349100 w 517457"/>
                <a:gd name="connsiteY54" fmla="*/ 200163 h 408912"/>
                <a:gd name="connsiteX55" fmla="*/ 464257 w 517457"/>
                <a:gd name="connsiteY55" fmla="*/ 121012 h 408912"/>
                <a:gd name="connsiteX56" fmla="*/ 510550 w 517457"/>
                <a:gd name="connsiteY56" fmla="*/ 121012 h 408912"/>
                <a:gd name="connsiteX57" fmla="*/ 517454 w 517457"/>
                <a:gd name="connsiteY57" fmla="*/ 128131 h 408912"/>
                <a:gd name="connsiteX58" fmla="*/ 510550 w 517457"/>
                <a:gd name="connsiteY58" fmla="*/ 134854 h 408912"/>
                <a:gd name="connsiteX59" fmla="*/ 464257 w 517457"/>
                <a:gd name="connsiteY59" fmla="*/ 134854 h 408912"/>
                <a:gd name="connsiteX60" fmla="*/ 457353 w 517457"/>
                <a:gd name="connsiteY60" fmla="*/ 128131 h 408912"/>
                <a:gd name="connsiteX61" fmla="*/ 464257 w 517457"/>
                <a:gd name="connsiteY61" fmla="*/ 121012 h 408912"/>
                <a:gd name="connsiteX62" fmla="*/ 403601 w 517457"/>
                <a:gd name="connsiteY62" fmla="*/ 121012 h 408912"/>
                <a:gd name="connsiteX63" fmla="*/ 433790 w 517457"/>
                <a:gd name="connsiteY63" fmla="*/ 121012 h 408912"/>
                <a:gd name="connsiteX64" fmla="*/ 440940 w 517457"/>
                <a:gd name="connsiteY64" fmla="*/ 128131 h 408912"/>
                <a:gd name="connsiteX65" fmla="*/ 433790 w 517457"/>
                <a:gd name="connsiteY65" fmla="*/ 134854 h 408912"/>
                <a:gd name="connsiteX66" fmla="*/ 403601 w 517457"/>
                <a:gd name="connsiteY66" fmla="*/ 134854 h 408912"/>
                <a:gd name="connsiteX67" fmla="*/ 396848 w 517457"/>
                <a:gd name="connsiteY67" fmla="*/ 128131 h 408912"/>
                <a:gd name="connsiteX68" fmla="*/ 403601 w 517457"/>
                <a:gd name="connsiteY68" fmla="*/ 121012 h 408912"/>
                <a:gd name="connsiteX69" fmla="*/ 17492 w 517457"/>
                <a:gd name="connsiteY69" fmla="*/ 68712 h 408912"/>
                <a:gd name="connsiteX70" fmla="*/ 73499 w 517457"/>
                <a:gd name="connsiteY70" fmla="*/ 182017 h 408912"/>
                <a:gd name="connsiteX71" fmla="*/ 469574 w 517457"/>
                <a:gd name="connsiteY71" fmla="*/ 188066 h 408912"/>
                <a:gd name="connsiteX72" fmla="*/ 373453 w 517457"/>
                <a:gd name="connsiteY72" fmla="*/ 60508 h 408912"/>
                <a:gd name="connsiteX73" fmla="*/ 510599 w 517457"/>
                <a:gd name="connsiteY73" fmla="*/ 60508 h 408912"/>
                <a:gd name="connsiteX74" fmla="*/ 517457 w 517457"/>
                <a:gd name="connsiteY74" fmla="*/ 68516 h 408912"/>
                <a:gd name="connsiteX75" fmla="*/ 510599 w 517457"/>
                <a:gd name="connsiteY75" fmla="*/ 76103 h 408912"/>
                <a:gd name="connsiteX76" fmla="*/ 373453 w 517457"/>
                <a:gd name="connsiteY76" fmla="*/ 76103 h 408912"/>
                <a:gd name="connsiteX77" fmla="*/ 366596 w 517457"/>
                <a:gd name="connsiteY77" fmla="*/ 68516 h 408912"/>
                <a:gd name="connsiteX78" fmla="*/ 373453 w 517457"/>
                <a:gd name="connsiteY78" fmla="*/ 60508 h 408912"/>
                <a:gd name="connsiteX79" fmla="*/ 281318 w 517457"/>
                <a:gd name="connsiteY79" fmla="*/ 60508 h 408912"/>
                <a:gd name="connsiteX80" fmla="*/ 326900 w 517457"/>
                <a:gd name="connsiteY80" fmla="*/ 60508 h 408912"/>
                <a:gd name="connsiteX81" fmla="*/ 334161 w 517457"/>
                <a:gd name="connsiteY81" fmla="*/ 68516 h 408912"/>
                <a:gd name="connsiteX82" fmla="*/ 326900 w 517457"/>
                <a:gd name="connsiteY82" fmla="*/ 76103 h 408912"/>
                <a:gd name="connsiteX83" fmla="*/ 281318 w 517457"/>
                <a:gd name="connsiteY83" fmla="*/ 76103 h 408912"/>
                <a:gd name="connsiteX84" fmla="*/ 274057 w 517457"/>
                <a:gd name="connsiteY84" fmla="*/ 68516 h 408912"/>
                <a:gd name="connsiteX85" fmla="*/ 281318 w 517457"/>
                <a:gd name="connsiteY85" fmla="*/ 60508 h 408912"/>
                <a:gd name="connsiteX86" fmla="*/ 21118 w 517457"/>
                <a:gd name="connsiteY86" fmla="*/ 55002 h 408912"/>
                <a:gd name="connsiteX87" fmla="*/ 503420 w 517457"/>
                <a:gd name="connsiteY87" fmla="*/ 182017 h 408912"/>
                <a:gd name="connsiteX88" fmla="*/ 513896 w 517457"/>
                <a:gd name="connsiteY88" fmla="*/ 196534 h 408912"/>
                <a:gd name="connsiteX89" fmla="*/ 505435 w 517457"/>
                <a:gd name="connsiteY89" fmla="*/ 209840 h 408912"/>
                <a:gd name="connsiteX90" fmla="*/ 190750 w 517457"/>
                <a:gd name="connsiteY90" fmla="*/ 365081 h 408912"/>
                <a:gd name="connsiteX91" fmla="*/ 162142 w 517457"/>
                <a:gd name="connsiteY91" fmla="*/ 371533 h 408912"/>
                <a:gd name="connsiteX92" fmla="*/ 80348 w 517457"/>
                <a:gd name="connsiteY92" fmla="*/ 371533 h 408912"/>
                <a:gd name="connsiteX93" fmla="*/ 61814 w 517457"/>
                <a:gd name="connsiteY93" fmla="*/ 352985 h 408912"/>
                <a:gd name="connsiteX94" fmla="*/ 61814 w 517457"/>
                <a:gd name="connsiteY94" fmla="*/ 332823 h 408912"/>
                <a:gd name="connsiteX95" fmla="*/ 22327 w 517457"/>
                <a:gd name="connsiteY95" fmla="*/ 343710 h 408912"/>
                <a:gd name="connsiteX96" fmla="*/ 18701 w 517457"/>
                <a:gd name="connsiteY96" fmla="*/ 344517 h 408912"/>
                <a:gd name="connsiteX97" fmla="*/ 7419 w 517457"/>
                <a:gd name="connsiteY97" fmla="*/ 338872 h 408912"/>
                <a:gd name="connsiteX98" fmla="*/ 6210 w 517457"/>
                <a:gd name="connsiteY98" fmla="*/ 322743 h 408912"/>
                <a:gd name="connsiteX99" fmla="*/ 61814 w 517457"/>
                <a:gd name="connsiteY99" fmla="*/ 224356 h 408912"/>
                <a:gd name="connsiteX100" fmla="*/ 61814 w 517457"/>
                <a:gd name="connsiteY100" fmla="*/ 190485 h 408912"/>
                <a:gd name="connsiteX101" fmla="*/ 4196 w 517457"/>
                <a:gd name="connsiteY101" fmla="*/ 75566 h 408912"/>
                <a:gd name="connsiteX102" fmla="*/ 6210 w 517457"/>
                <a:gd name="connsiteY102" fmla="*/ 59841 h 408912"/>
                <a:gd name="connsiteX103" fmla="*/ 21118 w 517457"/>
                <a:gd name="connsiteY103" fmla="*/ 55002 h 408912"/>
                <a:gd name="connsiteX104" fmla="*/ 114051 w 517457"/>
                <a:gd name="connsiteY104" fmla="*/ 0 h 408912"/>
                <a:gd name="connsiteX105" fmla="*/ 510584 w 517457"/>
                <a:gd name="connsiteY105" fmla="*/ 0 h 408912"/>
                <a:gd name="connsiteX106" fmla="*/ 517456 w 517457"/>
                <a:gd name="connsiteY106" fmla="*/ 6541 h 408912"/>
                <a:gd name="connsiteX107" fmla="*/ 510584 w 517457"/>
                <a:gd name="connsiteY107" fmla="*/ 13852 h 408912"/>
                <a:gd name="connsiteX108" fmla="*/ 114051 w 517457"/>
                <a:gd name="connsiteY108" fmla="*/ 13852 h 408912"/>
                <a:gd name="connsiteX109" fmla="*/ 106775 w 517457"/>
                <a:gd name="connsiteY109" fmla="*/ 6541 h 408912"/>
                <a:gd name="connsiteX110" fmla="*/ 114051 w 517457"/>
                <a:gd name="connsiteY110" fmla="*/ 0 h 408912"/>
                <a:gd name="connsiteX111" fmla="*/ 7310 w 517457"/>
                <a:gd name="connsiteY111" fmla="*/ 0 h 408912"/>
                <a:gd name="connsiteX112" fmla="*/ 52791 w 517457"/>
                <a:gd name="connsiteY112" fmla="*/ 0 h 408912"/>
                <a:gd name="connsiteX113" fmla="*/ 60101 w 517457"/>
                <a:gd name="connsiteY113" fmla="*/ 6541 h 408912"/>
                <a:gd name="connsiteX114" fmla="*/ 52791 w 517457"/>
                <a:gd name="connsiteY114" fmla="*/ 13852 h 408912"/>
                <a:gd name="connsiteX115" fmla="*/ 7310 w 517457"/>
                <a:gd name="connsiteY115" fmla="*/ 13852 h 408912"/>
                <a:gd name="connsiteX116" fmla="*/ 0 w 517457"/>
                <a:gd name="connsiteY116" fmla="*/ 6541 h 408912"/>
                <a:gd name="connsiteX117" fmla="*/ 7310 w 517457"/>
                <a:gd name="connsiteY117" fmla="*/ 0 h 40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517457" h="408912">
                  <a:moveTo>
                    <a:pt x="114051" y="395070"/>
                  </a:moveTo>
                  <a:lnTo>
                    <a:pt x="510584" y="395070"/>
                  </a:lnTo>
                  <a:cubicBezTo>
                    <a:pt x="514626" y="395070"/>
                    <a:pt x="517456" y="397838"/>
                    <a:pt x="517456" y="401793"/>
                  </a:cubicBezTo>
                  <a:cubicBezTo>
                    <a:pt x="517456" y="405748"/>
                    <a:pt x="514626" y="408912"/>
                    <a:pt x="510584" y="408912"/>
                  </a:cubicBezTo>
                  <a:lnTo>
                    <a:pt x="114051" y="408912"/>
                  </a:lnTo>
                  <a:cubicBezTo>
                    <a:pt x="110413" y="408912"/>
                    <a:pt x="106775" y="405748"/>
                    <a:pt x="106775" y="401793"/>
                  </a:cubicBezTo>
                  <a:cubicBezTo>
                    <a:pt x="106775" y="397838"/>
                    <a:pt x="110413" y="395070"/>
                    <a:pt x="114051" y="395070"/>
                  </a:cubicBezTo>
                  <a:close/>
                  <a:moveTo>
                    <a:pt x="7310" y="395070"/>
                  </a:moveTo>
                  <a:lnTo>
                    <a:pt x="52791" y="395070"/>
                  </a:lnTo>
                  <a:cubicBezTo>
                    <a:pt x="56852" y="395070"/>
                    <a:pt x="60101" y="397838"/>
                    <a:pt x="60101" y="401793"/>
                  </a:cubicBezTo>
                  <a:cubicBezTo>
                    <a:pt x="60101" y="405748"/>
                    <a:pt x="56852" y="408912"/>
                    <a:pt x="52791" y="408912"/>
                  </a:cubicBezTo>
                  <a:lnTo>
                    <a:pt x="7310" y="408912"/>
                  </a:lnTo>
                  <a:cubicBezTo>
                    <a:pt x="3249" y="408912"/>
                    <a:pt x="0" y="405748"/>
                    <a:pt x="0" y="401793"/>
                  </a:cubicBezTo>
                  <a:cubicBezTo>
                    <a:pt x="0" y="397838"/>
                    <a:pt x="3249" y="395070"/>
                    <a:pt x="7310" y="395070"/>
                  </a:cubicBezTo>
                  <a:close/>
                  <a:moveTo>
                    <a:pt x="373453" y="334562"/>
                  </a:moveTo>
                  <a:lnTo>
                    <a:pt x="510599" y="334562"/>
                  </a:lnTo>
                  <a:cubicBezTo>
                    <a:pt x="514633" y="334562"/>
                    <a:pt x="517457" y="337330"/>
                    <a:pt x="517457" y="341681"/>
                  </a:cubicBezTo>
                  <a:cubicBezTo>
                    <a:pt x="517457" y="345635"/>
                    <a:pt x="514633" y="348404"/>
                    <a:pt x="510599" y="348404"/>
                  </a:cubicBezTo>
                  <a:lnTo>
                    <a:pt x="373453" y="348404"/>
                  </a:lnTo>
                  <a:cubicBezTo>
                    <a:pt x="369823" y="348404"/>
                    <a:pt x="366596" y="345635"/>
                    <a:pt x="366596" y="341681"/>
                  </a:cubicBezTo>
                  <a:cubicBezTo>
                    <a:pt x="366596" y="337330"/>
                    <a:pt x="369823" y="334562"/>
                    <a:pt x="373453" y="334562"/>
                  </a:cubicBezTo>
                  <a:close/>
                  <a:moveTo>
                    <a:pt x="281318" y="334562"/>
                  </a:moveTo>
                  <a:lnTo>
                    <a:pt x="326900" y="334562"/>
                  </a:lnTo>
                  <a:cubicBezTo>
                    <a:pt x="330934" y="334562"/>
                    <a:pt x="334161" y="337330"/>
                    <a:pt x="334161" y="341681"/>
                  </a:cubicBezTo>
                  <a:cubicBezTo>
                    <a:pt x="334161" y="345635"/>
                    <a:pt x="330934" y="348404"/>
                    <a:pt x="326900" y="348404"/>
                  </a:cubicBezTo>
                  <a:lnTo>
                    <a:pt x="281318" y="348404"/>
                  </a:lnTo>
                  <a:cubicBezTo>
                    <a:pt x="277284" y="348404"/>
                    <a:pt x="274057" y="345635"/>
                    <a:pt x="274057" y="341681"/>
                  </a:cubicBezTo>
                  <a:cubicBezTo>
                    <a:pt x="274057" y="337330"/>
                    <a:pt x="277284" y="334562"/>
                    <a:pt x="281318" y="334562"/>
                  </a:cubicBezTo>
                  <a:close/>
                  <a:moveTo>
                    <a:pt x="464257" y="274058"/>
                  </a:moveTo>
                  <a:lnTo>
                    <a:pt x="510550" y="274058"/>
                  </a:lnTo>
                  <a:cubicBezTo>
                    <a:pt x="514611" y="274058"/>
                    <a:pt x="517454" y="277222"/>
                    <a:pt x="517454" y="281177"/>
                  </a:cubicBezTo>
                  <a:cubicBezTo>
                    <a:pt x="517454" y="285131"/>
                    <a:pt x="514611" y="287900"/>
                    <a:pt x="510550" y="287900"/>
                  </a:cubicBezTo>
                  <a:lnTo>
                    <a:pt x="464257" y="287900"/>
                  </a:lnTo>
                  <a:cubicBezTo>
                    <a:pt x="460602" y="287900"/>
                    <a:pt x="457353" y="285131"/>
                    <a:pt x="457353" y="281177"/>
                  </a:cubicBezTo>
                  <a:cubicBezTo>
                    <a:pt x="457353" y="277222"/>
                    <a:pt x="460602" y="274058"/>
                    <a:pt x="464257" y="274058"/>
                  </a:cubicBezTo>
                  <a:close/>
                  <a:moveTo>
                    <a:pt x="403601" y="274058"/>
                  </a:moveTo>
                  <a:lnTo>
                    <a:pt x="433790" y="274058"/>
                  </a:lnTo>
                  <a:cubicBezTo>
                    <a:pt x="437762" y="274058"/>
                    <a:pt x="440940" y="277222"/>
                    <a:pt x="440940" y="281177"/>
                  </a:cubicBezTo>
                  <a:cubicBezTo>
                    <a:pt x="440940" y="285131"/>
                    <a:pt x="437762" y="287900"/>
                    <a:pt x="433790" y="287900"/>
                  </a:cubicBezTo>
                  <a:lnTo>
                    <a:pt x="403601" y="287900"/>
                  </a:lnTo>
                  <a:cubicBezTo>
                    <a:pt x="400026" y="287900"/>
                    <a:pt x="396848" y="285131"/>
                    <a:pt x="396848" y="281177"/>
                  </a:cubicBezTo>
                  <a:cubicBezTo>
                    <a:pt x="396848" y="277222"/>
                    <a:pt x="400026" y="274058"/>
                    <a:pt x="403601" y="274058"/>
                  </a:cubicBezTo>
                  <a:close/>
                  <a:moveTo>
                    <a:pt x="430894" y="230808"/>
                  </a:moveTo>
                  <a:lnTo>
                    <a:pt x="75916" y="328791"/>
                  </a:lnTo>
                  <a:lnTo>
                    <a:pt x="75916" y="352985"/>
                  </a:lnTo>
                  <a:cubicBezTo>
                    <a:pt x="75916" y="355404"/>
                    <a:pt x="77931" y="357420"/>
                    <a:pt x="80348" y="357420"/>
                  </a:cubicBezTo>
                  <a:lnTo>
                    <a:pt x="162142" y="357420"/>
                  </a:lnTo>
                  <a:cubicBezTo>
                    <a:pt x="169798" y="357420"/>
                    <a:pt x="177453" y="355807"/>
                    <a:pt x="184706" y="352581"/>
                  </a:cubicBezTo>
                  <a:close/>
                  <a:moveTo>
                    <a:pt x="469574" y="205001"/>
                  </a:moveTo>
                  <a:lnTo>
                    <a:pt x="72290" y="236856"/>
                  </a:lnTo>
                  <a:lnTo>
                    <a:pt x="72290" y="234840"/>
                  </a:lnTo>
                  <a:lnTo>
                    <a:pt x="18701" y="329598"/>
                  </a:lnTo>
                  <a:close/>
                  <a:moveTo>
                    <a:pt x="75916" y="196130"/>
                  </a:moveTo>
                  <a:lnTo>
                    <a:pt x="75916" y="222340"/>
                  </a:lnTo>
                  <a:lnTo>
                    <a:pt x="349100" y="200163"/>
                  </a:lnTo>
                  <a:close/>
                  <a:moveTo>
                    <a:pt x="464257" y="121012"/>
                  </a:moveTo>
                  <a:lnTo>
                    <a:pt x="510550" y="121012"/>
                  </a:lnTo>
                  <a:cubicBezTo>
                    <a:pt x="514611" y="121012"/>
                    <a:pt x="517454" y="124176"/>
                    <a:pt x="517454" y="128131"/>
                  </a:cubicBezTo>
                  <a:cubicBezTo>
                    <a:pt x="517454" y="131690"/>
                    <a:pt x="514611" y="134854"/>
                    <a:pt x="510550" y="134854"/>
                  </a:cubicBezTo>
                  <a:lnTo>
                    <a:pt x="464257" y="134854"/>
                  </a:lnTo>
                  <a:cubicBezTo>
                    <a:pt x="460602" y="134854"/>
                    <a:pt x="457353" y="131690"/>
                    <a:pt x="457353" y="128131"/>
                  </a:cubicBezTo>
                  <a:cubicBezTo>
                    <a:pt x="457353" y="124176"/>
                    <a:pt x="460602" y="121012"/>
                    <a:pt x="464257" y="121012"/>
                  </a:cubicBezTo>
                  <a:close/>
                  <a:moveTo>
                    <a:pt x="403601" y="121012"/>
                  </a:moveTo>
                  <a:lnTo>
                    <a:pt x="433790" y="121012"/>
                  </a:lnTo>
                  <a:cubicBezTo>
                    <a:pt x="437762" y="121012"/>
                    <a:pt x="440940" y="124176"/>
                    <a:pt x="440940" y="128131"/>
                  </a:cubicBezTo>
                  <a:cubicBezTo>
                    <a:pt x="440940" y="131690"/>
                    <a:pt x="437762" y="134854"/>
                    <a:pt x="433790" y="134854"/>
                  </a:cubicBezTo>
                  <a:lnTo>
                    <a:pt x="403601" y="134854"/>
                  </a:lnTo>
                  <a:cubicBezTo>
                    <a:pt x="400026" y="134854"/>
                    <a:pt x="396848" y="131690"/>
                    <a:pt x="396848" y="128131"/>
                  </a:cubicBezTo>
                  <a:cubicBezTo>
                    <a:pt x="396848" y="124176"/>
                    <a:pt x="400026" y="121012"/>
                    <a:pt x="403601" y="121012"/>
                  </a:cubicBezTo>
                  <a:close/>
                  <a:moveTo>
                    <a:pt x="17492" y="68712"/>
                  </a:moveTo>
                  <a:lnTo>
                    <a:pt x="73499" y="182017"/>
                  </a:lnTo>
                  <a:lnTo>
                    <a:pt x="469574" y="188066"/>
                  </a:lnTo>
                  <a:close/>
                  <a:moveTo>
                    <a:pt x="373453" y="60508"/>
                  </a:moveTo>
                  <a:lnTo>
                    <a:pt x="510599" y="60508"/>
                  </a:lnTo>
                  <a:cubicBezTo>
                    <a:pt x="514633" y="60508"/>
                    <a:pt x="517457" y="64301"/>
                    <a:pt x="517457" y="68516"/>
                  </a:cubicBezTo>
                  <a:cubicBezTo>
                    <a:pt x="517457" y="72309"/>
                    <a:pt x="514633" y="76103"/>
                    <a:pt x="510599" y="76103"/>
                  </a:cubicBezTo>
                  <a:lnTo>
                    <a:pt x="373453" y="76103"/>
                  </a:lnTo>
                  <a:cubicBezTo>
                    <a:pt x="369823" y="76103"/>
                    <a:pt x="366596" y="72309"/>
                    <a:pt x="366596" y="68516"/>
                  </a:cubicBezTo>
                  <a:cubicBezTo>
                    <a:pt x="366596" y="64301"/>
                    <a:pt x="369823" y="60508"/>
                    <a:pt x="373453" y="60508"/>
                  </a:cubicBezTo>
                  <a:close/>
                  <a:moveTo>
                    <a:pt x="281318" y="60508"/>
                  </a:moveTo>
                  <a:lnTo>
                    <a:pt x="326900" y="60508"/>
                  </a:lnTo>
                  <a:cubicBezTo>
                    <a:pt x="330934" y="60508"/>
                    <a:pt x="334161" y="64301"/>
                    <a:pt x="334161" y="68516"/>
                  </a:cubicBezTo>
                  <a:cubicBezTo>
                    <a:pt x="334161" y="72309"/>
                    <a:pt x="330934" y="76103"/>
                    <a:pt x="326900" y="76103"/>
                  </a:cubicBezTo>
                  <a:lnTo>
                    <a:pt x="281318" y="76103"/>
                  </a:lnTo>
                  <a:cubicBezTo>
                    <a:pt x="277284" y="76103"/>
                    <a:pt x="274057" y="72309"/>
                    <a:pt x="274057" y="68516"/>
                  </a:cubicBezTo>
                  <a:cubicBezTo>
                    <a:pt x="274057" y="64301"/>
                    <a:pt x="277284" y="60508"/>
                    <a:pt x="281318" y="60508"/>
                  </a:cubicBezTo>
                  <a:close/>
                  <a:moveTo>
                    <a:pt x="21118" y="55002"/>
                  </a:moveTo>
                  <a:lnTo>
                    <a:pt x="503420" y="182017"/>
                  </a:lnTo>
                  <a:cubicBezTo>
                    <a:pt x="509464" y="184034"/>
                    <a:pt x="513896" y="189679"/>
                    <a:pt x="513896" y="196534"/>
                  </a:cubicBezTo>
                  <a:cubicBezTo>
                    <a:pt x="513896" y="202179"/>
                    <a:pt x="510673" y="207421"/>
                    <a:pt x="505435" y="209840"/>
                  </a:cubicBezTo>
                  <a:lnTo>
                    <a:pt x="190750" y="365081"/>
                  </a:lnTo>
                  <a:cubicBezTo>
                    <a:pt x="181886" y="369517"/>
                    <a:pt x="171813" y="371533"/>
                    <a:pt x="162142" y="371533"/>
                  </a:cubicBezTo>
                  <a:lnTo>
                    <a:pt x="80348" y="371533"/>
                  </a:lnTo>
                  <a:cubicBezTo>
                    <a:pt x="69872" y="371533"/>
                    <a:pt x="61814" y="363468"/>
                    <a:pt x="61814" y="352985"/>
                  </a:cubicBezTo>
                  <a:lnTo>
                    <a:pt x="61814" y="332823"/>
                  </a:lnTo>
                  <a:lnTo>
                    <a:pt x="22327" y="343710"/>
                  </a:lnTo>
                  <a:cubicBezTo>
                    <a:pt x="21118" y="344114"/>
                    <a:pt x="19910" y="344517"/>
                    <a:pt x="18701" y="344517"/>
                  </a:cubicBezTo>
                  <a:cubicBezTo>
                    <a:pt x="14269" y="344517"/>
                    <a:pt x="10240" y="342501"/>
                    <a:pt x="7419" y="338872"/>
                  </a:cubicBezTo>
                  <a:cubicBezTo>
                    <a:pt x="3793" y="334436"/>
                    <a:pt x="2987" y="327985"/>
                    <a:pt x="6210" y="322743"/>
                  </a:cubicBezTo>
                  <a:lnTo>
                    <a:pt x="61814" y="224356"/>
                  </a:lnTo>
                  <a:lnTo>
                    <a:pt x="61814" y="190485"/>
                  </a:lnTo>
                  <a:lnTo>
                    <a:pt x="4196" y="75566"/>
                  </a:lnTo>
                  <a:cubicBezTo>
                    <a:pt x="1778" y="70324"/>
                    <a:pt x="2181" y="64276"/>
                    <a:pt x="6210" y="59841"/>
                  </a:cubicBezTo>
                  <a:cubicBezTo>
                    <a:pt x="9837" y="55002"/>
                    <a:pt x="15477" y="53389"/>
                    <a:pt x="21118" y="55002"/>
                  </a:cubicBezTo>
                  <a:close/>
                  <a:moveTo>
                    <a:pt x="114051" y="0"/>
                  </a:moveTo>
                  <a:lnTo>
                    <a:pt x="510584" y="0"/>
                  </a:lnTo>
                  <a:cubicBezTo>
                    <a:pt x="514626" y="0"/>
                    <a:pt x="517456" y="3078"/>
                    <a:pt x="517456" y="6541"/>
                  </a:cubicBezTo>
                  <a:cubicBezTo>
                    <a:pt x="517456" y="10389"/>
                    <a:pt x="514626" y="13852"/>
                    <a:pt x="510584" y="13852"/>
                  </a:cubicBezTo>
                  <a:lnTo>
                    <a:pt x="114051" y="13852"/>
                  </a:lnTo>
                  <a:cubicBezTo>
                    <a:pt x="110413" y="13852"/>
                    <a:pt x="106775" y="10389"/>
                    <a:pt x="106775" y="6541"/>
                  </a:cubicBezTo>
                  <a:cubicBezTo>
                    <a:pt x="106775" y="3078"/>
                    <a:pt x="110413" y="0"/>
                    <a:pt x="114051" y="0"/>
                  </a:cubicBezTo>
                  <a:close/>
                  <a:moveTo>
                    <a:pt x="7310" y="0"/>
                  </a:moveTo>
                  <a:lnTo>
                    <a:pt x="52791" y="0"/>
                  </a:lnTo>
                  <a:cubicBezTo>
                    <a:pt x="56852" y="0"/>
                    <a:pt x="60101" y="3078"/>
                    <a:pt x="60101" y="6541"/>
                  </a:cubicBezTo>
                  <a:cubicBezTo>
                    <a:pt x="60101" y="10389"/>
                    <a:pt x="56852" y="13852"/>
                    <a:pt x="52791" y="13852"/>
                  </a:cubicBezTo>
                  <a:lnTo>
                    <a:pt x="7310" y="13852"/>
                  </a:lnTo>
                  <a:cubicBezTo>
                    <a:pt x="3249" y="13852"/>
                    <a:pt x="0" y="10389"/>
                    <a:pt x="0" y="6541"/>
                  </a:cubicBezTo>
                  <a:cubicBezTo>
                    <a:pt x="0" y="3078"/>
                    <a:pt x="3249" y="0"/>
                    <a:pt x="731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725"/>
            </a:p>
          </p:txBody>
        </p:sp>
        <p:cxnSp>
          <p:nvCxnSpPr>
            <p:cNvPr id="22" name="Łącznik prosty ze strzałką 21">
              <a:extLst>
                <a:ext uri="{FF2B5EF4-FFF2-40B4-BE49-F238E27FC236}">
                  <a16:creationId xmlns:a16="http://schemas.microsoft.com/office/drawing/2014/main" id="{0A412115-0D84-1C2A-0774-E3ECFB6D087D}"/>
                </a:ext>
              </a:extLst>
            </p:cNvPr>
            <p:cNvCxnSpPr>
              <a:cxnSpLocks/>
            </p:cNvCxnSpPr>
            <p:nvPr/>
          </p:nvCxnSpPr>
          <p:spPr>
            <a:xfrm>
              <a:off x="4802991" y="1363595"/>
              <a:ext cx="533286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ze strzałką 22">
              <a:extLst>
                <a:ext uri="{FF2B5EF4-FFF2-40B4-BE49-F238E27FC236}">
                  <a16:creationId xmlns:a16="http://schemas.microsoft.com/office/drawing/2014/main" id="{7E889521-2905-F6FC-8D7A-53CB5403D128}"/>
                </a:ext>
              </a:extLst>
            </p:cNvPr>
            <p:cNvCxnSpPr>
              <a:cxnSpLocks/>
            </p:cNvCxnSpPr>
            <p:nvPr/>
          </p:nvCxnSpPr>
          <p:spPr>
            <a:xfrm>
              <a:off x="5765496" y="1355479"/>
              <a:ext cx="495819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a 23">
            <a:extLst>
              <a:ext uri="{FF2B5EF4-FFF2-40B4-BE49-F238E27FC236}">
                <a16:creationId xmlns:a16="http://schemas.microsoft.com/office/drawing/2014/main" id="{A71D17A5-D4A4-31CD-F83B-556BE8EDE3AA}"/>
              </a:ext>
            </a:extLst>
          </p:cNvPr>
          <p:cNvGrpSpPr/>
          <p:nvPr/>
        </p:nvGrpSpPr>
        <p:grpSpPr>
          <a:xfrm>
            <a:off x="6086649" y="3086537"/>
            <a:ext cx="984143" cy="917527"/>
            <a:chOff x="6052088" y="1041938"/>
            <a:chExt cx="984143" cy="917527"/>
          </a:xfrm>
        </p:grpSpPr>
        <p:sp>
          <p:nvSpPr>
            <p:cNvPr id="25" name="Freeform 39">
              <a:extLst>
                <a:ext uri="{FF2B5EF4-FFF2-40B4-BE49-F238E27FC236}">
                  <a16:creationId xmlns:a16="http://schemas.microsoft.com/office/drawing/2014/main" id="{80C0878E-963D-F838-F2C1-676B02006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4296" y="1041938"/>
              <a:ext cx="528850" cy="540475"/>
            </a:xfrm>
            <a:custGeom>
              <a:avLst/>
              <a:gdLst>
                <a:gd name="connsiteX0" fmla="*/ 193470 w 528850"/>
                <a:gd name="connsiteY0" fmla="*/ 421903 h 540475"/>
                <a:gd name="connsiteX1" fmla="*/ 180471 w 528850"/>
                <a:gd name="connsiteY1" fmla="*/ 424738 h 540475"/>
                <a:gd name="connsiteX2" fmla="*/ 166253 w 528850"/>
                <a:gd name="connsiteY2" fmla="*/ 440935 h 540475"/>
                <a:gd name="connsiteX3" fmla="*/ 184939 w 528850"/>
                <a:gd name="connsiteY3" fmla="*/ 476165 h 540475"/>
                <a:gd name="connsiteX4" fmla="*/ 221499 w 528850"/>
                <a:gd name="connsiteY4" fmla="*/ 458753 h 540475"/>
                <a:gd name="connsiteX5" fmla="*/ 219468 w 528850"/>
                <a:gd name="connsiteY5" fmla="*/ 437291 h 540475"/>
                <a:gd name="connsiteX6" fmla="*/ 202406 w 528850"/>
                <a:gd name="connsiteY6" fmla="*/ 423523 h 540475"/>
                <a:gd name="connsiteX7" fmla="*/ 193470 w 528850"/>
                <a:gd name="connsiteY7" fmla="*/ 421903 h 540475"/>
                <a:gd name="connsiteX8" fmla="*/ 206469 w 528850"/>
                <a:gd name="connsiteY8" fmla="*/ 409350 h 540475"/>
                <a:gd name="connsiteX9" fmla="*/ 232060 w 528850"/>
                <a:gd name="connsiteY9" fmla="*/ 430812 h 540475"/>
                <a:gd name="connsiteX10" fmla="*/ 234904 w 528850"/>
                <a:gd name="connsiteY10" fmla="*/ 462802 h 540475"/>
                <a:gd name="connsiteX11" fmla="*/ 194688 w 528850"/>
                <a:gd name="connsiteY11" fmla="*/ 491958 h 540475"/>
                <a:gd name="connsiteX12" fmla="*/ 180877 w 528850"/>
                <a:gd name="connsiteY12" fmla="*/ 489933 h 540475"/>
                <a:gd name="connsiteX13" fmla="*/ 152848 w 528850"/>
                <a:gd name="connsiteY13" fmla="*/ 436481 h 540475"/>
                <a:gd name="connsiteX14" fmla="*/ 173971 w 528850"/>
                <a:gd name="connsiteY14" fmla="*/ 412184 h 540475"/>
                <a:gd name="connsiteX15" fmla="*/ 206469 w 528850"/>
                <a:gd name="connsiteY15" fmla="*/ 409350 h 540475"/>
                <a:gd name="connsiteX16" fmla="*/ 213384 w 528850"/>
                <a:gd name="connsiteY16" fmla="*/ 374007 h 540475"/>
                <a:gd name="connsiteX17" fmla="*/ 212163 w 528850"/>
                <a:gd name="connsiteY17" fmla="*/ 374413 h 540475"/>
                <a:gd name="connsiteX18" fmla="*/ 211756 w 528850"/>
                <a:gd name="connsiteY18" fmla="*/ 375225 h 540475"/>
                <a:gd name="connsiteX19" fmla="*/ 195879 w 528850"/>
                <a:gd name="connsiteY19" fmla="*/ 388217 h 540475"/>
                <a:gd name="connsiteX20" fmla="*/ 179595 w 528850"/>
                <a:gd name="connsiteY20" fmla="*/ 389435 h 540475"/>
                <a:gd name="connsiteX21" fmla="*/ 161682 w 528850"/>
                <a:gd name="connsiteY21" fmla="*/ 378879 h 540475"/>
                <a:gd name="connsiteX22" fmla="*/ 161275 w 528850"/>
                <a:gd name="connsiteY22" fmla="*/ 378067 h 540475"/>
                <a:gd name="connsiteX23" fmla="*/ 160054 w 528850"/>
                <a:gd name="connsiteY23" fmla="*/ 378067 h 540475"/>
                <a:gd name="connsiteX24" fmla="*/ 151912 w 528850"/>
                <a:gd name="connsiteY24" fmla="*/ 382127 h 540475"/>
                <a:gd name="connsiteX25" fmla="*/ 151505 w 528850"/>
                <a:gd name="connsiteY25" fmla="*/ 382939 h 540475"/>
                <a:gd name="connsiteX26" fmla="*/ 151505 w 528850"/>
                <a:gd name="connsiteY26" fmla="*/ 383751 h 540475"/>
                <a:gd name="connsiteX27" fmla="*/ 150284 w 528850"/>
                <a:gd name="connsiteY27" fmla="*/ 403646 h 540475"/>
                <a:gd name="connsiteX28" fmla="*/ 139699 w 528850"/>
                <a:gd name="connsiteY28" fmla="*/ 416233 h 540475"/>
                <a:gd name="connsiteX29" fmla="*/ 119751 w 528850"/>
                <a:gd name="connsiteY29" fmla="*/ 421105 h 540475"/>
                <a:gd name="connsiteX30" fmla="*/ 118529 w 528850"/>
                <a:gd name="connsiteY30" fmla="*/ 421105 h 540475"/>
                <a:gd name="connsiteX31" fmla="*/ 118122 w 528850"/>
                <a:gd name="connsiteY31" fmla="*/ 421511 h 540475"/>
                <a:gd name="connsiteX32" fmla="*/ 115273 w 528850"/>
                <a:gd name="connsiteY32" fmla="*/ 430038 h 540475"/>
                <a:gd name="connsiteX33" fmla="*/ 115273 w 528850"/>
                <a:gd name="connsiteY33" fmla="*/ 430850 h 540475"/>
                <a:gd name="connsiteX34" fmla="*/ 116494 w 528850"/>
                <a:gd name="connsiteY34" fmla="*/ 431256 h 540475"/>
                <a:gd name="connsiteX35" fmla="*/ 129928 w 528850"/>
                <a:gd name="connsiteY35" fmla="*/ 446684 h 540475"/>
                <a:gd name="connsiteX36" fmla="*/ 131557 w 528850"/>
                <a:gd name="connsiteY36" fmla="*/ 462925 h 540475"/>
                <a:gd name="connsiteX37" fmla="*/ 120565 w 528850"/>
                <a:gd name="connsiteY37" fmla="*/ 480384 h 540475"/>
                <a:gd name="connsiteX38" fmla="*/ 120158 w 528850"/>
                <a:gd name="connsiteY38" fmla="*/ 480790 h 540475"/>
                <a:gd name="connsiteX39" fmla="*/ 120565 w 528850"/>
                <a:gd name="connsiteY39" fmla="*/ 481602 h 540475"/>
                <a:gd name="connsiteX40" fmla="*/ 124636 w 528850"/>
                <a:gd name="connsiteY40" fmla="*/ 489317 h 540475"/>
                <a:gd name="connsiteX41" fmla="*/ 125450 w 528850"/>
                <a:gd name="connsiteY41" fmla="*/ 490129 h 540475"/>
                <a:gd name="connsiteX42" fmla="*/ 126264 w 528850"/>
                <a:gd name="connsiteY42" fmla="*/ 490129 h 540475"/>
                <a:gd name="connsiteX43" fmla="*/ 135628 w 528850"/>
                <a:gd name="connsiteY43" fmla="*/ 486880 h 540475"/>
                <a:gd name="connsiteX44" fmla="*/ 147027 w 528850"/>
                <a:gd name="connsiteY44" fmla="*/ 491753 h 540475"/>
                <a:gd name="connsiteX45" fmla="*/ 159647 w 528850"/>
                <a:gd name="connsiteY45" fmla="*/ 502309 h 540475"/>
                <a:gd name="connsiteX46" fmla="*/ 164939 w 528850"/>
                <a:gd name="connsiteY46" fmla="*/ 522204 h 540475"/>
                <a:gd name="connsiteX47" fmla="*/ 164939 w 528850"/>
                <a:gd name="connsiteY47" fmla="*/ 522610 h 540475"/>
                <a:gd name="connsiteX48" fmla="*/ 165753 w 528850"/>
                <a:gd name="connsiteY48" fmla="*/ 523422 h 540475"/>
                <a:gd name="connsiteX49" fmla="*/ 174303 w 528850"/>
                <a:gd name="connsiteY49" fmla="*/ 525858 h 540475"/>
                <a:gd name="connsiteX50" fmla="*/ 175524 w 528850"/>
                <a:gd name="connsiteY50" fmla="*/ 525858 h 540475"/>
                <a:gd name="connsiteX51" fmla="*/ 175524 w 528850"/>
                <a:gd name="connsiteY51" fmla="*/ 525452 h 540475"/>
                <a:gd name="connsiteX52" fmla="*/ 191401 w 528850"/>
                <a:gd name="connsiteY52" fmla="*/ 512460 h 540475"/>
                <a:gd name="connsiteX53" fmla="*/ 208092 w 528850"/>
                <a:gd name="connsiteY53" fmla="*/ 511242 h 540475"/>
                <a:gd name="connsiteX54" fmla="*/ 225598 w 528850"/>
                <a:gd name="connsiteY54" fmla="*/ 521392 h 540475"/>
                <a:gd name="connsiteX55" fmla="*/ 226412 w 528850"/>
                <a:gd name="connsiteY55" fmla="*/ 522204 h 540475"/>
                <a:gd name="connsiteX56" fmla="*/ 227226 w 528850"/>
                <a:gd name="connsiteY56" fmla="*/ 522204 h 540475"/>
                <a:gd name="connsiteX57" fmla="*/ 235368 w 528850"/>
                <a:gd name="connsiteY57" fmla="*/ 518144 h 540475"/>
                <a:gd name="connsiteX58" fmla="*/ 236182 w 528850"/>
                <a:gd name="connsiteY58" fmla="*/ 517738 h 540475"/>
                <a:gd name="connsiteX59" fmla="*/ 235775 w 528850"/>
                <a:gd name="connsiteY59" fmla="*/ 516926 h 540475"/>
                <a:gd name="connsiteX60" fmla="*/ 235368 w 528850"/>
                <a:gd name="connsiteY60" fmla="*/ 516926 h 540475"/>
                <a:gd name="connsiteX61" fmla="*/ 237403 w 528850"/>
                <a:gd name="connsiteY61" fmla="*/ 496219 h 540475"/>
                <a:gd name="connsiteX62" fmla="*/ 247988 w 528850"/>
                <a:gd name="connsiteY62" fmla="*/ 484444 h 540475"/>
                <a:gd name="connsiteX63" fmla="*/ 267936 w 528850"/>
                <a:gd name="connsiteY63" fmla="*/ 479572 h 540475"/>
                <a:gd name="connsiteX64" fmla="*/ 268750 w 528850"/>
                <a:gd name="connsiteY64" fmla="*/ 479572 h 540475"/>
                <a:gd name="connsiteX65" fmla="*/ 269565 w 528850"/>
                <a:gd name="connsiteY65" fmla="*/ 478760 h 540475"/>
                <a:gd name="connsiteX66" fmla="*/ 272007 w 528850"/>
                <a:gd name="connsiteY66" fmla="*/ 470234 h 540475"/>
                <a:gd name="connsiteX67" fmla="*/ 271600 w 528850"/>
                <a:gd name="connsiteY67" fmla="*/ 469828 h 540475"/>
                <a:gd name="connsiteX68" fmla="*/ 270786 w 528850"/>
                <a:gd name="connsiteY68" fmla="*/ 469016 h 540475"/>
                <a:gd name="connsiteX69" fmla="*/ 257759 w 528850"/>
                <a:gd name="connsiteY69" fmla="*/ 453587 h 540475"/>
                <a:gd name="connsiteX70" fmla="*/ 256130 w 528850"/>
                <a:gd name="connsiteY70" fmla="*/ 437752 h 540475"/>
                <a:gd name="connsiteX71" fmla="*/ 266715 w 528850"/>
                <a:gd name="connsiteY71" fmla="*/ 420293 h 540475"/>
                <a:gd name="connsiteX72" fmla="*/ 267122 w 528850"/>
                <a:gd name="connsiteY72" fmla="*/ 419481 h 540475"/>
                <a:gd name="connsiteX73" fmla="*/ 267122 w 528850"/>
                <a:gd name="connsiteY73" fmla="*/ 419075 h 540475"/>
                <a:gd name="connsiteX74" fmla="*/ 263051 w 528850"/>
                <a:gd name="connsiteY74" fmla="*/ 410955 h 540475"/>
                <a:gd name="connsiteX75" fmla="*/ 262237 w 528850"/>
                <a:gd name="connsiteY75" fmla="*/ 410143 h 540475"/>
                <a:gd name="connsiteX76" fmla="*/ 261015 w 528850"/>
                <a:gd name="connsiteY76" fmla="*/ 410549 h 540475"/>
                <a:gd name="connsiteX77" fmla="*/ 240660 w 528850"/>
                <a:gd name="connsiteY77" fmla="*/ 408519 h 540475"/>
                <a:gd name="connsiteX78" fmla="*/ 227633 w 528850"/>
                <a:gd name="connsiteY78" fmla="*/ 397962 h 540475"/>
                <a:gd name="connsiteX79" fmla="*/ 222748 w 528850"/>
                <a:gd name="connsiteY79" fmla="*/ 378067 h 540475"/>
                <a:gd name="connsiteX80" fmla="*/ 222748 w 528850"/>
                <a:gd name="connsiteY80" fmla="*/ 377661 h 540475"/>
                <a:gd name="connsiteX81" fmla="*/ 221934 w 528850"/>
                <a:gd name="connsiteY81" fmla="*/ 377255 h 540475"/>
                <a:gd name="connsiteX82" fmla="*/ 217455 w 528850"/>
                <a:gd name="connsiteY82" fmla="*/ 361014 h 540475"/>
                <a:gd name="connsiteX83" fmla="*/ 226005 w 528850"/>
                <a:gd name="connsiteY83" fmla="*/ 363450 h 540475"/>
                <a:gd name="connsiteX84" fmla="*/ 236182 w 528850"/>
                <a:gd name="connsiteY84" fmla="*/ 372383 h 540475"/>
                <a:gd name="connsiteX85" fmla="*/ 234961 w 528850"/>
                <a:gd name="connsiteY85" fmla="*/ 384969 h 540475"/>
                <a:gd name="connsiteX86" fmla="*/ 235368 w 528850"/>
                <a:gd name="connsiteY86" fmla="*/ 385781 h 540475"/>
                <a:gd name="connsiteX87" fmla="*/ 251245 w 528850"/>
                <a:gd name="connsiteY87" fmla="*/ 399180 h 540475"/>
                <a:gd name="connsiteX88" fmla="*/ 252873 w 528850"/>
                <a:gd name="connsiteY88" fmla="*/ 399180 h 540475"/>
                <a:gd name="connsiteX89" fmla="*/ 265086 w 528850"/>
                <a:gd name="connsiteY89" fmla="*/ 396744 h 540475"/>
                <a:gd name="connsiteX90" fmla="*/ 275264 w 528850"/>
                <a:gd name="connsiteY90" fmla="*/ 404052 h 540475"/>
                <a:gd name="connsiteX91" fmla="*/ 279742 w 528850"/>
                <a:gd name="connsiteY91" fmla="*/ 412173 h 540475"/>
                <a:gd name="connsiteX92" fmla="*/ 280149 w 528850"/>
                <a:gd name="connsiteY92" fmla="*/ 425165 h 540475"/>
                <a:gd name="connsiteX93" fmla="*/ 270786 w 528850"/>
                <a:gd name="connsiteY93" fmla="*/ 433286 h 540475"/>
                <a:gd name="connsiteX94" fmla="*/ 269972 w 528850"/>
                <a:gd name="connsiteY94" fmla="*/ 434504 h 540475"/>
                <a:gd name="connsiteX95" fmla="*/ 271600 w 528850"/>
                <a:gd name="connsiteY95" fmla="*/ 454399 h 540475"/>
                <a:gd name="connsiteX96" fmla="*/ 272821 w 528850"/>
                <a:gd name="connsiteY96" fmla="*/ 455211 h 540475"/>
                <a:gd name="connsiteX97" fmla="*/ 283813 w 528850"/>
                <a:gd name="connsiteY97" fmla="*/ 462113 h 540475"/>
                <a:gd name="connsiteX98" fmla="*/ 285849 w 528850"/>
                <a:gd name="connsiteY98" fmla="*/ 475106 h 540475"/>
                <a:gd name="connsiteX99" fmla="*/ 282999 w 528850"/>
                <a:gd name="connsiteY99" fmla="*/ 483226 h 540475"/>
                <a:gd name="connsiteX100" fmla="*/ 274043 w 528850"/>
                <a:gd name="connsiteY100" fmla="*/ 492565 h 540475"/>
                <a:gd name="connsiteX101" fmla="*/ 261015 w 528850"/>
                <a:gd name="connsiteY101" fmla="*/ 491753 h 540475"/>
                <a:gd name="connsiteX102" fmla="*/ 259794 w 528850"/>
                <a:gd name="connsiteY102" fmla="*/ 492159 h 540475"/>
                <a:gd name="connsiteX103" fmla="*/ 246767 w 528850"/>
                <a:gd name="connsiteY103" fmla="*/ 507181 h 540475"/>
                <a:gd name="connsiteX104" fmla="*/ 246767 w 528850"/>
                <a:gd name="connsiteY104" fmla="*/ 507994 h 540475"/>
                <a:gd name="connsiteX105" fmla="*/ 246767 w 528850"/>
                <a:gd name="connsiteY105" fmla="*/ 508400 h 540475"/>
                <a:gd name="connsiteX106" fmla="*/ 249617 w 528850"/>
                <a:gd name="connsiteY106" fmla="*/ 520986 h 540475"/>
                <a:gd name="connsiteX107" fmla="*/ 241882 w 528850"/>
                <a:gd name="connsiteY107" fmla="*/ 530731 h 540475"/>
                <a:gd name="connsiteX108" fmla="*/ 233740 w 528850"/>
                <a:gd name="connsiteY108" fmla="*/ 535197 h 540475"/>
                <a:gd name="connsiteX109" fmla="*/ 220712 w 528850"/>
                <a:gd name="connsiteY109" fmla="*/ 535603 h 540475"/>
                <a:gd name="connsiteX110" fmla="*/ 212163 w 528850"/>
                <a:gd name="connsiteY110" fmla="*/ 525858 h 540475"/>
                <a:gd name="connsiteX111" fmla="*/ 210942 w 528850"/>
                <a:gd name="connsiteY111" fmla="*/ 525046 h 540475"/>
                <a:gd name="connsiteX112" fmla="*/ 190587 w 528850"/>
                <a:gd name="connsiteY112" fmla="*/ 526670 h 540475"/>
                <a:gd name="connsiteX113" fmla="*/ 189772 w 528850"/>
                <a:gd name="connsiteY113" fmla="*/ 527076 h 540475"/>
                <a:gd name="connsiteX114" fmla="*/ 182852 w 528850"/>
                <a:gd name="connsiteY114" fmla="*/ 537633 h 540475"/>
                <a:gd name="connsiteX115" fmla="*/ 174710 w 528850"/>
                <a:gd name="connsiteY115" fmla="*/ 540475 h 540475"/>
                <a:gd name="connsiteX116" fmla="*/ 169824 w 528850"/>
                <a:gd name="connsiteY116" fmla="*/ 539663 h 540475"/>
                <a:gd name="connsiteX117" fmla="*/ 161275 w 528850"/>
                <a:gd name="connsiteY117" fmla="*/ 536821 h 540475"/>
                <a:gd name="connsiteX118" fmla="*/ 151505 w 528850"/>
                <a:gd name="connsiteY118" fmla="*/ 528295 h 540475"/>
                <a:gd name="connsiteX119" fmla="*/ 152319 w 528850"/>
                <a:gd name="connsiteY119" fmla="*/ 515302 h 540475"/>
                <a:gd name="connsiteX120" fmla="*/ 151912 w 528850"/>
                <a:gd name="connsiteY120" fmla="*/ 514490 h 540475"/>
                <a:gd name="connsiteX121" fmla="*/ 136035 w 528850"/>
                <a:gd name="connsiteY121" fmla="*/ 501497 h 540475"/>
                <a:gd name="connsiteX122" fmla="*/ 134814 w 528850"/>
                <a:gd name="connsiteY122" fmla="*/ 501497 h 540475"/>
                <a:gd name="connsiteX123" fmla="*/ 122193 w 528850"/>
                <a:gd name="connsiteY123" fmla="*/ 503933 h 540475"/>
                <a:gd name="connsiteX124" fmla="*/ 112016 w 528850"/>
                <a:gd name="connsiteY124" fmla="*/ 496219 h 540475"/>
                <a:gd name="connsiteX125" fmla="*/ 107538 w 528850"/>
                <a:gd name="connsiteY125" fmla="*/ 488099 h 540475"/>
                <a:gd name="connsiteX126" fmla="*/ 107131 w 528850"/>
                <a:gd name="connsiteY126" fmla="*/ 475512 h 540475"/>
                <a:gd name="connsiteX127" fmla="*/ 116901 w 528850"/>
                <a:gd name="connsiteY127" fmla="*/ 466985 h 540475"/>
                <a:gd name="connsiteX128" fmla="*/ 117308 w 528850"/>
                <a:gd name="connsiteY128" fmla="*/ 466173 h 540475"/>
                <a:gd name="connsiteX129" fmla="*/ 115273 w 528850"/>
                <a:gd name="connsiteY129" fmla="*/ 446278 h 540475"/>
                <a:gd name="connsiteX130" fmla="*/ 114458 w 528850"/>
                <a:gd name="connsiteY130" fmla="*/ 445466 h 540475"/>
                <a:gd name="connsiteX131" fmla="*/ 103467 w 528850"/>
                <a:gd name="connsiteY131" fmla="*/ 438158 h 540475"/>
                <a:gd name="connsiteX132" fmla="*/ 101838 w 528850"/>
                <a:gd name="connsiteY132" fmla="*/ 425571 h 540475"/>
                <a:gd name="connsiteX133" fmla="*/ 104281 w 528850"/>
                <a:gd name="connsiteY133" fmla="*/ 417045 h 540475"/>
                <a:gd name="connsiteX134" fmla="*/ 113237 w 528850"/>
                <a:gd name="connsiteY134" fmla="*/ 407707 h 540475"/>
                <a:gd name="connsiteX135" fmla="*/ 126264 w 528850"/>
                <a:gd name="connsiteY135" fmla="*/ 408519 h 540475"/>
                <a:gd name="connsiteX136" fmla="*/ 127486 w 528850"/>
                <a:gd name="connsiteY136" fmla="*/ 408519 h 540475"/>
                <a:gd name="connsiteX137" fmla="*/ 140513 w 528850"/>
                <a:gd name="connsiteY137" fmla="*/ 393090 h 540475"/>
                <a:gd name="connsiteX138" fmla="*/ 140513 w 528850"/>
                <a:gd name="connsiteY138" fmla="*/ 392278 h 540475"/>
                <a:gd name="connsiteX139" fmla="*/ 137663 w 528850"/>
                <a:gd name="connsiteY139" fmla="*/ 379691 h 540475"/>
                <a:gd name="connsiteX140" fmla="*/ 145805 w 528850"/>
                <a:gd name="connsiteY140" fmla="*/ 369540 h 540475"/>
                <a:gd name="connsiteX141" fmla="*/ 153947 w 528850"/>
                <a:gd name="connsiteY141" fmla="*/ 365480 h 540475"/>
                <a:gd name="connsiteX142" fmla="*/ 166568 w 528850"/>
                <a:gd name="connsiteY142" fmla="*/ 365074 h 540475"/>
                <a:gd name="connsiteX143" fmla="*/ 175524 w 528850"/>
                <a:gd name="connsiteY143" fmla="*/ 374819 h 540475"/>
                <a:gd name="connsiteX144" fmla="*/ 176745 w 528850"/>
                <a:gd name="connsiteY144" fmla="*/ 375225 h 540475"/>
                <a:gd name="connsiteX145" fmla="*/ 196693 w 528850"/>
                <a:gd name="connsiteY145" fmla="*/ 374007 h 540475"/>
                <a:gd name="connsiteX146" fmla="*/ 197507 w 528850"/>
                <a:gd name="connsiteY146" fmla="*/ 372789 h 540475"/>
                <a:gd name="connsiteX147" fmla="*/ 204428 w 528850"/>
                <a:gd name="connsiteY147" fmla="*/ 362232 h 540475"/>
                <a:gd name="connsiteX148" fmla="*/ 217455 w 528850"/>
                <a:gd name="connsiteY148" fmla="*/ 361014 h 540475"/>
                <a:gd name="connsiteX149" fmla="*/ 418477 w 528850"/>
                <a:gd name="connsiteY149" fmla="*/ 337856 h 540475"/>
                <a:gd name="connsiteX150" fmla="*/ 365971 w 528850"/>
                <a:gd name="connsiteY150" fmla="*/ 364120 h 540475"/>
                <a:gd name="connsiteX151" fmla="*/ 393648 w 528850"/>
                <a:gd name="connsiteY151" fmla="*/ 415827 h 540475"/>
                <a:gd name="connsiteX152" fmla="*/ 425803 w 528850"/>
                <a:gd name="connsiteY152" fmla="*/ 413365 h 540475"/>
                <a:gd name="connsiteX153" fmla="*/ 446155 w 528850"/>
                <a:gd name="connsiteY153" fmla="*/ 389563 h 540475"/>
                <a:gd name="connsiteX154" fmla="*/ 418477 w 528850"/>
                <a:gd name="connsiteY154" fmla="*/ 337856 h 540475"/>
                <a:gd name="connsiteX155" fmla="*/ 400326 w 528850"/>
                <a:gd name="connsiteY155" fmla="*/ 321403 h 540475"/>
                <a:gd name="connsiteX156" fmla="*/ 422547 w 528850"/>
                <a:gd name="connsiteY156" fmla="*/ 323904 h 540475"/>
                <a:gd name="connsiteX157" fmla="*/ 459586 w 528850"/>
                <a:gd name="connsiteY157" fmla="*/ 394077 h 540475"/>
                <a:gd name="connsiteX158" fmla="*/ 431909 w 528850"/>
                <a:gd name="connsiteY158" fmla="*/ 426497 h 540475"/>
                <a:gd name="connsiteX159" fmla="*/ 407080 w 528850"/>
                <a:gd name="connsiteY159" fmla="*/ 432653 h 540475"/>
                <a:gd name="connsiteX160" fmla="*/ 389171 w 528850"/>
                <a:gd name="connsiteY160" fmla="*/ 429780 h 540475"/>
                <a:gd name="connsiteX161" fmla="*/ 352132 w 528850"/>
                <a:gd name="connsiteY161" fmla="*/ 359606 h 540475"/>
                <a:gd name="connsiteX162" fmla="*/ 400326 w 528850"/>
                <a:gd name="connsiteY162" fmla="*/ 321403 h 540475"/>
                <a:gd name="connsiteX163" fmla="*/ 432890 w 528850"/>
                <a:gd name="connsiteY163" fmla="*/ 270659 h 540475"/>
                <a:gd name="connsiteX164" fmla="*/ 429232 w 528850"/>
                <a:gd name="connsiteY164" fmla="*/ 271067 h 540475"/>
                <a:gd name="connsiteX165" fmla="*/ 428012 w 528850"/>
                <a:gd name="connsiteY165" fmla="*/ 273513 h 540475"/>
                <a:gd name="connsiteX166" fmla="*/ 408908 w 528850"/>
                <a:gd name="connsiteY166" fmla="*/ 289006 h 540475"/>
                <a:gd name="connsiteX167" fmla="*/ 385739 w 528850"/>
                <a:gd name="connsiteY167" fmla="*/ 290637 h 540475"/>
                <a:gd name="connsiteX168" fmla="*/ 365009 w 528850"/>
                <a:gd name="connsiteY168" fmla="*/ 278405 h 540475"/>
                <a:gd name="connsiteX169" fmla="*/ 362570 w 528850"/>
                <a:gd name="connsiteY169" fmla="*/ 275959 h 540475"/>
                <a:gd name="connsiteX170" fmla="*/ 358912 w 528850"/>
                <a:gd name="connsiteY170" fmla="*/ 275959 h 540475"/>
                <a:gd name="connsiteX171" fmla="*/ 347937 w 528850"/>
                <a:gd name="connsiteY171" fmla="*/ 281667 h 540475"/>
                <a:gd name="connsiteX172" fmla="*/ 346311 w 528850"/>
                <a:gd name="connsiteY172" fmla="*/ 284113 h 540475"/>
                <a:gd name="connsiteX173" fmla="*/ 346717 w 528850"/>
                <a:gd name="connsiteY173" fmla="*/ 286967 h 540475"/>
                <a:gd name="connsiteX174" fmla="*/ 345091 w 528850"/>
                <a:gd name="connsiteY174" fmla="*/ 311430 h 540475"/>
                <a:gd name="connsiteX175" fmla="*/ 330052 w 528850"/>
                <a:gd name="connsiteY175" fmla="*/ 328554 h 540475"/>
                <a:gd name="connsiteX176" fmla="*/ 306070 w 528850"/>
                <a:gd name="connsiteY176" fmla="*/ 334669 h 540475"/>
                <a:gd name="connsiteX177" fmla="*/ 302818 w 528850"/>
                <a:gd name="connsiteY177" fmla="*/ 334262 h 540475"/>
                <a:gd name="connsiteX178" fmla="*/ 300786 w 528850"/>
                <a:gd name="connsiteY178" fmla="*/ 336708 h 540475"/>
                <a:gd name="connsiteX179" fmla="*/ 297128 w 528850"/>
                <a:gd name="connsiteY179" fmla="*/ 348124 h 540475"/>
                <a:gd name="connsiteX180" fmla="*/ 297534 w 528850"/>
                <a:gd name="connsiteY180" fmla="*/ 350978 h 540475"/>
                <a:gd name="connsiteX181" fmla="*/ 300379 w 528850"/>
                <a:gd name="connsiteY181" fmla="*/ 353424 h 540475"/>
                <a:gd name="connsiteX182" fmla="*/ 316232 w 528850"/>
                <a:gd name="connsiteY182" fmla="*/ 371771 h 540475"/>
                <a:gd name="connsiteX183" fmla="*/ 318264 w 528850"/>
                <a:gd name="connsiteY183" fmla="*/ 394602 h 540475"/>
                <a:gd name="connsiteX184" fmla="*/ 306070 w 528850"/>
                <a:gd name="connsiteY184" fmla="*/ 415396 h 540475"/>
                <a:gd name="connsiteX185" fmla="*/ 303631 w 528850"/>
                <a:gd name="connsiteY185" fmla="*/ 417434 h 540475"/>
                <a:gd name="connsiteX186" fmla="*/ 303631 w 528850"/>
                <a:gd name="connsiteY186" fmla="*/ 420696 h 540475"/>
                <a:gd name="connsiteX187" fmla="*/ 309322 w 528850"/>
                <a:gd name="connsiteY187" fmla="*/ 431704 h 540475"/>
                <a:gd name="connsiteX188" fmla="*/ 312574 w 528850"/>
                <a:gd name="connsiteY188" fmla="*/ 433743 h 540475"/>
                <a:gd name="connsiteX189" fmla="*/ 315419 w 528850"/>
                <a:gd name="connsiteY189" fmla="*/ 432927 h 540475"/>
                <a:gd name="connsiteX190" fmla="*/ 315825 w 528850"/>
                <a:gd name="connsiteY190" fmla="*/ 432927 h 540475"/>
                <a:gd name="connsiteX191" fmla="*/ 326800 w 528850"/>
                <a:gd name="connsiteY191" fmla="*/ 429258 h 540475"/>
                <a:gd name="connsiteX192" fmla="*/ 340214 w 528850"/>
                <a:gd name="connsiteY192" fmla="*/ 435374 h 540475"/>
                <a:gd name="connsiteX193" fmla="*/ 358099 w 528850"/>
                <a:gd name="connsiteY193" fmla="*/ 449643 h 540475"/>
                <a:gd name="connsiteX194" fmla="*/ 364196 w 528850"/>
                <a:gd name="connsiteY194" fmla="*/ 473698 h 540475"/>
                <a:gd name="connsiteX195" fmla="*/ 363789 w 528850"/>
                <a:gd name="connsiteY195" fmla="*/ 476552 h 540475"/>
                <a:gd name="connsiteX196" fmla="*/ 366635 w 528850"/>
                <a:gd name="connsiteY196" fmla="*/ 478999 h 540475"/>
                <a:gd name="connsiteX197" fmla="*/ 378422 w 528850"/>
                <a:gd name="connsiteY197" fmla="*/ 482668 h 540475"/>
                <a:gd name="connsiteX198" fmla="*/ 382081 w 528850"/>
                <a:gd name="connsiteY198" fmla="*/ 482260 h 540475"/>
                <a:gd name="connsiteX199" fmla="*/ 383707 w 528850"/>
                <a:gd name="connsiteY199" fmla="*/ 479814 h 540475"/>
                <a:gd name="connsiteX200" fmla="*/ 402404 w 528850"/>
                <a:gd name="connsiteY200" fmla="*/ 463913 h 540475"/>
                <a:gd name="connsiteX201" fmla="*/ 425573 w 528850"/>
                <a:gd name="connsiteY201" fmla="*/ 462282 h 540475"/>
                <a:gd name="connsiteX202" fmla="*/ 447116 w 528850"/>
                <a:gd name="connsiteY202" fmla="*/ 474921 h 540475"/>
                <a:gd name="connsiteX203" fmla="*/ 449149 w 528850"/>
                <a:gd name="connsiteY203" fmla="*/ 477368 h 540475"/>
                <a:gd name="connsiteX204" fmla="*/ 452807 w 528850"/>
                <a:gd name="connsiteY204" fmla="*/ 477368 h 540475"/>
                <a:gd name="connsiteX205" fmla="*/ 463782 w 528850"/>
                <a:gd name="connsiteY205" fmla="*/ 471660 h 540475"/>
                <a:gd name="connsiteX206" fmla="*/ 465408 w 528850"/>
                <a:gd name="connsiteY206" fmla="*/ 469213 h 540475"/>
                <a:gd name="connsiteX207" fmla="*/ 465001 w 528850"/>
                <a:gd name="connsiteY207" fmla="*/ 466360 h 540475"/>
                <a:gd name="connsiteX208" fmla="*/ 466627 w 528850"/>
                <a:gd name="connsiteY208" fmla="*/ 441897 h 540475"/>
                <a:gd name="connsiteX209" fmla="*/ 481667 w 528850"/>
                <a:gd name="connsiteY209" fmla="*/ 424773 h 540475"/>
                <a:gd name="connsiteX210" fmla="*/ 505242 w 528850"/>
                <a:gd name="connsiteY210" fmla="*/ 418658 h 540475"/>
                <a:gd name="connsiteX211" fmla="*/ 508900 w 528850"/>
                <a:gd name="connsiteY211" fmla="*/ 418658 h 540475"/>
                <a:gd name="connsiteX212" fmla="*/ 510933 w 528850"/>
                <a:gd name="connsiteY212" fmla="*/ 416619 h 540475"/>
                <a:gd name="connsiteX213" fmla="*/ 514591 w 528850"/>
                <a:gd name="connsiteY213" fmla="*/ 404795 h 540475"/>
                <a:gd name="connsiteX214" fmla="*/ 514185 w 528850"/>
                <a:gd name="connsiteY214" fmla="*/ 401941 h 540475"/>
                <a:gd name="connsiteX215" fmla="*/ 511339 w 528850"/>
                <a:gd name="connsiteY215" fmla="*/ 399903 h 540475"/>
                <a:gd name="connsiteX216" fmla="*/ 495487 w 528850"/>
                <a:gd name="connsiteY216" fmla="*/ 381556 h 540475"/>
                <a:gd name="connsiteX217" fmla="*/ 493454 w 528850"/>
                <a:gd name="connsiteY217" fmla="*/ 358724 h 540475"/>
                <a:gd name="connsiteX218" fmla="*/ 505242 w 528850"/>
                <a:gd name="connsiteY218" fmla="*/ 337931 h 540475"/>
                <a:gd name="connsiteX219" fmla="*/ 507681 w 528850"/>
                <a:gd name="connsiteY219" fmla="*/ 335485 h 540475"/>
                <a:gd name="connsiteX220" fmla="*/ 507681 w 528850"/>
                <a:gd name="connsiteY220" fmla="*/ 332631 h 540475"/>
                <a:gd name="connsiteX221" fmla="*/ 501990 w 528850"/>
                <a:gd name="connsiteY221" fmla="*/ 321623 h 540475"/>
                <a:gd name="connsiteX222" fmla="*/ 499145 w 528850"/>
                <a:gd name="connsiteY222" fmla="*/ 319584 h 540475"/>
                <a:gd name="connsiteX223" fmla="*/ 495893 w 528850"/>
                <a:gd name="connsiteY223" fmla="*/ 320399 h 540475"/>
                <a:gd name="connsiteX224" fmla="*/ 471505 w 528850"/>
                <a:gd name="connsiteY224" fmla="*/ 317953 h 540475"/>
                <a:gd name="connsiteX225" fmla="*/ 453620 w 528850"/>
                <a:gd name="connsiteY225" fmla="*/ 303276 h 540475"/>
                <a:gd name="connsiteX226" fmla="*/ 447116 w 528850"/>
                <a:gd name="connsiteY226" fmla="*/ 279628 h 540475"/>
                <a:gd name="connsiteX227" fmla="*/ 447523 w 528850"/>
                <a:gd name="connsiteY227" fmla="*/ 276775 h 540475"/>
                <a:gd name="connsiteX228" fmla="*/ 444678 w 528850"/>
                <a:gd name="connsiteY228" fmla="*/ 274328 h 540475"/>
                <a:gd name="connsiteX229" fmla="*/ 437361 w 528850"/>
                <a:gd name="connsiteY229" fmla="*/ 256797 h 540475"/>
                <a:gd name="connsiteX230" fmla="*/ 449149 w 528850"/>
                <a:gd name="connsiteY230" fmla="*/ 260466 h 540475"/>
                <a:gd name="connsiteX231" fmla="*/ 460530 w 528850"/>
                <a:gd name="connsiteY231" fmla="*/ 271067 h 540475"/>
                <a:gd name="connsiteX232" fmla="*/ 460124 w 528850"/>
                <a:gd name="connsiteY232" fmla="*/ 286560 h 540475"/>
                <a:gd name="connsiteX233" fmla="*/ 461343 w 528850"/>
                <a:gd name="connsiteY233" fmla="*/ 291044 h 540475"/>
                <a:gd name="connsiteX234" fmla="*/ 482073 w 528850"/>
                <a:gd name="connsiteY234" fmla="*/ 308168 h 540475"/>
                <a:gd name="connsiteX235" fmla="*/ 487357 w 528850"/>
                <a:gd name="connsiteY235" fmla="*/ 308984 h 540475"/>
                <a:gd name="connsiteX236" fmla="*/ 502397 w 528850"/>
                <a:gd name="connsiteY236" fmla="*/ 305722 h 540475"/>
                <a:gd name="connsiteX237" fmla="*/ 514591 w 528850"/>
                <a:gd name="connsiteY237" fmla="*/ 315099 h 540475"/>
                <a:gd name="connsiteX238" fmla="*/ 520282 w 528850"/>
                <a:gd name="connsiteY238" fmla="*/ 325700 h 540475"/>
                <a:gd name="connsiteX239" fmla="*/ 521095 w 528850"/>
                <a:gd name="connsiteY239" fmla="*/ 341193 h 540475"/>
                <a:gd name="connsiteX240" fmla="*/ 509713 w 528850"/>
                <a:gd name="connsiteY240" fmla="*/ 351385 h 540475"/>
                <a:gd name="connsiteX241" fmla="*/ 506868 w 528850"/>
                <a:gd name="connsiteY241" fmla="*/ 355870 h 540475"/>
                <a:gd name="connsiteX242" fmla="*/ 509307 w 528850"/>
                <a:gd name="connsiteY242" fmla="*/ 381963 h 540475"/>
                <a:gd name="connsiteX243" fmla="*/ 512965 w 528850"/>
                <a:gd name="connsiteY243" fmla="*/ 386041 h 540475"/>
                <a:gd name="connsiteX244" fmla="*/ 526379 w 528850"/>
                <a:gd name="connsiteY244" fmla="*/ 394195 h 540475"/>
                <a:gd name="connsiteX245" fmla="*/ 528005 w 528850"/>
                <a:gd name="connsiteY245" fmla="*/ 409280 h 540475"/>
                <a:gd name="connsiteX246" fmla="*/ 524346 w 528850"/>
                <a:gd name="connsiteY246" fmla="*/ 421104 h 540475"/>
                <a:gd name="connsiteX247" fmla="*/ 514185 w 528850"/>
                <a:gd name="connsiteY247" fmla="*/ 432112 h 540475"/>
                <a:gd name="connsiteX248" fmla="*/ 498739 w 528850"/>
                <a:gd name="connsiteY248" fmla="*/ 431297 h 540475"/>
                <a:gd name="connsiteX249" fmla="*/ 493454 w 528850"/>
                <a:gd name="connsiteY249" fmla="*/ 432520 h 540475"/>
                <a:gd name="connsiteX250" fmla="*/ 475976 w 528850"/>
                <a:gd name="connsiteY250" fmla="*/ 452497 h 540475"/>
                <a:gd name="connsiteX251" fmla="*/ 475976 w 528850"/>
                <a:gd name="connsiteY251" fmla="*/ 457390 h 540475"/>
                <a:gd name="connsiteX252" fmla="*/ 479228 w 528850"/>
                <a:gd name="connsiteY252" fmla="*/ 472475 h 540475"/>
                <a:gd name="connsiteX253" fmla="*/ 469879 w 528850"/>
                <a:gd name="connsiteY253" fmla="*/ 484299 h 540475"/>
                <a:gd name="connsiteX254" fmla="*/ 458904 w 528850"/>
                <a:gd name="connsiteY254" fmla="*/ 490414 h 540475"/>
                <a:gd name="connsiteX255" fmla="*/ 443458 w 528850"/>
                <a:gd name="connsiteY255" fmla="*/ 490414 h 540475"/>
                <a:gd name="connsiteX256" fmla="*/ 433296 w 528850"/>
                <a:gd name="connsiteY256" fmla="*/ 479406 h 540475"/>
                <a:gd name="connsiteX257" fmla="*/ 428419 w 528850"/>
                <a:gd name="connsiteY257" fmla="*/ 476552 h 540475"/>
                <a:gd name="connsiteX258" fmla="*/ 401591 w 528850"/>
                <a:gd name="connsiteY258" fmla="*/ 478183 h 540475"/>
                <a:gd name="connsiteX259" fmla="*/ 397933 w 528850"/>
                <a:gd name="connsiteY259" fmla="*/ 481852 h 540475"/>
                <a:gd name="connsiteX260" fmla="*/ 389804 w 528850"/>
                <a:gd name="connsiteY260" fmla="*/ 494491 h 540475"/>
                <a:gd name="connsiteX261" fmla="*/ 380048 w 528850"/>
                <a:gd name="connsiteY261" fmla="*/ 497345 h 540475"/>
                <a:gd name="connsiteX262" fmla="*/ 374358 w 528850"/>
                <a:gd name="connsiteY262" fmla="*/ 496122 h 540475"/>
                <a:gd name="connsiteX263" fmla="*/ 362570 w 528850"/>
                <a:gd name="connsiteY263" fmla="*/ 492861 h 540475"/>
                <a:gd name="connsiteX264" fmla="*/ 350782 w 528850"/>
                <a:gd name="connsiteY264" fmla="*/ 481852 h 540475"/>
                <a:gd name="connsiteX265" fmla="*/ 351595 w 528850"/>
                <a:gd name="connsiteY265" fmla="*/ 466767 h 540475"/>
                <a:gd name="connsiteX266" fmla="*/ 350376 w 528850"/>
                <a:gd name="connsiteY266" fmla="*/ 461875 h 540475"/>
                <a:gd name="connsiteX267" fmla="*/ 329645 w 528850"/>
                <a:gd name="connsiteY267" fmla="*/ 444751 h 540475"/>
                <a:gd name="connsiteX268" fmla="*/ 324361 w 528850"/>
                <a:gd name="connsiteY268" fmla="*/ 444343 h 540475"/>
                <a:gd name="connsiteX269" fmla="*/ 323955 w 528850"/>
                <a:gd name="connsiteY269" fmla="*/ 444343 h 540475"/>
                <a:gd name="connsiteX270" fmla="*/ 309322 w 528850"/>
                <a:gd name="connsiteY270" fmla="*/ 447197 h 540475"/>
                <a:gd name="connsiteX271" fmla="*/ 297128 w 528850"/>
                <a:gd name="connsiteY271" fmla="*/ 438228 h 540475"/>
                <a:gd name="connsiteX272" fmla="*/ 291437 w 528850"/>
                <a:gd name="connsiteY272" fmla="*/ 427219 h 540475"/>
                <a:gd name="connsiteX273" fmla="*/ 290218 w 528850"/>
                <a:gd name="connsiteY273" fmla="*/ 412134 h 540475"/>
                <a:gd name="connsiteX274" fmla="*/ 301599 w 528850"/>
                <a:gd name="connsiteY274" fmla="*/ 401941 h 540475"/>
                <a:gd name="connsiteX275" fmla="*/ 302005 w 528850"/>
                <a:gd name="connsiteY275" fmla="*/ 401941 h 540475"/>
                <a:gd name="connsiteX276" fmla="*/ 304444 w 528850"/>
                <a:gd name="connsiteY276" fmla="*/ 397456 h 540475"/>
                <a:gd name="connsiteX277" fmla="*/ 302005 w 528850"/>
                <a:gd name="connsiteY277" fmla="*/ 370955 h 540475"/>
                <a:gd name="connsiteX278" fmla="*/ 298753 w 528850"/>
                <a:gd name="connsiteY278" fmla="*/ 367286 h 540475"/>
                <a:gd name="connsiteX279" fmla="*/ 285340 w 528850"/>
                <a:gd name="connsiteY279" fmla="*/ 358724 h 540475"/>
                <a:gd name="connsiteX280" fmla="*/ 283307 w 528850"/>
                <a:gd name="connsiteY280" fmla="*/ 343639 h 540475"/>
                <a:gd name="connsiteX281" fmla="*/ 286966 w 528850"/>
                <a:gd name="connsiteY281" fmla="*/ 332223 h 540475"/>
                <a:gd name="connsiteX282" fmla="*/ 297534 w 528850"/>
                <a:gd name="connsiteY282" fmla="*/ 321215 h 540475"/>
                <a:gd name="connsiteX283" fmla="*/ 312980 w 528850"/>
                <a:gd name="connsiteY283" fmla="*/ 322030 h 540475"/>
                <a:gd name="connsiteX284" fmla="*/ 318264 w 528850"/>
                <a:gd name="connsiteY284" fmla="*/ 320807 h 540475"/>
                <a:gd name="connsiteX285" fmla="*/ 335336 w 528850"/>
                <a:gd name="connsiteY285" fmla="*/ 300829 h 540475"/>
                <a:gd name="connsiteX286" fmla="*/ 335336 w 528850"/>
                <a:gd name="connsiteY286" fmla="*/ 295937 h 540475"/>
                <a:gd name="connsiteX287" fmla="*/ 332084 w 528850"/>
                <a:gd name="connsiteY287" fmla="*/ 280444 h 540475"/>
                <a:gd name="connsiteX288" fmla="*/ 341433 w 528850"/>
                <a:gd name="connsiteY288" fmla="*/ 268620 h 540475"/>
                <a:gd name="connsiteX289" fmla="*/ 352408 w 528850"/>
                <a:gd name="connsiteY289" fmla="*/ 263320 h 540475"/>
                <a:gd name="connsiteX290" fmla="*/ 367854 w 528850"/>
                <a:gd name="connsiteY290" fmla="*/ 262912 h 540475"/>
                <a:gd name="connsiteX291" fmla="*/ 378016 w 528850"/>
                <a:gd name="connsiteY291" fmla="*/ 273921 h 540475"/>
                <a:gd name="connsiteX292" fmla="*/ 382894 w 528850"/>
                <a:gd name="connsiteY292" fmla="*/ 276775 h 540475"/>
                <a:gd name="connsiteX293" fmla="*/ 410127 w 528850"/>
                <a:gd name="connsiteY293" fmla="*/ 274736 h 540475"/>
                <a:gd name="connsiteX294" fmla="*/ 413786 w 528850"/>
                <a:gd name="connsiteY294" fmla="*/ 271474 h 540475"/>
                <a:gd name="connsiteX295" fmla="*/ 421915 w 528850"/>
                <a:gd name="connsiteY295" fmla="*/ 258835 h 540475"/>
                <a:gd name="connsiteX296" fmla="*/ 437361 w 528850"/>
                <a:gd name="connsiteY296" fmla="*/ 256797 h 540475"/>
                <a:gd name="connsiteX297" fmla="*/ 180861 w 528850"/>
                <a:gd name="connsiteY297" fmla="*/ 114900 h 540475"/>
                <a:gd name="connsiteX298" fmla="*/ 116641 w 528850"/>
                <a:gd name="connsiteY298" fmla="*/ 177694 h 540475"/>
                <a:gd name="connsiteX299" fmla="*/ 180861 w 528850"/>
                <a:gd name="connsiteY299" fmla="*/ 240487 h 540475"/>
                <a:gd name="connsiteX300" fmla="*/ 245895 w 528850"/>
                <a:gd name="connsiteY300" fmla="*/ 177694 h 540475"/>
                <a:gd name="connsiteX301" fmla="*/ 180861 w 528850"/>
                <a:gd name="connsiteY301" fmla="*/ 114900 h 540475"/>
                <a:gd name="connsiteX302" fmla="*/ 180861 w 528850"/>
                <a:gd name="connsiteY302" fmla="*/ 100629 h 540475"/>
                <a:gd name="connsiteX303" fmla="*/ 260121 w 528850"/>
                <a:gd name="connsiteY303" fmla="*/ 177694 h 540475"/>
                <a:gd name="connsiteX304" fmla="*/ 180861 w 528850"/>
                <a:gd name="connsiteY304" fmla="*/ 254758 h 540475"/>
                <a:gd name="connsiteX305" fmla="*/ 102415 w 528850"/>
                <a:gd name="connsiteY305" fmla="*/ 177694 h 540475"/>
                <a:gd name="connsiteX306" fmla="*/ 180861 w 528850"/>
                <a:gd name="connsiteY306" fmla="*/ 100629 h 540475"/>
                <a:gd name="connsiteX307" fmla="*/ 173413 w 528850"/>
                <a:gd name="connsiteY307" fmla="*/ 14264 h 540475"/>
                <a:gd name="connsiteX308" fmla="*/ 166086 w 528850"/>
                <a:gd name="connsiteY308" fmla="*/ 17525 h 540475"/>
                <a:gd name="connsiteX309" fmla="*/ 164051 w 528850"/>
                <a:gd name="connsiteY309" fmla="*/ 24453 h 540475"/>
                <a:gd name="connsiteX310" fmla="*/ 147361 w 528850"/>
                <a:gd name="connsiteY310" fmla="*/ 50944 h 540475"/>
                <a:gd name="connsiteX311" fmla="*/ 115202 w 528850"/>
                <a:gd name="connsiteY311" fmla="*/ 63986 h 540475"/>
                <a:gd name="connsiteX312" fmla="*/ 84264 w 528850"/>
                <a:gd name="connsiteY312" fmla="*/ 57058 h 540475"/>
                <a:gd name="connsiteX313" fmla="*/ 77344 w 528850"/>
                <a:gd name="connsiteY313" fmla="*/ 53390 h 540475"/>
                <a:gd name="connsiteX314" fmla="*/ 70017 w 528850"/>
                <a:gd name="connsiteY314" fmla="*/ 55835 h 540475"/>
                <a:gd name="connsiteX315" fmla="*/ 56990 w 528850"/>
                <a:gd name="connsiteY315" fmla="*/ 68469 h 540475"/>
                <a:gd name="connsiteX316" fmla="*/ 54548 w 528850"/>
                <a:gd name="connsiteY316" fmla="*/ 75397 h 540475"/>
                <a:gd name="connsiteX317" fmla="*/ 58211 w 528850"/>
                <a:gd name="connsiteY317" fmla="*/ 81511 h 540475"/>
                <a:gd name="connsiteX318" fmla="*/ 65132 w 528850"/>
                <a:gd name="connsiteY318" fmla="*/ 112485 h 540475"/>
                <a:gd name="connsiteX319" fmla="*/ 52105 w 528850"/>
                <a:gd name="connsiteY319" fmla="*/ 143459 h 540475"/>
                <a:gd name="connsiteX320" fmla="*/ 25239 w 528850"/>
                <a:gd name="connsiteY320" fmla="*/ 160169 h 540475"/>
                <a:gd name="connsiteX321" fmla="*/ 17504 w 528850"/>
                <a:gd name="connsiteY321" fmla="*/ 162207 h 540475"/>
                <a:gd name="connsiteX322" fmla="*/ 14248 w 528850"/>
                <a:gd name="connsiteY322" fmla="*/ 168727 h 540475"/>
                <a:gd name="connsiteX323" fmla="*/ 14248 w 528850"/>
                <a:gd name="connsiteY323" fmla="*/ 186660 h 540475"/>
                <a:gd name="connsiteX324" fmla="*/ 17504 w 528850"/>
                <a:gd name="connsiteY324" fmla="*/ 193181 h 540475"/>
                <a:gd name="connsiteX325" fmla="*/ 25239 w 528850"/>
                <a:gd name="connsiteY325" fmla="*/ 195218 h 540475"/>
                <a:gd name="connsiteX326" fmla="*/ 52105 w 528850"/>
                <a:gd name="connsiteY326" fmla="*/ 211521 h 540475"/>
                <a:gd name="connsiteX327" fmla="*/ 65132 w 528850"/>
                <a:gd name="connsiteY327" fmla="*/ 242902 h 540475"/>
                <a:gd name="connsiteX328" fmla="*/ 58211 w 528850"/>
                <a:gd name="connsiteY328" fmla="*/ 273469 h 540475"/>
                <a:gd name="connsiteX329" fmla="*/ 54548 w 528850"/>
                <a:gd name="connsiteY329" fmla="*/ 279990 h 540475"/>
                <a:gd name="connsiteX330" fmla="*/ 56990 w 528850"/>
                <a:gd name="connsiteY330" fmla="*/ 286918 h 540475"/>
                <a:gd name="connsiteX331" fmla="*/ 70017 w 528850"/>
                <a:gd name="connsiteY331" fmla="*/ 299552 h 540475"/>
                <a:gd name="connsiteX332" fmla="*/ 77344 w 528850"/>
                <a:gd name="connsiteY332" fmla="*/ 301998 h 540475"/>
                <a:gd name="connsiteX333" fmla="*/ 84264 w 528850"/>
                <a:gd name="connsiteY333" fmla="*/ 298330 h 540475"/>
                <a:gd name="connsiteX334" fmla="*/ 103397 w 528850"/>
                <a:gd name="connsiteY334" fmla="*/ 288141 h 540475"/>
                <a:gd name="connsiteX335" fmla="*/ 115202 w 528850"/>
                <a:gd name="connsiteY335" fmla="*/ 291401 h 540475"/>
                <a:gd name="connsiteX336" fmla="*/ 147361 w 528850"/>
                <a:gd name="connsiteY336" fmla="*/ 304443 h 540475"/>
                <a:gd name="connsiteX337" fmla="*/ 164051 w 528850"/>
                <a:gd name="connsiteY337" fmla="*/ 330527 h 540475"/>
                <a:gd name="connsiteX338" fmla="*/ 166086 w 528850"/>
                <a:gd name="connsiteY338" fmla="*/ 337862 h 540475"/>
                <a:gd name="connsiteX339" fmla="*/ 173413 w 528850"/>
                <a:gd name="connsiteY339" fmla="*/ 341123 h 540475"/>
                <a:gd name="connsiteX340" fmla="*/ 191325 w 528850"/>
                <a:gd name="connsiteY340" fmla="*/ 341123 h 540475"/>
                <a:gd name="connsiteX341" fmla="*/ 198245 w 528850"/>
                <a:gd name="connsiteY341" fmla="*/ 337862 h 540475"/>
                <a:gd name="connsiteX342" fmla="*/ 200280 w 528850"/>
                <a:gd name="connsiteY342" fmla="*/ 330527 h 540475"/>
                <a:gd name="connsiteX343" fmla="*/ 217377 w 528850"/>
                <a:gd name="connsiteY343" fmla="*/ 304443 h 540475"/>
                <a:gd name="connsiteX344" fmla="*/ 249536 w 528850"/>
                <a:gd name="connsiteY344" fmla="*/ 291401 h 540475"/>
                <a:gd name="connsiteX345" fmla="*/ 280474 w 528850"/>
                <a:gd name="connsiteY345" fmla="*/ 298330 h 540475"/>
                <a:gd name="connsiteX346" fmla="*/ 286987 w 528850"/>
                <a:gd name="connsiteY346" fmla="*/ 301998 h 540475"/>
                <a:gd name="connsiteX347" fmla="*/ 294721 w 528850"/>
                <a:gd name="connsiteY347" fmla="*/ 299552 h 540475"/>
                <a:gd name="connsiteX348" fmla="*/ 307341 w 528850"/>
                <a:gd name="connsiteY348" fmla="*/ 286918 h 540475"/>
                <a:gd name="connsiteX349" fmla="*/ 309783 w 528850"/>
                <a:gd name="connsiteY349" fmla="*/ 279990 h 540475"/>
                <a:gd name="connsiteX350" fmla="*/ 306119 w 528850"/>
                <a:gd name="connsiteY350" fmla="*/ 273469 h 540475"/>
                <a:gd name="connsiteX351" fmla="*/ 299199 w 528850"/>
                <a:gd name="connsiteY351" fmla="*/ 242902 h 540475"/>
                <a:gd name="connsiteX352" fmla="*/ 312633 w 528850"/>
                <a:gd name="connsiteY352" fmla="*/ 211521 h 540475"/>
                <a:gd name="connsiteX353" fmla="*/ 339092 w 528850"/>
                <a:gd name="connsiteY353" fmla="*/ 195218 h 540475"/>
                <a:gd name="connsiteX354" fmla="*/ 346827 w 528850"/>
                <a:gd name="connsiteY354" fmla="*/ 193181 h 540475"/>
                <a:gd name="connsiteX355" fmla="*/ 350083 w 528850"/>
                <a:gd name="connsiteY355" fmla="*/ 186660 h 540475"/>
                <a:gd name="connsiteX356" fmla="*/ 350083 w 528850"/>
                <a:gd name="connsiteY356" fmla="*/ 168727 h 540475"/>
                <a:gd name="connsiteX357" fmla="*/ 346827 w 528850"/>
                <a:gd name="connsiteY357" fmla="*/ 162207 h 540475"/>
                <a:gd name="connsiteX358" fmla="*/ 339092 w 528850"/>
                <a:gd name="connsiteY358" fmla="*/ 160169 h 540475"/>
                <a:gd name="connsiteX359" fmla="*/ 312633 w 528850"/>
                <a:gd name="connsiteY359" fmla="*/ 143459 h 540475"/>
                <a:gd name="connsiteX360" fmla="*/ 299199 w 528850"/>
                <a:gd name="connsiteY360" fmla="*/ 112485 h 540475"/>
                <a:gd name="connsiteX361" fmla="*/ 306119 w 528850"/>
                <a:gd name="connsiteY361" fmla="*/ 81511 h 540475"/>
                <a:gd name="connsiteX362" fmla="*/ 309783 w 528850"/>
                <a:gd name="connsiteY362" fmla="*/ 75397 h 540475"/>
                <a:gd name="connsiteX363" fmla="*/ 307341 w 528850"/>
                <a:gd name="connsiteY363" fmla="*/ 68469 h 540475"/>
                <a:gd name="connsiteX364" fmla="*/ 294721 w 528850"/>
                <a:gd name="connsiteY364" fmla="*/ 55835 h 540475"/>
                <a:gd name="connsiteX365" fmla="*/ 286987 w 528850"/>
                <a:gd name="connsiteY365" fmla="*/ 53390 h 540475"/>
                <a:gd name="connsiteX366" fmla="*/ 280474 w 528850"/>
                <a:gd name="connsiteY366" fmla="*/ 57058 h 540475"/>
                <a:gd name="connsiteX367" fmla="*/ 249536 w 528850"/>
                <a:gd name="connsiteY367" fmla="*/ 63986 h 540475"/>
                <a:gd name="connsiteX368" fmla="*/ 217377 w 528850"/>
                <a:gd name="connsiteY368" fmla="*/ 50944 h 540475"/>
                <a:gd name="connsiteX369" fmla="*/ 200280 w 528850"/>
                <a:gd name="connsiteY369" fmla="*/ 24453 h 540475"/>
                <a:gd name="connsiteX370" fmla="*/ 198245 w 528850"/>
                <a:gd name="connsiteY370" fmla="*/ 17525 h 540475"/>
                <a:gd name="connsiteX371" fmla="*/ 191325 w 528850"/>
                <a:gd name="connsiteY371" fmla="*/ 14264 h 540475"/>
                <a:gd name="connsiteX372" fmla="*/ 173413 w 528850"/>
                <a:gd name="connsiteY372" fmla="*/ 0 h 540475"/>
                <a:gd name="connsiteX373" fmla="*/ 191325 w 528850"/>
                <a:gd name="connsiteY373" fmla="*/ 0 h 540475"/>
                <a:gd name="connsiteX374" fmla="*/ 209236 w 528850"/>
                <a:gd name="connsiteY374" fmla="*/ 8559 h 540475"/>
                <a:gd name="connsiteX375" fmla="*/ 214121 w 528850"/>
                <a:gd name="connsiteY375" fmla="*/ 27306 h 540475"/>
                <a:gd name="connsiteX376" fmla="*/ 221041 w 528850"/>
                <a:gd name="connsiteY376" fmla="*/ 37087 h 540475"/>
                <a:gd name="connsiteX377" fmla="*/ 256456 w 528850"/>
                <a:gd name="connsiteY377" fmla="*/ 51759 h 540475"/>
                <a:gd name="connsiteX378" fmla="*/ 268669 w 528850"/>
                <a:gd name="connsiteY378" fmla="*/ 48906 h 540475"/>
                <a:gd name="connsiteX379" fmla="*/ 285766 w 528850"/>
                <a:gd name="connsiteY379" fmla="*/ 39125 h 540475"/>
                <a:gd name="connsiteX380" fmla="*/ 304084 w 528850"/>
                <a:gd name="connsiteY380" fmla="*/ 45646 h 540475"/>
                <a:gd name="connsiteX381" fmla="*/ 317110 w 528850"/>
                <a:gd name="connsiteY381" fmla="*/ 58280 h 540475"/>
                <a:gd name="connsiteX382" fmla="*/ 324438 w 528850"/>
                <a:gd name="connsiteY382" fmla="*/ 76620 h 540475"/>
                <a:gd name="connsiteX383" fmla="*/ 313854 w 528850"/>
                <a:gd name="connsiteY383" fmla="*/ 93737 h 540475"/>
                <a:gd name="connsiteX384" fmla="*/ 311411 w 528850"/>
                <a:gd name="connsiteY384" fmla="*/ 105149 h 540475"/>
                <a:gd name="connsiteX385" fmla="*/ 326066 w 528850"/>
                <a:gd name="connsiteY385" fmla="*/ 140199 h 540475"/>
                <a:gd name="connsiteX386" fmla="*/ 336650 w 528850"/>
                <a:gd name="connsiteY386" fmla="*/ 145904 h 540475"/>
                <a:gd name="connsiteX387" fmla="*/ 355782 w 528850"/>
                <a:gd name="connsiteY387" fmla="*/ 151203 h 540475"/>
                <a:gd name="connsiteX388" fmla="*/ 364331 w 528850"/>
                <a:gd name="connsiteY388" fmla="*/ 168727 h 540475"/>
                <a:gd name="connsiteX389" fmla="*/ 364331 w 528850"/>
                <a:gd name="connsiteY389" fmla="*/ 186660 h 540475"/>
                <a:gd name="connsiteX390" fmla="*/ 355782 w 528850"/>
                <a:gd name="connsiteY390" fmla="*/ 204185 h 540475"/>
                <a:gd name="connsiteX391" fmla="*/ 336650 w 528850"/>
                <a:gd name="connsiteY391" fmla="*/ 209075 h 540475"/>
                <a:gd name="connsiteX392" fmla="*/ 326066 w 528850"/>
                <a:gd name="connsiteY392" fmla="*/ 215189 h 540475"/>
                <a:gd name="connsiteX393" fmla="*/ 311411 w 528850"/>
                <a:gd name="connsiteY393" fmla="*/ 250238 h 540475"/>
                <a:gd name="connsiteX394" fmla="*/ 313854 w 528850"/>
                <a:gd name="connsiteY394" fmla="*/ 261650 h 540475"/>
                <a:gd name="connsiteX395" fmla="*/ 324438 w 528850"/>
                <a:gd name="connsiteY395" fmla="*/ 278767 h 540475"/>
                <a:gd name="connsiteX396" fmla="*/ 317110 w 528850"/>
                <a:gd name="connsiteY396" fmla="*/ 297107 h 540475"/>
                <a:gd name="connsiteX397" fmla="*/ 304084 w 528850"/>
                <a:gd name="connsiteY397" fmla="*/ 309334 h 540475"/>
                <a:gd name="connsiteX398" fmla="*/ 285766 w 528850"/>
                <a:gd name="connsiteY398" fmla="*/ 316262 h 540475"/>
                <a:gd name="connsiteX399" fmla="*/ 268669 w 528850"/>
                <a:gd name="connsiteY399" fmla="*/ 306481 h 540475"/>
                <a:gd name="connsiteX400" fmla="*/ 256456 w 528850"/>
                <a:gd name="connsiteY400" fmla="*/ 303628 h 540475"/>
                <a:gd name="connsiteX401" fmla="*/ 221041 w 528850"/>
                <a:gd name="connsiteY401" fmla="*/ 318300 h 540475"/>
                <a:gd name="connsiteX402" fmla="*/ 214121 w 528850"/>
                <a:gd name="connsiteY402" fmla="*/ 328081 h 540475"/>
                <a:gd name="connsiteX403" fmla="*/ 209236 w 528850"/>
                <a:gd name="connsiteY403" fmla="*/ 346829 h 540475"/>
                <a:gd name="connsiteX404" fmla="*/ 191325 w 528850"/>
                <a:gd name="connsiteY404" fmla="*/ 355387 h 540475"/>
                <a:gd name="connsiteX405" fmla="*/ 173413 w 528850"/>
                <a:gd name="connsiteY405" fmla="*/ 355387 h 540475"/>
                <a:gd name="connsiteX406" fmla="*/ 154688 w 528850"/>
                <a:gd name="connsiteY406" fmla="*/ 346829 h 540475"/>
                <a:gd name="connsiteX407" fmla="*/ 150210 w 528850"/>
                <a:gd name="connsiteY407" fmla="*/ 328081 h 540475"/>
                <a:gd name="connsiteX408" fmla="*/ 143697 w 528850"/>
                <a:gd name="connsiteY408" fmla="*/ 318300 h 540475"/>
                <a:gd name="connsiteX409" fmla="*/ 107874 w 528850"/>
                <a:gd name="connsiteY409" fmla="*/ 303628 h 540475"/>
                <a:gd name="connsiteX410" fmla="*/ 95662 w 528850"/>
                <a:gd name="connsiteY410" fmla="*/ 306481 h 540475"/>
                <a:gd name="connsiteX411" fmla="*/ 78565 w 528850"/>
                <a:gd name="connsiteY411" fmla="*/ 316262 h 540475"/>
                <a:gd name="connsiteX412" fmla="*/ 59840 w 528850"/>
                <a:gd name="connsiteY412" fmla="*/ 309334 h 540475"/>
                <a:gd name="connsiteX413" fmla="*/ 47220 w 528850"/>
                <a:gd name="connsiteY413" fmla="*/ 297107 h 540475"/>
                <a:gd name="connsiteX414" fmla="*/ 40300 w 528850"/>
                <a:gd name="connsiteY414" fmla="*/ 278767 h 540475"/>
                <a:gd name="connsiteX415" fmla="*/ 50477 w 528850"/>
                <a:gd name="connsiteY415" fmla="*/ 261650 h 540475"/>
                <a:gd name="connsiteX416" fmla="*/ 53327 w 528850"/>
                <a:gd name="connsiteY416" fmla="*/ 250238 h 540475"/>
                <a:gd name="connsiteX417" fmla="*/ 38265 w 528850"/>
                <a:gd name="connsiteY417" fmla="*/ 215189 h 540475"/>
                <a:gd name="connsiteX418" fmla="*/ 27681 w 528850"/>
                <a:gd name="connsiteY418" fmla="*/ 209075 h 540475"/>
                <a:gd name="connsiteX419" fmla="*/ 8141 w 528850"/>
                <a:gd name="connsiteY419" fmla="*/ 204185 h 540475"/>
                <a:gd name="connsiteX420" fmla="*/ 0 w 528850"/>
                <a:gd name="connsiteY420" fmla="*/ 186660 h 540475"/>
                <a:gd name="connsiteX421" fmla="*/ 0 w 528850"/>
                <a:gd name="connsiteY421" fmla="*/ 168727 h 540475"/>
                <a:gd name="connsiteX422" fmla="*/ 8141 w 528850"/>
                <a:gd name="connsiteY422" fmla="*/ 151203 h 540475"/>
                <a:gd name="connsiteX423" fmla="*/ 27681 w 528850"/>
                <a:gd name="connsiteY423" fmla="*/ 145904 h 540475"/>
                <a:gd name="connsiteX424" fmla="*/ 38265 w 528850"/>
                <a:gd name="connsiteY424" fmla="*/ 140199 h 540475"/>
                <a:gd name="connsiteX425" fmla="*/ 53327 w 528850"/>
                <a:gd name="connsiteY425" fmla="*/ 105149 h 540475"/>
                <a:gd name="connsiteX426" fmla="*/ 50477 w 528850"/>
                <a:gd name="connsiteY426" fmla="*/ 93737 h 540475"/>
                <a:gd name="connsiteX427" fmla="*/ 40300 w 528850"/>
                <a:gd name="connsiteY427" fmla="*/ 76620 h 540475"/>
                <a:gd name="connsiteX428" fmla="*/ 47220 w 528850"/>
                <a:gd name="connsiteY428" fmla="*/ 58280 h 540475"/>
                <a:gd name="connsiteX429" fmla="*/ 59840 w 528850"/>
                <a:gd name="connsiteY429" fmla="*/ 45646 h 540475"/>
                <a:gd name="connsiteX430" fmla="*/ 78565 w 528850"/>
                <a:gd name="connsiteY430" fmla="*/ 39125 h 540475"/>
                <a:gd name="connsiteX431" fmla="*/ 95662 w 528850"/>
                <a:gd name="connsiteY431" fmla="*/ 48906 h 540475"/>
                <a:gd name="connsiteX432" fmla="*/ 107874 w 528850"/>
                <a:gd name="connsiteY432" fmla="*/ 51759 h 540475"/>
                <a:gd name="connsiteX433" fmla="*/ 143697 w 528850"/>
                <a:gd name="connsiteY433" fmla="*/ 37087 h 540475"/>
                <a:gd name="connsiteX434" fmla="*/ 150210 w 528850"/>
                <a:gd name="connsiteY434" fmla="*/ 27306 h 540475"/>
                <a:gd name="connsiteX435" fmla="*/ 154688 w 528850"/>
                <a:gd name="connsiteY435" fmla="*/ 8559 h 540475"/>
                <a:gd name="connsiteX436" fmla="*/ 173413 w 528850"/>
                <a:gd name="connsiteY436" fmla="*/ 0 h 540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</a:cxnLst>
              <a:rect l="l" t="t" r="r" b="b"/>
              <a:pathLst>
                <a:path w="528850" h="540475">
                  <a:moveTo>
                    <a:pt x="193470" y="421903"/>
                  </a:moveTo>
                  <a:cubicBezTo>
                    <a:pt x="188595" y="421903"/>
                    <a:pt x="184127" y="422713"/>
                    <a:pt x="180471" y="424738"/>
                  </a:cubicBezTo>
                  <a:cubicBezTo>
                    <a:pt x="173159" y="428382"/>
                    <a:pt x="168284" y="434051"/>
                    <a:pt x="166253" y="440935"/>
                  </a:cubicBezTo>
                  <a:cubicBezTo>
                    <a:pt x="161379" y="455513"/>
                    <a:pt x="169909" y="471711"/>
                    <a:pt x="184939" y="476165"/>
                  </a:cubicBezTo>
                  <a:cubicBezTo>
                    <a:pt x="200375" y="481025"/>
                    <a:pt x="216624" y="473331"/>
                    <a:pt x="221499" y="458753"/>
                  </a:cubicBezTo>
                  <a:cubicBezTo>
                    <a:pt x="223530" y="451464"/>
                    <a:pt x="223124" y="443770"/>
                    <a:pt x="219468" y="437291"/>
                  </a:cubicBezTo>
                  <a:cubicBezTo>
                    <a:pt x="215812" y="430812"/>
                    <a:pt x="209718" y="425547"/>
                    <a:pt x="202406" y="423523"/>
                  </a:cubicBezTo>
                  <a:cubicBezTo>
                    <a:pt x="199157" y="422308"/>
                    <a:pt x="195907" y="421903"/>
                    <a:pt x="193470" y="421903"/>
                  </a:cubicBezTo>
                  <a:close/>
                  <a:moveTo>
                    <a:pt x="206469" y="409350"/>
                  </a:moveTo>
                  <a:cubicBezTo>
                    <a:pt x="217437" y="412994"/>
                    <a:pt x="226373" y="420688"/>
                    <a:pt x="232060" y="430812"/>
                  </a:cubicBezTo>
                  <a:cubicBezTo>
                    <a:pt x="237341" y="440530"/>
                    <a:pt x="238560" y="451869"/>
                    <a:pt x="234904" y="462802"/>
                  </a:cubicBezTo>
                  <a:cubicBezTo>
                    <a:pt x="229217" y="480620"/>
                    <a:pt x="212156" y="491958"/>
                    <a:pt x="194688" y="491958"/>
                  </a:cubicBezTo>
                  <a:cubicBezTo>
                    <a:pt x="189814" y="491958"/>
                    <a:pt x="185345" y="491148"/>
                    <a:pt x="180877" y="489933"/>
                  </a:cubicBezTo>
                  <a:cubicBezTo>
                    <a:pt x="158535" y="482644"/>
                    <a:pt x="145536" y="459158"/>
                    <a:pt x="152848" y="436481"/>
                  </a:cubicBezTo>
                  <a:cubicBezTo>
                    <a:pt x="156098" y="425952"/>
                    <a:pt x="163816" y="417449"/>
                    <a:pt x="173971" y="412184"/>
                  </a:cubicBezTo>
                  <a:cubicBezTo>
                    <a:pt x="183720" y="406920"/>
                    <a:pt x="195907" y="406110"/>
                    <a:pt x="206469" y="409350"/>
                  </a:cubicBezTo>
                  <a:close/>
                  <a:moveTo>
                    <a:pt x="213384" y="374007"/>
                  </a:moveTo>
                  <a:cubicBezTo>
                    <a:pt x="212570" y="374007"/>
                    <a:pt x="212163" y="374007"/>
                    <a:pt x="212163" y="374413"/>
                  </a:cubicBezTo>
                  <a:cubicBezTo>
                    <a:pt x="212163" y="374819"/>
                    <a:pt x="211756" y="374819"/>
                    <a:pt x="211756" y="375225"/>
                  </a:cubicBezTo>
                  <a:cubicBezTo>
                    <a:pt x="210942" y="382533"/>
                    <a:pt x="204021" y="388217"/>
                    <a:pt x="195879" y="388217"/>
                  </a:cubicBezTo>
                  <a:cubicBezTo>
                    <a:pt x="190587" y="387811"/>
                    <a:pt x="184887" y="388217"/>
                    <a:pt x="179595" y="389435"/>
                  </a:cubicBezTo>
                  <a:cubicBezTo>
                    <a:pt x="171860" y="390653"/>
                    <a:pt x="164125" y="386593"/>
                    <a:pt x="161682" y="378879"/>
                  </a:cubicBezTo>
                  <a:cubicBezTo>
                    <a:pt x="161682" y="378879"/>
                    <a:pt x="161275" y="378473"/>
                    <a:pt x="161275" y="378067"/>
                  </a:cubicBezTo>
                  <a:cubicBezTo>
                    <a:pt x="160868" y="378067"/>
                    <a:pt x="160461" y="378067"/>
                    <a:pt x="160054" y="378067"/>
                  </a:cubicBezTo>
                  <a:lnTo>
                    <a:pt x="151912" y="382127"/>
                  </a:lnTo>
                  <a:cubicBezTo>
                    <a:pt x="151505" y="382533"/>
                    <a:pt x="151505" y="382533"/>
                    <a:pt x="151505" y="382939"/>
                  </a:cubicBezTo>
                  <a:cubicBezTo>
                    <a:pt x="151505" y="383345"/>
                    <a:pt x="151505" y="383345"/>
                    <a:pt x="151505" y="383751"/>
                  </a:cubicBezTo>
                  <a:cubicBezTo>
                    <a:pt x="156797" y="389435"/>
                    <a:pt x="155983" y="398774"/>
                    <a:pt x="150284" y="403646"/>
                  </a:cubicBezTo>
                  <a:cubicBezTo>
                    <a:pt x="145805" y="407301"/>
                    <a:pt x="142141" y="411767"/>
                    <a:pt x="139699" y="416233"/>
                  </a:cubicBezTo>
                  <a:cubicBezTo>
                    <a:pt x="135221" y="422729"/>
                    <a:pt x="126671" y="425165"/>
                    <a:pt x="119751" y="421105"/>
                  </a:cubicBezTo>
                  <a:cubicBezTo>
                    <a:pt x="119344" y="421105"/>
                    <a:pt x="118937" y="421105"/>
                    <a:pt x="118529" y="421105"/>
                  </a:cubicBezTo>
                  <a:cubicBezTo>
                    <a:pt x="118122" y="421105"/>
                    <a:pt x="118122" y="421511"/>
                    <a:pt x="118122" y="421511"/>
                  </a:cubicBezTo>
                  <a:lnTo>
                    <a:pt x="115273" y="430038"/>
                  </a:lnTo>
                  <a:cubicBezTo>
                    <a:pt x="115273" y="430038"/>
                    <a:pt x="115273" y="430444"/>
                    <a:pt x="115273" y="430850"/>
                  </a:cubicBezTo>
                  <a:cubicBezTo>
                    <a:pt x="115680" y="430850"/>
                    <a:pt x="116087" y="431256"/>
                    <a:pt x="116494" y="431256"/>
                  </a:cubicBezTo>
                  <a:cubicBezTo>
                    <a:pt x="124229" y="432068"/>
                    <a:pt x="130335" y="438970"/>
                    <a:pt x="129928" y="446684"/>
                  </a:cubicBezTo>
                  <a:cubicBezTo>
                    <a:pt x="129521" y="452369"/>
                    <a:pt x="130335" y="457241"/>
                    <a:pt x="131557" y="462925"/>
                  </a:cubicBezTo>
                  <a:cubicBezTo>
                    <a:pt x="132778" y="470640"/>
                    <a:pt x="128300" y="478354"/>
                    <a:pt x="120565" y="480384"/>
                  </a:cubicBezTo>
                  <a:cubicBezTo>
                    <a:pt x="120565" y="480790"/>
                    <a:pt x="120565" y="480790"/>
                    <a:pt x="120158" y="480790"/>
                  </a:cubicBezTo>
                  <a:cubicBezTo>
                    <a:pt x="120158" y="481196"/>
                    <a:pt x="120158" y="481602"/>
                    <a:pt x="120565" y="481602"/>
                  </a:cubicBezTo>
                  <a:lnTo>
                    <a:pt x="124636" y="489317"/>
                  </a:lnTo>
                  <a:cubicBezTo>
                    <a:pt x="124636" y="489723"/>
                    <a:pt x="125450" y="490129"/>
                    <a:pt x="125450" y="490129"/>
                  </a:cubicBezTo>
                  <a:cubicBezTo>
                    <a:pt x="125450" y="490129"/>
                    <a:pt x="125857" y="490129"/>
                    <a:pt x="126264" y="490129"/>
                  </a:cubicBezTo>
                  <a:cubicBezTo>
                    <a:pt x="129114" y="488099"/>
                    <a:pt x="132371" y="486880"/>
                    <a:pt x="135628" y="486880"/>
                  </a:cubicBezTo>
                  <a:cubicBezTo>
                    <a:pt x="139699" y="486880"/>
                    <a:pt x="143770" y="488505"/>
                    <a:pt x="147027" y="491753"/>
                  </a:cubicBezTo>
                  <a:cubicBezTo>
                    <a:pt x="150284" y="495813"/>
                    <a:pt x="155169" y="499467"/>
                    <a:pt x="159647" y="502309"/>
                  </a:cubicBezTo>
                  <a:cubicBezTo>
                    <a:pt x="166161" y="506775"/>
                    <a:pt x="168603" y="515302"/>
                    <a:pt x="164939" y="522204"/>
                  </a:cubicBezTo>
                  <a:cubicBezTo>
                    <a:pt x="164939" y="522204"/>
                    <a:pt x="164939" y="522204"/>
                    <a:pt x="164939" y="522610"/>
                  </a:cubicBezTo>
                  <a:cubicBezTo>
                    <a:pt x="164939" y="523016"/>
                    <a:pt x="164939" y="523422"/>
                    <a:pt x="165753" y="523422"/>
                  </a:cubicBezTo>
                  <a:lnTo>
                    <a:pt x="174303" y="525858"/>
                  </a:lnTo>
                  <a:cubicBezTo>
                    <a:pt x="174710" y="526264"/>
                    <a:pt x="175117" y="525858"/>
                    <a:pt x="175524" y="525858"/>
                  </a:cubicBezTo>
                  <a:cubicBezTo>
                    <a:pt x="175524" y="525858"/>
                    <a:pt x="175524" y="525858"/>
                    <a:pt x="175524" y="525452"/>
                  </a:cubicBezTo>
                  <a:cubicBezTo>
                    <a:pt x="176745" y="517738"/>
                    <a:pt x="183666" y="512054"/>
                    <a:pt x="191401" y="512460"/>
                  </a:cubicBezTo>
                  <a:cubicBezTo>
                    <a:pt x="196693" y="512866"/>
                    <a:pt x="202800" y="512460"/>
                    <a:pt x="208092" y="511242"/>
                  </a:cubicBezTo>
                  <a:cubicBezTo>
                    <a:pt x="215827" y="509618"/>
                    <a:pt x="223155" y="514084"/>
                    <a:pt x="225598" y="521392"/>
                  </a:cubicBezTo>
                  <a:cubicBezTo>
                    <a:pt x="225598" y="521798"/>
                    <a:pt x="226005" y="522204"/>
                    <a:pt x="226412" y="522204"/>
                  </a:cubicBezTo>
                  <a:cubicBezTo>
                    <a:pt x="226412" y="522204"/>
                    <a:pt x="226819" y="522204"/>
                    <a:pt x="227226" y="522204"/>
                  </a:cubicBezTo>
                  <a:lnTo>
                    <a:pt x="235368" y="518144"/>
                  </a:lnTo>
                  <a:cubicBezTo>
                    <a:pt x="235368" y="518144"/>
                    <a:pt x="235775" y="517738"/>
                    <a:pt x="236182" y="517738"/>
                  </a:cubicBezTo>
                  <a:cubicBezTo>
                    <a:pt x="236182" y="517332"/>
                    <a:pt x="235775" y="516926"/>
                    <a:pt x="235775" y="516926"/>
                  </a:cubicBezTo>
                  <a:cubicBezTo>
                    <a:pt x="235368" y="516926"/>
                    <a:pt x="235368" y="516926"/>
                    <a:pt x="235368" y="516926"/>
                  </a:cubicBezTo>
                  <a:cubicBezTo>
                    <a:pt x="230890" y="510430"/>
                    <a:pt x="231297" y="501497"/>
                    <a:pt x="237403" y="496219"/>
                  </a:cubicBezTo>
                  <a:cubicBezTo>
                    <a:pt x="241474" y="492971"/>
                    <a:pt x="245138" y="488911"/>
                    <a:pt x="247988" y="484444"/>
                  </a:cubicBezTo>
                  <a:cubicBezTo>
                    <a:pt x="252059" y="477542"/>
                    <a:pt x="261015" y="475512"/>
                    <a:pt x="267936" y="479572"/>
                  </a:cubicBezTo>
                  <a:cubicBezTo>
                    <a:pt x="268343" y="479572"/>
                    <a:pt x="268750" y="479572"/>
                    <a:pt x="268750" y="479572"/>
                  </a:cubicBezTo>
                  <a:cubicBezTo>
                    <a:pt x="269157" y="479166"/>
                    <a:pt x="269565" y="478760"/>
                    <a:pt x="269565" y="478760"/>
                  </a:cubicBezTo>
                  <a:lnTo>
                    <a:pt x="272007" y="470234"/>
                  </a:lnTo>
                  <a:cubicBezTo>
                    <a:pt x="272007" y="470234"/>
                    <a:pt x="272007" y="470234"/>
                    <a:pt x="271600" y="469828"/>
                  </a:cubicBezTo>
                  <a:cubicBezTo>
                    <a:pt x="271600" y="469828"/>
                    <a:pt x="271600" y="469422"/>
                    <a:pt x="270786" y="469016"/>
                  </a:cubicBezTo>
                  <a:cubicBezTo>
                    <a:pt x="263051" y="468204"/>
                    <a:pt x="257351" y="461301"/>
                    <a:pt x="257759" y="453587"/>
                  </a:cubicBezTo>
                  <a:cubicBezTo>
                    <a:pt x="257759" y="448309"/>
                    <a:pt x="257351" y="443030"/>
                    <a:pt x="256130" y="437752"/>
                  </a:cubicBezTo>
                  <a:cubicBezTo>
                    <a:pt x="254502" y="430038"/>
                    <a:pt x="258980" y="422323"/>
                    <a:pt x="266715" y="420293"/>
                  </a:cubicBezTo>
                  <a:cubicBezTo>
                    <a:pt x="266715" y="419887"/>
                    <a:pt x="267122" y="419887"/>
                    <a:pt x="267122" y="419481"/>
                  </a:cubicBezTo>
                  <a:cubicBezTo>
                    <a:pt x="267122" y="419075"/>
                    <a:pt x="267122" y="419075"/>
                    <a:pt x="267122" y="419075"/>
                  </a:cubicBezTo>
                  <a:lnTo>
                    <a:pt x="263051" y="410955"/>
                  </a:lnTo>
                  <a:cubicBezTo>
                    <a:pt x="262644" y="410549"/>
                    <a:pt x="262237" y="410549"/>
                    <a:pt x="262237" y="410143"/>
                  </a:cubicBezTo>
                  <a:cubicBezTo>
                    <a:pt x="261830" y="410143"/>
                    <a:pt x="261423" y="410143"/>
                    <a:pt x="261015" y="410549"/>
                  </a:cubicBezTo>
                  <a:cubicBezTo>
                    <a:pt x="254909" y="415421"/>
                    <a:pt x="245953" y="414609"/>
                    <a:pt x="240660" y="408519"/>
                  </a:cubicBezTo>
                  <a:cubicBezTo>
                    <a:pt x="236996" y="404864"/>
                    <a:pt x="232518" y="401210"/>
                    <a:pt x="227633" y="397962"/>
                  </a:cubicBezTo>
                  <a:cubicBezTo>
                    <a:pt x="221119" y="393902"/>
                    <a:pt x="219084" y="385375"/>
                    <a:pt x="222748" y="378067"/>
                  </a:cubicBezTo>
                  <a:cubicBezTo>
                    <a:pt x="222748" y="378067"/>
                    <a:pt x="222748" y="378067"/>
                    <a:pt x="222748" y="377661"/>
                  </a:cubicBezTo>
                  <a:cubicBezTo>
                    <a:pt x="222341" y="377661"/>
                    <a:pt x="222341" y="377255"/>
                    <a:pt x="221934" y="377255"/>
                  </a:cubicBezTo>
                  <a:close/>
                  <a:moveTo>
                    <a:pt x="217455" y="361014"/>
                  </a:moveTo>
                  <a:lnTo>
                    <a:pt x="226005" y="363450"/>
                  </a:lnTo>
                  <a:cubicBezTo>
                    <a:pt x="230483" y="364668"/>
                    <a:pt x="233740" y="368322"/>
                    <a:pt x="236182" y="372383"/>
                  </a:cubicBezTo>
                  <a:cubicBezTo>
                    <a:pt x="237403" y="376443"/>
                    <a:pt x="237403" y="381315"/>
                    <a:pt x="234961" y="384969"/>
                  </a:cubicBezTo>
                  <a:cubicBezTo>
                    <a:pt x="234961" y="385375"/>
                    <a:pt x="234961" y="385781"/>
                    <a:pt x="235368" y="385781"/>
                  </a:cubicBezTo>
                  <a:cubicBezTo>
                    <a:pt x="241067" y="389435"/>
                    <a:pt x="246767" y="394308"/>
                    <a:pt x="251245" y="399180"/>
                  </a:cubicBezTo>
                  <a:cubicBezTo>
                    <a:pt x="251652" y="399180"/>
                    <a:pt x="252059" y="399586"/>
                    <a:pt x="252873" y="399180"/>
                  </a:cubicBezTo>
                  <a:cubicBezTo>
                    <a:pt x="256130" y="396744"/>
                    <a:pt x="261015" y="395526"/>
                    <a:pt x="265086" y="396744"/>
                  </a:cubicBezTo>
                  <a:cubicBezTo>
                    <a:pt x="269565" y="397556"/>
                    <a:pt x="273228" y="400398"/>
                    <a:pt x="275264" y="404052"/>
                  </a:cubicBezTo>
                  <a:lnTo>
                    <a:pt x="279742" y="412173"/>
                  </a:lnTo>
                  <a:cubicBezTo>
                    <a:pt x="281778" y="416233"/>
                    <a:pt x="282185" y="420699"/>
                    <a:pt x="280149" y="425165"/>
                  </a:cubicBezTo>
                  <a:cubicBezTo>
                    <a:pt x="278521" y="429226"/>
                    <a:pt x="275264" y="432068"/>
                    <a:pt x="270786" y="433286"/>
                  </a:cubicBezTo>
                  <a:cubicBezTo>
                    <a:pt x="270379" y="433692"/>
                    <a:pt x="269972" y="434098"/>
                    <a:pt x="269972" y="434504"/>
                  </a:cubicBezTo>
                  <a:cubicBezTo>
                    <a:pt x="271600" y="441000"/>
                    <a:pt x="272007" y="447496"/>
                    <a:pt x="271600" y="454399"/>
                  </a:cubicBezTo>
                  <a:cubicBezTo>
                    <a:pt x="271600" y="454805"/>
                    <a:pt x="272414" y="455211"/>
                    <a:pt x="272821" y="455211"/>
                  </a:cubicBezTo>
                  <a:cubicBezTo>
                    <a:pt x="277707" y="456023"/>
                    <a:pt x="281371" y="458459"/>
                    <a:pt x="283813" y="462113"/>
                  </a:cubicBezTo>
                  <a:cubicBezTo>
                    <a:pt x="286256" y="466173"/>
                    <a:pt x="287070" y="470640"/>
                    <a:pt x="285849" y="475106"/>
                  </a:cubicBezTo>
                  <a:lnTo>
                    <a:pt x="282999" y="483226"/>
                  </a:lnTo>
                  <a:cubicBezTo>
                    <a:pt x="281778" y="487286"/>
                    <a:pt x="278521" y="490535"/>
                    <a:pt x="274043" y="492565"/>
                  </a:cubicBezTo>
                  <a:cubicBezTo>
                    <a:pt x="269972" y="494189"/>
                    <a:pt x="265494" y="493783"/>
                    <a:pt x="261015" y="491753"/>
                  </a:cubicBezTo>
                  <a:cubicBezTo>
                    <a:pt x="260608" y="491753"/>
                    <a:pt x="259794" y="491753"/>
                    <a:pt x="259794" y="492159"/>
                  </a:cubicBezTo>
                  <a:cubicBezTo>
                    <a:pt x="256130" y="497437"/>
                    <a:pt x="251652" y="502715"/>
                    <a:pt x="246767" y="507181"/>
                  </a:cubicBezTo>
                  <a:cubicBezTo>
                    <a:pt x="246767" y="507587"/>
                    <a:pt x="246767" y="507994"/>
                    <a:pt x="246767" y="507994"/>
                  </a:cubicBezTo>
                  <a:cubicBezTo>
                    <a:pt x="246767" y="507994"/>
                    <a:pt x="246767" y="507994"/>
                    <a:pt x="246767" y="508400"/>
                  </a:cubicBezTo>
                  <a:cubicBezTo>
                    <a:pt x="249617" y="511648"/>
                    <a:pt x="250838" y="516520"/>
                    <a:pt x="249617" y="520986"/>
                  </a:cubicBezTo>
                  <a:cubicBezTo>
                    <a:pt x="248802" y="525046"/>
                    <a:pt x="245953" y="528701"/>
                    <a:pt x="241882" y="530731"/>
                  </a:cubicBezTo>
                  <a:lnTo>
                    <a:pt x="233740" y="535197"/>
                  </a:lnTo>
                  <a:cubicBezTo>
                    <a:pt x="229669" y="536821"/>
                    <a:pt x="225190" y="537227"/>
                    <a:pt x="220712" y="535603"/>
                  </a:cubicBezTo>
                  <a:cubicBezTo>
                    <a:pt x="216641" y="533573"/>
                    <a:pt x="213384" y="529919"/>
                    <a:pt x="212163" y="525858"/>
                  </a:cubicBezTo>
                  <a:cubicBezTo>
                    <a:pt x="212163" y="525452"/>
                    <a:pt x="211349" y="525046"/>
                    <a:pt x="210942" y="525046"/>
                  </a:cubicBezTo>
                  <a:cubicBezTo>
                    <a:pt x="204021" y="526670"/>
                    <a:pt x="197507" y="527076"/>
                    <a:pt x="190587" y="526670"/>
                  </a:cubicBezTo>
                  <a:cubicBezTo>
                    <a:pt x="189772" y="526670"/>
                    <a:pt x="189772" y="527076"/>
                    <a:pt x="189772" y="527076"/>
                  </a:cubicBezTo>
                  <a:cubicBezTo>
                    <a:pt x="188958" y="531949"/>
                    <a:pt x="186516" y="535603"/>
                    <a:pt x="182852" y="537633"/>
                  </a:cubicBezTo>
                  <a:cubicBezTo>
                    <a:pt x="180409" y="539663"/>
                    <a:pt x="177559" y="540475"/>
                    <a:pt x="174710" y="540475"/>
                  </a:cubicBezTo>
                  <a:cubicBezTo>
                    <a:pt x="173081" y="540475"/>
                    <a:pt x="171453" y="540069"/>
                    <a:pt x="169824" y="539663"/>
                  </a:cubicBezTo>
                  <a:lnTo>
                    <a:pt x="161275" y="536821"/>
                  </a:lnTo>
                  <a:cubicBezTo>
                    <a:pt x="156797" y="535603"/>
                    <a:pt x="153133" y="532355"/>
                    <a:pt x="151505" y="528295"/>
                  </a:cubicBezTo>
                  <a:cubicBezTo>
                    <a:pt x="150284" y="523828"/>
                    <a:pt x="150284" y="519362"/>
                    <a:pt x="152319" y="515302"/>
                  </a:cubicBezTo>
                  <a:cubicBezTo>
                    <a:pt x="152726" y="515302"/>
                    <a:pt x="152726" y="514490"/>
                    <a:pt x="151912" y="514490"/>
                  </a:cubicBezTo>
                  <a:cubicBezTo>
                    <a:pt x="146213" y="510836"/>
                    <a:pt x="140920" y="506369"/>
                    <a:pt x="136035" y="501497"/>
                  </a:cubicBezTo>
                  <a:cubicBezTo>
                    <a:pt x="136035" y="501091"/>
                    <a:pt x="135221" y="501091"/>
                    <a:pt x="134814" y="501497"/>
                  </a:cubicBezTo>
                  <a:cubicBezTo>
                    <a:pt x="131557" y="503933"/>
                    <a:pt x="126671" y="505151"/>
                    <a:pt x="122193" y="503933"/>
                  </a:cubicBezTo>
                  <a:cubicBezTo>
                    <a:pt x="117715" y="503121"/>
                    <a:pt x="114051" y="500279"/>
                    <a:pt x="112016" y="496219"/>
                  </a:cubicBezTo>
                  <a:lnTo>
                    <a:pt x="107538" y="488099"/>
                  </a:lnTo>
                  <a:cubicBezTo>
                    <a:pt x="105502" y="484444"/>
                    <a:pt x="105502" y="479572"/>
                    <a:pt x="107131" y="475512"/>
                  </a:cubicBezTo>
                  <a:cubicBezTo>
                    <a:pt x="108759" y="471452"/>
                    <a:pt x="112423" y="468204"/>
                    <a:pt x="116901" y="466985"/>
                  </a:cubicBezTo>
                  <a:cubicBezTo>
                    <a:pt x="117308" y="466579"/>
                    <a:pt x="117308" y="466579"/>
                    <a:pt x="117308" y="466173"/>
                  </a:cubicBezTo>
                  <a:cubicBezTo>
                    <a:pt x="116087" y="459677"/>
                    <a:pt x="115273" y="452775"/>
                    <a:pt x="115273" y="446278"/>
                  </a:cubicBezTo>
                  <a:cubicBezTo>
                    <a:pt x="115273" y="445872"/>
                    <a:pt x="114866" y="445466"/>
                    <a:pt x="114458" y="445466"/>
                  </a:cubicBezTo>
                  <a:cubicBezTo>
                    <a:pt x="109980" y="444654"/>
                    <a:pt x="105909" y="441812"/>
                    <a:pt x="103467" y="438158"/>
                  </a:cubicBezTo>
                  <a:cubicBezTo>
                    <a:pt x="101024" y="434504"/>
                    <a:pt x="100617" y="430038"/>
                    <a:pt x="101838" y="425571"/>
                  </a:cubicBezTo>
                  <a:lnTo>
                    <a:pt x="104281" y="417045"/>
                  </a:lnTo>
                  <a:cubicBezTo>
                    <a:pt x="105909" y="412985"/>
                    <a:pt x="108759" y="409737"/>
                    <a:pt x="113237" y="407707"/>
                  </a:cubicBezTo>
                  <a:cubicBezTo>
                    <a:pt x="117308" y="406082"/>
                    <a:pt x="122193" y="406082"/>
                    <a:pt x="126264" y="408519"/>
                  </a:cubicBezTo>
                  <a:cubicBezTo>
                    <a:pt x="126671" y="408519"/>
                    <a:pt x="127486" y="408519"/>
                    <a:pt x="127486" y="408519"/>
                  </a:cubicBezTo>
                  <a:cubicBezTo>
                    <a:pt x="131150" y="402834"/>
                    <a:pt x="135628" y="397962"/>
                    <a:pt x="140513" y="393090"/>
                  </a:cubicBezTo>
                  <a:cubicBezTo>
                    <a:pt x="140920" y="393090"/>
                    <a:pt x="140920" y="392684"/>
                    <a:pt x="140513" y="392278"/>
                  </a:cubicBezTo>
                  <a:cubicBezTo>
                    <a:pt x="137663" y="388623"/>
                    <a:pt x="136442" y="384157"/>
                    <a:pt x="137663" y="379691"/>
                  </a:cubicBezTo>
                  <a:cubicBezTo>
                    <a:pt x="138477" y="375225"/>
                    <a:pt x="141734" y="371570"/>
                    <a:pt x="145805" y="369540"/>
                  </a:cubicBezTo>
                  <a:lnTo>
                    <a:pt x="153947" y="365480"/>
                  </a:lnTo>
                  <a:cubicBezTo>
                    <a:pt x="157611" y="363450"/>
                    <a:pt x="162497" y="363450"/>
                    <a:pt x="166568" y="365074"/>
                  </a:cubicBezTo>
                  <a:cubicBezTo>
                    <a:pt x="170639" y="367104"/>
                    <a:pt x="173895" y="370352"/>
                    <a:pt x="175524" y="374819"/>
                  </a:cubicBezTo>
                  <a:cubicBezTo>
                    <a:pt x="175524" y="375225"/>
                    <a:pt x="175931" y="375225"/>
                    <a:pt x="176745" y="375225"/>
                  </a:cubicBezTo>
                  <a:cubicBezTo>
                    <a:pt x="183259" y="374007"/>
                    <a:pt x="189772" y="373601"/>
                    <a:pt x="196693" y="374007"/>
                  </a:cubicBezTo>
                  <a:cubicBezTo>
                    <a:pt x="197507" y="374007"/>
                    <a:pt x="197507" y="373601"/>
                    <a:pt x="197507" y="372789"/>
                  </a:cubicBezTo>
                  <a:cubicBezTo>
                    <a:pt x="198322" y="368728"/>
                    <a:pt x="200764" y="364668"/>
                    <a:pt x="204428" y="362232"/>
                  </a:cubicBezTo>
                  <a:cubicBezTo>
                    <a:pt x="208499" y="359796"/>
                    <a:pt x="213384" y="359390"/>
                    <a:pt x="217455" y="361014"/>
                  </a:cubicBezTo>
                  <a:close/>
                  <a:moveTo>
                    <a:pt x="418477" y="337856"/>
                  </a:moveTo>
                  <a:cubicBezTo>
                    <a:pt x="396090" y="330470"/>
                    <a:pt x="372890" y="342370"/>
                    <a:pt x="365971" y="364120"/>
                  </a:cubicBezTo>
                  <a:cubicBezTo>
                    <a:pt x="359051" y="385870"/>
                    <a:pt x="371669" y="408441"/>
                    <a:pt x="393648" y="415827"/>
                  </a:cubicBezTo>
                  <a:cubicBezTo>
                    <a:pt x="404638" y="419110"/>
                    <a:pt x="415628" y="418290"/>
                    <a:pt x="425803" y="413365"/>
                  </a:cubicBezTo>
                  <a:cubicBezTo>
                    <a:pt x="435572" y="408441"/>
                    <a:pt x="442491" y="400233"/>
                    <a:pt x="446155" y="389563"/>
                  </a:cubicBezTo>
                  <a:cubicBezTo>
                    <a:pt x="453074" y="367813"/>
                    <a:pt x="440456" y="344833"/>
                    <a:pt x="418477" y="337856"/>
                  </a:cubicBezTo>
                  <a:close/>
                  <a:moveTo>
                    <a:pt x="400326" y="321403"/>
                  </a:moveTo>
                  <a:cubicBezTo>
                    <a:pt x="407589" y="320774"/>
                    <a:pt x="415119" y="321544"/>
                    <a:pt x="422547" y="323904"/>
                  </a:cubicBezTo>
                  <a:cubicBezTo>
                    <a:pt x="452260" y="333753"/>
                    <a:pt x="468541" y="364941"/>
                    <a:pt x="459586" y="394077"/>
                  </a:cubicBezTo>
                  <a:cubicBezTo>
                    <a:pt x="455109" y="408441"/>
                    <a:pt x="445341" y="419521"/>
                    <a:pt x="431909" y="426497"/>
                  </a:cubicBezTo>
                  <a:cubicBezTo>
                    <a:pt x="424175" y="430191"/>
                    <a:pt x="415628" y="432653"/>
                    <a:pt x="407080" y="432653"/>
                  </a:cubicBezTo>
                  <a:cubicBezTo>
                    <a:pt x="400975" y="432653"/>
                    <a:pt x="394869" y="431422"/>
                    <a:pt x="389171" y="429780"/>
                  </a:cubicBezTo>
                  <a:cubicBezTo>
                    <a:pt x="359865" y="420342"/>
                    <a:pt x="343177" y="388743"/>
                    <a:pt x="352132" y="359606"/>
                  </a:cubicBezTo>
                  <a:cubicBezTo>
                    <a:pt x="359153" y="337754"/>
                    <a:pt x="378537" y="323288"/>
                    <a:pt x="400326" y="321403"/>
                  </a:cubicBezTo>
                  <a:close/>
                  <a:moveTo>
                    <a:pt x="432890" y="270659"/>
                  </a:moveTo>
                  <a:cubicBezTo>
                    <a:pt x="431670" y="269843"/>
                    <a:pt x="430451" y="270251"/>
                    <a:pt x="429232" y="271067"/>
                  </a:cubicBezTo>
                  <a:cubicBezTo>
                    <a:pt x="429232" y="271067"/>
                    <a:pt x="428012" y="272290"/>
                    <a:pt x="428012" y="273513"/>
                  </a:cubicBezTo>
                  <a:cubicBezTo>
                    <a:pt x="426793" y="282890"/>
                    <a:pt x="418663" y="289414"/>
                    <a:pt x="408908" y="289006"/>
                  </a:cubicBezTo>
                  <a:cubicBezTo>
                    <a:pt x="401591" y="288598"/>
                    <a:pt x="393462" y="289006"/>
                    <a:pt x="385739" y="290637"/>
                  </a:cubicBezTo>
                  <a:cubicBezTo>
                    <a:pt x="376796" y="292675"/>
                    <a:pt x="367448" y="287375"/>
                    <a:pt x="365009" y="278405"/>
                  </a:cubicBezTo>
                  <a:cubicBezTo>
                    <a:pt x="364196" y="277182"/>
                    <a:pt x="362976" y="275959"/>
                    <a:pt x="362570" y="275959"/>
                  </a:cubicBezTo>
                  <a:cubicBezTo>
                    <a:pt x="361757" y="275959"/>
                    <a:pt x="360538" y="275144"/>
                    <a:pt x="358912" y="275959"/>
                  </a:cubicBezTo>
                  <a:lnTo>
                    <a:pt x="347937" y="281667"/>
                  </a:lnTo>
                  <a:cubicBezTo>
                    <a:pt x="346717" y="282075"/>
                    <a:pt x="346311" y="283298"/>
                    <a:pt x="346311" y="284113"/>
                  </a:cubicBezTo>
                  <a:cubicBezTo>
                    <a:pt x="345904" y="284521"/>
                    <a:pt x="345904" y="285744"/>
                    <a:pt x="346717" y="286967"/>
                  </a:cubicBezTo>
                  <a:cubicBezTo>
                    <a:pt x="352815" y="294714"/>
                    <a:pt x="352002" y="305314"/>
                    <a:pt x="345091" y="311430"/>
                  </a:cubicBezTo>
                  <a:cubicBezTo>
                    <a:pt x="338994" y="316322"/>
                    <a:pt x="334117" y="322438"/>
                    <a:pt x="330052" y="328554"/>
                  </a:cubicBezTo>
                  <a:cubicBezTo>
                    <a:pt x="325174" y="336708"/>
                    <a:pt x="314606" y="339154"/>
                    <a:pt x="306070" y="334669"/>
                  </a:cubicBezTo>
                  <a:cubicBezTo>
                    <a:pt x="305257" y="334262"/>
                    <a:pt x="303631" y="333854"/>
                    <a:pt x="302818" y="334262"/>
                  </a:cubicBezTo>
                  <a:cubicBezTo>
                    <a:pt x="302005" y="334669"/>
                    <a:pt x="301192" y="335485"/>
                    <a:pt x="300786" y="336708"/>
                  </a:cubicBezTo>
                  <a:lnTo>
                    <a:pt x="297128" y="348124"/>
                  </a:lnTo>
                  <a:cubicBezTo>
                    <a:pt x="296315" y="349754"/>
                    <a:pt x="297128" y="350978"/>
                    <a:pt x="297534" y="350978"/>
                  </a:cubicBezTo>
                  <a:cubicBezTo>
                    <a:pt x="297941" y="352201"/>
                    <a:pt x="299160" y="353016"/>
                    <a:pt x="300379" y="353424"/>
                  </a:cubicBezTo>
                  <a:cubicBezTo>
                    <a:pt x="309728" y="354647"/>
                    <a:pt x="316638" y="362393"/>
                    <a:pt x="316232" y="371771"/>
                  </a:cubicBezTo>
                  <a:cubicBezTo>
                    <a:pt x="315825" y="379517"/>
                    <a:pt x="316638" y="386856"/>
                    <a:pt x="318264" y="394602"/>
                  </a:cubicBezTo>
                  <a:cubicBezTo>
                    <a:pt x="320703" y="403164"/>
                    <a:pt x="315419" y="412542"/>
                    <a:pt x="306070" y="415396"/>
                  </a:cubicBezTo>
                  <a:cubicBezTo>
                    <a:pt x="304444" y="416211"/>
                    <a:pt x="303631" y="417027"/>
                    <a:pt x="303631" y="417434"/>
                  </a:cubicBezTo>
                  <a:cubicBezTo>
                    <a:pt x="303225" y="418250"/>
                    <a:pt x="303225" y="419065"/>
                    <a:pt x="303631" y="420696"/>
                  </a:cubicBezTo>
                  <a:lnTo>
                    <a:pt x="309322" y="431704"/>
                  </a:lnTo>
                  <a:cubicBezTo>
                    <a:pt x="310541" y="432927"/>
                    <a:pt x="311761" y="433335"/>
                    <a:pt x="312574" y="433743"/>
                  </a:cubicBezTo>
                  <a:cubicBezTo>
                    <a:pt x="312980" y="433743"/>
                    <a:pt x="314199" y="433743"/>
                    <a:pt x="315419" y="432927"/>
                  </a:cubicBezTo>
                  <a:cubicBezTo>
                    <a:pt x="315825" y="432927"/>
                    <a:pt x="315825" y="432927"/>
                    <a:pt x="315825" y="432927"/>
                  </a:cubicBezTo>
                  <a:cubicBezTo>
                    <a:pt x="319077" y="430481"/>
                    <a:pt x="323142" y="429258"/>
                    <a:pt x="326800" y="429258"/>
                  </a:cubicBezTo>
                  <a:cubicBezTo>
                    <a:pt x="331678" y="429258"/>
                    <a:pt x="336556" y="431297"/>
                    <a:pt x="340214" y="435374"/>
                  </a:cubicBezTo>
                  <a:cubicBezTo>
                    <a:pt x="345498" y="440674"/>
                    <a:pt x="351595" y="445974"/>
                    <a:pt x="358099" y="449643"/>
                  </a:cubicBezTo>
                  <a:cubicBezTo>
                    <a:pt x="366228" y="454944"/>
                    <a:pt x="368667" y="465136"/>
                    <a:pt x="364196" y="473698"/>
                  </a:cubicBezTo>
                  <a:cubicBezTo>
                    <a:pt x="363789" y="474921"/>
                    <a:pt x="363789" y="476145"/>
                    <a:pt x="363789" y="476552"/>
                  </a:cubicBezTo>
                  <a:cubicBezTo>
                    <a:pt x="364602" y="477775"/>
                    <a:pt x="365415" y="478591"/>
                    <a:pt x="366635" y="478999"/>
                  </a:cubicBezTo>
                  <a:lnTo>
                    <a:pt x="378422" y="482668"/>
                  </a:lnTo>
                  <a:cubicBezTo>
                    <a:pt x="379642" y="483076"/>
                    <a:pt x="380861" y="483076"/>
                    <a:pt x="382081" y="482260"/>
                  </a:cubicBezTo>
                  <a:cubicBezTo>
                    <a:pt x="382487" y="481852"/>
                    <a:pt x="383300" y="481037"/>
                    <a:pt x="383707" y="479814"/>
                  </a:cubicBezTo>
                  <a:cubicBezTo>
                    <a:pt x="384926" y="470437"/>
                    <a:pt x="393462" y="463913"/>
                    <a:pt x="402404" y="463913"/>
                  </a:cubicBezTo>
                  <a:cubicBezTo>
                    <a:pt x="410127" y="464729"/>
                    <a:pt x="418257" y="463913"/>
                    <a:pt x="425573" y="462282"/>
                  </a:cubicBezTo>
                  <a:cubicBezTo>
                    <a:pt x="434922" y="460652"/>
                    <a:pt x="443865" y="465952"/>
                    <a:pt x="447116" y="474921"/>
                  </a:cubicBezTo>
                  <a:cubicBezTo>
                    <a:pt x="447116" y="476145"/>
                    <a:pt x="448336" y="476960"/>
                    <a:pt x="449149" y="477368"/>
                  </a:cubicBezTo>
                  <a:cubicBezTo>
                    <a:pt x="449962" y="477368"/>
                    <a:pt x="451181" y="478183"/>
                    <a:pt x="452807" y="477368"/>
                  </a:cubicBezTo>
                  <a:lnTo>
                    <a:pt x="463782" y="471660"/>
                  </a:lnTo>
                  <a:cubicBezTo>
                    <a:pt x="465001" y="471252"/>
                    <a:pt x="465408" y="470029"/>
                    <a:pt x="465408" y="469213"/>
                  </a:cubicBezTo>
                  <a:cubicBezTo>
                    <a:pt x="465814" y="468806"/>
                    <a:pt x="465814" y="467583"/>
                    <a:pt x="465001" y="466360"/>
                  </a:cubicBezTo>
                  <a:cubicBezTo>
                    <a:pt x="458904" y="459021"/>
                    <a:pt x="459717" y="448013"/>
                    <a:pt x="466627" y="441897"/>
                  </a:cubicBezTo>
                  <a:cubicBezTo>
                    <a:pt x="472318" y="436597"/>
                    <a:pt x="477602" y="430889"/>
                    <a:pt x="481667" y="424773"/>
                  </a:cubicBezTo>
                  <a:cubicBezTo>
                    <a:pt x="486544" y="416619"/>
                    <a:pt x="497113" y="414173"/>
                    <a:pt x="505242" y="418658"/>
                  </a:cubicBezTo>
                  <a:cubicBezTo>
                    <a:pt x="506462" y="419065"/>
                    <a:pt x="507681" y="419065"/>
                    <a:pt x="508900" y="418658"/>
                  </a:cubicBezTo>
                  <a:cubicBezTo>
                    <a:pt x="509307" y="418658"/>
                    <a:pt x="510526" y="417842"/>
                    <a:pt x="510933" y="416619"/>
                  </a:cubicBezTo>
                  <a:lnTo>
                    <a:pt x="514591" y="404795"/>
                  </a:lnTo>
                  <a:cubicBezTo>
                    <a:pt x="514998" y="403572"/>
                    <a:pt x="514591" y="402349"/>
                    <a:pt x="514185" y="401941"/>
                  </a:cubicBezTo>
                  <a:cubicBezTo>
                    <a:pt x="513372" y="401126"/>
                    <a:pt x="512559" y="400310"/>
                    <a:pt x="511339" y="399903"/>
                  </a:cubicBezTo>
                  <a:cubicBezTo>
                    <a:pt x="501584" y="398680"/>
                    <a:pt x="494674" y="390933"/>
                    <a:pt x="495487" y="381556"/>
                  </a:cubicBezTo>
                  <a:cubicBezTo>
                    <a:pt x="495893" y="373809"/>
                    <a:pt x="494674" y="366470"/>
                    <a:pt x="493454" y="358724"/>
                  </a:cubicBezTo>
                  <a:cubicBezTo>
                    <a:pt x="491016" y="349754"/>
                    <a:pt x="496706" y="340377"/>
                    <a:pt x="505242" y="337931"/>
                  </a:cubicBezTo>
                  <a:cubicBezTo>
                    <a:pt x="506868" y="337523"/>
                    <a:pt x="507681" y="336300"/>
                    <a:pt x="507681" y="335485"/>
                  </a:cubicBezTo>
                  <a:cubicBezTo>
                    <a:pt x="508087" y="335077"/>
                    <a:pt x="508494" y="333854"/>
                    <a:pt x="507681" y="332631"/>
                  </a:cubicBezTo>
                  <a:lnTo>
                    <a:pt x="501990" y="321623"/>
                  </a:lnTo>
                  <a:cubicBezTo>
                    <a:pt x="501177" y="319992"/>
                    <a:pt x="499958" y="319992"/>
                    <a:pt x="499145" y="319584"/>
                  </a:cubicBezTo>
                  <a:cubicBezTo>
                    <a:pt x="498332" y="319584"/>
                    <a:pt x="497113" y="319176"/>
                    <a:pt x="495893" y="320399"/>
                  </a:cubicBezTo>
                  <a:cubicBezTo>
                    <a:pt x="488577" y="325700"/>
                    <a:pt x="478008" y="324884"/>
                    <a:pt x="471505" y="317953"/>
                  </a:cubicBezTo>
                  <a:cubicBezTo>
                    <a:pt x="466221" y="312653"/>
                    <a:pt x="460124" y="307353"/>
                    <a:pt x="453620" y="303276"/>
                  </a:cubicBezTo>
                  <a:cubicBezTo>
                    <a:pt x="445897" y="298383"/>
                    <a:pt x="443052" y="287783"/>
                    <a:pt x="447116" y="279628"/>
                  </a:cubicBezTo>
                  <a:cubicBezTo>
                    <a:pt x="447929" y="278405"/>
                    <a:pt x="447523" y="277182"/>
                    <a:pt x="447523" y="276775"/>
                  </a:cubicBezTo>
                  <a:cubicBezTo>
                    <a:pt x="447116" y="275551"/>
                    <a:pt x="445897" y="274736"/>
                    <a:pt x="444678" y="274328"/>
                  </a:cubicBezTo>
                  <a:close/>
                  <a:moveTo>
                    <a:pt x="437361" y="256797"/>
                  </a:moveTo>
                  <a:lnTo>
                    <a:pt x="449149" y="260466"/>
                  </a:lnTo>
                  <a:cubicBezTo>
                    <a:pt x="454433" y="262505"/>
                    <a:pt x="458498" y="266174"/>
                    <a:pt x="460530" y="271067"/>
                  </a:cubicBezTo>
                  <a:cubicBezTo>
                    <a:pt x="462562" y="275959"/>
                    <a:pt x="462562" y="281667"/>
                    <a:pt x="460124" y="286560"/>
                  </a:cubicBezTo>
                  <a:cubicBezTo>
                    <a:pt x="458904" y="287783"/>
                    <a:pt x="459717" y="290229"/>
                    <a:pt x="461343" y="291044"/>
                  </a:cubicBezTo>
                  <a:cubicBezTo>
                    <a:pt x="468660" y="295937"/>
                    <a:pt x="475570" y="301645"/>
                    <a:pt x="482073" y="308168"/>
                  </a:cubicBezTo>
                  <a:cubicBezTo>
                    <a:pt x="483293" y="309799"/>
                    <a:pt x="485731" y="310207"/>
                    <a:pt x="487357" y="308984"/>
                  </a:cubicBezTo>
                  <a:cubicBezTo>
                    <a:pt x="491829" y="305722"/>
                    <a:pt x="497113" y="304499"/>
                    <a:pt x="502397" y="305722"/>
                  </a:cubicBezTo>
                  <a:cubicBezTo>
                    <a:pt x="507681" y="306945"/>
                    <a:pt x="512152" y="310207"/>
                    <a:pt x="514591" y="315099"/>
                  </a:cubicBezTo>
                  <a:lnTo>
                    <a:pt x="520282" y="325700"/>
                  </a:lnTo>
                  <a:cubicBezTo>
                    <a:pt x="523127" y="330592"/>
                    <a:pt x="523127" y="336300"/>
                    <a:pt x="521095" y="341193"/>
                  </a:cubicBezTo>
                  <a:cubicBezTo>
                    <a:pt x="519062" y="346085"/>
                    <a:pt x="514591" y="349754"/>
                    <a:pt x="509713" y="351385"/>
                  </a:cubicBezTo>
                  <a:cubicBezTo>
                    <a:pt x="507681" y="352201"/>
                    <a:pt x="506462" y="353832"/>
                    <a:pt x="506868" y="355870"/>
                  </a:cubicBezTo>
                  <a:cubicBezTo>
                    <a:pt x="508900" y="364024"/>
                    <a:pt x="510120" y="372994"/>
                    <a:pt x="509307" y="381963"/>
                  </a:cubicBezTo>
                  <a:cubicBezTo>
                    <a:pt x="509307" y="384002"/>
                    <a:pt x="510933" y="385633"/>
                    <a:pt x="512965" y="386041"/>
                  </a:cubicBezTo>
                  <a:cubicBezTo>
                    <a:pt x="518249" y="386448"/>
                    <a:pt x="523127" y="389710"/>
                    <a:pt x="526379" y="394195"/>
                  </a:cubicBezTo>
                  <a:cubicBezTo>
                    <a:pt x="528818" y="398680"/>
                    <a:pt x="529631" y="404387"/>
                    <a:pt x="528005" y="409280"/>
                  </a:cubicBezTo>
                  <a:lnTo>
                    <a:pt x="524346" y="421104"/>
                  </a:lnTo>
                  <a:cubicBezTo>
                    <a:pt x="523127" y="425996"/>
                    <a:pt x="519062" y="430073"/>
                    <a:pt x="514185" y="432112"/>
                  </a:cubicBezTo>
                  <a:cubicBezTo>
                    <a:pt x="509307" y="434150"/>
                    <a:pt x="503616" y="433743"/>
                    <a:pt x="498739" y="431297"/>
                  </a:cubicBezTo>
                  <a:cubicBezTo>
                    <a:pt x="497113" y="430481"/>
                    <a:pt x="494674" y="430889"/>
                    <a:pt x="493454" y="432520"/>
                  </a:cubicBezTo>
                  <a:cubicBezTo>
                    <a:pt x="488577" y="439858"/>
                    <a:pt x="482480" y="446382"/>
                    <a:pt x="475976" y="452497"/>
                  </a:cubicBezTo>
                  <a:cubicBezTo>
                    <a:pt x="474757" y="453721"/>
                    <a:pt x="474757" y="455759"/>
                    <a:pt x="475976" y="457390"/>
                  </a:cubicBezTo>
                  <a:cubicBezTo>
                    <a:pt x="479228" y="461875"/>
                    <a:pt x="480447" y="467175"/>
                    <a:pt x="479228" y="472475"/>
                  </a:cubicBezTo>
                  <a:cubicBezTo>
                    <a:pt x="478008" y="477775"/>
                    <a:pt x="474757" y="481852"/>
                    <a:pt x="469879" y="484299"/>
                  </a:cubicBezTo>
                  <a:lnTo>
                    <a:pt x="458904" y="490414"/>
                  </a:lnTo>
                  <a:cubicBezTo>
                    <a:pt x="454026" y="492453"/>
                    <a:pt x="448742" y="492453"/>
                    <a:pt x="443458" y="490414"/>
                  </a:cubicBezTo>
                  <a:cubicBezTo>
                    <a:pt x="438580" y="488376"/>
                    <a:pt x="435329" y="484299"/>
                    <a:pt x="433296" y="479406"/>
                  </a:cubicBezTo>
                  <a:cubicBezTo>
                    <a:pt x="432890" y="477368"/>
                    <a:pt x="430451" y="476145"/>
                    <a:pt x="428419" y="476552"/>
                  </a:cubicBezTo>
                  <a:cubicBezTo>
                    <a:pt x="419883" y="478183"/>
                    <a:pt x="410534" y="478999"/>
                    <a:pt x="401591" y="478183"/>
                  </a:cubicBezTo>
                  <a:cubicBezTo>
                    <a:pt x="399559" y="478183"/>
                    <a:pt x="397933" y="479406"/>
                    <a:pt x="397933" y="481852"/>
                  </a:cubicBezTo>
                  <a:cubicBezTo>
                    <a:pt x="397120" y="486745"/>
                    <a:pt x="394275" y="491637"/>
                    <a:pt x="389804" y="494491"/>
                  </a:cubicBezTo>
                  <a:cubicBezTo>
                    <a:pt x="386552" y="496122"/>
                    <a:pt x="383300" y="497345"/>
                    <a:pt x="380048" y="497345"/>
                  </a:cubicBezTo>
                  <a:cubicBezTo>
                    <a:pt x="378016" y="497345"/>
                    <a:pt x="375984" y="496938"/>
                    <a:pt x="374358" y="496122"/>
                  </a:cubicBezTo>
                  <a:lnTo>
                    <a:pt x="362570" y="492861"/>
                  </a:lnTo>
                  <a:cubicBezTo>
                    <a:pt x="356879" y="490822"/>
                    <a:pt x="353221" y="487153"/>
                    <a:pt x="350782" y="481852"/>
                  </a:cubicBezTo>
                  <a:cubicBezTo>
                    <a:pt x="348750" y="477368"/>
                    <a:pt x="349156" y="471660"/>
                    <a:pt x="351595" y="466767"/>
                  </a:cubicBezTo>
                  <a:cubicBezTo>
                    <a:pt x="352408" y="465136"/>
                    <a:pt x="352002" y="463098"/>
                    <a:pt x="350376" y="461875"/>
                  </a:cubicBezTo>
                  <a:cubicBezTo>
                    <a:pt x="342653" y="456982"/>
                    <a:pt x="335743" y="451274"/>
                    <a:pt x="329645" y="444751"/>
                  </a:cubicBezTo>
                  <a:cubicBezTo>
                    <a:pt x="328426" y="443120"/>
                    <a:pt x="325987" y="443120"/>
                    <a:pt x="324361" y="444343"/>
                  </a:cubicBezTo>
                  <a:cubicBezTo>
                    <a:pt x="324361" y="444343"/>
                    <a:pt x="324361" y="444343"/>
                    <a:pt x="323955" y="444343"/>
                  </a:cubicBezTo>
                  <a:cubicBezTo>
                    <a:pt x="319890" y="447197"/>
                    <a:pt x="314199" y="448420"/>
                    <a:pt x="309322" y="447197"/>
                  </a:cubicBezTo>
                  <a:cubicBezTo>
                    <a:pt x="304038" y="446382"/>
                    <a:pt x="299566" y="442712"/>
                    <a:pt x="297128" y="438228"/>
                  </a:cubicBezTo>
                  <a:lnTo>
                    <a:pt x="291437" y="427219"/>
                  </a:lnTo>
                  <a:cubicBezTo>
                    <a:pt x="288592" y="422735"/>
                    <a:pt x="288592" y="417027"/>
                    <a:pt x="290218" y="412134"/>
                  </a:cubicBezTo>
                  <a:cubicBezTo>
                    <a:pt x="292656" y="406834"/>
                    <a:pt x="296721" y="403164"/>
                    <a:pt x="301599" y="401941"/>
                  </a:cubicBezTo>
                  <a:cubicBezTo>
                    <a:pt x="302005" y="401941"/>
                    <a:pt x="302005" y="401941"/>
                    <a:pt x="302005" y="401941"/>
                  </a:cubicBezTo>
                  <a:cubicBezTo>
                    <a:pt x="303631" y="401126"/>
                    <a:pt x="304851" y="399495"/>
                    <a:pt x="304444" y="397456"/>
                  </a:cubicBezTo>
                  <a:cubicBezTo>
                    <a:pt x="302412" y="388894"/>
                    <a:pt x="301599" y="379925"/>
                    <a:pt x="302005" y="370955"/>
                  </a:cubicBezTo>
                  <a:cubicBezTo>
                    <a:pt x="302005" y="369324"/>
                    <a:pt x="300786" y="367694"/>
                    <a:pt x="298753" y="367286"/>
                  </a:cubicBezTo>
                  <a:cubicBezTo>
                    <a:pt x="293063" y="366470"/>
                    <a:pt x="288185" y="363617"/>
                    <a:pt x="285340" y="358724"/>
                  </a:cubicBezTo>
                  <a:cubicBezTo>
                    <a:pt x="282495" y="354647"/>
                    <a:pt x="282088" y="348939"/>
                    <a:pt x="283307" y="343639"/>
                  </a:cubicBezTo>
                  <a:lnTo>
                    <a:pt x="286966" y="332223"/>
                  </a:lnTo>
                  <a:cubicBezTo>
                    <a:pt x="288592" y="326923"/>
                    <a:pt x="292656" y="323253"/>
                    <a:pt x="297534" y="321215"/>
                  </a:cubicBezTo>
                  <a:cubicBezTo>
                    <a:pt x="302005" y="319176"/>
                    <a:pt x="308102" y="319584"/>
                    <a:pt x="312980" y="322030"/>
                  </a:cubicBezTo>
                  <a:cubicBezTo>
                    <a:pt x="314606" y="322846"/>
                    <a:pt x="317045" y="322438"/>
                    <a:pt x="318264" y="320807"/>
                  </a:cubicBezTo>
                  <a:cubicBezTo>
                    <a:pt x="322735" y="313468"/>
                    <a:pt x="328833" y="306945"/>
                    <a:pt x="335336" y="300829"/>
                  </a:cubicBezTo>
                  <a:cubicBezTo>
                    <a:pt x="336556" y="299606"/>
                    <a:pt x="336556" y="297160"/>
                    <a:pt x="335336" y="295937"/>
                  </a:cubicBezTo>
                  <a:cubicBezTo>
                    <a:pt x="332084" y="291452"/>
                    <a:pt x="330865" y="286152"/>
                    <a:pt x="332084" y="280444"/>
                  </a:cubicBezTo>
                  <a:cubicBezTo>
                    <a:pt x="333304" y="275551"/>
                    <a:pt x="336556" y="271067"/>
                    <a:pt x="341433" y="268620"/>
                  </a:cubicBezTo>
                  <a:lnTo>
                    <a:pt x="352408" y="263320"/>
                  </a:lnTo>
                  <a:cubicBezTo>
                    <a:pt x="357286" y="260874"/>
                    <a:pt x="362570" y="260466"/>
                    <a:pt x="367854" y="262912"/>
                  </a:cubicBezTo>
                  <a:cubicBezTo>
                    <a:pt x="372732" y="264951"/>
                    <a:pt x="376796" y="269028"/>
                    <a:pt x="378016" y="273921"/>
                  </a:cubicBezTo>
                  <a:cubicBezTo>
                    <a:pt x="378829" y="275959"/>
                    <a:pt x="380861" y="277182"/>
                    <a:pt x="382894" y="276775"/>
                  </a:cubicBezTo>
                  <a:cubicBezTo>
                    <a:pt x="391836" y="274736"/>
                    <a:pt x="400778" y="274328"/>
                    <a:pt x="410127" y="274736"/>
                  </a:cubicBezTo>
                  <a:cubicBezTo>
                    <a:pt x="411753" y="274736"/>
                    <a:pt x="413786" y="273513"/>
                    <a:pt x="413786" y="271474"/>
                  </a:cubicBezTo>
                  <a:cubicBezTo>
                    <a:pt x="414599" y="266174"/>
                    <a:pt x="417444" y="261689"/>
                    <a:pt x="421915" y="258835"/>
                  </a:cubicBezTo>
                  <a:cubicBezTo>
                    <a:pt x="426386" y="255574"/>
                    <a:pt x="432077" y="255166"/>
                    <a:pt x="437361" y="256797"/>
                  </a:cubicBezTo>
                  <a:close/>
                  <a:moveTo>
                    <a:pt x="180861" y="114900"/>
                  </a:moveTo>
                  <a:cubicBezTo>
                    <a:pt x="145093" y="114900"/>
                    <a:pt x="116641" y="143035"/>
                    <a:pt x="116641" y="177694"/>
                  </a:cubicBezTo>
                  <a:cubicBezTo>
                    <a:pt x="116641" y="212352"/>
                    <a:pt x="145093" y="240487"/>
                    <a:pt x="180861" y="240487"/>
                  </a:cubicBezTo>
                  <a:cubicBezTo>
                    <a:pt x="216630" y="240487"/>
                    <a:pt x="245895" y="212352"/>
                    <a:pt x="245895" y="177694"/>
                  </a:cubicBezTo>
                  <a:cubicBezTo>
                    <a:pt x="245895" y="143035"/>
                    <a:pt x="216630" y="114900"/>
                    <a:pt x="180861" y="114900"/>
                  </a:cubicBezTo>
                  <a:close/>
                  <a:moveTo>
                    <a:pt x="180861" y="100629"/>
                  </a:moveTo>
                  <a:cubicBezTo>
                    <a:pt x="224759" y="100629"/>
                    <a:pt x="260121" y="135288"/>
                    <a:pt x="260121" y="177694"/>
                  </a:cubicBezTo>
                  <a:cubicBezTo>
                    <a:pt x="260121" y="220099"/>
                    <a:pt x="224759" y="254758"/>
                    <a:pt x="180861" y="254758"/>
                  </a:cubicBezTo>
                  <a:cubicBezTo>
                    <a:pt x="137777" y="254758"/>
                    <a:pt x="102415" y="220099"/>
                    <a:pt x="102415" y="177694"/>
                  </a:cubicBezTo>
                  <a:cubicBezTo>
                    <a:pt x="102415" y="135288"/>
                    <a:pt x="137777" y="100629"/>
                    <a:pt x="180861" y="100629"/>
                  </a:cubicBezTo>
                  <a:close/>
                  <a:moveTo>
                    <a:pt x="173413" y="14264"/>
                  </a:moveTo>
                  <a:cubicBezTo>
                    <a:pt x="170157" y="14264"/>
                    <a:pt x="167714" y="15487"/>
                    <a:pt x="166086" y="17525"/>
                  </a:cubicBezTo>
                  <a:cubicBezTo>
                    <a:pt x="164051" y="19563"/>
                    <a:pt x="163644" y="22008"/>
                    <a:pt x="164051" y="24453"/>
                  </a:cubicBezTo>
                  <a:cubicBezTo>
                    <a:pt x="166086" y="36272"/>
                    <a:pt x="158759" y="48091"/>
                    <a:pt x="147361" y="50944"/>
                  </a:cubicBezTo>
                  <a:cubicBezTo>
                    <a:pt x="135963" y="54205"/>
                    <a:pt x="124972" y="58280"/>
                    <a:pt x="115202" y="63986"/>
                  </a:cubicBezTo>
                  <a:cubicBezTo>
                    <a:pt x="104211" y="69692"/>
                    <a:pt x="91184" y="67246"/>
                    <a:pt x="84264" y="57058"/>
                  </a:cubicBezTo>
                  <a:cubicBezTo>
                    <a:pt x="82636" y="55020"/>
                    <a:pt x="80193" y="53390"/>
                    <a:pt x="77344" y="53390"/>
                  </a:cubicBezTo>
                  <a:cubicBezTo>
                    <a:pt x="74901" y="52982"/>
                    <a:pt x="72052" y="54205"/>
                    <a:pt x="70017" y="55835"/>
                  </a:cubicBezTo>
                  <a:lnTo>
                    <a:pt x="56990" y="68469"/>
                  </a:lnTo>
                  <a:cubicBezTo>
                    <a:pt x="54955" y="70507"/>
                    <a:pt x="54141" y="72952"/>
                    <a:pt x="54548" y="75397"/>
                  </a:cubicBezTo>
                  <a:cubicBezTo>
                    <a:pt x="54548" y="78250"/>
                    <a:pt x="55769" y="80288"/>
                    <a:pt x="58211" y="81511"/>
                  </a:cubicBezTo>
                  <a:cubicBezTo>
                    <a:pt x="68388" y="88847"/>
                    <a:pt x="71238" y="101889"/>
                    <a:pt x="65132" y="112485"/>
                  </a:cubicBezTo>
                  <a:cubicBezTo>
                    <a:pt x="59433" y="122266"/>
                    <a:pt x="54955" y="132863"/>
                    <a:pt x="52105" y="143459"/>
                  </a:cubicBezTo>
                  <a:cubicBezTo>
                    <a:pt x="48849" y="154871"/>
                    <a:pt x="37044" y="162207"/>
                    <a:pt x="25239" y="160169"/>
                  </a:cubicBezTo>
                  <a:cubicBezTo>
                    <a:pt x="22389" y="159761"/>
                    <a:pt x="19540" y="160169"/>
                    <a:pt x="17504" y="162207"/>
                  </a:cubicBezTo>
                  <a:cubicBezTo>
                    <a:pt x="15469" y="163837"/>
                    <a:pt x="14248" y="166282"/>
                    <a:pt x="14248" y="168727"/>
                  </a:cubicBezTo>
                  <a:lnTo>
                    <a:pt x="14248" y="186660"/>
                  </a:lnTo>
                  <a:cubicBezTo>
                    <a:pt x="14248" y="189105"/>
                    <a:pt x="15469" y="191143"/>
                    <a:pt x="17504" y="193181"/>
                  </a:cubicBezTo>
                  <a:cubicBezTo>
                    <a:pt x="19540" y="194811"/>
                    <a:pt x="22389" y="195626"/>
                    <a:pt x="25239" y="195218"/>
                  </a:cubicBezTo>
                  <a:cubicBezTo>
                    <a:pt x="37044" y="193181"/>
                    <a:pt x="48849" y="200517"/>
                    <a:pt x="52105" y="211521"/>
                  </a:cubicBezTo>
                  <a:cubicBezTo>
                    <a:pt x="54955" y="222525"/>
                    <a:pt x="59433" y="233121"/>
                    <a:pt x="65132" y="242902"/>
                  </a:cubicBezTo>
                  <a:cubicBezTo>
                    <a:pt x="71238" y="253091"/>
                    <a:pt x="68388" y="266541"/>
                    <a:pt x="58211" y="273469"/>
                  </a:cubicBezTo>
                  <a:cubicBezTo>
                    <a:pt x="55769" y="275099"/>
                    <a:pt x="54548" y="277137"/>
                    <a:pt x="54548" y="279990"/>
                  </a:cubicBezTo>
                  <a:cubicBezTo>
                    <a:pt x="54141" y="282435"/>
                    <a:pt x="54955" y="284880"/>
                    <a:pt x="56990" y="286918"/>
                  </a:cubicBezTo>
                  <a:lnTo>
                    <a:pt x="70017" y="299552"/>
                  </a:lnTo>
                  <a:cubicBezTo>
                    <a:pt x="72052" y="301183"/>
                    <a:pt x="74901" y="301998"/>
                    <a:pt x="77344" y="301998"/>
                  </a:cubicBezTo>
                  <a:cubicBezTo>
                    <a:pt x="80193" y="301590"/>
                    <a:pt x="82636" y="300368"/>
                    <a:pt x="84264" y="298330"/>
                  </a:cubicBezTo>
                  <a:cubicBezTo>
                    <a:pt x="88742" y="291809"/>
                    <a:pt x="96069" y="288141"/>
                    <a:pt x="103397" y="288141"/>
                  </a:cubicBezTo>
                  <a:cubicBezTo>
                    <a:pt x="107060" y="288141"/>
                    <a:pt x="111538" y="288956"/>
                    <a:pt x="115202" y="291401"/>
                  </a:cubicBezTo>
                  <a:cubicBezTo>
                    <a:pt x="124972" y="297107"/>
                    <a:pt x="135963" y="301590"/>
                    <a:pt x="147361" y="304443"/>
                  </a:cubicBezTo>
                  <a:cubicBezTo>
                    <a:pt x="158759" y="307296"/>
                    <a:pt x="166086" y="318707"/>
                    <a:pt x="164051" y="330527"/>
                  </a:cubicBezTo>
                  <a:cubicBezTo>
                    <a:pt x="163644" y="333379"/>
                    <a:pt x="164051" y="335417"/>
                    <a:pt x="166086" y="337862"/>
                  </a:cubicBezTo>
                  <a:cubicBezTo>
                    <a:pt x="167714" y="339900"/>
                    <a:pt x="170157" y="341123"/>
                    <a:pt x="173413" y="341123"/>
                  </a:cubicBezTo>
                  <a:lnTo>
                    <a:pt x="191325" y="341123"/>
                  </a:lnTo>
                  <a:cubicBezTo>
                    <a:pt x="193767" y="341123"/>
                    <a:pt x="196617" y="339900"/>
                    <a:pt x="198245" y="337862"/>
                  </a:cubicBezTo>
                  <a:cubicBezTo>
                    <a:pt x="200280" y="335417"/>
                    <a:pt x="200687" y="333379"/>
                    <a:pt x="200280" y="330527"/>
                  </a:cubicBezTo>
                  <a:cubicBezTo>
                    <a:pt x="198245" y="318707"/>
                    <a:pt x="205572" y="307296"/>
                    <a:pt x="217377" y="304443"/>
                  </a:cubicBezTo>
                  <a:cubicBezTo>
                    <a:pt x="228368" y="301590"/>
                    <a:pt x="239359" y="297107"/>
                    <a:pt x="249536" y="291401"/>
                  </a:cubicBezTo>
                  <a:cubicBezTo>
                    <a:pt x="260120" y="285288"/>
                    <a:pt x="273147" y="288141"/>
                    <a:pt x="280474" y="298330"/>
                  </a:cubicBezTo>
                  <a:cubicBezTo>
                    <a:pt x="281695" y="300368"/>
                    <a:pt x="284137" y="301590"/>
                    <a:pt x="286987" y="301998"/>
                  </a:cubicBezTo>
                  <a:cubicBezTo>
                    <a:pt x="289837" y="301998"/>
                    <a:pt x="292279" y="301183"/>
                    <a:pt x="294721" y="299552"/>
                  </a:cubicBezTo>
                  <a:lnTo>
                    <a:pt x="307341" y="286918"/>
                  </a:lnTo>
                  <a:cubicBezTo>
                    <a:pt x="309376" y="284880"/>
                    <a:pt x="310190" y="282435"/>
                    <a:pt x="309783" y="279990"/>
                  </a:cubicBezTo>
                  <a:cubicBezTo>
                    <a:pt x="309783" y="277137"/>
                    <a:pt x="308155" y="275099"/>
                    <a:pt x="306119" y="273469"/>
                  </a:cubicBezTo>
                  <a:cubicBezTo>
                    <a:pt x="295943" y="266541"/>
                    <a:pt x="293093" y="253091"/>
                    <a:pt x="299199" y="242902"/>
                  </a:cubicBezTo>
                  <a:cubicBezTo>
                    <a:pt x="304898" y="233121"/>
                    <a:pt x="309376" y="222525"/>
                    <a:pt x="312633" y="211521"/>
                  </a:cubicBezTo>
                  <a:cubicBezTo>
                    <a:pt x="315482" y="200517"/>
                    <a:pt x="327287" y="193181"/>
                    <a:pt x="339092" y="195218"/>
                  </a:cubicBezTo>
                  <a:cubicBezTo>
                    <a:pt x="341942" y="195626"/>
                    <a:pt x="344791" y="194811"/>
                    <a:pt x="346827" y="193181"/>
                  </a:cubicBezTo>
                  <a:cubicBezTo>
                    <a:pt x="348862" y="191143"/>
                    <a:pt x="350083" y="189105"/>
                    <a:pt x="350083" y="186660"/>
                  </a:cubicBezTo>
                  <a:lnTo>
                    <a:pt x="350083" y="168727"/>
                  </a:lnTo>
                  <a:cubicBezTo>
                    <a:pt x="350083" y="166282"/>
                    <a:pt x="348862" y="163837"/>
                    <a:pt x="346827" y="162207"/>
                  </a:cubicBezTo>
                  <a:cubicBezTo>
                    <a:pt x="344791" y="160169"/>
                    <a:pt x="341942" y="159761"/>
                    <a:pt x="339092" y="160169"/>
                  </a:cubicBezTo>
                  <a:cubicBezTo>
                    <a:pt x="327287" y="162207"/>
                    <a:pt x="315482" y="154871"/>
                    <a:pt x="312633" y="143459"/>
                  </a:cubicBezTo>
                  <a:cubicBezTo>
                    <a:pt x="309376" y="132863"/>
                    <a:pt x="304898" y="122266"/>
                    <a:pt x="299199" y="112485"/>
                  </a:cubicBezTo>
                  <a:cubicBezTo>
                    <a:pt x="293093" y="101889"/>
                    <a:pt x="295943" y="88847"/>
                    <a:pt x="306119" y="81511"/>
                  </a:cubicBezTo>
                  <a:cubicBezTo>
                    <a:pt x="308155" y="80288"/>
                    <a:pt x="309783" y="78250"/>
                    <a:pt x="309783" y="75397"/>
                  </a:cubicBezTo>
                  <a:cubicBezTo>
                    <a:pt x="310190" y="72952"/>
                    <a:pt x="309376" y="70507"/>
                    <a:pt x="307341" y="68469"/>
                  </a:cubicBezTo>
                  <a:lnTo>
                    <a:pt x="294721" y="55835"/>
                  </a:lnTo>
                  <a:cubicBezTo>
                    <a:pt x="292279" y="54205"/>
                    <a:pt x="289837" y="52982"/>
                    <a:pt x="286987" y="53390"/>
                  </a:cubicBezTo>
                  <a:cubicBezTo>
                    <a:pt x="284137" y="53390"/>
                    <a:pt x="281695" y="55020"/>
                    <a:pt x="280474" y="57058"/>
                  </a:cubicBezTo>
                  <a:cubicBezTo>
                    <a:pt x="273147" y="67246"/>
                    <a:pt x="260120" y="69692"/>
                    <a:pt x="249536" y="63986"/>
                  </a:cubicBezTo>
                  <a:cubicBezTo>
                    <a:pt x="239359" y="58280"/>
                    <a:pt x="228368" y="54205"/>
                    <a:pt x="217377" y="50944"/>
                  </a:cubicBezTo>
                  <a:cubicBezTo>
                    <a:pt x="205572" y="48091"/>
                    <a:pt x="198245" y="36272"/>
                    <a:pt x="200280" y="24453"/>
                  </a:cubicBezTo>
                  <a:cubicBezTo>
                    <a:pt x="200687" y="22008"/>
                    <a:pt x="200280" y="19563"/>
                    <a:pt x="198245" y="17525"/>
                  </a:cubicBezTo>
                  <a:cubicBezTo>
                    <a:pt x="196617" y="15487"/>
                    <a:pt x="193767" y="14264"/>
                    <a:pt x="191325" y="14264"/>
                  </a:cubicBezTo>
                  <a:close/>
                  <a:moveTo>
                    <a:pt x="173413" y="0"/>
                  </a:moveTo>
                  <a:lnTo>
                    <a:pt x="191325" y="0"/>
                  </a:lnTo>
                  <a:cubicBezTo>
                    <a:pt x="198245" y="0"/>
                    <a:pt x="205165" y="3260"/>
                    <a:pt x="209236" y="8559"/>
                  </a:cubicBezTo>
                  <a:cubicBezTo>
                    <a:pt x="213714" y="13857"/>
                    <a:pt x="215342" y="20785"/>
                    <a:pt x="214121" y="27306"/>
                  </a:cubicBezTo>
                  <a:cubicBezTo>
                    <a:pt x="213714" y="31789"/>
                    <a:pt x="216156" y="35865"/>
                    <a:pt x="221041" y="37087"/>
                  </a:cubicBezTo>
                  <a:cubicBezTo>
                    <a:pt x="233253" y="40348"/>
                    <a:pt x="245465" y="45238"/>
                    <a:pt x="256456" y="51759"/>
                  </a:cubicBezTo>
                  <a:cubicBezTo>
                    <a:pt x="260527" y="54205"/>
                    <a:pt x="265819" y="52982"/>
                    <a:pt x="268669" y="48906"/>
                  </a:cubicBezTo>
                  <a:cubicBezTo>
                    <a:pt x="272739" y="43201"/>
                    <a:pt x="278846" y="39940"/>
                    <a:pt x="285766" y="39125"/>
                  </a:cubicBezTo>
                  <a:cubicBezTo>
                    <a:pt x="292686" y="38718"/>
                    <a:pt x="299606" y="41163"/>
                    <a:pt x="304084" y="45646"/>
                  </a:cubicBezTo>
                  <a:lnTo>
                    <a:pt x="317110" y="58280"/>
                  </a:lnTo>
                  <a:cubicBezTo>
                    <a:pt x="321995" y="63171"/>
                    <a:pt x="324438" y="69692"/>
                    <a:pt x="324438" y="76620"/>
                  </a:cubicBezTo>
                  <a:cubicBezTo>
                    <a:pt x="323217" y="83549"/>
                    <a:pt x="319960" y="89662"/>
                    <a:pt x="313854" y="93737"/>
                  </a:cubicBezTo>
                  <a:cubicBezTo>
                    <a:pt x="310190" y="96183"/>
                    <a:pt x="308969" y="101073"/>
                    <a:pt x="311411" y="105149"/>
                  </a:cubicBezTo>
                  <a:cubicBezTo>
                    <a:pt x="317518" y="116153"/>
                    <a:pt x="322809" y="127564"/>
                    <a:pt x="326066" y="140199"/>
                  </a:cubicBezTo>
                  <a:cubicBezTo>
                    <a:pt x="327287" y="144274"/>
                    <a:pt x="331765" y="147127"/>
                    <a:pt x="336650" y="145904"/>
                  </a:cubicBezTo>
                  <a:cubicBezTo>
                    <a:pt x="343570" y="144682"/>
                    <a:pt x="350491" y="146720"/>
                    <a:pt x="355782" y="151203"/>
                  </a:cubicBezTo>
                  <a:cubicBezTo>
                    <a:pt x="361481" y="155686"/>
                    <a:pt x="364331" y="162207"/>
                    <a:pt x="364331" y="168727"/>
                  </a:cubicBezTo>
                  <a:lnTo>
                    <a:pt x="364331" y="186660"/>
                  </a:lnTo>
                  <a:cubicBezTo>
                    <a:pt x="364331" y="193181"/>
                    <a:pt x="361481" y="199702"/>
                    <a:pt x="355782" y="204185"/>
                  </a:cubicBezTo>
                  <a:cubicBezTo>
                    <a:pt x="350491" y="208260"/>
                    <a:pt x="343570" y="210298"/>
                    <a:pt x="336650" y="209075"/>
                  </a:cubicBezTo>
                  <a:cubicBezTo>
                    <a:pt x="331765" y="208260"/>
                    <a:pt x="327287" y="211113"/>
                    <a:pt x="326066" y="215189"/>
                  </a:cubicBezTo>
                  <a:cubicBezTo>
                    <a:pt x="322809" y="227823"/>
                    <a:pt x="317518" y="239234"/>
                    <a:pt x="311411" y="250238"/>
                  </a:cubicBezTo>
                  <a:cubicBezTo>
                    <a:pt x="308969" y="254314"/>
                    <a:pt x="310190" y="259205"/>
                    <a:pt x="313854" y="261650"/>
                  </a:cubicBezTo>
                  <a:cubicBezTo>
                    <a:pt x="319960" y="265725"/>
                    <a:pt x="323217" y="271839"/>
                    <a:pt x="324438" y="278767"/>
                  </a:cubicBezTo>
                  <a:cubicBezTo>
                    <a:pt x="324438" y="285288"/>
                    <a:pt x="321995" y="292216"/>
                    <a:pt x="317110" y="297107"/>
                  </a:cubicBezTo>
                  <a:lnTo>
                    <a:pt x="304084" y="309334"/>
                  </a:lnTo>
                  <a:cubicBezTo>
                    <a:pt x="299606" y="314224"/>
                    <a:pt x="292686" y="316670"/>
                    <a:pt x="285766" y="316262"/>
                  </a:cubicBezTo>
                  <a:cubicBezTo>
                    <a:pt x="278846" y="315447"/>
                    <a:pt x="272739" y="312187"/>
                    <a:pt x="268669" y="306481"/>
                  </a:cubicBezTo>
                  <a:cubicBezTo>
                    <a:pt x="265819" y="302813"/>
                    <a:pt x="260527" y="301590"/>
                    <a:pt x="256456" y="303628"/>
                  </a:cubicBezTo>
                  <a:cubicBezTo>
                    <a:pt x="245465" y="310149"/>
                    <a:pt x="233253" y="315039"/>
                    <a:pt x="221041" y="318300"/>
                  </a:cubicBezTo>
                  <a:cubicBezTo>
                    <a:pt x="216156" y="319523"/>
                    <a:pt x="213714" y="323598"/>
                    <a:pt x="214121" y="328081"/>
                  </a:cubicBezTo>
                  <a:cubicBezTo>
                    <a:pt x="215342" y="335010"/>
                    <a:pt x="213714" y="341530"/>
                    <a:pt x="209236" y="346829"/>
                  </a:cubicBezTo>
                  <a:cubicBezTo>
                    <a:pt x="205165" y="352127"/>
                    <a:pt x="198245" y="355387"/>
                    <a:pt x="191325" y="355387"/>
                  </a:cubicBezTo>
                  <a:lnTo>
                    <a:pt x="173413" y="355387"/>
                  </a:lnTo>
                  <a:cubicBezTo>
                    <a:pt x="166086" y="355387"/>
                    <a:pt x="159573" y="352127"/>
                    <a:pt x="154688" y="346829"/>
                  </a:cubicBezTo>
                  <a:cubicBezTo>
                    <a:pt x="150617" y="341530"/>
                    <a:pt x="148989" y="335010"/>
                    <a:pt x="150210" y="328081"/>
                  </a:cubicBezTo>
                  <a:cubicBezTo>
                    <a:pt x="150617" y="323598"/>
                    <a:pt x="147768" y="319523"/>
                    <a:pt x="143697" y="318300"/>
                  </a:cubicBezTo>
                  <a:cubicBezTo>
                    <a:pt x="131078" y="315039"/>
                    <a:pt x="118865" y="310149"/>
                    <a:pt x="107874" y="303628"/>
                  </a:cubicBezTo>
                  <a:cubicBezTo>
                    <a:pt x="103804" y="301590"/>
                    <a:pt x="98512" y="302813"/>
                    <a:pt x="95662" y="306481"/>
                  </a:cubicBezTo>
                  <a:cubicBezTo>
                    <a:pt x="91592" y="312187"/>
                    <a:pt x="85485" y="315447"/>
                    <a:pt x="78565" y="316262"/>
                  </a:cubicBezTo>
                  <a:cubicBezTo>
                    <a:pt x="71645" y="316670"/>
                    <a:pt x="64725" y="314224"/>
                    <a:pt x="59840" y="309334"/>
                  </a:cubicBezTo>
                  <a:lnTo>
                    <a:pt x="47220" y="297107"/>
                  </a:lnTo>
                  <a:cubicBezTo>
                    <a:pt x="42336" y="292216"/>
                    <a:pt x="39893" y="285288"/>
                    <a:pt x="40300" y="278767"/>
                  </a:cubicBezTo>
                  <a:cubicBezTo>
                    <a:pt x="40707" y="271839"/>
                    <a:pt x="44778" y="265725"/>
                    <a:pt x="50477" y="261650"/>
                  </a:cubicBezTo>
                  <a:cubicBezTo>
                    <a:pt x="54141" y="259205"/>
                    <a:pt x="55362" y="254314"/>
                    <a:pt x="53327" y="250238"/>
                  </a:cubicBezTo>
                  <a:cubicBezTo>
                    <a:pt x="46406" y="239234"/>
                    <a:pt x="41521" y="227823"/>
                    <a:pt x="38265" y="215189"/>
                  </a:cubicBezTo>
                  <a:cubicBezTo>
                    <a:pt x="37044" y="211113"/>
                    <a:pt x="32159" y="208260"/>
                    <a:pt x="27681" y="209075"/>
                  </a:cubicBezTo>
                  <a:cubicBezTo>
                    <a:pt x="20761" y="210298"/>
                    <a:pt x="13840" y="208260"/>
                    <a:pt x="8141" y="204185"/>
                  </a:cubicBezTo>
                  <a:cubicBezTo>
                    <a:pt x="3257" y="199702"/>
                    <a:pt x="0" y="193181"/>
                    <a:pt x="0" y="186660"/>
                  </a:cubicBezTo>
                  <a:lnTo>
                    <a:pt x="0" y="168727"/>
                  </a:lnTo>
                  <a:cubicBezTo>
                    <a:pt x="0" y="162207"/>
                    <a:pt x="3257" y="155686"/>
                    <a:pt x="8141" y="151203"/>
                  </a:cubicBezTo>
                  <a:cubicBezTo>
                    <a:pt x="13840" y="146720"/>
                    <a:pt x="20761" y="144682"/>
                    <a:pt x="27681" y="145904"/>
                  </a:cubicBezTo>
                  <a:cubicBezTo>
                    <a:pt x="32159" y="147127"/>
                    <a:pt x="37044" y="144274"/>
                    <a:pt x="38265" y="140199"/>
                  </a:cubicBezTo>
                  <a:cubicBezTo>
                    <a:pt x="41521" y="127564"/>
                    <a:pt x="46406" y="116153"/>
                    <a:pt x="53327" y="105149"/>
                  </a:cubicBezTo>
                  <a:cubicBezTo>
                    <a:pt x="55362" y="101073"/>
                    <a:pt x="54141" y="96183"/>
                    <a:pt x="50477" y="93737"/>
                  </a:cubicBezTo>
                  <a:cubicBezTo>
                    <a:pt x="44778" y="89662"/>
                    <a:pt x="40707" y="83549"/>
                    <a:pt x="40300" y="76620"/>
                  </a:cubicBezTo>
                  <a:cubicBezTo>
                    <a:pt x="39893" y="69692"/>
                    <a:pt x="42336" y="63171"/>
                    <a:pt x="47220" y="58280"/>
                  </a:cubicBezTo>
                  <a:lnTo>
                    <a:pt x="59840" y="45646"/>
                  </a:lnTo>
                  <a:cubicBezTo>
                    <a:pt x="64725" y="41163"/>
                    <a:pt x="71645" y="38718"/>
                    <a:pt x="78565" y="39125"/>
                  </a:cubicBezTo>
                  <a:cubicBezTo>
                    <a:pt x="85485" y="39940"/>
                    <a:pt x="91592" y="43201"/>
                    <a:pt x="95662" y="48906"/>
                  </a:cubicBezTo>
                  <a:cubicBezTo>
                    <a:pt x="98512" y="52982"/>
                    <a:pt x="103804" y="54205"/>
                    <a:pt x="107874" y="51759"/>
                  </a:cubicBezTo>
                  <a:cubicBezTo>
                    <a:pt x="118865" y="45238"/>
                    <a:pt x="131078" y="40348"/>
                    <a:pt x="143697" y="37087"/>
                  </a:cubicBezTo>
                  <a:cubicBezTo>
                    <a:pt x="147768" y="35865"/>
                    <a:pt x="150617" y="31789"/>
                    <a:pt x="150210" y="27306"/>
                  </a:cubicBezTo>
                  <a:cubicBezTo>
                    <a:pt x="148989" y="20785"/>
                    <a:pt x="150617" y="13857"/>
                    <a:pt x="154688" y="8559"/>
                  </a:cubicBezTo>
                  <a:cubicBezTo>
                    <a:pt x="159573" y="3260"/>
                    <a:pt x="166086" y="0"/>
                    <a:pt x="17341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26" name="pole tekstowe 25">
              <a:extLst>
                <a:ext uri="{FF2B5EF4-FFF2-40B4-BE49-F238E27FC236}">
                  <a16:creationId xmlns:a16="http://schemas.microsoft.com/office/drawing/2014/main" id="{36990B0F-5FD7-7AE7-0DE2-8724EFCA0383}"/>
                </a:ext>
              </a:extLst>
            </p:cNvPr>
            <p:cNvSpPr txBox="1"/>
            <p:nvPr/>
          </p:nvSpPr>
          <p:spPr>
            <a:xfrm>
              <a:off x="6052088" y="1682466"/>
              <a:ext cx="984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600">
                  <a:latin typeface="Arial" panose="020B0604020202020204" pitchFamily="34" charset="0"/>
                  <a:cs typeface="Arial" panose="020B0604020202020204" pitchFamily="34" charset="0"/>
                </a:rPr>
                <a:t>continuous data transformation</a:t>
              </a:r>
            </a:p>
          </p:txBody>
        </p:sp>
      </p:grp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CD4EDFE4-9BDC-22BA-0B21-115ABF347A19}"/>
              </a:ext>
            </a:extLst>
          </p:cNvPr>
          <p:cNvCxnSpPr>
            <a:cxnSpLocks/>
          </p:cNvCxnSpPr>
          <p:nvPr/>
        </p:nvCxnSpPr>
        <p:spPr>
          <a:xfrm>
            <a:off x="6544159" y="2427445"/>
            <a:ext cx="33354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27">
            <a:extLst>
              <a:ext uri="{FF2B5EF4-FFF2-40B4-BE49-F238E27FC236}">
                <a16:creationId xmlns:a16="http://schemas.microsoft.com/office/drawing/2014/main" id="{D51813EB-43B5-82EC-DDAF-AAE7905D4598}"/>
              </a:ext>
            </a:extLst>
          </p:cNvPr>
          <p:cNvCxnSpPr/>
          <p:nvPr/>
        </p:nvCxnSpPr>
        <p:spPr>
          <a:xfrm>
            <a:off x="6544159" y="2068980"/>
            <a:ext cx="0" cy="76649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a 28">
            <a:extLst>
              <a:ext uri="{FF2B5EF4-FFF2-40B4-BE49-F238E27FC236}">
                <a16:creationId xmlns:a16="http://schemas.microsoft.com/office/drawing/2014/main" id="{A93500E4-2C46-5828-53E8-7A93305C4217}"/>
              </a:ext>
            </a:extLst>
          </p:cNvPr>
          <p:cNvGrpSpPr/>
          <p:nvPr/>
        </p:nvGrpSpPr>
        <p:grpSpPr>
          <a:xfrm>
            <a:off x="6877707" y="2043478"/>
            <a:ext cx="984143" cy="917527"/>
            <a:chOff x="6052088" y="1041938"/>
            <a:chExt cx="984143" cy="917527"/>
          </a:xfrm>
        </p:grpSpPr>
        <p:sp>
          <p:nvSpPr>
            <p:cNvPr id="30" name="Freeform 39">
              <a:extLst>
                <a:ext uri="{FF2B5EF4-FFF2-40B4-BE49-F238E27FC236}">
                  <a16:creationId xmlns:a16="http://schemas.microsoft.com/office/drawing/2014/main" id="{00C709B8-3F7D-B06A-9514-9C1697996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4296" y="1041938"/>
              <a:ext cx="528850" cy="540475"/>
            </a:xfrm>
            <a:custGeom>
              <a:avLst/>
              <a:gdLst>
                <a:gd name="connsiteX0" fmla="*/ 193470 w 528850"/>
                <a:gd name="connsiteY0" fmla="*/ 421903 h 540475"/>
                <a:gd name="connsiteX1" fmla="*/ 180471 w 528850"/>
                <a:gd name="connsiteY1" fmla="*/ 424738 h 540475"/>
                <a:gd name="connsiteX2" fmla="*/ 166253 w 528850"/>
                <a:gd name="connsiteY2" fmla="*/ 440935 h 540475"/>
                <a:gd name="connsiteX3" fmla="*/ 184939 w 528850"/>
                <a:gd name="connsiteY3" fmla="*/ 476165 h 540475"/>
                <a:gd name="connsiteX4" fmla="*/ 221499 w 528850"/>
                <a:gd name="connsiteY4" fmla="*/ 458753 h 540475"/>
                <a:gd name="connsiteX5" fmla="*/ 219468 w 528850"/>
                <a:gd name="connsiteY5" fmla="*/ 437291 h 540475"/>
                <a:gd name="connsiteX6" fmla="*/ 202406 w 528850"/>
                <a:gd name="connsiteY6" fmla="*/ 423523 h 540475"/>
                <a:gd name="connsiteX7" fmla="*/ 193470 w 528850"/>
                <a:gd name="connsiteY7" fmla="*/ 421903 h 540475"/>
                <a:gd name="connsiteX8" fmla="*/ 206469 w 528850"/>
                <a:gd name="connsiteY8" fmla="*/ 409350 h 540475"/>
                <a:gd name="connsiteX9" fmla="*/ 232060 w 528850"/>
                <a:gd name="connsiteY9" fmla="*/ 430812 h 540475"/>
                <a:gd name="connsiteX10" fmla="*/ 234904 w 528850"/>
                <a:gd name="connsiteY10" fmla="*/ 462802 h 540475"/>
                <a:gd name="connsiteX11" fmla="*/ 194688 w 528850"/>
                <a:gd name="connsiteY11" fmla="*/ 491958 h 540475"/>
                <a:gd name="connsiteX12" fmla="*/ 180877 w 528850"/>
                <a:gd name="connsiteY12" fmla="*/ 489933 h 540475"/>
                <a:gd name="connsiteX13" fmla="*/ 152848 w 528850"/>
                <a:gd name="connsiteY13" fmla="*/ 436481 h 540475"/>
                <a:gd name="connsiteX14" fmla="*/ 173971 w 528850"/>
                <a:gd name="connsiteY14" fmla="*/ 412184 h 540475"/>
                <a:gd name="connsiteX15" fmla="*/ 206469 w 528850"/>
                <a:gd name="connsiteY15" fmla="*/ 409350 h 540475"/>
                <a:gd name="connsiteX16" fmla="*/ 213384 w 528850"/>
                <a:gd name="connsiteY16" fmla="*/ 374007 h 540475"/>
                <a:gd name="connsiteX17" fmla="*/ 212163 w 528850"/>
                <a:gd name="connsiteY17" fmla="*/ 374413 h 540475"/>
                <a:gd name="connsiteX18" fmla="*/ 211756 w 528850"/>
                <a:gd name="connsiteY18" fmla="*/ 375225 h 540475"/>
                <a:gd name="connsiteX19" fmla="*/ 195879 w 528850"/>
                <a:gd name="connsiteY19" fmla="*/ 388217 h 540475"/>
                <a:gd name="connsiteX20" fmla="*/ 179595 w 528850"/>
                <a:gd name="connsiteY20" fmla="*/ 389435 h 540475"/>
                <a:gd name="connsiteX21" fmla="*/ 161682 w 528850"/>
                <a:gd name="connsiteY21" fmla="*/ 378879 h 540475"/>
                <a:gd name="connsiteX22" fmla="*/ 161275 w 528850"/>
                <a:gd name="connsiteY22" fmla="*/ 378067 h 540475"/>
                <a:gd name="connsiteX23" fmla="*/ 160054 w 528850"/>
                <a:gd name="connsiteY23" fmla="*/ 378067 h 540475"/>
                <a:gd name="connsiteX24" fmla="*/ 151912 w 528850"/>
                <a:gd name="connsiteY24" fmla="*/ 382127 h 540475"/>
                <a:gd name="connsiteX25" fmla="*/ 151505 w 528850"/>
                <a:gd name="connsiteY25" fmla="*/ 382939 h 540475"/>
                <a:gd name="connsiteX26" fmla="*/ 151505 w 528850"/>
                <a:gd name="connsiteY26" fmla="*/ 383751 h 540475"/>
                <a:gd name="connsiteX27" fmla="*/ 150284 w 528850"/>
                <a:gd name="connsiteY27" fmla="*/ 403646 h 540475"/>
                <a:gd name="connsiteX28" fmla="*/ 139699 w 528850"/>
                <a:gd name="connsiteY28" fmla="*/ 416233 h 540475"/>
                <a:gd name="connsiteX29" fmla="*/ 119751 w 528850"/>
                <a:gd name="connsiteY29" fmla="*/ 421105 h 540475"/>
                <a:gd name="connsiteX30" fmla="*/ 118529 w 528850"/>
                <a:gd name="connsiteY30" fmla="*/ 421105 h 540475"/>
                <a:gd name="connsiteX31" fmla="*/ 118122 w 528850"/>
                <a:gd name="connsiteY31" fmla="*/ 421511 h 540475"/>
                <a:gd name="connsiteX32" fmla="*/ 115273 w 528850"/>
                <a:gd name="connsiteY32" fmla="*/ 430038 h 540475"/>
                <a:gd name="connsiteX33" fmla="*/ 115273 w 528850"/>
                <a:gd name="connsiteY33" fmla="*/ 430850 h 540475"/>
                <a:gd name="connsiteX34" fmla="*/ 116494 w 528850"/>
                <a:gd name="connsiteY34" fmla="*/ 431256 h 540475"/>
                <a:gd name="connsiteX35" fmla="*/ 129928 w 528850"/>
                <a:gd name="connsiteY35" fmla="*/ 446684 h 540475"/>
                <a:gd name="connsiteX36" fmla="*/ 131557 w 528850"/>
                <a:gd name="connsiteY36" fmla="*/ 462925 h 540475"/>
                <a:gd name="connsiteX37" fmla="*/ 120565 w 528850"/>
                <a:gd name="connsiteY37" fmla="*/ 480384 h 540475"/>
                <a:gd name="connsiteX38" fmla="*/ 120158 w 528850"/>
                <a:gd name="connsiteY38" fmla="*/ 480790 h 540475"/>
                <a:gd name="connsiteX39" fmla="*/ 120565 w 528850"/>
                <a:gd name="connsiteY39" fmla="*/ 481602 h 540475"/>
                <a:gd name="connsiteX40" fmla="*/ 124636 w 528850"/>
                <a:gd name="connsiteY40" fmla="*/ 489317 h 540475"/>
                <a:gd name="connsiteX41" fmla="*/ 125450 w 528850"/>
                <a:gd name="connsiteY41" fmla="*/ 490129 h 540475"/>
                <a:gd name="connsiteX42" fmla="*/ 126264 w 528850"/>
                <a:gd name="connsiteY42" fmla="*/ 490129 h 540475"/>
                <a:gd name="connsiteX43" fmla="*/ 135628 w 528850"/>
                <a:gd name="connsiteY43" fmla="*/ 486880 h 540475"/>
                <a:gd name="connsiteX44" fmla="*/ 147027 w 528850"/>
                <a:gd name="connsiteY44" fmla="*/ 491753 h 540475"/>
                <a:gd name="connsiteX45" fmla="*/ 159647 w 528850"/>
                <a:gd name="connsiteY45" fmla="*/ 502309 h 540475"/>
                <a:gd name="connsiteX46" fmla="*/ 164939 w 528850"/>
                <a:gd name="connsiteY46" fmla="*/ 522204 h 540475"/>
                <a:gd name="connsiteX47" fmla="*/ 164939 w 528850"/>
                <a:gd name="connsiteY47" fmla="*/ 522610 h 540475"/>
                <a:gd name="connsiteX48" fmla="*/ 165753 w 528850"/>
                <a:gd name="connsiteY48" fmla="*/ 523422 h 540475"/>
                <a:gd name="connsiteX49" fmla="*/ 174303 w 528850"/>
                <a:gd name="connsiteY49" fmla="*/ 525858 h 540475"/>
                <a:gd name="connsiteX50" fmla="*/ 175524 w 528850"/>
                <a:gd name="connsiteY50" fmla="*/ 525858 h 540475"/>
                <a:gd name="connsiteX51" fmla="*/ 175524 w 528850"/>
                <a:gd name="connsiteY51" fmla="*/ 525452 h 540475"/>
                <a:gd name="connsiteX52" fmla="*/ 191401 w 528850"/>
                <a:gd name="connsiteY52" fmla="*/ 512460 h 540475"/>
                <a:gd name="connsiteX53" fmla="*/ 208092 w 528850"/>
                <a:gd name="connsiteY53" fmla="*/ 511242 h 540475"/>
                <a:gd name="connsiteX54" fmla="*/ 225598 w 528850"/>
                <a:gd name="connsiteY54" fmla="*/ 521392 h 540475"/>
                <a:gd name="connsiteX55" fmla="*/ 226412 w 528850"/>
                <a:gd name="connsiteY55" fmla="*/ 522204 h 540475"/>
                <a:gd name="connsiteX56" fmla="*/ 227226 w 528850"/>
                <a:gd name="connsiteY56" fmla="*/ 522204 h 540475"/>
                <a:gd name="connsiteX57" fmla="*/ 235368 w 528850"/>
                <a:gd name="connsiteY57" fmla="*/ 518144 h 540475"/>
                <a:gd name="connsiteX58" fmla="*/ 236182 w 528850"/>
                <a:gd name="connsiteY58" fmla="*/ 517738 h 540475"/>
                <a:gd name="connsiteX59" fmla="*/ 235775 w 528850"/>
                <a:gd name="connsiteY59" fmla="*/ 516926 h 540475"/>
                <a:gd name="connsiteX60" fmla="*/ 235368 w 528850"/>
                <a:gd name="connsiteY60" fmla="*/ 516926 h 540475"/>
                <a:gd name="connsiteX61" fmla="*/ 237403 w 528850"/>
                <a:gd name="connsiteY61" fmla="*/ 496219 h 540475"/>
                <a:gd name="connsiteX62" fmla="*/ 247988 w 528850"/>
                <a:gd name="connsiteY62" fmla="*/ 484444 h 540475"/>
                <a:gd name="connsiteX63" fmla="*/ 267936 w 528850"/>
                <a:gd name="connsiteY63" fmla="*/ 479572 h 540475"/>
                <a:gd name="connsiteX64" fmla="*/ 268750 w 528850"/>
                <a:gd name="connsiteY64" fmla="*/ 479572 h 540475"/>
                <a:gd name="connsiteX65" fmla="*/ 269565 w 528850"/>
                <a:gd name="connsiteY65" fmla="*/ 478760 h 540475"/>
                <a:gd name="connsiteX66" fmla="*/ 272007 w 528850"/>
                <a:gd name="connsiteY66" fmla="*/ 470234 h 540475"/>
                <a:gd name="connsiteX67" fmla="*/ 271600 w 528850"/>
                <a:gd name="connsiteY67" fmla="*/ 469828 h 540475"/>
                <a:gd name="connsiteX68" fmla="*/ 270786 w 528850"/>
                <a:gd name="connsiteY68" fmla="*/ 469016 h 540475"/>
                <a:gd name="connsiteX69" fmla="*/ 257759 w 528850"/>
                <a:gd name="connsiteY69" fmla="*/ 453587 h 540475"/>
                <a:gd name="connsiteX70" fmla="*/ 256130 w 528850"/>
                <a:gd name="connsiteY70" fmla="*/ 437752 h 540475"/>
                <a:gd name="connsiteX71" fmla="*/ 266715 w 528850"/>
                <a:gd name="connsiteY71" fmla="*/ 420293 h 540475"/>
                <a:gd name="connsiteX72" fmla="*/ 267122 w 528850"/>
                <a:gd name="connsiteY72" fmla="*/ 419481 h 540475"/>
                <a:gd name="connsiteX73" fmla="*/ 267122 w 528850"/>
                <a:gd name="connsiteY73" fmla="*/ 419075 h 540475"/>
                <a:gd name="connsiteX74" fmla="*/ 263051 w 528850"/>
                <a:gd name="connsiteY74" fmla="*/ 410955 h 540475"/>
                <a:gd name="connsiteX75" fmla="*/ 262237 w 528850"/>
                <a:gd name="connsiteY75" fmla="*/ 410143 h 540475"/>
                <a:gd name="connsiteX76" fmla="*/ 261015 w 528850"/>
                <a:gd name="connsiteY76" fmla="*/ 410549 h 540475"/>
                <a:gd name="connsiteX77" fmla="*/ 240660 w 528850"/>
                <a:gd name="connsiteY77" fmla="*/ 408519 h 540475"/>
                <a:gd name="connsiteX78" fmla="*/ 227633 w 528850"/>
                <a:gd name="connsiteY78" fmla="*/ 397962 h 540475"/>
                <a:gd name="connsiteX79" fmla="*/ 222748 w 528850"/>
                <a:gd name="connsiteY79" fmla="*/ 378067 h 540475"/>
                <a:gd name="connsiteX80" fmla="*/ 222748 w 528850"/>
                <a:gd name="connsiteY80" fmla="*/ 377661 h 540475"/>
                <a:gd name="connsiteX81" fmla="*/ 221934 w 528850"/>
                <a:gd name="connsiteY81" fmla="*/ 377255 h 540475"/>
                <a:gd name="connsiteX82" fmla="*/ 217455 w 528850"/>
                <a:gd name="connsiteY82" fmla="*/ 361014 h 540475"/>
                <a:gd name="connsiteX83" fmla="*/ 226005 w 528850"/>
                <a:gd name="connsiteY83" fmla="*/ 363450 h 540475"/>
                <a:gd name="connsiteX84" fmla="*/ 236182 w 528850"/>
                <a:gd name="connsiteY84" fmla="*/ 372383 h 540475"/>
                <a:gd name="connsiteX85" fmla="*/ 234961 w 528850"/>
                <a:gd name="connsiteY85" fmla="*/ 384969 h 540475"/>
                <a:gd name="connsiteX86" fmla="*/ 235368 w 528850"/>
                <a:gd name="connsiteY86" fmla="*/ 385781 h 540475"/>
                <a:gd name="connsiteX87" fmla="*/ 251245 w 528850"/>
                <a:gd name="connsiteY87" fmla="*/ 399180 h 540475"/>
                <a:gd name="connsiteX88" fmla="*/ 252873 w 528850"/>
                <a:gd name="connsiteY88" fmla="*/ 399180 h 540475"/>
                <a:gd name="connsiteX89" fmla="*/ 265086 w 528850"/>
                <a:gd name="connsiteY89" fmla="*/ 396744 h 540475"/>
                <a:gd name="connsiteX90" fmla="*/ 275264 w 528850"/>
                <a:gd name="connsiteY90" fmla="*/ 404052 h 540475"/>
                <a:gd name="connsiteX91" fmla="*/ 279742 w 528850"/>
                <a:gd name="connsiteY91" fmla="*/ 412173 h 540475"/>
                <a:gd name="connsiteX92" fmla="*/ 280149 w 528850"/>
                <a:gd name="connsiteY92" fmla="*/ 425165 h 540475"/>
                <a:gd name="connsiteX93" fmla="*/ 270786 w 528850"/>
                <a:gd name="connsiteY93" fmla="*/ 433286 h 540475"/>
                <a:gd name="connsiteX94" fmla="*/ 269972 w 528850"/>
                <a:gd name="connsiteY94" fmla="*/ 434504 h 540475"/>
                <a:gd name="connsiteX95" fmla="*/ 271600 w 528850"/>
                <a:gd name="connsiteY95" fmla="*/ 454399 h 540475"/>
                <a:gd name="connsiteX96" fmla="*/ 272821 w 528850"/>
                <a:gd name="connsiteY96" fmla="*/ 455211 h 540475"/>
                <a:gd name="connsiteX97" fmla="*/ 283813 w 528850"/>
                <a:gd name="connsiteY97" fmla="*/ 462113 h 540475"/>
                <a:gd name="connsiteX98" fmla="*/ 285849 w 528850"/>
                <a:gd name="connsiteY98" fmla="*/ 475106 h 540475"/>
                <a:gd name="connsiteX99" fmla="*/ 282999 w 528850"/>
                <a:gd name="connsiteY99" fmla="*/ 483226 h 540475"/>
                <a:gd name="connsiteX100" fmla="*/ 274043 w 528850"/>
                <a:gd name="connsiteY100" fmla="*/ 492565 h 540475"/>
                <a:gd name="connsiteX101" fmla="*/ 261015 w 528850"/>
                <a:gd name="connsiteY101" fmla="*/ 491753 h 540475"/>
                <a:gd name="connsiteX102" fmla="*/ 259794 w 528850"/>
                <a:gd name="connsiteY102" fmla="*/ 492159 h 540475"/>
                <a:gd name="connsiteX103" fmla="*/ 246767 w 528850"/>
                <a:gd name="connsiteY103" fmla="*/ 507181 h 540475"/>
                <a:gd name="connsiteX104" fmla="*/ 246767 w 528850"/>
                <a:gd name="connsiteY104" fmla="*/ 507994 h 540475"/>
                <a:gd name="connsiteX105" fmla="*/ 246767 w 528850"/>
                <a:gd name="connsiteY105" fmla="*/ 508400 h 540475"/>
                <a:gd name="connsiteX106" fmla="*/ 249617 w 528850"/>
                <a:gd name="connsiteY106" fmla="*/ 520986 h 540475"/>
                <a:gd name="connsiteX107" fmla="*/ 241882 w 528850"/>
                <a:gd name="connsiteY107" fmla="*/ 530731 h 540475"/>
                <a:gd name="connsiteX108" fmla="*/ 233740 w 528850"/>
                <a:gd name="connsiteY108" fmla="*/ 535197 h 540475"/>
                <a:gd name="connsiteX109" fmla="*/ 220712 w 528850"/>
                <a:gd name="connsiteY109" fmla="*/ 535603 h 540475"/>
                <a:gd name="connsiteX110" fmla="*/ 212163 w 528850"/>
                <a:gd name="connsiteY110" fmla="*/ 525858 h 540475"/>
                <a:gd name="connsiteX111" fmla="*/ 210942 w 528850"/>
                <a:gd name="connsiteY111" fmla="*/ 525046 h 540475"/>
                <a:gd name="connsiteX112" fmla="*/ 190587 w 528850"/>
                <a:gd name="connsiteY112" fmla="*/ 526670 h 540475"/>
                <a:gd name="connsiteX113" fmla="*/ 189772 w 528850"/>
                <a:gd name="connsiteY113" fmla="*/ 527076 h 540475"/>
                <a:gd name="connsiteX114" fmla="*/ 182852 w 528850"/>
                <a:gd name="connsiteY114" fmla="*/ 537633 h 540475"/>
                <a:gd name="connsiteX115" fmla="*/ 174710 w 528850"/>
                <a:gd name="connsiteY115" fmla="*/ 540475 h 540475"/>
                <a:gd name="connsiteX116" fmla="*/ 169824 w 528850"/>
                <a:gd name="connsiteY116" fmla="*/ 539663 h 540475"/>
                <a:gd name="connsiteX117" fmla="*/ 161275 w 528850"/>
                <a:gd name="connsiteY117" fmla="*/ 536821 h 540475"/>
                <a:gd name="connsiteX118" fmla="*/ 151505 w 528850"/>
                <a:gd name="connsiteY118" fmla="*/ 528295 h 540475"/>
                <a:gd name="connsiteX119" fmla="*/ 152319 w 528850"/>
                <a:gd name="connsiteY119" fmla="*/ 515302 h 540475"/>
                <a:gd name="connsiteX120" fmla="*/ 151912 w 528850"/>
                <a:gd name="connsiteY120" fmla="*/ 514490 h 540475"/>
                <a:gd name="connsiteX121" fmla="*/ 136035 w 528850"/>
                <a:gd name="connsiteY121" fmla="*/ 501497 h 540475"/>
                <a:gd name="connsiteX122" fmla="*/ 134814 w 528850"/>
                <a:gd name="connsiteY122" fmla="*/ 501497 h 540475"/>
                <a:gd name="connsiteX123" fmla="*/ 122193 w 528850"/>
                <a:gd name="connsiteY123" fmla="*/ 503933 h 540475"/>
                <a:gd name="connsiteX124" fmla="*/ 112016 w 528850"/>
                <a:gd name="connsiteY124" fmla="*/ 496219 h 540475"/>
                <a:gd name="connsiteX125" fmla="*/ 107538 w 528850"/>
                <a:gd name="connsiteY125" fmla="*/ 488099 h 540475"/>
                <a:gd name="connsiteX126" fmla="*/ 107131 w 528850"/>
                <a:gd name="connsiteY126" fmla="*/ 475512 h 540475"/>
                <a:gd name="connsiteX127" fmla="*/ 116901 w 528850"/>
                <a:gd name="connsiteY127" fmla="*/ 466985 h 540475"/>
                <a:gd name="connsiteX128" fmla="*/ 117308 w 528850"/>
                <a:gd name="connsiteY128" fmla="*/ 466173 h 540475"/>
                <a:gd name="connsiteX129" fmla="*/ 115273 w 528850"/>
                <a:gd name="connsiteY129" fmla="*/ 446278 h 540475"/>
                <a:gd name="connsiteX130" fmla="*/ 114458 w 528850"/>
                <a:gd name="connsiteY130" fmla="*/ 445466 h 540475"/>
                <a:gd name="connsiteX131" fmla="*/ 103467 w 528850"/>
                <a:gd name="connsiteY131" fmla="*/ 438158 h 540475"/>
                <a:gd name="connsiteX132" fmla="*/ 101838 w 528850"/>
                <a:gd name="connsiteY132" fmla="*/ 425571 h 540475"/>
                <a:gd name="connsiteX133" fmla="*/ 104281 w 528850"/>
                <a:gd name="connsiteY133" fmla="*/ 417045 h 540475"/>
                <a:gd name="connsiteX134" fmla="*/ 113237 w 528850"/>
                <a:gd name="connsiteY134" fmla="*/ 407707 h 540475"/>
                <a:gd name="connsiteX135" fmla="*/ 126264 w 528850"/>
                <a:gd name="connsiteY135" fmla="*/ 408519 h 540475"/>
                <a:gd name="connsiteX136" fmla="*/ 127486 w 528850"/>
                <a:gd name="connsiteY136" fmla="*/ 408519 h 540475"/>
                <a:gd name="connsiteX137" fmla="*/ 140513 w 528850"/>
                <a:gd name="connsiteY137" fmla="*/ 393090 h 540475"/>
                <a:gd name="connsiteX138" fmla="*/ 140513 w 528850"/>
                <a:gd name="connsiteY138" fmla="*/ 392278 h 540475"/>
                <a:gd name="connsiteX139" fmla="*/ 137663 w 528850"/>
                <a:gd name="connsiteY139" fmla="*/ 379691 h 540475"/>
                <a:gd name="connsiteX140" fmla="*/ 145805 w 528850"/>
                <a:gd name="connsiteY140" fmla="*/ 369540 h 540475"/>
                <a:gd name="connsiteX141" fmla="*/ 153947 w 528850"/>
                <a:gd name="connsiteY141" fmla="*/ 365480 h 540475"/>
                <a:gd name="connsiteX142" fmla="*/ 166568 w 528850"/>
                <a:gd name="connsiteY142" fmla="*/ 365074 h 540475"/>
                <a:gd name="connsiteX143" fmla="*/ 175524 w 528850"/>
                <a:gd name="connsiteY143" fmla="*/ 374819 h 540475"/>
                <a:gd name="connsiteX144" fmla="*/ 176745 w 528850"/>
                <a:gd name="connsiteY144" fmla="*/ 375225 h 540475"/>
                <a:gd name="connsiteX145" fmla="*/ 196693 w 528850"/>
                <a:gd name="connsiteY145" fmla="*/ 374007 h 540475"/>
                <a:gd name="connsiteX146" fmla="*/ 197507 w 528850"/>
                <a:gd name="connsiteY146" fmla="*/ 372789 h 540475"/>
                <a:gd name="connsiteX147" fmla="*/ 204428 w 528850"/>
                <a:gd name="connsiteY147" fmla="*/ 362232 h 540475"/>
                <a:gd name="connsiteX148" fmla="*/ 217455 w 528850"/>
                <a:gd name="connsiteY148" fmla="*/ 361014 h 540475"/>
                <a:gd name="connsiteX149" fmla="*/ 418477 w 528850"/>
                <a:gd name="connsiteY149" fmla="*/ 337856 h 540475"/>
                <a:gd name="connsiteX150" fmla="*/ 365971 w 528850"/>
                <a:gd name="connsiteY150" fmla="*/ 364120 h 540475"/>
                <a:gd name="connsiteX151" fmla="*/ 393648 w 528850"/>
                <a:gd name="connsiteY151" fmla="*/ 415827 h 540475"/>
                <a:gd name="connsiteX152" fmla="*/ 425803 w 528850"/>
                <a:gd name="connsiteY152" fmla="*/ 413365 h 540475"/>
                <a:gd name="connsiteX153" fmla="*/ 446155 w 528850"/>
                <a:gd name="connsiteY153" fmla="*/ 389563 h 540475"/>
                <a:gd name="connsiteX154" fmla="*/ 418477 w 528850"/>
                <a:gd name="connsiteY154" fmla="*/ 337856 h 540475"/>
                <a:gd name="connsiteX155" fmla="*/ 400326 w 528850"/>
                <a:gd name="connsiteY155" fmla="*/ 321403 h 540475"/>
                <a:gd name="connsiteX156" fmla="*/ 422547 w 528850"/>
                <a:gd name="connsiteY156" fmla="*/ 323904 h 540475"/>
                <a:gd name="connsiteX157" fmla="*/ 459586 w 528850"/>
                <a:gd name="connsiteY157" fmla="*/ 394077 h 540475"/>
                <a:gd name="connsiteX158" fmla="*/ 431909 w 528850"/>
                <a:gd name="connsiteY158" fmla="*/ 426497 h 540475"/>
                <a:gd name="connsiteX159" fmla="*/ 407080 w 528850"/>
                <a:gd name="connsiteY159" fmla="*/ 432653 h 540475"/>
                <a:gd name="connsiteX160" fmla="*/ 389171 w 528850"/>
                <a:gd name="connsiteY160" fmla="*/ 429780 h 540475"/>
                <a:gd name="connsiteX161" fmla="*/ 352132 w 528850"/>
                <a:gd name="connsiteY161" fmla="*/ 359606 h 540475"/>
                <a:gd name="connsiteX162" fmla="*/ 400326 w 528850"/>
                <a:gd name="connsiteY162" fmla="*/ 321403 h 540475"/>
                <a:gd name="connsiteX163" fmla="*/ 432890 w 528850"/>
                <a:gd name="connsiteY163" fmla="*/ 270659 h 540475"/>
                <a:gd name="connsiteX164" fmla="*/ 429232 w 528850"/>
                <a:gd name="connsiteY164" fmla="*/ 271067 h 540475"/>
                <a:gd name="connsiteX165" fmla="*/ 428012 w 528850"/>
                <a:gd name="connsiteY165" fmla="*/ 273513 h 540475"/>
                <a:gd name="connsiteX166" fmla="*/ 408908 w 528850"/>
                <a:gd name="connsiteY166" fmla="*/ 289006 h 540475"/>
                <a:gd name="connsiteX167" fmla="*/ 385739 w 528850"/>
                <a:gd name="connsiteY167" fmla="*/ 290637 h 540475"/>
                <a:gd name="connsiteX168" fmla="*/ 365009 w 528850"/>
                <a:gd name="connsiteY168" fmla="*/ 278405 h 540475"/>
                <a:gd name="connsiteX169" fmla="*/ 362570 w 528850"/>
                <a:gd name="connsiteY169" fmla="*/ 275959 h 540475"/>
                <a:gd name="connsiteX170" fmla="*/ 358912 w 528850"/>
                <a:gd name="connsiteY170" fmla="*/ 275959 h 540475"/>
                <a:gd name="connsiteX171" fmla="*/ 347937 w 528850"/>
                <a:gd name="connsiteY171" fmla="*/ 281667 h 540475"/>
                <a:gd name="connsiteX172" fmla="*/ 346311 w 528850"/>
                <a:gd name="connsiteY172" fmla="*/ 284113 h 540475"/>
                <a:gd name="connsiteX173" fmla="*/ 346717 w 528850"/>
                <a:gd name="connsiteY173" fmla="*/ 286967 h 540475"/>
                <a:gd name="connsiteX174" fmla="*/ 345091 w 528850"/>
                <a:gd name="connsiteY174" fmla="*/ 311430 h 540475"/>
                <a:gd name="connsiteX175" fmla="*/ 330052 w 528850"/>
                <a:gd name="connsiteY175" fmla="*/ 328554 h 540475"/>
                <a:gd name="connsiteX176" fmla="*/ 306070 w 528850"/>
                <a:gd name="connsiteY176" fmla="*/ 334669 h 540475"/>
                <a:gd name="connsiteX177" fmla="*/ 302818 w 528850"/>
                <a:gd name="connsiteY177" fmla="*/ 334262 h 540475"/>
                <a:gd name="connsiteX178" fmla="*/ 300786 w 528850"/>
                <a:gd name="connsiteY178" fmla="*/ 336708 h 540475"/>
                <a:gd name="connsiteX179" fmla="*/ 297128 w 528850"/>
                <a:gd name="connsiteY179" fmla="*/ 348124 h 540475"/>
                <a:gd name="connsiteX180" fmla="*/ 297534 w 528850"/>
                <a:gd name="connsiteY180" fmla="*/ 350978 h 540475"/>
                <a:gd name="connsiteX181" fmla="*/ 300379 w 528850"/>
                <a:gd name="connsiteY181" fmla="*/ 353424 h 540475"/>
                <a:gd name="connsiteX182" fmla="*/ 316232 w 528850"/>
                <a:gd name="connsiteY182" fmla="*/ 371771 h 540475"/>
                <a:gd name="connsiteX183" fmla="*/ 318264 w 528850"/>
                <a:gd name="connsiteY183" fmla="*/ 394602 h 540475"/>
                <a:gd name="connsiteX184" fmla="*/ 306070 w 528850"/>
                <a:gd name="connsiteY184" fmla="*/ 415396 h 540475"/>
                <a:gd name="connsiteX185" fmla="*/ 303631 w 528850"/>
                <a:gd name="connsiteY185" fmla="*/ 417434 h 540475"/>
                <a:gd name="connsiteX186" fmla="*/ 303631 w 528850"/>
                <a:gd name="connsiteY186" fmla="*/ 420696 h 540475"/>
                <a:gd name="connsiteX187" fmla="*/ 309322 w 528850"/>
                <a:gd name="connsiteY187" fmla="*/ 431704 h 540475"/>
                <a:gd name="connsiteX188" fmla="*/ 312574 w 528850"/>
                <a:gd name="connsiteY188" fmla="*/ 433743 h 540475"/>
                <a:gd name="connsiteX189" fmla="*/ 315419 w 528850"/>
                <a:gd name="connsiteY189" fmla="*/ 432927 h 540475"/>
                <a:gd name="connsiteX190" fmla="*/ 315825 w 528850"/>
                <a:gd name="connsiteY190" fmla="*/ 432927 h 540475"/>
                <a:gd name="connsiteX191" fmla="*/ 326800 w 528850"/>
                <a:gd name="connsiteY191" fmla="*/ 429258 h 540475"/>
                <a:gd name="connsiteX192" fmla="*/ 340214 w 528850"/>
                <a:gd name="connsiteY192" fmla="*/ 435374 h 540475"/>
                <a:gd name="connsiteX193" fmla="*/ 358099 w 528850"/>
                <a:gd name="connsiteY193" fmla="*/ 449643 h 540475"/>
                <a:gd name="connsiteX194" fmla="*/ 364196 w 528850"/>
                <a:gd name="connsiteY194" fmla="*/ 473698 h 540475"/>
                <a:gd name="connsiteX195" fmla="*/ 363789 w 528850"/>
                <a:gd name="connsiteY195" fmla="*/ 476552 h 540475"/>
                <a:gd name="connsiteX196" fmla="*/ 366635 w 528850"/>
                <a:gd name="connsiteY196" fmla="*/ 478999 h 540475"/>
                <a:gd name="connsiteX197" fmla="*/ 378422 w 528850"/>
                <a:gd name="connsiteY197" fmla="*/ 482668 h 540475"/>
                <a:gd name="connsiteX198" fmla="*/ 382081 w 528850"/>
                <a:gd name="connsiteY198" fmla="*/ 482260 h 540475"/>
                <a:gd name="connsiteX199" fmla="*/ 383707 w 528850"/>
                <a:gd name="connsiteY199" fmla="*/ 479814 h 540475"/>
                <a:gd name="connsiteX200" fmla="*/ 402404 w 528850"/>
                <a:gd name="connsiteY200" fmla="*/ 463913 h 540475"/>
                <a:gd name="connsiteX201" fmla="*/ 425573 w 528850"/>
                <a:gd name="connsiteY201" fmla="*/ 462282 h 540475"/>
                <a:gd name="connsiteX202" fmla="*/ 447116 w 528850"/>
                <a:gd name="connsiteY202" fmla="*/ 474921 h 540475"/>
                <a:gd name="connsiteX203" fmla="*/ 449149 w 528850"/>
                <a:gd name="connsiteY203" fmla="*/ 477368 h 540475"/>
                <a:gd name="connsiteX204" fmla="*/ 452807 w 528850"/>
                <a:gd name="connsiteY204" fmla="*/ 477368 h 540475"/>
                <a:gd name="connsiteX205" fmla="*/ 463782 w 528850"/>
                <a:gd name="connsiteY205" fmla="*/ 471660 h 540475"/>
                <a:gd name="connsiteX206" fmla="*/ 465408 w 528850"/>
                <a:gd name="connsiteY206" fmla="*/ 469213 h 540475"/>
                <a:gd name="connsiteX207" fmla="*/ 465001 w 528850"/>
                <a:gd name="connsiteY207" fmla="*/ 466360 h 540475"/>
                <a:gd name="connsiteX208" fmla="*/ 466627 w 528850"/>
                <a:gd name="connsiteY208" fmla="*/ 441897 h 540475"/>
                <a:gd name="connsiteX209" fmla="*/ 481667 w 528850"/>
                <a:gd name="connsiteY209" fmla="*/ 424773 h 540475"/>
                <a:gd name="connsiteX210" fmla="*/ 505242 w 528850"/>
                <a:gd name="connsiteY210" fmla="*/ 418658 h 540475"/>
                <a:gd name="connsiteX211" fmla="*/ 508900 w 528850"/>
                <a:gd name="connsiteY211" fmla="*/ 418658 h 540475"/>
                <a:gd name="connsiteX212" fmla="*/ 510933 w 528850"/>
                <a:gd name="connsiteY212" fmla="*/ 416619 h 540475"/>
                <a:gd name="connsiteX213" fmla="*/ 514591 w 528850"/>
                <a:gd name="connsiteY213" fmla="*/ 404795 h 540475"/>
                <a:gd name="connsiteX214" fmla="*/ 514185 w 528850"/>
                <a:gd name="connsiteY214" fmla="*/ 401941 h 540475"/>
                <a:gd name="connsiteX215" fmla="*/ 511339 w 528850"/>
                <a:gd name="connsiteY215" fmla="*/ 399903 h 540475"/>
                <a:gd name="connsiteX216" fmla="*/ 495487 w 528850"/>
                <a:gd name="connsiteY216" fmla="*/ 381556 h 540475"/>
                <a:gd name="connsiteX217" fmla="*/ 493454 w 528850"/>
                <a:gd name="connsiteY217" fmla="*/ 358724 h 540475"/>
                <a:gd name="connsiteX218" fmla="*/ 505242 w 528850"/>
                <a:gd name="connsiteY218" fmla="*/ 337931 h 540475"/>
                <a:gd name="connsiteX219" fmla="*/ 507681 w 528850"/>
                <a:gd name="connsiteY219" fmla="*/ 335485 h 540475"/>
                <a:gd name="connsiteX220" fmla="*/ 507681 w 528850"/>
                <a:gd name="connsiteY220" fmla="*/ 332631 h 540475"/>
                <a:gd name="connsiteX221" fmla="*/ 501990 w 528850"/>
                <a:gd name="connsiteY221" fmla="*/ 321623 h 540475"/>
                <a:gd name="connsiteX222" fmla="*/ 499145 w 528850"/>
                <a:gd name="connsiteY222" fmla="*/ 319584 h 540475"/>
                <a:gd name="connsiteX223" fmla="*/ 495893 w 528850"/>
                <a:gd name="connsiteY223" fmla="*/ 320399 h 540475"/>
                <a:gd name="connsiteX224" fmla="*/ 471505 w 528850"/>
                <a:gd name="connsiteY224" fmla="*/ 317953 h 540475"/>
                <a:gd name="connsiteX225" fmla="*/ 453620 w 528850"/>
                <a:gd name="connsiteY225" fmla="*/ 303276 h 540475"/>
                <a:gd name="connsiteX226" fmla="*/ 447116 w 528850"/>
                <a:gd name="connsiteY226" fmla="*/ 279628 h 540475"/>
                <a:gd name="connsiteX227" fmla="*/ 447523 w 528850"/>
                <a:gd name="connsiteY227" fmla="*/ 276775 h 540475"/>
                <a:gd name="connsiteX228" fmla="*/ 444678 w 528850"/>
                <a:gd name="connsiteY228" fmla="*/ 274328 h 540475"/>
                <a:gd name="connsiteX229" fmla="*/ 437361 w 528850"/>
                <a:gd name="connsiteY229" fmla="*/ 256797 h 540475"/>
                <a:gd name="connsiteX230" fmla="*/ 449149 w 528850"/>
                <a:gd name="connsiteY230" fmla="*/ 260466 h 540475"/>
                <a:gd name="connsiteX231" fmla="*/ 460530 w 528850"/>
                <a:gd name="connsiteY231" fmla="*/ 271067 h 540475"/>
                <a:gd name="connsiteX232" fmla="*/ 460124 w 528850"/>
                <a:gd name="connsiteY232" fmla="*/ 286560 h 540475"/>
                <a:gd name="connsiteX233" fmla="*/ 461343 w 528850"/>
                <a:gd name="connsiteY233" fmla="*/ 291044 h 540475"/>
                <a:gd name="connsiteX234" fmla="*/ 482073 w 528850"/>
                <a:gd name="connsiteY234" fmla="*/ 308168 h 540475"/>
                <a:gd name="connsiteX235" fmla="*/ 487357 w 528850"/>
                <a:gd name="connsiteY235" fmla="*/ 308984 h 540475"/>
                <a:gd name="connsiteX236" fmla="*/ 502397 w 528850"/>
                <a:gd name="connsiteY236" fmla="*/ 305722 h 540475"/>
                <a:gd name="connsiteX237" fmla="*/ 514591 w 528850"/>
                <a:gd name="connsiteY237" fmla="*/ 315099 h 540475"/>
                <a:gd name="connsiteX238" fmla="*/ 520282 w 528850"/>
                <a:gd name="connsiteY238" fmla="*/ 325700 h 540475"/>
                <a:gd name="connsiteX239" fmla="*/ 521095 w 528850"/>
                <a:gd name="connsiteY239" fmla="*/ 341193 h 540475"/>
                <a:gd name="connsiteX240" fmla="*/ 509713 w 528850"/>
                <a:gd name="connsiteY240" fmla="*/ 351385 h 540475"/>
                <a:gd name="connsiteX241" fmla="*/ 506868 w 528850"/>
                <a:gd name="connsiteY241" fmla="*/ 355870 h 540475"/>
                <a:gd name="connsiteX242" fmla="*/ 509307 w 528850"/>
                <a:gd name="connsiteY242" fmla="*/ 381963 h 540475"/>
                <a:gd name="connsiteX243" fmla="*/ 512965 w 528850"/>
                <a:gd name="connsiteY243" fmla="*/ 386041 h 540475"/>
                <a:gd name="connsiteX244" fmla="*/ 526379 w 528850"/>
                <a:gd name="connsiteY244" fmla="*/ 394195 h 540475"/>
                <a:gd name="connsiteX245" fmla="*/ 528005 w 528850"/>
                <a:gd name="connsiteY245" fmla="*/ 409280 h 540475"/>
                <a:gd name="connsiteX246" fmla="*/ 524346 w 528850"/>
                <a:gd name="connsiteY246" fmla="*/ 421104 h 540475"/>
                <a:gd name="connsiteX247" fmla="*/ 514185 w 528850"/>
                <a:gd name="connsiteY247" fmla="*/ 432112 h 540475"/>
                <a:gd name="connsiteX248" fmla="*/ 498739 w 528850"/>
                <a:gd name="connsiteY248" fmla="*/ 431297 h 540475"/>
                <a:gd name="connsiteX249" fmla="*/ 493454 w 528850"/>
                <a:gd name="connsiteY249" fmla="*/ 432520 h 540475"/>
                <a:gd name="connsiteX250" fmla="*/ 475976 w 528850"/>
                <a:gd name="connsiteY250" fmla="*/ 452497 h 540475"/>
                <a:gd name="connsiteX251" fmla="*/ 475976 w 528850"/>
                <a:gd name="connsiteY251" fmla="*/ 457390 h 540475"/>
                <a:gd name="connsiteX252" fmla="*/ 479228 w 528850"/>
                <a:gd name="connsiteY252" fmla="*/ 472475 h 540475"/>
                <a:gd name="connsiteX253" fmla="*/ 469879 w 528850"/>
                <a:gd name="connsiteY253" fmla="*/ 484299 h 540475"/>
                <a:gd name="connsiteX254" fmla="*/ 458904 w 528850"/>
                <a:gd name="connsiteY254" fmla="*/ 490414 h 540475"/>
                <a:gd name="connsiteX255" fmla="*/ 443458 w 528850"/>
                <a:gd name="connsiteY255" fmla="*/ 490414 h 540475"/>
                <a:gd name="connsiteX256" fmla="*/ 433296 w 528850"/>
                <a:gd name="connsiteY256" fmla="*/ 479406 h 540475"/>
                <a:gd name="connsiteX257" fmla="*/ 428419 w 528850"/>
                <a:gd name="connsiteY257" fmla="*/ 476552 h 540475"/>
                <a:gd name="connsiteX258" fmla="*/ 401591 w 528850"/>
                <a:gd name="connsiteY258" fmla="*/ 478183 h 540475"/>
                <a:gd name="connsiteX259" fmla="*/ 397933 w 528850"/>
                <a:gd name="connsiteY259" fmla="*/ 481852 h 540475"/>
                <a:gd name="connsiteX260" fmla="*/ 389804 w 528850"/>
                <a:gd name="connsiteY260" fmla="*/ 494491 h 540475"/>
                <a:gd name="connsiteX261" fmla="*/ 380048 w 528850"/>
                <a:gd name="connsiteY261" fmla="*/ 497345 h 540475"/>
                <a:gd name="connsiteX262" fmla="*/ 374358 w 528850"/>
                <a:gd name="connsiteY262" fmla="*/ 496122 h 540475"/>
                <a:gd name="connsiteX263" fmla="*/ 362570 w 528850"/>
                <a:gd name="connsiteY263" fmla="*/ 492861 h 540475"/>
                <a:gd name="connsiteX264" fmla="*/ 350782 w 528850"/>
                <a:gd name="connsiteY264" fmla="*/ 481852 h 540475"/>
                <a:gd name="connsiteX265" fmla="*/ 351595 w 528850"/>
                <a:gd name="connsiteY265" fmla="*/ 466767 h 540475"/>
                <a:gd name="connsiteX266" fmla="*/ 350376 w 528850"/>
                <a:gd name="connsiteY266" fmla="*/ 461875 h 540475"/>
                <a:gd name="connsiteX267" fmla="*/ 329645 w 528850"/>
                <a:gd name="connsiteY267" fmla="*/ 444751 h 540475"/>
                <a:gd name="connsiteX268" fmla="*/ 324361 w 528850"/>
                <a:gd name="connsiteY268" fmla="*/ 444343 h 540475"/>
                <a:gd name="connsiteX269" fmla="*/ 323955 w 528850"/>
                <a:gd name="connsiteY269" fmla="*/ 444343 h 540475"/>
                <a:gd name="connsiteX270" fmla="*/ 309322 w 528850"/>
                <a:gd name="connsiteY270" fmla="*/ 447197 h 540475"/>
                <a:gd name="connsiteX271" fmla="*/ 297128 w 528850"/>
                <a:gd name="connsiteY271" fmla="*/ 438228 h 540475"/>
                <a:gd name="connsiteX272" fmla="*/ 291437 w 528850"/>
                <a:gd name="connsiteY272" fmla="*/ 427219 h 540475"/>
                <a:gd name="connsiteX273" fmla="*/ 290218 w 528850"/>
                <a:gd name="connsiteY273" fmla="*/ 412134 h 540475"/>
                <a:gd name="connsiteX274" fmla="*/ 301599 w 528850"/>
                <a:gd name="connsiteY274" fmla="*/ 401941 h 540475"/>
                <a:gd name="connsiteX275" fmla="*/ 302005 w 528850"/>
                <a:gd name="connsiteY275" fmla="*/ 401941 h 540475"/>
                <a:gd name="connsiteX276" fmla="*/ 304444 w 528850"/>
                <a:gd name="connsiteY276" fmla="*/ 397456 h 540475"/>
                <a:gd name="connsiteX277" fmla="*/ 302005 w 528850"/>
                <a:gd name="connsiteY277" fmla="*/ 370955 h 540475"/>
                <a:gd name="connsiteX278" fmla="*/ 298753 w 528850"/>
                <a:gd name="connsiteY278" fmla="*/ 367286 h 540475"/>
                <a:gd name="connsiteX279" fmla="*/ 285340 w 528850"/>
                <a:gd name="connsiteY279" fmla="*/ 358724 h 540475"/>
                <a:gd name="connsiteX280" fmla="*/ 283307 w 528850"/>
                <a:gd name="connsiteY280" fmla="*/ 343639 h 540475"/>
                <a:gd name="connsiteX281" fmla="*/ 286966 w 528850"/>
                <a:gd name="connsiteY281" fmla="*/ 332223 h 540475"/>
                <a:gd name="connsiteX282" fmla="*/ 297534 w 528850"/>
                <a:gd name="connsiteY282" fmla="*/ 321215 h 540475"/>
                <a:gd name="connsiteX283" fmla="*/ 312980 w 528850"/>
                <a:gd name="connsiteY283" fmla="*/ 322030 h 540475"/>
                <a:gd name="connsiteX284" fmla="*/ 318264 w 528850"/>
                <a:gd name="connsiteY284" fmla="*/ 320807 h 540475"/>
                <a:gd name="connsiteX285" fmla="*/ 335336 w 528850"/>
                <a:gd name="connsiteY285" fmla="*/ 300829 h 540475"/>
                <a:gd name="connsiteX286" fmla="*/ 335336 w 528850"/>
                <a:gd name="connsiteY286" fmla="*/ 295937 h 540475"/>
                <a:gd name="connsiteX287" fmla="*/ 332084 w 528850"/>
                <a:gd name="connsiteY287" fmla="*/ 280444 h 540475"/>
                <a:gd name="connsiteX288" fmla="*/ 341433 w 528850"/>
                <a:gd name="connsiteY288" fmla="*/ 268620 h 540475"/>
                <a:gd name="connsiteX289" fmla="*/ 352408 w 528850"/>
                <a:gd name="connsiteY289" fmla="*/ 263320 h 540475"/>
                <a:gd name="connsiteX290" fmla="*/ 367854 w 528850"/>
                <a:gd name="connsiteY290" fmla="*/ 262912 h 540475"/>
                <a:gd name="connsiteX291" fmla="*/ 378016 w 528850"/>
                <a:gd name="connsiteY291" fmla="*/ 273921 h 540475"/>
                <a:gd name="connsiteX292" fmla="*/ 382894 w 528850"/>
                <a:gd name="connsiteY292" fmla="*/ 276775 h 540475"/>
                <a:gd name="connsiteX293" fmla="*/ 410127 w 528850"/>
                <a:gd name="connsiteY293" fmla="*/ 274736 h 540475"/>
                <a:gd name="connsiteX294" fmla="*/ 413786 w 528850"/>
                <a:gd name="connsiteY294" fmla="*/ 271474 h 540475"/>
                <a:gd name="connsiteX295" fmla="*/ 421915 w 528850"/>
                <a:gd name="connsiteY295" fmla="*/ 258835 h 540475"/>
                <a:gd name="connsiteX296" fmla="*/ 437361 w 528850"/>
                <a:gd name="connsiteY296" fmla="*/ 256797 h 540475"/>
                <a:gd name="connsiteX297" fmla="*/ 180861 w 528850"/>
                <a:gd name="connsiteY297" fmla="*/ 114900 h 540475"/>
                <a:gd name="connsiteX298" fmla="*/ 116641 w 528850"/>
                <a:gd name="connsiteY298" fmla="*/ 177694 h 540475"/>
                <a:gd name="connsiteX299" fmla="*/ 180861 w 528850"/>
                <a:gd name="connsiteY299" fmla="*/ 240487 h 540475"/>
                <a:gd name="connsiteX300" fmla="*/ 245895 w 528850"/>
                <a:gd name="connsiteY300" fmla="*/ 177694 h 540475"/>
                <a:gd name="connsiteX301" fmla="*/ 180861 w 528850"/>
                <a:gd name="connsiteY301" fmla="*/ 114900 h 540475"/>
                <a:gd name="connsiteX302" fmla="*/ 180861 w 528850"/>
                <a:gd name="connsiteY302" fmla="*/ 100629 h 540475"/>
                <a:gd name="connsiteX303" fmla="*/ 260121 w 528850"/>
                <a:gd name="connsiteY303" fmla="*/ 177694 h 540475"/>
                <a:gd name="connsiteX304" fmla="*/ 180861 w 528850"/>
                <a:gd name="connsiteY304" fmla="*/ 254758 h 540475"/>
                <a:gd name="connsiteX305" fmla="*/ 102415 w 528850"/>
                <a:gd name="connsiteY305" fmla="*/ 177694 h 540475"/>
                <a:gd name="connsiteX306" fmla="*/ 180861 w 528850"/>
                <a:gd name="connsiteY306" fmla="*/ 100629 h 540475"/>
                <a:gd name="connsiteX307" fmla="*/ 173413 w 528850"/>
                <a:gd name="connsiteY307" fmla="*/ 14264 h 540475"/>
                <a:gd name="connsiteX308" fmla="*/ 166086 w 528850"/>
                <a:gd name="connsiteY308" fmla="*/ 17525 h 540475"/>
                <a:gd name="connsiteX309" fmla="*/ 164051 w 528850"/>
                <a:gd name="connsiteY309" fmla="*/ 24453 h 540475"/>
                <a:gd name="connsiteX310" fmla="*/ 147361 w 528850"/>
                <a:gd name="connsiteY310" fmla="*/ 50944 h 540475"/>
                <a:gd name="connsiteX311" fmla="*/ 115202 w 528850"/>
                <a:gd name="connsiteY311" fmla="*/ 63986 h 540475"/>
                <a:gd name="connsiteX312" fmla="*/ 84264 w 528850"/>
                <a:gd name="connsiteY312" fmla="*/ 57058 h 540475"/>
                <a:gd name="connsiteX313" fmla="*/ 77344 w 528850"/>
                <a:gd name="connsiteY313" fmla="*/ 53390 h 540475"/>
                <a:gd name="connsiteX314" fmla="*/ 70017 w 528850"/>
                <a:gd name="connsiteY314" fmla="*/ 55835 h 540475"/>
                <a:gd name="connsiteX315" fmla="*/ 56990 w 528850"/>
                <a:gd name="connsiteY315" fmla="*/ 68469 h 540475"/>
                <a:gd name="connsiteX316" fmla="*/ 54548 w 528850"/>
                <a:gd name="connsiteY316" fmla="*/ 75397 h 540475"/>
                <a:gd name="connsiteX317" fmla="*/ 58211 w 528850"/>
                <a:gd name="connsiteY317" fmla="*/ 81511 h 540475"/>
                <a:gd name="connsiteX318" fmla="*/ 65132 w 528850"/>
                <a:gd name="connsiteY318" fmla="*/ 112485 h 540475"/>
                <a:gd name="connsiteX319" fmla="*/ 52105 w 528850"/>
                <a:gd name="connsiteY319" fmla="*/ 143459 h 540475"/>
                <a:gd name="connsiteX320" fmla="*/ 25239 w 528850"/>
                <a:gd name="connsiteY320" fmla="*/ 160169 h 540475"/>
                <a:gd name="connsiteX321" fmla="*/ 17504 w 528850"/>
                <a:gd name="connsiteY321" fmla="*/ 162207 h 540475"/>
                <a:gd name="connsiteX322" fmla="*/ 14248 w 528850"/>
                <a:gd name="connsiteY322" fmla="*/ 168727 h 540475"/>
                <a:gd name="connsiteX323" fmla="*/ 14248 w 528850"/>
                <a:gd name="connsiteY323" fmla="*/ 186660 h 540475"/>
                <a:gd name="connsiteX324" fmla="*/ 17504 w 528850"/>
                <a:gd name="connsiteY324" fmla="*/ 193181 h 540475"/>
                <a:gd name="connsiteX325" fmla="*/ 25239 w 528850"/>
                <a:gd name="connsiteY325" fmla="*/ 195218 h 540475"/>
                <a:gd name="connsiteX326" fmla="*/ 52105 w 528850"/>
                <a:gd name="connsiteY326" fmla="*/ 211521 h 540475"/>
                <a:gd name="connsiteX327" fmla="*/ 65132 w 528850"/>
                <a:gd name="connsiteY327" fmla="*/ 242902 h 540475"/>
                <a:gd name="connsiteX328" fmla="*/ 58211 w 528850"/>
                <a:gd name="connsiteY328" fmla="*/ 273469 h 540475"/>
                <a:gd name="connsiteX329" fmla="*/ 54548 w 528850"/>
                <a:gd name="connsiteY329" fmla="*/ 279990 h 540475"/>
                <a:gd name="connsiteX330" fmla="*/ 56990 w 528850"/>
                <a:gd name="connsiteY330" fmla="*/ 286918 h 540475"/>
                <a:gd name="connsiteX331" fmla="*/ 70017 w 528850"/>
                <a:gd name="connsiteY331" fmla="*/ 299552 h 540475"/>
                <a:gd name="connsiteX332" fmla="*/ 77344 w 528850"/>
                <a:gd name="connsiteY332" fmla="*/ 301998 h 540475"/>
                <a:gd name="connsiteX333" fmla="*/ 84264 w 528850"/>
                <a:gd name="connsiteY333" fmla="*/ 298330 h 540475"/>
                <a:gd name="connsiteX334" fmla="*/ 103397 w 528850"/>
                <a:gd name="connsiteY334" fmla="*/ 288141 h 540475"/>
                <a:gd name="connsiteX335" fmla="*/ 115202 w 528850"/>
                <a:gd name="connsiteY335" fmla="*/ 291401 h 540475"/>
                <a:gd name="connsiteX336" fmla="*/ 147361 w 528850"/>
                <a:gd name="connsiteY336" fmla="*/ 304443 h 540475"/>
                <a:gd name="connsiteX337" fmla="*/ 164051 w 528850"/>
                <a:gd name="connsiteY337" fmla="*/ 330527 h 540475"/>
                <a:gd name="connsiteX338" fmla="*/ 166086 w 528850"/>
                <a:gd name="connsiteY338" fmla="*/ 337862 h 540475"/>
                <a:gd name="connsiteX339" fmla="*/ 173413 w 528850"/>
                <a:gd name="connsiteY339" fmla="*/ 341123 h 540475"/>
                <a:gd name="connsiteX340" fmla="*/ 191325 w 528850"/>
                <a:gd name="connsiteY340" fmla="*/ 341123 h 540475"/>
                <a:gd name="connsiteX341" fmla="*/ 198245 w 528850"/>
                <a:gd name="connsiteY341" fmla="*/ 337862 h 540475"/>
                <a:gd name="connsiteX342" fmla="*/ 200280 w 528850"/>
                <a:gd name="connsiteY342" fmla="*/ 330527 h 540475"/>
                <a:gd name="connsiteX343" fmla="*/ 217377 w 528850"/>
                <a:gd name="connsiteY343" fmla="*/ 304443 h 540475"/>
                <a:gd name="connsiteX344" fmla="*/ 249536 w 528850"/>
                <a:gd name="connsiteY344" fmla="*/ 291401 h 540475"/>
                <a:gd name="connsiteX345" fmla="*/ 280474 w 528850"/>
                <a:gd name="connsiteY345" fmla="*/ 298330 h 540475"/>
                <a:gd name="connsiteX346" fmla="*/ 286987 w 528850"/>
                <a:gd name="connsiteY346" fmla="*/ 301998 h 540475"/>
                <a:gd name="connsiteX347" fmla="*/ 294721 w 528850"/>
                <a:gd name="connsiteY347" fmla="*/ 299552 h 540475"/>
                <a:gd name="connsiteX348" fmla="*/ 307341 w 528850"/>
                <a:gd name="connsiteY348" fmla="*/ 286918 h 540475"/>
                <a:gd name="connsiteX349" fmla="*/ 309783 w 528850"/>
                <a:gd name="connsiteY349" fmla="*/ 279990 h 540475"/>
                <a:gd name="connsiteX350" fmla="*/ 306119 w 528850"/>
                <a:gd name="connsiteY350" fmla="*/ 273469 h 540475"/>
                <a:gd name="connsiteX351" fmla="*/ 299199 w 528850"/>
                <a:gd name="connsiteY351" fmla="*/ 242902 h 540475"/>
                <a:gd name="connsiteX352" fmla="*/ 312633 w 528850"/>
                <a:gd name="connsiteY352" fmla="*/ 211521 h 540475"/>
                <a:gd name="connsiteX353" fmla="*/ 339092 w 528850"/>
                <a:gd name="connsiteY353" fmla="*/ 195218 h 540475"/>
                <a:gd name="connsiteX354" fmla="*/ 346827 w 528850"/>
                <a:gd name="connsiteY354" fmla="*/ 193181 h 540475"/>
                <a:gd name="connsiteX355" fmla="*/ 350083 w 528850"/>
                <a:gd name="connsiteY355" fmla="*/ 186660 h 540475"/>
                <a:gd name="connsiteX356" fmla="*/ 350083 w 528850"/>
                <a:gd name="connsiteY356" fmla="*/ 168727 h 540475"/>
                <a:gd name="connsiteX357" fmla="*/ 346827 w 528850"/>
                <a:gd name="connsiteY357" fmla="*/ 162207 h 540475"/>
                <a:gd name="connsiteX358" fmla="*/ 339092 w 528850"/>
                <a:gd name="connsiteY358" fmla="*/ 160169 h 540475"/>
                <a:gd name="connsiteX359" fmla="*/ 312633 w 528850"/>
                <a:gd name="connsiteY359" fmla="*/ 143459 h 540475"/>
                <a:gd name="connsiteX360" fmla="*/ 299199 w 528850"/>
                <a:gd name="connsiteY360" fmla="*/ 112485 h 540475"/>
                <a:gd name="connsiteX361" fmla="*/ 306119 w 528850"/>
                <a:gd name="connsiteY361" fmla="*/ 81511 h 540475"/>
                <a:gd name="connsiteX362" fmla="*/ 309783 w 528850"/>
                <a:gd name="connsiteY362" fmla="*/ 75397 h 540475"/>
                <a:gd name="connsiteX363" fmla="*/ 307341 w 528850"/>
                <a:gd name="connsiteY363" fmla="*/ 68469 h 540475"/>
                <a:gd name="connsiteX364" fmla="*/ 294721 w 528850"/>
                <a:gd name="connsiteY364" fmla="*/ 55835 h 540475"/>
                <a:gd name="connsiteX365" fmla="*/ 286987 w 528850"/>
                <a:gd name="connsiteY365" fmla="*/ 53390 h 540475"/>
                <a:gd name="connsiteX366" fmla="*/ 280474 w 528850"/>
                <a:gd name="connsiteY366" fmla="*/ 57058 h 540475"/>
                <a:gd name="connsiteX367" fmla="*/ 249536 w 528850"/>
                <a:gd name="connsiteY367" fmla="*/ 63986 h 540475"/>
                <a:gd name="connsiteX368" fmla="*/ 217377 w 528850"/>
                <a:gd name="connsiteY368" fmla="*/ 50944 h 540475"/>
                <a:gd name="connsiteX369" fmla="*/ 200280 w 528850"/>
                <a:gd name="connsiteY369" fmla="*/ 24453 h 540475"/>
                <a:gd name="connsiteX370" fmla="*/ 198245 w 528850"/>
                <a:gd name="connsiteY370" fmla="*/ 17525 h 540475"/>
                <a:gd name="connsiteX371" fmla="*/ 191325 w 528850"/>
                <a:gd name="connsiteY371" fmla="*/ 14264 h 540475"/>
                <a:gd name="connsiteX372" fmla="*/ 173413 w 528850"/>
                <a:gd name="connsiteY372" fmla="*/ 0 h 540475"/>
                <a:gd name="connsiteX373" fmla="*/ 191325 w 528850"/>
                <a:gd name="connsiteY373" fmla="*/ 0 h 540475"/>
                <a:gd name="connsiteX374" fmla="*/ 209236 w 528850"/>
                <a:gd name="connsiteY374" fmla="*/ 8559 h 540475"/>
                <a:gd name="connsiteX375" fmla="*/ 214121 w 528850"/>
                <a:gd name="connsiteY375" fmla="*/ 27306 h 540475"/>
                <a:gd name="connsiteX376" fmla="*/ 221041 w 528850"/>
                <a:gd name="connsiteY376" fmla="*/ 37087 h 540475"/>
                <a:gd name="connsiteX377" fmla="*/ 256456 w 528850"/>
                <a:gd name="connsiteY377" fmla="*/ 51759 h 540475"/>
                <a:gd name="connsiteX378" fmla="*/ 268669 w 528850"/>
                <a:gd name="connsiteY378" fmla="*/ 48906 h 540475"/>
                <a:gd name="connsiteX379" fmla="*/ 285766 w 528850"/>
                <a:gd name="connsiteY379" fmla="*/ 39125 h 540475"/>
                <a:gd name="connsiteX380" fmla="*/ 304084 w 528850"/>
                <a:gd name="connsiteY380" fmla="*/ 45646 h 540475"/>
                <a:gd name="connsiteX381" fmla="*/ 317110 w 528850"/>
                <a:gd name="connsiteY381" fmla="*/ 58280 h 540475"/>
                <a:gd name="connsiteX382" fmla="*/ 324438 w 528850"/>
                <a:gd name="connsiteY382" fmla="*/ 76620 h 540475"/>
                <a:gd name="connsiteX383" fmla="*/ 313854 w 528850"/>
                <a:gd name="connsiteY383" fmla="*/ 93737 h 540475"/>
                <a:gd name="connsiteX384" fmla="*/ 311411 w 528850"/>
                <a:gd name="connsiteY384" fmla="*/ 105149 h 540475"/>
                <a:gd name="connsiteX385" fmla="*/ 326066 w 528850"/>
                <a:gd name="connsiteY385" fmla="*/ 140199 h 540475"/>
                <a:gd name="connsiteX386" fmla="*/ 336650 w 528850"/>
                <a:gd name="connsiteY386" fmla="*/ 145904 h 540475"/>
                <a:gd name="connsiteX387" fmla="*/ 355782 w 528850"/>
                <a:gd name="connsiteY387" fmla="*/ 151203 h 540475"/>
                <a:gd name="connsiteX388" fmla="*/ 364331 w 528850"/>
                <a:gd name="connsiteY388" fmla="*/ 168727 h 540475"/>
                <a:gd name="connsiteX389" fmla="*/ 364331 w 528850"/>
                <a:gd name="connsiteY389" fmla="*/ 186660 h 540475"/>
                <a:gd name="connsiteX390" fmla="*/ 355782 w 528850"/>
                <a:gd name="connsiteY390" fmla="*/ 204185 h 540475"/>
                <a:gd name="connsiteX391" fmla="*/ 336650 w 528850"/>
                <a:gd name="connsiteY391" fmla="*/ 209075 h 540475"/>
                <a:gd name="connsiteX392" fmla="*/ 326066 w 528850"/>
                <a:gd name="connsiteY392" fmla="*/ 215189 h 540475"/>
                <a:gd name="connsiteX393" fmla="*/ 311411 w 528850"/>
                <a:gd name="connsiteY393" fmla="*/ 250238 h 540475"/>
                <a:gd name="connsiteX394" fmla="*/ 313854 w 528850"/>
                <a:gd name="connsiteY394" fmla="*/ 261650 h 540475"/>
                <a:gd name="connsiteX395" fmla="*/ 324438 w 528850"/>
                <a:gd name="connsiteY395" fmla="*/ 278767 h 540475"/>
                <a:gd name="connsiteX396" fmla="*/ 317110 w 528850"/>
                <a:gd name="connsiteY396" fmla="*/ 297107 h 540475"/>
                <a:gd name="connsiteX397" fmla="*/ 304084 w 528850"/>
                <a:gd name="connsiteY397" fmla="*/ 309334 h 540475"/>
                <a:gd name="connsiteX398" fmla="*/ 285766 w 528850"/>
                <a:gd name="connsiteY398" fmla="*/ 316262 h 540475"/>
                <a:gd name="connsiteX399" fmla="*/ 268669 w 528850"/>
                <a:gd name="connsiteY399" fmla="*/ 306481 h 540475"/>
                <a:gd name="connsiteX400" fmla="*/ 256456 w 528850"/>
                <a:gd name="connsiteY400" fmla="*/ 303628 h 540475"/>
                <a:gd name="connsiteX401" fmla="*/ 221041 w 528850"/>
                <a:gd name="connsiteY401" fmla="*/ 318300 h 540475"/>
                <a:gd name="connsiteX402" fmla="*/ 214121 w 528850"/>
                <a:gd name="connsiteY402" fmla="*/ 328081 h 540475"/>
                <a:gd name="connsiteX403" fmla="*/ 209236 w 528850"/>
                <a:gd name="connsiteY403" fmla="*/ 346829 h 540475"/>
                <a:gd name="connsiteX404" fmla="*/ 191325 w 528850"/>
                <a:gd name="connsiteY404" fmla="*/ 355387 h 540475"/>
                <a:gd name="connsiteX405" fmla="*/ 173413 w 528850"/>
                <a:gd name="connsiteY405" fmla="*/ 355387 h 540475"/>
                <a:gd name="connsiteX406" fmla="*/ 154688 w 528850"/>
                <a:gd name="connsiteY406" fmla="*/ 346829 h 540475"/>
                <a:gd name="connsiteX407" fmla="*/ 150210 w 528850"/>
                <a:gd name="connsiteY407" fmla="*/ 328081 h 540475"/>
                <a:gd name="connsiteX408" fmla="*/ 143697 w 528850"/>
                <a:gd name="connsiteY408" fmla="*/ 318300 h 540475"/>
                <a:gd name="connsiteX409" fmla="*/ 107874 w 528850"/>
                <a:gd name="connsiteY409" fmla="*/ 303628 h 540475"/>
                <a:gd name="connsiteX410" fmla="*/ 95662 w 528850"/>
                <a:gd name="connsiteY410" fmla="*/ 306481 h 540475"/>
                <a:gd name="connsiteX411" fmla="*/ 78565 w 528850"/>
                <a:gd name="connsiteY411" fmla="*/ 316262 h 540475"/>
                <a:gd name="connsiteX412" fmla="*/ 59840 w 528850"/>
                <a:gd name="connsiteY412" fmla="*/ 309334 h 540475"/>
                <a:gd name="connsiteX413" fmla="*/ 47220 w 528850"/>
                <a:gd name="connsiteY413" fmla="*/ 297107 h 540475"/>
                <a:gd name="connsiteX414" fmla="*/ 40300 w 528850"/>
                <a:gd name="connsiteY414" fmla="*/ 278767 h 540475"/>
                <a:gd name="connsiteX415" fmla="*/ 50477 w 528850"/>
                <a:gd name="connsiteY415" fmla="*/ 261650 h 540475"/>
                <a:gd name="connsiteX416" fmla="*/ 53327 w 528850"/>
                <a:gd name="connsiteY416" fmla="*/ 250238 h 540475"/>
                <a:gd name="connsiteX417" fmla="*/ 38265 w 528850"/>
                <a:gd name="connsiteY417" fmla="*/ 215189 h 540475"/>
                <a:gd name="connsiteX418" fmla="*/ 27681 w 528850"/>
                <a:gd name="connsiteY418" fmla="*/ 209075 h 540475"/>
                <a:gd name="connsiteX419" fmla="*/ 8141 w 528850"/>
                <a:gd name="connsiteY419" fmla="*/ 204185 h 540475"/>
                <a:gd name="connsiteX420" fmla="*/ 0 w 528850"/>
                <a:gd name="connsiteY420" fmla="*/ 186660 h 540475"/>
                <a:gd name="connsiteX421" fmla="*/ 0 w 528850"/>
                <a:gd name="connsiteY421" fmla="*/ 168727 h 540475"/>
                <a:gd name="connsiteX422" fmla="*/ 8141 w 528850"/>
                <a:gd name="connsiteY422" fmla="*/ 151203 h 540475"/>
                <a:gd name="connsiteX423" fmla="*/ 27681 w 528850"/>
                <a:gd name="connsiteY423" fmla="*/ 145904 h 540475"/>
                <a:gd name="connsiteX424" fmla="*/ 38265 w 528850"/>
                <a:gd name="connsiteY424" fmla="*/ 140199 h 540475"/>
                <a:gd name="connsiteX425" fmla="*/ 53327 w 528850"/>
                <a:gd name="connsiteY425" fmla="*/ 105149 h 540475"/>
                <a:gd name="connsiteX426" fmla="*/ 50477 w 528850"/>
                <a:gd name="connsiteY426" fmla="*/ 93737 h 540475"/>
                <a:gd name="connsiteX427" fmla="*/ 40300 w 528850"/>
                <a:gd name="connsiteY427" fmla="*/ 76620 h 540475"/>
                <a:gd name="connsiteX428" fmla="*/ 47220 w 528850"/>
                <a:gd name="connsiteY428" fmla="*/ 58280 h 540475"/>
                <a:gd name="connsiteX429" fmla="*/ 59840 w 528850"/>
                <a:gd name="connsiteY429" fmla="*/ 45646 h 540475"/>
                <a:gd name="connsiteX430" fmla="*/ 78565 w 528850"/>
                <a:gd name="connsiteY430" fmla="*/ 39125 h 540475"/>
                <a:gd name="connsiteX431" fmla="*/ 95662 w 528850"/>
                <a:gd name="connsiteY431" fmla="*/ 48906 h 540475"/>
                <a:gd name="connsiteX432" fmla="*/ 107874 w 528850"/>
                <a:gd name="connsiteY432" fmla="*/ 51759 h 540475"/>
                <a:gd name="connsiteX433" fmla="*/ 143697 w 528850"/>
                <a:gd name="connsiteY433" fmla="*/ 37087 h 540475"/>
                <a:gd name="connsiteX434" fmla="*/ 150210 w 528850"/>
                <a:gd name="connsiteY434" fmla="*/ 27306 h 540475"/>
                <a:gd name="connsiteX435" fmla="*/ 154688 w 528850"/>
                <a:gd name="connsiteY435" fmla="*/ 8559 h 540475"/>
                <a:gd name="connsiteX436" fmla="*/ 173413 w 528850"/>
                <a:gd name="connsiteY436" fmla="*/ 0 h 540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</a:cxnLst>
              <a:rect l="l" t="t" r="r" b="b"/>
              <a:pathLst>
                <a:path w="528850" h="540475">
                  <a:moveTo>
                    <a:pt x="193470" y="421903"/>
                  </a:moveTo>
                  <a:cubicBezTo>
                    <a:pt x="188595" y="421903"/>
                    <a:pt x="184127" y="422713"/>
                    <a:pt x="180471" y="424738"/>
                  </a:cubicBezTo>
                  <a:cubicBezTo>
                    <a:pt x="173159" y="428382"/>
                    <a:pt x="168284" y="434051"/>
                    <a:pt x="166253" y="440935"/>
                  </a:cubicBezTo>
                  <a:cubicBezTo>
                    <a:pt x="161379" y="455513"/>
                    <a:pt x="169909" y="471711"/>
                    <a:pt x="184939" y="476165"/>
                  </a:cubicBezTo>
                  <a:cubicBezTo>
                    <a:pt x="200375" y="481025"/>
                    <a:pt x="216624" y="473331"/>
                    <a:pt x="221499" y="458753"/>
                  </a:cubicBezTo>
                  <a:cubicBezTo>
                    <a:pt x="223530" y="451464"/>
                    <a:pt x="223124" y="443770"/>
                    <a:pt x="219468" y="437291"/>
                  </a:cubicBezTo>
                  <a:cubicBezTo>
                    <a:pt x="215812" y="430812"/>
                    <a:pt x="209718" y="425547"/>
                    <a:pt x="202406" y="423523"/>
                  </a:cubicBezTo>
                  <a:cubicBezTo>
                    <a:pt x="199157" y="422308"/>
                    <a:pt x="195907" y="421903"/>
                    <a:pt x="193470" y="421903"/>
                  </a:cubicBezTo>
                  <a:close/>
                  <a:moveTo>
                    <a:pt x="206469" y="409350"/>
                  </a:moveTo>
                  <a:cubicBezTo>
                    <a:pt x="217437" y="412994"/>
                    <a:pt x="226373" y="420688"/>
                    <a:pt x="232060" y="430812"/>
                  </a:cubicBezTo>
                  <a:cubicBezTo>
                    <a:pt x="237341" y="440530"/>
                    <a:pt x="238560" y="451869"/>
                    <a:pt x="234904" y="462802"/>
                  </a:cubicBezTo>
                  <a:cubicBezTo>
                    <a:pt x="229217" y="480620"/>
                    <a:pt x="212156" y="491958"/>
                    <a:pt x="194688" y="491958"/>
                  </a:cubicBezTo>
                  <a:cubicBezTo>
                    <a:pt x="189814" y="491958"/>
                    <a:pt x="185345" y="491148"/>
                    <a:pt x="180877" y="489933"/>
                  </a:cubicBezTo>
                  <a:cubicBezTo>
                    <a:pt x="158535" y="482644"/>
                    <a:pt x="145536" y="459158"/>
                    <a:pt x="152848" y="436481"/>
                  </a:cubicBezTo>
                  <a:cubicBezTo>
                    <a:pt x="156098" y="425952"/>
                    <a:pt x="163816" y="417449"/>
                    <a:pt x="173971" y="412184"/>
                  </a:cubicBezTo>
                  <a:cubicBezTo>
                    <a:pt x="183720" y="406920"/>
                    <a:pt x="195907" y="406110"/>
                    <a:pt x="206469" y="409350"/>
                  </a:cubicBezTo>
                  <a:close/>
                  <a:moveTo>
                    <a:pt x="213384" y="374007"/>
                  </a:moveTo>
                  <a:cubicBezTo>
                    <a:pt x="212570" y="374007"/>
                    <a:pt x="212163" y="374007"/>
                    <a:pt x="212163" y="374413"/>
                  </a:cubicBezTo>
                  <a:cubicBezTo>
                    <a:pt x="212163" y="374819"/>
                    <a:pt x="211756" y="374819"/>
                    <a:pt x="211756" y="375225"/>
                  </a:cubicBezTo>
                  <a:cubicBezTo>
                    <a:pt x="210942" y="382533"/>
                    <a:pt x="204021" y="388217"/>
                    <a:pt x="195879" y="388217"/>
                  </a:cubicBezTo>
                  <a:cubicBezTo>
                    <a:pt x="190587" y="387811"/>
                    <a:pt x="184887" y="388217"/>
                    <a:pt x="179595" y="389435"/>
                  </a:cubicBezTo>
                  <a:cubicBezTo>
                    <a:pt x="171860" y="390653"/>
                    <a:pt x="164125" y="386593"/>
                    <a:pt x="161682" y="378879"/>
                  </a:cubicBezTo>
                  <a:cubicBezTo>
                    <a:pt x="161682" y="378879"/>
                    <a:pt x="161275" y="378473"/>
                    <a:pt x="161275" y="378067"/>
                  </a:cubicBezTo>
                  <a:cubicBezTo>
                    <a:pt x="160868" y="378067"/>
                    <a:pt x="160461" y="378067"/>
                    <a:pt x="160054" y="378067"/>
                  </a:cubicBezTo>
                  <a:lnTo>
                    <a:pt x="151912" y="382127"/>
                  </a:lnTo>
                  <a:cubicBezTo>
                    <a:pt x="151505" y="382533"/>
                    <a:pt x="151505" y="382533"/>
                    <a:pt x="151505" y="382939"/>
                  </a:cubicBezTo>
                  <a:cubicBezTo>
                    <a:pt x="151505" y="383345"/>
                    <a:pt x="151505" y="383345"/>
                    <a:pt x="151505" y="383751"/>
                  </a:cubicBezTo>
                  <a:cubicBezTo>
                    <a:pt x="156797" y="389435"/>
                    <a:pt x="155983" y="398774"/>
                    <a:pt x="150284" y="403646"/>
                  </a:cubicBezTo>
                  <a:cubicBezTo>
                    <a:pt x="145805" y="407301"/>
                    <a:pt x="142141" y="411767"/>
                    <a:pt x="139699" y="416233"/>
                  </a:cubicBezTo>
                  <a:cubicBezTo>
                    <a:pt x="135221" y="422729"/>
                    <a:pt x="126671" y="425165"/>
                    <a:pt x="119751" y="421105"/>
                  </a:cubicBezTo>
                  <a:cubicBezTo>
                    <a:pt x="119344" y="421105"/>
                    <a:pt x="118937" y="421105"/>
                    <a:pt x="118529" y="421105"/>
                  </a:cubicBezTo>
                  <a:cubicBezTo>
                    <a:pt x="118122" y="421105"/>
                    <a:pt x="118122" y="421511"/>
                    <a:pt x="118122" y="421511"/>
                  </a:cubicBezTo>
                  <a:lnTo>
                    <a:pt x="115273" y="430038"/>
                  </a:lnTo>
                  <a:cubicBezTo>
                    <a:pt x="115273" y="430038"/>
                    <a:pt x="115273" y="430444"/>
                    <a:pt x="115273" y="430850"/>
                  </a:cubicBezTo>
                  <a:cubicBezTo>
                    <a:pt x="115680" y="430850"/>
                    <a:pt x="116087" y="431256"/>
                    <a:pt x="116494" y="431256"/>
                  </a:cubicBezTo>
                  <a:cubicBezTo>
                    <a:pt x="124229" y="432068"/>
                    <a:pt x="130335" y="438970"/>
                    <a:pt x="129928" y="446684"/>
                  </a:cubicBezTo>
                  <a:cubicBezTo>
                    <a:pt x="129521" y="452369"/>
                    <a:pt x="130335" y="457241"/>
                    <a:pt x="131557" y="462925"/>
                  </a:cubicBezTo>
                  <a:cubicBezTo>
                    <a:pt x="132778" y="470640"/>
                    <a:pt x="128300" y="478354"/>
                    <a:pt x="120565" y="480384"/>
                  </a:cubicBezTo>
                  <a:cubicBezTo>
                    <a:pt x="120565" y="480790"/>
                    <a:pt x="120565" y="480790"/>
                    <a:pt x="120158" y="480790"/>
                  </a:cubicBezTo>
                  <a:cubicBezTo>
                    <a:pt x="120158" y="481196"/>
                    <a:pt x="120158" y="481602"/>
                    <a:pt x="120565" y="481602"/>
                  </a:cubicBezTo>
                  <a:lnTo>
                    <a:pt x="124636" y="489317"/>
                  </a:lnTo>
                  <a:cubicBezTo>
                    <a:pt x="124636" y="489723"/>
                    <a:pt x="125450" y="490129"/>
                    <a:pt x="125450" y="490129"/>
                  </a:cubicBezTo>
                  <a:cubicBezTo>
                    <a:pt x="125450" y="490129"/>
                    <a:pt x="125857" y="490129"/>
                    <a:pt x="126264" y="490129"/>
                  </a:cubicBezTo>
                  <a:cubicBezTo>
                    <a:pt x="129114" y="488099"/>
                    <a:pt x="132371" y="486880"/>
                    <a:pt x="135628" y="486880"/>
                  </a:cubicBezTo>
                  <a:cubicBezTo>
                    <a:pt x="139699" y="486880"/>
                    <a:pt x="143770" y="488505"/>
                    <a:pt x="147027" y="491753"/>
                  </a:cubicBezTo>
                  <a:cubicBezTo>
                    <a:pt x="150284" y="495813"/>
                    <a:pt x="155169" y="499467"/>
                    <a:pt x="159647" y="502309"/>
                  </a:cubicBezTo>
                  <a:cubicBezTo>
                    <a:pt x="166161" y="506775"/>
                    <a:pt x="168603" y="515302"/>
                    <a:pt x="164939" y="522204"/>
                  </a:cubicBezTo>
                  <a:cubicBezTo>
                    <a:pt x="164939" y="522204"/>
                    <a:pt x="164939" y="522204"/>
                    <a:pt x="164939" y="522610"/>
                  </a:cubicBezTo>
                  <a:cubicBezTo>
                    <a:pt x="164939" y="523016"/>
                    <a:pt x="164939" y="523422"/>
                    <a:pt x="165753" y="523422"/>
                  </a:cubicBezTo>
                  <a:lnTo>
                    <a:pt x="174303" y="525858"/>
                  </a:lnTo>
                  <a:cubicBezTo>
                    <a:pt x="174710" y="526264"/>
                    <a:pt x="175117" y="525858"/>
                    <a:pt x="175524" y="525858"/>
                  </a:cubicBezTo>
                  <a:cubicBezTo>
                    <a:pt x="175524" y="525858"/>
                    <a:pt x="175524" y="525858"/>
                    <a:pt x="175524" y="525452"/>
                  </a:cubicBezTo>
                  <a:cubicBezTo>
                    <a:pt x="176745" y="517738"/>
                    <a:pt x="183666" y="512054"/>
                    <a:pt x="191401" y="512460"/>
                  </a:cubicBezTo>
                  <a:cubicBezTo>
                    <a:pt x="196693" y="512866"/>
                    <a:pt x="202800" y="512460"/>
                    <a:pt x="208092" y="511242"/>
                  </a:cubicBezTo>
                  <a:cubicBezTo>
                    <a:pt x="215827" y="509618"/>
                    <a:pt x="223155" y="514084"/>
                    <a:pt x="225598" y="521392"/>
                  </a:cubicBezTo>
                  <a:cubicBezTo>
                    <a:pt x="225598" y="521798"/>
                    <a:pt x="226005" y="522204"/>
                    <a:pt x="226412" y="522204"/>
                  </a:cubicBezTo>
                  <a:cubicBezTo>
                    <a:pt x="226412" y="522204"/>
                    <a:pt x="226819" y="522204"/>
                    <a:pt x="227226" y="522204"/>
                  </a:cubicBezTo>
                  <a:lnTo>
                    <a:pt x="235368" y="518144"/>
                  </a:lnTo>
                  <a:cubicBezTo>
                    <a:pt x="235368" y="518144"/>
                    <a:pt x="235775" y="517738"/>
                    <a:pt x="236182" y="517738"/>
                  </a:cubicBezTo>
                  <a:cubicBezTo>
                    <a:pt x="236182" y="517332"/>
                    <a:pt x="235775" y="516926"/>
                    <a:pt x="235775" y="516926"/>
                  </a:cubicBezTo>
                  <a:cubicBezTo>
                    <a:pt x="235368" y="516926"/>
                    <a:pt x="235368" y="516926"/>
                    <a:pt x="235368" y="516926"/>
                  </a:cubicBezTo>
                  <a:cubicBezTo>
                    <a:pt x="230890" y="510430"/>
                    <a:pt x="231297" y="501497"/>
                    <a:pt x="237403" y="496219"/>
                  </a:cubicBezTo>
                  <a:cubicBezTo>
                    <a:pt x="241474" y="492971"/>
                    <a:pt x="245138" y="488911"/>
                    <a:pt x="247988" y="484444"/>
                  </a:cubicBezTo>
                  <a:cubicBezTo>
                    <a:pt x="252059" y="477542"/>
                    <a:pt x="261015" y="475512"/>
                    <a:pt x="267936" y="479572"/>
                  </a:cubicBezTo>
                  <a:cubicBezTo>
                    <a:pt x="268343" y="479572"/>
                    <a:pt x="268750" y="479572"/>
                    <a:pt x="268750" y="479572"/>
                  </a:cubicBezTo>
                  <a:cubicBezTo>
                    <a:pt x="269157" y="479166"/>
                    <a:pt x="269565" y="478760"/>
                    <a:pt x="269565" y="478760"/>
                  </a:cubicBezTo>
                  <a:lnTo>
                    <a:pt x="272007" y="470234"/>
                  </a:lnTo>
                  <a:cubicBezTo>
                    <a:pt x="272007" y="470234"/>
                    <a:pt x="272007" y="470234"/>
                    <a:pt x="271600" y="469828"/>
                  </a:cubicBezTo>
                  <a:cubicBezTo>
                    <a:pt x="271600" y="469828"/>
                    <a:pt x="271600" y="469422"/>
                    <a:pt x="270786" y="469016"/>
                  </a:cubicBezTo>
                  <a:cubicBezTo>
                    <a:pt x="263051" y="468204"/>
                    <a:pt x="257351" y="461301"/>
                    <a:pt x="257759" y="453587"/>
                  </a:cubicBezTo>
                  <a:cubicBezTo>
                    <a:pt x="257759" y="448309"/>
                    <a:pt x="257351" y="443030"/>
                    <a:pt x="256130" y="437752"/>
                  </a:cubicBezTo>
                  <a:cubicBezTo>
                    <a:pt x="254502" y="430038"/>
                    <a:pt x="258980" y="422323"/>
                    <a:pt x="266715" y="420293"/>
                  </a:cubicBezTo>
                  <a:cubicBezTo>
                    <a:pt x="266715" y="419887"/>
                    <a:pt x="267122" y="419887"/>
                    <a:pt x="267122" y="419481"/>
                  </a:cubicBezTo>
                  <a:cubicBezTo>
                    <a:pt x="267122" y="419075"/>
                    <a:pt x="267122" y="419075"/>
                    <a:pt x="267122" y="419075"/>
                  </a:cubicBezTo>
                  <a:lnTo>
                    <a:pt x="263051" y="410955"/>
                  </a:lnTo>
                  <a:cubicBezTo>
                    <a:pt x="262644" y="410549"/>
                    <a:pt x="262237" y="410549"/>
                    <a:pt x="262237" y="410143"/>
                  </a:cubicBezTo>
                  <a:cubicBezTo>
                    <a:pt x="261830" y="410143"/>
                    <a:pt x="261423" y="410143"/>
                    <a:pt x="261015" y="410549"/>
                  </a:cubicBezTo>
                  <a:cubicBezTo>
                    <a:pt x="254909" y="415421"/>
                    <a:pt x="245953" y="414609"/>
                    <a:pt x="240660" y="408519"/>
                  </a:cubicBezTo>
                  <a:cubicBezTo>
                    <a:pt x="236996" y="404864"/>
                    <a:pt x="232518" y="401210"/>
                    <a:pt x="227633" y="397962"/>
                  </a:cubicBezTo>
                  <a:cubicBezTo>
                    <a:pt x="221119" y="393902"/>
                    <a:pt x="219084" y="385375"/>
                    <a:pt x="222748" y="378067"/>
                  </a:cubicBezTo>
                  <a:cubicBezTo>
                    <a:pt x="222748" y="378067"/>
                    <a:pt x="222748" y="378067"/>
                    <a:pt x="222748" y="377661"/>
                  </a:cubicBezTo>
                  <a:cubicBezTo>
                    <a:pt x="222341" y="377661"/>
                    <a:pt x="222341" y="377255"/>
                    <a:pt x="221934" y="377255"/>
                  </a:cubicBezTo>
                  <a:close/>
                  <a:moveTo>
                    <a:pt x="217455" y="361014"/>
                  </a:moveTo>
                  <a:lnTo>
                    <a:pt x="226005" y="363450"/>
                  </a:lnTo>
                  <a:cubicBezTo>
                    <a:pt x="230483" y="364668"/>
                    <a:pt x="233740" y="368322"/>
                    <a:pt x="236182" y="372383"/>
                  </a:cubicBezTo>
                  <a:cubicBezTo>
                    <a:pt x="237403" y="376443"/>
                    <a:pt x="237403" y="381315"/>
                    <a:pt x="234961" y="384969"/>
                  </a:cubicBezTo>
                  <a:cubicBezTo>
                    <a:pt x="234961" y="385375"/>
                    <a:pt x="234961" y="385781"/>
                    <a:pt x="235368" y="385781"/>
                  </a:cubicBezTo>
                  <a:cubicBezTo>
                    <a:pt x="241067" y="389435"/>
                    <a:pt x="246767" y="394308"/>
                    <a:pt x="251245" y="399180"/>
                  </a:cubicBezTo>
                  <a:cubicBezTo>
                    <a:pt x="251652" y="399180"/>
                    <a:pt x="252059" y="399586"/>
                    <a:pt x="252873" y="399180"/>
                  </a:cubicBezTo>
                  <a:cubicBezTo>
                    <a:pt x="256130" y="396744"/>
                    <a:pt x="261015" y="395526"/>
                    <a:pt x="265086" y="396744"/>
                  </a:cubicBezTo>
                  <a:cubicBezTo>
                    <a:pt x="269565" y="397556"/>
                    <a:pt x="273228" y="400398"/>
                    <a:pt x="275264" y="404052"/>
                  </a:cubicBezTo>
                  <a:lnTo>
                    <a:pt x="279742" y="412173"/>
                  </a:lnTo>
                  <a:cubicBezTo>
                    <a:pt x="281778" y="416233"/>
                    <a:pt x="282185" y="420699"/>
                    <a:pt x="280149" y="425165"/>
                  </a:cubicBezTo>
                  <a:cubicBezTo>
                    <a:pt x="278521" y="429226"/>
                    <a:pt x="275264" y="432068"/>
                    <a:pt x="270786" y="433286"/>
                  </a:cubicBezTo>
                  <a:cubicBezTo>
                    <a:pt x="270379" y="433692"/>
                    <a:pt x="269972" y="434098"/>
                    <a:pt x="269972" y="434504"/>
                  </a:cubicBezTo>
                  <a:cubicBezTo>
                    <a:pt x="271600" y="441000"/>
                    <a:pt x="272007" y="447496"/>
                    <a:pt x="271600" y="454399"/>
                  </a:cubicBezTo>
                  <a:cubicBezTo>
                    <a:pt x="271600" y="454805"/>
                    <a:pt x="272414" y="455211"/>
                    <a:pt x="272821" y="455211"/>
                  </a:cubicBezTo>
                  <a:cubicBezTo>
                    <a:pt x="277707" y="456023"/>
                    <a:pt x="281371" y="458459"/>
                    <a:pt x="283813" y="462113"/>
                  </a:cubicBezTo>
                  <a:cubicBezTo>
                    <a:pt x="286256" y="466173"/>
                    <a:pt x="287070" y="470640"/>
                    <a:pt x="285849" y="475106"/>
                  </a:cubicBezTo>
                  <a:lnTo>
                    <a:pt x="282999" y="483226"/>
                  </a:lnTo>
                  <a:cubicBezTo>
                    <a:pt x="281778" y="487286"/>
                    <a:pt x="278521" y="490535"/>
                    <a:pt x="274043" y="492565"/>
                  </a:cubicBezTo>
                  <a:cubicBezTo>
                    <a:pt x="269972" y="494189"/>
                    <a:pt x="265494" y="493783"/>
                    <a:pt x="261015" y="491753"/>
                  </a:cubicBezTo>
                  <a:cubicBezTo>
                    <a:pt x="260608" y="491753"/>
                    <a:pt x="259794" y="491753"/>
                    <a:pt x="259794" y="492159"/>
                  </a:cubicBezTo>
                  <a:cubicBezTo>
                    <a:pt x="256130" y="497437"/>
                    <a:pt x="251652" y="502715"/>
                    <a:pt x="246767" y="507181"/>
                  </a:cubicBezTo>
                  <a:cubicBezTo>
                    <a:pt x="246767" y="507587"/>
                    <a:pt x="246767" y="507994"/>
                    <a:pt x="246767" y="507994"/>
                  </a:cubicBezTo>
                  <a:cubicBezTo>
                    <a:pt x="246767" y="507994"/>
                    <a:pt x="246767" y="507994"/>
                    <a:pt x="246767" y="508400"/>
                  </a:cubicBezTo>
                  <a:cubicBezTo>
                    <a:pt x="249617" y="511648"/>
                    <a:pt x="250838" y="516520"/>
                    <a:pt x="249617" y="520986"/>
                  </a:cubicBezTo>
                  <a:cubicBezTo>
                    <a:pt x="248802" y="525046"/>
                    <a:pt x="245953" y="528701"/>
                    <a:pt x="241882" y="530731"/>
                  </a:cubicBezTo>
                  <a:lnTo>
                    <a:pt x="233740" y="535197"/>
                  </a:lnTo>
                  <a:cubicBezTo>
                    <a:pt x="229669" y="536821"/>
                    <a:pt x="225190" y="537227"/>
                    <a:pt x="220712" y="535603"/>
                  </a:cubicBezTo>
                  <a:cubicBezTo>
                    <a:pt x="216641" y="533573"/>
                    <a:pt x="213384" y="529919"/>
                    <a:pt x="212163" y="525858"/>
                  </a:cubicBezTo>
                  <a:cubicBezTo>
                    <a:pt x="212163" y="525452"/>
                    <a:pt x="211349" y="525046"/>
                    <a:pt x="210942" y="525046"/>
                  </a:cubicBezTo>
                  <a:cubicBezTo>
                    <a:pt x="204021" y="526670"/>
                    <a:pt x="197507" y="527076"/>
                    <a:pt x="190587" y="526670"/>
                  </a:cubicBezTo>
                  <a:cubicBezTo>
                    <a:pt x="189772" y="526670"/>
                    <a:pt x="189772" y="527076"/>
                    <a:pt x="189772" y="527076"/>
                  </a:cubicBezTo>
                  <a:cubicBezTo>
                    <a:pt x="188958" y="531949"/>
                    <a:pt x="186516" y="535603"/>
                    <a:pt x="182852" y="537633"/>
                  </a:cubicBezTo>
                  <a:cubicBezTo>
                    <a:pt x="180409" y="539663"/>
                    <a:pt x="177559" y="540475"/>
                    <a:pt x="174710" y="540475"/>
                  </a:cubicBezTo>
                  <a:cubicBezTo>
                    <a:pt x="173081" y="540475"/>
                    <a:pt x="171453" y="540069"/>
                    <a:pt x="169824" y="539663"/>
                  </a:cubicBezTo>
                  <a:lnTo>
                    <a:pt x="161275" y="536821"/>
                  </a:lnTo>
                  <a:cubicBezTo>
                    <a:pt x="156797" y="535603"/>
                    <a:pt x="153133" y="532355"/>
                    <a:pt x="151505" y="528295"/>
                  </a:cubicBezTo>
                  <a:cubicBezTo>
                    <a:pt x="150284" y="523828"/>
                    <a:pt x="150284" y="519362"/>
                    <a:pt x="152319" y="515302"/>
                  </a:cubicBezTo>
                  <a:cubicBezTo>
                    <a:pt x="152726" y="515302"/>
                    <a:pt x="152726" y="514490"/>
                    <a:pt x="151912" y="514490"/>
                  </a:cubicBezTo>
                  <a:cubicBezTo>
                    <a:pt x="146213" y="510836"/>
                    <a:pt x="140920" y="506369"/>
                    <a:pt x="136035" y="501497"/>
                  </a:cubicBezTo>
                  <a:cubicBezTo>
                    <a:pt x="136035" y="501091"/>
                    <a:pt x="135221" y="501091"/>
                    <a:pt x="134814" y="501497"/>
                  </a:cubicBezTo>
                  <a:cubicBezTo>
                    <a:pt x="131557" y="503933"/>
                    <a:pt x="126671" y="505151"/>
                    <a:pt x="122193" y="503933"/>
                  </a:cubicBezTo>
                  <a:cubicBezTo>
                    <a:pt x="117715" y="503121"/>
                    <a:pt x="114051" y="500279"/>
                    <a:pt x="112016" y="496219"/>
                  </a:cubicBezTo>
                  <a:lnTo>
                    <a:pt x="107538" y="488099"/>
                  </a:lnTo>
                  <a:cubicBezTo>
                    <a:pt x="105502" y="484444"/>
                    <a:pt x="105502" y="479572"/>
                    <a:pt x="107131" y="475512"/>
                  </a:cubicBezTo>
                  <a:cubicBezTo>
                    <a:pt x="108759" y="471452"/>
                    <a:pt x="112423" y="468204"/>
                    <a:pt x="116901" y="466985"/>
                  </a:cubicBezTo>
                  <a:cubicBezTo>
                    <a:pt x="117308" y="466579"/>
                    <a:pt x="117308" y="466579"/>
                    <a:pt x="117308" y="466173"/>
                  </a:cubicBezTo>
                  <a:cubicBezTo>
                    <a:pt x="116087" y="459677"/>
                    <a:pt x="115273" y="452775"/>
                    <a:pt x="115273" y="446278"/>
                  </a:cubicBezTo>
                  <a:cubicBezTo>
                    <a:pt x="115273" y="445872"/>
                    <a:pt x="114866" y="445466"/>
                    <a:pt x="114458" y="445466"/>
                  </a:cubicBezTo>
                  <a:cubicBezTo>
                    <a:pt x="109980" y="444654"/>
                    <a:pt x="105909" y="441812"/>
                    <a:pt x="103467" y="438158"/>
                  </a:cubicBezTo>
                  <a:cubicBezTo>
                    <a:pt x="101024" y="434504"/>
                    <a:pt x="100617" y="430038"/>
                    <a:pt x="101838" y="425571"/>
                  </a:cubicBezTo>
                  <a:lnTo>
                    <a:pt x="104281" y="417045"/>
                  </a:lnTo>
                  <a:cubicBezTo>
                    <a:pt x="105909" y="412985"/>
                    <a:pt x="108759" y="409737"/>
                    <a:pt x="113237" y="407707"/>
                  </a:cubicBezTo>
                  <a:cubicBezTo>
                    <a:pt x="117308" y="406082"/>
                    <a:pt x="122193" y="406082"/>
                    <a:pt x="126264" y="408519"/>
                  </a:cubicBezTo>
                  <a:cubicBezTo>
                    <a:pt x="126671" y="408519"/>
                    <a:pt x="127486" y="408519"/>
                    <a:pt x="127486" y="408519"/>
                  </a:cubicBezTo>
                  <a:cubicBezTo>
                    <a:pt x="131150" y="402834"/>
                    <a:pt x="135628" y="397962"/>
                    <a:pt x="140513" y="393090"/>
                  </a:cubicBezTo>
                  <a:cubicBezTo>
                    <a:pt x="140920" y="393090"/>
                    <a:pt x="140920" y="392684"/>
                    <a:pt x="140513" y="392278"/>
                  </a:cubicBezTo>
                  <a:cubicBezTo>
                    <a:pt x="137663" y="388623"/>
                    <a:pt x="136442" y="384157"/>
                    <a:pt x="137663" y="379691"/>
                  </a:cubicBezTo>
                  <a:cubicBezTo>
                    <a:pt x="138477" y="375225"/>
                    <a:pt x="141734" y="371570"/>
                    <a:pt x="145805" y="369540"/>
                  </a:cubicBezTo>
                  <a:lnTo>
                    <a:pt x="153947" y="365480"/>
                  </a:lnTo>
                  <a:cubicBezTo>
                    <a:pt x="157611" y="363450"/>
                    <a:pt x="162497" y="363450"/>
                    <a:pt x="166568" y="365074"/>
                  </a:cubicBezTo>
                  <a:cubicBezTo>
                    <a:pt x="170639" y="367104"/>
                    <a:pt x="173895" y="370352"/>
                    <a:pt x="175524" y="374819"/>
                  </a:cubicBezTo>
                  <a:cubicBezTo>
                    <a:pt x="175524" y="375225"/>
                    <a:pt x="175931" y="375225"/>
                    <a:pt x="176745" y="375225"/>
                  </a:cubicBezTo>
                  <a:cubicBezTo>
                    <a:pt x="183259" y="374007"/>
                    <a:pt x="189772" y="373601"/>
                    <a:pt x="196693" y="374007"/>
                  </a:cubicBezTo>
                  <a:cubicBezTo>
                    <a:pt x="197507" y="374007"/>
                    <a:pt x="197507" y="373601"/>
                    <a:pt x="197507" y="372789"/>
                  </a:cubicBezTo>
                  <a:cubicBezTo>
                    <a:pt x="198322" y="368728"/>
                    <a:pt x="200764" y="364668"/>
                    <a:pt x="204428" y="362232"/>
                  </a:cubicBezTo>
                  <a:cubicBezTo>
                    <a:pt x="208499" y="359796"/>
                    <a:pt x="213384" y="359390"/>
                    <a:pt x="217455" y="361014"/>
                  </a:cubicBezTo>
                  <a:close/>
                  <a:moveTo>
                    <a:pt x="418477" y="337856"/>
                  </a:moveTo>
                  <a:cubicBezTo>
                    <a:pt x="396090" y="330470"/>
                    <a:pt x="372890" y="342370"/>
                    <a:pt x="365971" y="364120"/>
                  </a:cubicBezTo>
                  <a:cubicBezTo>
                    <a:pt x="359051" y="385870"/>
                    <a:pt x="371669" y="408441"/>
                    <a:pt x="393648" y="415827"/>
                  </a:cubicBezTo>
                  <a:cubicBezTo>
                    <a:pt x="404638" y="419110"/>
                    <a:pt x="415628" y="418290"/>
                    <a:pt x="425803" y="413365"/>
                  </a:cubicBezTo>
                  <a:cubicBezTo>
                    <a:pt x="435572" y="408441"/>
                    <a:pt x="442491" y="400233"/>
                    <a:pt x="446155" y="389563"/>
                  </a:cubicBezTo>
                  <a:cubicBezTo>
                    <a:pt x="453074" y="367813"/>
                    <a:pt x="440456" y="344833"/>
                    <a:pt x="418477" y="337856"/>
                  </a:cubicBezTo>
                  <a:close/>
                  <a:moveTo>
                    <a:pt x="400326" y="321403"/>
                  </a:moveTo>
                  <a:cubicBezTo>
                    <a:pt x="407589" y="320774"/>
                    <a:pt x="415119" y="321544"/>
                    <a:pt x="422547" y="323904"/>
                  </a:cubicBezTo>
                  <a:cubicBezTo>
                    <a:pt x="452260" y="333753"/>
                    <a:pt x="468541" y="364941"/>
                    <a:pt x="459586" y="394077"/>
                  </a:cubicBezTo>
                  <a:cubicBezTo>
                    <a:pt x="455109" y="408441"/>
                    <a:pt x="445341" y="419521"/>
                    <a:pt x="431909" y="426497"/>
                  </a:cubicBezTo>
                  <a:cubicBezTo>
                    <a:pt x="424175" y="430191"/>
                    <a:pt x="415628" y="432653"/>
                    <a:pt x="407080" y="432653"/>
                  </a:cubicBezTo>
                  <a:cubicBezTo>
                    <a:pt x="400975" y="432653"/>
                    <a:pt x="394869" y="431422"/>
                    <a:pt x="389171" y="429780"/>
                  </a:cubicBezTo>
                  <a:cubicBezTo>
                    <a:pt x="359865" y="420342"/>
                    <a:pt x="343177" y="388743"/>
                    <a:pt x="352132" y="359606"/>
                  </a:cubicBezTo>
                  <a:cubicBezTo>
                    <a:pt x="359153" y="337754"/>
                    <a:pt x="378537" y="323288"/>
                    <a:pt x="400326" y="321403"/>
                  </a:cubicBezTo>
                  <a:close/>
                  <a:moveTo>
                    <a:pt x="432890" y="270659"/>
                  </a:moveTo>
                  <a:cubicBezTo>
                    <a:pt x="431670" y="269843"/>
                    <a:pt x="430451" y="270251"/>
                    <a:pt x="429232" y="271067"/>
                  </a:cubicBezTo>
                  <a:cubicBezTo>
                    <a:pt x="429232" y="271067"/>
                    <a:pt x="428012" y="272290"/>
                    <a:pt x="428012" y="273513"/>
                  </a:cubicBezTo>
                  <a:cubicBezTo>
                    <a:pt x="426793" y="282890"/>
                    <a:pt x="418663" y="289414"/>
                    <a:pt x="408908" y="289006"/>
                  </a:cubicBezTo>
                  <a:cubicBezTo>
                    <a:pt x="401591" y="288598"/>
                    <a:pt x="393462" y="289006"/>
                    <a:pt x="385739" y="290637"/>
                  </a:cubicBezTo>
                  <a:cubicBezTo>
                    <a:pt x="376796" y="292675"/>
                    <a:pt x="367448" y="287375"/>
                    <a:pt x="365009" y="278405"/>
                  </a:cubicBezTo>
                  <a:cubicBezTo>
                    <a:pt x="364196" y="277182"/>
                    <a:pt x="362976" y="275959"/>
                    <a:pt x="362570" y="275959"/>
                  </a:cubicBezTo>
                  <a:cubicBezTo>
                    <a:pt x="361757" y="275959"/>
                    <a:pt x="360538" y="275144"/>
                    <a:pt x="358912" y="275959"/>
                  </a:cubicBezTo>
                  <a:lnTo>
                    <a:pt x="347937" y="281667"/>
                  </a:lnTo>
                  <a:cubicBezTo>
                    <a:pt x="346717" y="282075"/>
                    <a:pt x="346311" y="283298"/>
                    <a:pt x="346311" y="284113"/>
                  </a:cubicBezTo>
                  <a:cubicBezTo>
                    <a:pt x="345904" y="284521"/>
                    <a:pt x="345904" y="285744"/>
                    <a:pt x="346717" y="286967"/>
                  </a:cubicBezTo>
                  <a:cubicBezTo>
                    <a:pt x="352815" y="294714"/>
                    <a:pt x="352002" y="305314"/>
                    <a:pt x="345091" y="311430"/>
                  </a:cubicBezTo>
                  <a:cubicBezTo>
                    <a:pt x="338994" y="316322"/>
                    <a:pt x="334117" y="322438"/>
                    <a:pt x="330052" y="328554"/>
                  </a:cubicBezTo>
                  <a:cubicBezTo>
                    <a:pt x="325174" y="336708"/>
                    <a:pt x="314606" y="339154"/>
                    <a:pt x="306070" y="334669"/>
                  </a:cubicBezTo>
                  <a:cubicBezTo>
                    <a:pt x="305257" y="334262"/>
                    <a:pt x="303631" y="333854"/>
                    <a:pt x="302818" y="334262"/>
                  </a:cubicBezTo>
                  <a:cubicBezTo>
                    <a:pt x="302005" y="334669"/>
                    <a:pt x="301192" y="335485"/>
                    <a:pt x="300786" y="336708"/>
                  </a:cubicBezTo>
                  <a:lnTo>
                    <a:pt x="297128" y="348124"/>
                  </a:lnTo>
                  <a:cubicBezTo>
                    <a:pt x="296315" y="349754"/>
                    <a:pt x="297128" y="350978"/>
                    <a:pt x="297534" y="350978"/>
                  </a:cubicBezTo>
                  <a:cubicBezTo>
                    <a:pt x="297941" y="352201"/>
                    <a:pt x="299160" y="353016"/>
                    <a:pt x="300379" y="353424"/>
                  </a:cubicBezTo>
                  <a:cubicBezTo>
                    <a:pt x="309728" y="354647"/>
                    <a:pt x="316638" y="362393"/>
                    <a:pt x="316232" y="371771"/>
                  </a:cubicBezTo>
                  <a:cubicBezTo>
                    <a:pt x="315825" y="379517"/>
                    <a:pt x="316638" y="386856"/>
                    <a:pt x="318264" y="394602"/>
                  </a:cubicBezTo>
                  <a:cubicBezTo>
                    <a:pt x="320703" y="403164"/>
                    <a:pt x="315419" y="412542"/>
                    <a:pt x="306070" y="415396"/>
                  </a:cubicBezTo>
                  <a:cubicBezTo>
                    <a:pt x="304444" y="416211"/>
                    <a:pt x="303631" y="417027"/>
                    <a:pt x="303631" y="417434"/>
                  </a:cubicBezTo>
                  <a:cubicBezTo>
                    <a:pt x="303225" y="418250"/>
                    <a:pt x="303225" y="419065"/>
                    <a:pt x="303631" y="420696"/>
                  </a:cubicBezTo>
                  <a:lnTo>
                    <a:pt x="309322" y="431704"/>
                  </a:lnTo>
                  <a:cubicBezTo>
                    <a:pt x="310541" y="432927"/>
                    <a:pt x="311761" y="433335"/>
                    <a:pt x="312574" y="433743"/>
                  </a:cubicBezTo>
                  <a:cubicBezTo>
                    <a:pt x="312980" y="433743"/>
                    <a:pt x="314199" y="433743"/>
                    <a:pt x="315419" y="432927"/>
                  </a:cubicBezTo>
                  <a:cubicBezTo>
                    <a:pt x="315825" y="432927"/>
                    <a:pt x="315825" y="432927"/>
                    <a:pt x="315825" y="432927"/>
                  </a:cubicBezTo>
                  <a:cubicBezTo>
                    <a:pt x="319077" y="430481"/>
                    <a:pt x="323142" y="429258"/>
                    <a:pt x="326800" y="429258"/>
                  </a:cubicBezTo>
                  <a:cubicBezTo>
                    <a:pt x="331678" y="429258"/>
                    <a:pt x="336556" y="431297"/>
                    <a:pt x="340214" y="435374"/>
                  </a:cubicBezTo>
                  <a:cubicBezTo>
                    <a:pt x="345498" y="440674"/>
                    <a:pt x="351595" y="445974"/>
                    <a:pt x="358099" y="449643"/>
                  </a:cubicBezTo>
                  <a:cubicBezTo>
                    <a:pt x="366228" y="454944"/>
                    <a:pt x="368667" y="465136"/>
                    <a:pt x="364196" y="473698"/>
                  </a:cubicBezTo>
                  <a:cubicBezTo>
                    <a:pt x="363789" y="474921"/>
                    <a:pt x="363789" y="476145"/>
                    <a:pt x="363789" y="476552"/>
                  </a:cubicBezTo>
                  <a:cubicBezTo>
                    <a:pt x="364602" y="477775"/>
                    <a:pt x="365415" y="478591"/>
                    <a:pt x="366635" y="478999"/>
                  </a:cubicBezTo>
                  <a:lnTo>
                    <a:pt x="378422" y="482668"/>
                  </a:lnTo>
                  <a:cubicBezTo>
                    <a:pt x="379642" y="483076"/>
                    <a:pt x="380861" y="483076"/>
                    <a:pt x="382081" y="482260"/>
                  </a:cubicBezTo>
                  <a:cubicBezTo>
                    <a:pt x="382487" y="481852"/>
                    <a:pt x="383300" y="481037"/>
                    <a:pt x="383707" y="479814"/>
                  </a:cubicBezTo>
                  <a:cubicBezTo>
                    <a:pt x="384926" y="470437"/>
                    <a:pt x="393462" y="463913"/>
                    <a:pt x="402404" y="463913"/>
                  </a:cubicBezTo>
                  <a:cubicBezTo>
                    <a:pt x="410127" y="464729"/>
                    <a:pt x="418257" y="463913"/>
                    <a:pt x="425573" y="462282"/>
                  </a:cubicBezTo>
                  <a:cubicBezTo>
                    <a:pt x="434922" y="460652"/>
                    <a:pt x="443865" y="465952"/>
                    <a:pt x="447116" y="474921"/>
                  </a:cubicBezTo>
                  <a:cubicBezTo>
                    <a:pt x="447116" y="476145"/>
                    <a:pt x="448336" y="476960"/>
                    <a:pt x="449149" y="477368"/>
                  </a:cubicBezTo>
                  <a:cubicBezTo>
                    <a:pt x="449962" y="477368"/>
                    <a:pt x="451181" y="478183"/>
                    <a:pt x="452807" y="477368"/>
                  </a:cubicBezTo>
                  <a:lnTo>
                    <a:pt x="463782" y="471660"/>
                  </a:lnTo>
                  <a:cubicBezTo>
                    <a:pt x="465001" y="471252"/>
                    <a:pt x="465408" y="470029"/>
                    <a:pt x="465408" y="469213"/>
                  </a:cubicBezTo>
                  <a:cubicBezTo>
                    <a:pt x="465814" y="468806"/>
                    <a:pt x="465814" y="467583"/>
                    <a:pt x="465001" y="466360"/>
                  </a:cubicBezTo>
                  <a:cubicBezTo>
                    <a:pt x="458904" y="459021"/>
                    <a:pt x="459717" y="448013"/>
                    <a:pt x="466627" y="441897"/>
                  </a:cubicBezTo>
                  <a:cubicBezTo>
                    <a:pt x="472318" y="436597"/>
                    <a:pt x="477602" y="430889"/>
                    <a:pt x="481667" y="424773"/>
                  </a:cubicBezTo>
                  <a:cubicBezTo>
                    <a:pt x="486544" y="416619"/>
                    <a:pt x="497113" y="414173"/>
                    <a:pt x="505242" y="418658"/>
                  </a:cubicBezTo>
                  <a:cubicBezTo>
                    <a:pt x="506462" y="419065"/>
                    <a:pt x="507681" y="419065"/>
                    <a:pt x="508900" y="418658"/>
                  </a:cubicBezTo>
                  <a:cubicBezTo>
                    <a:pt x="509307" y="418658"/>
                    <a:pt x="510526" y="417842"/>
                    <a:pt x="510933" y="416619"/>
                  </a:cubicBezTo>
                  <a:lnTo>
                    <a:pt x="514591" y="404795"/>
                  </a:lnTo>
                  <a:cubicBezTo>
                    <a:pt x="514998" y="403572"/>
                    <a:pt x="514591" y="402349"/>
                    <a:pt x="514185" y="401941"/>
                  </a:cubicBezTo>
                  <a:cubicBezTo>
                    <a:pt x="513372" y="401126"/>
                    <a:pt x="512559" y="400310"/>
                    <a:pt x="511339" y="399903"/>
                  </a:cubicBezTo>
                  <a:cubicBezTo>
                    <a:pt x="501584" y="398680"/>
                    <a:pt x="494674" y="390933"/>
                    <a:pt x="495487" y="381556"/>
                  </a:cubicBezTo>
                  <a:cubicBezTo>
                    <a:pt x="495893" y="373809"/>
                    <a:pt x="494674" y="366470"/>
                    <a:pt x="493454" y="358724"/>
                  </a:cubicBezTo>
                  <a:cubicBezTo>
                    <a:pt x="491016" y="349754"/>
                    <a:pt x="496706" y="340377"/>
                    <a:pt x="505242" y="337931"/>
                  </a:cubicBezTo>
                  <a:cubicBezTo>
                    <a:pt x="506868" y="337523"/>
                    <a:pt x="507681" y="336300"/>
                    <a:pt x="507681" y="335485"/>
                  </a:cubicBezTo>
                  <a:cubicBezTo>
                    <a:pt x="508087" y="335077"/>
                    <a:pt x="508494" y="333854"/>
                    <a:pt x="507681" y="332631"/>
                  </a:cubicBezTo>
                  <a:lnTo>
                    <a:pt x="501990" y="321623"/>
                  </a:lnTo>
                  <a:cubicBezTo>
                    <a:pt x="501177" y="319992"/>
                    <a:pt x="499958" y="319992"/>
                    <a:pt x="499145" y="319584"/>
                  </a:cubicBezTo>
                  <a:cubicBezTo>
                    <a:pt x="498332" y="319584"/>
                    <a:pt x="497113" y="319176"/>
                    <a:pt x="495893" y="320399"/>
                  </a:cubicBezTo>
                  <a:cubicBezTo>
                    <a:pt x="488577" y="325700"/>
                    <a:pt x="478008" y="324884"/>
                    <a:pt x="471505" y="317953"/>
                  </a:cubicBezTo>
                  <a:cubicBezTo>
                    <a:pt x="466221" y="312653"/>
                    <a:pt x="460124" y="307353"/>
                    <a:pt x="453620" y="303276"/>
                  </a:cubicBezTo>
                  <a:cubicBezTo>
                    <a:pt x="445897" y="298383"/>
                    <a:pt x="443052" y="287783"/>
                    <a:pt x="447116" y="279628"/>
                  </a:cubicBezTo>
                  <a:cubicBezTo>
                    <a:pt x="447929" y="278405"/>
                    <a:pt x="447523" y="277182"/>
                    <a:pt x="447523" y="276775"/>
                  </a:cubicBezTo>
                  <a:cubicBezTo>
                    <a:pt x="447116" y="275551"/>
                    <a:pt x="445897" y="274736"/>
                    <a:pt x="444678" y="274328"/>
                  </a:cubicBezTo>
                  <a:close/>
                  <a:moveTo>
                    <a:pt x="437361" y="256797"/>
                  </a:moveTo>
                  <a:lnTo>
                    <a:pt x="449149" y="260466"/>
                  </a:lnTo>
                  <a:cubicBezTo>
                    <a:pt x="454433" y="262505"/>
                    <a:pt x="458498" y="266174"/>
                    <a:pt x="460530" y="271067"/>
                  </a:cubicBezTo>
                  <a:cubicBezTo>
                    <a:pt x="462562" y="275959"/>
                    <a:pt x="462562" y="281667"/>
                    <a:pt x="460124" y="286560"/>
                  </a:cubicBezTo>
                  <a:cubicBezTo>
                    <a:pt x="458904" y="287783"/>
                    <a:pt x="459717" y="290229"/>
                    <a:pt x="461343" y="291044"/>
                  </a:cubicBezTo>
                  <a:cubicBezTo>
                    <a:pt x="468660" y="295937"/>
                    <a:pt x="475570" y="301645"/>
                    <a:pt x="482073" y="308168"/>
                  </a:cubicBezTo>
                  <a:cubicBezTo>
                    <a:pt x="483293" y="309799"/>
                    <a:pt x="485731" y="310207"/>
                    <a:pt x="487357" y="308984"/>
                  </a:cubicBezTo>
                  <a:cubicBezTo>
                    <a:pt x="491829" y="305722"/>
                    <a:pt x="497113" y="304499"/>
                    <a:pt x="502397" y="305722"/>
                  </a:cubicBezTo>
                  <a:cubicBezTo>
                    <a:pt x="507681" y="306945"/>
                    <a:pt x="512152" y="310207"/>
                    <a:pt x="514591" y="315099"/>
                  </a:cubicBezTo>
                  <a:lnTo>
                    <a:pt x="520282" y="325700"/>
                  </a:lnTo>
                  <a:cubicBezTo>
                    <a:pt x="523127" y="330592"/>
                    <a:pt x="523127" y="336300"/>
                    <a:pt x="521095" y="341193"/>
                  </a:cubicBezTo>
                  <a:cubicBezTo>
                    <a:pt x="519062" y="346085"/>
                    <a:pt x="514591" y="349754"/>
                    <a:pt x="509713" y="351385"/>
                  </a:cubicBezTo>
                  <a:cubicBezTo>
                    <a:pt x="507681" y="352201"/>
                    <a:pt x="506462" y="353832"/>
                    <a:pt x="506868" y="355870"/>
                  </a:cubicBezTo>
                  <a:cubicBezTo>
                    <a:pt x="508900" y="364024"/>
                    <a:pt x="510120" y="372994"/>
                    <a:pt x="509307" y="381963"/>
                  </a:cubicBezTo>
                  <a:cubicBezTo>
                    <a:pt x="509307" y="384002"/>
                    <a:pt x="510933" y="385633"/>
                    <a:pt x="512965" y="386041"/>
                  </a:cubicBezTo>
                  <a:cubicBezTo>
                    <a:pt x="518249" y="386448"/>
                    <a:pt x="523127" y="389710"/>
                    <a:pt x="526379" y="394195"/>
                  </a:cubicBezTo>
                  <a:cubicBezTo>
                    <a:pt x="528818" y="398680"/>
                    <a:pt x="529631" y="404387"/>
                    <a:pt x="528005" y="409280"/>
                  </a:cubicBezTo>
                  <a:lnTo>
                    <a:pt x="524346" y="421104"/>
                  </a:lnTo>
                  <a:cubicBezTo>
                    <a:pt x="523127" y="425996"/>
                    <a:pt x="519062" y="430073"/>
                    <a:pt x="514185" y="432112"/>
                  </a:cubicBezTo>
                  <a:cubicBezTo>
                    <a:pt x="509307" y="434150"/>
                    <a:pt x="503616" y="433743"/>
                    <a:pt x="498739" y="431297"/>
                  </a:cubicBezTo>
                  <a:cubicBezTo>
                    <a:pt x="497113" y="430481"/>
                    <a:pt x="494674" y="430889"/>
                    <a:pt x="493454" y="432520"/>
                  </a:cubicBezTo>
                  <a:cubicBezTo>
                    <a:pt x="488577" y="439858"/>
                    <a:pt x="482480" y="446382"/>
                    <a:pt x="475976" y="452497"/>
                  </a:cubicBezTo>
                  <a:cubicBezTo>
                    <a:pt x="474757" y="453721"/>
                    <a:pt x="474757" y="455759"/>
                    <a:pt x="475976" y="457390"/>
                  </a:cubicBezTo>
                  <a:cubicBezTo>
                    <a:pt x="479228" y="461875"/>
                    <a:pt x="480447" y="467175"/>
                    <a:pt x="479228" y="472475"/>
                  </a:cubicBezTo>
                  <a:cubicBezTo>
                    <a:pt x="478008" y="477775"/>
                    <a:pt x="474757" y="481852"/>
                    <a:pt x="469879" y="484299"/>
                  </a:cubicBezTo>
                  <a:lnTo>
                    <a:pt x="458904" y="490414"/>
                  </a:lnTo>
                  <a:cubicBezTo>
                    <a:pt x="454026" y="492453"/>
                    <a:pt x="448742" y="492453"/>
                    <a:pt x="443458" y="490414"/>
                  </a:cubicBezTo>
                  <a:cubicBezTo>
                    <a:pt x="438580" y="488376"/>
                    <a:pt x="435329" y="484299"/>
                    <a:pt x="433296" y="479406"/>
                  </a:cubicBezTo>
                  <a:cubicBezTo>
                    <a:pt x="432890" y="477368"/>
                    <a:pt x="430451" y="476145"/>
                    <a:pt x="428419" y="476552"/>
                  </a:cubicBezTo>
                  <a:cubicBezTo>
                    <a:pt x="419883" y="478183"/>
                    <a:pt x="410534" y="478999"/>
                    <a:pt x="401591" y="478183"/>
                  </a:cubicBezTo>
                  <a:cubicBezTo>
                    <a:pt x="399559" y="478183"/>
                    <a:pt x="397933" y="479406"/>
                    <a:pt x="397933" y="481852"/>
                  </a:cubicBezTo>
                  <a:cubicBezTo>
                    <a:pt x="397120" y="486745"/>
                    <a:pt x="394275" y="491637"/>
                    <a:pt x="389804" y="494491"/>
                  </a:cubicBezTo>
                  <a:cubicBezTo>
                    <a:pt x="386552" y="496122"/>
                    <a:pt x="383300" y="497345"/>
                    <a:pt x="380048" y="497345"/>
                  </a:cubicBezTo>
                  <a:cubicBezTo>
                    <a:pt x="378016" y="497345"/>
                    <a:pt x="375984" y="496938"/>
                    <a:pt x="374358" y="496122"/>
                  </a:cubicBezTo>
                  <a:lnTo>
                    <a:pt x="362570" y="492861"/>
                  </a:lnTo>
                  <a:cubicBezTo>
                    <a:pt x="356879" y="490822"/>
                    <a:pt x="353221" y="487153"/>
                    <a:pt x="350782" y="481852"/>
                  </a:cubicBezTo>
                  <a:cubicBezTo>
                    <a:pt x="348750" y="477368"/>
                    <a:pt x="349156" y="471660"/>
                    <a:pt x="351595" y="466767"/>
                  </a:cubicBezTo>
                  <a:cubicBezTo>
                    <a:pt x="352408" y="465136"/>
                    <a:pt x="352002" y="463098"/>
                    <a:pt x="350376" y="461875"/>
                  </a:cubicBezTo>
                  <a:cubicBezTo>
                    <a:pt x="342653" y="456982"/>
                    <a:pt x="335743" y="451274"/>
                    <a:pt x="329645" y="444751"/>
                  </a:cubicBezTo>
                  <a:cubicBezTo>
                    <a:pt x="328426" y="443120"/>
                    <a:pt x="325987" y="443120"/>
                    <a:pt x="324361" y="444343"/>
                  </a:cubicBezTo>
                  <a:cubicBezTo>
                    <a:pt x="324361" y="444343"/>
                    <a:pt x="324361" y="444343"/>
                    <a:pt x="323955" y="444343"/>
                  </a:cubicBezTo>
                  <a:cubicBezTo>
                    <a:pt x="319890" y="447197"/>
                    <a:pt x="314199" y="448420"/>
                    <a:pt x="309322" y="447197"/>
                  </a:cubicBezTo>
                  <a:cubicBezTo>
                    <a:pt x="304038" y="446382"/>
                    <a:pt x="299566" y="442712"/>
                    <a:pt x="297128" y="438228"/>
                  </a:cubicBezTo>
                  <a:lnTo>
                    <a:pt x="291437" y="427219"/>
                  </a:lnTo>
                  <a:cubicBezTo>
                    <a:pt x="288592" y="422735"/>
                    <a:pt x="288592" y="417027"/>
                    <a:pt x="290218" y="412134"/>
                  </a:cubicBezTo>
                  <a:cubicBezTo>
                    <a:pt x="292656" y="406834"/>
                    <a:pt x="296721" y="403164"/>
                    <a:pt x="301599" y="401941"/>
                  </a:cubicBezTo>
                  <a:cubicBezTo>
                    <a:pt x="302005" y="401941"/>
                    <a:pt x="302005" y="401941"/>
                    <a:pt x="302005" y="401941"/>
                  </a:cubicBezTo>
                  <a:cubicBezTo>
                    <a:pt x="303631" y="401126"/>
                    <a:pt x="304851" y="399495"/>
                    <a:pt x="304444" y="397456"/>
                  </a:cubicBezTo>
                  <a:cubicBezTo>
                    <a:pt x="302412" y="388894"/>
                    <a:pt x="301599" y="379925"/>
                    <a:pt x="302005" y="370955"/>
                  </a:cubicBezTo>
                  <a:cubicBezTo>
                    <a:pt x="302005" y="369324"/>
                    <a:pt x="300786" y="367694"/>
                    <a:pt x="298753" y="367286"/>
                  </a:cubicBezTo>
                  <a:cubicBezTo>
                    <a:pt x="293063" y="366470"/>
                    <a:pt x="288185" y="363617"/>
                    <a:pt x="285340" y="358724"/>
                  </a:cubicBezTo>
                  <a:cubicBezTo>
                    <a:pt x="282495" y="354647"/>
                    <a:pt x="282088" y="348939"/>
                    <a:pt x="283307" y="343639"/>
                  </a:cubicBezTo>
                  <a:lnTo>
                    <a:pt x="286966" y="332223"/>
                  </a:lnTo>
                  <a:cubicBezTo>
                    <a:pt x="288592" y="326923"/>
                    <a:pt x="292656" y="323253"/>
                    <a:pt x="297534" y="321215"/>
                  </a:cubicBezTo>
                  <a:cubicBezTo>
                    <a:pt x="302005" y="319176"/>
                    <a:pt x="308102" y="319584"/>
                    <a:pt x="312980" y="322030"/>
                  </a:cubicBezTo>
                  <a:cubicBezTo>
                    <a:pt x="314606" y="322846"/>
                    <a:pt x="317045" y="322438"/>
                    <a:pt x="318264" y="320807"/>
                  </a:cubicBezTo>
                  <a:cubicBezTo>
                    <a:pt x="322735" y="313468"/>
                    <a:pt x="328833" y="306945"/>
                    <a:pt x="335336" y="300829"/>
                  </a:cubicBezTo>
                  <a:cubicBezTo>
                    <a:pt x="336556" y="299606"/>
                    <a:pt x="336556" y="297160"/>
                    <a:pt x="335336" y="295937"/>
                  </a:cubicBezTo>
                  <a:cubicBezTo>
                    <a:pt x="332084" y="291452"/>
                    <a:pt x="330865" y="286152"/>
                    <a:pt x="332084" y="280444"/>
                  </a:cubicBezTo>
                  <a:cubicBezTo>
                    <a:pt x="333304" y="275551"/>
                    <a:pt x="336556" y="271067"/>
                    <a:pt x="341433" y="268620"/>
                  </a:cubicBezTo>
                  <a:lnTo>
                    <a:pt x="352408" y="263320"/>
                  </a:lnTo>
                  <a:cubicBezTo>
                    <a:pt x="357286" y="260874"/>
                    <a:pt x="362570" y="260466"/>
                    <a:pt x="367854" y="262912"/>
                  </a:cubicBezTo>
                  <a:cubicBezTo>
                    <a:pt x="372732" y="264951"/>
                    <a:pt x="376796" y="269028"/>
                    <a:pt x="378016" y="273921"/>
                  </a:cubicBezTo>
                  <a:cubicBezTo>
                    <a:pt x="378829" y="275959"/>
                    <a:pt x="380861" y="277182"/>
                    <a:pt x="382894" y="276775"/>
                  </a:cubicBezTo>
                  <a:cubicBezTo>
                    <a:pt x="391836" y="274736"/>
                    <a:pt x="400778" y="274328"/>
                    <a:pt x="410127" y="274736"/>
                  </a:cubicBezTo>
                  <a:cubicBezTo>
                    <a:pt x="411753" y="274736"/>
                    <a:pt x="413786" y="273513"/>
                    <a:pt x="413786" y="271474"/>
                  </a:cubicBezTo>
                  <a:cubicBezTo>
                    <a:pt x="414599" y="266174"/>
                    <a:pt x="417444" y="261689"/>
                    <a:pt x="421915" y="258835"/>
                  </a:cubicBezTo>
                  <a:cubicBezTo>
                    <a:pt x="426386" y="255574"/>
                    <a:pt x="432077" y="255166"/>
                    <a:pt x="437361" y="256797"/>
                  </a:cubicBezTo>
                  <a:close/>
                  <a:moveTo>
                    <a:pt x="180861" y="114900"/>
                  </a:moveTo>
                  <a:cubicBezTo>
                    <a:pt x="145093" y="114900"/>
                    <a:pt x="116641" y="143035"/>
                    <a:pt x="116641" y="177694"/>
                  </a:cubicBezTo>
                  <a:cubicBezTo>
                    <a:pt x="116641" y="212352"/>
                    <a:pt x="145093" y="240487"/>
                    <a:pt x="180861" y="240487"/>
                  </a:cubicBezTo>
                  <a:cubicBezTo>
                    <a:pt x="216630" y="240487"/>
                    <a:pt x="245895" y="212352"/>
                    <a:pt x="245895" y="177694"/>
                  </a:cubicBezTo>
                  <a:cubicBezTo>
                    <a:pt x="245895" y="143035"/>
                    <a:pt x="216630" y="114900"/>
                    <a:pt x="180861" y="114900"/>
                  </a:cubicBezTo>
                  <a:close/>
                  <a:moveTo>
                    <a:pt x="180861" y="100629"/>
                  </a:moveTo>
                  <a:cubicBezTo>
                    <a:pt x="224759" y="100629"/>
                    <a:pt x="260121" y="135288"/>
                    <a:pt x="260121" y="177694"/>
                  </a:cubicBezTo>
                  <a:cubicBezTo>
                    <a:pt x="260121" y="220099"/>
                    <a:pt x="224759" y="254758"/>
                    <a:pt x="180861" y="254758"/>
                  </a:cubicBezTo>
                  <a:cubicBezTo>
                    <a:pt x="137777" y="254758"/>
                    <a:pt x="102415" y="220099"/>
                    <a:pt x="102415" y="177694"/>
                  </a:cubicBezTo>
                  <a:cubicBezTo>
                    <a:pt x="102415" y="135288"/>
                    <a:pt x="137777" y="100629"/>
                    <a:pt x="180861" y="100629"/>
                  </a:cubicBezTo>
                  <a:close/>
                  <a:moveTo>
                    <a:pt x="173413" y="14264"/>
                  </a:moveTo>
                  <a:cubicBezTo>
                    <a:pt x="170157" y="14264"/>
                    <a:pt x="167714" y="15487"/>
                    <a:pt x="166086" y="17525"/>
                  </a:cubicBezTo>
                  <a:cubicBezTo>
                    <a:pt x="164051" y="19563"/>
                    <a:pt x="163644" y="22008"/>
                    <a:pt x="164051" y="24453"/>
                  </a:cubicBezTo>
                  <a:cubicBezTo>
                    <a:pt x="166086" y="36272"/>
                    <a:pt x="158759" y="48091"/>
                    <a:pt x="147361" y="50944"/>
                  </a:cubicBezTo>
                  <a:cubicBezTo>
                    <a:pt x="135963" y="54205"/>
                    <a:pt x="124972" y="58280"/>
                    <a:pt x="115202" y="63986"/>
                  </a:cubicBezTo>
                  <a:cubicBezTo>
                    <a:pt x="104211" y="69692"/>
                    <a:pt x="91184" y="67246"/>
                    <a:pt x="84264" y="57058"/>
                  </a:cubicBezTo>
                  <a:cubicBezTo>
                    <a:pt x="82636" y="55020"/>
                    <a:pt x="80193" y="53390"/>
                    <a:pt x="77344" y="53390"/>
                  </a:cubicBezTo>
                  <a:cubicBezTo>
                    <a:pt x="74901" y="52982"/>
                    <a:pt x="72052" y="54205"/>
                    <a:pt x="70017" y="55835"/>
                  </a:cubicBezTo>
                  <a:lnTo>
                    <a:pt x="56990" y="68469"/>
                  </a:lnTo>
                  <a:cubicBezTo>
                    <a:pt x="54955" y="70507"/>
                    <a:pt x="54141" y="72952"/>
                    <a:pt x="54548" y="75397"/>
                  </a:cubicBezTo>
                  <a:cubicBezTo>
                    <a:pt x="54548" y="78250"/>
                    <a:pt x="55769" y="80288"/>
                    <a:pt x="58211" y="81511"/>
                  </a:cubicBezTo>
                  <a:cubicBezTo>
                    <a:pt x="68388" y="88847"/>
                    <a:pt x="71238" y="101889"/>
                    <a:pt x="65132" y="112485"/>
                  </a:cubicBezTo>
                  <a:cubicBezTo>
                    <a:pt x="59433" y="122266"/>
                    <a:pt x="54955" y="132863"/>
                    <a:pt x="52105" y="143459"/>
                  </a:cubicBezTo>
                  <a:cubicBezTo>
                    <a:pt x="48849" y="154871"/>
                    <a:pt x="37044" y="162207"/>
                    <a:pt x="25239" y="160169"/>
                  </a:cubicBezTo>
                  <a:cubicBezTo>
                    <a:pt x="22389" y="159761"/>
                    <a:pt x="19540" y="160169"/>
                    <a:pt x="17504" y="162207"/>
                  </a:cubicBezTo>
                  <a:cubicBezTo>
                    <a:pt x="15469" y="163837"/>
                    <a:pt x="14248" y="166282"/>
                    <a:pt x="14248" y="168727"/>
                  </a:cubicBezTo>
                  <a:lnTo>
                    <a:pt x="14248" y="186660"/>
                  </a:lnTo>
                  <a:cubicBezTo>
                    <a:pt x="14248" y="189105"/>
                    <a:pt x="15469" y="191143"/>
                    <a:pt x="17504" y="193181"/>
                  </a:cubicBezTo>
                  <a:cubicBezTo>
                    <a:pt x="19540" y="194811"/>
                    <a:pt x="22389" y="195626"/>
                    <a:pt x="25239" y="195218"/>
                  </a:cubicBezTo>
                  <a:cubicBezTo>
                    <a:pt x="37044" y="193181"/>
                    <a:pt x="48849" y="200517"/>
                    <a:pt x="52105" y="211521"/>
                  </a:cubicBezTo>
                  <a:cubicBezTo>
                    <a:pt x="54955" y="222525"/>
                    <a:pt x="59433" y="233121"/>
                    <a:pt x="65132" y="242902"/>
                  </a:cubicBezTo>
                  <a:cubicBezTo>
                    <a:pt x="71238" y="253091"/>
                    <a:pt x="68388" y="266541"/>
                    <a:pt x="58211" y="273469"/>
                  </a:cubicBezTo>
                  <a:cubicBezTo>
                    <a:pt x="55769" y="275099"/>
                    <a:pt x="54548" y="277137"/>
                    <a:pt x="54548" y="279990"/>
                  </a:cubicBezTo>
                  <a:cubicBezTo>
                    <a:pt x="54141" y="282435"/>
                    <a:pt x="54955" y="284880"/>
                    <a:pt x="56990" y="286918"/>
                  </a:cubicBezTo>
                  <a:lnTo>
                    <a:pt x="70017" y="299552"/>
                  </a:lnTo>
                  <a:cubicBezTo>
                    <a:pt x="72052" y="301183"/>
                    <a:pt x="74901" y="301998"/>
                    <a:pt x="77344" y="301998"/>
                  </a:cubicBezTo>
                  <a:cubicBezTo>
                    <a:pt x="80193" y="301590"/>
                    <a:pt x="82636" y="300368"/>
                    <a:pt x="84264" y="298330"/>
                  </a:cubicBezTo>
                  <a:cubicBezTo>
                    <a:pt x="88742" y="291809"/>
                    <a:pt x="96069" y="288141"/>
                    <a:pt x="103397" y="288141"/>
                  </a:cubicBezTo>
                  <a:cubicBezTo>
                    <a:pt x="107060" y="288141"/>
                    <a:pt x="111538" y="288956"/>
                    <a:pt x="115202" y="291401"/>
                  </a:cubicBezTo>
                  <a:cubicBezTo>
                    <a:pt x="124972" y="297107"/>
                    <a:pt x="135963" y="301590"/>
                    <a:pt x="147361" y="304443"/>
                  </a:cubicBezTo>
                  <a:cubicBezTo>
                    <a:pt x="158759" y="307296"/>
                    <a:pt x="166086" y="318707"/>
                    <a:pt x="164051" y="330527"/>
                  </a:cubicBezTo>
                  <a:cubicBezTo>
                    <a:pt x="163644" y="333379"/>
                    <a:pt x="164051" y="335417"/>
                    <a:pt x="166086" y="337862"/>
                  </a:cubicBezTo>
                  <a:cubicBezTo>
                    <a:pt x="167714" y="339900"/>
                    <a:pt x="170157" y="341123"/>
                    <a:pt x="173413" y="341123"/>
                  </a:cubicBezTo>
                  <a:lnTo>
                    <a:pt x="191325" y="341123"/>
                  </a:lnTo>
                  <a:cubicBezTo>
                    <a:pt x="193767" y="341123"/>
                    <a:pt x="196617" y="339900"/>
                    <a:pt x="198245" y="337862"/>
                  </a:cubicBezTo>
                  <a:cubicBezTo>
                    <a:pt x="200280" y="335417"/>
                    <a:pt x="200687" y="333379"/>
                    <a:pt x="200280" y="330527"/>
                  </a:cubicBezTo>
                  <a:cubicBezTo>
                    <a:pt x="198245" y="318707"/>
                    <a:pt x="205572" y="307296"/>
                    <a:pt x="217377" y="304443"/>
                  </a:cubicBezTo>
                  <a:cubicBezTo>
                    <a:pt x="228368" y="301590"/>
                    <a:pt x="239359" y="297107"/>
                    <a:pt x="249536" y="291401"/>
                  </a:cubicBezTo>
                  <a:cubicBezTo>
                    <a:pt x="260120" y="285288"/>
                    <a:pt x="273147" y="288141"/>
                    <a:pt x="280474" y="298330"/>
                  </a:cubicBezTo>
                  <a:cubicBezTo>
                    <a:pt x="281695" y="300368"/>
                    <a:pt x="284137" y="301590"/>
                    <a:pt x="286987" y="301998"/>
                  </a:cubicBezTo>
                  <a:cubicBezTo>
                    <a:pt x="289837" y="301998"/>
                    <a:pt x="292279" y="301183"/>
                    <a:pt x="294721" y="299552"/>
                  </a:cubicBezTo>
                  <a:lnTo>
                    <a:pt x="307341" y="286918"/>
                  </a:lnTo>
                  <a:cubicBezTo>
                    <a:pt x="309376" y="284880"/>
                    <a:pt x="310190" y="282435"/>
                    <a:pt x="309783" y="279990"/>
                  </a:cubicBezTo>
                  <a:cubicBezTo>
                    <a:pt x="309783" y="277137"/>
                    <a:pt x="308155" y="275099"/>
                    <a:pt x="306119" y="273469"/>
                  </a:cubicBezTo>
                  <a:cubicBezTo>
                    <a:pt x="295943" y="266541"/>
                    <a:pt x="293093" y="253091"/>
                    <a:pt x="299199" y="242902"/>
                  </a:cubicBezTo>
                  <a:cubicBezTo>
                    <a:pt x="304898" y="233121"/>
                    <a:pt x="309376" y="222525"/>
                    <a:pt x="312633" y="211521"/>
                  </a:cubicBezTo>
                  <a:cubicBezTo>
                    <a:pt x="315482" y="200517"/>
                    <a:pt x="327287" y="193181"/>
                    <a:pt x="339092" y="195218"/>
                  </a:cubicBezTo>
                  <a:cubicBezTo>
                    <a:pt x="341942" y="195626"/>
                    <a:pt x="344791" y="194811"/>
                    <a:pt x="346827" y="193181"/>
                  </a:cubicBezTo>
                  <a:cubicBezTo>
                    <a:pt x="348862" y="191143"/>
                    <a:pt x="350083" y="189105"/>
                    <a:pt x="350083" y="186660"/>
                  </a:cubicBezTo>
                  <a:lnTo>
                    <a:pt x="350083" y="168727"/>
                  </a:lnTo>
                  <a:cubicBezTo>
                    <a:pt x="350083" y="166282"/>
                    <a:pt x="348862" y="163837"/>
                    <a:pt x="346827" y="162207"/>
                  </a:cubicBezTo>
                  <a:cubicBezTo>
                    <a:pt x="344791" y="160169"/>
                    <a:pt x="341942" y="159761"/>
                    <a:pt x="339092" y="160169"/>
                  </a:cubicBezTo>
                  <a:cubicBezTo>
                    <a:pt x="327287" y="162207"/>
                    <a:pt x="315482" y="154871"/>
                    <a:pt x="312633" y="143459"/>
                  </a:cubicBezTo>
                  <a:cubicBezTo>
                    <a:pt x="309376" y="132863"/>
                    <a:pt x="304898" y="122266"/>
                    <a:pt x="299199" y="112485"/>
                  </a:cubicBezTo>
                  <a:cubicBezTo>
                    <a:pt x="293093" y="101889"/>
                    <a:pt x="295943" y="88847"/>
                    <a:pt x="306119" y="81511"/>
                  </a:cubicBezTo>
                  <a:cubicBezTo>
                    <a:pt x="308155" y="80288"/>
                    <a:pt x="309783" y="78250"/>
                    <a:pt x="309783" y="75397"/>
                  </a:cubicBezTo>
                  <a:cubicBezTo>
                    <a:pt x="310190" y="72952"/>
                    <a:pt x="309376" y="70507"/>
                    <a:pt x="307341" y="68469"/>
                  </a:cubicBezTo>
                  <a:lnTo>
                    <a:pt x="294721" y="55835"/>
                  </a:lnTo>
                  <a:cubicBezTo>
                    <a:pt x="292279" y="54205"/>
                    <a:pt x="289837" y="52982"/>
                    <a:pt x="286987" y="53390"/>
                  </a:cubicBezTo>
                  <a:cubicBezTo>
                    <a:pt x="284137" y="53390"/>
                    <a:pt x="281695" y="55020"/>
                    <a:pt x="280474" y="57058"/>
                  </a:cubicBezTo>
                  <a:cubicBezTo>
                    <a:pt x="273147" y="67246"/>
                    <a:pt x="260120" y="69692"/>
                    <a:pt x="249536" y="63986"/>
                  </a:cubicBezTo>
                  <a:cubicBezTo>
                    <a:pt x="239359" y="58280"/>
                    <a:pt x="228368" y="54205"/>
                    <a:pt x="217377" y="50944"/>
                  </a:cubicBezTo>
                  <a:cubicBezTo>
                    <a:pt x="205572" y="48091"/>
                    <a:pt x="198245" y="36272"/>
                    <a:pt x="200280" y="24453"/>
                  </a:cubicBezTo>
                  <a:cubicBezTo>
                    <a:pt x="200687" y="22008"/>
                    <a:pt x="200280" y="19563"/>
                    <a:pt x="198245" y="17525"/>
                  </a:cubicBezTo>
                  <a:cubicBezTo>
                    <a:pt x="196617" y="15487"/>
                    <a:pt x="193767" y="14264"/>
                    <a:pt x="191325" y="14264"/>
                  </a:cubicBezTo>
                  <a:close/>
                  <a:moveTo>
                    <a:pt x="173413" y="0"/>
                  </a:moveTo>
                  <a:lnTo>
                    <a:pt x="191325" y="0"/>
                  </a:lnTo>
                  <a:cubicBezTo>
                    <a:pt x="198245" y="0"/>
                    <a:pt x="205165" y="3260"/>
                    <a:pt x="209236" y="8559"/>
                  </a:cubicBezTo>
                  <a:cubicBezTo>
                    <a:pt x="213714" y="13857"/>
                    <a:pt x="215342" y="20785"/>
                    <a:pt x="214121" y="27306"/>
                  </a:cubicBezTo>
                  <a:cubicBezTo>
                    <a:pt x="213714" y="31789"/>
                    <a:pt x="216156" y="35865"/>
                    <a:pt x="221041" y="37087"/>
                  </a:cubicBezTo>
                  <a:cubicBezTo>
                    <a:pt x="233253" y="40348"/>
                    <a:pt x="245465" y="45238"/>
                    <a:pt x="256456" y="51759"/>
                  </a:cubicBezTo>
                  <a:cubicBezTo>
                    <a:pt x="260527" y="54205"/>
                    <a:pt x="265819" y="52982"/>
                    <a:pt x="268669" y="48906"/>
                  </a:cubicBezTo>
                  <a:cubicBezTo>
                    <a:pt x="272739" y="43201"/>
                    <a:pt x="278846" y="39940"/>
                    <a:pt x="285766" y="39125"/>
                  </a:cubicBezTo>
                  <a:cubicBezTo>
                    <a:pt x="292686" y="38718"/>
                    <a:pt x="299606" y="41163"/>
                    <a:pt x="304084" y="45646"/>
                  </a:cubicBezTo>
                  <a:lnTo>
                    <a:pt x="317110" y="58280"/>
                  </a:lnTo>
                  <a:cubicBezTo>
                    <a:pt x="321995" y="63171"/>
                    <a:pt x="324438" y="69692"/>
                    <a:pt x="324438" y="76620"/>
                  </a:cubicBezTo>
                  <a:cubicBezTo>
                    <a:pt x="323217" y="83549"/>
                    <a:pt x="319960" y="89662"/>
                    <a:pt x="313854" y="93737"/>
                  </a:cubicBezTo>
                  <a:cubicBezTo>
                    <a:pt x="310190" y="96183"/>
                    <a:pt x="308969" y="101073"/>
                    <a:pt x="311411" y="105149"/>
                  </a:cubicBezTo>
                  <a:cubicBezTo>
                    <a:pt x="317518" y="116153"/>
                    <a:pt x="322809" y="127564"/>
                    <a:pt x="326066" y="140199"/>
                  </a:cubicBezTo>
                  <a:cubicBezTo>
                    <a:pt x="327287" y="144274"/>
                    <a:pt x="331765" y="147127"/>
                    <a:pt x="336650" y="145904"/>
                  </a:cubicBezTo>
                  <a:cubicBezTo>
                    <a:pt x="343570" y="144682"/>
                    <a:pt x="350491" y="146720"/>
                    <a:pt x="355782" y="151203"/>
                  </a:cubicBezTo>
                  <a:cubicBezTo>
                    <a:pt x="361481" y="155686"/>
                    <a:pt x="364331" y="162207"/>
                    <a:pt x="364331" y="168727"/>
                  </a:cubicBezTo>
                  <a:lnTo>
                    <a:pt x="364331" y="186660"/>
                  </a:lnTo>
                  <a:cubicBezTo>
                    <a:pt x="364331" y="193181"/>
                    <a:pt x="361481" y="199702"/>
                    <a:pt x="355782" y="204185"/>
                  </a:cubicBezTo>
                  <a:cubicBezTo>
                    <a:pt x="350491" y="208260"/>
                    <a:pt x="343570" y="210298"/>
                    <a:pt x="336650" y="209075"/>
                  </a:cubicBezTo>
                  <a:cubicBezTo>
                    <a:pt x="331765" y="208260"/>
                    <a:pt x="327287" y="211113"/>
                    <a:pt x="326066" y="215189"/>
                  </a:cubicBezTo>
                  <a:cubicBezTo>
                    <a:pt x="322809" y="227823"/>
                    <a:pt x="317518" y="239234"/>
                    <a:pt x="311411" y="250238"/>
                  </a:cubicBezTo>
                  <a:cubicBezTo>
                    <a:pt x="308969" y="254314"/>
                    <a:pt x="310190" y="259205"/>
                    <a:pt x="313854" y="261650"/>
                  </a:cubicBezTo>
                  <a:cubicBezTo>
                    <a:pt x="319960" y="265725"/>
                    <a:pt x="323217" y="271839"/>
                    <a:pt x="324438" y="278767"/>
                  </a:cubicBezTo>
                  <a:cubicBezTo>
                    <a:pt x="324438" y="285288"/>
                    <a:pt x="321995" y="292216"/>
                    <a:pt x="317110" y="297107"/>
                  </a:cubicBezTo>
                  <a:lnTo>
                    <a:pt x="304084" y="309334"/>
                  </a:lnTo>
                  <a:cubicBezTo>
                    <a:pt x="299606" y="314224"/>
                    <a:pt x="292686" y="316670"/>
                    <a:pt x="285766" y="316262"/>
                  </a:cubicBezTo>
                  <a:cubicBezTo>
                    <a:pt x="278846" y="315447"/>
                    <a:pt x="272739" y="312187"/>
                    <a:pt x="268669" y="306481"/>
                  </a:cubicBezTo>
                  <a:cubicBezTo>
                    <a:pt x="265819" y="302813"/>
                    <a:pt x="260527" y="301590"/>
                    <a:pt x="256456" y="303628"/>
                  </a:cubicBezTo>
                  <a:cubicBezTo>
                    <a:pt x="245465" y="310149"/>
                    <a:pt x="233253" y="315039"/>
                    <a:pt x="221041" y="318300"/>
                  </a:cubicBezTo>
                  <a:cubicBezTo>
                    <a:pt x="216156" y="319523"/>
                    <a:pt x="213714" y="323598"/>
                    <a:pt x="214121" y="328081"/>
                  </a:cubicBezTo>
                  <a:cubicBezTo>
                    <a:pt x="215342" y="335010"/>
                    <a:pt x="213714" y="341530"/>
                    <a:pt x="209236" y="346829"/>
                  </a:cubicBezTo>
                  <a:cubicBezTo>
                    <a:pt x="205165" y="352127"/>
                    <a:pt x="198245" y="355387"/>
                    <a:pt x="191325" y="355387"/>
                  </a:cubicBezTo>
                  <a:lnTo>
                    <a:pt x="173413" y="355387"/>
                  </a:lnTo>
                  <a:cubicBezTo>
                    <a:pt x="166086" y="355387"/>
                    <a:pt x="159573" y="352127"/>
                    <a:pt x="154688" y="346829"/>
                  </a:cubicBezTo>
                  <a:cubicBezTo>
                    <a:pt x="150617" y="341530"/>
                    <a:pt x="148989" y="335010"/>
                    <a:pt x="150210" y="328081"/>
                  </a:cubicBezTo>
                  <a:cubicBezTo>
                    <a:pt x="150617" y="323598"/>
                    <a:pt x="147768" y="319523"/>
                    <a:pt x="143697" y="318300"/>
                  </a:cubicBezTo>
                  <a:cubicBezTo>
                    <a:pt x="131078" y="315039"/>
                    <a:pt x="118865" y="310149"/>
                    <a:pt x="107874" y="303628"/>
                  </a:cubicBezTo>
                  <a:cubicBezTo>
                    <a:pt x="103804" y="301590"/>
                    <a:pt x="98512" y="302813"/>
                    <a:pt x="95662" y="306481"/>
                  </a:cubicBezTo>
                  <a:cubicBezTo>
                    <a:pt x="91592" y="312187"/>
                    <a:pt x="85485" y="315447"/>
                    <a:pt x="78565" y="316262"/>
                  </a:cubicBezTo>
                  <a:cubicBezTo>
                    <a:pt x="71645" y="316670"/>
                    <a:pt x="64725" y="314224"/>
                    <a:pt x="59840" y="309334"/>
                  </a:cubicBezTo>
                  <a:lnTo>
                    <a:pt x="47220" y="297107"/>
                  </a:lnTo>
                  <a:cubicBezTo>
                    <a:pt x="42336" y="292216"/>
                    <a:pt x="39893" y="285288"/>
                    <a:pt x="40300" y="278767"/>
                  </a:cubicBezTo>
                  <a:cubicBezTo>
                    <a:pt x="40707" y="271839"/>
                    <a:pt x="44778" y="265725"/>
                    <a:pt x="50477" y="261650"/>
                  </a:cubicBezTo>
                  <a:cubicBezTo>
                    <a:pt x="54141" y="259205"/>
                    <a:pt x="55362" y="254314"/>
                    <a:pt x="53327" y="250238"/>
                  </a:cubicBezTo>
                  <a:cubicBezTo>
                    <a:pt x="46406" y="239234"/>
                    <a:pt x="41521" y="227823"/>
                    <a:pt x="38265" y="215189"/>
                  </a:cubicBezTo>
                  <a:cubicBezTo>
                    <a:pt x="37044" y="211113"/>
                    <a:pt x="32159" y="208260"/>
                    <a:pt x="27681" y="209075"/>
                  </a:cubicBezTo>
                  <a:cubicBezTo>
                    <a:pt x="20761" y="210298"/>
                    <a:pt x="13840" y="208260"/>
                    <a:pt x="8141" y="204185"/>
                  </a:cubicBezTo>
                  <a:cubicBezTo>
                    <a:pt x="3257" y="199702"/>
                    <a:pt x="0" y="193181"/>
                    <a:pt x="0" y="186660"/>
                  </a:cubicBezTo>
                  <a:lnTo>
                    <a:pt x="0" y="168727"/>
                  </a:lnTo>
                  <a:cubicBezTo>
                    <a:pt x="0" y="162207"/>
                    <a:pt x="3257" y="155686"/>
                    <a:pt x="8141" y="151203"/>
                  </a:cubicBezTo>
                  <a:cubicBezTo>
                    <a:pt x="13840" y="146720"/>
                    <a:pt x="20761" y="144682"/>
                    <a:pt x="27681" y="145904"/>
                  </a:cubicBezTo>
                  <a:cubicBezTo>
                    <a:pt x="32159" y="147127"/>
                    <a:pt x="37044" y="144274"/>
                    <a:pt x="38265" y="140199"/>
                  </a:cubicBezTo>
                  <a:cubicBezTo>
                    <a:pt x="41521" y="127564"/>
                    <a:pt x="46406" y="116153"/>
                    <a:pt x="53327" y="105149"/>
                  </a:cubicBezTo>
                  <a:cubicBezTo>
                    <a:pt x="55362" y="101073"/>
                    <a:pt x="54141" y="96183"/>
                    <a:pt x="50477" y="93737"/>
                  </a:cubicBezTo>
                  <a:cubicBezTo>
                    <a:pt x="44778" y="89662"/>
                    <a:pt x="40707" y="83549"/>
                    <a:pt x="40300" y="76620"/>
                  </a:cubicBezTo>
                  <a:cubicBezTo>
                    <a:pt x="39893" y="69692"/>
                    <a:pt x="42336" y="63171"/>
                    <a:pt x="47220" y="58280"/>
                  </a:cubicBezTo>
                  <a:lnTo>
                    <a:pt x="59840" y="45646"/>
                  </a:lnTo>
                  <a:cubicBezTo>
                    <a:pt x="64725" y="41163"/>
                    <a:pt x="71645" y="38718"/>
                    <a:pt x="78565" y="39125"/>
                  </a:cubicBezTo>
                  <a:cubicBezTo>
                    <a:pt x="85485" y="39940"/>
                    <a:pt x="91592" y="43201"/>
                    <a:pt x="95662" y="48906"/>
                  </a:cubicBezTo>
                  <a:cubicBezTo>
                    <a:pt x="98512" y="52982"/>
                    <a:pt x="103804" y="54205"/>
                    <a:pt x="107874" y="51759"/>
                  </a:cubicBezTo>
                  <a:cubicBezTo>
                    <a:pt x="118865" y="45238"/>
                    <a:pt x="131078" y="40348"/>
                    <a:pt x="143697" y="37087"/>
                  </a:cubicBezTo>
                  <a:cubicBezTo>
                    <a:pt x="147768" y="35865"/>
                    <a:pt x="150617" y="31789"/>
                    <a:pt x="150210" y="27306"/>
                  </a:cubicBezTo>
                  <a:cubicBezTo>
                    <a:pt x="148989" y="20785"/>
                    <a:pt x="150617" y="13857"/>
                    <a:pt x="154688" y="8559"/>
                  </a:cubicBezTo>
                  <a:cubicBezTo>
                    <a:pt x="159573" y="3260"/>
                    <a:pt x="166086" y="0"/>
                    <a:pt x="17341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31" name="pole tekstowe 30">
              <a:extLst>
                <a:ext uri="{FF2B5EF4-FFF2-40B4-BE49-F238E27FC236}">
                  <a16:creationId xmlns:a16="http://schemas.microsoft.com/office/drawing/2014/main" id="{1FD00701-F085-9CDA-EA40-9EB35A6A6DDC}"/>
                </a:ext>
              </a:extLst>
            </p:cNvPr>
            <p:cNvSpPr txBox="1"/>
            <p:nvPr/>
          </p:nvSpPr>
          <p:spPr>
            <a:xfrm>
              <a:off x="6052088" y="1682466"/>
              <a:ext cx="984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600">
                  <a:latin typeface="Arial" panose="020B0604020202020204" pitchFamily="34" charset="0"/>
                  <a:cs typeface="Arial" panose="020B0604020202020204" pitchFamily="34" charset="0"/>
                </a:rPr>
                <a:t>continuous data transformation</a:t>
              </a:r>
            </a:p>
          </p:txBody>
        </p:sp>
      </p:grp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7BE404B2-5A84-6617-C1A5-684B5678EB1F}"/>
              </a:ext>
            </a:extLst>
          </p:cNvPr>
          <p:cNvCxnSpPr>
            <a:cxnSpLocks/>
          </p:cNvCxnSpPr>
          <p:nvPr/>
        </p:nvCxnSpPr>
        <p:spPr>
          <a:xfrm>
            <a:off x="7861850" y="2391386"/>
            <a:ext cx="33354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55F03CAA-DE4F-FB11-2837-1450C76C016F}"/>
              </a:ext>
            </a:extLst>
          </p:cNvPr>
          <p:cNvSpPr txBox="1"/>
          <p:nvPr/>
        </p:nvSpPr>
        <p:spPr>
          <a:xfrm>
            <a:off x="8052628" y="2738990"/>
            <a:ext cx="9841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">
                <a:latin typeface="Arial" panose="020B0604020202020204" pitchFamily="34" charset="0"/>
                <a:cs typeface="Arial" panose="020B0604020202020204" pitchFamily="34" charset="0"/>
              </a:rPr>
              <a:t>data consumer</a:t>
            </a:r>
          </a:p>
        </p:txBody>
      </p:sp>
    </p:spTree>
    <p:extLst>
      <p:ext uri="{BB962C8B-B14F-4D97-AF65-F5344CB8AC3E}">
        <p14:creationId xmlns:p14="http://schemas.microsoft.com/office/powerpoint/2010/main" val="69672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708302F-BE92-6D4B-A6DB-433BE62C7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/>
              <a:t>ETL: processing data before loading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61D9208-2B09-0C43-A8AC-BC26B040F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51091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DB0A8B13-2881-E147-8D1D-787ED497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Too much data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F680531-C321-6D4F-9A61-3CC16249C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The amount of data being generated is growing</a:t>
            </a:r>
          </a:p>
          <a:p>
            <a:endParaRPr lang="pl-PL"/>
          </a:p>
          <a:p>
            <a:r>
              <a:rPr lang="pl-PL"/>
              <a:t>Transformation scripts can count millions of lines. This can make scaling the ETL pipeline very difficult.</a:t>
            </a:r>
          </a:p>
          <a:p>
            <a:endParaRPr lang="pl-PL"/>
          </a:p>
          <a:p>
            <a:r>
              <a:rPr lang="pl-PL"/>
              <a:t>Transforming all the data before it is loaded may be unnecessary. For example, it may not be necessary to process all the event data generated on a web page at once.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153191A6-65CB-C243-A80A-EDE219A7D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170" y="6191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9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DB0A8B13-2881-E147-8D1D-787ED497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Different data types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F680531-C321-6D4F-9A61-3CC16249C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Different types of data (structured, unstructured, entity or events) require different transformation methods.</a:t>
            </a:r>
          </a:p>
          <a:p>
            <a:endParaRPr lang="pl-PL"/>
          </a:p>
          <a:p>
            <a:r>
              <a:rPr lang="pl-PL"/>
              <a:t>ETL works best with structured, entity data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79D7CF4-E815-6B3D-8BE0-AA100B1DA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366" y="1143786"/>
            <a:ext cx="4561992" cy="3364209"/>
          </a:xfrm>
          <a:prstGeom prst="rect">
            <a:avLst/>
          </a:prstGeom>
        </p:spPr>
      </p:pic>
      <p:sp>
        <p:nvSpPr>
          <p:cNvPr id="7" name="Ramka 6">
            <a:extLst>
              <a:ext uri="{FF2B5EF4-FFF2-40B4-BE49-F238E27FC236}">
                <a16:creationId xmlns:a16="http://schemas.microsoft.com/office/drawing/2014/main" id="{742CF78E-8405-9F4F-C860-60538FEF66B1}"/>
              </a:ext>
            </a:extLst>
          </p:cNvPr>
          <p:cNvSpPr/>
          <p:nvPr/>
        </p:nvSpPr>
        <p:spPr>
          <a:xfrm>
            <a:off x="5855737" y="3066757"/>
            <a:ext cx="1107769" cy="1413927"/>
          </a:xfrm>
          <a:prstGeom prst="frame">
            <a:avLst>
              <a:gd name="adj1" fmla="val 676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amka 7">
            <a:extLst>
              <a:ext uri="{FF2B5EF4-FFF2-40B4-BE49-F238E27FC236}">
                <a16:creationId xmlns:a16="http://schemas.microsoft.com/office/drawing/2014/main" id="{1F12F505-92F3-DE6E-336B-102E1259A023}"/>
              </a:ext>
            </a:extLst>
          </p:cNvPr>
          <p:cNvSpPr/>
          <p:nvPr/>
        </p:nvSpPr>
        <p:spPr>
          <a:xfrm>
            <a:off x="4268434" y="913843"/>
            <a:ext cx="1107769" cy="1413927"/>
          </a:xfrm>
          <a:prstGeom prst="frame">
            <a:avLst>
              <a:gd name="adj1" fmla="val 676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00449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erodynamiczny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515A756D-2A4A-0344-ADA4-C2297ADD1BF7}" vid="{A51DB8AB-9649-6743-B418-11E85720D2E3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951</TotalTime>
  <Words>402</Words>
  <Application>Microsoft Macintosh PowerPoint</Application>
  <PresentationFormat>Pokaz na ekranie (16:9)</PresentationFormat>
  <Paragraphs>69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1" baseType="lpstr">
      <vt:lpstr>Arial</vt:lpstr>
      <vt:lpstr>Calibri</vt:lpstr>
      <vt:lpstr>Czcionka systemowa (Regular)</vt:lpstr>
      <vt:lpstr>Helvetica Neue</vt:lpstr>
      <vt:lpstr>Helvetica Neue Condensed</vt:lpstr>
      <vt:lpstr>Trebuchet MS</vt:lpstr>
      <vt:lpstr>Default Theme</vt:lpstr>
      <vt:lpstr>Data processing</vt:lpstr>
      <vt:lpstr>Extract</vt:lpstr>
      <vt:lpstr>Transform</vt:lpstr>
      <vt:lpstr>Load</vt:lpstr>
      <vt:lpstr>Batch processing</vt:lpstr>
      <vt:lpstr>Stream processing</vt:lpstr>
      <vt:lpstr>ETL: processing data before loading</vt:lpstr>
      <vt:lpstr>Too much data</vt:lpstr>
      <vt:lpstr>Different data types</vt:lpstr>
      <vt:lpstr>When to use ETL?</vt:lpstr>
      <vt:lpstr>Data processing</vt:lpstr>
      <vt:lpstr>ELT: Extract &gt; Load &gt; Transform</vt:lpstr>
      <vt:lpstr>ELT: Challenges</vt:lpstr>
      <vt:lpstr>ELT: When to use?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Andrzej Wodecki (AWO)</dc:creator>
  <cp:lastModifiedBy>Wodecki Andrzej</cp:lastModifiedBy>
  <cp:revision>128</cp:revision>
  <dcterms:created xsi:type="dcterms:W3CDTF">2020-05-10T18:24:55Z</dcterms:created>
  <dcterms:modified xsi:type="dcterms:W3CDTF">2022-12-22T10:23:40Z</dcterms:modified>
</cp:coreProperties>
</file>