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4"/>
  </p:notesMasterIdLst>
  <p:sldIdLst>
    <p:sldId id="1691" r:id="rId5"/>
    <p:sldId id="1692" r:id="rId6"/>
    <p:sldId id="1693" r:id="rId7"/>
    <p:sldId id="1694" r:id="rId8"/>
    <p:sldId id="1695" r:id="rId9"/>
    <p:sldId id="1696" r:id="rId10"/>
    <p:sldId id="1699" r:id="rId11"/>
    <p:sldId id="1700" r:id="rId12"/>
    <p:sldId id="1698" r:id="rId13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A4CC7749-AB74-E84B-B49A-DA18146E67FF}">
          <p14:sldIdLst>
            <p14:sldId id="1691"/>
            <p14:sldId id="1692"/>
            <p14:sldId id="1693"/>
            <p14:sldId id="1694"/>
            <p14:sldId id="1695"/>
            <p14:sldId id="1696"/>
            <p14:sldId id="1699"/>
            <p14:sldId id="1700"/>
            <p14:sldId id="1698"/>
          </p14:sldIdLst>
        </p14:section>
        <p14:section name="Intro" id="{EAA8EBD9-F3EF-7D4C-8B89-BF68C082217E}">
          <p14:sldIdLst/>
        </p14:section>
        <p14:section name="Poziom operacyjny" id="{5FBF4143-8E62-DE49-BE84-47F4DF14AE2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/>
    <p:restoredTop sz="81769"/>
  </p:normalViewPr>
  <p:slideViewPr>
    <p:cSldViewPr snapToGrid="0" snapToObjects="1">
      <p:cViewPr varScale="1">
        <p:scale>
          <a:sx n="138" d="100"/>
          <a:sy n="138" d="100"/>
        </p:scale>
        <p:origin x="416" y="176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ooglecloudcheatsheet.withgoogle.com/architectur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loud.google.com/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cloud.google.com/training/machinelearning-ai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3708302F-BE92-6D4B-A6DB-433BE62C74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/>
              <a:t>AI </a:t>
            </a:r>
            <a:r>
              <a:rPr lang="pl-PL" dirty="0" err="1"/>
              <a:t>Architectures</a:t>
            </a:r>
            <a:endParaRPr lang="pl-PL" dirty="0"/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E237C9CD-1888-9041-8EAF-1EA7361D17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How </a:t>
            </a:r>
            <a:r>
              <a:rPr lang="pl-PL" dirty="0" err="1"/>
              <a:t>does</a:t>
            </a:r>
            <a:r>
              <a:rPr lang="pl-PL" dirty="0"/>
              <a:t> </a:t>
            </a:r>
            <a:r>
              <a:rPr lang="pl-PL" dirty="0" err="1"/>
              <a:t>it</a:t>
            </a:r>
            <a:r>
              <a:rPr lang="pl-PL" dirty="0"/>
              <a:t> </a:t>
            </a:r>
            <a:r>
              <a:rPr lang="pl-PL" dirty="0" err="1"/>
              <a:t>look</a:t>
            </a:r>
            <a:r>
              <a:rPr lang="pl-PL" dirty="0"/>
              <a:t> </a:t>
            </a:r>
            <a:r>
              <a:rPr lang="pl-PL" dirty="0" err="1"/>
              <a:t>like</a:t>
            </a:r>
            <a:r>
              <a:rPr lang="pl-PL" dirty="0"/>
              <a:t> from AI </a:t>
            </a:r>
            <a:r>
              <a:rPr lang="pl-PL" dirty="0" err="1"/>
              <a:t>perspective</a:t>
            </a:r>
            <a:r>
              <a:rPr lang="pl-PL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3958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hlinkClick r:id="rId2"/>
            <a:extLst>
              <a:ext uri="{FF2B5EF4-FFF2-40B4-BE49-F238E27FC236}">
                <a16:creationId xmlns:a16="http://schemas.microsoft.com/office/drawing/2014/main" id="{3EEEEBE3-17A8-62DB-96D2-679FCC08D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29" y="434109"/>
            <a:ext cx="912942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615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88E44663-9162-91EE-E927-0E5EE0F07C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1" y="646545"/>
            <a:ext cx="9101781" cy="3888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544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1D7A2C43-5073-D4D4-5F27-FA296CAB9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732" y="600364"/>
            <a:ext cx="9118294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446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E103A4CE-1B31-38CF-8C26-6D3686A06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11081"/>
            <a:ext cx="7772400" cy="412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33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082E79E9-A259-CC3D-53B9-63037FA09D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454" y="817029"/>
            <a:ext cx="8679873" cy="3403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113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54388038-DF4B-7142-4B17-6E49E74B3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565969"/>
            <a:ext cx="7772400" cy="401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1023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extLst>
              <a:ext uri="{FF2B5EF4-FFF2-40B4-BE49-F238E27FC236}">
                <a16:creationId xmlns:a16="http://schemas.microsoft.com/office/drawing/2014/main" id="{0227D80C-CAE9-C442-DE48-ED3CAC9B0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949" y="0"/>
            <a:ext cx="7558101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627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raz 1">
            <a:hlinkClick r:id="rId2"/>
            <a:extLst>
              <a:ext uri="{FF2B5EF4-FFF2-40B4-BE49-F238E27FC236}">
                <a16:creationId xmlns:a16="http://schemas.microsoft.com/office/drawing/2014/main" id="{1B3E6841-8246-553C-5B50-C85F2A65A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06" y="0"/>
            <a:ext cx="758778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671803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EE6013740E8B4FA4A0B74ACF21CA07" ma:contentTypeVersion="10" ma:contentTypeDescription="Create a new document." ma:contentTypeScope="" ma:versionID="f69e595a52d37f6c3589f10fd23d40f5">
  <xsd:schema xmlns:xsd="http://www.w3.org/2001/XMLSchema" xmlns:xs="http://www.w3.org/2001/XMLSchema" xmlns:p="http://schemas.microsoft.com/office/2006/metadata/properties" xmlns:ns2="6b750b55-dfa5-499b-b8da-89311785d0e6" xmlns:ns3="1c5e5fe8-7bbe-4d7a-9019-0d59e96e7ac6" targetNamespace="http://schemas.microsoft.com/office/2006/metadata/properties" ma:root="true" ma:fieldsID="7b6732c633cde34e520f837b84df9f87" ns2:_="" ns3:_="">
    <xsd:import namespace="6b750b55-dfa5-499b-b8da-89311785d0e6"/>
    <xsd:import namespace="1c5e5fe8-7bbe-4d7a-9019-0d59e96e7ac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750b55-dfa5-499b-b8da-89311785d0e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6acc8a4f-7760-4777-b4cb-e58fd8606a5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5e5fe8-7bbe-4d7a-9019-0d59e96e7ac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7fd0d74-201d-478e-8ce8-1a7e2ff02000}" ma:internalName="TaxCatchAll" ma:showField="CatchAllData" ma:web="1c5e5fe8-7bbe-4d7a-9019-0d59e96e7ac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c5e5fe8-7bbe-4d7a-9019-0d59e96e7ac6" xsi:nil="true"/>
    <lcf76f155ced4ddcb4097134ff3c332f xmlns="6b750b55-dfa5-499b-b8da-89311785d0e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7C95870-9E33-469C-9EE1-5F5DBCC9C39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750b55-dfa5-499b-b8da-89311785d0e6"/>
    <ds:schemaRef ds:uri="1c5e5fe8-7bbe-4d7a-9019-0d59e96e7ac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81B83D-24B9-4790-8ADB-27460133E075}">
  <ds:schemaRefs>
    <ds:schemaRef ds:uri="http://schemas.microsoft.com/office/2006/metadata/properties"/>
    <ds:schemaRef ds:uri="http://schemas.microsoft.com/office/infopath/2007/PartnerControls"/>
    <ds:schemaRef ds:uri="1c5e5fe8-7bbe-4d7a-9019-0d59e96e7ac6"/>
    <ds:schemaRef ds:uri="6b750b55-dfa5-499b-b8da-89311785d0e6"/>
  </ds:schemaRefs>
</ds:datastoreItem>
</file>

<file path=customXml/itemProps3.xml><?xml version="1.0" encoding="utf-8"?>
<ds:datastoreItem xmlns:ds="http://schemas.openxmlformats.org/officeDocument/2006/customXml" ds:itemID="{114469D0-FD57-401C-AC90-D6A9245F0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951</TotalTime>
  <Words>11</Words>
  <Application>Microsoft Macintosh PowerPoint</Application>
  <PresentationFormat>Pokaz na ekranie (16:9)</PresentationFormat>
  <Paragraphs>2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3" baseType="lpstr">
      <vt:lpstr>Arial</vt:lpstr>
      <vt:lpstr>Calibri</vt:lpstr>
      <vt:lpstr>Helvetica Neue Condensed</vt:lpstr>
      <vt:lpstr>Default Theme</vt:lpstr>
      <vt:lpstr>AI Architectures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Wodecki Andrzej</cp:lastModifiedBy>
  <cp:revision>136</cp:revision>
  <dcterms:created xsi:type="dcterms:W3CDTF">2020-05-10T18:24:55Z</dcterms:created>
  <dcterms:modified xsi:type="dcterms:W3CDTF">2024-02-21T10:51:07Z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0x010100D3EE6013740E8B4FA4A0B74ACF21CA07</vt:lpwstr>
  </property>
</Properties>
</file>