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4" r:id="rId1"/>
  </p:sldMasterIdLst>
  <p:notesMasterIdLst>
    <p:notesMasterId r:id="rId13"/>
  </p:notesMasterIdLst>
  <p:sldIdLst>
    <p:sldId id="256" r:id="rId2"/>
    <p:sldId id="1427" r:id="rId3"/>
    <p:sldId id="321" r:id="rId4"/>
    <p:sldId id="1436" r:id="rId5"/>
    <p:sldId id="1435" r:id="rId6"/>
    <p:sldId id="1428" r:id="rId7"/>
    <p:sldId id="1437" r:id="rId8"/>
    <p:sldId id="1438" r:id="rId9"/>
    <p:sldId id="1429" r:id="rId10"/>
    <p:sldId id="1439" r:id="rId11"/>
    <p:sldId id="1440" r:id="rId12"/>
  </p:sldIdLst>
  <p:sldSz cx="9144000" cy="5143500" type="screen16x9"/>
  <p:notesSz cx="6858000" cy="9144000"/>
  <p:defaultTextStyle>
    <a:defPPr>
      <a:defRPr lang="pl-PL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Sekcja domyślna" id="{A4CC7749-AB74-E84B-B49A-DA18146E67FF}">
          <p14:sldIdLst/>
        </p14:section>
        <p14:section name="Intro" id="{EAA8EBD9-F3EF-7D4C-8B89-BF68C082217E}">
          <p14:sldIdLst>
            <p14:sldId id="256"/>
          </p14:sldIdLst>
        </p14:section>
        <p14:section name="Poziom operacyjny" id="{5FBF4143-8E62-DE49-BE84-47F4DF14AE2F}">
          <p14:sldIdLst>
            <p14:sldId id="1427"/>
            <p14:sldId id="321"/>
            <p14:sldId id="1436"/>
            <p14:sldId id="1435"/>
            <p14:sldId id="1428"/>
            <p14:sldId id="1437"/>
            <p14:sldId id="1438"/>
            <p14:sldId id="1429"/>
            <p14:sldId id="1439"/>
            <p14:sldId id="1440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348"/>
    <p:restoredTop sz="81769"/>
  </p:normalViewPr>
  <p:slideViewPr>
    <p:cSldViewPr snapToGrid="0" snapToObjects="1">
      <p:cViewPr varScale="1">
        <p:scale>
          <a:sx n="138" d="100"/>
          <a:sy n="138" d="100"/>
        </p:scale>
        <p:origin x="416" y="176"/>
      </p:cViewPr>
      <p:guideLst>
        <p:guide orient="horz" pos="1620"/>
        <p:guide pos="2880"/>
      </p:guideLst>
    </p:cSldViewPr>
  </p:slideViewPr>
  <p:notesTextViewPr>
    <p:cViewPr>
      <p:scale>
        <a:sx n="20" d="100"/>
        <a:sy n="20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64DB391-7F8D-0842-BB9C-2EAABA07A0C4}" type="doc">
      <dgm:prSet loTypeId="urn:microsoft.com/office/officeart/2009/3/layout/StepUpProcess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pl-PL"/>
        </a:p>
      </dgm:t>
    </dgm:pt>
    <dgm:pt modelId="{412CE86B-CAF6-8047-9BB1-6C19AD30D8DD}">
      <dgm:prSet phldrT="[Tekst]"/>
      <dgm:spPr/>
      <dgm:t>
        <a:bodyPr/>
        <a:lstStyle/>
        <a:p>
          <a:r>
            <a:rPr lang="pl-P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Out-of the box</a:t>
          </a:r>
        </a:p>
      </dgm:t>
    </dgm:pt>
    <dgm:pt modelId="{0D5F6DC5-144E-DC4B-AB74-240F8096F0BE}" type="parTrans" cxnId="{D0DA5797-E98D-5B44-824B-EB2B39960A52}">
      <dgm:prSet/>
      <dgm:spPr/>
      <dgm:t>
        <a:bodyPr/>
        <a:lstStyle/>
        <a:p>
          <a:endParaRPr lang="pl-PL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E03E9311-CFB3-7148-9DD1-A8456CE451AE}" type="sibTrans" cxnId="{D0DA5797-E98D-5B44-824B-EB2B39960A52}">
      <dgm:prSet/>
      <dgm:spPr/>
      <dgm:t>
        <a:bodyPr/>
        <a:lstStyle/>
        <a:p>
          <a:endParaRPr lang="pl-PL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98FEF64C-6E73-024A-BFA5-54017A5B65C3}">
      <dgm:prSet phldrT="[Tekst]"/>
      <dgm:spPr/>
      <dgm:t>
        <a:bodyPr/>
        <a:lstStyle/>
        <a:p>
          <a:r>
            <a:rPr lang="pl-P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Adopt</a:t>
          </a:r>
        </a:p>
      </dgm:t>
    </dgm:pt>
    <dgm:pt modelId="{EF7CA0AA-F459-F045-A4F5-CAEB9F9BF0B4}" type="parTrans" cxnId="{969264B6-B0EE-7A44-A242-569860794B25}">
      <dgm:prSet/>
      <dgm:spPr/>
      <dgm:t>
        <a:bodyPr/>
        <a:lstStyle/>
        <a:p>
          <a:endParaRPr lang="pl-PL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598812BB-F493-7141-8017-E8C8AABA0E95}" type="sibTrans" cxnId="{969264B6-B0EE-7A44-A242-569860794B25}">
      <dgm:prSet/>
      <dgm:spPr/>
      <dgm:t>
        <a:bodyPr/>
        <a:lstStyle/>
        <a:p>
          <a:endParaRPr lang="pl-PL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3B119E89-2897-4A4F-8CD1-89570493D55D}">
      <dgm:prSet phldrT="[Tekst]"/>
      <dgm:spPr/>
      <dgm:t>
        <a:bodyPr/>
        <a:lstStyle/>
        <a:p>
          <a:r>
            <a:rPr lang="pl-PL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DIY</a:t>
          </a:r>
        </a:p>
      </dgm:t>
    </dgm:pt>
    <dgm:pt modelId="{1E3D76D1-B63E-4749-995D-4FCACCFEF0D8}" type="parTrans" cxnId="{FEDBBD61-4A65-F249-AB0D-9ED741BBFEE5}">
      <dgm:prSet/>
      <dgm:spPr/>
      <dgm:t>
        <a:bodyPr/>
        <a:lstStyle/>
        <a:p>
          <a:endParaRPr lang="pl-PL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7801E338-D74B-644B-B654-0D015D17F512}" type="sibTrans" cxnId="{FEDBBD61-4A65-F249-AB0D-9ED741BBFEE5}">
      <dgm:prSet/>
      <dgm:spPr/>
      <dgm:t>
        <a:bodyPr/>
        <a:lstStyle/>
        <a:p>
          <a:endParaRPr lang="pl-PL">
            <a:latin typeface="Helvetica Neue" panose="02000503000000020004" pitchFamily="2" charset="0"/>
            <a:ea typeface="Helvetica Neue" panose="02000503000000020004" pitchFamily="2" charset="0"/>
            <a:cs typeface="Helvetica Neue" panose="02000503000000020004" pitchFamily="2" charset="0"/>
          </a:endParaRPr>
        </a:p>
      </dgm:t>
    </dgm:pt>
    <dgm:pt modelId="{AB1A5D32-5DC7-FB48-B7E0-4628736F5B0F}" type="pres">
      <dgm:prSet presAssocID="{F64DB391-7F8D-0842-BB9C-2EAABA07A0C4}" presName="rootnode" presStyleCnt="0">
        <dgm:presLayoutVars>
          <dgm:chMax/>
          <dgm:chPref/>
          <dgm:dir/>
          <dgm:animLvl val="lvl"/>
        </dgm:presLayoutVars>
      </dgm:prSet>
      <dgm:spPr/>
    </dgm:pt>
    <dgm:pt modelId="{B87FE90E-15F9-234C-88FD-09EE8086AB9E}" type="pres">
      <dgm:prSet presAssocID="{412CE86B-CAF6-8047-9BB1-6C19AD30D8DD}" presName="composite" presStyleCnt="0"/>
      <dgm:spPr/>
    </dgm:pt>
    <dgm:pt modelId="{A821F48C-95D2-1F47-8C47-5447F526694B}" type="pres">
      <dgm:prSet presAssocID="{412CE86B-CAF6-8047-9BB1-6C19AD30D8DD}" presName="LShape" presStyleLbl="alignNode1" presStyleIdx="0" presStyleCnt="5"/>
      <dgm:spPr/>
    </dgm:pt>
    <dgm:pt modelId="{CC816308-7FC2-C247-9106-6394BC3ABAFF}" type="pres">
      <dgm:prSet presAssocID="{412CE86B-CAF6-8047-9BB1-6C19AD30D8DD}" presName="ParentText" presStyleLbl="revTx" presStyleIdx="0" presStyleCnt="3">
        <dgm:presLayoutVars>
          <dgm:chMax val="0"/>
          <dgm:chPref val="0"/>
          <dgm:bulletEnabled val="1"/>
        </dgm:presLayoutVars>
      </dgm:prSet>
      <dgm:spPr/>
    </dgm:pt>
    <dgm:pt modelId="{8690BD3A-FA8E-C34E-91D8-36C869D622DB}" type="pres">
      <dgm:prSet presAssocID="{412CE86B-CAF6-8047-9BB1-6C19AD30D8DD}" presName="Triangle" presStyleLbl="alignNode1" presStyleIdx="1" presStyleCnt="5"/>
      <dgm:spPr/>
    </dgm:pt>
    <dgm:pt modelId="{23318019-B7F6-944B-BE1E-0C831B538207}" type="pres">
      <dgm:prSet presAssocID="{E03E9311-CFB3-7148-9DD1-A8456CE451AE}" presName="sibTrans" presStyleCnt="0"/>
      <dgm:spPr/>
    </dgm:pt>
    <dgm:pt modelId="{2D35AFCA-AA6C-774F-A0ED-60259567B65F}" type="pres">
      <dgm:prSet presAssocID="{E03E9311-CFB3-7148-9DD1-A8456CE451AE}" presName="space" presStyleCnt="0"/>
      <dgm:spPr/>
    </dgm:pt>
    <dgm:pt modelId="{EDF39AA0-91E1-4E4F-9899-5E6A31DE5C43}" type="pres">
      <dgm:prSet presAssocID="{98FEF64C-6E73-024A-BFA5-54017A5B65C3}" presName="composite" presStyleCnt="0"/>
      <dgm:spPr/>
    </dgm:pt>
    <dgm:pt modelId="{73712B68-3FFF-0E4F-8165-3F260A261AD2}" type="pres">
      <dgm:prSet presAssocID="{98FEF64C-6E73-024A-BFA5-54017A5B65C3}" presName="LShape" presStyleLbl="alignNode1" presStyleIdx="2" presStyleCnt="5"/>
      <dgm:spPr/>
    </dgm:pt>
    <dgm:pt modelId="{EB1AED1B-2BBB-F84B-8558-9A570045B60D}" type="pres">
      <dgm:prSet presAssocID="{98FEF64C-6E73-024A-BFA5-54017A5B65C3}" presName="ParentText" presStyleLbl="revTx" presStyleIdx="1" presStyleCnt="3">
        <dgm:presLayoutVars>
          <dgm:chMax val="0"/>
          <dgm:chPref val="0"/>
          <dgm:bulletEnabled val="1"/>
        </dgm:presLayoutVars>
      </dgm:prSet>
      <dgm:spPr/>
    </dgm:pt>
    <dgm:pt modelId="{507C5551-A399-E941-8ADF-9E143B94F58D}" type="pres">
      <dgm:prSet presAssocID="{98FEF64C-6E73-024A-BFA5-54017A5B65C3}" presName="Triangle" presStyleLbl="alignNode1" presStyleIdx="3" presStyleCnt="5"/>
      <dgm:spPr/>
    </dgm:pt>
    <dgm:pt modelId="{8D37A7A2-B87B-5447-A5F2-6F9382CBFF3E}" type="pres">
      <dgm:prSet presAssocID="{598812BB-F493-7141-8017-E8C8AABA0E95}" presName="sibTrans" presStyleCnt="0"/>
      <dgm:spPr/>
    </dgm:pt>
    <dgm:pt modelId="{540B5C61-9251-0342-BF51-D8D22073CC5D}" type="pres">
      <dgm:prSet presAssocID="{598812BB-F493-7141-8017-E8C8AABA0E95}" presName="space" presStyleCnt="0"/>
      <dgm:spPr/>
    </dgm:pt>
    <dgm:pt modelId="{8D688484-A420-9A49-B2EE-91F094185713}" type="pres">
      <dgm:prSet presAssocID="{3B119E89-2897-4A4F-8CD1-89570493D55D}" presName="composite" presStyleCnt="0"/>
      <dgm:spPr/>
    </dgm:pt>
    <dgm:pt modelId="{3FE2A900-3695-C247-9B20-DFD1951ADEA1}" type="pres">
      <dgm:prSet presAssocID="{3B119E89-2897-4A4F-8CD1-89570493D55D}" presName="LShape" presStyleLbl="alignNode1" presStyleIdx="4" presStyleCnt="5"/>
      <dgm:spPr/>
    </dgm:pt>
    <dgm:pt modelId="{83A5A6F1-2CE5-D14C-8923-285019B647CD}" type="pres">
      <dgm:prSet presAssocID="{3B119E89-2897-4A4F-8CD1-89570493D55D}" presName="ParentText" presStyleLbl="revTx" presStyleIdx="2" presStyleCnt="3">
        <dgm:presLayoutVars>
          <dgm:chMax val="0"/>
          <dgm:chPref val="0"/>
          <dgm:bulletEnabled val="1"/>
        </dgm:presLayoutVars>
      </dgm:prSet>
      <dgm:spPr/>
    </dgm:pt>
  </dgm:ptLst>
  <dgm:cxnLst>
    <dgm:cxn modelId="{6586E30F-1834-334B-89C6-73EB9C876C69}" type="presOf" srcId="{98FEF64C-6E73-024A-BFA5-54017A5B65C3}" destId="{EB1AED1B-2BBB-F84B-8558-9A570045B60D}" srcOrd="0" destOrd="0" presId="urn:microsoft.com/office/officeart/2009/3/layout/StepUpProcess"/>
    <dgm:cxn modelId="{F5AFE918-3FAE-F446-A9F8-24F6D2F6E23E}" type="presOf" srcId="{412CE86B-CAF6-8047-9BB1-6C19AD30D8DD}" destId="{CC816308-7FC2-C247-9106-6394BC3ABAFF}" srcOrd="0" destOrd="0" presId="urn:microsoft.com/office/officeart/2009/3/layout/StepUpProcess"/>
    <dgm:cxn modelId="{FEDBBD61-4A65-F249-AB0D-9ED741BBFEE5}" srcId="{F64DB391-7F8D-0842-BB9C-2EAABA07A0C4}" destId="{3B119E89-2897-4A4F-8CD1-89570493D55D}" srcOrd="2" destOrd="0" parTransId="{1E3D76D1-B63E-4749-995D-4FCACCFEF0D8}" sibTransId="{7801E338-D74B-644B-B654-0D015D17F512}"/>
    <dgm:cxn modelId="{D0DA5797-E98D-5B44-824B-EB2B39960A52}" srcId="{F64DB391-7F8D-0842-BB9C-2EAABA07A0C4}" destId="{412CE86B-CAF6-8047-9BB1-6C19AD30D8DD}" srcOrd="0" destOrd="0" parTransId="{0D5F6DC5-144E-DC4B-AB74-240F8096F0BE}" sibTransId="{E03E9311-CFB3-7148-9DD1-A8456CE451AE}"/>
    <dgm:cxn modelId="{969264B6-B0EE-7A44-A242-569860794B25}" srcId="{F64DB391-7F8D-0842-BB9C-2EAABA07A0C4}" destId="{98FEF64C-6E73-024A-BFA5-54017A5B65C3}" srcOrd="1" destOrd="0" parTransId="{EF7CA0AA-F459-F045-A4F5-CAEB9F9BF0B4}" sibTransId="{598812BB-F493-7141-8017-E8C8AABA0E95}"/>
    <dgm:cxn modelId="{9BCA09D6-0C91-FE40-994B-5FDCC5F92826}" type="presOf" srcId="{3B119E89-2897-4A4F-8CD1-89570493D55D}" destId="{83A5A6F1-2CE5-D14C-8923-285019B647CD}" srcOrd="0" destOrd="0" presId="urn:microsoft.com/office/officeart/2009/3/layout/StepUpProcess"/>
    <dgm:cxn modelId="{7B709ADE-B84A-CC47-8F9A-A963A96C22B2}" type="presOf" srcId="{F64DB391-7F8D-0842-BB9C-2EAABA07A0C4}" destId="{AB1A5D32-5DC7-FB48-B7E0-4628736F5B0F}" srcOrd="0" destOrd="0" presId="urn:microsoft.com/office/officeart/2009/3/layout/StepUpProcess"/>
    <dgm:cxn modelId="{B9E79CC5-28C9-1048-8477-F8A3D2CF8A51}" type="presParOf" srcId="{AB1A5D32-5DC7-FB48-B7E0-4628736F5B0F}" destId="{B87FE90E-15F9-234C-88FD-09EE8086AB9E}" srcOrd="0" destOrd="0" presId="urn:microsoft.com/office/officeart/2009/3/layout/StepUpProcess"/>
    <dgm:cxn modelId="{4A600846-0AB8-8542-882A-6723F9A749C7}" type="presParOf" srcId="{B87FE90E-15F9-234C-88FD-09EE8086AB9E}" destId="{A821F48C-95D2-1F47-8C47-5447F526694B}" srcOrd="0" destOrd="0" presId="urn:microsoft.com/office/officeart/2009/3/layout/StepUpProcess"/>
    <dgm:cxn modelId="{8351F903-202E-2B42-9407-C0E53DEAAA30}" type="presParOf" srcId="{B87FE90E-15F9-234C-88FD-09EE8086AB9E}" destId="{CC816308-7FC2-C247-9106-6394BC3ABAFF}" srcOrd="1" destOrd="0" presId="urn:microsoft.com/office/officeart/2009/3/layout/StepUpProcess"/>
    <dgm:cxn modelId="{D7147D1C-1670-BD4F-AD9A-0A72A37ED778}" type="presParOf" srcId="{B87FE90E-15F9-234C-88FD-09EE8086AB9E}" destId="{8690BD3A-FA8E-C34E-91D8-36C869D622DB}" srcOrd="2" destOrd="0" presId="urn:microsoft.com/office/officeart/2009/3/layout/StepUpProcess"/>
    <dgm:cxn modelId="{D6016B40-E454-E24D-AF89-BA3C55E7BD5F}" type="presParOf" srcId="{AB1A5D32-5DC7-FB48-B7E0-4628736F5B0F}" destId="{23318019-B7F6-944B-BE1E-0C831B538207}" srcOrd="1" destOrd="0" presId="urn:microsoft.com/office/officeart/2009/3/layout/StepUpProcess"/>
    <dgm:cxn modelId="{68A9ED95-F4D7-A449-AB36-C7F5E4305125}" type="presParOf" srcId="{23318019-B7F6-944B-BE1E-0C831B538207}" destId="{2D35AFCA-AA6C-774F-A0ED-60259567B65F}" srcOrd="0" destOrd="0" presId="urn:microsoft.com/office/officeart/2009/3/layout/StepUpProcess"/>
    <dgm:cxn modelId="{A46C8FC5-5FC1-E144-BF93-00F42F59A649}" type="presParOf" srcId="{AB1A5D32-5DC7-FB48-B7E0-4628736F5B0F}" destId="{EDF39AA0-91E1-4E4F-9899-5E6A31DE5C43}" srcOrd="2" destOrd="0" presId="urn:microsoft.com/office/officeart/2009/3/layout/StepUpProcess"/>
    <dgm:cxn modelId="{D7ADA4ED-4228-8147-AC20-43A507885015}" type="presParOf" srcId="{EDF39AA0-91E1-4E4F-9899-5E6A31DE5C43}" destId="{73712B68-3FFF-0E4F-8165-3F260A261AD2}" srcOrd="0" destOrd="0" presId="urn:microsoft.com/office/officeart/2009/3/layout/StepUpProcess"/>
    <dgm:cxn modelId="{4A7D1152-E784-7A44-BEC4-45C0D7C1831D}" type="presParOf" srcId="{EDF39AA0-91E1-4E4F-9899-5E6A31DE5C43}" destId="{EB1AED1B-2BBB-F84B-8558-9A570045B60D}" srcOrd="1" destOrd="0" presId="urn:microsoft.com/office/officeart/2009/3/layout/StepUpProcess"/>
    <dgm:cxn modelId="{43247DBB-BD01-F444-AD96-A0773872CE4C}" type="presParOf" srcId="{EDF39AA0-91E1-4E4F-9899-5E6A31DE5C43}" destId="{507C5551-A399-E941-8ADF-9E143B94F58D}" srcOrd="2" destOrd="0" presId="urn:microsoft.com/office/officeart/2009/3/layout/StepUpProcess"/>
    <dgm:cxn modelId="{FDD79AB2-BE99-C44C-9423-27CB301494A6}" type="presParOf" srcId="{AB1A5D32-5DC7-FB48-B7E0-4628736F5B0F}" destId="{8D37A7A2-B87B-5447-A5F2-6F9382CBFF3E}" srcOrd="3" destOrd="0" presId="urn:microsoft.com/office/officeart/2009/3/layout/StepUpProcess"/>
    <dgm:cxn modelId="{17C7A62E-A3D0-854D-A024-71B5DF697582}" type="presParOf" srcId="{8D37A7A2-B87B-5447-A5F2-6F9382CBFF3E}" destId="{540B5C61-9251-0342-BF51-D8D22073CC5D}" srcOrd="0" destOrd="0" presId="urn:microsoft.com/office/officeart/2009/3/layout/StepUpProcess"/>
    <dgm:cxn modelId="{8A3961EE-8E9F-E742-BA66-88EDE4393B7A}" type="presParOf" srcId="{AB1A5D32-5DC7-FB48-B7E0-4628736F5B0F}" destId="{8D688484-A420-9A49-B2EE-91F094185713}" srcOrd="4" destOrd="0" presId="urn:microsoft.com/office/officeart/2009/3/layout/StepUpProcess"/>
    <dgm:cxn modelId="{1F912B28-E94F-7548-964E-4CC96B2C6DF9}" type="presParOf" srcId="{8D688484-A420-9A49-B2EE-91F094185713}" destId="{3FE2A900-3695-C247-9B20-DFD1951ADEA1}" srcOrd="0" destOrd="0" presId="urn:microsoft.com/office/officeart/2009/3/layout/StepUpProcess"/>
    <dgm:cxn modelId="{F5D13B9D-A97F-FC4D-B020-70BC484C0746}" type="presParOf" srcId="{8D688484-A420-9A49-B2EE-91F094185713}" destId="{83A5A6F1-2CE5-D14C-8923-285019B647CD}" srcOrd="1" destOrd="0" presId="urn:microsoft.com/office/officeart/2009/3/layout/StepUpProcess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21F48C-95D2-1F47-8C47-5447F526694B}">
      <dsp:nvSpPr>
        <dsp:cNvPr id="0" name=""/>
        <dsp:cNvSpPr/>
      </dsp:nvSpPr>
      <dsp:spPr>
        <a:xfrm rot="5400000">
          <a:off x="380755" y="1327890"/>
          <a:ext cx="1139501" cy="18961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16308-7FC2-C247-9106-6394BC3ABAFF}">
      <dsp:nvSpPr>
        <dsp:cNvPr id="0" name=""/>
        <dsp:cNvSpPr/>
      </dsp:nvSpPr>
      <dsp:spPr>
        <a:xfrm>
          <a:off x="190544" y="1894416"/>
          <a:ext cx="1711813" cy="150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Out-of the box</a:t>
          </a:r>
        </a:p>
      </dsp:txBody>
      <dsp:txXfrm>
        <a:off x="190544" y="1894416"/>
        <a:ext cx="1711813" cy="1500505"/>
      </dsp:txXfrm>
    </dsp:sp>
    <dsp:sp modelId="{8690BD3A-FA8E-C34E-91D8-36C869D622DB}">
      <dsp:nvSpPr>
        <dsp:cNvPr id="0" name=""/>
        <dsp:cNvSpPr/>
      </dsp:nvSpPr>
      <dsp:spPr>
        <a:xfrm>
          <a:off x="1579374" y="1188296"/>
          <a:ext cx="322983" cy="32298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3712B68-3FFF-0E4F-8165-3F260A261AD2}">
      <dsp:nvSpPr>
        <dsp:cNvPr id="0" name=""/>
        <dsp:cNvSpPr/>
      </dsp:nvSpPr>
      <dsp:spPr>
        <a:xfrm rot="5400000">
          <a:off x="2476349" y="809333"/>
          <a:ext cx="1139501" cy="18961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1AED1B-2BBB-F84B-8558-9A570045B60D}">
      <dsp:nvSpPr>
        <dsp:cNvPr id="0" name=""/>
        <dsp:cNvSpPr/>
      </dsp:nvSpPr>
      <dsp:spPr>
        <a:xfrm>
          <a:off x="2286138" y="1375860"/>
          <a:ext cx="1711813" cy="150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Adopt</a:t>
          </a:r>
        </a:p>
      </dsp:txBody>
      <dsp:txXfrm>
        <a:off x="2286138" y="1375860"/>
        <a:ext cx="1711813" cy="1500505"/>
      </dsp:txXfrm>
    </dsp:sp>
    <dsp:sp modelId="{507C5551-A399-E941-8ADF-9E143B94F58D}">
      <dsp:nvSpPr>
        <dsp:cNvPr id="0" name=""/>
        <dsp:cNvSpPr/>
      </dsp:nvSpPr>
      <dsp:spPr>
        <a:xfrm>
          <a:off x="3674968" y="669740"/>
          <a:ext cx="322983" cy="322983"/>
        </a:xfrm>
        <a:prstGeom prst="triangle">
          <a:avLst>
            <a:gd name="adj" fmla="val 1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E2A900-3695-C247-9B20-DFD1951ADEA1}">
      <dsp:nvSpPr>
        <dsp:cNvPr id="0" name=""/>
        <dsp:cNvSpPr/>
      </dsp:nvSpPr>
      <dsp:spPr>
        <a:xfrm rot="5400000">
          <a:off x="4571943" y="290776"/>
          <a:ext cx="1139501" cy="1896104"/>
        </a:xfrm>
        <a:prstGeom prst="corner">
          <a:avLst>
            <a:gd name="adj1" fmla="val 16120"/>
            <a:gd name="adj2" fmla="val 1611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A5A6F1-2CE5-D14C-8923-285019B647CD}">
      <dsp:nvSpPr>
        <dsp:cNvPr id="0" name=""/>
        <dsp:cNvSpPr/>
      </dsp:nvSpPr>
      <dsp:spPr>
        <a:xfrm>
          <a:off x="4381732" y="857303"/>
          <a:ext cx="1711813" cy="150050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5730" tIns="125730" rIns="125730" bIns="125730" numCol="1" spcCol="1270" anchor="t" anchorCtr="0">
          <a:noAutofit/>
        </a:bodyPr>
        <a:lstStyle/>
        <a:p>
          <a:pPr marL="0" lvl="0" indent="0" algn="l" defTabSz="1466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l-PL" sz="3300" kern="1200">
              <a:latin typeface="Helvetica Neue" panose="02000503000000020004" pitchFamily="2" charset="0"/>
              <a:ea typeface="Helvetica Neue" panose="02000503000000020004" pitchFamily="2" charset="0"/>
              <a:cs typeface="Helvetica Neue" panose="02000503000000020004" pitchFamily="2" charset="0"/>
            </a:rPr>
            <a:t>DIY</a:t>
          </a:r>
        </a:p>
      </dsp:txBody>
      <dsp:txXfrm>
        <a:off x="4381732" y="857303"/>
        <a:ext cx="1711813" cy="150050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3/layout/StepUpProcess">
  <dgm:title val=""/>
  <dgm:desc val=""/>
  <dgm:catLst>
    <dgm:cat type="process" pri="1300"/>
  </dgm:catLst>
  <dgm:samp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20">
          <dgm:prSet phldr="1"/>
        </dgm:pt>
      </dgm:ptLst>
      <dgm:cxnLst>
        <dgm:cxn modelId="60" srcId="0" destId="10" srcOrd="0" destOrd="0"/>
        <dgm:cxn modelId="70" srcId="0" destId="20" srcOrd="1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20">
          <dgm:prSet phldr="1"/>
        </dgm:pt>
        <dgm:pt modelId="30">
          <dgm:prSet phldr="1"/>
        </dgm:pt>
        <dgm:pt modelId="40">
          <dgm:prSet phldr="1"/>
        </dgm:pt>
      </dgm:ptLst>
      <dgm:cxnLst>
        <dgm:cxn modelId="60" srcId="0" destId="10" srcOrd="0" destOrd="0"/>
        <dgm:cxn modelId="70" srcId="0" destId="20" srcOrd="1" destOrd="0"/>
        <dgm:cxn modelId="80" srcId="0" destId="30" srcOrd="2" destOrd="0"/>
        <dgm:cxn modelId="90" srcId="0" destId="40" srcOrd="3" destOrd="0"/>
      </dgm:cxnLst>
      <dgm:bg/>
      <dgm:whole/>
    </dgm:dataModel>
  </dgm:clrData>
  <dgm:layoutNode name="rootnode">
    <dgm:varLst>
      <dgm:chMax/>
      <dgm:chPref/>
      <dgm:dir/>
      <dgm:animLvl val="lvl"/>
    </dgm:varLst>
    <dgm:choose name="Name0">
      <dgm:if name="Name1" func="var" arg="dir" op="equ" val="norm">
        <dgm:alg type="snake">
          <dgm:param type="grDir" val="bL"/>
          <dgm:param type="flowDir" val="row"/>
          <dgm:param type="off" val="off"/>
          <dgm:param type="bkpt" val="fixed"/>
          <dgm:param type="bkPtFixedVal" val="1"/>
        </dgm:alg>
      </dgm:if>
      <dgm:else name="Name2">
        <dgm:alg type="snake">
          <dgm:param type="grDir" val="bR"/>
          <dgm:param type="flowDir" val="row"/>
          <dgm:param type="off" val="off"/>
          <dgm:param type="bkpt" val="fixed"/>
          <dgm:param type="bkPtFixedVal" val="1"/>
        </dgm:alg>
      </dgm:else>
    </dgm:choose>
    <dgm:shape xmlns:r="http://schemas.openxmlformats.org/officeDocument/2006/relationships" r:blip="">
      <dgm:adjLst/>
    </dgm:shape>
    <dgm:constrLst>
      <dgm:constr type="alignOff" forName="rootnode" val="1"/>
      <dgm:constr type="primFontSz" for="des" ptType="node" op="equ" val="65"/>
      <dgm:constr type="w" for="ch" forName="composite" refType="w"/>
      <dgm:constr type="h" for="ch" forName="composite" refType="h"/>
      <dgm:constr type="sp" refType="h" refFor="ch" refForName="composite" op="equ" fact="-0.765"/>
      <dgm:constr type="w" for="ch" forName="sibTrans" refType="w" fact="0.103"/>
      <dgm:constr type="h" for="ch" forName="sibTrans" refType="h" fact="0.103"/>
    </dgm:constrLst>
    <dgm:forEach name="nodesForEach" axis="ch" ptType="node">
      <dgm:layoutNode name="composite">
        <dgm:alg type="composite">
          <dgm:param type="ar" val="0.861"/>
        </dgm:alg>
        <dgm:shape xmlns:r="http://schemas.openxmlformats.org/officeDocument/2006/relationships" r:blip="">
          <dgm:adjLst/>
        </dgm:shape>
        <dgm:choose name="Name3">
          <dgm:if name="Name4" func="var" arg="dir" op="equ" val="norm">
            <dgm:constrLst>
              <dgm:constr type="l" for="ch" forName="LShape" refType="w" fact="0"/>
              <dgm:constr type="t" for="ch" forName="LShape" refType="h" fact="0.2347"/>
              <dgm:constr type="w" for="ch" forName="LShape" refType="w" fact="0.998"/>
              <dgm:constr type="h" for="ch" forName="LShape" refType="h" fact="0.5164"/>
              <dgm:constr type="r" for="ch" forName="ParentText" refType="w"/>
              <dgm:constr type="t" for="ch" forName="ParentText" refType="h" fact="0.32"/>
              <dgm:constr type="w" for="ch" forName="ParentText" refType="w" fact="0.901"/>
              <dgm:constr type="h" for="ch" forName="ParentText" refType="h" fact="0.68"/>
              <dgm:constr type="l" for="ch" forName="Triangle" refType="w" fact="0.83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if>
          <dgm:else name="Name5">
            <dgm:constrLst>
              <dgm:constr type="l" for="ch" forName="LShape" refType="w" fact="0.002"/>
              <dgm:constr type="t" for="ch" forName="LShape" refType="h" fact="0.2347"/>
              <dgm:constr type="w" for="ch" forName="LShape" refType="w"/>
              <dgm:constr type="h" for="ch" forName="LShape" refType="h" fact="0.5164"/>
              <dgm:constr type="l" for="ch" forName="ParentText" refType="w" fact="0"/>
              <dgm:constr type="t" for="ch" forName="ParentText" refType="h" fact="0.32"/>
              <dgm:constr type="w" for="ch" forName="ParentText" refType="w" fact="0.902"/>
              <dgm:constr type="h" for="ch" forName="ParentText" refType="h" fact="0.68"/>
              <dgm:constr type="l" for="ch" forName="Triangle" refType="w" fact="0"/>
              <dgm:constr type="t" for="ch" forName="Triangle" refType="h" fact="0"/>
              <dgm:constr type="w" for="ch" forName="Triangle" refType="w" fact="0.17"/>
              <dgm:constr type="h" for="ch" forName="Triangle" refType="w" refFor="ch" refForName="Triangle"/>
            </dgm:constrLst>
          </dgm:else>
        </dgm:choose>
        <dgm:layoutNode name="LShape" styleLbl="alignNode1">
          <dgm:alg type="sp"/>
          <dgm:choose name="Name6">
            <dgm:if name="Name7" func="var" arg="dir" op="equ" val="norm">
              <dgm:shape xmlns:r="http://schemas.openxmlformats.org/officeDocument/2006/relationships" rot="90" type="corner" r:blip="">
                <dgm:adjLst>
                  <dgm:adj idx="1" val="0.1612"/>
                  <dgm:adj idx="2" val="0.1611"/>
                </dgm:adjLst>
              </dgm:shape>
            </dgm:if>
            <dgm:else name="Name8">
              <dgm:shape xmlns:r="http://schemas.openxmlformats.org/officeDocument/2006/relationships" rot="180" type="corner" r:blip="">
                <dgm:adjLst>
                  <dgm:adj idx="1" val="0.1612"/>
                  <dgm:adj idx="2" val="0.1611"/>
                </dgm:adjLst>
              </dgm:shape>
            </dgm:else>
          </dgm:choose>
          <dgm:presOf/>
        </dgm:layoutNode>
        <dgm:layoutNode name="ParentText" styleLbl="revTx">
          <dgm:varLst>
            <dgm:chMax val="0"/>
            <dgm:chPref val="0"/>
            <dgm:bulletEnabled val="1"/>
          </dgm:varLst>
          <dgm:alg type="tx">
            <dgm:param type="parTxLTRAlign" val="l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choose name="Name9">
          <dgm:if name="Name10" axis="followSib" ptType="node" func="cnt" op="gte" val="1">
            <dgm:layoutNode name="Triangle" styleLbl="alignNode1">
              <dgm:alg type="sp"/>
              <dgm:choose name="Name11">
                <dgm:if name="Name12" func="var" arg="dir" op="equ" val="norm">
                  <dgm:shape xmlns:r="http://schemas.openxmlformats.org/officeDocument/2006/relationships" type="triangle" r:blip="">
                    <dgm:adjLst>
                      <dgm:adj idx="1" val="1"/>
                    </dgm:adjLst>
                  </dgm:shape>
                </dgm:if>
                <dgm:else name="Name13">
                  <dgm:shape xmlns:r="http://schemas.openxmlformats.org/officeDocument/2006/relationships" rot="90" type="triangle" r:blip="">
                    <dgm:adjLst>
                      <dgm:adj idx="1" val="1"/>
                    </dgm:adjLst>
                  </dgm:shape>
                </dgm:else>
              </dgm:choose>
              <dgm:presOf/>
            </dgm:layoutNode>
          </dgm:if>
          <dgm:else name="Name14"/>
        </dgm:choose>
      </dgm:layoutNode>
      <dgm:forEach name="sibTransForEach" axis="followSib" ptType="sibTrans" cnt="1">
        <dgm:layoutNode name="sibTrans">
          <dgm:alg type="composite">
            <dgm:param type="ar" val="0.861"/>
          </dgm:alg>
          <dgm:constrLst>
            <dgm:constr type="w" for="ch" forName="space" refType="w"/>
            <dgm:constr type="h" for="ch" forName="space" refType="w"/>
          </dgm:constrLst>
          <dgm:layoutNode name="space" styleLbl="alignNode1">
            <dgm:alg type="sp"/>
            <dgm:shape xmlns:r="http://schemas.openxmlformats.org/officeDocument/2006/relationships" r:blip="">
              <dgm:adjLst/>
            </dgm:shape>
            <dgm:presOf/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uFillTx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uFillTx/>
              </a:defRPr>
            </a:lvl1pPr>
          </a:lstStyle>
          <a:p>
            <a:fld id="{F4F256AE-6ACA-A94B-85A6-B01DD6895B0C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srgbClr val="000000"/>
            </a:solidFill>
          </a:ln>
        </p:spPr>
        <p:txBody>
          <a:bodyPr vert="horz" lIns="91440" tIns="45720" rIns="91440" bIns="45720" rtlCol="0" anchor="ctr"/>
          <a:lstStyle/>
          <a:p>
            <a:endParaRPr lang="pl-PL">
              <a:uFillTx/>
            </a:endParaRPr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>
                <a:uFillTx/>
              </a:rPr>
              <a:t>Kliknij, aby edytować style wzorca tekstu</a:t>
            </a:r>
          </a:p>
          <a:p>
            <a:pPr lvl="1"/>
            <a:r>
              <a:rPr lang="pl-PL">
                <a:uFillTx/>
              </a:rPr>
              <a:t>Drugi poziom</a:t>
            </a:r>
          </a:p>
          <a:p>
            <a:pPr lvl="2"/>
            <a:r>
              <a:rPr lang="pl-PL">
                <a:uFillTx/>
              </a:rPr>
              <a:t>Trzeci poziom</a:t>
            </a:r>
          </a:p>
          <a:p>
            <a:pPr lvl="3"/>
            <a:r>
              <a:rPr lang="pl-PL">
                <a:uFillTx/>
              </a:rPr>
              <a:t>Czwarty poziom</a:t>
            </a:r>
          </a:p>
          <a:p>
            <a:pPr lvl="4"/>
            <a:r>
              <a:rPr lang="pl-PL">
                <a:uFillTx/>
              </a:rPr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uFillTx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uFillTx/>
              </a:defRPr>
            </a:lvl1pPr>
          </a:lstStyle>
          <a:p>
            <a:fld id="{E9D472EF-104D-3248-8651-483B77F721F4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uFillTx/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338119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l-PL"/>
              <a:t>Kliknij ikonę, aby dodać obraz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7089909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49497831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6405547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2865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091306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3254347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7664113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4816492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8124636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22262898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pl-PL"/>
              <a:t>Kliknij, aby edytować styl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>
              <a:uFillTx/>
            </a:endParaRPr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1354608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wa - Praw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ymbol zastępczy tekstu 6"/>
          <p:cNvSpPr>
            <a:spLocks noGrp="1"/>
          </p:cNvSpPr>
          <p:nvPr>
            <p:ph type="body" sz="quarter" idx="10"/>
          </p:nvPr>
        </p:nvSpPr>
        <p:spPr>
          <a:xfrm>
            <a:off x="985899" y="1806180"/>
            <a:ext cx="3240088" cy="912019"/>
          </a:xfrm>
        </p:spPr>
        <p:txBody>
          <a:bodyPr anchor="ctr"/>
          <a:lstStyle>
            <a:lvl1pPr marL="0" indent="0" algn="r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  <p:sp>
        <p:nvSpPr>
          <p:cNvPr id="8" name="Symbol zastępczy tekstu 6"/>
          <p:cNvSpPr>
            <a:spLocks noGrp="1"/>
          </p:cNvSpPr>
          <p:nvPr>
            <p:ph type="body" sz="quarter" idx="11"/>
          </p:nvPr>
        </p:nvSpPr>
        <p:spPr>
          <a:xfrm>
            <a:off x="4422180" y="1806180"/>
            <a:ext cx="3240088" cy="912019"/>
          </a:xfrm>
        </p:spPr>
        <p:txBody>
          <a:bodyPr anchor="ctr"/>
          <a:lstStyle>
            <a:lvl1pPr marL="0" indent="0" algn="l">
              <a:buNone/>
              <a:defRPr sz="3300"/>
            </a:lvl1pPr>
          </a:lstStyle>
          <a:p>
            <a:pPr lvl="0"/>
            <a:r>
              <a:rPr lang="pl-PL" dirty="0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38671352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edytować styl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1FA8B05-0052-1A4C-B7E6-43F0EFB84FAB}" type="datetimeFigureOut">
              <a:rPr lang="pl-PL" smtClean="0">
                <a:uFillTx/>
              </a:rPr>
              <a:t>21.02.2024</a:t>
            </a:fld>
            <a:endParaRPr lang="pl-PL">
              <a:uFillTx/>
            </a:endParaRPr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endParaRPr lang="pl-PL">
              <a:uFillTx/>
            </a:endParaRPr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 b="1" i="0">
                <a:solidFill>
                  <a:schemeClr val="tx1">
                    <a:tint val="75000"/>
                  </a:schemeClr>
                </a:solidFill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defRPr>
            </a:lvl1pPr>
          </a:lstStyle>
          <a:p>
            <a:fld id="{9CF64DEC-F64D-4E40-99B7-A86FBEE60E77}" type="slidenum">
              <a:rPr lang="pl-PL" smtClean="0">
                <a:uFillTx/>
              </a:rPr>
              <a:t>‹#›</a:t>
            </a:fld>
            <a:endParaRPr lang="pl-PL">
              <a:uFillTx/>
            </a:endParaRPr>
          </a:p>
        </p:txBody>
      </p:sp>
    </p:spTree>
    <p:extLst>
      <p:ext uri="{BB962C8B-B14F-4D97-AF65-F5344CB8AC3E}">
        <p14:creationId xmlns:p14="http://schemas.microsoft.com/office/powerpoint/2010/main" val="38595881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  <p:sldLayoutId id="2147483687" r:id="rId13"/>
  </p:sldLayoutIdLst>
  <p:txStyles>
    <p:titleStyle>
      <a:lvl1pPr algn="ctr" defTabSz="685800" rtl="0" eaLnBrk="1" latinLnBrk="0" hangingPunct="1">
        <a:spcBef>
          <a:spcPct val="0"/>
        </a:spcBef>
        <a:buNone/>
        <a:defRPr sz="33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</p:titleStyle>
    <p:bodyStyle>
      <a:lvl1pPr marL="257175" indent="-257175" algn="l" defTabSz="685800" rtl="0" eaLnBrk="1" latinLnBrk="0" hangingPunct="1">
        <a:spcBef>
          <a:spcPct val="20000"/>
        </a:spcBef>
        <a:buFont typeface="Arial" pitchFamily="34" charset="0"/>
        <a:buChar char="•"/>
        <a:defRPr sz="24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1pPr>
      <a:lvl2pPr marL="557213" indent="-214313" algn="l" defTabSz="685800" rtl="0" eaLnBrk="1" latinLnBrk="0" hangingPunct="1">
        <a:spcBef>
          <a:spcPct val="20000"/>
        </a:spcBef>
        <a:buFont typeface="Arial" pitchFamily="34" charset="0"/>
        <a:buChar char="–"/>
        <a:defRPr sz="21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2pPr>
      <a:lvl3pPr marL="8572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8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3pPr>
      <a:lvl4pPr marL="1200150" indent="-171450" algn="l" defTabSz="685800" rtl="0" eaLnBrk="1" latinLnBrk="0" hangingPunct="1">
        <a:spcBef>
          <a:spcPct val="20000"/>
        </a:spcBef>
        <a:buFont typeface="Arial" pitchFamily="34" charset="0"/>
        <a:buChar char="–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4pPr>
      <a:lvl5pPr marL="1543050" indent="-171450" algn="l" defTabSz="685800" rtl="0" eaLnBrk="1" latinLnBrk="0" hangingPunct="1">
        <a:spcBef>
          <a:spcPct val="20000"/>
        </a:spcBef>
        <a:buFont typeface="Arial" pitchFamily="34" charset="0"/>
        <a:buChar char="»"/>
        <a:defRPr sz="1500" b="1" i="0" kern="1200">
          <a:solidFill>
            <a:schemeClr val="tx1"/>
          </a:solidFill>
          <a:latin typeface="Helvetica Neue Condensed" panose="02000503000000020004" pitchFamily="2" charset="0"/>
          <a:ea typeface="Helvetica Neue Condensed" panose="02000503000000020004" pitchFamily="2" charset="0"/>
          <a:cs typeface="Helvetica Neue Condensed" panose="02000503000000020004" pitchFamily="2" charset="0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pl-PL" dirty="0">
                <a:uFillTx/>
              </a:rPr>
              <a:t>Sourcing strategy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pl-PL" sz="2000" dirty="0" err="1">
                <a:uFillTx/>
              </a:rPr>
              <a:t>Custom</a:t>
            </a:r>
            <a:r>
              <a:rPr lang="pl-PL" sz="2000" dirty="0">
                <a:uFillTx/>
              </a:rPr>
              <a:t> </a:t>
            </a:r>
            <a:r>
              <a:rPr lang="pl-PL" sz="2000" dirty="0" err="1">
                <a:uFillTx/>
              </a:rPr>
              <a:t>or</a:t>
            </a:r>
            <a:r>
              <a:rPr lang="pl-PL" sz="2000" dirty="0">
                <a:uFillTx/>
              </a:rPr>
              <a:t> out-of-the </a:t>
            </a:r>
            <a:r>
              <a:rPr lang="pl-PL" sz="2000" dirty="0" err="1">
                <a:uFillTx/>
              </a:rPr>
              <a:t>box</a:t>
            </a:r>
            <a:r>
              <a:rPr lang="pl-PL" sz="2000" dirty="0">
                <a:uFillTx/>
              </a:rPr>
              <a:t>?</a:t>
            </a:r>
            <a:br>
              <a:rPr lang="pl-PL" sz="2000" dirty="0">
                <a:uFillTx/>
              </a:rPr>
            </a:br>
            <a:r>
              <a:rPr lang="pl-PL" sz="2000" dirty="0">
                <a:uFillTx/>
              </a:rPr>
              <a:t>Open </a:t>
            </a:r>
            <a:r>
              <a:rPr lang="pl-PL" sz="2000" dirty="0" err="1">
                <a:uFillTx/>
              </a:rPr>
              <a:t>or</a:t>
            </a:r>
            <a:r>
              <a:rPr lang="pl-PL" sz="2000" dirty="0">
                <a:uFillTx/>
              </a:rPr>
              <a:t> </a:t>
            </a:r>
            <a:r>
              <a:rPr lang="pl-PL" sz="2000" dirty="0" err="1">
                <a:uFillTx/>
              </a:rPr>
              <a:t>commercial</a:t>
            </a:r>
            <a:r>
              <a:rPr lang="pl-PL" sz="2000" dirty="0">
                <a:uFillTx/>
              </a:rPr>
              <a:t>?</a:t>
            </a:r>
            <a:br>
              <a:rPr lang="pl-PL" sz="2000" dirty="0">
                <a:uFillTx/>
              </a:rPr>
            </a:br>
            <a:r>
              <a:rPr lang="pl-PL" sz="2000" dirty="0">
                <a:uFillTx/>
              </a:rPr>
              <a:t>On-</a:t>
            </a:r>
            <a:r>
              <a:rPr lang="pl-PL" sz="2000" dirty="0" err="1">
                <a:uFillTx/>
              </a:rPr>
              <a:t>premise</a:t>
            </a:r>
            <a:r>
              <a:rPr lang="pl-PL" sz="2000" dirty="0">
                <a:uFillTx/>
              </a:rPr>
              <a:t> </a:t>
            </a:r>
            <a:r>
              <a:rPr lang="pl-PL" sz="2000" dirty="0" err="1">
                <a:uFillTx/>
              </a:rPr>
              <a:t>or</a:t>
            </a:r>
            <a:r>
              <a:rPr lang="pl-PL" sz="2000" dirty="0">
                <a:uFillTx/>
              </a:rPr>
              <a:t> </a:t>
            </a:r>
            <a:r>
              <a:rPr lang="pl-PL" sz="2000" dirty="0" err="1">
                <a:uFillTx/>
              </a:rPr>
              <a:t>hosted</a:t>
            </a:r>
            <a:r>
              <a:rPr lang="pl-PL" sz="2000" dirty="0">
                <a:uFillTx/>
              </a:rPr>
              <a:t>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BC28BD91-6EF2-BD45-95F3-2C7066C3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Maintain on your servers when...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DFE8959-B4C5-0D45-A83A-EE2273DD4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you want full control over your infrastructure and data</a:t>
            </a:r>
          </a:p>
          <a:p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your total cost of ownership will be lower than in the cloud</a:t>
            </a:r>
          </a:p>
          <a:p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you will need to frequently transfer large amounts of data from your own solution to the cloud (egress) and back (ingress)</a:t>
            </a:r>
          </a:p>
          <a:p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a cloud solution can generate unacceptable latency (server response speed) problems</a:t>
            </a:r>
          </a:p>
          <a:p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stability of operation is critical, and cannot be ensured by the provider</a:t>
            </a:r>
          </a:p>
        </p:txBody>
      </p:sp>
      <p:sp>
        <p:nvSpPr>
          <p:cNvPr id="6" name="Freeform 47">
            <a:extLst>
              <a:ext uri="{FF2B5EF4-FFF2-40B4-BE49-F238E27FC236}">
                <a16:creationId xmlns:a16="http://schemas.microsoft.com/office/drawing/2014/main" id="{638F8A45-46B7-FC40-94DD-693A6BAB8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7014" y="1886000"/>
            <a:ext cx="1640531" cy="1158716"/>
          </a:xfrm>
          <a:custGeom>
            <a:avLst/>
            <a:gdLst>
              <a:gd name="connsiteX0" fmla="*/ 409958 w 577746"/>
              <a:gd name="connsiteY0" fmla="*/ 495560 h 534850"/>
              <a:gd name="connsiteX1" fmla="*/ 397702 w 577746"/>
              <a:gd name="connsiteY1" fmla="*/ 508234 h 534850"/>
              <a:gd name="connsiteX2" fmla="*/ 409958 w 577746"/>
              <a:gd name="connsiteY2" fmla="*/ 520486 h 534850"/>
              <a:gd name="connsiteX3" fmla="*/ 422215 w 577746"/>
              <a:gd name="connsiteY3" fmla="*/ 508234 h 534850"/>
              <a:gd name="connsiteX4" fmla="*/ 409958 w 577746"/>
              <a:gd name="connsiteY4" fmla="*/ 495560 h 534850"/>
              <a:gd name="connsiteX5" fmla="*/ 91290 w 577746"/>
              <a:gd name="connsiteY5" fmla="*/ 495560 h 534850"/>
              <a:gd name="connsiteX6" fmla="*/ 78611 w 577746"/>
              <a:gd name="connsiteY6" fmla="*/ 508234 h 534850"/>
              <a:gd name="connsiteX7" fmla="*/ 91290 w 577746"/>
              <a:gd name="connsiteY7" fmla="*/ 520486 h 534850"/>
              <a:gd name="connsiteX8" fmla="*/ 103546 w 577746"/>
              <a:gd name="connsiteY8" fmla="*/ 508234 h 534850"/>
              <a:gd name="connsiteX9" fmla="*/ 91290 w 577746"/>
              <a:gd name="connsiteY9" fmla="*/ 495560 h 534850"/>
              <a:gd name="connsiteX10" fmla="*/ 53428 w 577746"/>
              <a:gd name="connsiteY10" fmla="*/ 289084 h 534850"/>
              <a:gd name="connsiteX11" fmla="*/ 129938 w 577746"/>
              <a:gd name="connsiteY11" fmla="*/ 289084 h 534850"/>
              <a:gd name="connsiteX12" fmla="*/ 137589 w 577746"/>
              <a:gd name="connsiteY12" fmla="*/ 296105 h 534850"/>
              <a:gd name="connsiteX13" fmla="*/ 129938 w 577746"/>
              <a:gd name="connsiteY13" fmla="*/ 303565 h 534850"/>
              <a:gd name="connsiteX14" fmla="*/ 53428 w 577746"/>
              <a:gd name="connsiteY14" fmla="*/ 303565 h 534850"/>
              <a:gd name="connsiteX15" fmla="*/ 46627 w 577746"/>
              <a:gd name="connsiteY15" fmla="*/ 296105 h 534850"/>
              <a:gd name="connsiteX16" fmla="*/ 53428 w 577746"/>
              <a:gd name="connsiteY16" fmla="*/ 289084 h 534850"/>
              <a:gd name="connsiteX17" fmla="*/ 294156 w 577746"/>
              <a:gd name="connsiteY17" fmla="*/ 242499 h 534850"/>
              <a:gd name="connsiteX18" fmla="*/ 272179 w 577746"/>
              <a:gd name="connsiteY18" fmla="*/ 304180 h 534850"/>
              <a:gd name="connsiteX19" fmla="*/ 273869 w 577746"/>
              <a:gd name="connsiteY19" fmla="*/ 314742 h 534850"/>
              <a:gd name="connsiteX20" fmla="*/ 282745 w 577746"/>
              <a:gd name="connsiteY20" fmla="*/ 319389 h 534850"/>
              <a:gd name="connsiteX21" fmla="*/ 538863 w 577746"/>
              <a:gd name="connsiteY21" fmla="*/ 319389 h 534850"/>
              <a:gd name="connsiteX22" fmla="*/ 548161 w 577746"/>
              <a:gd name="connsiteY22" fmla="*/ 314742 h 534850"/>
              <a:gd name="connsiteX23" fmla="*/ 549429 w 577746"/>
              <a:gd name="connsiteY23" fmla="*/ 304180 h 534850"/>
              <a:gd name="connsiteX24" fmla="*/ 527452 w 577746"/>
              <a:gd name="connsiteY24" fmla="*/ 242499 h 534850"/>
              <a:gd name="connsiteX25" fmla="*/ 53428 w 577746"/>
              <a:gd name="connsiteY25" fmla="*/ 242457 h 534850"/>
              <a:gd name="connsiteX26" fmla="*/ 129938 w 577746"/>
              <a:gd name="connsiteY26" fmla="*/ 242457 h 534850"/>
              <a:gd name="connsiteX27" fmla="*/ 137589 w 577746"/>
              <a:gd name="connsiteY27" fmla="*/ 249704 h 534850"/>
              <a:gd name="connsiteX28" fmla="*/ 129938 w 577746"/>
              <a:gd name="connsiteY28" fmla="*/ 256951 h 534850"/>
              <a:gd name="connsiteX29" fmla="*/ 53428 w 577746"/>
              <a:gd name="connsiteY29" fmla="*/ 256951 h 534850"/>
              <a:gd name="connsiteX30" fmla="*/ 46627 w 577746"/>
              <a:gd name="connsiteY30" fmla="*/ 249704 h 534850"/>
              <a:gd name="connsiteX31" fmla="*/ 53428 w 577746"/>
              <a:gd name="connsiteY31" fmla="*/ 242457 h 534850"/>
              <a:gd name="connsiteX32" fmla="*/ 318659 w 577746"/>
              <a:gd name="connsiteY32" fmla="*/ 106309 h 534850"/>
              <a:gd name="connsiteX33" fmla="*/ 504852 w 577746"/>
              <a:gd name="connsiteY33" fmla="*/ 106309 h 534850"/>
              <a:gd name="connsiteX34" fmla="*/ 512469 w 577746"/>
              <a:gd name="connsiteY34" fmla="*/ 113509 h 534850"/>
              <a:gd name="connsiteX35" fmla="*/ 512469 w 577746"/>
              <a:gd name="connsiteY35" fmla="*/ 204992 h 534850"/>
              <a:gd name="connsiteX36" fmla="*/ 504852 w 577746"/>
              <a:gd name="connsiteY36" fmla="*/ 212192 h 534850"/>
              <a:gd name="connsiteX37" fmla="*/ 498081 w 577746"/>
              <a:gd name="connsiteY37" fmla="*/ 204992 h 534850"/>
              <a:gd name="connsiteX38" fmla="*/ 498081 w 577746"/>
              <a:gd name="connsiteY38" fmla="*/ 120709 h 534850"/>
              <a:gd name="connsiteX39" fmla="*/ 325430 w 577746"/>
              <a:gd name="connsiteY39" fmla="*/ 120709 h 534850"/>
              <a:gd name="connsiteX40" fmla="*/ 325430 w 577746"/>
              <a:gd name="connsiteY40" fmla="*/ 204992 h 534850"/>
              <a:gd name="connsiteX41" fmla="*/ 318659 w 577746"/>
              <a:gd name="connsiteY41" fmla="*/ 212192 h 534850"/>
              <a:gd name="connsiteX42" fmla="*/ 311465 w 577746"/>
              <a:gd name="connsiteY42" fmla="*/ 204992 h 534850"/>
              <a:gd name="connsiteX43" fmla="*/ 311465 w 577746"/>
              <a:gd name="connsiteY43" fmla="*/ 113509 h 534850"/>
              <a:gd name="connsiteX44" fmla="*/ 318659 w 577746"/>
              <a:gd name="connsiteY44" fmla="*/ 106309 h 534850"/>
              <a:gd name="connsiteX45" fmla="*/ 309793 w 577746"/>
              <a:gd name="connsiteY45" fmla="*/ 90409 h 534850"/>
              <a:gd name="connsiteX46" fmla="*/ 296269 w 577746"/>
              <a:gd name="connsiteY46" fmla="*/ 103928 h 534850"/>
              <a:gd name="connsiteX47" fmla="*/ 296269 w 577746"/>
              <a:gd name="connsiteY47" fmla="*/ 228135 h 534850"/>
              <a:gd name="connsiteX48" fmla="*/ 525338 w 577746"/>
              <a:gd name="connsiteY48" fmla="*/ 228135 h 534850"/>
              <a:gd name="connsiteX49" fmla="*/ 525338 w 577746"/>
              <a:gd name="connsiteY49" fmla="*/ 103928 h 534850"/>
              <a:gd name="connsiteX50" fmla="*/ 511814 w 577746"/>
              <a:gd name="connsiteY50" fmla="*/ 90409 h 534850"/>
              <a:gd name="connsiteX51" fmla="*/ 92320 w 577746"/>
              <a:gd name="connsiteY51" fmla="*/ 58950 h 534850"/>
              <a:gd name="connsiteX52" fmla="*/ 76079 w 577746"/>
              <a:gd name="connsiteY52" fmla="*/ 74392 h 534850"/>
              <a:gd name="connsiteX53" fmla="*/ 92320 w 577746"/>
              <a:gd name="connsiteY53" fmla="*/ 89835 h 534850"/>
              <a:gd name="connsiteX54" fmla="*/ 108134 w 577746"/>
              <a:gd name="connsiteY54" fmla="*/ 74392 h 534850"/>
              <a:gd name="connsiteX55" fmla="*/ 92320 w 577746"/>
              <a:gd name="connsiteY55" fmla="*/ 58950 h 534850"/>
              <a:gd name="connsiteX56" fmla="*/ 92320 w 577746"/>
              <a:gd name="connsiteY56" fmla="*/ 44760 h 534850"/>
              <a:gd name="connsiteX57" fmla="*/ 122666 w 577746"/>
              <a:gd name="connsiteY57" fmla="*/ 74392 h 534850"/>
              <a:gd name="connsiteX58" fmla="*/ 92320 w 577746"/>
              <a:gd name="connsiteY58" fmla="*/ 104025 h 534850"/>
              <a:gd name="connsiteX59" fmla="*/ 61547 w 577746"/>
              <a:gd name="connsiteY59" fmla="*/ 74392 h 534850"/>
              <a:gd name="connsiteX60" fmla="*/ 92320 w 577746"/>
              <a:gd name="connsiteY60" fmla="*/ 44760 h 534850"/>
              <a:gd name="connsiteX61" fmla="*/ 30007 w 577746"/>
              <a:gd name="connsiteY61" fmla="*/ 14364 h 534850"/>
              <a:gd name="connsiteX62" fmla="*/ 30007 w 577746"/>
              <a:gd name="connsiteY62" fmla="*/ 380647 h 534850"/>
              <a:gd name="connsiteX63" fmla="*/ 152572 w 577746"/>
              <a:gd name="connsiteY63" fmla="*/ 380647 h 534850"/>
              <a:gd name="connsiteX64" fmla="*/ 152572 w 577746"/>
              <a:gd name="connsiteY64" fmla="*/ 14364 h 534850"/>
              <a:gd name="connsiteX65" fmla="*/ 22400 w 577746"/>
              <a:gd name="connsiteY65" fmla="*/ 0 h 534850"/>
              <a:gd name="connsiteX66" fmla="*/ 159757 w 577746"/>
              <a:gd name="connsiteY66" fmla="*/ 0 h 534850"/>
              <a:gd name="connsiteX67" fmla="*/ 166519 w 577746"/>
              <a:gd name="connsiteY67" fmla="*/ 6760 h 534850"/>
              <a:gd name="connsiteX68" fmla="*/ 166519 w 577746"/>
              <a:gd name="connsiteY68" fmla="*/ 387407 h 534850"/>
              <a:gd name="connsiteX69" fmla="*/ 159757 w 577746"/>
              <a:gd name="connsiteY69" fmla="*/ 394589 h 534850"/>
              <a:gd name="connsiteX70" fmla="*/ 98475 w 577746"/>
              <a:gd name="connsiteY70" fmla="*/ 394589 h 534850"/>
              <a:gd name="connsiteX71" fmla="*/ 98475 w 577746"/>
              <a:gd name="connsiteY71" fmla="*/ 482463 h 534850"/>
              <a:gd name="connsiteX72" fmla="*/ 117071 w 577746"/>
              <a:gd name="connsiteY72" fmla="*/ 501897 h 534850"/>
              <a:gd name="connsiteX73" fmla="*/ 384178 w 577746"/>
              <a:gd name="connsiteY73" fmla="*/ 501897 h 534850"/>
              <a:gd name="connsiteX74" fmla="*/ 403619 w 577746"/>
              <a:gd name="connsiteY74" fmla="*/ 482463 h 534850"/>
              <a:gd name="connsiteX75" fmla="*/ 403619 w 577746"/>
              <a:gd name="connsiteY75" fmla="*/ 333753 h 534850"/>
              <a:gd name="connsiteX76" fmla="*/ 282745 w 577746"/>
              <a:gd name="connsiteY76" fmla="*/ 333753 h 534850"/>
              <a:gd name="connsiteX77" fmla="*/ 262035 w 577746"/>
              <a:gd name="connsiteY77" fmla="*/ 323191 h 534850"/>
              <a:gd name="connsiteX78" fmla="*/ 258654 w 577746"/>
              <a:gd name="connsiteY78" fmla="*/ 299533 h 534850"/>
              <a:gd name="connsiteX79" fmla="*/ 281899 w 577746"/>
              <a:gd name="connsiteY79" fmla="*/ 234050 h 534850"/>
              <a:gd name="connsiteX80" fmla="*/ 281899 w 577746"/>
              <a:gd name="connsiteY80" fmla="*/ 103928 h 534850"/>
              <a:gd name="connsiteX81" fmla="*/ 309793 w 577746"/>
              <a:gd name="connsiteY81" fmla="*/ 76045 h 534850"/>
              <a:gd name="connsiteX82" fmla="*/ 511814 w 577746"/>
              <a:gd name="connsiteY82" fmla="*/ 76045 h 534850"/>
              <a:gd name="connsiteX83" fmla="*/ 539708 w 577746"/>
              <a:gd name="connsiteY83" fmla="*/ 103928 h 534850"/>
              <a:gd name="connsiteX84" fmla="*/ 539708 w 577746"/>
              <a:gd name="connsiteY84" fmla="*/ 234050 h 534850"/>
              <a:gd name="connsiteX85" fmla="*/ 562953 w 577746"/>
              <a:gd name="connsiteY85" fmla="*/ 299533 h 534850"/>
              <a:gd name="connsiteX86" fmla="*/ 559995 w 577746"/>
              <a:gd name="connsiteY86" fmla="*/ 323191 h 534850"/>
              <a:gd name="connsiteX87" fmla="*/ 538863 w 577746"/>
              <a:gd name="connsiteY87" fmla="*/ 333753 h 534850"/>
              <a:gd name="connsiteX88" fmla="*/ 417989 w 577746"/>
              <a:gd name="connsiteY88" fmla="*/ 333753 h 534850"/>
              <a:gd name="connsiteX89" fmla="*/ 417989 w 577746"/>
              <a:gd name="connsiteY89" fmla="*/ 482886 h 534850"/>
              <a:gd name="connsiteX90" fmla="*/ 435739 w 577746"/>
              <a:gd name="connsiteY90" fmla="*/ 501897 h 534850"/>
              <a:gd name="connsiteX91" fmla="*/ 570561 w 577746"/>
              <a:gd name="connsiteY91" fmla="*/ 501897 h 534850"/>
              <a:gd name="connsiteX92" fmla="*/ 577746 w 577746"/>
              <a:gd name="connsiteY92" fmla="*/ 509501 h 534850"/>
              <a:gd name="connsiteX93" fmla="*/ 570561 w 577746"/>
              <a:gd name="connsiteY93" fmla="*/ 516261 h 534850"/>
              <a:gd name="connsiteX94" fmla="*/ 435317 w 577746"/>
              <a:gd name="connsiteY94" fmla="*/ 516261 h 534850"/>
              <a:gd name="connsiteX95" fmla="*/ 409958 w 577746"/>
              <a:gd name="connsiteY95" fmla="*/ 534850 h 534850"/>
              <a:gd name="connsiteX96" fmla="*/ 384600 w 577746"/>
              <a:gd name="connsiteY96" fmla="*/ 516261 h 534850"/>
              <a:gd name="connsiteX97" fmla="*/ 116648 w 577746"/>
              <a:gd name="connsiteY97" fmla="*/ 516261 h 534850"/>
              <a:gd name="connsiteX98" fmla="*/ 91290 w 577746"/>
              <a:gd name="connsiteY98" fmla="*/ 534850 h 534850"/>
              <a:gd name="connsiteX99" fmla="*/ 65932 w 577746"/>
              <a:gd name="connsiteY99" fmla="*/ 516261 h 534850"/>
              <a:gd name="connsiteX100" fmla="*/ 7185 w 577746"/>
              <a:gd name="connsiteY100" fmla="*/ 516261 h 534850"/>
              <a:gd name="connsiteX101" fmla="*/ 0 w 577746"/>
              <a:gd name="connsiteY101" fmla="*/ 509501 h 534850"/>
              <a:gd name="connsiteX102" fmla="*/ 7185 w 577746"/>
              <a:gd name="connsiteY102" fmla="*/ 501897 h 534850"/>
              <a:gd name="connsiteX103" fmla="*/ 65086 w 577746"/>
              <a:gd name="connsiteY103" fmla="*/ 501897 h 534850"/>
              <a:gd name="connsiteX104" fmla="*/ 83682 w 577746"/>
              <a:gd name="connsiteY104" fmla="*/ 482463 h 534850"/>
              <a:gd name="connsiteX105" fmla="*/ 83682 w 577746"/>
              <a:gd name="connsiteY105" fmla="*/ 394589 h 534850"/>
              <a:gd name="connsiteX106" fmla="*/ 22400 w 577746"/>
              <a:gd name="connsiteY106" fmla="*/ 394589 h 534850"/>
              <a:gd name="connsiteX107" fmla="*/ 15215 w 577746"/>
              <a:gd name="connsiteY107" fmla="*/ 387407 h 534850"/>
              <a:gd name="connsiteX108" fmla="*/ 15215 w 577746"/>
              <a:gd name="connsiteY108" fmla="*/ 6760 h 534850"/>
              <a:gd name="connsiteX109" fmla="*/ 22400 w 577746"/>
              <a:gd name="connsiteY109" fmla="*/ 0 h 5348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</a:cxnLst>
            <a:rect l="l" t="t" r="r" b="b"/>
            <a:pathLst>
              <a:path w="577746" h="534850">
                <a:moveTo>
                  <a:pt x="409958" y="495560"/>
                </a:moveTo>
                <a:cubicBezTo>
                  <a:pt x="403196" y="495560"/>
                  <a:pt x="397702" y="501052"/>
                  <a:pt x="397702" y="508234"/>
                </a:cubicBezTo>
                <a:cubicBezTo>
                  <a:pt x="397702" y="514993"/>
                  <a:pt x="403196" y="520486"/>
                  <a:pt x="409958" y="520486"/>
                </a:cubicBezTo>
                <a:cubicBezTo>
                  <a:pt x="416721" y="520486"/>
                  <a:pt x="422215" y="514993"/>
                  <a:pt x="422215" y="508234"/>
                </a:cubicBezTo>
                <a:cubicBezTo>
                  <a:pt x="422215" y="501052"/>
                  <a:pt x="416721" y="495560"/>
                  <a:pt x="409958" y="495560"/>
                </a:cubicBezTo>
                <a:close/>
                <a:moveTo>
                  <a:pt x="91290" y="495560"/>
                </a:moveTo>
                <a:cubicBezTo>
                  <a:pt x="84105" y="495560"/>
                  <a:pt x="78611" y="501052"/>
                  <a:pt x="78611" y="508234"/>
                </a:cubicBezTo>
                <a:cubicBezTo>
                  <a:pt x="78611" y="514993"/>
                  <a:pt x="84105" y="520486"/>
                  <a:pt x="91290" y="520486"/>
                </a:cubicBezTo>
                <a:cubicBezTo>
                  <a:pt x="97629" y="520486"/>
                  <a:pt x="103546" y="514993"/>
                  <a:pt x="103546" y="508234"/>
                </a:cubicBezTo>
                <a:cubicBezTo>
                  <a:pt x="103546" y="501052"/>
                  <a:pt x="97629" y="495560"/>
                  <a:pt x="91290" y="495560"/>
                </a:cubicBezTo>
                <a:close/>
                <a:moveTo>
                  <a:pt x="53428" y="289084"/>
                </a:moveTo>
                <a:lnTo>
                  <a:pt x="129938" y="289084"/>
                </a:lnTo>
                <a:cubicBezTo>
                  <a:pt x="134189" y="289084"/>
                  <a:pt x="137589" y="292156"/>
                  <a:pt x="137589" y="296105"/>
                </a:cubicBezTo>
                <a:cubicBezTo>
                  <a:pt x="137589" y="300055"/>
                  <a:pt x="134189" y="303565"/>
                  <a:pt x="129938" y="303565"/>
                </a:cubicBezTo>
                <a:lnTo>
                  <a:pt x="53428" y="303565"/>
                </a:lnTo>
                <a:cubicBezTo>
                  <a:pt x="49603" y="303565"/>
                  <a:pt x="46627" y="300055"/>
                  <a:pt x="46627" y="296105"/>
                </a:cubicBezTo>
                <a:cubicBezTo>
                  <a:pt x="46627" y="292156"/>
                  <a:pt x="49603" y="289084"/>
                  <a:pt x="53428" y="289084"/>
                </a:cubicBezTo>
                <a:close/>
                <a:moveTo>
                  <a:pt x="294156" y="242499"/>
                </a:moveTo>
                <a:lnTo>
                  <a:pt x="272179" y="304180"/>
                </a:lnTo>
                <a:cubicBezTo>
                  <a:pt x="270911" y="307982"/>
                  <a:pt x="271333" y="311784"/>
                  <a:pt x="273869" y="314742"/>
                </a:cubicBezTo>
                <a:cubicBezTo>
                  <a:pt x="275982" y="318121"/>
                  <a:pt x="279363" y="319389"/>
                  <a:pt x="282745" y="319389"/>
                </a:cubicBezTo>
                <a:lnTo>
                  <a:pt x="538863" y="319389"/>
                </a:lnTo>
                <a:cubicBezTo>
                  <a:pt x="542667" y="319389"/>
                  <a:pt x="545625" y="318121"/>
                  <a:pt x="548161" y="314742"/>
                </a:cubicBezTo>
                <a:cubicBezTo>
                  <a:pt x="550274" y="311784"/>
                  <a:pt x="550697" y="307982"/>
                  <a:pt x="549429" y="304180"/>
                </a:cubicBezTo>
                <a:lnTo>
                  <a:pt x="527452" y="242499"/>
                </a:lnTo>
                <a:close/>
                <a:moveTo>
                  <a:pt x="53428" y="242457"/>
                </a:moveTo>
                <a:lnTo>
                  <a:pt x="129938" y="242457"/>
                </a:lnTo>
                <a:cubicBezTo>
                  <a:pt x="134189" y="242457"/>
                  <a:pt x="137589" y="245867"/>
                  <a:pt x="137589" y="249704"/>
                </a:cubicBezTo>
                <a:cubicBezTo>
                  <a:pt x="137589" y="253967"/>
                  <a:pt x="134189" y="256951"/>
                  <a:pt x="129938" y="256951"/>
                </a:cubicBezTo>
                <a:lnTo>
                  <a:pt x="53428" y="256951"/>
                </a:lnTo>
                <a:cubicBezTo>
                  <a:pt x="49603" y="256951"/>
                  <a:pt x="46627" y="253967"/>
                  <a:pt x="46627" y="249704"/>
                </a:cubicBezTo>
                <a:cubicBezTo>
                  <a:pt x="46627" y="245867"/>
                  <a:pt x="49603" y="242457"/>
                  <a:pt x="53428" y="242457"/>
                </a:cubicBezTo>
                <a:close/>
                <a:moveTo>
                  <a:pt x="318659" y="106309"/>
                </a:moveTo>
                <a:lnTo>
                  <a:pt x="504852" y="106309"/>
                </a:lnTo>
                <a:cubicBezTo>
                  <a:pt x="509084" y="106309"/>
                  <a:pt x="512469" y="109697"/>
                  <a:pt x="512469" y="113509"/>
                </a:cubicBezTo>
                <a:lnTo>
                  <a:pt x="512469" y="204992"/>
                </a:lnTo>
                <a:cubicBezTo>
                  <a:pt x="512469" y="208804"/>
                  <a:pt x="509084" y="212192"/>
                  <a:pt x="504852" y="212192"/>
                </a:cubicBezTo>
                <a:cubicBezTo>
                  <a:pt x="501043" y="212192"/>
                  <a:pt x="498081" y="208804"/>
                  <a:pt x="498081" y="204992"/>
                </a:cubicBezTo>
                <a:lnTo>
                  <a:pt x="498081" y="120709"/>
                </a:lnTo>
                <a:lnTo>
                  <a:pt x="325430" y="120709"/>
                </a:lnTo>
                <a:lnTo>
                  <a:pt x="325430" y="204992"/>
                </a:lnTo>
                <a:cubicBezTo>
                  <a:pt x="325430" y="208804"/>
                  <a:pt x="322467" y="212192"/>
                  <a:pt x="318659" y="212192"/>
                </a:cubicBezTo>
                <a:cubicBezTo>
                  <a:pt x="314427" y="212192"/>
                  <a:pt x="311465" y="208804"/>
                  <a:pt x="311465" y="204992"/>
                </a:cubicBezTo>
                <a:lnTo>
                  <a:pt x="311465" y="113509"/>
                </a:lnTo>
                <a:cubicBezTo>
                  <a:pt x="311465" y="109697"/>
                  <a:pt x="314427" y="106309"/>
                  <a:pt x="318659" y="106309"/>
                </a:cubicBezTo>
                <a:close/>
                <a:moveTo>
                  <a:pt x="309793" y="90409"/>
                </a:moveTo>
                <a:cubicBezTo>
                  <a:pt x="302186" y="90409"/>
                  <a:pt x="296269" y="96324"/>
                  <a:pt x="296269" y="103928"/>
                </a:cubicBezTo>
                <a:lnTo>
                  <a:pt x="296269" y="228135"/>
                </a:lnTo>
                <a:lnTo>
                  <a:pt x="525338" y="228135"/>
                </a:lnTo>
                <a:lnTo>
                  <a:pt x="525338" y="103928"/>
                </a:lnTo>
                <a:cubicBezTo>
                  <a:pt x="525338" y="96324"/>
                  <a:pt x="519422" y="90409"/>
                  <a:pt x="511814" y="90409"/>
                </a:cubicBezTo>
                <a:close/>
                <a:moveTo>
                  <a:pt x="92320" y="58950"/>
                </a:moveTo>
                <a:cubicBezTo>
                  <a:pt x="83345" y="58950"/>
                  <a:pt x="76079" y="65628"/>
                  <a:pt x="76079" y="74392"/>
                </a:cubicBezTo>
                <a:cubicBezTo>
                  <a:pt x="76079" y="82739"/>
                  <a:pt x="83345" y="89835"/>
                  <a:pt x="92320" y="89835"/>
                </a:cubicBezTo>
                <a:cubicBezTo>
                  <a:pt x="100868" y="89835"/>
                  <a:pt x="108134" y="82739"/>
                  <a:pt x="108134" y="74392"/>
                </a:cubicBezTo>
                <a:cubicBezTo>
                  <a:pt x="108134" y="65628"/>
                  <a:pt x="100868" y="58950"/>
                  <a:pt x="92320" y="58950"/>
                </a:cubicBezTo>
                <a:close/>
                <a:moveTo>
                  <a:pt x="92320" y="44760"/>
                </a:moveTo>
                <a:cubicBezTo>
                  <a:pt x="108989" y="44760"/>
                  <a:pt x="122666" y="58115"/>
                  <a:pt x="122666" y="74392"/>
                </a:cubicBezTo>
                <a:cubicBezTo>
                  <a:pt x="122666" y="90669"/>
                  <a:pt x="108989" y="104025"/>
                  <a:pt x="92320" y="104025"/>
                </a:cubicBezTo>
                <a:cubicBezTo>
                  <a:pt x="75651" y="104025"/>
                  <a:pt x="61547" y="90669"/>
                  <a:pt x="61547" y="74392"/>
                </a:cubicBezTo>
                <a:cubicBezTo>
                  <a:pt x="61547" y="58115"/>
                  <a:pt x="75651" y="44760"/>
                  <a:pt x="92320" y="44760"/>
                </a:cubicBezTo>
                <a:close/>
                <a:moveTo>
                  <a:pt x="30007" y="14364"/>
                </a:moveTo>
                <a:lnTo>
                  <a:pt x="30007" y="380647"/>
                </a:lnTo>
                <a:lnTo>
                  <a:pt x="152572" y="380647"/>
                </a:lnTo>
                <a:lnTo>
                  <a:pt x="152572" y="14364"/>
                </a:lnTo>
                <a:close/>
                <a:moveTo>
                  <a:pt x="22400" y="0"/>
                </a:moveTo>
                <a:lnTo>
                  <a:pt x="159757" y="0"/>
                </a:lnTo>
                <a:cubicBezTo>
                  <a:pt x="163561" y="0"/>
                  <a:pt x="166519" y="2957"/>
                  <a:pt x="166519" y="6760"/>
                </a:cubicBezTo>
                <a:lnTo>
                  <a:pt x="166519" y="387407"/>
                </a:lnTo>
                <a:cubicBezTo>
                  <a:pt x="166519" y="391209"/>
                  <a:pt x="163561" y="394589"/>
                  <a:pt x="159757" y="394589"/>
                </a:cubicBezTo>
                <a:lnTo>
                  <a:pt x="98475" y="394589"/>
                </a:lnTo>
                <a:lnTo>
                  <a:pt x="98475" y="482463"/>
                </a:lnTo>
                <a:cubicBezTo>
                  <a:pt x="107773" y="484998"/>
                  <a:pt x="114958" y="492602"/>
                  <a:pt x="117071" y="501897"/>
                </a:cubicBezTo>
                <a:lnTo>
                  <a:pt x="384178" y="501897"/>
                </a:lnTo>
                <a:cubicBezTo>
                  <a:pt x="385868" y="492180"/>
                  <a:pt x="393898" y="484575"/>
                  <a:pt x="403619" y="482463"/>
                </a:cubicBezTo>
                <a:lnTo>
                  <a:pt x="403619" y="333753"/>
                </a:lnTo>
                <a:lnTo>
                  <a:pt x="282745" y="333753"/>
                </a:lnTo>
                <a:cubicBezTo>
                  <a:pt x="274714" y="333753"/>
                  <a:pt x="266684" y="329951"/>
                  <a:pt x="262035" y="323191"/>
                </a:cubicBezTo>
                <a:cubicBezTo>
                  <a:pt x="256964" y="316009"/>
                  <a:pt x="255696" y="307560"/>
                  <a:pt x="258654" y="299533"/>
                </a:cubicBezTo>
                <a:lnTo>
                  <a:pt x="281899" y="234050"/>
                </a:lnTo>
                <a:lnTo>
                  <a:pt x="281899" y="103928"/>
                </a:lnTo>
                <a:cubicBezTo>
                  <a:pt x="281899" y="88719"/>
                  <a:pt x="294156" y="76045"/>
                  <a:pt x="309793" y="76045"/>
                </a:cubicBezTo>
                <a:lnTo>
                  <a:pt x="511814" y="76045"/>
                </a:lnTo>
                <a:cubicBezTo>
                  <a:pt x="527452" y="76045"/>
                  <a:pt x="539708" y="88719"/>
                  <a:pt x="539708" y="103928"/>
                </a:cubicBezTo>
                <a:lnTo>
                  <a:pt x="539708" y="234050"/>
                </a:lnTo>
                <a:lnTo>
                  <a:pt x="562953" y="299533"/>
                </a:lnTo>
                <a:cubicBezTo>
                  <a:pt x="565912" y="307560"/>
                  <a:pt x="564644" y="316009"/>
                  <a:pt x="559995" y="323191"/>
                </a:cubicBezTo>
                <a:cubicBezTo>
                  <a:pt x="554923" y="329951"/>
                  <a:pt x="546893" y="333753"/>
                  <a:pt x="538863" y="333753"/>
                </a:cubicBezTo>
                <a:lnTo>
                  <a:pt x="417989" y="333753"/>
                </a:lnTo>
                <a:lnTo>
                  <a:pt x="417989" y="482886"/>
                </a:lnTo>
                <a:cubicBezTo>
                  <a:pt x="426864" y="485420"/>
                  <a:pt x="434049" y="493025"/>
                  <a:pt x="435739" y="501897"/>
                </a:cubicBezTo>
                <a:lnTo>
                  <a:pt x="570561" y="501897"/>
                </a:lnTo>
                <a:cubicBezTo>
                  <a:pt x="574787" y="501897"/>
                  <a:pt x="577746" y="505277"/>
                  <a:pt x="577746" y="509501"/>
                </a:cubicBezTo>
                <a:cubicBezTo>
                  <a:pt x="577746" y="513304"/>
                  <a:pt x="574787" y="516261"/>
                  <a:pt x="570561" y="516261"/>
                </a:cubicBezTo>
                <a:lnTo>
                  <a:pt x="435317" y="516261"/>
                </a:lnTo>
                <a:cubicBezTo>
                  <a:pt x="431936" y="527245"/>
                  <a:pt x="421792" y="534850"/>
                  <a:pt x="409958" y="534850"/>
                </a:cubicBezTo>
                <a:cubicBezTo>
                  <a:pt x="398125" y="534850"/>
                  <a:pt x="387981" y="527245"/>
                  <a:pt x="384600" y="516261"/>
                </a:cubicBezTo>
                <a:lnTo>
                  <a:pt x="116648" y="516261"/>
                </a:lnTo>
                <a:cubicBezTo>
                  <a:pt x="112844" y="527245"/>
                  <a:pt x="103124" y="534850"/>
                  <a:pt x="91290" y="534850"/>
                </a:cubicBezTo>
                <a:cubicBezTo>
                  <a:pt x="79456" y="534850"/>
                  <a:pt x="69313" y="527245"/>
                  <a:pt x="65932" y="516261"/>
                </a:cubicBezTo>
                <a:lnTo>
                  <a:pt x="7185" y="516261"/>
                </a:lnTo>
                <a:cubicBezTo>
                  <a:pt x="3381" y="516261"/>
                  <a:pt x="0" y="513304"/>
                  <a:pt x="0" y="509501"/>
                </a:cubicBezTo>
                <a:cubicBezTo>
                  <a:pt x="0" y="505277"/>
                  <a:pt x="3381" y="501897"/>
                  <a:pt x="7185" y="501897"/>
                </a:cubicBezTo>
                <a:lnTo>
                  <a:pt x="65086" y="501897"/>
                </a:lnTo>
                <a:cubicBezTo>
                  <a:pt x="67622" y="492602"/>
                  <a:pt x="74807" y="484998"/>
                  <a:pt x="83682" y="482463"/>
                </a:cubicBezTo>
                <a:lnTo>
                  <a:pt x="83682" y="394589"/>
                </a:lnTo>
                <a:lnTo>
                  <a:pt x="22400" y="394589"/>
                </a:lnTo>
                <a:cubicBezTo>
                  <a:pt x="18596" y="394589"/>
                  <a:pt x="15215" y="391209"/>
                  <a:pt x="15215" y="387407"/>
                </a:cubicBezTo>
                <a:lnTo>
                  <a:pt x="15215" y="6760"/>
                </a:lnTo>
                <a:cubicBezTo>
                  <a:pt x="15215" y="2957"/>
                  <a:pt x="18596" y="0"/>
                  <a:pt x="2240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25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BC28BD91-6EF2-BD45-95F3-2C7066C38D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Choose cloud when...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3DFE8959-B4C5-0D45-A83A-EE2273DD42A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you want to focus on your business (freeing your attention from the need to monitor and develop IT)</a:t>
            </a:r>
          </a:p>
          <a:p>
            <a:pPr>
              <a:lnSpc>
                <a:spcPct val="110000"/>
              </a:lnSpc>
            </a:pPr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>
              <a:lnSpc>
                <a:spcPct val="110000"/>
              </a:lnSpc>
            </a:pPr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you want to reduce the costs of ownership and maintenance of IT infrastructure</a:t>
            </a:r>
          </a:p>
          <a:p>
            <a:pPr>
              <a:lnSpc>
                <a:spcPct val="110000"/>
              </a:lnSpc>
            </a:pPr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>
              <a:lnSpc>
                <a:spcPct val="110000"/>
              </a:lnSpc>
            </a:pPr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you want flexibility in scaling the solution (seasonality, growth)</a:t>
            </a:r>
          </a:p>
          <a:p>
            <a:pPr>
              <a:lnSpc>
                <a:spcPct val="110000"/>
              </a:lnSpc>
            </a:pPr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>
              <a:lnSpc>
                <a:spcPct val="110000"/>
              </a:lnSpc>
            </a:pPr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you need continuous, reliable support</a:t>
            </a:r>
          </a:p>
          <a:p>
            <a:pPr>
              <a:lnSpc>
                <a:spcPct val="110000"/>
              </a:lnSpc>
            </a:pPr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>
              <a:lnSpc>
                <a:spcPct val="110000"/>
              </a:lnSpc>
            </a:pPr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compliance and security rules allow such a solution</a:t>
            </a:r>
          </a:p>
          <a:p>
            <a:endParaRPr lang="pl-PL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6" name="Freeform 287">
            <a:extLst>
              <a:ext uri="{FF2B5EF4-FFF2-40B4-BE49-F238E27FC236}">
                <a16:creationId xmlns:a16="http://schemas.microsoft.com/office/drawing/2014/main" id="{70B2669D-4F1C-B94B-BC94-CF78ED1957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70481" y="1897247"/>
            <a:ext cx="1408387" cy="1349005"/>
          </a:xfrm>
          <a:custGeom>
            <a:avLst/>
            <a:gdLst>
              <a:gd name="T0" fmla="*/ 1104 w 1223"/>
              <a:gd name="T1" fmla="*/ 981 h 1177"/>
              <a:gd name="T2" fmla="*/ 1188 w 1223"/>
              <a:gd name="T3" fmla="*/ 981 h 1177"/>
              <a:gd name="T4" fmla="*/ 68 w 1223"/>
              <a:gd name="T5" fmla="*/ 471 h 1177"/>
              <a:gd name="T6" fmla="*/ 196 w 1223"/>
              <a:gd name="T7" fmla="*/ 377 h 1177"/>
              <a:gd name="T8" fmla="*/ 404 w 1223"/>
              <a:gd name="T9" fmla="*/ 421 h 1177"/>
              <a:gd name="T10" fmla="*/ 211 w 1223"/>
              <a:gd name="T11" fmla="*/ 342 h 1177"/>
              <a:gd name="T12" fmla="*/ 211 w 1223"/>
              <a:gd name="T13" fmla="*/ 325 h 1177"/>
              <a:gd name="T14" fmla="*/ 558 w 1223"/>
              <a:gd name="T15" fmla="*/ 135 h 1177"/>
              <a:gd name="T16" fmla="*/ 819 w 1223"/>
              <a:gd name="T17" fmla="*/ 43 h 1177"/>
              <a:gd name="T18" fmla="*/ 1009 w 1223"/>
              <a:gd name="T19" fmla="*/ 327 h 1177"/>
              <a:gd name="T20" fmla="*/ 1009 w 1223"/>
              <a:gd name="T21" fmla="*/ 330 h 1177"/>
              <a:gd name="T22" fmla="*/ 907 w 1223"/>
              <a:gd name="T23" fmla="*/ 500 h 1177"/>
              <a:gd name="T24" fmla="*/ 931 w 1223"/>
              <a:gd name="T25" fmla="*/ 500 h 1177"/>
              <a:gd name="T26" fmla="*/ 1038 w 1223"/>
              <a:gd name="T27" fmla="*/ 377 h 1177"/>
              <a:gd name="T28" fmla="*/ 1000 w 1223"/>
              <a:gd name="T29" fmla="*/ 707 h 1177"/>
              <a:gd name="T30" fmla="*/ 893 w 1223"/>
              <a:gd name="T31" fmla="*/ 1020 h 1177"/>
              <a:gd name="T32" fmla="*/ 808 w 1223"/>
              <a:gd name="T33" fmla="*/ 1020 h 1177"/>
              <a:gd name="T34" fmla="*/ 893 w 1223"/>
              <a:gd name="T35" fmla="*/ 1020 h 1177"/>
              <a:gd name="T36" fmla="*/ 610 w 1223"/>
              <a:gd name="T37" fmla="*/ 1142 h 1177"/>
              <a:gd name="T38" fmla="*/ 610 w 1223"/>
              <a:gd name="T39" fmla="*/ 1057 h 1177"/>
              <a:gd name="T40" fmla="*/ 371 w 1223"/>
              <a:gd name="T41" fmla="*/ 1063 h 1177"/>
              <a:gd name="T42" fmla="*/ 371 w 1223"/>
              <a:gd name="T43" fmla="*/ 978 h 1177"/>
              <a:gd name="T44" fmla="*/ 76 w 1223"/>
              <a:gd name="T45" fmla="*/ 1023 h 1177"/>
              <a:gd name="T46" fmla="*/ 76 w 1223"/>
              <a:gd name="T47" fmla="*/ 939 h 1177"/>
              <a:gd name="T48" fmla="*/ 1146 w 1223"/>
              <a:gd name="T49" fmla="*/ 905 h 1177"/>
              <a:gd name="T50" fmla="*/ 997 w 1223"/>
              <a:gd name="T51" fmla="*/ 848 h 1177"/>
              <a:gd name="T52" fmla="*/ 1000 w 1223"/>
              <a:gd name="T53" fmla="*/ 741 h 1177"/>
              <a:gd name="T54" fmla="*/ 1047 w 1223"/>
              <a:gd name="T55" fmla="*/ 343 h 1177"/>
              <a:gd name="T56" fmla="*/ 1042 w 1223"/>
              <a:gd name="T57" fmla="*/ 338 h 1177"/>
              <a:gd name="T58" fmla="*/ 1045 w 1223"/>
              <a:gd name="T59" fmla="*/ 210 h 1177"/>
              <a:gd name="T60" fmla="*/ 591 w 1223"/>
              <a:gd name="T61" fmla="*/ 104 h 1177"/>
              <a:gd name="T62" fmla="*/ 437 w 1223"/>
              <a:gd name="T63" fmla="*/ 66 h 1177"/>
              <a:gd name="T64" fmla="*/ 178 w 1223"/>
              <a:gd name="T65" fmla="*/ 331 h 1177"/>
              <a:gd name="T66" fmla="*/ 125 w 1223"/>
              <a:gd name="T67" fmla="*/ 363 h 1177"/>
              <a:gd name="T68" fmla="*/ 19 w 1223"/>
              <a:gd name="T69" fmla="*/ 539 h 1177"/>
              <a:gd name="T70" fmla="*/ 20 w 1223"/>
              <a:gd name="T71" fmla="*/ 554 h 1177"/>
              <a:gd name="T72" fmla="*/ 237 w 1223"/>
              <a:gd name="T73" fmla="*/ 741 h 1177"/>
              <a:gd name="T74" fmla="*/ 130 w 1223"/>
              <a:gd name="T75" fmla="*/ 927 h 1177"/>
              <a:gd name="T76" fmla="*/ 0 w 1223"/>
              <a:gd name="T77" fmla="*/ 981 h 1177"/>
              <a:gd name="T78" fmla="*/ 152 w 1223"/>
              <a:gd name="T79" fmla="*/ 981 h 1177"/>
              <a:gd name="T80" fmla="*/ 247 w 1223"/>
              <a:gd name="T81" fmla="*/ 873 h 1177"/>
              <a:gd name="T82" fmla="*/ 436 w 1223"/>
              <a:gd name="T83" fmla="*/ 741 h 1177"/>
              <a:gd name="T84" fmla="*/ 379 w 1223"/>
              <a:gd name="T85" fmla="*/ 891 h 1177"/>
              <a:gd name="T86" fmla="*/ 295 w 1223"/>
              <a:gd name="T87" fmla="*/ 1020 h 1177"/>
              <a:gd name="T88" fmla="*/ 448 w 1223"/>
              <a:gd name="T89" fmla="*/ 1020 h 1177"/>
              <a:gd name="T90" fmla="*/ 402 w 1223"/>
              <a:gd name="T91" fmla="*/ 915 h 1177"/>
              <a:gd name="T92" fmla="*/ 470 w 1223"/>
              <a:gd name="T93" fmla="*/ 741 h 1177"/>
              <a:gd name="T94" fmla="*/ 534 w 1223"/>
              <a:gd name="T95" fmla="*/ 1099 h 1177"/>
              <a:gd name="T96" fmla="*/ 687 w 1223"/>
              <a:gd name="T97" fmla="*/ 1099 h 1177"/>
              <a:gd name="T98" fmla="*/ 751 w 1223"/>
              <a:gd name="T99" fmla="*/ 741 h 1177"/>
              <a:gd name="T100" fmla="*/ 819 w 1223"/>
              <a:gd name="T101" fmla="*/ 915 h 1177"/>
              <a:gd name="T102" fmla="*/ 774 w 1223"/>
              <a:gd name="T103" fmla="*/ 1020 h 1177"/>
              <a:gd name="T104" fmla="*/ 926 w 1223"/>
              <a:gd name="T105" fmla="*/ 1020 h 1177"/>
              <a:gd name="T106" fmla="*/ 843 w 1223"/>
              <a:gd name="T107" fmla="*/ 891 h 1177"/>
              <a:gd name="T108" fmla="*/ 786 w 1223"/>
              <a:gd name="T109" fmla="*/ 741 h 1177"/>
              <a:gd name="T110" fmla="*/ 974 w 1223"/>
              <a:gd name="T111" fmla="*/ 873 h 1177"/>
              <a:gd name="T112" fmla="*/ 1070 w 1223"/>
              <a:gd name="T113" fmla="*/ 981 h 1177"/>
              <a:gd name="T114" fmla="*/ 1222 w 1223"/>
              <a:gd name="T115" fmla="*/ 981 h 1177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</a:cxnLst>
            <a:rect l="0" t="0" r="r" b="b"/>
            <a:pathLst>
              <a:path w="1223" h="1177">
                <a:moveTo>
                  <a:pt x="1146" y="1023"/>
                </a:moveTo>
                <a:lnTo>
                  <a:pt x="1146" y="1023"/>
                </a:lnTo>
                <a:cubicBezTo>
                  <a:pt x="1123" y="1023"/>
                  <a:pt x="1104" y="1005"/>
                  <a:pt x="1104" y="981"/>
                </a:cubicBezTo>
                <a:lnTo>
                  <a:pt x="1104" y="981"/>
                </a:lnTo>
                <a:cubicBezTo>
                  <a:pt x="1104" y="958"/>
                  <a:pt x="1123" y="939"/>
                  <a:pt x="1146" y="939"/>
                </a:cubicBezTo>
                <a:lnTo>
                  <a:pt x="1146" y="939"/>
                </a:lnTo>
                <a:cubicBezTo>
                  <a:pt x="1170" y="939"/>
                  <a:pt x="1188" y="958"/>
                  <a:pt x="1188" y="981"/>
                </a:cubicBezTo>
                <a:lnTo>
                  <a:pt x="1188" y="981"/>
                </a:lnTo>
                <a:cubicBezTo>
                  <a:pt x="1188" y="1005"/>
                  <a:pt x="1170" y="1023"/>
                  <a:pt x="1146" y="1023"/>
                </a:cubicBezTo>
                <a:close/>
                <a:moveTo>
                  <a:pt x="54" y="546"/>
                </a:moveTo>
                <a:lnTo>
                  <a:pt x="54" y="546"/>
                </a:lnTo>
                <a:cubicBezTo>
                  <a:pt x="54" y="533"/>
                  <a:pt x="55" y="503"/>
                  <a:pt x="68" y="471"/>
                </a:cubicBezTo>
                <a:lnTo>
                  <a:pt x="68" y="471"/>
                </a:lnTo>
                <a:cubicBezTo>
                  <a:pt x="83" y="438"/>
                  <a:pt x="108" y="411"/>
                  <a:pt x="139" y="394"/>
                </a:cubicBezTo>
                <a:lnTo>
                  <a:pt x="139" y="394"/>
                </a:lnTo>
                <a:cubicBezTo>
                  <a:pt x="155" y="386"/>
                  <a:pt x="174" y="380"/>
                  <a:pt x="196" y="377"/>
                </a:cubicBezTo>
                <a:lnTo>
                  <a:pt x="196" y="377"/>
                </a:lnTo>
                <a:cubicBezTo>
                  <a:pt x="323" y="362"/>
                  <a:pt x="378" y="418"/>
                  <a:pt x="380" y="420"/>
                </a:cubicBezTo>
                <a:lnTo>
                  <a:pt x="380" y="420"/>
                </a:lnTo>
                <a:cubicBezTo>
                  <a:pt x="387" y="427"/>
                  <a:pt x="397" y="427"/>
                  <a:pt x="404" y="421"/>
                </a:cubicBezTo>
                <a:lnTo>
                  <a:pt x="404" y="421"/>
                </a:lnTo>
                <a:cubicBezTo>
                  <a:pt x="411" y="415"/>
                  <a:pt x="411" y="405"/>
                  <a:pt x="405" y="397"/>
                </a:cubicBezTo>
                <a:lnTo>
                  <a:pt x="405" y="397"/>
                </a:lnTo>
                <a:cubicBezTo>
                  <a:pt x="402" y="394"/>
                  <a:pt x="343" y="332"/>
                  <a:pt x="211" y="342"/>
                </a:cubicBezTo>
                <a:lnTo>
                  <a:pt x="211" y="342"/>
                </a:lnTo>
                <a:cubicBezTo>
                  <a:pt x="211" y="338"/>
                  <a:pt x="212" y="334"/>
                  <a:pt x="211" y="330"/>
                </a:cubicBezTo>
                <a:lnTo>
                  <a:pt x="211" y="330"/>
                </a:lnTo>
                <a:cubicBezTo>
                  <a:pt x="211" y="328"/>
                  <a:pt x="211" y="326"/>
                  <a:pt x="211" y="325"/>
                </a:cubicBezTo>
                <a:lnTo>
                  <a:pt x="211" y="325"/>
                </a:lnTo>
                <a:cubicBezTo>
                  <a:pt x="211" y="201"/>
                  <a:pt x="313" y="99"/>
                  <a:pt x="437" y="99"/>
                </a:cubicBezTo>
                <a:lnTo>
                  <a:pt x="437" y="99"/>
                </a:lnTo>
                <a:cubicBezTo>
                  <a:pt x="481" y="99"/>
                  <a:pt x="522" y="112"/>
                  <a:pt x="558" y="135"/>
                </a:cubicBezTo>
                <a:lnTo>
                  <a:pt x="558" y="135"/>
                </a:lnTo>
                <a:cubicBezTo>
                  <a:pt x="578" y="147"/>
                  <a:pt x="603" y="143"/>
                  <a:pt x="617" y="125"/>
                </a:cubicBezTo>
                <a:lnTo>
                  <a:pt x="617" y="125"/>
                </a:lnTo>
                <a:cubicBezTo>
                  <a:pt x="667" y="65"/>
                  <a:pt x="742" y="35"/>
                  <a:pt x="819" y="43"/>
                </a:cubicBezTo>
                <a:lnTo>
                  <a:pt x="819" y="43"/>
                </a:lnTo>
                <a:cubicBezTo>
                  <a:pt x="913" y="55"/>
                  <a:pt x="991" y="125"/>
                  <a:pt x="1012" y="217"/>
                </a:cubicBezTo>
                <a:lnTo>
                  <a:pt x="1012" y="217"/>
                </a:lnTo>
                <a:cubicBezTo>
                  <a:pt x="1020" y="254"/>
                  <a:pt x="1019" y="291"/>
                  <a:pt x="1009" y="327"/>
                </a:cubicBezTo>
                <a:lnTo>
                  <a:pt x="1009" y="327"/>
                </a:lnTo>
                <a:cubicBezTo>
                  <a:pt x="1009" y="328"/>
                  <a:pt x="1009" y="328"/>
                  <a:pt x="1009" y="329"/>
                </a:cubicBezTo>
                <a:lnTo>
                  <a:pt x="1009" y="329"/>
                </a:lnTo>
                <a:cubicBezTo>
                  <a:pt x="1009" y="330"/>
                  <a:pt x="1009" y="330"/>
                  <a:pt x="1009" y="330"/>
                </a:cubicBezTo>
                <a:lnTo>
                  <a:pt x="1009" y="330"/>
                </a:lnTo>
                <a:cubicBezTo>
                  <a:pt x="1009" y="331"/>
                  <a:pt x="1002" y="382"/>
                  <a:pt x="908" y="476"/>
                </a:cubicBezTo>
                <a:lnTo>
                  <a:pt x="908" y="476"/>
                </a:lnTo>
                <a:cubicBezTo>
                  <a:pt x="901" y="483"/>
                  <a:pt x="901" y="493"/>
                  <a:pt x="907" y="500"/>
                </a:cubicBezTo>
                <a:lnTo>
                  <a:pt x="907" y="500"/>
                </a:lnTo>
                <a:cubicBezTo>
                  <a:pt x="911" y="503"/>
                  <a:pt x="915" y="505"/>
                  <a:pt x="919" y="505"/>
                </a:cubicBezTo>
                <a:lnTo>
                  <a:pt x="919" y="505"/>
                </a:lnTo>
                <a:cubicBezTo>
                  <a:pt x="923" y="505"/>
                  <a:pt x="928" y="503"/>
                  <a:pt x="931" y="500"/>
                </a:cubicBezTo>
                <a:lnTo>
                  <a:pt x="931" y="500"/>
                </a:lnTo>
                <a:cubicBezTo>
                  <a:pt x="988" y="444"/>
                  <a:pt x="1015" y="401"/>
                  <a:pt x="1029" y="373"/>
                </a:cubicBezTo>
                <a:lnTo>
                  <a:pt x="1029" y="373"/>
                </a:lnTo>
                <a:cubicBezTo>
                  <a:pt x="1032" y="374"/>
                  <a:pt x="1035" y="376"/>
                  <a:pt x="1038" y="377"/>
                </a:cubicBezTo>
                <a:lnTo>
                  <a:pt x="1038" y="377"/>
                </a:lnTo>
                <a:cubicBezTo>
                  <a:pt x="1114" y="394"/>
                  <a:pt x="1168" y="462"/>
                  <a:pt x="1168" y="539"/>
                </a:cubicBezTo>
                <a:lnTo>
                  <a:pt x="1168" y="539"/>
                </a:lnTo>
                <a:cubicBezTo>
                  <a:pt x="1168" y="631"/>
                  <a:pt x="1092" y="707"/>
                  <a:pt x="1000" y="707"/>
                </a:cubicBezTo>
                <a:lnTo>
                  <a:pt x="221" y="707"/>
                </a:lnTo>
                <a:lnTo>
                  <a:pt x="221" y="707"/>
                </a:lnTo>
                <a:cubicBezTo>
                  <a:pt x="130" y="707"/>
                  <a:pt x="57" y="635"/>
                  <a:pt x="54" y="546"/>
                </a:cubicBezTo>
                <a:close/>
                <a:moveTo>
                  <a:pt x="893" y="1020"/>
                </a:moveTo>
                <a:lnTo>
                  <a:pt x="893" y="1020"/>
                </a:lnTo>
                <a:cubicBezTo>
                  <a:pt x="893" y="1044"/>
                  <a:pt x="874" y="1063"/>
                  <a:pt x="850" y="1063"/>
                </a:cubicBezTo>
                <a:lnTo>
                  <a:pt x="850" y="1063"/>
                </a:lnTo>
                <a:cubicBezTo>
                  <a:pt x="827" y="1063"/>
                  <a:pt x="808" y="1044"/>
                  <a:pt x="808" y="1020"/>
                </a:cubicBezTo>
                <a:lnTo>
                  <a:pt x="808" y="1020"/>
                </a:lnTo>
                <a:cubicBezTo>
                  <a:pt x="808" y="997"/>
                  <a:pt x="827" y="978"/>
                  <a:pt x="850" y="978"/>
                </a:cubicBezTo>
                <a:lnTo>
                  <a:pt x="850" y="978"/>
                </a:lnTo>
                <a:cubicBezTo>
                  <a:pt x="874" y="978"/>
                  <a:pt x="893" y="997"/>
                  <a:pt x="893" y="1020"/>
                </a:cubicBezTo>
                <a:close/>
                <a:moveTo>
                  <a:pt x="652" y="1099"/>
                </a:moveTo>
                <a:lnTo>
                  <a:pt x="652" y="1099"/>
                </a:lnTo>
                <a:cubicBezTo>
                  <a:pt x="652" y="1123"/>
                  <a:pt x="634" y="1142"/>
                  <a:pt x="610" y="1142"/>
                </a:cubicBezTo>
                <a:lnTo>
                  <a:pt x="610" y="1142"/>
                </a:lnTo>
                <a:cubicBezTo>
                  <a:pt x="587" y="1142"/>
                  <a:pt x="567" y="1123"/>
                  <a:pt x="567" y="1099"/>
                </a:cubicBezTo>
                <a:lnTo>
                  <a:pt x="567" y="1099"/>
                </a:lnTo>
                <a:cubicBezTo>
                  <a:pt x="567" y="1076"/>
                  <a:pt x="587" y="1057"/>
                  <a:pt x="610" y="1057"/>
                </a:cubicBezTo>
                <a:lnTo>
                  <a:pt x="610" y="1057"/>
                </a:lnTo>
                <a:cubicBezTo>
                  <a:pt x="634" y="1057"/>
                  <a:pt x="652" y="1076"/>
                  <a:pt x="652" y="1099"/>
                </a:cubicBezTo>
                <a:close/>
                <a:moveTo>
                  <a:pt x="414" y="1020"/>
                </a:moveTo>
                <a:lnTo>
                  <a:pt x="414" y="1020"/>
                </a:lnTo>
                <a:cubicBezTo>
                  <a:pt x="414" y="1044"/>
                  <a:pt x="394" y="1063"/>
                  <a:pt x="371" y="1063"/>
                </a:cubicBezTo>
                <a:lnTo>
                  <a:pt x="371" y="1063"/>
                </a:lnTo>
                <a:cubicBezTo>
                  <a:pt x="348" y="1063"/>
                  <a:pt x="328" y="1044"/>
                  <a:pt x="328" y="1020"/>
                </a:cubicBezTo>
                <a:lnTo>
                  <a:pt x="328" y="1020"/>
                </a:lnTo>
                <a:cubicBezTo>
                  <a:pt x="328" y="997"/>
                  <a:pt x="348" y="978"/>
                  <a:pt x="371" y="978"/>
                </a:cubicBezTo>
                <a:lnTo>
                  <a:pt x="371" y="978"/>
                </a:lnTo>
                <a:cubicBezTo>
                  <a:pt x="394" y="978"/>
                  <a:pt x="414" y="997"/>
                  <a:pt x="414" y="1020"/>
                </a:cubicBezTo>
                <a:close/>
                <a:moveTo>
                  <a:pt x="76" y="1023"/>
                </a:moveTo>
                <a:lnTo>
                  <a:pt x="76" y="1023"/>
                </a:lnTo>
                <a:cubicBezTo>
                  <a:pt x="52" y="1023"/>
                  <a:pt x="33" y="1005"/>
                  <a:pt x="33" y="981"/>
                </a:cubicBezTo>
                <a:lnTo>
                  <a:pt x="33" y="981"/>
                </a:lnTo>
                <a:cubicBezTo>
                  <a:pt x="33" y="958"/>
                  <a:pt x="52" y="939"/>
                  <a:pt x="76" y="939"/>
                </a:cubicBezTo>
                <a:lnTo>
                  <a:pt x="76" y="939"/>
                </a:lnTo>
                <a:cubicBezTo>
                  <a:pt x="99" y="939"/>
                  <a:pt x="118" y="958"/>
                  <a:pt x="118" y="981"/>
                </a:cubicBezTo>
                <a:lnTo>
                  <a:pt x="118" y="981"/>
                </a:lnTo>
                <a:cubicBezTo>
                  <a:pt x="118" y="1005"/>
                  <a:pt x="99" y="1023"/>
                  <a:pt x="76" y="1023"/>
                </a:cubicBezTo>
                <a:close/>
                <a:moveTo>
                  <a:pt x="1146" y="905"/>
                </a:moveTo>
                <a:lnTo>
                  <a:pt x="1146" y="905"/>
                </a:lnTo>
                <a:cubicBezTo>
                  <a:pt x="1127" y="905"/>
                  <a:pt x="1110" y="911"/>
                  <a:pt x="1096" y="923"/>
                </a:cubicBezTo>
                <a:lnTo>
                  <a:pt x="997" y="848"/>
                </a:lnTo>
                <a:lnTo>
                  <a:pt x="997" y="848"/>
                </a:lnTo>
                <a:cubicBezTo>
                  <a:pt x="990" y="839"/>
                  <a:pt x="985" y="829"/>
                  <a:pt x="985" y="817"/>
                </a:cubicBezTo>
                <a:lnTo>
                  <a:pt x="985" y="741"/>
                </a:lnTo>
                <a:lnTo>
                  <a:pt x="1000" y="741"/>
                </a:lnTo>
                <a:lnTo>
                  <a:pt x="1000" y="741"/>
                </a:lnTo>
                <a:cubicBezTo>
                  <a:pt x="1111" y="741"/>
                  <a:pt x="1201" y="651"/>
                  <a:pt x="1201" y="539"/>
                </a:cubicBezTo>
                <a:lnTo>
                  <a:pt x="1201" y="539"/>
                </a:lnTo>
                <a:cubicBezTo>
                  <a:pt x="1201" y="445"/>
                  <a:pt x="1137" y="366"/>
                  <a:pt x="1047" y="343"/>
                </a:cubicBezTo>
                <a:lnTo>
                  <a:pt x="1047" y="343"/>
                </a:lnTo>
                <a:cubicBezTo>
                  <a:pt x="1045" y="343"/>
                  <a:pt x="1043" y="342"/>
                  <a:pt x="1043" y="341"/>
                </a:cubicBezTo>
                <a:lnTo>
                  <a:pt x="1043" y="341"/>
                </a:lnTo>
                <a:cubicBezTo>
                  <a:pt x="1042" y="340"/>
                  <a:pt x="1041" y="339"/>
                  <a:pt x="1042" y="338"/>
                </a:cubicBezTo>
                <a:lnTo>
                  <a:pt x="1042" y="338"/>
                </a:lnTo>
                <a:cubicBezTo>
                  <a:pt x="1042" y="336"/>
                  <a:pt x="1043" y="335"/>
                  <a:pt x="1043" y="334"/>
                </a:cubicBezTo>
                <a:lnTo>
                  <a:pt x="1043" y="334"/>
                </a:lnTo>
                <a:cubicBezTo>
                  <a:pt x="1053" y="294"/>
                  <a:pt x="1054" y="252"/>
                  <a:pt x="1045" y="210"/>
                </a:cubicBezTo>
                <a:lnTo>
                  <a:pt x="1045" y="210"/>
                </a:lnTo>
                <a:cubicBezTo>
                  <a:pt x="1020" y="103"/>
                  <a:pt x="931" y="23"/>
                  <a:pt x="823" y="10"/>
                </a:cubicBezTo>
                <a:lnTo>
                  <a:pt x="823" y="10"/>
                </a:lnTo>
                <a:cubicBezTo>
                  <a:pt x="734" y="0"/>
                  <a:pt x="648" y="35"/>
                  <a:pt x="591" y="104"/>
                </a:cubicBezTo>
                <a:lnTo>
                  <a:pt x="591" y="104"/>
                </a:lnTo>
                <a:cubicBezTo>
                  <a:pt x="588" y="108"/>
                  <a:pt x="581" y="109"/>
                  <a:pt x="577" y="106"/>
                </a:cubicBezTo>
                <a:lnTo>
                  <a:pt x="577" y="106"/>
                </a:lnTo>
                <a:cubicBezTo>
                  <a:pt x="534" y="79"/>
                  <a:pt x="487" y="66"/>
                  <a:pt x="437" y="66"/>
                </a:cubicBezTo>
                <a:lnTo>
                  <a:pt x="437" y="66"/>
                </a:lnTo>
                <a:cubicBezTo>
                  <a:pt x="294" y="66"/>
                  <a:pt x="178" y="181"/>
                  <a:pt x="178" y="325"/>
                </a:cubicBezTo>
                <a:lnTo>
                  <a:pt x="178" y="325"/>
                </a:lnTo>
                <a:cubicBezTo>
                  <a:pt x="178" y="327"/>
                  <a:pt x="178" y="328"/>
                  <a:pt x="178" y="331"/>
                </a:cubicBezTo>
                <a:lnTo>
                  <a:pt x="178" y="331"/>
                </a:lnTo>
                <a:cubicBezTo>
                  <a:pt x="178" y="338"/>
                  <a:pt x="173" y="343"/>
                  <a:pt x="166" y="346"/>
                </a:cubicBezTo>
                <a:lnTo>
                  <a:pt x="166" y="346"/>
                </a:lnTo>
                <a:cubicBezTo>
                  <a:pt x="152" y="350"/>
                  <a:pt x="138" y="356"/>
                  <a:pt x="125" y="363"/>
                </a:cubicBezTo>
                <a:lnTo>
                  <a:pt x="125" y="363"/>
                </a:lnTo>
                <a:cubicBezTo>
                  <a:pt x="87" y="382"/>
                  <a:pt x="61" y="410"/>
                  <a:pt x="46" y="440"/>
                </a:cubicBezTo>
                <a:lnTo>
                  <a:pt x="46" y="440"/>
                </a:lnTo>
                <a:cubicBezTo>
                  <a:pt x="29" y="470"/>
                  <a:pt x="19" y="504"/>
                  <a:pt x="19" y="539"/>
                </a:cubicBezTo>
                <a:lnTo>
                  <a:pt x="19" y="539"/>
                </a:lnTo>
                <a:cubicBezTo>
                  <a:pt x="19" y="542"/>
                  <a:pt x="20" y="545"/>
                  <a:pt x="20" y="548"/>
                </a:cubicBezTo>
                <a:lnTo>
                  <a:pt x="20" y="548"/>
                </a:lnTo>
                <a:cubicBezTo>
                  <a:pt x="20" y="552"/>
                  <a:pt x="20" y="553"/>
                  <a:pt x="20" y="554"/>
                </a:cubicBezTo>
                <a:lnTo>
                  <a:pt x="20" y="554"/>
                </a:lnTo>
                <a:cubicBezTo>
                  <a:pt x="20" y="555"/>
                  <a:pt x="20" y="555"/>
                  <a:pt x="21" y="556"/>
                </a:cubicBezTo>
                <a:lnTo>
                  <a:pt x="21" y="556"/>
                </a:lnTo>
                <a:cubicBezTo>
                  <a:pt x="28" y="659"/>
                  <a:pt x="115" y="741"/>
                  <a:pt x="221" y="741"/>
                </a:cubicBezTo>
                <a:lnTo>
                  <a:pt x="237" y="741"/>
                </a:lnTo>
                <a:lnTo>
                  <a:pt x="237" y="817"/>
                </a:lnTo>
                <a:lnTo>
                  <a:pt x="237" y="817"/>
                </a:lnTo>
                <a:cubicBezTo>
                  <a:pt x="237" y="829"/>
                  <a:pt x="232" y="840"/>
                  <a:pt x="224" y="849"/>
                </a:cubicBezTo>
                <a:lnTo>
                  <a:pt x="130" y="927"/>
                </a:lnTo>
                <a:lnTo>
                  <a:pt x="130" y="927"/>
                </a:lnTo>
                <a:cubicBezTo>
                  <a:pt x="116" y="913"/>
                  <a:pt x="97" y="905"/>
                  <a:pt x="76" y="905"/>
                </a:cubicBezTo>
                <a:lnTo>
                  <a:pt x="76" y="905"/>
                </a:lnTo>
                <a:cubicBezTo>
                  <a:pt x="33" y="905"/>
                  <a:pt x="0" y="939"/>
                  <a:pt x="0" y="981"/>
                </a:cubicBezTo>
                <a:lnTo>
                  <a:pt x="0" y="981"/>
                </a:lnTo>
                <a:cubicBezTo>
                  <a:pt x="0" y="1023"/>
                  <a:pt x="33" y="1057"/>
                  <a:pt x="76" y="1057"/>
                </a:cubicBezTo>
                <a:lnTo>
                  <a:pt x="76" y="1057"/>
                </a:lnTo>
                <a:cubicBezTo>
                  <a:pt x="118" y="1057"/>
                  <a:pt x="152" y="1023"/>
                  <a:pt x="152" y="981"/>
                </a:cubicBezTo>
                <a:lnTo>
                  <a:pt x="152" y="981"/>
                </a:lnTo>
                <a:cubicBezTo>
                  <a:pt x="152" y="972"/>
                  <a:pt x="150" y="964"/>
                  <a:pt x="148" y="956"/>
                </a:cubicBezTo>
                <a:lnTo>
                  <a:pt x="247" y="874"/>
                </a:lnTo>
                <a:lnTo>
                  <a:pt x="247" y="873"/>
                </a:lnTo>
                <a:lnTo>
                  <a:pt x="247" y="873"/>
                </a:lnTo>
                <a:cubicBezTo>
                  <a:pt x="262" y="858"/>
                  <a:pt x="271" y="838"/>
                  <a:pt x="271" y="817"/>
                </a:cubicBezTo>
                <a:lnTo>
                  <a:pt x="271" y="741"/>
                </a:lnTo>
                <a:lnTo>
                  <a:pt x="436" y="741"/>
                </a:lnTo>
                <a:lnTo>
                  <a:pt x="436" y="816"/>
                </a:lnTo>
                <a:lnTo>
                  <a:pt x="436" y="816"/>
                </a:lnTo>
                <a:cubicBezTo>
                  <a:pt x="436" y="829"/>
                  <a:pt x="431" y="840"/>
                  <a:pt x="422" y="849"/>
                </a:cubicBezTo>
                <a:lnTo>
                  <a:pt x="379" y="891"/>
                </a:lnTo>
                <a:lnTo>
                  <a:pt x="379" y="891"/>
                </a:lnTo>
                <a:cubicBezTo>
                  <a:pt x="364" y="906"/>
                  <a:pt x="355" y="926"/>
                  <a:pt x="354" y="946"/>
                </a:cubicBezTo>
                <a:lnTo>
                  <a:pt x="354" y="946"/>
                </a:lnTo>
                <a:cubicBezTo>
                  <a:pt x="321" y="954"/>
                  <a:pt x="295" y="984"/>
                  <a:pt x="295" y="1020"/>
                </a:cubicBezTo>
                <a:lnTo>
                  <a:pt x="295" y="1020"/>
                </a:lnTo>
                <a:cubicBezTo>
                  <a:pt x="295" y="1063"/>
                  <a:pt x="329" y="1096"/>
                  <a:pt x="371" y="1096"/>
                </a:cubicBezTo>
                <a:lnTo>
                  <a:pt x="371" y="1096"/>
                </a:lnTo>
                <a:cubicBezTo>
                  <a:pt x="413" y="1096"/>
                  <a:pt x="448" y="1063"/>
                  <a:pt x="448" y="1020"/>
                </a:cubicBezTo>
                <a:lnTo>
                  <a:pt x="448" y="1020"/>
                </a:lnTo>
                <a:cubicBezTo>
                  <a:pt x="448" y="984"/>
                  <a:pt x="422" y="954"/>
                  <a:pt x="389" y="946"/>
                </a:cubicBezTo>
                <a:lnTo>
                  <a:pt x="389" y="946"/>
                </a:lnTo>
                <a:cubicBezTo>
                  <a:pt x="389" y="934"/>
                  <a:pt x="394" y="923"/>
                  <a:pt x="402" y="915"/>
                </a:cubicBezTo>
                <a:lnTo>
                  <a:pt x="445" y="873"/>
                </a:lnTo>
                <a:lnTo>
                  <a:pt x="445" y="873"/>
                </a:lnTo>
                <a:cubicBezTo>
                  <a:pt x="461" y="858"/>
                  <a:pt x="470" y="837"/>
                  <a:pt x="470" y="816"/>
                </a:cubicBezTo>
                <a:lnTo>
                  <a:pt x="470" y="741"/>
                </a:lnTo>
                <a:lnTo>
                  <a:pt x="593" y="741"/>
                </a:lnTo>
                <a:lnTo>
                  <a:pt x="593" y="1025"/>
                </a:lnTo>
                <a:lnTo>
                  <a:pt x="593" y="1025"/>
                </a:lnTo>
                <a:cubicBezTo>
                  <a:pt x="559" y="1033"/>
                  <a:pt x="534" y="1063"/>
                  <a:pt x="534" y="1099"/>
                </a:cubicBezTo>
                <a:lnTo>
                  <a:pt x="534" y="1099"/>
                </a:lnTo>
                <a:cubicBezTo>
                  <a:pt x="534" y="1142"/>
                  <a:pt x="568" y="1176"/>
                  <a:pt x="610" y="1176"/>
                </a:cubicBezTo>
                <a:lnTo>
                  <a:pt x="610" y="1176"/>
                </a:lnTo>
                <a:cubicBezTo>
                  <a:pt x="652" y="1176"/>
                  <a:pt x="687" y="1142"/>
                  <a:pt x="687" y="1099"/>
                </a:cubicBezTo>
                <a:lnTo>
                  <a:pt x="687" y="1099"/>
                </a:lnTo>
                <a:cubicBezTo>
                  <a:pt x="687" y="1063"/>
                  <a:pt x="661" y="1033"/>
                  <a:pt x="627" y="1025"/>
                </a:cubicBezTo>
                <a:lnTo>
                  <a:pt x="627" y="741"/>
                </a:lnTo>
                <a:lnTo>
                  <a:pt x="751" y="741"/>
                </a:lnTo>
                <a:lnTo>
                  <a:pt x="751" y="816"/>
                </a:lnTo>
                <a:lnTo>
                  <a:pt x="751" y="816"/>
                </a:lnTo>
                <a:cubicBezTo>
                  <a:pt x="751" y="837"/>
                  <a:pt x="760" y="858"/>
                  <a:pt x="776" y="873"/>
                </a:cubicBezTo>
                <a:lnTo>
                  <a:pt x="819" y="915"/>
                </a:lnTo>
                <a:lnTo>
                  <a:pt x="819" y="915"/>
                </a:lnTo>
                <a:cubicBezTo>
                  <a:pt x="828" y="923"/>
                  <a:pt x="833" y="934"/>
                  <a:pt x="833" y="946"/>
                </a:cubicBezTo>
                <a:lnTo>
                  <a:pt x="833" y="946"/>
                </a:lnTo>
                <a:cubicBezTo>
                  <a:pt x="799" y="954"/>
                  <a:pt x="774" y="984"/>
                  <a:pt x="774" y="1020"/>
                </a:cubicBezTo>
                <a:lnTo>
                  <a:pt x="774" y="1020"/>
                </a:lnTo>
                <a:cubicBezTo>
                  <a:pt x="774" y="1063"/>
                  <a:pt x="809" y="1096"/>
                  <a:pt x="850" y="1096"/>
                </a:cubicBezTo>
                <a:lnTo>
                  <a:pt x="850" y="1096"/>
                </a:lnTo>
                <a:cubicBezTo>
                  <a:pt x="893" y="1096"/>
                  <a:pt x="926" y="1063"/>
                  <a:pt x="926" y="1020"/>
                </a:cubicBezTo>
                <a:lnTo>
                  <a:pt x="926" y="1020"/>
                </a:lnTo>
                <a:cubicBezTo>
                  <a:pt x="926" y="984"/>
                  <a:pt x="901" y="954"/>
                  <a:pt x="868" y="946"/>
                </a:cubicBezTo>
                <a:lnTo>
                  <a:pt x="868" y="946"/>
                </a:lnTo>
                <a:cubicBezTo>
                  <a:pt x="867" y="926"/>
                  <a:pt x="858" y="906"/>
                  <a:pt x="843" y="891"/>
                </a:cubicBezTo>
                <a:lnTo>
                  <a:pt x="799" y="849"/>
                </a:lnTo>
                <a:lnTo>
                  <a:pt x="799" y="849"/>
                </a:lnTo>
                <a:cubicBezTo>
                  <a:pt x="791" y="840"/>
                  <a:pt x="786" y="829"/>
                  <a:pt x="786" y="816"/>
                </a:cubicBezTo>
                <a:lnTo>
                  <a:pt x="786" y="741"/>
                </a:lnTo>
                <a:lnTo>
                  <a:pt x="951" y="741"/>
                </a:lnTo>
                <a:lnTo>
                  <a:pt x="951" y="817"/>
                </a:lnTo>
                <a:lnTo>
                  <a:pt x="951" y="817"/>
                </a:lnTo>
                <a:cubicBezTo>
                  <a:pt x="951" y="838"/>
                  <a:pt x="959" y="858"/>
                  <a:pt x="974" y="873"/>
                </a:cubicBezTo>
                <a:lnTo>
                  <a:pt x="1076" y="950"/>
                </a:lnTo>
                <a:lnTo>
                  <a:pt x="1076" y="950"/>
                </a:lnTo>
                <a:cubicBezTo>
                  <a:pt x="1072" y="959"/>
                  <a:pt x="1070" y="970"/>
                  <a:pt x="1070" y="981"/>
                </a:cubicBezTo>
                <a:lnTo>
                  <a:pt x="1070" y="981"/>
                </a:lnTo>
                <a:cubicBezTo>
                  <a:pt x="1070" y="1023"/>
                  <a:pt x="1104" y="1057"/>
                  <a:pt x="1146" y="1057"/>
                </a:cubicBezTo>
                <a:lnTo>
                  <a:pt x="1146" y="1057"/>
                </a:lnTo>
                <a:cubicBezTo>
                  <a:pt x="1188" y="1057"/>
                  <a:pt x="1222" y="1023"/>
                  <a:pt x="1222" y="981"/>
                </a:cubicBezTo>
                <a:lnTo>
                  <a:pt x="1222" y="981"/>
                </a:lnTo>
                <a:cubicBezTo>
                  <a:pt x="1222" y="939"/>
                  <a:pt x="1188" y="905"/>
                  <a:pt x="1146" y="905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6375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436371-1526-7943-93D9-891C6DEF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91088"/>
            <a:ext cx="8229600" cy="857250"/>
          </a:xfrm>
        </p:spPr>
        <p:txBody>
          <a:bodyPr/>
          <a:lstStyle/>
          <a:p>
            <a:r>
              <a:rPr lang="en-US"/>
              <a:t>Custom or out-of-the-box?</a:t>
            </a:r>
          </a:p>
        </p:txBody>
      </p:sp>
    </p:spTree>
    <p:extLst>
      <p:ext uri="{BB962C8B-B14F-4D97-AF65-F5344CB8AC3E}">
        <p14:creationId xmlns:p14="http://schemas.microsoft.com/office/powerpoint/2010/main" val="19652524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/>
          <p:cNvGraphicFramePr/>
          <p:nvPr/>
        </p:nvGraphicFramePr>
        <p:xfrm>
          <a:off x="1789985" y="979589"/>
          <a:ext cx="6096000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324471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74B100-2B2F-0149-8481-A3826F34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Buy out-of-the box in case…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D421DF5-11BB-E647-A015-A912D4BA4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the total purchase cost is much lower</a:t>
            </a:r>
          </a:p>
          <a:p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will take too long to build</a:t>
            </a:r>
          </a:p>
          <a:p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for fairly universal business problems (e.g. HR)</a:t>
            </a:r>
          </a:p>
          <a:p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if your business problem has already been solved by someone else, and there are already leaders in the market for such solutions</a:t>
            </a:r>
          </a:p>
          <a:p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Buying an off-the-shelf solution accelerates both market entry and future scaling</a:t>
            </a:r>
          </a:p>
        </p:txBody>
      </p:sp>
      <p:sp>
        <p:nvSpPr>
          <p:cNvPr id="6" name="Freeform 33">
            <a:extLst>
              <a:ext uri="{FF2B5EF4-FFF2-40B4-BE49-F238E27FC236}">
                <a16:creationId xmlns:a16="http://schemas.microsoft.com/office/drawing/2014/main" id="{EF0F25A3-C4A5-0B42-8B39-3DF0988610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0285" y="1397875"/>
            <a:ext cx="1814914" cy="1555531"/>
          </a:xfrm>
          <a:custGeom>
            <a:avLst/>
            <a:gdLst>
              <a:gd name="connsiteX0" fmla="*/ 71441 w 546572"/>
              <a:gd name="connsiteY0" fmla="*/ 291105 h 461407"/>
              <a:gd name="connsiteX1" fmla="*/ 80425 w 546572"/>
              <a:gd name="connsiteY1" fmla="*/ 299881 h 461407"/>
              <a:gd name="connsiteX2" fmla="*/ 71441 w 546572"/>
              <a:gd name="connsiteY2" fmla="*/ 308657 h 461407"/>
              <a:gd name="connsiteX3" fmla="*/ 62885 w 546572"/>
              <a:gd name="connsiteY3" fmla="*/ 299881 h 461407"/>
              <a:gd name="connsiteX4" fmla="*/ 71441 w 546572"/>
              <a:gd name="connsiteY4" fmla="*/ 291105 h 461407"/>
              <a:gd name="connsiteX5" fmla="*/ 59804 w 546572"/>
              <a:gd name="connsiteY5" fmla="*/ 261322 h 461407"/>
              <a:gd name="connsiteX6" fmla="*/ 17494 w 546572"/>
              <a:gd name="connsiteY6" fmla="*/ 304110 h 461407"/>
              <a:gd name="connsiteX7" fmla="*/ 156630 w 546572"/>
              <a:gd name="connsiteY7" fmla="*/ 444291 h 461407"/>
              <a:gd name="connsiteX8" fmla="*/ 199755 w 546572"/>
              <a:gd name="connsiteY8" fmla="*/ 401096 h 461407"/>
              <a:gd name="connsiteX9" fmla="*/ 506099 w 546572"/>
              <a:gd name="connsiteY9" fmla="*/ 179414 h 461407"/>
              <a:gd name="connsiteX10" fmla="*/ 491860 w 546572"/>
              <a:gd name="connsiteY10" fmla="*/ 187564 h 461407"/>
              <a:gd name="connsiteX11" fmla="*/ 438972 w 546572"/>
              <a:gd name="connsiteY11" fmla="*/ 267027 h 461407"/>
              <a:gd name="connsiteX12" fmla="*/ 412935 w 546572"/>
              <a:gd name="connsiteY12" fmla="*/ 280882 h 461407"/>
              <a:gd name="connsiteX13" fmla="*/ 400323 w 546572"/>
              <a:gd name="connsiteY13" fmla="*/ 280882 h 461407"/>
              <a:gd name="connsiteX14" fmla="*/ 367370 w 546572"/>
              <a:gd name="connsiteY14" fmla="*/ 307370 h 461407"/>
              <a:gd name="connsiteX15" fmla="*/ 276239 w 546572"/>
              <a:gd name="connsiteY15" fmla="*/ 307370 h 461407"/>
              <a:gd name="connsiteX16" fmla="*/ 268916 w 546572"/>
              <a:gd name="connsiteY16" fmla="*/ 300035 h 461407"/>
              <a:gd name="connsiteX17" fmla="*/ 276239 w 546572"/>
              <a:gd name="connsiteY17" fmla="*/ 293107 h 461407"/>
              <a:gd name="connsiteX18" fmla="*/ 367370 w 546572"/>
              <a:gd name="connsiteY18" fmla="*/ 293107 h 461407"/>
              <a:gd name="connsiteX19" fmla="*/ 386898 w 546572"/>
              <a:gd name="connsiteY19" fmla="*/ 274362 h 461407"/>
              <a:gd name="connsiteX20" fmla="*/ 386898 w 546572"/>
              <a:gd name="connsiteY20" fmla="*/ 273547 h 461407"/>
              <a:gd name="connsiteX21" fmla="*/ 386898 w 546572"/>
              <a:gd name="connsiteY21" fmla="*/ 272325 h 461407"/>
              <a:gd name="connsiteX22" fmla="*/ 367370 w 546572"/>
              <a:gd name="connsiteY22" fmla="*/ 253580 h 461407"/>
              <a:gd name="connsiteX23" fmla="*/ 276239 w 546572"/>
              <a:gd name="connsiteY23" fmla="*/ 253580 h 461407"/>
              <a:gd name="connsiteX24" fmla="*/ 270950 w 546572"/>
              <a:gd name="connsiteY24" fmla="*/ 251542 h 461407"/>
              <a:gd name="connsiteX25" fmla="*/ 220096 w 546572"/>
              <a:gd name="connsiteY25" fmla="*/ 231982 h 461407"/>
              <a:gd name="connsiteX26" fmla="*/ 183481 w 546572"/>
              <a:gd name="connsiteY26" fmla="*/ 231982 h 461407"/>
              <a:gd name="connsiteX27" fmla="*/ 134661 w 546572"/>
              <a:gd name="connsiteY27" fmla="*/ 249504 h 461407"/>
              <a:gd name="connsiteX28" fmla="*/ 99267 w 546572"/>
              <a:gd name="connsiteY28" fmla="*/ 280475 h 461407"/>
              <a:gd name="connsiteX29" fmla="*/ 185922 w 546572"/>
              <a:gd name="connsiteY29" fmla="*/ 366866 h 461407"/>
              <a:gd name="connsiteX30" fmla="*/ 402357 w 546572"/>
              <a:gd name="connsiteY30" fmla="*/ 366866 h 461407"/>
              <a:gd name="connsiteX31" fmla="*/ 475587 w 546572"/>
              <a:gd name="connsiteY31" fmla="*/ 289440 h 461407"/>
              <a:gd name="connsiteX32" fmla="*/ 528882 w 546572"/>
              <a:gd name="connsiteY32" fmla="*/ 208754 h 461407"/>
              <a:gd name="connsiteX33" fmla="*/ 532137 w 546572"/>
              <a:gd name="connsiteY33" fmla="*/ 194491 h 461407"/>
              <a:gd name="connsiteX34" fmla="*/ 524000 w 546572"/>
              <a:gd name="connsiteY34" fmla="*/ 182266 h 461407"/>
              <a:gd name="connsiteX35" fmla="*/ 506099 w 546572"/>
              <a:gd name="connsiteY35" fmla="*/ 179414 h 461407"/>
              <a:gd name="connsiteX36" fmla="*/ 503658 w 546572"/>
              <a:gd name="connsiteY36" fmla="*/ 165151 h 461407"/>
              <a:gd name="connsiteX37" fmla="*/ 531730 w 546572"/>
              <a:gd name="connsiteY37" fmla="*/ 170449 h 461407"/>
              <a:gd name="connsiteX38" fmla="*/ 545969 w 546572"/>
              <a:gd name="connsiteY38" fmla="*/ 192046 h 461407"/>
              <a:gd name="connsiteX39" fmla="*/ 540680 w 546572"/>
              <a:gd name="connsiteY39" fmla="*/ 216904 h 461407"/>
              <a:gd name="connsiteX40" fmla="*/ 487385 w 546572"/>
              <a:gd name="connsiteY40" fmla="*/ 297182 h 461407"/>
              <a:gd name="connsiteX41" fmla="*/ 402357 w 546572"/>
              <a:gd name="connsiteY41" fmla="*/ 381536 h 461407"/>
              <a:gd name="connsiteX42" fmla="*/ 199755 w 546572"/>
              <a:gd name="connsiteY42" fmla="*/ 381536 h 461407"/>
              <a:gd name="connsiteX43" fmla="*/ 214807 w 546572"/>
              <a:gd name="connsiteY43" fmla="*/ 396206 h 461407"/>
              <a:gd name="connsiteX44" fmla="*/ 214807 w 546572"/>
              <a:gd name="connsiteY44" fmla="*/ 406394 h 461407"/>
              <a:gd name="connsiteX45" fmla="*/ 161512 w 546572"/>
              <a:gd name="connsiteY45" fmla="*/ 458962 h 461407"/>
              <a:gd name="connsiteX46" fmla="*/ 156630 w 546572"/>
              <a:gd name="connsiteY46" fmla="*/ 461407 h 461407"/>
              <a:gd name="connsiteX47" fmla="*/ 151748 w 546572"/>
              <a:gd name="connsiteY47" fmla="*/ 458962 h 461407"/>
              <a:gd name="connsiteX48" fmla="*/ 2034 w 546572"/>
              <a:gd name="connsiteY48" fmla="*/ 309408 h 461407"/>
              <a:gd name="connsiteX49" fmla="*/ 0 w 546572"/>
              <a:gd name="connsiteY49" fmla="*/ 304110 h 461407"/>
              <a:gd name="connsiteX50" fmla="*/ 2034 w 546572"/>
              <a:gd name="connsiteY50" fmla="*/ 299220 h 461407"/>
              <a:gd name="connsiteX51" fmla="*/ 54515 w 546572"/>
              <a:gd name="connsiteY51" fmla="*/ 246244 h 461407"/>
              <a:gd name="connsiteX52" fmla="*/ 65093 w 546572"/>
              <a:gd name="connsiteY52" fmla="*/ 246244 h 461407"/>
              <a:gd name="connsiteX53" fmla="*/ 69161 w 546572"/>
              <a:gd name="connsiteY53" fmla="*/ 250320 h 461407"/>
              <a:gd name="connsiteX54" fmla="*/ 89096 w 546572"/>
              <a:gd name="connsiteY54" fmla="*/ 270287 h 461407"/>
              <a:gd name="connsiteX55" fmla="*/ 125304 w 546572"/>
              <a:gd name="connsiteY55" fmla="*/ 238502 h 461407"/>
              <a:gd name="connsiteX56" fmla="*/ 183481 w 546572"/>
              <a:gd name="connsiteY56" fmla="*/ 217719 h 461407"/>
              <a:gd name="connsiteX57" fmla="*/ 220096 w 546572"/>
              <a:gd name="connsiteY57" fmla="*/ 217719 h 461407"/>
              <a:gd name="connsiteX58" fmla="*/ 279087 w 546572"/>
              <a:gd name="connsiteY58" fmla="*/ 239317 h 461407"/>
              <a:gd name="connsiteX59" fmla="*/ 367370 w 546572"/>
              <a:gd name="connsiteY59" fmla="*/ 239317 h 461407"/>
              <a:gd name="connsiteX60" fmla="*/ 400323 w 546572"/>
              <a:gd name="connsiteY60" fmla="*/ 266212 h 461407"/>
              <a:gd name="connsiteX61" fmla="*/ 412935 w 546572"/>
              <a:gd name="connsiteY61" fmla="*/ 266212 h 461407"/>
              <a:gd name="connsiteX62" fmla="*/ 427174 w 546572"/>
              <a:gd name="connsiteY62" fmla="*/ 258877 h 461407"/>
              <a:gd name="connsiteX63" fmla="*/ 480062 w 546572"/>
              <a:gd name="connsiteY63" fmla="*/ 179821 h 461407"/>
              <a:gd name="connsiteX64" fmla="*/ 503658 w 546572"/>
              <a:gd name="connsiteY64" fmla="*/ 165151 h 461407"/>
              <a:gd name="connsiteX65" fmla="*/ 412144 w 546572"/>
              <a:gd name="connsiteY65" fmla="*/ 130994 h 461407"/>
              <a:gd name="connsiteX66" fmla="*/ 389920 w 546572"/>
              <a:gd name="connsiteY66" fmla="*/ 152891 h 461407"/>
              <a:gd name="connsiteX67" fmla="*/ 389920 w 546572"/>
              <a:gd name="connsiteY67" fmla="*/ 171950 h 461407"/>
              <a:gd name="connsiteX68" fmla="*/ 412144 w 546572"/>
              <a:gd name="connsiteY68" fmla="*/ 193847 h 461407"/>
              <a:gd name="connsiteX69" fmla="*/ 434367 w 546572"/>
              <a:gd name="connsiteY69" fmla="*/ 171950 h 461407"/>
              <a:gd name="connsiteX70" fmla="*/ 434367 w 546572"/>
              <a:gd name="connsiteY70" fmla="*/ 152891 h 461407"/>
              <a:gd name="connsiteX71" fmla="*/ 412144 w 546572"/>
              <a:gd name="connsiteY71" fmla="*/ 130994 h 461407"/>
              <a:gd name="connsiteX72" fmla="*/ 260121 w 546572"/>
              <a:gd name="connsiteY72" fmla="*/ 130994 h 461407"/>
              <a:gd name="connsiteX73" fmla="*/ 238721 w 546572"/>
              <a:gd name="connsiteY73" fmla="*/ 152891 h 461407"/>
              <a:gd name="connsiteX74" fmla="*/ 238721 w 546572"/>
              <a:gd name="connsiteY74" fmla="*/ 171950 h 461407"/>
              <a:gd name="connsiteX75" fmla="*/ 260121 w 546572"/>
              <a:gd name="connsiteY75" fmla="*/ 193847 h 461407"/>
              <a:gd name="connsiteX76" fmla="*/ 281924 w 546572"/>
              <a:gd name="connsiteY76" fmla="*/ 171950 h 461407"/>
              <a:gd name="connsiteX77" fmla="*/ 281924 w 546572"/>
              <a:gd name="connsiteY77" fmla="*/ 152891 h 461407"/>
              <a:gd name="connsiteX78" fmla="*/ 260121 w 546572"/>
              <a:gd name="connsiteY78" fmla="*/ 130994 h 461407"/>
              <a:gd name="connsiteX79" fmla="*/ 173179 w 546572"/>
              <a:gd name="connsiteY79" fmla="*/ 130994 h 461407"/>
              <a:gd name="connsiteX80" fmla="*/ 150956 w 546572"/>
              <a:gd name="connsiteY80" fmla="*/ 152891 h 461407"/>
              <a:gd name="connsiteX81" fmla="*/ 150956 w 546572"/>
              <a:gd name="connsiteY81" fmla="*/ 171950 h 461407"/>
              <a:gd name="connsiteX82" fmla="*/ 173179 w 546572"/>
              <a:gd name="connsiteY82" fmla="*/ 193847 h 461407"/>
              <a:gd name="connsiteX83" fmla="*/ 195402 w 546572"/>
              <a:gd name="connsiteY83" fmla="*/ 171950 h 461407"/>
              <a:gd name="connsiteX84" fmla="*/ 195402 w 546572"/>
              <a:gd name="connsiteY84" fmla="*/ 152891 h 461407"/>
              <a:gd name="connsiteX85" fmla="*/ 173179 w 546572"/>
              <a:gd name="connsiteY85" fmla="*/ 130994 h 461407"/>
              <a:gd name="connsiteX86" fmla="*/ 412144 w 546572"/>
              <a:gd name="connsiteY86" fmla="*/ 116801 h 461407"/>
              <a:gd name="connsiteX87" fmla="*/ 448772 w 546572"/>
              <a:gd name="connsiteY87" fmla="*/ 152891 h 461407"/>
              <a:gd name="connsiteX88" fmla="*/ 448772 w 546572"/>
              <a:gd name="connsiteY88" fmla="*/ 171950 h 461407"/>
              <a:gd name="connsiteX89" fmla="*/ 412144 w 546572"/>
              <a:gd name="connsiteY89" fmla="*/ 208040 h 461407"/>
              <a:gd name="connsiteX90" fmla="*/ 375516 w 546572"/>
              <a:gd name="connsiteY90" fmla="*/ 171950 h 461407"/>
              <a:gd name="connsiteX91" fmla="*/ 375516 w 546572"/>
              <a:gd name="connsiteY91" fmla="*/ 152891 h 461407"/>
              <a:gd name="connsiteX92" fmla="*/ 412144 w 546572"/>
              <a:gd name="connsiteY92" fmla="*/ 116801 h 461407"/>
              <a:gd name="connsiteX93" fmla="*/ 260121 w 546572"/>
              <a:gd name="connsiteY93" fmla="*/ 116801 h 461407"/>
              <a:gd name="connsiteX94" fmla="*/ 296055 w 546572"/>
              <a:gd name="connsiteY94" fmla="*/ 152891 h 461407"/>
              <a:gd name="connsiteX95" fmla="*/ 296055 w 546572"/>
              <a:gd name="connsiteY95" fmla="*/ 171950 h 461407"/>
              <a:gd name="connsiteX96" fmla="*/ 260121 w 546572"/>
              <a:gd name="connsiteY96" fmla="*/ 208040 h 461407"/>
              <a:gd name="connsiteX97" fmla="*/ 224590 w 546572"/>
              <a:gd name="connsiteY97" fmla="*/ 171950 h 461407"/>
              <a:gd name="connsiteX98" fmla="*/ 224590 w 546572"/>
              <a:gd name="connsiteY98" fmla="*/ 152891 h 461407"/>
              <a:gd name="connsiteX99" fmla="*/ 260121 w 546572"/>
              <a:gd name="connsiteY99" fmla="*/ 116801 h 461407"/>
              <a:gd name="connsiteX100" fmla="*/ 173179 w 546572"/>
              <a:gd name="connsiteY100" fmla="*/ 116801 h 461407"/>
              <a:gd name="connsiteX101" fmla="*/ 209806 w 546572"/>
              <a:gd name="connsiteY101" fmla="*/ 152891 h 461407"/>
              <a:gd name="connsiteX102" fmla="*/ 209806 w 546572"/>
              <a:gd name="connsiteY102" fmla="*/ 171950 h 461407"/>
              <a:gd name="connsiteX103" fmla="*/ 173179 w 546572"/>
              <a:gd name="connsiteY103" fmla="*/ 208040 h 461407"/>
              <a:gd name="connsiteX104" fmla="*/ 136552 w 546572"/>
              <a:gd name="connsiteY104" fmla="*/ 171950 h 461407"/>
              <a:gd name="connsiteX105" fmla="*/ 136552 w 546572"/>
              <a:gd name="connsiteY105" fmla="*/ 152891 h 461407"/>
              <a:gd name="connsiteX106" fmla="*/ 173179 w 546572"/>
              <a:gd name="connsiteY106" fmla="*/ 116801 h 461407"/>
              <a:gd name="connsiteX107" fmla="*/ 340199 w 546572"/>
              <a:gd name="connsiteY107" fmla="*/ 115812 h 461407"/>
              <a:gd name="connsiteX108" fmla="*/ 345428 w 546572"/>
              <a:gd name="connsiteY108" fmla="*/ 122675 h 461407"/>
              <a:gd name="connsiteX109" fmla="*/ 345428 w 546572"/>
              <a:gd name="connsiteY109" fmla="*/ 192113 h 461407"/>
              <a:gd name="connsiteX110" fmla="*/ 357496 w 546572"/>
              <a:gd name="connsiteY110" fmla="*/ 192113 h 461407"/>
              <a:gd name="connsiteX111" fmla="*/ 364334 w 546572"/>
              <a:gd name="connsiteY111" fmla="*/ 198977 h 461407"/>
              <a:gd name="connsiteX112" fmla="*/ 357496 w 546572"/>
              <a:gd name="connsiteY112" fmla="*/ 206243 h 461407"/>
              <a:gd name="connsiteX113" fmla="*/ 318075 w 546572"/>
              <a:gd name="connsiteY113" fmla="*/ 206243 h 461407"/>
              <a:gd name="connsiteX114" fmla="*/ 310834 w 546572"/>
              <a:gd name="connsiteY114" fmla="*/ 198977 h 461407"/>
              <a:gd name="connsiteX115" fmla="*/ 318075 w 546572"/>
              <a:gd name="connsiteY115" fmla="*/ 192113 h 461407"/>
              <a:gd name="connsiteX116" fmla="*/ 330947 w 546572"/>
              <a:gd name="connsiteY116" fmla="*/ 192113 h 461407"/>
              <a:gd name="connsiteX117" fmla="*/ 330947 w 546572"/>
              <a:gd name="connsiteY117" fmla="*/ 146090 h 461407"/>
              <a:gd name="connsiteX118" fmla="*/ 324913 w 546572"/>
              <a:gd name="connsiteY118" fmla="*/ 155375 h 461407"/>
              <a:gd name="connsiteX119" fmla="*/ 315259 w 546572"/>
              <a:gd name="connsiteY119" fmla="*/ 157394 h 461407"/>
              <a:gd name="connsiteX120" fmla="*/ 313248 w 546572"/>
              <a:gd name="connsiteY120" fmla="*/ 147301 h 461407"/>
              <a:gd name="connsiteX121" fmla="*/ 332154 w 546572"/>
              <a:gd name="connsiteY121" fmla="*/ 118638 h 461407"/>
              <a:gd name="connsiteX122" fmla="*/ 340199 w 546572"/>
              <a:gd name="connsiteY122" fmla="*/ 115812 h 461407"/>
              <a:gd name="connsiteX123" fmla="*/ 412144 w 546572"/>
              <a:gd name="connsiteY123" fmla="*/ 14192 h 461407"/>
              <a:gd name="connsiteX124" fmla="*/ 389920 w 546572"/>
              <a:gd name="connsiteY124" fmla="*/ 36089 h 461407"/>
              <a:gd name="connsiteX125" fmla="*/ 389920 w 546572"/>
              <a:gd name="connsiteY125" fmla="*/ 55148 h 461407"/>
              <a:gd name="connsiteX126" fmla="*/ 412144 w 546572"/>
              <a:gd name="connsiteY126" fmla="*/ 77045 h 461407"/>
              <a:gd name="connsiteX127" fmla="*/ 434367 w 546572"/>
              <a:gd name="connsiteY127" fmla="*/ 55148 h 461407"/>
              <a:gd name="connsiteX128" fmla="*/ 434367 w 546572"/>
              <a:gd name="connsiteY128" fmla="*/ 36089 h 461407"/>
              <a:gd name="connsiteX129" fmla="*/ 412144 w 546572"/>
              <a:gd name="connsiteY129" fmla="*/ 14192 h 461407"/>
              <a:gd name="connsiteX130" fmla="*/ 173179 w 546572"/>
              <a:gd name="connsiteY130" fmla="*/ 14192 h 461407"/>
              <a:gd name="connsiteX131" fmla="*/ 150956 w 546572"/>
              <a:gd name="connsiteY131" fmla="*/ 36089 h 461407"/>
              <a:gd name="connsiteX132" fmla="*/ 150956 w 546572"/>
              <a:gd name="connsiteY132" fmla="*/ 55148 h 461407"/>
              <a:gd name="connsiteX133" fmla="*/ 173179 w 546572"/>
              <a:gd name="connsiteY133" fmla="*/ 77045 h 461407"/>
              <a:gd name="connsiteX134" fmla="*/ 195402 w 546572"/>
              <a:gd name="connsiteY134" fmla="*/ 55148 h 461407"/>
              <a:gd name="connsiteX135" fmla="*/ 195402 w 546572"/>
              <a:gd name="connsiteY135" fmla="*/ 36089 h 461407"/>
              <a:gd name="connsiteX136" fmla="*/ 173179 w 546572"/>
              <a:gd name="connsiteY136" fmla="*/ 14192 h 461407"/>
              <a:gd name="connsiteX137" fmla="*/ 339343 w 546572"/>
              <a:gd name="connsiteY137" fmla="*/ 807 h 461407"/>
              <a:gd name="connsiteX138" fmla="*/ 344667 w 546572"/>
              <a:gd name="connsiteY138" fmla="*/ 7670 h 461407"/>
              <a:gd name="connsiteX139" fmla="*/ 344667 w 546572"/>
              <a:gd name="connsiteY139" fmla="*/ 77109 h 461407"/>
              <a:gd name="connsiteX140" fmla="*/ 356954 w 546572"/>
              <a:gd name="connsiteY140" fmla="*/ 77109 h 461407"/>
              <a:gd name="connsiteX141" fmla="*/ 364326 w 546572"/>
              <a:gd name="connsiteY141" fmla="*/ 84376 h 461407"/>
              <a:gd name="connsiteX142" fmla="*/ 356954 w 546572"/>
              <a:gd name="connsiteY142" fmla="*/ 91239 h 461407"/>
              <a:gd name="connsiteX143" fmla="*/ 316409 w 546572"/>
              <a:gd name="connsiteY143" fmla="*/ 91239 h 461407"/>
              <a:gd name="connsiteX144" fmla="*/ 309037 w 546572"/>
              <a:gd name="connsiteY144" fmla="*/ 84376 h 461407"/>
              <a:gd name="connsiteX145" fmla="*/ 316409 w 546572"/>
              <a:gd name="connsiteY145" fmla="*/ 77109 h 461407"/>
              <a:gd name="connsiteX146" fmla="*/ 330333 w 546572"/>
              <a:gd name="connsiteY146" fmla="*/ 77109 h 461407"/>
              <a:gd name="connsiteX147" fmla="*/ 330333 w 546572"/>
              <a:gd name="connsiteY147" fmla="*/ 31086 h 461407"/>
              <a:gd name="connsiteX148" fmla="*/ 324190 w 546572"/>
              <a:gd name="connsiteY148" fmla="*/ 40371 h 461407"/>
              <a:gd name="connsiteX149" fmla="*/ 313952 w 546572"/>
              <a:gd name="connsiteY149" fmla="*/ 41986 h 461407"/>
              <a:gd name="connsiteX150" fmla="*/ 311904 w 546572"/>
              <a:gd name="connsiteY150" fmla="*/ 32297 h 461407"/>
              <a:gd name="connsiteX151" fmla="*/ 331562 w 546572"/>
              <a:gd name="connsiteY151" fmla="*/ 4037 h 461407"/>
              <a:gd name="connsiteX152" fmla="*/ 339343 w 546572"/>
              <a:gd name="connsiteY152" fmla="*/ 807 h 461407"/>
              <a:gd name="connsiteX153" fmla="*/ 262939 w 546572"/>
              <a:gd name="connsiteY153" fmla="*/ 807 h 461407"/>
              <a:gd name="connsiteX154" fmla="*/ 268169 w 546572"/>
              <a:gd name="connsiteY154" fmla="*/ 7670 h 461407"/>
              <a:gd name="connsiteX155" fmla="*/ 268169 w 546572"/>
              <a:gd name="connsiteY155" fmla="*/ 77109 h 461407"/>
              <a:gd name="connsiteX156" fmla="*/ 279834 w 546572"/>
              <a:gd name="connsiteY156" fmla="*/ 77109 h 461407"/>
              <a:gd name="connsiteX157" fmla="*/ 287075 w 546572"/>
              <a:gd name="connsiteY157" fmla="*/ 84376 h 461407"/>
              <a:gd name="connsiteX158" fmla="*/ 279834 w 546572"/>
              <a:gd name="connsiteY158" fmla="*/ 91239 h 461407"/>
              <a:gd name="connsiteX159" fmla="*/ 240413 w 546572"/>
              <a:gd name="connsiteY159" fmla="*/ 91239 h 461407"/>
              <a:gd name="connsiteX160" fmla="*/ 233575 w 546572"/>
              <a:gd name="connsiteY160" fmla="*/ 84376 h 461407"/>
              <a:gd name="connsiteX161" fmla="*/ 240413 w 546572"/>
              <a:gd name="connsiteY161" fmla="*/ 77109 h 461407"/>
              <a:gd name="connsiteX162" fmla="*/ 254090 w 546572"/>
              <a:gd name="connsiteY162" fmla="*/ 77109 h 461407"/>
              <a:gd name="connsiteX163" fmla="*/ 254090 w 546572"/>
              <a:gd name="connsiteY163" fmla="*/ 31086 h 461407"/>
              <a:gd name="connsiteX164" fmla="*/ 248056 w 546572"/>
              <a:gd name="connsiteY164" fmla="*/ 40371 h 461407"/>
              <a:gd name="connsiteX165" fmla="*/ 238000 w 546572"/>
              <a:gd name="connsiteY165" fmla="*/ 41986 h 461407"/>
              <a:gd name="connsiteX166" fmla="*/ 236391 w 546572"/>
              <a:gd name="connsiteY166" fmla="*/ 32297 h 461407"/>
              <a:gd name="connsiteX167" fmla="*/ 255297 w 546572"/>
              <a:gd name="connsiteY167" fmla="*/ 4037 h 461407"/>
              <a:gd name="connsiteX168" fmla="*/ 262939 w 546572"/>
              <a:gd name="connsiteY168" fmla="*/ 807 h 461407"/>
              <a:gd name="connsiteX169" fmla="*/ 412144 w 546572"/>
              <a:gd name="connsiteY169" fmla="*/ 0 h 461407"/>
              <a:gd name="connsiteX170" fmla="*/ 448772 w 546572"/>
              <a:gd name="connsiteY170" fmla="*/ 36089 h 461407"/>
              <a:gd name="connsiteX171" fmla="*/ 448772 w 546572"/>
              <a:gd name="connsiteY171" fmla="*/ 55148 h 461407"/>
              <a:gd name="connsiteX172" fmla="*/ 412144 w 546572"/>
              <a:gd name="connsiteY172" fmla="*/ 91237 h 461407"/>
              <a:gd name="connsiteX173" fmla="*/ 375516 w 546572"/>
              <a:gd name="connsiteY173" fmla="*/ 55148 h 461407"/>
              <a:gd name="connsiteX174" fmla="*/ 375516 w 546572"/>
              <a:gd name="connsiteY174" fmla="*/ 36089 h 461407"/>
              <a:gd name="connsiteX175" fmla="*/ 412144 w 546572"/>
              <a:gd name="connsiteY175" fmla="*/ 0 h 461407"/>
              <a:gd name="connsiteX176" fmla="*/ 173179 w 546572"/>
              <a:gd name="connsiteY176" fmla="*/ 0 h 461407"/>
              <a:gd name="connsiteX177" fmla="*/ 209806 w 546572"/>
              <a:gd name="connsiteY177" fmla="*/ 36089 h 461407"/>
              <a:gd name="connsiteX178" fmla="*/ 209806 w 546572"/>
              <a:gd name="connsiteY178" fmla="*/ 55148 h 461407"/>
              <a:gd name="connsiteX179" fmla="*/ 173179 w 546572"/>
              <a:gd name="connsiteY179" fmla="*/ 91237 h 461407"/>
              <a:gd name="connsiteX180" fmla="*/ 136552 w 546572"/>
              <a:gd name="connsiteY180" fmla="*/ 55148 h 461407"/>
              <a:gd name="connsiteX181" fmla="*/ 136552 w 546572"/>
              <a:gd name="connsiteY181" fmla="*/ 36089 h 461407"/>
              <a:gd name="connsiteX182" fmla="*/ 173179 w 546572"/>
              <a:gd name="connsiteY182" fmla="*/ 0 h 46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6572" h="461407">
                <a:moveTo>
                  <a:pt x="71441" y="291105"/>
                </a:moveTo>
                <a:cubicBezTo>
                  <a:pt x="76575" y="291105"/>
                  <a:pt x="80425" y="294866"/>
                  <a:pt x="80425" y="299881"/>
                </a:cubicBezTo>
                <a:cubicBezTo>
                  <a:pt x="80425" y="304478"/>
                  <a:pt x="76575" y="308657"/>
                  <a:pt x="71441" y="308657"/>
                </a:cubicBezTo>
                <a:cubicBezTo>
                  <a:pt x="66307" y="308657"/>
                  <a:pt x="62885" y="304478"/>
                  <a:pt x="62885" y="299881"/>
                </a:cubicBezTo>
                <a:cubicBezTo>
                  <a:pt x="62885" y="294866"/>
                  <a:pt x="66307" y="291105"/>
                  <a:pt x="71441" y="291105"/>
                </a:cubicBezTo>
                <a:close/>
                <a:moveTo>
                  <a:pt x="59804" y="261322"/>
                </a:moveTo>
                <a:lnTo>
                  <a:pt x="17494" y="304110"/>
                </a:lnTo>
                <a:lnTo>
                  <a:pt x="156630" y="444291"/>
                </a:lnTo>
                <a:lnTo>
                  <a:pt x="199755" y="401096"/>
                </a:lnTo>
                <a:close/>
                <a:moveTo>
                  <a:pt x="506099" y="179414"/>
                </a:moveTo>
                <a:cubicBezTo>
                  <a:pt x="499997" y="180636"/>
                  <a:pt x="494301" y="183489"/>
                  <a:pt x="491860" y="187564"/>
                </a:cubicBezTo>
                <a:lnTo>
                  <a:pt x="438972" y="267027"/>
                </a:lnTo>
                <a:cubicBezTo>
                  <a:pt x="432870" y="275177"/>
                  <a:pt x="423106" y="280882"/>
                  <a:pt x="412935" y="280882"/>
                </a:cubicBezTo>
                <a:lnTo>
                  <a:pt x="400323" y="280882"/>
                </a:lnTo>
                <a:cubicBezTo>
                  <a:pt x="396662" y="295552"/>
                  <a:pt x="383643" y="307370"/>
                  <a:pt x="367370" y="307370"/>
                </a:cubicBezTo>
                <a:lnTo>
                  <a:pt x="276239" y="307370"/>
                </a:lnTo>
                <a:cubicBezTo>
                  <a:pt x="272171" y="307370"/>
                  <a:pt x="268916" y="303703"/>
                  <a:pt x="268916" y="300035"/>
                </a:cubicBezTo>
                <a:cubicBezTo>
                  <a:pt x="268916" y="295960"/>
                  <a:pt x="272171" y="293107"/>
                  <a:pt x="276239" y="293107"/>
                </a:cubicBezTo>
                <a:lnTo>
                  <a:pt x="367370" y="293107"/>
                </a:lnTo>
                <a:cubicBezTo>
                  <a:pt x="377947" y="293107"/>
                  <a:pt x="386084" y="284957"/>
                  <a:pt x="386898" y="274362"/>
                </a:cubicBezTo>
                <a:cubicBezTo>
                  <a:pt x="386898" y="273955"/>
                  <a:pt x="386898" y="273955"/>
                  <a:pt x="386898" y="273547"/>
                </a:cubicBezTo>
                <a:cubicBezTo>
                  <a:pt x="386898" y="273140"/>
                  <a:pt x="386898" y="272732"/>
                  <a:pt x="386898" y="272325"/>
                </a:cubicBezTo>
                <a:cubicBezTo>
                  <a:pt x="386491" y="262137"/>
                  <a:pt x="377947" y="253580"/>
                  <a:pt x="367370" y="253580"/>
                </a:cubicBezTo>
                <a:lnTo>
                  <a:pt x="276239" y="253580"/>
                </a:lnTo>
                <a:cubicBezTo>
                  <a:pt x="274612" y="253580"/>
                  <a:pt x="272578" y="252765"/>
                  <a:pt x="270950" y="251542"/>
                </a:cubicBezTo>
                <a:cubicBezTo>
                  <a:pt x="258338" y="238909"/>
                  <a:pt x="240031" y="231982"/>
                  <a:pt x="220096" y="231982"/>
                </a:cubicBezTo>
                <a:lnTo>
                  <a:pt x="183481" y="231982"/>
                </a:lnTo>
                <a:cubicBezTo>
                  <a:pt x="165174" y="231982"/>
                  <a:pt x="147273" y="238502"/>
                  <a:pt x="134661" y="249504"/>
                </a:cubicBezTo>
                <a:lnTo>
                  <a:pt x="99267" y="280475"/>
                </a:lnTo>
                <a:lnTo>
                  <a:pt x="185922" y="366866"/>
                </a:lnTo>
                <a:lnTo>
                  <a:pt x="402357" y="366866"/>
                </a:lnTo>
                <a:cubicBezTo>
                  <a:pt x="416596" y="366866"/>
                  <a:pt x="441413" y="340785"/>
                  <a:pt x="475587" y="289440"/>
                </a:cubicBezTo>
                <a:lnTo>
                  <a:pt x="528882" y="208754"/>
                </a:lnTo>
                <a:cubicBezTo>
                  <a:pt x="532137" y="204679"/>
                  <a:pt x="532950" y="199381"/>
                  <a:pt x="532137" y="194491"/>
                </a:cubicBezTo>
                <a:cubicBezTo>
                  <a:pt x="530916" y="189601"/>
                  <a:pt x="528068" y="185119"/>
                  <a:pt x="524000" y="182266"/>
                </a:cubicBezTo>
                <a:cubicBezTo>
                  <a:pt x="519525" y="179414"/>
                  <a:pt x="513016" y="178191"/>
                  <a:pt x="506099" y="179414"/>
                </a:cubicBezTo>
                <a:close/>
                <a:moveTo>
                  <a:pt x="503658" y="165151"/>
                </a:moveTo>
                <a:cubicBezTo>
                  <a:pt x="514236" y="163521"/>
                  <a:pt x="524000" y="165559"/>
                  <a:pt x="531730" y="170449"/>
                </a:cubicBezTo>
                <a:cubicBezTo>
                  <a:pt x="539053" y="175339"/>
                  <a:pt x="544342" y="183081"/>
                  <a:pt x="545969" y="192046"/>
                </a:cubicBezTo>
                <a:cubicBezTo>
                  <a:pt x="547596" y="200196"/>
                  <a:pt x="545969" y="209569"/>
                  <a:pt x="540680" y="216904"/>
                </a:cubicBezTo>
                <a:lnTo>
                  <a:pt x="487385" y="297182"/>
                </a:lnTo>
                <a:cubicBezTo>
                  <a:pt x="459721" y="338748"/>
                  <a:pt x="427988" y="381536"/>
                  <a:pt x="402357" y="381536"/>
                </a:cubicBezTo>
                <a:lnTo>
                  <a:pt x="199755" y="381536"/>
                </a:lnTo>
                <a:lnTo>
                  <a:pt x="214807" y="396206"/>
                </a:lnTo>
                <a:cubicBezTo>
                  <a:pt x="217248" y="399059"/>
                  <a:pt x="217248" y="403541"/>
                  <a:pt x="214807" y="406394"/>
                </a:cubicBezTo>
                <a:lnTo>
                  <a:pt x="161512" y="458962"/>
                </a:lnTo>
                <a:cubicBezTo>
                  <a:pt x="160292" y="460592"/>
                  <a:pt x="158664" y="461407"/>
                  <a:pt x="156630" y="461407"/>
                </a:cubicBezTo>
                <a:cubicBezTo>
                  <a:pt x="155003" y="461407"/>
                  <a:pt x="153376" y="460592"/>
                  <a:pt x="151748" y="458962"/>
                </a:cubicBezTo>
                <a:lnTo>
                  <a:pt x="2034" y="309408"/>
                </a:lnTo>
                <a:cubicBezTo>
                  <a:pt x="814" y="308185"/>
                  <a:pt x="0" y="306148"/>
                  <a:pt x="0" y="304110"/>
                </a:cubicBezTo>
                <a:cubicBezTo>
                  <a:pt x="0" y="302480"/>
                  <a:pt x="814" y="300443"/>
                  <a:pt x="2034" y="299220"/>
                </a:cubicBezTo>
                <a:lnTo>
                  <a:pt x="54515" y="246244"/>
                </a:lnTo>
                <a:cubicBezTo>
                  <a:pt x="57363" y="243392"/>
                  <a:pt x="61838" y="243392"/>
                  <a:pt x="65093" y="246244"/>
                </a:cubicBezTo>
                <a:lnTo>
                  <a:pt x="69161" y="250320"/>
                </a:lnTo>
                <a:lnTo>
                  <a:pt x="89096" y="270287"/>
                </a:lnTo>
                <a:lnTo>
                  <a:pt x="125304" y="238502"/>
                </a:lnTo>
                <a:cubicBezTo>
                  <a:pt x="140764" y="225054"/>
                  <a:pt x="161512" y="217719"/>
                  <a:pt x="183481" y="217719"/>
                </a:cubicBezTo>
                <a:lnTo>
                  <a:pt x="220096" y="217719"/>
                </a:lnTo>
                <a:cubicBezTo>
                  <a:pt x="242472" y="217719"/>
                  <a:pt x="263627" y="225462"/>
                  <a:pt x="279087" y="239317"/>
                </a:cubicBezTo>
                <a:lnTo>
                  <a:pt x="367370" y="239317"/>
                </a:lnTo>
                <a:cubicBezTo>
                  <a:pt x="383643" y="239317"/>
                  <a:pt x="397475" y="251135"/>
                  <a:pt x="400323" y="266212"/>
                </a:cubicBezTo>
                <a:lnTo>
                  <a:pt x="412935" y="266212"/>
                </a:lnTo>
                <a:cubicBezTo>
                  <a:pt x="418630" y="266212"/>
                  <a:pt x="423919" y="263360"/>
                  <a:pt x="427174" y="258877"/>
                </a:cubicBezTo>
                <a:lnTo>
                  <a:pt x="480062" y="179821"/>
                </a:lnTo>
                <a:cubicBezTo>
                  <a:pt x="484944" y="172079"/>
                  <a:pt x="493488" y="166781"/>
                  <a:pt x="503658" y="165151"/>
                </a:cubicBezTo>
                <a:close/>
                <a:moveTo>
                  <a:pt x="412144" y="130994"/>
                </a:moveTo>
                <a:cubicBezTo>
                  <a:pt x="400209" y="130994"/>
                  <a:pt x="389920" y="141131"/>
                  <a:pt x="389920" y="152891"/>
                </a:cubicBezTo>
                <a:lnTo>
                  <a:pt x="389920" y="171950"/>
                </a:lnTo>
                <a:cubicBezTo>
                  <a:pt x="389920" y="184115"/>
                  <a:pt x="400209" y="193847"/>
                  <a:pt x="412144" y="193847"/>
                </a:cubicBezTo>
                <a:cubicBezTo>
                  <a:pt x="424079" y="193847"/>
                  <a:pt x="434367" y="184115"/>
                  <a:pt x="434367" y="171950"/>
                </a:cubicBezTo>
                <a:lnTo>
                  <a:pt x="434367" y="152891"/>
                </a:lnTo>
                <a:cubicBezTo>
                  <a:pt x="434367" y="141131"/>
                  <a:pt x="424079" y="130994"/>
                  <a:pt x="412144" y="130994"/>
                </a:cubicBezTo>
                <a:close/>
                <a:moveTo>
                  <a:pt x="260121" y="130994"/>
                </a:moveTo>
                <a:cubicBezTo>
                  <a:pt x="248412" y="130994"/>
                  <a:pt x="238721" y="141131"/>
                  <a:pt x="238721" y="152891"/>
                </a:cubicBezTo>
                <a:lnTo>
                  <a:pt x="238721" y="171950"/>
                </a:lnTo>
                <a:cubicBezTo>
                  <a:pt x="238721" y="184115"/>
                  <a:pt x="248412" y="193847"/>
                  <a:pt x="260121" y="193847"/>
                </a:cubicBezTo>
                <a:cubicBezTo>
                  <a:pt x="272233" y="193847"/>
                  <a:pt x="281924" y="184115"/>
                  <a:pt x="281924" y="171950"/>
                </a:cubicBezTo>
                <a:lnTo>
                  <a:pt x="281924" y="152891"/>
                </a:lnTo>
                <a:cubicBezTo>
                  <a:pt x="281924" y="141131"/>
                  <a:pt x="272233" y="130994"/>
                  <a:pt x="260121" y="130994"/>
                </a:cubicBezTo>
                <a:close/>
                <a:moveTo>
                  <a:pt x="173179" y="130994"/>
                </a:moveTo>
                <a:cubicBezTo>
                  <a:pt x="160833" y="130994"/>
                  <a:pt x="150956" y="141131"/>
                  <a:pt x="150956" y="152891"/>
                </a:cubicBezTo>
                <a:lnTo>
                  <a:pt x="150956" y="171950"/>
                </a:lnTo>
                <a:cubicBezTo>
                  <a:pt x="150956" y="184115"/>
                  <a:pt x="160833" y="193847"/>
                  <a:pt x="173179" y="193847"/>
                </a:cubicBezTo>
                <a:cubicBezTo>
                  <a:pt x="185114" y="193847"/>
                  <a:pt x="195402" y="184115"/>
                  <a:pt x="195402" y="171950"/>
                </a:cubicBezTo>
                <a:lnTo>
                  <a:pt x="195402" y="152891"/>
                </a:lnTo>
                <a:cubicBezTo>
                  <a:pt x="195402" y="141131"/>
                  <a:pt x="185114" y="130994"/>
                  <a:pt x="173179" y="130994"/>
                </a:cubicBezTo>
                <a:close/>
                <a:moveTo>
                  <a:pt x="412144" y="116801"/>
                </a:moveTo>
                <a:cubicBezTo>
                  <a:pt x="431898" y="116801"/>
                  <a:pt x="448772" y="133427"/>
                  <a:pt x="448772" y="152891"/>
                </a:cubicBezTo>
                <a:lnTo>
                  <a:pt x="448772" y="171950"/>
                </a:lnTo>
                <a:cubicBezTo>
                  <a:pt x="448772" y="191819"/>
                  <a:pt x="431898" y="208040"/>
                  <a:pt x="412144" y="208040"/>
                </a:cubicBezTo>
                <a:cubicBezTo>
                  <a:pt x="392390" y="208040"/>
                  <a:pt x="375516" y="191819"/>
                  <a:pt x="375516" y="171950"/>
                </a:cubicBezTo>
                <a:lnTo>
                  <a:pt x="375516" y="152891"/>
                </a:lnTo>
                <a:cubicBezTo>
                  <a:pt x="375516" y="133427"/>
                  <a:pt x="392390" y="116801"/>
                  <a:pt x="412144" y="116801"/>
                </a:cubicBezTo>
                <a:close/>
                <a:moveTo>
                  <a:pt x="260121" y="116801"/>
                </a:moveTo>
                <a:cubicBezTo>
                  <a:pt x="279905" y="116801"/>
                  <a:pt x="296055" y="133427"/>
                  <a:pt x="296055" y="152891"/>
                </a:cubicBezTo>
                <a:lnTo>
                  <a:pt x="296055" y="171950"/>
                </a:lnTo>
                <a:cubicBezTo>
                  <a:pt x="296055" y="191819"/>
                  <a:pt x="279905" y="208040"/>
                  <a:pt x="260121" y="208040"/>
                </a:cubicBezTo>
                <a:cubicBezTo>
                  <a:pt x="240740" y="208040"/>
                  <a:pt x="224590" y="191819"/>
                  <a:pt x="224590" y="171950"/>
                </a:cubicBezTo>
                <a:lnTo>
                  <a:pt x="224590" y="152891"/>
                </a:lnTo>
                <a:cubicBezTo>
                  <a:pt x="224590" y="133427"/>
                  <a:pt x="240740" y="116801"/>
                  <a:pt x="260121" y="116801"/>
                </a:cubicBezTo>
                <a:close/>
                <a:moveTo>
                  <a:pt x="173179" y="116801"/>
                </a:moveTo>
                <a:cubicBezTo>
                  <a:pt x="193345" y="116801"/>
                  <a:pt x="209806" y="133427"/>
                  <a:pt x="209806" y="152891"/>
                </a:cubicBezTo>
                <a:lnTo>
                  <a:pt x="209806" y="171950"/>
                </a:lnTo>
                <a:cubicBezTo>
                  <a:pt x="209806" y="191819"/>
                  <a:pt x="193345" y="208040"/>
                  <a:pt x="173179" y="208040"/>
                </a:cubicBezTo>
                <a:cubicBezTo>
                  <a:pt x="153425" y="208040"/>
                  <a:pt x="136552" y="191819"/>
                  <a:pt x="136552" y="171950"/>
                </a:cubicBezTo>
                <a:lnTo>
                  <a:pt x="136552" y="152891"/>
                </a:lnTo>
                <a:cubicBezTo>
                  <a:pt x="136552" y="133427"/>
                  <a:pt x="153425" y="116801"/>
                  <a:pt x="173179" y="116801"/>
                </a:cubicBezTo>
                <a:close/>
                <a:moveTo>
                  <a:pt x="340199" y="115812"/>
                </a:moveTo>
                <a:cubicBezTo>
                  <a:pt x="343014" y="116619"/>
                  <a:pt x="345428" y="119445"/>
                  <a:pt x="345428" y="122675"/>
                </a:cubicBezTo>
                <a:lnTo>
                  <a:pt x="345428" y="192113"/>
                </a:lnTo>
                <a:lnTo>
                  <a:pt x="357496" y="192113"/>
                </a:lnTo>
                <a:cubicBezTo>
                  <a:pt x="361518" y="192113"/>
                  <a:pt x="364334" y="195343"/>
                  <a:pt x="364334" y="198977"/>
                </a:cubicBezTo>
                <a:cubicBezTo>
                  <a:pt x="364334" y="203014"/>
                  <a:pt x="361518" y="206243"/>
                  <a:pt x="357496" y="206243"/>
                </a:cubicBezTo>
                <a:lnTo>
                  <a:pt x="318075" y="206243"/>
                </a:lnTo>
                <a:cubicBezTo>
                  <a:pt x="313650" y="206243"/>
                  <a:pt x="310834" y="203014"/>
                  <a:pt x="310834" y="198977"/>
                </a:cubicBezTo>
                <a:cubicBezTo>
                  <a:pt x="310834" y="195343"/>
                  <a:pt x="313650" y="192113"/>
                  <a:pt x="318075" y="192113"/>
                </a:cubicBezTo>
                <a:lnTo>
                  <a:pt x="330947" y="192113"/>
                </a:lnTo>
                <a:lnTo>
                  <a:pt x="330947" y="146090"/>
                </a:lnTo>
                <a:lnTo>
                  <a:pt x="324913" y="155375"/>
                </a:lnTo>
                <a:cubicBezTo>
                  <a:pt x="322902" y="158605"/>
                  <a:pt x="318477" y="159413"/>
                  <a:pt x="315259" y="157394"/>
                </a:cubicBezTo>
                <a:cubicBezTo>
                  <a:pt x="312041" y="154972"/>
                  <a:pt x="310834" y="150531"/>
                  <a:pt x="313248" y="147301"/>
                </a:cubicBezTo>
                <a:lnTo>
                  <a:pt x="332154" y="118638"/>
                </a:lnTo>
                <a:cubicBezTo>
                  <a:pt x="334165" y="116215"/>
                  <a:pt x="337383" y="115004"/>
                  <a:pt x="340199" y="115812"/>
                </a:cubicBezTo>
                <a:close/>
                <a:moveTo>
                  <a:pt x="412144" y="14192"/>
                </a:moveTo>
                <a:cubicBezTo>
                  <a:pt x="400209" y="14192"/>
                  <a:pt x="389920" y="24330"/>
                  <a:pt x="389920" y="36089"/>
                </a:cubicBezTo>
                <a:lnTo>
                  <a:pt x="389920" y="55148"/>
                </a:lnTo>
                <a:cubicBezTo>
                  <a:pt x="389920" y="67313"/>
                  <a:pt x="400209" y="77045"/>
                  <a:pt x="412144" y="77045"/>
                </a:cubicBezTo>
                <a:cubicBezTo>
                  <a:pt x="424079" y="77045"/>
                  <a:pt x="434367" y="67313"/>
                  <a:pt x="434367" y="55148"/>
                </a:cubicBezTo>
                <a:lnTo>
                  <a:pt x="434367" y="36089"/>
                </a:lnTo>
                <a:cubicBezTo>
                  <a:pt x="434367" y="24330"/>
                  <a:pt x="424079" y="14192"/>
                  <a:pt x="412144" y="14192"/>
                </a:cubicBezTo>
                <a:close/>
                <a:moveTo>
                  <a:pt x="173179" y="14192"/>
                </a:moveTo>
                <a:cubicBezTo>
                  <a:pt x="160833" y="14192"/>
                  <a:pt x="150956" y="24330"/>
                  <a:pt x="150956" y="36089"/>
                </a:cubicBezTo>
                <a:lnTo>
                  <a:pt x="150956" y="55148"/>
                </a:lnTo>
                <a:cubicBezTo>
                  <a:pt x="150956" y="67313"/>
                  <a:pt x="160833" y="77045"/>
                  <a:pt x="173179" y="77045"/>
                </a:cubicBezTo>
                <a:cubicBezTo>
                  <a:pt x="185114" y="77045"/>
                  <a:pt x="195402" y="67313"/>
                  <a:pt x="195402" y="55148"/>
                </a:cubicBezTo>
                <a:lnTo>
                  <a:pt x="195402" y="36089"/>
                </a:lnTo>
                <a:cubicBezTo>
                  <a:pt x="195402" y="24330"/>
                  <a:pt x="185114" y="14192"/>
                  <a:pt x="173179" y="14192"/>
                </a:cubicBezTo>
                <a:close/>
                <a:moveTo>
                  <a:pt x="339343" y="807"/>
                </a:moveTo>
                <a:cubicBezTo>
                  <a:pt x="342620" y="1615"/>
                  <a:pt x="344667" y="4441"/>
                  <a:pt x="344667" y="7670"/>
                </a:cubicBezTo>
                <a:lnTo>
                  <a:pt x="344667" y="77109"/>
                </a:lnTo>
                <a:lnTo>
                  <a:pt x="356954" y="77109"/>
                </a:lnTo>
                <a:cubicBezTo>
                  <a:pt x="360640" y="77109"/>
                  <a:pt x="364326" y="80339"/>
                  <a:pt x="364326" y="84376"/>
                </a:cubicBezTo>
                <a:cubicBezTo>
                  <a:pt x="364326" y="88009"/>
                  <a:pt x="360640" y="91239"/>
                  <a:pt x="356954" y="91239"/>
                </a:cubicBezTo>
                <a:lnTo>
                  <a:pt x="316409" y="91239"/>
                </a:lnTo>
                <a:cubicBezTo>
                  <a:pt x="312723" y="91239"/>
                  <a:pt x="309037" y="88009"/>
                  <a:pt x="309037" y="84376"/>
                </a:cubicBezTo>
                <a:cubicBezTo>
                  <a:pt x="309037" y="80339"/>
                  <a:pt x="312723" y="77109"/>
                  <a:pt x="316409" y="77109"/>
                </a:cubicBezTo>
                <a:lnTo>
                  <a:pt x="330333" y="77109"/>
                </a:lnTo>
                <a:lnTo>
                  <a:pt x="330333" y="31086"/>
                </a:lnTo>
                <a:lnTo>
                  <a:pt x="324190" y="40371"/>
                </a:lnTo>
                <a:cubicBezTo>
                  <a:pt x="321733" y="43601"/>
                  <a:pt x="317637" y="44408"/>
                  <a:pt x="313952" y="41986"/>
                </a:cubicBezTo>
                <a:cubicBezTo>
                  <a:pt x="310675" y="39968"/>
                  <a:pt x="309856" y="35930"/>
                  <a:pt x="311904" y="32297"/>
                </a:cubicBezTo>
                <a:lnTo>
                  <a:pt x="331562" y="4037"/>
                </a:lnTo>
                <a:cubicBezTo>
                  <a:pt x="333200" y="1211"/>
                  <a:pt x="336477" y="0"/>
                  <a:pt x="339343" y="807"/>
                </a:cubicBezTo>
                <a:close/>
                <a:moveTo>
                  <a:pt x="262939" y="807"/>
                </a:moveTo>
                <a:cubicBezTo>
                  <a:pt x="265755" y="1615"/>
                  <a:pt x="268169" y="4441"/>
                  <a:pt x="268169" y="7670"/>
                </a:cubicBezTo>
                <a:lnTo>
                  <a:pt x="268169" y="77109"/>
                </a:lnTo>
                <a:lnTo>
                  <a:pt x="279834" y="77109"/>
                </a:lnTo>
                <a:cubicBezTo>
                  <a:pt x="283857" y="77109"/>
                  <a:pt x="287075" y="80339"/>
                  <a:pt x="287075" y="84376"/>
                </a:cubicBezTo>
                <a:cubicBezTo>
                  <a:pt x="287075" y="88009"/>
                  <a:pt x="283857" y="91239"/>
                  <a:pt x="279834" y="91239"/>
                </a:cubicBezTo>
                <a:lnTo>
                  <a:pt x="240413" y="91239"/>
                </a:lnTo>
                <a:cubicBezTo>
                  <a:pt x="236391" y="91239"/>
                  <a:pt x="233575" y="88009"/>
                  <a:pt x="233575" y="84376"/>
                </a:cubicBezTo>
                <a:cubicBezTo>
                  <a:pt x="233575" y="80339"/>
                  <a:pt x="236391" y="77109"/>
                  <a:pt x="240413" y="77109"/>
                </a:cubicBezTo>
                <a:lnTo>
                  <a:pt x="254090" y="77109"/>
                </a:lnTo>
                <a:lnTo>
                  <a:pt x="254090" y="31086"/>
                </a:lnTo>
                <a:lnTo>
                  <a:pt x="248056" y="40371"/>
                </a:lnTo>
                <a:cubicBezTo>
                  <a:pt x="245643" y="43601"/>
                  <a:pt x="241218" y="44408"/>
                  <a:pt x="238000" y="41986"/>
                </a:cubicBezTo>
                <a:cubicBezTo>
                  <a:pt x="234782" y="39968"/>
                  <a:pt x="233977" y="35930"/>
                  <a:pt x="236391" y="32297"/>
                </a:cubicBezTo>
                <a:lnTo>
                  <a:pt x="255297" y="4037"/>
                </a:lnTo>
                <a:cubicBezTo>
                  <a:pt x="256906" y="1211"/>
                  <a:pt x="260124" y="0"/>
                  <a:pt x="262939" y="807"/>
                </a:cubicBezTo>
                <a:close/>
                <a:moveTo>
                  <a:pt x="412144" y="0"/>
                </a:moveTo>
                <a:cubicBezTo>
                  <a:pt x="431898" y="0"/>
                  <a:pt x="448772" y="16220"/>
                  <a:pt x="448772" y="36089"/>
                </a:cubicBezTo>
                <a:lnTo>
                  <a:pt x="448772" y="55148"/>
                </a:lnTo>
                <a:cubicBezTo>
                  <a:pt x="448772" y="75017"/>
                  <a:pt x="431898" y="91237"/>
                  <a:pt x="412144" y="91237"/>
                </a:cubicBezTo>
                <a:cubicBezTo>
                  <a:pt x="392390" y="91237"/>
                  <a:pt x="375516" y="75017"/>
                  <a:pt x="375516" y="55148"/>
                </a:cubicBezTo>
                <a:lnTo>
                  <a:pt x="375516" y="36089"/>
                </a:lnTo>
                <a:cubicBezTo>
                  <a:pt x="375516" y="16220"/>
                  <a:pt x="392390" y="0"/>
                  <a:pt x="412144" y="0"/>
                </a:cubicBezTo>
                <a:close/>
                <a:moveTo>
                  <a:pt x="173179" y="0"/>
                </a:moveTo>
                <a:cubicBezTo>
                  <a:pt x="193345" y="0"/>
                  <a:pt x="209806" y="16220"/>
                  <a:pt x="209806" y="36089"/>
                </a:cubicBezTo>
                <a:lnTo>
                  <a:pt x="209806" y="55148"/>
                </a:lnTo>
                <a:cubicBezTo>
                  <a:pt x="209806" y="75017"/>
                  <a:pt x="193345" y="91237"/>
                  <a:pt x="173179" y="91237"/>
                </a:cubicBezTo>
                <a:cubicBezTo>
                  <a:pt x="153425" y="91237"/>
                  <a:pt x="136552" y="75017"/>
                  <a:pt x="136552" y="55148"/>
                </a:cubicBezTo>
                <a:lnTo>
                  <a:pt x="136552" y="36089"/>
                </a:lnTo>
                <a:cubicBezTo>
                  <a:pt x="136552" y="16220"/>
                  <a:pt x="153425" y="0"/>
                  <a:pt x="17317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565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B74B100-2B2F-0149-8481-A3826F34A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DIY, in case</a:t>
            </a:r>
          </a:p>
        </p:txBody>
      </p:sp>
      <p:sp>
        <p:nvSpPr>
          <p:cNvPr id="4" name="Symbol zastępczy tekstu 3">
            <a:extLst>
              <a:ext uri="{FF2B5EF4-FFF2-40B4-BE49-F238E27FC236}">
                <a16:creationId xmlns:a16="http://schemas.microsoft.com/office/drawing/2014/main" id="{BD421DF5-11BB-E647-A015-A912D4BA4E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the business area is a key competitive advantage</a:t>
            </a:r>
          </a:p>
          <a:p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costs of adaptation of the off-the-shelf product are very high, the total cost of production is much lower (programming, testing, configuration, scaling, people (specialists), infrastructure)</a:t>
            </a:r>
          </a:p>
          <a:p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development requires deep understanding of your business</a:t>
            </a:r>
          </a:p>
          <a:p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time-constraints are important, and suppliers can't guarantee delivery of the necessary scope in time</a:t>
            </a:r>
          </a:p>
          <a:p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5" name="Freeform 16">
            <a:extLst>
              <a:ext uri="{FF2B5EF4-FFF2-40B4-BE49-F238E27FC236}">
                <a16:creationId xmlns:a16="http://schemas.microsoft.com/office/drawing/2014/main" id="{22797229-6EBA-124C-BBE7-F5014C96E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1687" y="1650126"/>
            <a:ext cx="1220244" cy="1458214"/>
          </a:xfrm>
          <a:custGeom>
            <a:avLst/>
            <a:gdLst>
              <a:gd name="connsiteX0" fmla="*/ 343565 w 472053"/>
              <a:gd name="connsiteY0" fmla="*/ 487182 h 547661"/>
              <a:gd name="connsiteX1" fmla="*/ 372527 w 472053"/>
              <a:gd name="connsiteY1" fmla="*/ 487182 h 547661"/>
              <a:gd name="connsiteX2" fmla="*/ 379767 w 472053"/>
              <a:gd name="connsiteY2" fmla="*/ 494353 h 547661"/>
              <a:gd name="connsiteX3" fmla="*/ 372527 w 472053"/>
              <a:gd name="connsiteY3" fmla="*/ 501523 h 547661"/>
              <a:gd name="connsiteX4" fmla="*/ 343565 w 472053"/>
              <a:gd name="connsiteY4" fmla="*/ 501523 h 547661"/>
              <a:gd name="connsiteX5" fmla="*/ 335899 w 472053"/>
              <a:gd name="connsiteY5" fmla="*/ 494353 h 547661"/>
              <a:gd name="connsiteX6" fmla="*/ 343565 w 472053"/>
              <a:gd name="connsiteY6" fmla="*/ 487182 h 547661"/>
              <a:gd name="connsiteX7" fmla="*/ 203199 w 472053"/>
              <a:gd name="connsiteY7" fmla="*/ 487182 h 547661"/>
              <a:gd name="connsiteX8" fmla="*/ 272966 w 472053"/>
              <a:gd name="connsiteY8" fmla="*/ 487182 h 547661"/>
              <a:gd name="connsiteX9" fmla="*/ 280111 w 472053"/>
              <a:gd name="connsiteY9" fmla="*/ 494353 h 547661"/>
              <a:gd name="connsiteX10" fmla="*/ 272966 w 472053"/>
              <a:gd name="connsiteY10" fmla="*/ 501523 h 547661"/>
              <a:gd name="connsiteX11" fmla="*/ 203199 w 472053"/>
              <a:gd name="connsiteY11" fmla="*/ 501523 h 547661"/>
              <a:gd name="connsiteX12" fmla="*/ 195634 w 472053"/>
              <a:gd name="connsiteY12" fmla="*/ 494353 h 547661"/>
              <a:gd name="connsiteX13" fmla="*/ 203199 w 472053"/>
              <a:gd name="connsiteY13" fmla="*/ 487182 h 547661"/>
              <a:gd name="connsiteX14" fmla="*/ 104822 w 472053"/>
              <a:gd name="connsiteY14" fmla="*/ 487182 h 547661"/>
              <a:gd name="connsiteX15" fmla="*/ 132847 w 472053"/>
              <a:gd name="connsiteY15" fmla="*/ 487182 h 547661"/>
              <a:gd name="connsiteX16" fmla="*/ 139854 w 472053"/>
              <a:gd name="connsiteY16" fmla="*/ 494353 h 547661"/>
              <a:gd name="connsiteX17" fmla="*/ 132847 w 472053"/>
              <a:gd name="connsiteY17" fmla="*/ 501523 h 547661"/>
              <a:gd name="connsiteX18" fmla="*/ 104822 w 472053"/>
              <a:gd name="connsiteY18" fmla="*/ 501523 h 547661"/>
              <a:gd name="connsiteX19" fmla="*/ 97816 w 472053"/>
              <a:gd name="connsiteY19" fmla="*/ 494353 h 547661"/>
              <a:gd name="connsiteX20" fmla="*/ 104822 w 472053"/>
              <a:gd name="connsiteY20" fmla="*/ 487182 h 547661"/>
              <a:gd name="connsiteX21" fmla="*/ 417822 w 472053"/>
              <a:gd name="connsiteY21" fmla="*/ 476110 h 547661"/>
              <a:gd name="connsiteX22" fmla="*/ 435150 w 472053"/>
              <a:gd name="connsiteY22" fmla="*/ 493435 h 547661"/>
              <a:gd name="connsiteX23" fmla="*/ 417822 w 472053"/>
              <a:gd name="connsiteY23" fmla="*/ 510760 h 547661"/>
              <a:gd name="connsiteX24" fmla="*/ 400495 w 472053"/>
              <a:gd name="connsiteY24" fmla="*/ 493435 h 547661"/>
              <a:gd name="connsiteX25" fmla="*/ 417822 w 472053"/>
              <a:gd name="connsiteY25" fmla="*/ 476110 h 547661"/>
              <a:gd name="connsiteX26" fmla="*/ 53092 w 472053"/>
              <a:gd name="connsiteY26" fmla="*/ 476110 h 547661"/>
              <a:gd name="connsiteX27" fmla="*/ 71548 w 472053"/>
              <a:gd name="connsiteY27" fmla="*/ 493435 h 547661"/>
              <a:gd name="connsiteX28" fmla="*/ 53092 w 472053"/>
              <a:gd name="connsiteY28" fmla="*/ 510760 h 547661"/>
              <a:gd name="connsiteX29" fmla="*/ 35066 w 472053"/>
              <a:gd name="connsiteY29" fmla="*/ 493435 h 547661"/>
              <a:gd name="connsiteX30" fmla="*/ 53092 w 472053"/>
              <a:gd name="connsiteY30" fmla="*/ 476110 h 547661"/>
              <a:gd name="connsiteX31" fmla="*/ 53242 w 472053"/>
              <a:gd name="connsiteY31" fmla="*/ 455131 h 547661"/>
              <a:gd name="connsiteX32" fmla="*/ 14254 w 472053"/>
              <a:gd name="connsiteY32" fmla="*/ 494488 h 547661"/>
              <a:gd name="connsiteX33" fmla="*/ 53242 w 472053"/>
              <a:gd name="connsiteY33" fmla="*/ 533425 h 547661"/>
              <a:gd name="connsiteX34" fmla="*/ 418811 w 472053"/>
              <a:gd name="connsiteY34" fmla="*/ 533425 h 547661"/>
              <a:gd name="connsiteX35" fmla="*/ 457799 w 472053"/>
              <a:gd name="connsiteY35" fmla="*/ 494488 h 547661"/>
              <a:gd name="connsiteX36" fmla="*/ 418811 w 472053"/>
              <a:gd name="connsiteY36" fmla="*/ 455131 h 547661"/>
              <a:gd name="connsiteX37" fmla="*/ 53242 w 472053"/>
              <a:gd name="connsiteY37" fmla="*/ 277191 h 547661"/>
              <a:gd name="connsiteX38" fmla="*/ 14254 w 472053"/>
              <a:gd name="connsiteY38" fmla="*/ 316128 h 547661"/>
              <a:gd name="connsiteX39" fmla="*/ 14254 w 472053"/>
              <a:gd name="connsiteY39" fmla="*/ 458062 h 547661"/>
              <a:gd name="connsiteX40" fmla="*/ 53242 w 472053"/>
              <a:gd name="connsiteY40" fmla="*/ 440896 h 547661"/>
              <a:gd name="connsiteX41" fmla="*/ 418811 w 472053"/>
              <a:gd name="connsiteY41" fmla="*/ 440896 h 547661"/>
              <a:gd name="connsiteX42" fmla="*/ 457799 w 472053"/>
              <a:gd name="connsiteY42" fmla="*/ 458062 h 547661"/>
              <a:gd name="connsiteX43" fmla="*/ 457799 w 472053"/>
              <a:gd name="connsiteY43" fmla="*/ 316128 h 547661"/>
              <a:gd name="connsiteX44" fmla="*/ 418811 w 472053"/>
              <a:gd name="connsiteY44" fmla="*/ 277191 h 547661"/>
              <a:gd name="connsiteX45" fmla="*/ 385692 w 472053"/>
              <a:gd name="connsiteY45" fmla="*/ 277191 h 547661"/>
              <a:gd name="connsiteX46" fmla="*/ 392399 w 472053"/>
              <a:gd name="connsiteY46" fmla="*/ 306080 h 547661"/>
              <a:gd name="connsiteX47" fmla="*/ 366407 w 472053"/>
              <a:gd name="connsiteY47" fmla="*/ 352973 h 547661"/>
              <a:gd name="connsiteX48" fmla="*/ 289688 w 472053"/>
              <a:gd name="connsiteY48" fmla="*/ 378512 h 547661"/>
              <a:gd name="connsiteX49" fmla="*/ 277111 w 472053"/>
              <a:gd name="connsiteY49" fmla="*/ 380606 h 547661"/>
              <a:gd name="connsiteX50" fmla="*/ 274176 w 472053"/>
              <a:gd name="connsiteY50" fmla="*/ 380187 h 547661"/>
              <a:gd name="connsiteX51" fmla="*/ 239380 w 472053"/>
              <a:gd name="connsiteY51" fmla="*/ 353391 h 547661"/>
              <a:gd name="connsiteX52" fmla="*/ 264953 w 472053"/>
              <a:gd name="connsiteY52" fmla="*/ 302730 h 547661"/>
              <a:gd name="connsiteX53" fmla="*/ 306457 w 472053"/>
              <a:gd name="connsiteY53" fmla="*/ 289333 h 547661"/>
              <a:gd name="connsiteX54" fmla="*/ 303523 w 472053"/>
              <a:gd name="connsiteY54" fmla="*/ 277191 h 547661"/>
              <a:gd name="connsiteX55" fmla="*/ 168531 w 472053"/>
              <a:gd name="connsiteY55" fmla="*/ 277191 h 547661"/>
              <a:gd name="connsiteX56" fmla="*/ 166015 w 472053"/>
              <a:gd name="connsiteY56" fmla="*/ 289333 h 547661"/>
              <a:gd name="connsiteX57" fmla="*/ 207519 w 472053"/>
              <a:gd name="connsiteY57" fmla="*/ 302730 h 547661"/>
              <a:gd name="connsiteX58" fmla="*/ 232673 w 472053"/>
              <a:gd name="connsiteY58" fmla="*/ 353391 h 547661"/>
              <a:gd name="connsiteX59" fmla="*/ 198296 w 472053"/>
              <a:gd name="connsiteY59" fmla="*/ 380187 h 547661"/>
              <a:gd name="connsiteX60" fmla="*/ 194942 w 472053"/>
              <a:gd name="connsiteY60" fmla="*/ 380606 h 547661"/>
              <a:gd name="connsiteX61" fmla="*/ 182365 w 472053"/>
              <a:gd name="connsiteY61" fmla="*/ 378512 h 547661"/>
              <a:gd name="connsiteX62" fmla="*/ 105646 w 472053"/>
              <a:gd name="connsiteY62" fmla="*/ 352973 h 547661"/>
              <a:gd name="connsiteX63" fmla="*/ 79654 w 472053"/>
              <a:gd name="connsiteY63" fmla="*/ 306080 h 547661"/>
              <a:gd name="connsiteX64" fmla="*/ 86780 w 472053"/>
              <a:gd name="connsiteY64" fmla="*/ 277191 h 547661"/>
              <a:gd name="connsiteX65" fmla="*/ 158469 w 472053"/>
              <a:gd name="connsiteY65" fmla="*/ 172939 h 547661"/>
              <a:gd name="connsiteX66" fmla="*/ 120738 w 472053"/>
              <a:gd name="connsiteY66" fmla="*/ 200153 h 547661"/>
              <a:gd name="connsiteX67" fmla="*/ 103130 w 472053"/>
              <a:gd name="connsiteY67" fmla="*/ 270492 h 547661"/>
              <a:gd name="connsiteX68" fmla="*/ 93488 w 472053"/>
              <a:gd name="connsiteY68" fmla="*/ 309429 h 547661"/>
              <a:gd name="connsiteX69" fmla="*/ 110257 w 472053"/>
              <a:gd name="connsiteY69" fmla="*/ 339575 h 547661"/>
              <a:gd name="connsiteX70" fmla="*/ 186977 w 472053"/>
              <a:gd name="connsiteY70" fmla="*/ 365114 h 547661"/>
              <a:gd name="connsiteX71" fmla="*/ 197038 w 472053"/>
              <a:gd name="connsiteY71" fmla="*/ 366370 h 547661"/>
              <a:gd name="connsiteX72" fmla="*/ 219257 w 472053"/>
              <a:gd name="connsiteY72" fmla="*/ 348786 h 547661"/>
              <a:gd name="connsiteX73" fmla="*/ 202907 w 472053"/>
              <a:gd name="connsiteY73" fmla="*/ 316547 h 547661"/>
              <a:gd name="connsiteX74" fmla="*/ 155115 w 472053"/>
              <a:gd name="connsiteY74" fmla="*/ 300637 h 547661"/>
              <a:gd name="connsiteX75" fmla="*/ 150503 w 472053"/>
              <a:gd name="connsiteY75" fmla="*/ 292263 h 547661"/>
              <a:gd name="connsiteX76" fmla="*/ 166854 w 472053"/>
              <a:gd name="connsiteY76" fmla="*/ 224437 h 547661"/>
              <a:gd name="connsiteX77" fmla="*/ 175657 w 472053"/>
              <a:gd name="connsiteY77" fmla="*/ 219412 h 547661"/>
              <a:gd name="connsiteX78" fmla="*/ 180688 w 472053"/>
              <a:gd name="connsiteY78" fmla="*/ 227786 h 547661"/>
              <a:gd name="connsiteX79" fmla="*/ 172304 w 472053"/>
              <a:gd name="connsiteY79" fmla="*/ 262956 h 547661"/>
              <a:gd name="connsiteX80" fmla="*/ 300169 w 472053"/>
              <a:gd name="connsiteY80" fmla="*/ 262956 h 547661"/>
              <a:gd name="connsiteX81" fmla="*/ 291365 w 472053"/>
              <a:gd name="connsiteY81" fmla="*/ 227786 h 547661"/>
              <a:gd name="connsiteX82" fmla="*/ 296815 w 472053"/>
              <a:gd name="connsiteY82" fmla="*/ 219412 h 547661"/>
              <a:gd name="connsiteX83" fmla="*/ 305199 w 472053"/>
              <a:gd name="connsiteY83" fmla="*/ 224437 h 547661"/>
              <a:gd name="connsiteX84" fmla="*/ 321549 w 472053"/>
              <a:gd name="connsiteY84" fmla="*/ 292263 h 547661"/>
              <a:gd name="connsiteX85" fmla="*/ 316938 w 472053"/>
              <a:gd name="connsiteY85" fmla="*/ 300637 h 547661"/>
              <a:gd name="connsiteX86" fmla="*/ 269146 w 472053"/>
              <a:gd name="connsiteY86" fmla="*/ 316547 h 547661"/>
              <a:gd name="connsiteX87" fmla="*/ 252796 w 472053"/>
              <a:gd name="connsiteY87" fmla="*/ 348786 h 547661"/>
              <a:gd name="connsiteX88" fmla="*/ 275434 w 472053"/>
              <a:gd name="connsiteY88" fmla="*/ 366370 h 547661"/>
              <a:gd name="connsiteX89" fmla="*/ 285496 w 472053"/>
              <a:gd name="connsiteY89" fmla="*/ 365114 h 547661"/>
              <a:gd name="connsiteX90" fmla="*/ 361795 w 472053"/>
              <a:gd name="connsiteY90" fmla="*/ 339575 h 547661"/>
              <a:gd name="connsiteX91" fmla="*/ 378565 w 472053"/>
              <a:gd name="connsiteY91" fmla="*/ 309429 h 547661"/>
              <a:gd name="connsiteX92" fmla="*/ 354669 w 472053"/>
              <a:gd name="connsiteY92" fmla="*/ 212295 h 547661"/>
              <a:gd name="connsiteX93" fmla="*/ 354669 w 472053"/>
              <a:gd name="connsiteY93" fmla="*/ 211876 h 547661"/>
              <a:gd name="connsiteX94" fmla="*/ 351734 w 472053"/>
              <a:gd name="connsiteY94" fmla="*/ 199734 h 547661"/>
              <a:gd name="connsiteX95" fmla="*/ 313584 w 472053"/>
              <a:gd name="connsiteY95" fmla="*/ 172939 h 547661"/>
              <a:gd name="connsiteX96" fmla="*/ 158469 w 472053"/>
              <a:gd name="connsiteY96" fmla="*/ 158703 h 547661"/>
              <a:gd name="connsiteX97" fmla="*/ 313584 w 472053"/>
              <a:gd name="connsiteY97" fmla="*/ 158703 h 547661"/>
              <a:gd name="connsiteX98" fmla="*/ 365569 w 472053"/>
              <a:gd name="connsiteY98" fmla="*/ 196385 h 547661"/>
              <a:gd name="connsiteX99" fmla="*/ 382338 w 472053"/>
              <a:gd name="connsiteY99" fmla="*/ 262956 h 547661"/>
              <a:gd name="connsiteX100" fmla="*/ 418811 w 472053"/>
              <a:gd name="connsiteY100" fmla="*/ 262956 h 547661"/>
              <a:gd name="connsiteX101" fmla="*/ 472053 w 472053"/>
              <a:gd name="connsiteY101" fmla="*/ 316128 h 547661"/>
              <a:gd name="connsiteX102" fmla="*/ 472053 w 472053"/>
              <a:gd name="connsiteY102" fmla="*/ 494488 h 547661"/>
              <a:gd name="connsiteX103" fmla="*/ 418811 w 472053"/>
              <a:gd name="connsiteY103" fmla="*/ 547661 h 547661"/>
              <a:gd name="connsiteX104" fmla="*/ 53242 w 472053"/>
              <a:gd name="connsiteY104" fmla="*/ 547661 h 547661"/>
              <a:gd name="connsiteX105" fmla="*/ 0 w 472053"/>
              <a:gd name="connsiteY105" fmla="*/ 494488 h 547661"/>
              <a:gd name="connsiteX106" fmla="*/ 0 w 472053"/>
              <a:gd name="connsiteY106" fmla="*/ 316128 h 547661"/>
              <a:gd name="connsiteX107" fmla="*/ 53242 w 472053"/>
              <a:gd name="connsiteY107" fmla="*/ 262956 h 547661"/>
              <a:gd name="connsiteX108" fmla="*/ 90134 w 472053"/>
              <a:gd name="connsiteY108" fmla="*/ 262956 h 547661"/>
              <a:gd name="connsiteX109" fmla="*/ 103550 w 472053"/>
              <a:gd name="connsiteY109" fmla="*/ 208945 h 547661"/>
              <a:gd name="connsiteX110" fmla="*/ 103969 w 472053"/>
              <a:gd name="connsiteY110" fmla="*/ 207689 h 547661"/>
              <a:gd name="connsiteX111" fmla="*/ 106484 w 472053"/>
              <a:gd name="connsiteY111" fmla="*/ 196385 h 547661"/>
              <a:gd name="connsiteX112" fmla="*/ 158469 w 472053"/>
              <a:gd name="connsiteY112" fmla="*/ 158703 h 547661"/>
              <a:gd name="connsiteX113" fmla="*/ 191408 w 472053"/>
              <a:gd name="connsiteY113" fmla="*/ 75203 h 547661"/>
              <a:gd name="connsiteX114" fmla="*/ 190990 w 472053"/>
              <a:gd name="connsiteY114" fmla="*/ 79405 h 547661"/>
              <a:gd name="connsiteX115" fmla="*/ 242783 w 472053"/>
              <a:gd name="connsiteY115" fmla="*/ 131081 h 547661"/>
              <a:gd name="connsiteX116" fmla="*/ 294159 w 472053"/>
              <a:gd name="connsiteY116" fmla="*/ 79405 h 547661"/>
              <a:gd name="connsiteX117" fmla="*/ 293741 w 472053"/>
              <a:gd name="connsiteY117" fmla="*/ 75203 h 547661"/>
              <a:gd name="connsiteX118" fmla="*/ 249884 w 472053"/>
              <a:gd name="connsiteY118" fmla="*/ 28149 h 547661"/>
              <a:gd name="connsiteX119" fmla="*/ 249884 w 472053"/>
              <a:gd name="connsiteY119" fmla="*/ 60919 h 547661"/>
              <a:gd name="connsiteX120" fmla="*/ 290817 w 472053"/>
              <a:gd name="connsiteY120" fmla="*/ 60919 h 547661"/>
              <a:gd name="connsiteX121" fmla="*/ 249884 w 472053"/>
              <a:gd name="connsiteY121" fmla="*/ 28149 h 547661"/>
              <a:gd name="connsiteX122" fmla="*/ 235265 w 472053"/>
              <a:gd name="connsiteY122" fmla="*/ 28149 h 547661"/>
              <a:gd name="connsiteX123" fmla="*/ 194332 w 472053"/>
              <a:gd name="connsiteY123" fmla="*/ 60919 h 547661"/>
              <a:gd name="connsiteX124" fmla="*/ 235265 w 472053"/>
              <a:gd name="connsiteY124" fmla="*/ 60919 h 547661"/>
              <a:gd name="connsiteX125" fmla="*/ 242783 w 472053"/>
              <a:gd name="connsiteY125" fmla="*/ 0 h 547661"/>
              <a:gd name="connsiteX126" fmla="*/ 249884 w 472053"/>
              <a:gd name="connsiteY126" fmla="*/ 7142 h 547661"/>
              <a:gd name="connsiteX127" fmla="*/ 249884 w 472053"/>
              <a:gd name="connsiteY127" fmla="*/ 13444 h 547661"/>
              <a:gd name="connsiteX128" fmla="*/ 305854 w 472053"/>
              <a:gd name="connsiteY128" fmla="*/ 60919 h 547661"/>
              <a:gd name="connsiteX129" fmla="*/ 315461 w 472053"/>
              <a:gd name="connsiteY129" fmla="*/ 60919 h 547661"/>
              <a:gd name="connsiteX130" fmla="*/ 322561 w 472053"/>
              <a:gd name="connsiteY130" fmla="*/ 68481 h 547661"/>
              <a:gd name="connsiteX131" fmla="*/ 315461 w 472053"/>
              <a:gd name="connsiteY131" fmla="*/ 75203 h 547661"/>
              <a:gd name="connsiteX132" fmla="*/ 307942 w 472053"/>
              <a:gd name="connsiteY132" fmla="*/ 75203 h 547661"/>
              <a:gd name="connsiteX133" fmla="*/ 308360 w 472053"/>
              <a:gd name="connsiteY133" fmla="*/ 79405 h 547661"/>
              <a:gd name="connsiteX134" fmla="*/ 242783 w 472053"/>
              <a:gd name="connsiteY134" fmla="*/ 145365 h 547661"/>
              <a:gd name="connsiteX135" fmla="*/ 176789 w 472053"/>
              <a:gd name="connsiteY135" fmla="*/ 79405 h 547661"/>
              <a:gd name="connsiteX136" fmla="*/ 177206 w 472053"/>
              <a:gd name="connsiteY136" fmla="*/ 75203 h 547661"/>
              <a:gd name="connsiteX137" fmla="*/ 170941 w 472053"/>
              <a:gd name="connsiteY137" fmla="*/ 75203 h 547661"/>
              <a:gd name="connsiteX138" fmla="*/ 164258 w 472053"/>
              <a:gd name="connsiteY138" fmla="*/ 68481 h 547661"/>
              <a:gd name="connsiteX139" fmla="*/ 170941 w 472053"/>
              <a:gd name="connsiteY139" fmla="*/ 60919 h 547661"/>
              <a:gd name="connsiteX140" fmla="*/ 179713 w 472053"/>
              <a:gd name="connsiteY140" fmla="*/ 60919 h 547661"/>
              <a:gd name="connsiteX141" fmla="*/ 235265 w 472053"/>
              <a:gd name="connsiteY141" fmla="*/ 13444 h 547661"/>
              <a:gd name="connsiteX142" fmla="*/ 235265 w 472053"/>
              <a:gd name="connsiteY142" fmla="*/ 7142 h 547661"/>
              <a:gd name="connsiteX143" fmla="*/ 242783 w 472053"/>
              <a:gd name="connsiteY143" fmla="*/ 0 h 54766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</a:cxnLst>
            <a:rect l="l" t="t" r="r" b="b"/>
            <a:pathLst>
              <a:path w="472053" h="547661">
                <a:moveTo>
                  <a:pt x="343565" y="487182"/>
                </a:moveTo>
                <a:lnTo>
                  <a:pt x="372527" y="487182"/>
                </a:lnTo>
                <a:cubicBezTo>
                  <a:pt x="376360" y="487182"/>
                  <a:pt x="379767" y="490557"/>
                  <a:pt x="379767" y="494353"/>
                </a:cubicBezTo>
                <a:cubicBezTo>
                  <a:pt x="379767" y="498149"/>
                  <a:pt x="376360" y="501523"/>
                  <a:pt x="372527" y="501523"/>
                </a:cubicBezTo>
                <a:lnTo>
                  <a:pt x="343565" y="501523"/>
                </a:lnTo>
                <a:cubicBezTo>
                  <a:pt x="339306" y="501523"/>
                  <a:pt x="335899" y="498149"/>
                  <a:pt x="335899" y="494353"/>
                </a:cubicBezTo>
                <a:cubicBezTo>
                  <a:pt x="335899" y="490557"/>
                  <a:pt x="339306" y="487182"/>
                  <a:pt x="343565" y="487182"/>
                </a:cubicBezTo>
                <a:close/>
                <a:moveTo>
                  <a:pt x="203199" y="487182"/>
                </a:moveTo>
                <a:lnTo>
                  <a:pt x="272966" y="487182"/>
                </a:lnTo>
                <a:cubicBezTo>
                  <a:pt x="276749" y="487182"/>
                  <a:pt x="280111" y="490557"/>
                  <a:pt x="280111" y="494353"/>
                </a:cubicBezTo>
                <a:cubicBezTo>
                  <a:pt x="280111" y="498149"/>
                  <a:pt x="276749" y="501523"/>
                  <a:pt x="272966" y="501523"/>
                </a:cubicBezTo>
                <a:lnTo>
                  <a:pt x="203199" y="501523"/>
                </a:lnTo>
                <a:cubicBezTo>
                  <a:pt x="198996" y="501523"/>
                  <a:pt x="195634" y="498149"/>
                  <a:pt x="195634" y="494353"/>
                </a:cubicBezTo>
                <a:cubicBezTo>
                  <a:pt x="195634" y="490557"/>
                  <a:pt x="198996" y="487182"/>
                  <a:pt x="203199" y="487182"/>
                </a:cubicBezTo>
                <a:close/>
                <a:moveTo>
                  <a:pt x="104822" y="487182"/>
                </a:moveTo>
                <a:lnTo>
                  <a:pt x="132847" y="487182"/>
                </a:lnTo>
                <a:cubicBezTo>
                  <a:pt x="136557" y="487182"/>
                  <a:pt x="139854" y="490557"/>
                  <a:pt x="139854" y="494353"/>
                </a:cubicBezTo>
                <a:cubicBezTo>
                  <a:pt x="139854" y="498149"/>
                  <a:pt x="136557" y="501523"/>
                  <a:pt x="132847" y="501523"/>
                </a:cubicBezTo>
                <a:lnTo>
                  <a:pt x="104822" y="501523"/>
                </a:lnTo>
                <a:cubicBezTo>
                  <a:pt x="100701" y="501523"/>
                  <a:pt x="97816" y="498149"/>
                  <a:pt x="97816" y="494353"/>
                </a:cubicBezTo>
                <a:cubicBezTo>
                  <a:pt x="97816" y="490557"/>
                  <a:pt x="100701" y="487182"/>
                  <a:pt x="104822" y="487182"/>
                </a:cubicBezTo>
                <a:close/>
                <a:moveTo>
                  <a:pt x="417822" y="476110"/>
                </a:moveTo>
                <a:cubicBezTo>
                  <a:pt x="427724" y="476110"/>
                  <a:pt x="435150" y="483948"/>
                  <a:pt x="435150" y="493435"/>
                </a:cubicBezTo>
                <a:cubicBezTo>
                  <a:pt x="435150" y="502922"/>
                  <a:pt x="427724" y="510760"/>
                  <a:pt x="417822" y="510760"/>
                </a:cubicBezTo>
                <a:cubicBezTo>
                  <a:pt x="408334" y="510760"/>
                  <a:pt x="400495" y="502922"/>
                  <a:pt x="400495" y="493435"/>
                </a:cubicBezTo>
                <a:cubicBezTo>
                  <a:pt x="400495" y="483948"/>
                  <a:pt x="408334" y="476110"/>
                  <a:pt x="417822" y="476110"/>
                </a:cubicBezTo>
                <a:close/>
                <a:moveTo>
                  <a:pt x="53092" y="476110"/>
                </a:moveTo>
                <a:cubicBezTo>
                  <a:pt x="63393" y="476110"/>
                  <a:pt x="71548" y="483948"/>
                  <a:pt x="71548" y="493435"/>
                </a:cubicBezTo>
                <a:cubicBezTo>
                  <a:pt x="71548" y="502922"/>
                  <a:pt x="63393" y="510760"/>
                  <a:pt x="53092" y="510760"/>
                </a:cubicBezTo>
                <a:cubicBezTo>
                  <a:pt x="43221" y="510760"/>
                  <a:pt x="35066" y="502922"/>
                  <a:pt x="35066" y="493435"/>
                </a:cubicBezTo>
                <a:cubicBezTo>
                  <a:pt x="35066" y="483948"/>
                  <a:pt x="43221" y="476110"/>
                  <a:pt x="53092" y="476110"/>
                </a:cubicBezTo>
                <a:close/>
                <a:moveTo>
                  <a:pt x="53242" y="455131"/>
                </a:moveTo>
                <a:cubicBezTo>
                  <a:pt x="31861" y="455131"/>
                  <a:pt x="14254" y="473135"/>
                  <a:pt x="14254" y="494488"/>
                </a:cubicBezTo>
                <a:cubicBezTo>
                  <a:pt x="14254" y="516259"/>
                  <a:pt x="31861" y="533425"/>
                  <a:pt x="53242" y="533425"/>
                </a:cubicBezTo>
                <a:lnTo>
                  <a:pt x="418811" y="533425"/>
                </a:lnTo>
                <a:cubicBezTo>
                  <a:pt x="440191" y="533425"/>
                  <a:pt x="457799" y="516259"/>
                  <a:pt x="457799" y="494488"/>
                </a:cubicBezTo>
                <a:cubicBezTo>
                  <a:pt x="457799" y="473135"/>
                  <a:pt x="440191" y="455131"/>
                  <a:pt x="418811" y="455131"/>
                </a:cubicBezTo>
                <a:close/>
                <a:moveTo>
                  <a:pt x="53242" y="277191"/>
                </a:moveTo>
                <a:cubicBezTo>
                  <a:pt x="31861" y="277191"/>
                  <a:pt x="14254" y="294776"/>
                  <a:pt x="14254" y="316128"/>
                </a:cubicBezTo>
                <a:lnTo>
                  <a:pt x="14254" y="458062"/>
                </a:lnTo>
                <a:cubicBezTo>
                  <a:pt x="23896" y="447595"/>
                  <a:pt x="37731" y="440896"/>
                  <a:pt x="53242" y="440896"/>
                </a:cubicBezTo>
                <a:lnTo>
                  <a:pt x="418811" y="440896"/>
                </a:lnTo>
                <a:cubicBezTo>
                  <a:pt x="434322" y="440896"/>
                  <a:pt x="448157" y="447595"/>
                  <a:pt x="457799" y="458062"/>
                </a:cubicBezTo>
                <a:lnTo>
                  <a:pt x="457799" y="316128"/>
                </a:lnTo>
                <a:cubicBezTo>
                  <a:pt x="457799" y="294776"/>
                  <a:pt x="440191" y="277191"/>
                  <a:pt x="418811" y="277191"/>
                </a:cubicBezTo>
                <a:lnTo>
                  <a:pt x="385692" y="277191"/>
                </a:lnTo>
                <a:lnTo>
                  <a:pt x="392399" y="306080"/>
                </a:lnTo>
                <a:cubicBezTo>
                  <a:pt x="397430" y="325758"/>
                  <a:pt x="385692" y="346692"/>
                  <a:pt x="366407" y="352973"/>
                </a:cubicBezTo>
                <a:lnTo>
                  <a:pt x="289688" y="378512"/>
                </a:lnTo>
                <a:cubicBezTo>
                  <a:pt x="285915" y="380187"/>
                  <a:pt x="281303" y="380606"/>
                  <a:pt x="277111" y="380606"/>
                </a:cubicBezTo>
                <a:cubicBezTo>
                  <a:pt x="276273" y="380606"/>
                  <a:pt x="275434" y="380606"/>
                  <a:pt x="274176" y="380187"/>
                </a:cubicBezTo>
                <a:cubicBezTo>
                  <a:pt x="258246" y="378931"/>
                  <a:pt x="244830" y="368464"/>
                  <a:pt x="239380" y="353391"/>
                </a:cubicBezTo>
                <a:cubicBezTo>
                  <a:pt x="232673" y="332457"/>
                  <a:pt x="243992" y="309848"/>
                  <a:pt x="264953" y="302730"/>
                </a:cubicBezTo>
                <a:lnTo>
                  <a:pt x="306457" y="289333"/>
                </a:lnTo>
                <a:lnTo>
                  <a:pt x="303523" y="277191"/>
                </a:lnTo>
                <a:lnTo>
                  <a:pt x="168531" y="277191"/>
                </a:lnTo>
                <a:lnTo>
                  <a:pt x="166015" y="289333"/>
                </a:lnTo>
                <a:lnTo>
                  <a:pt x="207519" y="302730"/>
                </a:lnTo>
                <a:cubicBezTo>
                  <a:pt x="228480" y="309848"/>
                  <a:pt x="239800" y="332457"/>
                  <a:pt x="232673" y="353391"/>
                </a:cubicBezTo>
                <a:cubicBezTo>
                  <a:pt x="227642" y="368464"/>
                  <a:pt x="213807" y="378931"/>
                  <a:pt x="198296" y="380187"/>
                </a:cubicBezTo>
                <a:cubicBezTo>
                  <a:pt x="197038" y="380606"/>
                  <a:pt x="195780" y="380606"/>
                  <a:pt x="194942" y="380606"/>
                </a:cubicBezTo>
                <a:cubicBezTo>
                  <a:pt x="190750" y="380606"/>
                  <a:pt x="186138" y="380187"/>
                  <a:pt x="182365" y="378512"/>
                </a:cubicBezTo>
                <a:lnTo>
                  <a:pt x="105646" y="352973"/>
                </a:lnTo>
                <a:cubicBezTo>
                  <a:pt x="86361" y="346692"/>
                  <a:pt x="74623" y="325758"/>
                  <a:pt x="79654" y="306080"/>
                </a:cubicBezTo>
                <a:lnTo>
                  <a:pt x="86780" y="277191"/>
                </a:lnTo>
                <a:close/>
                <a:moveTo>
                  <a:pt x="158469" y="172939"/>
                </a:moveTo>
                <a:cubicBezTo>
                  <a:pt x="141280" y="172939"/>
                  <a:pt x="124092" y="185080"/>
                  <a:pt x="120738" y="200153"/>
                </a:cubicBezTo>
                <a:lnTo>
                  <a:pt x="103130" y="270492"/>
                </a:lnTo>
                <a:lnTo>
                  <a:pt x="93488" y="309429"/>
                </a:lnTo>
                <a:cubicBezTo>
                  <a:pt x="90554" y="322409"/>
                  <a:pt x="97680" y="335388"/>
                  <a:pt x="110257" y="339575"/>
                </a:cubicBezTo>
                <a:lnTo>
                  <a:pt x="186977" y="365114"/>
                </a:lnTo>
                <a:cubicBezTo>
                  <a:pt x="189911" y="365952"/>
                  <a:pt x="193265" y="366789"/>
                  <a:pt x="197038" y="366370"/>
                </a:cubicBezTo>
                <a:cubicBezTo>
                  <a:pt x="207100" y="365533"/>
                  <a:pt x="215903" y="358415"/>
                  <a:pt x="219257" y="348786"/>
                </a:cubicBezTo>
                <a:cubicBezTo>
                  <a:pt x="223450" y="335388"/>
                  <a:pt x="216323" y="320734"/>
                  <a:pt x="202907" y="316547"/>
                </a:cubicBezTo>
                <a:lnTo>
                  <a:pt x="155115" y="300637"/>
                </a:lnTo>
                <a:cubicBezTo>
                  <a:pt x="151342" y="299381"/>
                  <a:pt x="149665" y="296032"/>
                  <a:pt x="150503" y="292263"/>
                </a:cubicBezTo>
                <a:lnTo>
                  <a:pt x="166854" y="224437"/>
                </a:lnTo>
                <a:cubicBezTo>
                  <a:pt x="168111" y="220668"/>
                  <a:pt x="171884" y="218575"/>
                  <a:pt x="175657" y="219412"/>
                </a:cubicBezTo>
                <a:cubicBezTo>
                  <a:pt x="179430" y="220250"/>
                  <a:pt x="181946" y="224018"/>
                  <a:pt x="180688" y="227786"/>
                </a:cubicBezTo>
                <a:lnTo>
                  <a:pt x="172304" y="262956"/>
                </a:lnTo>
                <a:lnTo>
                  <a:pt x="300169" y="262956"/>
                </a:lnTo>
                <a:lnTo>
                  <a:pt x="291365" y="227786"/>
                </a:lnTo>
                <a:cubicBezTo>
                  <a:pt x="290526" y="224018"/>
                  <a:pt x="292623" y="220250"/>
                  <a:pt x="296815" y="219412"/>
                </a:cubicBezTo>
                <a:cubicBezTo>
                  <a:pt x="300169" y="218575"/>
                  <a:pt x="304361" y="220668"/>
                  <a:pt x="305199" y="224437"/>
                </a:cubicBezTo>
                <a:lnTo>
                  <a:pt x="321549" y="292263"/>
                </a:lnTo>
                <a:cubicBezTo>
                  <a:pt x="322807" y="296032"/>
                  <a:pt x="320292" y="299381"/>
                  <a:pt x="316938" y="300637"/>
                </a:cubicBezTo>
                <a:lnTo>
                  <a:pt x="269146" y="316547"/>
                </a:lnTo>
                <a:cubicBezTo>
                  <a:pt x="256150" y="320734"/>
                  <a:pt x="248603" y="335388"/>
                  <a:pt x="252796" y="348786"/>
                </a:cubicBezTo>
                <a:cubicBezTo>
                  <a:pt x="256150" y="358415"/>
                  <a:pt x="264953" y="365533"/>
                  <a:pt x="275434" y="366370"/>
                </a:cubicBezTo>
                <a:cubicBezTo>
                  <a:pt x="278788" y="366789"/>
                  <a:pt x="282142" y="365952"/>
                  <a:pt x="285496" y="365114"/>
                </a:cubicBezTo>
                <a:lnTo>
                  <a:pt x="361795" y="339575"/>
                </a:lnTo>
                <a:cubicBezTo>
                  <a:pt x="374372" y="335388"/>
                  <a:pt x="381919" y="322409"/>
                  <a:pt x="378565" y="309429"/>
                </a:cubicBezTo>
                <a:lnTo>
                  <a:pt x="354669" y="212295"/>
                </a:lnTo>
                <a:cubicBezTo>
                  <a:pt x="354669" y="212295"/>
                  <a:pt x="354669" y="212295"/>
                  <a:pt x="354669" y="211876"/>
                </a:cubicBezTo>
                <a:lnTo>
                  <a:pt x="351734" y="199734"/>
                </a:lnTo>
                <a:cubicBezTo>
                  <a:pt x="347961" y="184662"/>
                  <a:pt x="331192" y="172939"/>
                  <a:pt x="313584" y="172939"/>
                </a:cubicBezTo>
                <a:close/>
                <a:moveTo>
                  <a:pt x="158469" y="158703"/>
                </a:moveTo>
                <a:lnTo>
                  <a:pt x="313584" y="158703"/>
                </a:lnTo>
                <a:cubicBezTo>
                  <a:pt x="337899" y="158703"/>
                  <a:pt x="360119" y="174613"/>
                  <a:pt x="365569" y="196385"/>
                </a:cubicBezTo>
                <a:lnTo>
                  <a:pt x="382338" y="262956"/>
                </a:lnTo>
                <a:lnTo>
                  <a:pt x="418811" y="262956"/>
                </a:lnTo>
                <a:cubicBezTo>
                  <a:pt x="448157" y="262956"/>
                  <a:pt x="472053" y="287239"/>
                  <a:pt x="472053" y="316128"/>
                </a:cubicBezTo>
                <a:lnTo>
                  <a:pt x="472053" y="494488"/>
                </a:lnTo>
                <a:cubicBezTo>
                  <a:pt x="472053" y="523796"/>
                  <a:pt x="448157" y="547661"/>
                  <a:pt x="418811" y="547661"/>
                </a:cubicBezTo>
                <a:lnTo>
                  <a:pt x="53242" y="547661"/>
                </a:lnTo>
                <a:cubicBezTo>
                  <a:pt x="23896" y="547661"/>
                  <a:pt x="0" y="523796"/>
                  <a:pt x="0" y="494488"/>
                </a:cubicBezTo>
                <a:lnTo>
                  <a:pt x="0" y="316128"/>
                </a:lnTo>
                <a:cubicBezTo>
                  <a:pt x="0" y="287239"/>
                  <a:pt x="23896" y="262956"/>
                  <a:pt x="53242" y="262956"/>
                </a:cubicBezTo>
                <a:lnTo>
                  <a:pt x="90134" y="262956"/>
                </a:lnTo>
                <a:lnTo>
                  <a:pt x="103550" y="208945"/>
                </a:lnTo>
                <a:cubicBezTo>
                  <a:pt x="103550" y="208527"/>
                  <a:pt x="103550" y="208527"/>
                  <a:pt x="103969" y="207689"/>
                </a:cubicBezTo>
                <a:lnTo>
                  <a:pt x="106484" y="196385"/>
                </a:lnTo>
                <a:cubicBezTo>
                  <a:pt x="111934" y="175451"/>
                  <a:pt x="134573" y="158703"/>
                  <a:pt x="158469" y="158703"/>
                </a:cubicBezTo>
                <a:close/>
                <a:moveTo>
                  <a:pt x="191408" y="75203"/>
                </a:moveTo>
                <a:cubicBezTo>
                  <a:pt x="190990" y="76464"/>
                  <a:pt x="190990" y="78144"/>
                  <a:pt x="190990" y="79405"/>
                </a:cubicBezTo>
                <a:cubicBezTo>
                  <a:pt x="190990" y="107553"/>
                  <a:pt x="213963" y="131081"/>
                  <a:pt x="242783" y="131081"/>
                </a:cubicBezTo>
                <a:cubicBezTo>
                  <a:pt x="271186" y="131081"/>
                  <a:pt x="294159" y="107553"/>
                  <a:pt x="294159" y="79405"/>
                </a:cubicBezTo>
                <a:cubicBezTo>
                  <a:pt x="294159" y="78144"/>
                  <a:pt x="293741" y="76464"/>
                  <a:pt x="293741" y="75203"/>
                </a:cubicBezTo>
                <a:close/>
                <a:moveTo>
                  <a:pt x="249884" y="28149"/>
                </a:moveTo>
                <a:lnTo>
                  <a:pt x="249884" y="60919"/>
                </a:lnTo>
                <a:lnTo>
                  <a:pt x="290817" y="60919"/>
                </a:lnTo>
                <a:cubicBezTo>
                  <a:pt x="284134" y="43694"/>
                  <a:pt x="268680" y="30670"/>
                  <a:pt x="249884" y="28149"/>
                </a:cubicBezTo>
                <a:close/>
                <a:moveTo>
                  <a:pt x="235265" y="28149"/>
                </a:moveTo>
                <a:cubicBezTo>
                  <a:pt x="216469" y="30670"/>
                  <a:pt x="201015" y="43694"/>
                  <a:pt x="194332" y="60919"/>
                </a:cubicBezTo>
                <a:lnTo>
                  <a:pt x="235265" y="60919"/>
                </a:lnTo>
                <a:close/>
                <a:moveTo>
                  <a:pt x="242783" y="0"/>
                </a:moveTo>
                <a:cubicBezTo>
                  <a:pt x="246542" y="0"/>
                  <a:pt x="249884" y="3361"/>
                  <a:pt x="249884" y="7142"/>
                </a:cubicBezTo>
                <a:lnTo>
                  <a:pt x="249884" y="13444"/>
                </a:lnTo>
                <a:cubicBezTo>
                  <a:pt x="276616" y="16385"/>
                  <a:pt x="298336" y="35711"/>
                  <a:pt x="305854" y="60919"/>
                </a:cubicBezTo>
                <a:lnTo>
                  <a:pt x="315461" y="60919"/>
                </a:lnTo>
                <a:cubicBezTo>
                  <a:pt x="319220" y="60919"/>
                  <a:pt x="322561" y="64280"/>
                  <a:pt x="322561" y="68481"/>
                </a:cubicBezTo>
                <a:cubicBezTo>
                  <a:pt x="322561" y="72263"/>
                  <a:pt x="319220" y="75203"/>
                  <a:pt x="315461" y="75203"/>
                </a:cubicBezTo>
                <a:lnTo>
                  <a:pt x="307942" y="75203"/>
                </a:lnTo>
                <a:cubicBezTo>
                  <a:pt x="307942" y="76464"/>
                  <a:pt x="308360" y="78144"/>
                  <a:pt x="308360" y="79405"/>
                </a:cubicBezTo>
                <a:cubicBezTo>
                  <a:pt x="308360" y="115956"/>
                  <a:pt x="279122" y="145365"/>
                  <a:pt x="242783" y="145365"/>
                </a:cubicBezTo>
                <a:cubicBezTo>
                  <a:pt x="206444" y="145365"/>
                  <a:pt x="176789" y="115956"/>
                  <a:pt x="176789" y="79405"/>
                </a:cubicBezTo>
                <a:cubicBezTo>
                  <a:pt x="176789" y="78144"/>
                  <a:pt x="177206" y="76464"/>
                  <a:pt x="177206" y="75203"/>
                </a:cubicBezTo>
                <a:lnTo>
                  <a:pt x="170941" y="75203"/>
                </a:lnTo>
                <a:cubicBezTo>
                  <a:pt x="167600" y="75203"/>
                  <a:pt x="164258" y="72263"/>
                  <a:pt x="164258" y="68481"/>
                </a:cubicBezTo>
                <a:cubicBezTo>
                  <a:pt x="164258" y="64280"/>
                  <a:pt x="167600" y="60919"/>
                  <a:pt x="170941" y="60919"/>
                </a:cubicBezTo>
                <a:lnTo>
                  <a:pt x="179713" y="60919"/>
                </a:lnTo>
                <a:cubicBezTo>
                  <a:pt x="186396" y="35711"/>
                  <a:pt x="208533" y="16385"/>
                  <a:pt x="235265" y="13444"/>
                </a:cubicBezTo>
                <a:lnTo>
                  <a:pt x="235265" y="7142"/>
                </a:lnTo>
                <a:cubicBezTo>
                  <a:pt x="235265" y="3361"/>
                  <a:pt x="238606" y="0"/>
                  <a:pt x="242783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2875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436371-1526-7943-93D9-891C6DEF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91088"/>
            <a:ext cx="8229600" cy="857250"/>
          </a:xfrm>
        </p:spPr>
        <p:txBody>
          <a:bodyPr/>
          <a:lstStyle/>
          <a:p>
            <a:r>
              <a:rPr lang="en-US"/>
              <a:t>Open or commercial?</a:t>
            </a:r>
          </a:p>
        </p:txBody>
      </p:sp>
    </p:spTree>
    <p:extLst>
      <p:ext uri="{BB962C8B-B14F-4D97-AF65-F5344CB8AC3E}">
        <p14:creationId xmlns:p14="http://schemas.microsoft.com/office/powerpoint/2010/main" val="9748689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7ECA09D0-6F5F-974F-8892-025D193C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Choose open-source when...</a:t>
            </a:r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E21BF4E-9E85-FA4F-8A7A-8102633B5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someone has already created what you need?</a:t>
            </a:r>
          </a:p>
          <a:p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the code is well supported by a large and active community (e.g., lots of contributors and commits on GitHub.com)</a:t>
            </a:r>
          </a:p>
          <a:p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the total cost of ownership (TCO) is low</a:t>
            </a:r>
          </a:p>
          <a:p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it corresponds to your brand image</a:t>
            </a:r>
          </a:p>
          <a:p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you need not only the application, but also the source code</a:t>
            </a:r>
          </a:p>
          <a:p>
            <a:endParaRPr lang="pl-PL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6" name="Freeform 34">
            <a:extLst>
              <a:ext uri="{FF2B5EF4-FFF2-40B4-BE49-F238E27FC236}">
                <a16:creationId xmlns:a16="http://schemas.microsoft.com/office/drawing/2014/main" id="{B3083E40-EBD8-0E46-B457-834F83523F5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6162" y="2047875"/>
            <a:ext cx="1506072" cy="1047750"/>
          </a:xfrm>
          <a:custGeom>
            <a:avLst/>
            <a:gdLst>
              <a:gd name="connsiteX0" fmla="*/ 356828 w 547596"/>
              <a:gd name="connsiteY0" fmla="*/ 123257 h 394921"/>
              <a:gd name="connsiteX1" fmla="*/ 366675 w 547596"/>
              <a:gd name="connsiteY1" fmla="*/ 123257 h 394921"/>
              <a:gd name="connsiteX2" fmla="*/ 447909 w 547596"/>
              <a:gd name="connsiteY2" fmla="*/ 203395 h 394921"/>
              <a:gd name="connsiteX3" fmla="*/ 457756 w 547596"/>
              <a:gd name="connsiteY3" fmla="*/ 227109 h 394921"/>
              <a:gd name="connsiteX4" fmla="*/ 447909 w 547596"/>
              <a:gd name="connsiteY4" fmla="*/ 251232 h 394921"/>
              <a:gd name="connsiteX5" fmla="*/ 366675 w 547596"/>
              <a:gd name="connsiteY5" fmla="*/ 331778 h 394921"/>
              <a:gd name="connsiteX6" fmla="*/ 361751 w 547596"/>
              <a:gd name="connsiteY6" fmla="*/ 333822 h 394921"/>
              <a:gd name="connsiteX7" fmla="*/ 356828 w 547596"/>
              <a:gd name="connsiteY7" fmla="*/ 331778 h 394921"/>
              <a:gd name="connsiteX8" fmla="*/ 356828 w 547596"/>
              <a:gd name="connsiteY8" fmla="*/ 321556 h 394921"/>
              <a:gd name="connsiteX9" fmla="*/ 437652 w 547596"/>
              <a:gd name="connsiteY9" fmla="*/ 241419 h 394921"/>
              <a:gd name="connsiteX10" fmla="*/ 443396 w 547596"/>
              <a:gd name="connsiteY10" fmla="*/ 227109 h 394921"/>
              <a:gd name="connsiteX11" fmla="*/ 437652 w 547596"/>
              <a:gd name="connsiteY11" fmla="*/ 213616 h 394921"/>
              <a:gd name="connsiteX12" fmla="*/ 356828 w 547596"/>
              <a:gd name="connsiteY12" fmla="*/ 133070 h 394921"/>
              <a:gd name="connsiteX13" fmla="*/ 356828 w 547596"/>
              <a:gd name="connsiteY13" fmla="*/ 123257 h 394921"/>
              <a:gd name="connsiteX14" fmla="*/ 182304 w 547596"/>
              <a:gd name="connsiteY14" fmla="*/ 123257 h 394921"/>
              <a:gd name="connsiteX15" fmla="*/ 192561 w 547596"/>
              <a:gd name="connsiteY15" fmla="*/ 123257 h 394921"/>
              <a:gd name="connsiteX16" fmla="*/ 192561 w 547596"/>
              <a:gd name="connsiteY16" fmla="*/ 133070 h 394921"/>
              <a:gd name="connsiteX17" fmla="*/ 111736 w 547596"/>
              <a:gd name="connsiteY17" fmla="*/ 213616 h 394921"/>
              <a:gd name="connsiteX18" fmla="*/ 105993 w 547596"/>
              <a:gd name="connsiteY18" fmla="*/ 227109 h 394921"/>
              <a:gd name="connsiteX19" fmla="*/ 111736 w 547596"/>
              <a:gd name="connsiteY19" fmla="*/ 241419 h 394921"/>
              <a:gd name="connsiteX20" fmla="*/ 192561 w 547596"/>
              <a:gd name="connsiteY20" fmla="*/ 321556 h 394921"/>
              <a:gd name="connsiteX21" fmla="*/ 192561 w 547596"/>
              <a:gd name="connsiteY21" fmla="*/ 331778 h 394921"/>
              <a:gd name="connsiteX22" fmla="*/ 187227 w 547596"/>
              <a:gd name="connsiteY22" fmla="*/ 333822 h 394921"/>
              <a:gd name="connsiteX23" fmla="*/ 182304 w 547596"/>
              <a:gd name="connsiteY23" fmla="*/ 331778 h 394921"/>
              <a:gd name="connsiteX24" fmla="*/ 101480 w 547596"/>
              <a:gd name="connsiteY24" fmla="*/ 251232 h 394921"/>
              <a:gd name="connsiteX25" fmla="*/ 91633 w 547596"/>
              <a:gd name="connsiteY25" fmla="*/ 227109 h 394921"/>
              <a:gd name="connsiteX26" fmla="*/ 101480 w 547596"/>
              <a:gd name="connsiteY26" fmla="*/ 203395 h 394921"/>
              <a:gd name="connsiteX27" fmla="*/ 319464 w 547596"/>
              <a:gd name="connsiteY27" fmla="*/ 122027 h 394921"/>
              <a:gd name="connsiteX28" fmla="*/ 323157 w 547596"/>
              <a:gd name="connsiteY28" fmla="*/ 131413 h 394921"/>
              <a:gd name="connsiteX29" fmla="*/ 235768 w 547596"/>
              <a:gd name="connsiteY29" fmla="*/ 329742 h 394921"/>
              <a:gd name="connsiteX30" fmla="*/ 229204 w 547596"/>
              <a:gd name="connsiteY30" fmla="*/ 333823 h 394921"/>
              <a:gd name="connsiteX31" fmla="*/ 226742 w 547596"/>
              <a:gd name="connsiteY31" fmla="*/ 333415 h 394921"/>
              <a:gd name="connsiteX32" fmla="*/ 222639 w 547596"/>
              <a:gd name="connsiteY32" fmla="*/ 324029 h 394921"/>
              <a:gd name="connsiteX33" fmla="*/ 310028 w 547596"/>
              <a:gd name="connsiteY33" fmla="*/ 125700 h 394921"/>
              <a:gd name="connsiteX34" fmla="*/ 319464 w 547596"/>
              <a:gd name="connsiteY34" fmla="*/ 122027 h 394921"/>
              <a:gd name="connsiteX35" fmla="*/ 14260 w 547596"/>
              <a:gd name="connsiteY35" fmla="*/ 77356 h 394921"/>
              <a:gd name="connsiteX36" fmla="*/ 14260 w 547596"/>
              <a:gd name="connsiteY36" fmla="*/ 367643 h 394921"/>
              <a:gd name="connsiteX37" fmla="*/ 31780 w 547596"/>
              <a:gd name="connsiteY37" fmla="*/ 380671 h 394921"/>
              <a:gd name="connsiteX38" fmla="*/ 516223 w 547596"/>
              <a:gd name="connsiteY38" fmla="*/ 380671 h 394921"/>
              <a:gd name="connsiteX39" fmla="*/ 533335 w 547596"/>
              <a:gd name="connsiteY39" fmla="*/ 367643 h 394921"/>
              <a:gd name="connsiteX40" fmla="*/ 533335 w 547596"/>
              <a:gd name="connsiteY40" fmla="*/ 77356 h 394921"/>
              <a:gd name="connsiteX41" fmla="*/ 130949 w 547596"/>
              <a:gd name="connsiteY41" fmla="*/ 26954 h 394921"/>
              <a:gd name="connsiteX42" fmla="*/ 141518 w 547596"/>
              <a:gd name="connsiteY42" fmla="*/ 37532 h 394921"/>
              <a:gd name="connsiteX43" fmla="*/ 130949 w 547596"/>
              <a:gd name="connsiteY43" fmla="*/ 48110 h 394921"/>
              <a:gd name="connsiteX44" fmla="*/ 120380 w 547596"/>
              <a:gd name="connsiteY44" fmla="*/ 37532 h 394921"/>
              <a:gd name="connsiteX45" fmla="*/ 130949 w 547596"/>
              <a:gd name="connsiteY45" fmla="*/ 26954 h 394921"/>
              <a:gd name="connsiteX46" fmla="*/ 89422 w 547596"/>
              <a:gd name="connsiteY46" fmla="*/ 26954 h 394921"/>
              <a:gd name="connsiteX47" fmla="*/ 100202 w 547596"/>
              <a:gd name="connsiteY47" fmla="*/ 37532 h 394921"/>
              <a:gd name="connsiteX48" fmla="*/ 89422 w 547596"/>
              <a:gd name="connsiteY48" fmla="*/ 48110 h 394921"/>
              <a:gd name="connsiteX49" fmla="*/ 79056 w 547596"/>
              <a:gd name="connsiteY49" fmla="*/ 37532 h 394921"/>
              <a:gd name="connsiteX50" fmla="*/ 89422 w 547596"/>
              <a:gd name="connsiteY50" fmla="*/ 26954 h 394921"/>
              <a:gd name="connsiteX51" fmla="*/ 48300 w 547596"/>
              <a:gd name="connsiteY51" fmla="*/ 26954 h 394921"/>
              <a:gd name="connsiteX52" fmla="*/ 58869 w 547596"/>
              <a:gd name="connsiteY52" fmla="*/ 37532 h 394921"/>
              <a:gd name="connsiteX53" fmla="*/ 48300 w 547596"/>
              <a:gd name="connsiteY53" fmla="*/ 48110 h 394921"/>
              <a:gd name="connsiteX54" fmla="*/ 37731 w 547596"/>
              <a:gd name="connsiteY54" fmla="*/ 37532 h 394921"/>
              <a:gd name="connsiteX55" fmla="*/ 48300 w 547596"/>
              <a:gd name="connsiteY55" fmla="*/ 26954 h 394921"/>
              <a:gd name="connsiteX56" fmla="*/ 31780 w 547596"/>
              <a:gd name="connsiteY56" fmla="*/ 14250 h 394921"/>
              <a:gd name="connsiteX57" fmla="*/ 14260 w 547596"/>
              <a:gd name="connsiteY57" fmla="*/ 32571 h 394921"/>
              <a:gd name="connsiteX58" fmla="*/ 14260 w 547596"/>
              <a:gd name="connsiteY58" fmla="*/ 63106 h 394921"/>
              <a:gd name="connsiteX59" fmla="*/ 533335 w 547596"/>
              <a:gd name="connsiteY59" fmla="*/ 63106 h 394921"/>
              <a:gd name="connsiteX60" fmla="*/ 533335 w 547596"/>
              <a:gd name="connsiteY60" fmla="*/ 32571 h 394921"/>
              <a:gd name="connsiteX61" fmla="*/ 516223 w 547596"/>
              <a:gd name="connsiteY61" fmla="*/ 14250 h 394921"/>
              <a:gd name="connsiteX62" fmla="*/ 31780 w 547596"/>
              <a:gd name="connsiteY62" fmla="*/ 0 h 394921"/>
              <a:gd name="connsiteX63" fmla="*/ 516223 w 547596"/>
              <a:gd name="connsiteY63" fmla="*/ 0 h 394921"/>
              <a:gd name="connsiteX64" fmla="*/ 547596 w 547596"/>
              <a:gd name="connsiteY64" fmla="*/ 32571 h 394921"/>
              <a:gd name="connsiteX65" fmla="*/ 547596 w 547596"/>
              <a:gd name="connsiteY65" fmla="*/ 367643 h 394921"/>
              <a:gd name="connsiteX66" fmla="*/ 516223 w 547596"/>
              <a:gd name="connsiteY66" fmla="*/ 394921 h 394921"/>
              <a:gd name="connsiteX67" fmla="*/ 31780 w 547596"/>
              <a:gd name="connsiteY67" fmla="*/ 394921 h 394921"/>
              <a:gd name="connsiteX68" fmla="*/ 0 w 547596"/>
              <a:gd name="connsiteY68" fmla="*/ 367643 h 394921"/>
              <a:gd name="connsiteX69" fmla="*/ 0 w 547596"/>
              <a:gd name="connsiteY69" fmla="*/ 32571 h 394921"/>
              <a:gd name="connsiteX70" fmla="*/ 31780 w 547596"/>
              <a:gd name="connsiteY70" fmla="*/ 0 h 3949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</a:cxnLst>
            <a:rect l="l" t="t" r="r" b="b"/>
            <a:pathLst>
              <a:path w="547596" h="394921">
                <a:moveTo>
                  <a:pt x="356828" y="123257"/>
                </a:moveTo>
                <a:cubicBezTo>
                  <a:pt x="359290" y="120395"/>
                  <a:pt x="364213" y="120395"/>
                  <a:pt x="366675" y="123257"/>
                </a:cubicBezTo>
                <a:lnTo>
                  <a:pt x="447909" y="203395"/>
                </a:lnTo>
                <a:cubicBezTo>
                  <a:pt x="454063" y="209936"/>
                  <a:pt x="457756" y="218523"/>
                  <a:pt x="457756" y="227109"/>
                </a:cubicBezTo>
                <a:cubicBezTo>
                  <a:pt x="457756" y="236513"/>
                  <a:pt x="454063" y="245099"/>
                  <a:pt x="447909" y="251232"/>
                </a:cubicBezTo>
                <a:lnTo>
                  <a:pt x="366675" y="331778"/>
                </a:lnTo>
                <a:cubicBezTo>
                  <a:pt x="365444" y="333413"/>
                  <a:pt x="363803" y="333822"/>
                  <a:pt x="361751" y="333822"/>
                </a:cubicBezTo>
                <a:cubicBezTo>
                  <a:pt x="360110" y="333822"/>
                  <a:pt x="358059" y="333413"/>
                  <a:pt x="356828" y="331778"/>
                </a:cubicBezTo>
                <a:cubicBezTo>
                  <a:pt x="353956" y="328916"/>
                  <a:pt x="353956" y="324418"/>
                  <a:pt x="356828" y="321556"/>
                </a:cubicBezTo>
                <a:lnTo>
                  <a:pt x="437652" y="241419"/>
                </a:lnTo>
                <a:cubicBezTo>
                  <a:pt x="441345" y="237739"/>
                  <a:pt x="443396" y="232424"/>
                  <a:pt x="443396" y="227109"/>
                </a:cubicBezTo>
                <a:cubicBezTo>
                  <a:pt x="443396" y="222202"/>
                  <a:pt x="441345" y="217296"/>
                  <a:pt x="437652" y="213616"/>
                </a:cubicBezTo>
                <a:lnTo>
                  <a:pt x="356828" y="133070"/>
                </a:lnTo>
                <a:cubicBezTo>
                  <a:pt x="353956" y="130208"/>
                  <a:pt x="353956" y="125710"/>
                  <a:pt x="356828" y="123257"/>
                </a:cubicBezTo>
                <a:close/>
                <a:moveTo>
                  <a:pt x="182304" y="123257"/>
                </a:moveTo>
                <a:cubicBezTo>
                  <a:pt x="185176" y="120395"/>
                  <a:pt x="189689" y="120395"/>
                  <a:pt x="192561" y="123257"/>
                </a:cubicBezTo>
                <a:cubicBezTo>
                  <a:pt x="195433" y="125710"/>
                  <a:pt x="195433" y="130208"/>
                  <a:pt x="192561" y="133070"/>
                </a:cubicBezTo>
                <a:lnTo>
                  <a:pt x="111736" y="213616"/>
                </a:lnTo>
                <a:cubicBezTo>
                  <a:pt x="108044" y="217296"/>
                  <a:pt x="105993" y="222202"/>
                  <a:pt x="105993" y="227109"/>
                </a:cubicBezTo>
                <a:cubicBezTo>
                  <a:pt x="105993" y="232424"/>
                  <a:pt x="108044" y="237739"/>
                  <a:pt x="111736" y="241419"/>
                </a:cubicBezTo>
                <a:lnTo>
                  <a:pt x="192561" y="321556"/>
                </a:lnTo>
                <a:cubicBezTo>
                  <a:pt x="195433" y="324418"/>
                  <a:pt x="195433" y="328916"/>
                  <a:pt x="192561" y="331778"/>
                </a:cubicBezTo>
                <a:cubicBezTo>
                  <a:pt x="190920" y="333413"/>
                  <a:pt x="189279" y="333822"/>
                  <a:pt x="187227" y="333822"/>
                </a:cubicBezTo>
                <a:cubicBezTo>
                  <a:pt x="185586" y="333822"/>
                  <a:pt x="183535" y="333413"/>
                  <a:pt x="182304" y="331778"/>
                </a:cubicBezTo>
                <a:lnTo>
                  <a:pt x="101480" y="251232"/>
                </a:lnTo>
                <a:cubicBezTo>
                  <a:pt x="94915" y="245099"/>
                  <a:pt x="91633" y="236513"/>
                  <a:pt x="91633" y="227109"/>
                </a:cubicBezTo>
                <a:cubicBezTo>
                  <a:pt x="91633" y="218523"/>
                  <a:pt x="94915" y="209936"/>
                  <a:pt x="101480" y="203395"/>
                </a:cubicBezTo>
                <a:close/>
                <a:moveTo>
                  <a:pt x="319464" y="122027"/>
                </a:moveTo>
                <a:cubicBezTo>
                  <a:pt x="323157" y="123660"/>
                  <a:pt x="324798" y="127741"/>
                  <a:pt x="323157" y="131413"/>
                </a:cubicBezTo>
                <a:lnTo>
                  <a:pt x="235768" y="329742"/>
                </a:lnTo>
                <a:cubicBezTo>
                  <a:pt x="234947" y="332191"/>
                  <a:pt x="232076" y="333823"/>
                  <a:pt x="229204" y="333823"/>
                </a:cubicBezTo>
                <a:cubicBezTo>
                  <a:pt x="228383" y="333823"/>
                  <a:pt x="227562" y="333823"/>
                  <a:pt x="226742" y="333415"/>
                </a:cubicBezTo>
                <a:cubicBezTo>
                  <a:pt x="223049" y="331783"/>
                  <a:pt x="220998" y="327702"/>
                  <a:pt x="222639" y="324029"/>
                </a:cubicBezTo>
                <a:lnTo>
                  <a:pt x="310028" y="125700"/>
                </a:lnTo>
                <a:cubicBezTo>
                  <a:pt x="311669" y="122027"/>
                  <a:pt x="315772" y="120395"/>
                  <a:pt x="319464" y="122027"/>
                </a:cubicBezTo>
                <a:close/>
                <a:moveTo>
                  <a:pt x="14260" y="77356"/>
                </a:moveTo>
                <a:lnTo>
                  <a:pt x="14260" y="367643"/>
                </a:lnTo>
                <a:cubicBezTo>
                  <a:pt x="14260" y="378636"/>
                  <a:pt x="25261" y="380671"/>
                  <a:pt x="31780" y="380671"/>
                </a:cubicBezTo>
                <a:lnTo>
                  <a:pt x="516223" y="380671"/>
                </a:lnTo>
                <a:cubicBezTo>
                  <a:pt x="522742" y="380671"/>
                  <a:pt x="533335" y="378636"/>
                  <a:pt x="533335" y="367643"/>
                </a:cubicBezTo>
                <a:lnTo>
                  <a:pt x="533335" y="77356"/>
                </a:lnTo>
                <a:close/>
                <a:moveTo>
                  <a:pt x="130949" y="26954"/>
                </a:moveTo>
                <a:cubicBezTo>
                  <a:pt x="136868" y="26954"/>
                  <a:pt x="141518" y="31836"/>
                  <a:pt x="141518" y="37532"/>
                </a:cubicBezTo>
                <a:cubicBezTo>
                  <a:pt x="141518" y="43228"/>
                  <a:pt x="136868" y="48110"/>
                  <a:pt x="130949" y="48110"/>
                </a:cubicBezTo>
                <a:cubicBezTo>
                  <a:pt x="125453" y="48110"/>
                  <a:pt x="120380" y="43228"/>
                  <a:pt x="120380" y="37532"/>
                </a:cubicBezTo>
                <a:cubicBezTo>
                  <a:pt x="120380" y="31836"/>
                  <a:pt x="125453" y="26954"/>
                  <a:pt x="130949" y="26954"/>
                </a:cubicBezTo>
                <a:close/>
                <a:moveTo>
                  <a:pt x="89422" y="26954"/>
                </a:moveTo>
                <a:cubicBezTo>
                  <a:pt x="95641" y="26954"/>
                  <a:pt x="100202" y="31836"/>
                  <a:pt x="100202" y="37532"/>
                </a:cubicBezTo>
                <a:cubicBezTo>
                  <a:pt x="100202" y="43228"/>
                  <a:pt x="95641" y="48110"/>
                  <a:pt x="89422" y="48110"/>
                </a:cubicBezTo>
                <a:cubicBezTo>
                  <a:pt x="84032" y="48110"/>
                  <a:pt x="79056" y="43228"/>
                  <a:pt x="79056" y="37532"/>
                </a:cubicBezTo>
                <a:cubicBezTo>
                  <a:pt x="79056" y="31836"/>
                  <a:pt x="84032" y="26954"/>
                  <a:pt x="89422" y="26954"/>
                </a:cubicBezTo>
                <a:close/>
                <a:moveTo>
                  <a:pt x="48300" y="26954"/>
                </a:moveTo>
                <a:cubicBezTo>
                  <a:pt x="54219" y="26954"/>
                  <a:pt x="58869" y="31836"/>
                  <a:pt x="58869" y="37532"/>
                </a:cubicBezTo>
                <a:cubicBezTo>
                  <a:pt x="58869" y="43228"/>
                  <a:pt x="54219" y="48110"/>
                  <a:pt x="48300" y="48110"/>
                </a:cubicBezTo>
                <a:cubicBezTo>
                  <a:pt x="42381" y="48110"/>
                  <a:pt x="37731" y="43228"/>
                  <a:pt x="37731" y="37532"/>
                </a:cubicBezTo>
                <a:cubicBezTo>
                  <a:pt x="37731" y="31836"/>
                  <a:pt x="42381" y="26954"/>
                  <a:pt x="48300" y="26954"/>
                </a:cubicBezTo>
                <a:close/>
                <a:moveTo>
                  <a:pt x="31780" y="14250"/>
                </a:moveTo>
                <a:cubicBezTo>
                  <a:pt x="22409" y="14250"/>
                  <a:pt x="14260" y="22392"/>
                  <a:pt x="14260" y="32571"/>
                </a:cubicBezTo>
                <a:lnTo>
                  <a:pt x="14260" y="63106"/>
                </a:lnTo>
                <a:lnTo>
                  <a:pt x="533335" y="63106"/>
                </a:lnTo>
                <a:lnTo>
                  <a:pt x="533335" y="32571"/>
                </a:lnTo>
                <a:cubicBezTo>
                  <a:pt x="533335" y="22392"/>
                  <a:pt x="525594" y="14250"/>
                  <a:pt x="516223" y="14250"/>
                </a:cubicBezTo>
                <a:close/>
                <a:moveTo>
                  <a:pt x="31780" y="0"/>
                </a:moveTo>
                <a:lnTo>
                  <a:pt x="516223" y="0"/>
                </a:lnTo>
                <a:cubicBezTo>
                  <a:pt x="533335" y="0"/>
                  <a:pt x="547596" y="14657"/>
                  <a:pt x="547596" y="32571"/>
                </a:cubicBezTo>
                <a:lnTo>
                  <a:pt x="547596" y="367643"/>
                </a:lnTo>
                <a:cubicBezTo>
                  <a:pt x="547596" y="384335"/>
                  <a:pt x="535373" y="394921"/>
                  <a:pt x="516223" y="394921"/>
                </a:cubicBezTo>
                <a:lnTo>
                  <a:pt x="31780" y="394921"/>
                </a:lnTo>
                <a:cubicBezTo>
                  <a:pt x="12631" y="394921"/>
                  <a:pt x="0" y="384335"/>
                  <a:pt x="0" y="367643"/>
                </a:cubicBezTo>
                <a:lnTo>
                  <a:pt x="0" y="32571"/>
                </a:lnTo>
                <a:cubicBezTo>
                  <a:pt x="0" y="14657"/>
                  <a:pt x="14260" y="0"/>
                  <a:pt x="31780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9053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ytuł 2">
            <a:extLst>
              <a:ext uri="{FF2B5EF4-FFF2-40B4-BE49-F238E27FC236}">
                <a16:creationId xmlns:a16="http://schemas.microsoft.com/office/drawing/2014/main" id="{7ECA09D0-6F5F-974F-8892-025D193C1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Choose a commercial solution when...</a:t>
            </a:r>
          </a:p>
        </p:txBody>
      </p:sp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E5ADCB6C-037D-9F41-845D-06B03626CB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tekstu 4">
            <a:extLst>
              <a:ext uri="{FF2B5EF4-FFF2-40B4-BE49-F238E27FC236}">
                <a16:creationId xmlns:a16="http://schemas.microsoft.com/office/drawing/2014/main" id="{5E21BF4E-9E85-FA4F-8A7A-8102633B5C6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is easier to customize and implement</a:t>
            </a:r>
          </a:p>
          <a:p>
            <a:pPr>
              <a:lnSpc>
                <a:spcPct val="90000"/>
              </a:lnSpc>
            </a:pPr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is industry standard (e.g. spreadsheets)</a:t>
            </a:r>
          </a:p>
          <a:p>
            <a:pPr>
              <a:lnSpc>
                <a:spcPct val="90000"/>
              </a:lnSpc>
            </a:pPr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you need reliable support</a:t>
            </a:r>
          </a:p>
          <a:p>
            <a:pPr>
              <a:lnSpc>
                <a:spcPct val="90000"/>
              </a:lnSpc>
            </a:pPr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the Total Cost of Ownership (TCO) of open-source is high</a:t>
            </a:r>
          </a:p>
          <a:p>
            <a:pPr>
              <a:lnSpc>
                <a:spcPct val="90000"/>
              </a:lnSpc>
            </a:pPr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when you need to ensure that you are not infringing someone's copyright</a:t>
            </a:r>
          </a:p>
          <a:p>
            <a:pPr>
              <a:lnSpc>
                <a:spcPct val="90000"/>
              </a:lnSpc>
            </a:pPr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pPr>
              <a:lnSpc>
                <a:spcPct val="90000"/>
              </a:lnSpc>
            </a:pPr>
            <a:r>
              <a:rPr lang="en-US">
                <a:latin typeface="HELVETICA NEUE CONDENSED" panose="02000503000000020004" pitchFamily="2" charset="0"/>
                <a:ea typeface="HELVETICA NEUE CONDENSED" panose="02000503000000020004" pitchFamily="2" charset="0"/>
                <a:cs typeface="HELVETICA NEUE CONDENSED" panose="02000503000000020004" pitchFamily="2" charset="0"/>
              </a:rPr>
              <a:t>... security is important (but not always...)</a:t>
            </a:r>
          </a:p>
          <a:p>
            <a:pPr>
              <a:lnSpc>
                <a:spcPct val="90000"/>
              </a:lnSpc>
            </a:pPr>
            <a:endParaRPr lang="en-US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  <a:p>
            <a:endParaRPr lang="pl-PL">
              <a:latin typeface="HELVETICA NEUE CONDENSED" panose="02000503000000020004" pitchFamily="2" charset="0"/>
              <a:ea typeface="HELVETICA NEUE CONDENSED" panose="02000503000000020004" pitchFamily="2" charset="0"/>
              <a:cs typeface="HELVETICA NEUE CONDENSED" panose="02000503000000020004" pitchFamily="2" charset="0"/>
            </a:endParaRPr>
          </a:p>
        </p:txBody>
      </p:sp>
      <p:sp>
        <p:nvSpPr>
          <p:cNvPr id="6" name="Freeform 33">
            <a:extLst>
              <a:ext uri="{FF2B5EF4-FFF2-40B4-BE49-F238E27FC236}">
                <a16:creationId xmlns:a16="http://schemas.microsoft.com/office/drawing/2014/main" id="{C101D1BE-108A-3F4D-A3B1-1C38A35DA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10796" y="1784522"/>
            <a:ext cx="1447051" cy="1421133"/>
          </a:xfrm>
          <a:custGeom>
            <a:avLst/>
            <a:gdLst>
              <a:gd name="connsiteX0" fmla="*/ 71441 w 546572"/>
              <a:gd name="connsiteY0" fmla="*/ 291105 h 461407"/>
              <a:gd name="connsiteX1" fmla="*/ 80425 w 546572"/>
              <a:gd name="connsiteY1" fmla="*/ 299881 h 461407"/>
              <a:gd name="connsiteX2" fmla="*/ 71441 w 546572"/>
              <a:gd name="connsiteY2" fmla="*/ 308657 h 461407"/>
              <a:gd name="connsiteX3" fmla="*/ 62885 w 546572"/>
              <a:gd name="connsiteY3" fmla="*/ 299881 h 461407"/>
              <a:gd name="connsiteX4" fmla="*/ 71441 w 546572"/>
              <a:gd name="connsiteY4" fmla="*/ 291105 h 461407"/>
              <a:gd name="connsiteX5" fmla="*/ 59804 w 546572"/>
              <a:gd name="connsiteY5" fmla="*/ 261322 h 461407"/>
              <a:gd name="connsiteX6" fmla="*/ 17494 w 546572"/>
              <a:gd name="connsiteY6" fmla="*/ 304110 h 461407"/>
              <a:gd name="connsiteX7" fmla="*/ 156630 w 546572"/>
              <a:gd name="connsiteY7" fmla="*/ 444291 h 461407"/>
              <a:gd name="connsiteX8" fmla="*/ 199755 w 546572"/>
              <a:gd name="connsiteY8" fmla="*/ 401096 h 461407"/>
              <a:gd name="connsiteX9" fmla="*/ 506099 w 546572"/>
              <a:gd name="connsiteY9" fmla="*/ 179414 h 461407"/>
              <a:gd name="connsiteX10" fmla="*/ 491860 w 546572"/>
              <a:gd name="connsiteY10" fmla="*/ 187564 h 461407"/>
              <a:gd name="connsiteX11" fmla="*/ 438972 w 546572"/>
              <a:gd name="connsiteY11" fmla="*/ 267027 h 461407"/>
              <a:gd name="connsiteX12" fmla="*/ 412935 w 546572"/>
              <a:gd name="connsiteY12" fmla="*/ 280882 h 461407"/>
              <a:gd name="connsiteX13" fmla="*/ 400323 w 546572"/>
              <a:gd name="connsiteY13" fmla="*/ 280882 h 461407"/>
              <a:gd name="connsiteX14" fmla="*/ 367370 w 546572"/>
              <a:gd name="connsiteY14" fmla="*/ 307370 h 461407"/>
              <a:gd name="connsiteX15" fmla="*/ 276239 w 546572"/>
              <a:gd name="connsiteY15" fmla="*/ 307370 h 461407"/>
              <a:gd name="connsiteX16" fmla="*/ 268916 w 546572"/>
              <a:gd name="connsiteY16" fmla="*/ 300035 h 461407"/>
              <a:gd name="connsiteX17" fmla="*/ 276239 w 546572"/>
              <a:gd name="connsiteY17" fmla="*/ 293107 h 461407"/>
              <a:gd name="connsiteX18" fmla="*/ 367370 w 546572"/>
              <a:gd name="connsiteY18" fmla="*/ 293107 h 461407"/>
              <a:gd name="connsiteX19" fmla="*/ 386898 w 546572"/>
              <a:gd name="connsiteY19" fmla="*/ 274362 h 461407"/>
              <a:gd name="connsiteX20" fmla="*/ 386898 w 546572"/>
              <a:gd name="connsiteY20" fmla="*/ 273547 h 461407"/>
              <a:gd name="connsiteX21" fmla="*/ 386898 w 546572"/>
              <a:gd name="connsiteY21" fmla="*/ 272325 h 461407"/>
              <a:gd name="connsiteX22" fmla="*/ 367370 w 546572"/>
              <a:gd name="connsiteY22" fmla="*/ 253580 h 461407"/>
              <a:gd name="connsiteX23" fmla="*/ 276239 w 546572"/>
              <a:gd name="connsiteY23" fmla="*/ 253580 h 461407"/>
              <a:gd name="connsiteX24" fmla="*/ 270950 w 546572"/>
              <a:gd name="connsiteY24" fmla="*/ 251542 h 461407"/>
              <a:gd name="connsiteX25" fmla="*/ 220096 w 546572"/>
              <a:gd name="connsiteY25" fmla="*/ 231982 h 461407"/>
              <a:gd name="connsiteX26" fmla="*/ 183481 w 546572"/>
              <a:gd name="connsiteY26" fmla="*/ 231982 h 461407"/>
              <a:gd name="connsiteX27" fmla="*/ 134661 w 546572"/>
              <a:gd name="connsiteY27" fmla="*/ 249504 h 461407"/>
              <a:gd name="connsiteX28" fmla="*/ 99267 w 546572"/>
              <a:gd name="connsiteY28" fmla="*/ 280475 h 461407"/>
              <a:gd name="connsiteX29" fmla="*/ 185922 w 546572"/>
              <a:gd name="connsiteY29" fmla="*/ 366866 h 461407"/>
              <a:gd name="connsiteX30" fmla="*/ 402357 w 546572"/>
              <a:gd name="connsiteY30" fmla="*/ 366866 h 461407"/>
              <a:gd name="connsiteX31" fmla="*/ 475587 w 546572"/>
              <a:gd name="connsiteY31" fmla="*/ 289440 h 461407"/>
              <a:gd name="connsiteX32" fmla="*/ 528882 w 546572"/>
              <a:gd name="connsiteY32" fmla="*/ 208754 h 461407"/>
              <a:gd name="connsiteX33" fmla="*/ 532137 w 546572"/>
              <a:gd name="connsiteY33" fmla="*/ 194491 h 461407"/>
              <a:gd name="connsiteX34" fmla="*/ 524000 w 546572"/>
              <a:gd name="connsiteY34" fmla="*/ 182266 h 461407"/>
              <a:gd name="connsiteX35" fmla="*/ 506099 w 546572"/>
              <a:gd name="connsiteY35" fmla="*/ 179414 h 461407"/>
              <a:gd name="connsiteX36" fmla="*/ 503658 w 546572"/>
              <a:gd name="connsiteY36" fmla="*/ 165151 h 461407"/>
              <a:gd name="connsiteX37" fmla="*/ 531730 w 546572"/>
              <a:gd name="connsiteY37" fmla="*/ 170449 h 461407"/>
              <a:gd name="connsiteX38" fmla="*/ 545969 w 546572"/>
              <a:gd name="connsiteY38" fmla="*/ 192046 h 461407"/>
              <a:gd name="connsiteX39" fmla="*/ 540680 w 546572"/>
              <a:gd name="connsiteY39" fmla="*/ 216904 h 461407"/>
              <a:gd name="connsiteX40" fmla="*/ 487385 w 546572"/>
              <a:gd name="connsiteY40" fmla="*/ 297182 h 461407"/>
              <a:gd name="connsiteX41" fmla="*/ 402357 w 546572"/>
              <a:gd name="connsiteY41" fmla="*/ 381536 h 461407"/>
              <a:gd name="connsiteX42" fmla="*/ 199755 w 546572"/>
              <a:gd name="connsiteY42" fmla="*/ 381536 h 461407"/>
              <a:gd name="connsiteX43" fmla="*/ 214807 w 546572"/>
              <a:gd name="connsiteY43" fmla="*/ 396206 h 461407"/>
              <a:gd name="connsiteX44" fmla="*/ 214807 w 546572"/>
              <a:gd name="connsiteY44" fmla="*/ 406394 h 461407"/>
              <a:gd name="connsiteX45" fmla="*/ 161512 w 546572"/>
              <a:gd name="connsiteY45" fmla="*/ 458962 h 461407"/>
              <a:gd name="connsiteX46" fmla="*/ 156630 w 546572"/>
              <a:gd name="connsiteY46" fmla="*/ 461407 h 461407"/>
              <a:gd name="connsiteX47" fmla="*/ 151748 w 546572"/>
              <a:gd name="connsiteY47" fmla="*/ 458962 h 461407"/>
              <a:gd name="connsiteX48" fmla="*/ 2034 w 546572"/>
              <a:gd name="connsiteY48" fmla="*/ 309408 h 461407"/>
              <a:gd name="connsiteX49" fmla="*/ 0 w 546572"/>
              <a:gd name="connsiteY49" fmla="*/ 304110 h 461407"/>
              <a:gd name="connsiteX50" fmla="*/ 2034 w 546572"/>
              <a:gd name="connsiteY50" fmla="*/ 299220 h 461407"/>
              <a:gd name="connsiteX51" fmla="*/ 54515 w 546572"/>
              <a:gd name="connsiteY51" fmla="*/ 246244 h 461407"/>
              <a:gd name="connsiteX52" fmla="*/ 65093 w 546572"/>
              <a:gd name="connsiteY52" fmla="*/ 246244 h 461407"/>
              <a:gd name="connsiteX53" fmla="*/ 69161 w 546572"/>
              <a:gd name="connsiteY53" fmla="*/ 250320 h 461407"/>
              <a:gd name="connsiteX54" fmla="*/ 89096 w 546572"/>
              <a:gd name="connsiteY54" fmla="*/ 270287 h 461407"/>
              <a:gd name="connsiteX55" fmla="*/ 125304 w 546572"/>
              <a:gd name="connsiteY55" fmla="*/ 238502 h 461407"/>
              <a:gd name="connsiteX56" fmla="*/ 183481 w 546572"/>
              <a:gd name="connsiteY56" fmla="*/ 217719 h 461407"/>
              <a:gd name="connsiteX57" fmla="*/ 220096 w 546572"/>
              <a:gd name="connsiteY57" fmla="*/ 217719 h 461407"/>
              <a:gd name="connsiteX58" fmla="*/ 279087 w 546572"/>
              <a:gd name="connsiteY58" fmla="*/ 239317 h 461407"/>
              <a:gd name="connsiteX59" fmla="*/ 367370 w 546572"/>
              <a:gd name="connsiteY59" fmla="*/ 239317 h 461407"/>
              <a:gd name="connsiteX60" fmla="*/ 400323 w 546572"/>
              <a:gd name="connsiteY60" fmla="*/ 266212 h 461407"/>
              <a:gd name="connsiteX61" fmla="*/ 412935 w 546572"/>
              <a:gd name="connsiteY61" fmla="*/ 266212 h 461407"/>
              <a:gd name="connsiteX62" fmla="*/ 427174 w 546572"/>
              <a:gd name="connsiteY62" fmla="*/ 258877 h 461407"/>
              <a:gd name="connsiteX63" fmla="*/ 480062 w 546572"/>
              <a:gd name="connsiteY63" fmla="*/ 179821 h 461407"/>
              <a:gd name="connsiteX64" fmla="*/ 503658 w 546572"/>
              <a:gd name="connsiteY64" fmla="*/ 165151 h 461407"/>
              <a:gd name="connsiteX65" fmla="*/ 412144 w 546572"/>
              <a:gd name="connsiteY65" fmla="*/ 130994 h 461407"/>
              <a:gd name="connsiteX66" fmla="*/ 389920 w 546572"/>
              <a:gd name="connsiteY66" fmla="*/ 152891 h 461407"/>
              <a:gd name="connsiteX67" fmla="*/ 389920 w 546572"/>
              <a:gd name="connsiteY67" fmla="*/ 171950 h 461407"/>
              <a:gd name="connsiteX68" fmla="*/ 412144 w 546572"/>
              <a:gd name="connsiteY68" fmla="*/ 193847 h 461407"/>
              <a:gd name="connsiteX69" fmla="*/ 434367 w 546572"/>
              <a:gd name="connsiteY69" fmla="*/ 171950 h 461407"/>
              <a:gd name="connsiteX70" fmla="*/ 434367 w 546572"/>
              <a:gd name="connsiteY70" fmla="*/ 152891 h 461407"/>
              <a:gd name="connsiteX71" fmla="*/ 412144 w 546572"/>
              <a:gd name="connsiteY71" fmla="*/ 130994 h 461407"/>
              <a:gd name="connsiteX72" fmla="*/ 260121 w 546572"/>
              <a:gd name="connsiteY72" fmla="*/ 130994 h 461407"/>
              <a:gd name="connsiteX73" fmla="*/ 238721 w 546572"/>
              <a:gd name="connsiteY73" fmla="*/ 152891 h 461407"/>
              <a:gd name="connsiteX74" fmla="*/ 238721 w 546572"/>
              <a:gd name="connsiteY74" fmla="*/ 171950 h 461407"/>
              <a:gd name="connsiteX75" fmla="*/ 260121 w 546572"/>
              <a:gd name="connsiteY75" fmla="*/ 193847 h 461407"/>
              <a:gd name="connsiteX76" fmla="*/ 281924 w 546572"/>
              <a:gd name="connsiteY76" fmla="*/ 171950 h 461407"/>
              <a:gd name="connsiteX77" fmla="*/ 281924 w 546572"/>
              <a:gd name="connsiteY77" fmla="*/ 152891 h 461407"/>
              <a:gd name="connsiteX78" fmla="*/ 260121 w 546572"/>
              <a:gd name="connsiteY78" fmla="*/ 130994 h 461407"/>
              <a:gd name="connsiteX79" fmla="*/ 173179 w 546572"/>
              <a:gd name="connsiteY79" fmla="*/ 130994 h 461407"/>
              <a:gd name="connsiteX80" fmla="*/ 150956 w 546572"/>
              <a:gd name="connsiteY80" fmla="*/ 152891 h 461407"/>
              <a:gd name="connsiteX81" fmla="*/ 150956 w 546572"/>
              <a:gd name="connsiteY81" fmla="*/ 171950 h 461407"/>
              <a:gd name="connsiteX82" fmla="*/ 173179 w 546572"/>
              <a:gd name="connsiteY82" fmla="*/ 193847 h 461407"/>
              <a:gd name="connsiteX83" fmla="*/ 195402 w 546572"/>
              <a:gd name="connsiteY83" fmla="*/ 171950 h 461407"/>
              <a:gd name="connsiteX84" fmla="*/ 195402 w 546572"/>
              <a:gd name="connsiteY84" fmla="*/ 152891 h 461407"/>
              <a:gd name="connsiteX85" fmla="*/ 173179 w 546572"/>
              <a:gd name="connsiteY85" fmla="*/ 130994 h 461407"/>
              <a:gd name="connsiteX86" fmla="*/ 412144 w 546572"/>
              <a:gd name="connsiteY86" fmla="*/ 116801 h 461407"/>
              <a:gd name="connsiteX87" fmla="*/ 448772 w 546572"/>
              <a:gd name="connsiteY87" fmla="*/ 152891 h 461407"/>
              <a:gd name="connsiteX88" fmla="*/ 448772 w 546572"/>
              <a:gd name="connsiteY88" fmla="*/ 171950 h 461407"/>
              <a:gd name="connsiteX89" fmla="*/ 412144 w 546572"/>
              <a:gd name="connsiteY89" fmla="*/ 208040 h 461407"/>
              <a:gd name="connsiteX90" fmla="*/ 375516 w 546572"/>
              <a:gd name="connsiteY90" fmla="*/ 171950 h 461407"/>
              <a:gd name="connsiteX91" fmla="*/ 375516 w 546572"/>
              <a:gd name="connsiteY91" fmla="*/ 152891 h 461407"/>
              <a:gd name="connsiteX92" fmla="*/ 412144 w 546572"/>
              <a:gd name="connsiteY92" fmla="*/ 116801 h 461407"/>
              <a:gd name="connsiteX93" fmla="*/ 260121 w 546572"/>
              <a:gd name="connsiteY93" fmla="*/ 116801 h 461407"/>
              <a:gd name="connsiteX94" fmla="*/ 296055 w 546572"/>
              <a:gd name="connsiteY94" fmla="*/ 152891 h 461407"/>
              <a:gd name="connsiteX95" fmla="*/ 296055 w 546572"/>
              <a:gd name="connsiteY95" fmla="*/ 171950 h 461407"/>
              <a:gd name="connsiteX96" fmla="*/ 260121 w 546572"/>
              <a:gd name="connsiteY96" fmla="*/ 208040 h 461407"/>
              <a:gd name="connsiteX97" fmla="*/ 224590 w 546572"/>
              <a:gd name="connsiteY97" fmla="*/ 171950 h 461407"/>
              <a:gd name="connsiteX98" fmla="*/ 224590 w 546572"/>
              <a:gd name="connsiteY98" fmla="*/ 152891 h 461407"/>
              <a:gd name="connsiteX99" fmla="*/ 260121 w 546572"/>
              <a:gd name="connsiteY99" fmla="*/ 116801 h 461407"/>
              <a:gd name="connsiteX100" fmla="*/ 173179 w 546572"/>
              <a:gd name="connsiteY100" fmla="*/ 116801 h 461407"/>
              <a:gd name="connsiteX101" fmla="*/ 209806 w 546572"/>
              <a:gd name="connsiteY101" fmla="*/ 152891 h 461407"/>
              <a:gd name="connsiteX102" fmla="*/ 209806 w 546572"/>
              <a:gd name="connsiteY102" fmla="*/ 171950 h 461407"/>
              <a:gd name="connsiteX103" fmla="*/ 173179 w 546572"/>
              <a:gd name="connsiteY103" fmla="*/ 208040 h 461407"/>
              <a:gd name="connsiteX104" fmla="*/ 136552 w 546572"/>
              <a:gd name="connsiteY104" fmla="*/ 171950 h 461407"/>
              <a:gd name="connsiteX105" fmla="*/ 136552 w 546572"/>
              <a:gd name="connsiteY105" fmla="*/ 152891 h 461407"/>
              <a:gd name="connsiteX106" fmla="*/ 173179 w 546572"/>
              <a:gd name="connsiteY106" fmla="*/ 116801 h 461407"/>
              <a:gd name="connsiteX107" fmla="*/ 340199 w 546572"/>
              <a:gd name="connsiteY107" fmla="*/ 115812 h 461407"/>
              <a:gd name="connsiteX108" fmla="*/ 345428 w 546572"/>
              <a:gd name="connsiteY108" fmla="*/ 122675 h 461407"/>
              <a:gd name="connsiteX109" fmla="*/ 345428 w 546572"/>
              <a:gd name="connsiteY109" fmla="*/ 192113 h 461407"/>
              <a:gd name="connsiteX110" fmla="*/ 357496 w 546572"/>
              <a:gd name="connsiteY110" fmla="*/ 192113 h 461407"/>
              <a:gd name="connsiteX111" fmla="*/ 364334 w 546572"/>
              <a:gd name="connsiteY111" fmla="*/ 198977 h 461407"/>
              <a:gd name="connsiteX112" fmla="*/ 357496 w 546572"/>
              <a:gd name="connsiteY112" fmla="*/ 206243 h 461407"/>
              <a:gd name="connsiteX113" fmla="*/ 318075 w 546572"/>
              <a:gd name="connsiteY113" fmla="*/ 206243 h 461407"/>
              <a:gd name="connsiteX114" fmla="*/ 310834 w 546572"/>
              <a:gd name="connsiteY114" fmla="*/ 198977 h 461407"/>
              <a:gd name="connsiteX115" fmla="*/ 318075 w 546572"/>
              <a:gd name="connsiteY115" fmla="*/ 192113 h 461407"/>
              <a:gd name="connsiteX116" fmla="*/ 330947 w 546572"/>
              <a:gd name="connsiteY116" fmla="*/ 192113 h 461407"/>
              <a:gd name="connsiteX117" fmla="*/ 330947 w 546572"/>
              <a:gd name="connsiteY117" fmla="*/ 146090 h 461407"/>
              <a:gd name="connsiteX118" fmla="*/ 324913 w 546572"/>
              <a:gd name="connsiteY118" fmla="*/ 155375 h 461407"/>
              <a:gd name="connsiteX119" fmla="*/ 315259 w 546572"/>
              <a:gd name="connsiteY119" fmla="*/ 157394 h 461407"/>
              <a:gd name="connsiteX120" fmla="*/ 313248 w 546572"/>
              <a:gd name="connsiteY120" fmla="*/ 147301 h 461407"/>
              <a:gd name="connsiteX121" fmla="*/ 332154 w 546572"/>
              <a:gd name="connsiteY121" fmla="*/ 118638 h 461407"/>
              <a:gd name="connsiteX122" fmla="*/ 340199 w 546572"/>
              <a:gd name="connsiteY122" fmla="*/ 115812 h 461407"/>
              <a:gd name="connsiteX123" fmla="*/ 412144 w 546572"/>
              <a:gd name="connsiteY123" fmla="*/ 14192 h 461407"/>
              <a:gd name="connsiteX124" fmla="*/ 389920 w 546572"/>
              <a:gd name="connsiteY124" fmla="*/ 36089 h 461407"/>
              <a:gd name="connsiteX125" fmla="*/ 389920 w 546572"/>
              <a:gd name="connsiteY125" fmla="*/ 55148 h 461407"/>
              <a:gd name="connsiteX126" fmla="*/ 412144 w 546572"/>
              <a:gd name="connsiteY126" fmla="*/ 77045 h 461407"/>
              <a:gd name="connsiteX127" fmla="*/ 434367 w 546572"/>
              <a:gd name="connsiteY127" fmla="*/ 55148 h 461407"/>
              <a:gd name="connsiteX128" fmla="*/ 434367 w 546572"/>
              <a:gd name="connsiteY128" fmla="*/ 36089 h 461407"/>
              <a:gd name="connsiteX129" fmla="*/ 412144 w 546572"/>
              <a:gd name="connsiteY129" fmla="*/ 14192 h 461407"/>
              <a:gd name="connsiteX130" fmla="*/ 173179 w 546572"/>
              <a:gd name="connsiteY130" fmla="*/ 14192 h 461407"/>
              <a:gd name="connsiteX131" fmla="*/ 150956 w 546572"/>
              <a:gd name="connsiteY131" fmla="*/ 36089 h 461407"/>
              <a:gd name="connsiteX132" fmla="*/ 150956 w 546572"/>
              <a:gd name="connsiteY132" fmla="*/ 55148 h 461407"/>
              <a:gd name="connsiteX133" fmla="*/ 173179 w 546572"/>
              <a:gd name="connsiteY133" fmla="*/ 77045 h 461407"/>
              <a:gd name="connsiteX134" fmla="*/ 195402 w 546572"/>
              <a:gd name="connsiteY134" fmla="*/ 55148 h 461407"/>
              <a:gd name="connsiteX135" fmla="*/ 195402 w 546572"/>
              <a:gd name="connsiteY135" fmla="*/ 36089 h 461407"/>
              <a:gd name="connsiteX136" fmla="*/ 173179 w 546572"/>
              <a:gd name="connsiteY136" fmla="*/ 14192 h 461407"/>
              <a:gd name="connsiteX137" fmla="*/ 339343 w 546572"/>
              <a:gd name="connsiteY137" fmla="*/ 807 h 461407"/>
              <a:gd name="connsiteX138" fmla="*/ 344667 w 546572"/>
              <a:gd name="connsiteY138" fmla="*/ 7670 h 461407"/>
              <a:gd name="connsiteX139" fmla="*/ 344667 w 546572"/>
              <a:gd name="connsiteY139" fmla="*/ 77109 h 461407"/>
              <a:gd name="connsiteX140" fmla="*/ 356954 w 546572"/>
              <a:gd name="connsiteY140" fmla="*/ 77109 h 461407"/>
              <a:gd name="connsiteX141" fmla="*/ 364326 w 546572"/>
              <a:gd name="connsiteY141" fmla="*/ 84376 h 461407"/>
              <a:gd name="connsiteX142" fmla="*/ 356954 w 546572"/>
              <a:gd name="connsiteY142" fmla="*/ 91239 h 461407"/>
              <a:gd name="connsiteX143" fmla="*/ 316409 w 546572"/>
              <a:gd name="connsiteY143" fmla="*/ 91239 h 461407"/>
              <a:gd name="connsiteX144" fmla="*/ 309037 w 546572"/>
              <a:gd name="connsiteY144" fmla="*/ 84376 h 461407"/>
              <a:gd name="connsiteX145" fmla="*/ 316409 w 546572"/>
              <a:gd name="connsiteY145" fmla="*/ 77109 h 461407"/>
              <a:gd name="connsiteX146" fmla="*/ 330333 w 546572"/>
              <a:gd name="connsiteY146" fmla="*/ 77109 h 461407"/>
              <a:gd name="connsiteX147" fmla="*/ 330333 w 546572"/>
              <a:gd name="connsiteY147" fmla="*/ 31086 h 461407"/>
              <a:gd name="connsiteX148" fmla="*/ 324190 w 546572"/>
              <a:gd name="connsiteY148" fmla="*/ 40371 h 461407"/>
              <a:gd name="connsiteX149" fmla="*/ 313952 w 546572"/>
              <a:gd name="connsiteY149" fmla="*/ 41986 h 461407"/>
              <a:gd name="connsiteX150" fmla="*/ 311904 w 546572"/>
              <a:gd name="connsiteY150" fmla="*/ 32297 h 461407"/>
              <a:gd name="connsiteX151" fmla="*/ 331562 w 546572"/>
              <a:gd name="connsiteY151" fmla="*/ 4037 h 461407"/>
              <a:gd name="connsiteX152" fmla="*/ 339343 w 546572"/>
              <a:gd name="connsiteY152" fmla="*/ 807 h 461407"/>
              <a:gd name="connsiteX153" fmla="*/ 262939 w 546572"/>
              <a:gd name="connsiteY153" fmla="*/ 807 h 461407"/>
              <a:gd name="connsiteX154" fmla="*/ 268169 w 546572"/>
              <a:gd name="connsiteY154" fmla="*/ 7670 h 461407"/>
              <a:gd name="connsiteX155" fmla="*/ 268169 w 546572"/>
              <a:gd name="connsiteY155" fmla="*/ 77109 h 461407"/>
              <a:gd name="connsiteX156" fmla="*/ 279834 w 546572"/>
              <a:gd name="connsiteY156" fmla="*/ 77109 h 461407"/>
              <a:gd name="connsiteX157" fmla="*/ 287075 w 546572"/>
              <a:gd name="connsiteY157" fmla="*/ 84376 h 461407"/>
              <a:gd name="connsiteX158" fmla="*/ 279834 w 546572"/>
              <a:gd name="connsiteY158" fmla="*/ 91239 h 461407"/>
              <a:gd name="connsiteX159" fmla="*/ 240413 w 546572"/>
              <a:gd name="connsiteY159" fmla="*/ 91239 h 461407"/>
              <a:gd name="connsiteX160" fmla="*/ 233575 w 546572"/>
              <a:gd name="connsiteY160" fmla="*/ 84376 h 461407"/>
              <a:gd name="connsiteX161" fmla="*/ 240413 w 546572"/>
              <a:gd name="connsiteY161" fmla="*/ 77109 h 461407"/>
              <a:gd name="connsiteX162" fmla="*/ 254090 w 546572"/>
              <a:gd name="connsiteY162" fmla="*/ 77109 h 461407"/>
              <a:gd name="connsiteX163" fmla="*/ 254090 w 546572"/>
              <a:gd name="connsiteY163" fmla="*/ 31086 h 461407"/>
              <a:gd name="connsiteX164" fmla="*/ 248056 w 546572"/>
              <a:gd name="connsiteY164" fmla="*/ 40371 h 461407"/>
              <a:gd name="connsiteX165" fmla="*/ 238000 w 546572"/>
              <a:gd name="connsiteY165" fmla="*/ 41986 h 461407"/>
              <a:gd name="connsiteX166" fmla="*/ 236391 w 546572"/>
              <a:gd name="connsiteY166" fmla="*/ 32297 h 461407"/>
              <a:gd name="connsiteX167" fmla="*/ 255297 w 546572"/>
              <a:gd name="connsiteY167" fmla="*/ 4037 h 461407"/>
              <a:gd name="connsiteX168" fmla="*/ 262939 w 546572"/>
              <a:gd name="connsiteY168" fmla="*/ 807 h 461407"/>
              <a:gd name="connsiteX169" fmla="*/ 412144 w 546572"/>
              <a:gd name="connsiteY169" fmla="*/ 0 h 461407"/>
              <a:gd name="connsiteX170" fmla="*/ 448772 w 546572"/>
              <a:gd name="connsiteY170" fmla="*/ 36089 h 461407"/>
              <a:gd name="connsiteX171" fmla="*/ 448772 w 546572"/>
              <a:gd name="connsiteY171" fmla="*/ 55148 h 461407"/>
              <a:gd name="connsiteX172" fmla="*/ 412144 w 546572"/>
              <a:gd name="connsiteY172" fmla="*/ 91237 h 461407"/>
              <a:gd name="connsiteX173" fmla="*/ 375516 w 546572"/>
              <a:gd name="connsiteY173" fmla="*/ 55148 h 461407"/>
              <a:gd name="connsiteX174" fmla="*/ 375516 w 546572"/>
              <a:gd name="connsiteY174" fmla="*/ 36089 h 461407"/>
              <a:gd name="connsiteX175" fmla="*/ 412144 w 546572"/>
              <a:gd name="connsiteY175" fmla="*/ 0 h 461407"/>
              <a:gd name="connsiteX176" fmla="*/ 173179 w 546572"/>
              <a:gd name="connsiteY176" fmla="*/ 0 h 461407"/>
              <a:gd name="connsiteX177" fmla="*/ 209806 w 546572"/>
              <a:gd name="connsiteY177" fmla="*/ 36089 h 461407"/>
              <a:gd name="connsiteX178" fmla="*/ 209806 w 546572"/>
              <a:gd name="connsiteY178" fmla="*/ 55148 h 461407"/>
              <a:gd name="connsiteX179" fmla="*/ 173179 w 546572"/>
              <a:gd name="connsiteY179" fmla="*/ 91237 h 461407"/>
              <a:gd name="connsiteX180" fmla="*/ 136552 w 546572"/>
              <a:gd name="connsiteY180" fmla="*/ 55148 h 461407"/>
              <a:gd name="connsiteX181" fmla="*/ 136552 w 546572"/>
              <a:gd name="connsiteY181" fmla="*/ 36089 h 461407"/>
              <a:gd name="connsiteX182" fmla="*/ 173179 w 546572"/>
              <a:gd name="connsiteY182" fmla="*/ 0 h 461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</a:cxnLst>
            <a:rect l="l" t="t" r="r" b="b"/>
            <a:pathLst>
              <a:path w="546572" h="461407">
                <a:moveTo>
                  <a:pt x="71441" y="291105"/>
                </a:moveTo>
                <a:cubicBezTo>
                  <a:pt x="76575" y="291105"/>
                  <a:pt x="80425" y="294866"/>
                  <a:pt x="80425" y="299881"/>
                </a:cubicBezTo>
                <a:cubicBezTo>
                  <a:pt x="80425" y="304478"/>
                  <a:pt x="76575" y="308657"/>
                  <a:pt x="71441" y="308657"/>
                </a:cubicBezTo>
                <a:cubicBezTo>
                  <a:pt x="66307" y="308657"/>
                  <a:pt x="62885" y="304478"/>
                  <a:pt x="62885" y="299881"/>
                </a:cubicBezTo>
                <a:cubicBezTo>
                  <a:pt x="62885" y="294866"/>
                  <a:pt x="66307" y="291105"/>
                  <a:pt x="71441" y="291105"/>
                </a:cubicBezTo>
                <a:close/>
                <a:moveTo>
                  <a:pt x="59804" y="261322"/>
                </a:moveTo>
                <a:lnTo>
                  <a:pt x="17494" y="304110"/>
                </a:lnTo>
                <a:lnTo>
                  <a:pt x="156630" y="444291"/>
                </a:lnTo>
                <a:lnTo>
                  <a:pt x="199755" y="401096"/>
                </a:lnTo>
                <a:close/>
                <a:moveTo>
                  <a:pt x="506099" y="179414"/>
                </a:moveTo>
                <a:cubicBezTo>
                  <a:pt x="499997" y="180636"/>
                  <a:pt x="494301" y="183489"/>
                  <a:pt x="491860" y="187564"/>
                </a:cubicBezTo>
                <a:lnTo>
                  <a:pt x="438972" y="267027"/>
                </a:lnTo>
                <a:cubicBezTo>
                  <a:pt x="432870" y="275177"/>
                  <a:pt x="423106" y="280882"/>
                  <a:pt x="412935" y="280882"/>
                </a:cubicBezTo>
                <a:lnTo>
                  <a:pt x="400323" y="280882"/>
                </a:lnTo>
                <a:cubicBezTo>
                  <a:pt x="396662" y="295552"/>
                  <a:pt x="383643" y="307370"/>
                  <a:pt x="367370" y="307370"/>
                </a:cubicBezTo>
                <a:lnTo>
                  <a:pt x="276239" y="307370"/>
                </a:lnTo>
                <a:cubicBezTo>
                  <a:pt x="272171" y="307370"/>
                  <a:pt x="268916" y="303703"/>
                  <a:pt x="268916" y="300035"/>
                </a:cubicBezTo>
                <a:cubicBezTo>
                  <a:pt x="268916" y="295960"/>
                  <a:pt x="272171" y="293107"/>
                  <a:pt x="276239" y="293107"/>
                </a:cubicBezTo>
                <a:lnTo>
                  <a:pt x="367370" y="293107"/>
                </a:lnTo>
                <a:cubicBezTo>
                  <a:pt x="377947" y="293107"/>
                  <a:pt x="386084" y="284957"/>
                  <a:pt x="386898" y="274362"/>
                </a:cubicBezTo>
                <a:cubicBezTo>
                  <a:pt x="386898" y="273955"/>
                  <a:pt x="386898" y="273955"/>
                  <a:pt x="386898" y="273547"/>
                </a:cubicBezTo>
                <a:cubicBezTo>
                  <a:pt x="386898" y="273140"/>
                  <a:pt x="386898" y="272732"/>
                  <a:pt x="386898" y="272325"/>
                </a:cubicBezTo>
                <a:cubicBezTo>
                  <a:pt x="386491" y="262137"/>
                  <a:pt x="377947" y="253580"/>
                  <a:pt x="367370" y="253580"/>
                </a:cubicBezTo>
                <a:lnTo>
                  <a:pt x="276239" y="253580"/>
                </a:lnTo>
                <a:cubicBezTo>
                  <a:pt x="274612" y="253580"/>
                  <a:pt x="272578" y="252765"/>
                  <a:pt x="270950" y="251542"/>
                </a:cubicBezTo>
                <a:cubicBezTo>
                  <a:pt x="258338" y="238909"/>
                  <a:pt x="240031" y="231982"/>
                  <a:pt x="220096" y="231982"/>
                </a:cubicBezTo>
                <a:lnTo>
                  <a:pt x="183481" y="231982"/>
                </a:lnTo>
                <a:cubicBezTo>
                  <a:pt x="165174" y="231982"/>
                  <a:pt x="147273" y="238502"/>
                  <a:pt x="134661" y="249504"/>
                </a:cubicBezTo>
                <a:lnTo>
                  <a:pt x="99267" y="280475"/>
                </a:lnTo>
                <a:lnTo>
                  <a:pt x="185922" y="366866"/>
                </a:lnTo>
                <a:lnTo>
                  <a:pt x="402357" y="366866"/>
                </a:lnTo>
                <a:cubicBezTo>
                  <a:pt x="416596" y="366866"/>
                  <a:pt x="441413" y="340785"/>
                  <a:pt x="475587" y="289440"/>
                </a:cubicBezTo>
                <a:lnTo>
                  <a:pt x="528882" y="208754"/>
                </a:lnTo>
                <a:cubicBezTo>
                  <a:pt x="532137" y="204679"/>
                  <a:pt x="532950" y="199381"/>
                  <a:pt x="532137" y="194491"/>
                </a:cubicBezTo>
                <a:cubicBezTo>
                  <a:pt x="530916" y="189601"/>
                  <a:pt x="528068" y="185119"/>
                  <a:pt x="524000" y="182266"/>
                </a:cubicBezTo>
                <a:cubicBezTo>
                  <a:pt x="519525" y="179414"/>
                  <a:pt x="513016" y="178191"/>
                  <a:pt x="506099" y="179414"/>
                </a:cubicBezTo>
                <a:close/>
                <a:moveTo>
                  <a:pt x="503658" y="165151"/>
                </a:moveTo>
                <a:cubicBezTo>
                  <a:pt x="514236" y="163521"/>
                  <a:pt x="524000" y="165559"/>
                  <a:pt x="531730" y="170449"/>
                </a:cubicBezTo>
                <a:cubicBezTo>
                  <a:pt x="539053" y="175339"/>
                  <a:pt x="544342" y="183081"/>
                  <a:pt x="545969" y="192046"/>
                </a:cubicBezTo>
                <a:cubicBezTo>
                  <a:pt x="547596" y="200196"/>
                  <a:pt x="545969" y="209569"/>
                  <a:pt x="540680" y="216904"/>
                </a:cubicBezTo>
                <a:lnTo>
                  <a:pt x="487385" y="297182"/>
                </a:lnTo>
                <a:cubicBezTo>
                  <a:pt x="459721" y="338748"/>
                  <a:pt x="427988" y="381536"/>
                  <a:pt x="402357" y="381536"/>
                </a:cubicBezTo>
                <a:lnTo>
                  <a:pt x="199755" y="381536"/>
                </a:lnTo>
                <a:lnTo>
                  <a:pt x="214807" y="396206"/>
                </a:lnTo>
                <a:cubicBezTo>
                  <a:pt x="217248" y="399059"/>
                  <a:pt x="217248" y="403541"/>
                  <a:pt x="214807" y="406394"/>
                </a:cubicBezTo>
                <a:lnTo>
                  <a:pt x="161512" y="458962"/>
                </a:lnTo>
                <a:cubicBezTo>
                  <a:pt x="160292" y="460592"/>
                  <a:pt x="158664" y="461407"/>
                  <a:pt x="156630" y="461407"/>
                </a:cubicBezTo>
                <a:cubicBezTo>
                  <a:pt x="155003" y="461407"/>
                  <a:pt x="153376" y="460592"/>
                  <a:pt x="151748" y="458962"/>
                </a:cubicBezTo>
                <a:lnTo>
                  <a:pt x="2034" y="309408"/>
                </a:lnTo>
                <a:cubicBezTo>
                  <a:pt x="814" y="308185"/>
                  <a:pt x="0" y="306148"/>
                  <a:pt x="0" y="304110"/>
                </a:cubicBezTo>
                <a:cubicBezTo>
                  <a:pt x="0" y="302480"/>
                  <a:pt x="814" y="300443"/>
                  <a:pt x="2034" y="299220"/>
                </a:cubicBezTo>
                <a:lnTo>
                  <a:pt x="54515" y="246244"/>
                </a:lnTo>
                <a:cubicBezTo>
                  <a:pt x="57363" y="243392"/>
                  <a:pt x="61838" y="243392"/>
                  <a:pt x="65093" y="246244"/>
                </a:cubicBezTo>
                <a:lnTo>
                  <a:pt x="69161" y="250320"/>
                </a:lnTo>
                <a:lnTo>
                  <a:pt x="89096" y="270287"/>
                </a:lnTo>
                <a:lnTo>
                  <a:pt x="125304" y="238502"/>
                </a:lnTo>
                <a:cubicBezTo>
                  <a:pt x="140764" y="225054"/>
                  <a:pt x="161512" y="217719"/>
                  <a:pt x="183481" y="217719"/>
                </a:cubicBezTo>
                <a:lnTo>
                  <a:pt x="220096" y="217719"/>
                </a:lnTo>
                <a:cubicBezTo>
                  <a:pt x="242472" y="217719"/>
                  <a:pt x="263627" y="225462"/>
                  <a:pt x="279087" y="239317"/>
                </a:cubicBezTo>
                <a:lnTo>
                  <a:pt x="367370" y="239317"/>
                </a:lnTo>
                <a:cubicBezTo>
                  <a:pt x="383643" y="239317"/>
                  <a:pt x="397475" y="251135"/>
                  <a:pt x="400323" y="266212"/>
                </a:cubicBezTo>
                <a:lnTo>
                  <a:pt x="412935" y="266212"/>
                </a:lnTo>
                <a:cubicBezTo>
                  <a:pt x="418630" y="266212"/>
                  <a:pt x="423919" y="263360"/>
                  <a:pt x="427174" y="258877"/>
                </a:cubicBezTo>
                <a:lnTo>
                  <a:pt x="480062" y="179821"/>
                </a:lnTo>
                <a:cubicBezTo>
                  <a:pt x="484944" y="172079"/>
                  <a:pt x="493488" y="166781"/>
                  <a:pt x="503658" y="165151"/>
                </a:cubicBezTo>
                <a:close/>
                <a:moveTo>
                  <a:pt x="412144" y="130994"/>
                </a:moveTo>
                <a:cubicBezTo>
                  <a:pt x="400209" y="130994"/>
                  <a:pt x="389920" y="141131"/>
                  <a:pt x="389920" y="152891"/>
                </a:cubicBezTo>
                <a:lnTo>
                  <a:pt x="389920" y="171950"/>
                </a:lnTo>
                <a:cubicBezTo>
                  <a:pt x="389920" y="184115"/>
                  <a:pt x="400209" y="193847"/>
                  <a:pt x="412144" y="193847"/>
                </a:cubicBezTo>
                <a:cubicBezTo>
                  <a:pt x="424079" y="193847"/>
                  <a:pt x="434367" y="184115"/>
                  <a:pt x="434367" y="171950"/>
                </a:cubicBezTo>
                <a:lnTo>
                  <a:pt x="434367" y="152891"/>
                </a:lnTo>
                <a:cubicBezTo>
                  <a:pt x="434367" y="141131"/>
                  <a:pt x="424079" y="130994"/>
                  <a:pt x="412144" y="130994"/>
                </a:cubicBezTo>
                <a:close/>
                <a:moveTo>
                  <a:pt x="260121" y="130994"/>
                </a:moveTo>
                <a:cubicBezTo>
                  <a:pt x="248412" y="130994"/>
                  <a:pt x="238721" y="141131"/>
                  <a:pt x="238721" y="152891"/>
                </a:cubicBezTo>
                <a:lnTo>
                  <a:pt x="238721" y="171950"/>
                </a:lnTo>
                <a:cubicBezTo>
                  <a:pt x="238721" y="184115"/>
                  <a:pt x="248412" y="193847"/>
                  <a:pt x="260121" y="193847"/>
                </a:cubicBezTo>
                <a:cubicBezTo>
                  <a:pt x="272233" y="193847"/>
                  <a:pt x="281924" y="184115"/>
                  <a:pt x="281924" y="171950"/>
                </a:cubicBezTo>
                <a:lnTo>
                  <a:pt x="281924" y="152891"/>
                </a:lnTo>
                <a:cubicBezTo>
                  <a:pt x="281924" y="141131"/>
                  <a:pt x="272233" y="130994"/>
                  <a:pt x="260121" y="130994"/>
                </a:cubicBezTo>
                <a:close/>
                <a:moveTo>
                  <a:pt x="173179" y="130994"/>
                </a:moveTo>
                <a:cubicBezTo>
                  <a:pt x="160833" y="130994"/>
                  <a:pt x="150956" y="141131"/>
                  <a:pt x="150956" y="152891"/>
                </a:cubicBezTo>
                <a:lnTo>
                  <a:pt x="150956" y="171950"/>
                </a:lnTo>
                <a:cubicBezTo>
                  <a:pt x="150956" y="184115"/>
                  <a:pt x="160833" y="193847"/>
                  <a:pt x="173179" y="193847"/>
                </a:cubicBezTo>
                <a:cubicBezTo>
                  <a:pt x="185114" y="193847"/>
                  <a:pt x="195402" y="184115"/>
                  <a:pt x="195402" y="171950"/>
                </a:cubicBezTo>
                <a:lnTo>
                  <a:pt x="195402" y="152891"/>
                </a:lnTo>
                <a:cubicBezTo>
                  <a:pt x="195402" y="141131"/>
                  <a:pt x="185114" y="130994"/>
                  <a:pt x="173179" y="130994"/>
                </a:cubicBezTo>
                <a:close/>
                <a:moveTo>
                  <a:pt x="412144" y="116801"/>
                </a:moveTo>
                <a:cubicBezTo>
                  <a:pt x="431898" y="116801"/>
                  <a:pt x="448772" y="133427"/>
                  <a:pt x="448772" y="152891"/>
                </a:cubicBezTo>
                <a:lnTo>
                  <a:pt x="448772" y="171950"/>
                </a:lnTo>
                <a:cubicBezTo>
                  <a:pt x="448772" y="191819"/>
                  <a:pt x="431898" y="208040"/>
                  <a:pt x="412144" y="208040"/>
                </a:cubicBezTo>
                <a:cubicBezTo>
                  <a:pt x="392390" y="208040"/>
                  <a:pt x="375516" y="191819"/>
                  <a:pt x="375516" y="171950"/>
                </a:cubicBezTo>
                <a:lnTo>
                  <a:pt x="375516" y="152891"/>
                </a:lnTo>
                <a:cubicBezTo>
                  <a:pt x="375516" y="133427"/>
                  <a:pt x="392390" y="116801"/>
                  <a:pt x="412144" y="116801"/>
                </a:cubicBezTo>
                <a:close/>
                <a:moveTo>
                  <a:pt x="260121" y="116801"/>
                </a:moveTo>
                <a:cubicBezTo>
                  <a:pt x="279905" y="116801"/>
                  <a:pt x="296055" y="133427"/>
                  <a:pt x="296055" y="152891"/>
                </a:cubicBezTo>
                <a:lnTo>
                  <a:pt x="296055" y="171950"/>
                </a:lnTo>
                <a:cubicBezTo>
                  <a:pt x="296055" y="191819"/>
                  <a:pt x="279905" y="208040"/>
                  <a:pt x="260121" y="208040"/>
                </a:cubicBezTo>
                <a:cubicBezTo>
                  <a:pt x="240740" y="208040"/>
                  <a:pt x="224590" y="191819"/>
                  <a:pt x="224590" y="171950"/>
                </a:cubicBezTo>
                <a:lnTo>
                  <a:pt x="224590" y="152891"/>
                </a:lnTo>
                <a:cubicBezTo>
                  <a:pt x="224590" y="133427"/>
                  <a:pt x="240740" y="116801"/>
                  <a:pt x="260121" y="116801"/>
                </a:cubicBezTo>
                <a:close/>
                <a:moveTo>
                  <a:pt x="173179" y="116801"/>
                </a:moveTo>
                <a:cubicBezTo>
                  <a:pt x="193345" y="116801"/>
                  <a:pt x="209806" y="133427"/>
                  <a:pt x="209806" y="152891"/>
                </a:cubicBezTo>
                <a:lnTo>
                  <a:pt x="209806" y="171950"/>
                </a:lnTo>
                <a:cubicBezTo>
                  <a:pt x="209806" y="191819"/>
                  <a:pt x="193345" y="208040"/>
                  <a:pt x="173179" y="208040"/>
                </a:cubicBezTo>
                <a:cubicBezTo>
                  <a:pt x="153425" y="208040"/>
                  <a:pt x="136552" y="191819"/>
                  <a:pt x="136552" y="171950"/>
                </a:cubicBezTo>
                <a:lnTo>
                  <a:pt x="136552" y="152891"/>
                </a:lnTo>
                <a:cubicBezTo>
                  <a:pt x="136552" y="133427"/>
                  <a:pt x="153425" y="116801"/>
                  <a:pt x="173179" y="116801"/>
                </a:cubicBezTo>
                <a:close/>
                <a:moveTo>
                  <a:pt x="340199" y="115812"/>
                </a:moveTo>
                <a:cubicBezTo>
                  <a:pt x="343014" y="116619"/>
                  <a:pt x="345428" y="119445"/>
                  <a:pt x="345428" y="122675"/>
                </a:cubicBezTo>
                <a:lnTo>
                  <a:pt x="345428" y="192113"/>
                </a:lnTo>
                <a:lnTo>
                  <a:pt x="357496" y="192113"/>
                </a:lnTo>
                <a:cubicBezTo>
                  <a:pt x="361518" y="192113"/>
                  <a:pt x="364334" y="195343"/>
                  <a:pt x="364334" y="198977"/>
                </a:cubicBezTo>
                <a:cubicBezTo>
                  <a:pt x="364334" y="203014"/>
                  <a:pt x="361518" y="206243"/>
                  <a:pt x="357496" y="206243"/>
                </a:cubicBezTo>
                <a:lnTo>
                  <a:pt x="318075" y="206243"/>
                </a:lnTo>
                <a:cubicBezTo>
                  <a:pt x="313650" y="206243"/>
                  <a:pt x="310834" y="203014"/>
                  <a:pt x="310834" y="198977"/>
                </a:cubicBezTo>
                <a:cubicBezTo>
                  <a:pt x="310834" y="195343"/>
                  <a:pt x="313650" y="192113"/>
                  <a:pt x="318075" y="192113"/>
                </a:cubicBezTo>
                <a:lnTo>
                  <a:pt x="330947" y="192113"/>
                </a:lnTo>
                <a:lnTo>
                  <a:pt x="330947" y="146090"/>
                </a:lnTo>
                <a:lnTo>
                  <a:pt x="324913" y="155375"/>
                </a:lnTo>
                <a:cubicBezTo>
                  <a:pt x="322902" y="158605"/>
                  <a:pt x="318477" y="159413"/>
                  <a:pt x="315259" y="157394"/>
                </a:cubicBezTo>
                <a:cubicBezTo>
                  <a:pt x="312041" y="154972"/>
                  <a:pt x="310834" y="150531"/>
                  <a:pt x="313248" y="147301"/>
                </a:cubicBezTo>
                <a:lnTo>
                  <a:pt x="332154" y="118638"/>
                </a:lnTo>
                <a:cubicBezTo>
                  <a:pt x="334165" y="116215"/>
                  <a:pt x="337383" y="115004"/>
                  <a:pt x="340199" y="115812"/>
                </a:cubicBezTo>
                <a:close/>
                <a:moveTo>
                  <a:pt x="412144" y="14192"/>
                </a:moveTo>
                <a:cubicBezTo>
                  <a:pt x="400209" y="14192"/>
                  <a:pt x="389920" y="24330"/>
                  <a:pt x="389920" y="36089"/>
                </a:cubicBezTo>
                <a:lnTo>
                  <a:pt x="389920" y="55148"/>
                </a:lnTo>
                <a:cubicBezTo>
                  <a:pt x="389920" y="67313"/>
                  <a:pt x="400209" y="77045"/>
                  <a:pt x="412144" y="77045"/>
                </a:cubicBezTo>
                <a:cubicBezTo>
                  <a:pt x="424079" y="77045"/>
                  <a:pt x="434367" y="67313"/>
                  <a:pt x="434367" y="55148"/>
                </a:cubicBezTo>
                <a:lnTo>
                  <a:pt x="434367" y="36089"/>
                </a:lnTo>
                <a:cubicBezTo>
                  <a:pt x="434367" y="24330"/>
                  <a:pt x="424079" y="14192"/>
                  <a:pt x="412144" y="14192"/>
                </a:cubicBezTo>
                <a:close/>
                <a:moveTo>
                  <a:pt x="173179" y="14192"/>
                </a:moveTo>
                <a:cubicBezTo>
                  <a:pt x="160833" y="14192"/>
                  <a:pt x="150956" y="24330"/>
                  <a:pt x="150956" y="36089"/>
                </a:cubicBezTo>
                <a:lnTo>
                  <a:pt x="150956" y="55148"/>
                </a:lnTo>
                <a:cubicBezTo>
                  <a:pt x="150956" y="67313"/>
                  <a:pt x="160833" y="77045"/>
                  <a:pt x="173179" y="77045"/>
                </a:cubicBezTo>
                <a:cubicBezTo>
                  <a:pt x="185114" y="77045"/>
                  <a:pt x="195402" y="67313"/>
                  <a:pt x="195402" y="55148"/>
                </a:cubicBezTo>
                <a:lnTo>
                  <a:pt x="195402" y="36089"/>
                </a:lnTo>
                <a:cubicBezTo>
                  <a:pt x="195402" y="24330"/>
                  <a:pt x="185114" y="14192"/>
                  <a:pt x="173179" y="14192"/>
                </a:cubicBezTo>
                <a:close/>
                <a:moveTo>
                  <a:pt x="339343" y="807"/>
                </a:moveTo>
                <a:cubicBezTo>
                  <a:pt x="342620" y="1615"/>
                  <a:pt x="344667" y="4441"/>
                  <a:pt x="344667" y="7670"/>
                </a:cubicBezTo>
                <a:lnTo>
                  <a:pt x="344667" y="77109"/>
                </a:lnTo>
                <a:lnTo>
                  <a:pt x="356954" y="77109"/>
                </a:lnTo>
                <a:cubicBezTo>
                  <a:pt x="360640" y="77109"/>
                  <a:pt x="364326" y="80339"/>
                  <a:pt x="364326" y="84376"/>
                </a:cubicBezTo>
                <a:cubicBezTo>
                  <a:pt x="364326" y="88009"/>
                  <a:pt x="360640" y="91239"/>
                  <a:pt x="356954" y="91239"/>
                </a:cubicBezTo>
                <a:lnTo>
                  <a:pt x="316409" y="91239"/>
                </a:lnTo>
                <a:cubicBezTo>
                  <a:pt x="312723" y="91239"/>
                  <a:pt x="309037" y="88009"/>
                  <a:pt x="309037" y="84376"/>
                </a:cubicBezTo>
                <a:cubicBezTo>
                  <a:pt x="309037" y="80339"/>
                  <a:pt x="312723" y="77109"/>
                  <a:pt x="316409" y="77109"/>
                </a:cubicBezTo>
                <a:lnTo>
                  <a:pt x="330333" y="77109"/>
                </a:lnTo>
                <a:lnTo>
                  <a:pt x="330333" y="31086"/>
                </a:lnTo>
                <a:lnTo>
                  <a:pt x="324190" y="40371"/>
                </a:lnTo>
                <a:cubicBezTo>
                  <a:pt x="321733" y="43601"/>
                  <a:pt x="317637" y="44408"/>
                  <a:pt x="313952" y="41986"/>
                </a:cubicBezTo>
                <a:cubicBezTo>
                  <a:pt x="310675" y="39968"/>
                  <a:pt x="309856" y="35930"/>
                  <a:pt x="311904" y="32297"/>
                </a:cubicBezTo>
                <a:lnTo>
                  <a:pt x="331562" y="4037"/>
                </a:lnTo>
                <a:cubicBezTo>
                  <a:pt x="333200" y="1211"/>
                  <a:pt x="336477" y="0"/>
                  <a:pt x="339343" y="807"/>
                </a:cubicBezTo>
                <a:close/>
                <a:moveTo>
                  <a:pt x="262939" y="807"/>
                </a:moveTo>
                <a:cubicBezTo>
                  <a:pt x="265755" y="1615"/>
                  <a:pt x="268169" y="4441"/>
                  <a:pt x="268169" y="7670"/>
                </a:cubicBezTo>
                <a:lnTo>
                  <a:pt x="268169" y="77109"/>
                </a:lnTo>
                <a:lnTo>
                  <a:pt x="279834" y="77109"/>
                </a:lnTo>
                <a:cubicBezTo>
                  <a:pt x="283857" y="77109"/>
                  <a:pt x="287075" y="80339"/>
                  <a:pt x="287075" y="84376"/>
                </a:cubicBezTo>
                <a:cubicBezTo>
                  <a:pt x="287075" y="88009"/>
                  <a:pt x="283857" y="91239"/>
                  <a:pt x="279834" y="91239"/>
                </a:cubicBezTo>
                <a:lnTo>
                  <a:pt x="240413" y="91239"/>
                </a:lnTo>
                <a:cubicBezTo>
                  <a:pt x="236391" y="91239"/>
                  <a:pt x="233575" y="88009"/>
                  <a:pt x="233575" y="84376"/>
                </a:cubicBezTo>
                <a:cubicBezTo>
                  <a:pt x="233575" y="80339"/>
                  <a:pt x="236391" y="77109"/>
                  <a:pt x="240413" y="77109"/>
                </a:cubicBezTo>
                <a:lnTo>
                  <a:pt x="254090" y="77109"/>
                </a:lnTo>
                <a:lnTo>
                  <a:pt x="254090" y="31086"/>
                </a:lnTo>
                <a:lnTo>
                  <a:pt x="248056" y="40371"/>
                </a:lnTo>
                <a:cubicBezTo>
                  <a:pt x="245643" y="43601"/>
                  <a:pt x="241218" y="44408"/>
                  <a:pt x="238000" y="41986"/>
                </a:cubicBezTo>
                <a:cubicBezTo>
                  <a:pt x="234782" y="39968"/>
                  <a:pt x="233977" y="35930"/>
                  <a:pt x="236391" y="32297"/>
                </a:cubicBezTo>
                <a:lnTo>
                  <a:pt x="255297" y="4037"/>
                </a:lnTo>
                <a:cubicBezTo>
                  <a:pt x="256906" y="1211"/>
                  <a:pt x="260124" y="0"/>
                  <a:pt x="262939" y="807"/>
                </a:cubicBezTo>
                <a:close/>
                <a:moveTo>
                  <a:pt x="412144" y="0"/>
                </a:moveTo>
                <a:cubicBezTo>
                  <a:pt x="431898" y="0"/>
                  <a:pt x="448772" y="16220"/>
                  <a:pt x="448772" y="36089"/>
                </a:cubicBezTo>
                <a:lnTo>
                  <a:pt x="448772" y="55148"/>
                </a:lnTo>
                <a:cubicBezTo>
                  <a:pt x="448772" y="75017"/>
                  <a:pt x="431898" y="91237"/>
                  <a:pt x="412144" y="91237"/>
                </a:cubicBezTo>
                <a:cubicBezTo>
                  <a:pt x="392390" y="91237"/>
                  <a:pt x="375516" y="75017"/>
                  <a:pt x="375516" y="55148"/>
                </a:cubicBezTo>
                <a:lnTo>
                  <a:pt x="375516" y="36089"/>
                </a:lnTo>
                <a:cubicBezTo>
                  <a:pt x="375516" y="16220"/>
                  <a:pt x="392390" y="0"/>
                  <a:pt x="412144" y="0"/>
                </a:cubicBezTo>
                <a:close/>
                <a:moveTo>
                  <a:pt x="173179" y="0"/>
                </a:moveTo>
                <a:cubicBezTo>
                  <a:pt x="193345" y="0"/>
                  <a:pt x="209806" y="16220"/>
                  <a:pt x="209806" y="36089"/>
                </a:cubicBezTo>
                <a:lnTo>
                  <a:pt x="209806" y="55148"/>
                </a:lnTo>
                <a:cubicBezTo>
                  <a:pt x="209806" y="75017"/>
                  <a:pt x="193345" y="91237"/>
                  <a:pt x="173179" y="91237"/>
                </a:cubicBezTo>
                <a:cubicBezTo>
                  <a:pt x="153425" y="91237"/>
                  <a:pt x="136552" y="75017"/>
                  <a:pt x="136552" y="55148"/>
                </a:cubicBezTo>
                <a:lnTo>
                  <a:pt x="136552" y="36089"/>
                </a:lnTo>
                <a:cubicBezTo>
                  <a:pt x="136552" y="16220"/>
                  <a:pt x="153425" y="0"/>
                  <a:pt x="173179" y="0"/>
                </a:cubicBezTo>
                <a:close/>
              </a:path>
            </a:pathLst>
          </a:custGeom>
          <a:solidFill>
            <a:srgbClr val="000000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cap="flat">
                <a:solidFill>
                  <a:srgbClr val="808080"/>
                </a:solidFill>
                <a:bevel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wrap="square" anchor="ctr">
            <a:no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308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D436371-1526-7943-93D9-891C6DEF3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891088"/>
            <a:ext cx="8229600" cy="857250"/>
          </a:xfrm>
        </p:spPr>
        <p:txBody>
          <a:bodyPr/>
          <a:lstStyle/>
          <a:p>
            <a:r>
              <a:rPr lang="en-US"/>
              <a:t>On-premise or in the cloud?</a:t>
            </a:r>
          </a:p>
        </p:txBody>
      </p:sp>
    </p:spTree>
    <p:extLst>
      <p:ext uri="{BB962C8B-B14F-4D97-AF65-F5344CB8AC3E}">
        <p14:creationId xmlns:p14="http://schemas.microsoft.com/office/powerpoint/2010/main" val="4214728468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Theme">
  <a:themeElements>
    <a:clrScheme name="Pakiet 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Aerodynamiczny">
      <a:majorFont>
        <a:latin typeface="Trebuchet MS"/>
        <a:ea typeface=""/>
        <a:cs typeface=""/>
        <a:font script="Jpan" typeface="HGｺﾞｼｯｸM"/>
        <a:font script="Hang" typeface="HY그래픽B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ｺﾞｼｯｸM"/>
        <a:font script="Hang" typeface="HY그래픽M"/>
        <a:font script="Hans" typeface="方正姚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efault Theme" id="{515A756D-2A4A-0344-ADA4-C2297ADD1BF7}" vid="{A51DB8AB-9649-6743-B418-11E85720D2E3}"/>
    </a:ext>
  </a:extLst>
</a:theme>
</file>

<file path=ppt/theme/theme2.xml><?xml version="1.0" encoding="utf-8"?>
<a:theme xmlns:a="http://schemas.openxmlformats.org/drawingml/2006/main" name="Motyw pakietu Offic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/>
      <a:bodyPr/>
      <a:lstStyle/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952</TotalTime>
  <Words>463</Words>
  <Application>Microsoft Macintosh PowerPoint</Application>
  <PresentationFormat>Pokaz na ekranie (16:9)</PresentationFormat>
  <Paragraphs>68</Paragraphs>
  <Slides>11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11</vt:i4>
      </vt:variant>
    </vt:vector>
  </HeadingPairs>
  <TitlesOfParts>
    <vt:vector size="17" baseType="lpstr">
      <vt:lpstr>Arial</vt:lpstr>
      <vt:lpstr>Calibri</vt:lpstr>
      <vt:lpstr>Helvetica Neue</vt:lpstr>
      <vt:lpstr>HELVETICA NEUE CONDENSED</vt:lpstr>
      <vt:lpstr>HELVETICA NEUE CONDENSED</vt:lpstr>
      <vt:lpstr>Default Theme</vt:lpstr>
      <vt:lpstr>Sourcing strategy</vt:lpstr>
      <vt:lpstr>Custom or out-of-the-box?</vt:lpstr>
      <vt:lpstr>Prezentacja programu PowerPoint</vt:lpstr>
      <vt:lpstr>Buy out-of-the box in case…</vt:lpstr>
      <vt:lpstr>DIY, in case</vt:lpstr>
      <vt:lpstr>Open or commercial?</vt:lpstr>
      <vt:lpstr>Choose open-source when...</vt:lpstr>
      <vt:lpstr>Choose a commercial solution when...</vt:lpstr>
      <vt:lpstr>On-premise or in the cloud?</vt:lpstr>
      <vt:lpstr>Maintain on your servers when...</vt:lpstr>
      <vt:lpstr>Choose cloud when...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Andrzej Wodecki (AWO)</dc:creator>
  <cp:lastModifiedBy>Wodecki Andrzej</cp:lastModifiedBy>
  <cp:revision>140</cp:revision>
  <dcterms:created xsi:type="dcterms:W3CDTF">2020-05-10T18:24:55Z</dcterms:created>
  <dcterms:modified xsi:type="dcterms:W3CDTF">2024-02-21T11:10:31Z</dcterms:modified>
</cp:coreProperties>
</file>