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3"/>
  </p:sldMasterIdLst>
  <p:notesMasterIdLst>
    <p:notesMasterId r:id="rId13"/>
  </p:notesMasterIdLst>
  <p:sldIdLst>
    <p:sldId id="1580" r:id="rId4"/>
    <p:sldId id="1586" r:id="rId5"/>
    <p:sldId id="1606" r:id="rId6"/>
    <p:sldId id="1607" r:id="rId7"/>
    <p:sldId id="1604" r:id="rId8"/>
    <p:sldId id="1603" r:id="rId9"/>
    <p:sldId id="1602" r:id="rId10"/>
    <p:sldId id="1601" r:id="rId11"/>
    <p:sldId id="1605" r:id="rId12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9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/>
    <p:restoredTop sz="81701"/>
  </p:normalViewPr>
  <p:slideViewPr>
    <p:cSldViewPr snapToGrid="0" snapToObjects="1">
      <p:cViewPr varScale="1">
        <p:scale>
          <a:sx n="138" d="100"/>
          <a:sy n="138" d="100"/>
        </p:scale>
        <p:origin x="1280" y="176"/>
      </p:cViewPr>
      <p:guideLst>
        <p:guide orient="horz" pos="1620"/>
        <p:guide pos="2880"/>
      </p:guideLst>
    </p:cSldViewPr>
  </p:slideViewPr>
  <p:notesTextViewPr>
    <p:cViewPr>
      <p:scale>
        <a:sx n="110" d="100"/>
        <a:sy n="11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Wyobraźmy sobie bardzo elementarny przepływ trenowania modelu uczenia maszynowego, na który składają się etapy przygotowania danych, trenowania i ewaluacji modelu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472EF-104D-3248-8651-483B77F721F4}" type="slidenum">
              <a:rPr lang="pl-PL" smtClean="0">
                <a:uFillTx/>
              </a:rPr>
              <a:t>2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23569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/>
              <a:t>Wyobraźmy sobie bardzo elementarny przepływ trenowania modelu uczenia maszynowego, na który składają się etapy przygotowania danych, trenowania i ewaluacji modelu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D472EF-104D-3248-8651-483B77F721F4}" type="slidenum">
              <a:rPr lang="pl-PL" smtClean="0">
                <a:uFillTx/>
              </a:rPr>
              <a:t>9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448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10.01.2025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File exchange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BB062FE5-FF3C-3043-849B-6076332CDD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container &lt;&gt; host &lt;&gt; container</a:t>
            </a:r>
          </a:p>
        </p:txBody>
      </p:sp>
    </p:spTree>
    <p:extLst>
      <p:ext uri="{BB962C8B-B14F-4D97-AF65-F5344CB8AC3E}">
        <p14:creationId xmlns:p14="http://schemas.microsoft.com/office/powerpoint/2010/main" val="174115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upa 69">
            <a:extLst>
              <a:ext uri="{FF2B5EF4-FFF2-40B4-BE49-F238E27FC236}">
                <a16:creationId xmlns:a16="http://schemas.microsoft.com/office/drawing/2014/main" id="{46B3FA82-3110-0750-6377-BD8374F6C576}"/>
              </a:ext>
            </a:extLst>
          </p:cNvPr>
          <p:cNvGrpSpPr/>
          <p:nvPr/>
        </p:nvGrpSpPr>
        <p:grpSpPr>
          <a:xfrm>
            <a:off x="1713666" y="2055220"/>
            <a:ext cx="6334227" cy="1033060"/>
            <a:chOff x="218973" y="2055220"/>
            <a:chExt cx="6334227" cy="1033060"/>
          </a:xfrm>
        </p:grpSpPr>
        <p:sp>
          <p:nvSpPr>
            <p:cNvPr id="13" name="Prostokąt 12">
              <a:extLst>
                <a:ext uri="{FF2B5EF4-FFF2-40B4-BE49-F238E27FC236}">
                  <a16:creationId xmlns:a16="http://schemas.microsoft.com/office/drawing/2014/main" id="{1D32751E-5F2A-61D0-B8D6-CFE596B3E20A}"/>
                </a:ext>
              </a:extLst>
            </p:cNvPr>
            <p:cNvSpPr/>
            <p:nvPr/>
          </p:nvSpPr>
          <p:spPr>
            <a:xfrm>
              <a:off x="2142751" y="2758944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train.csv</a:t>
              </a:r>
            </a:p>
          </p:txBody>
        </p:sp>
        <p:sp>
          <p:nvSpPr>
            <p:cNvPr id="35" name="Prostokąt zaokrąglony 34">
              <a:extLst>
                <a:ext uri="{FF2B5EF4-FFF2-40B4-BE49-F238E27FC236}">
                  <a16:creationId xmlns:a16="http://schemas.microsoft.com/office/drawing/2014/main" id="{D9EFD0FF-B992-9707-02B0-7C4411882B20}"/>
                </a:ext>
              </a:extLst>
            </p:cNvPr>
            <p:cNvSpPr/>
            <p:nvPr/>
          </p:nvSpPr>
          <p:spPr>
            <a:xfrm>
              <a:off x="2966369" y="2758944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train.py</a:t>
              </a:r>
            </a:p>
          </p:txBody>
        </p:sp>
        <p:cxnSp>
          <p:nvCxnSpPr>
            <p:cNvPr id="36" name="Łącznik prosty ze strzałką 35">
              <a:extLst>
                <a:ext uri="{FF2B5EF4-FFF2-40B4-BE49-F238E27FC236}">
                  <a16:creationId xmlns:a16="http://schemas.microsoft.com/office/drawing/2014/main" id="{FE8DF2B0-BDDC-A6E5-04D7-BE6ABEBE05C8}"/>
                </a:ext>
              </a:extLst>
            </p:cNvPr>
            <p:cNvCxnSpPr>
              <a:cxnSpLocks/>
              <a:stCxn id="13" idx="3"/>
              <a:endCxn id="35" idx="1"/>
            </p:cNvCxnSpPr>
            <p:nvPr/>
          </p:nvCxnSpPr>
          <p:spPr>
            <a:xfrm>
              <a:off x="2605354" y="2923612"/>
              <a:ext cx="36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Prostokąt 44">
              <a:extLst>
                <a:ext uri="{FF2B5EF4-FFF2-40B4-BE49-F238E27FC236}">
                  <a16:creationId xmlns:a16="http://schemas.microsoft.com/office/drawing/2014/main" id="{BE47017B-318A-2C69-518D-1EA05F179F11}"/>
                </a:ext>
              </a:extLst>
            </p:cNvPr>
            <p:cNvSpPr/>
            <p:nvPr/>
          </p:nvSpPr>
          <p:spPr>
            <a:xfrm>
              <a:off x="218973" y="2407082"/>
              <a:ext cx="600956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data.csv</a:t>
              </a:r>
            </a:p>
          </p:txBody>
        </p:sp>
        <p:sp>
          <p:nvSpPr>
            <p:cNvPr id="46" name="Prostokąt zaokrąglony 45">
              <a:extLst>
                <a:ext uri="{FF2B5EF4-FFF2-40B4-BE49-F238E27FC236}">
                  <a16:creationId xmlns:a16="http://schemas.microsoft.com/office/drawing/2014/main" id="{D67C0FDF-CE23-33A3-97AD-5F1D2AB9F559}"/>
                </a:ext>
              </a:extLst>
            </p:cNvPr>
            <p:cNvSpPr/>
            <p:nvPr/>
          </p:nvSpPr>
          <p:spPr>
            <a:xfrm>
              <a:off x="1136319" y="2407082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data_prep.py</a:t>
              </a:r>
            </a:p>
          </p:txBody>
        </p:sp>
        <p:cxnSp>
          <p:nvCxnSpPr>
            <p:cNvPr id="47" name="Łącznik prosty ze strzałką 46">
              <a:extLst>
                <a:ext uri="{FF2B5EF4-FFF2-40B4-BE49-F238E27FC236}">
                  <a16:creationId xmlns:a16="http://schemas.microsoft.com/office/drawing/2014/main" id="{E9DAC560-24F8-6E6D-6BEE-90DC1F848112}"/>
                </a:ext>
              </a:extLst>
            </p:cNvPr>
            <p:cNvCxnSpPr>
              <a:cxnSpLocks/>
              <a:stCxn id="45" idx="3"/>
              <a:endCxn id="46" idx="1"/>
            </p:cNvCxnSpPr>
            <p:nvPr/>
          </p:nvCxnSpPr>
          <p:spPr>
            <a:xfrm>
              <a:off x="819929" y="2571750"/>
              <a:ext cx="3163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Łącznik łamany 49">
              <a:extLst>
                <a:ext uri="{FF2B5EF4-FFF2-40B4-BE49-F238E27FC236}">
                  <a16:creationId xmlns:a16="http://schemas.microsoft.com/office/drawing/2014/main" id="{A2125639-2622-0A67-58DC-D12E9C2E7EFA}"/>
                </a:ext>
              </a:extLst>
            </p:cNvPr>
            <p:cNvCxnSpPr>
              <a:stCxn id="46" idx="3"/>
              <a:endCxn id="13" idx="1"/>
            </p:cNvCxnSpPr>
            <p:nvPr/>
          </p:nvCxnSpPr>
          <p:spPr>
            <a:xfrm>
              <a:off x="1737276" y="2571750"/>
              <a:ext cx="405475" cy="351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Łącznik prosty ze strzałką 50">
              <a:extLst>
                <a:ext uri="{FF2B5EF4-FFF2-40B4-BE49-F238E27FC236}">
                  <a16:creationId xmlns:a16="http://schemas.microsoft.com/office/drawing/2014/main" id="{C3B4B63B-FE6F-6758-66B2-DB1D0CC51B8C}"/>
                </a:ext>
              </a:extLst>
            </p:cNvPr>
            <p:cNvCxnSpPr>
              <a:cxnSpLocks/>
              <a:stCxn id="35" idx="3"/>
              <a:endCxn id="53" idx="1"/>
            </p:cNvCxnSpPr>
            <p:nvPr/>
          </p:nvCxnSpPr>
          <p:spPr>
            <a:xfrm>
              <a:off x="3567326" y="2923612"/>
              <a:ext cx="36101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rostokąt 52">
              <a:extLst>
                <a:ext uri="{FF2B5EF4-FFF2-40B4-BE49-F238E27FC236}">
                  <a16:creationId xmlns:a16="http://schemas.microsoft.com/office/drawing/2014/main" id="{B914BEB7-351E-168C-326B-FBD8AF9CAF9B}"/>
                </a:ext>
              </a:extLst>
            </p:cNvPr>
            <p:cNvSpPr/>
            <p:nvPr/>
          </p:nvSpPr>
          <p:spPr>
            <a:xfrm>
              <a:off x="3928341" y="2758944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model.pkl</a:t>
              </a:r>
            </a:p>
          </p:txBody>
        </p:sp>
        <p:sp>
          <p:nvSpPr>
            <p:cNvPr id="55" name="Prostokąt zaokrąglony 54">
              <a:extLst>
                <a:ext uri="{FF2B5EF4-FFF2-40B4-BE49-F238E27FC236}">
                  <a16:creationId xmlns:a16="http://schemas.microsoft.com/office/drawing/2014/main" id="{FB48A902-E664-ED6B-6CAD-777C719C5E47}"/>
                </a:ext>
              </a:extLst>
            </p:cNvPr>
            <p:cNvSpPr/>
            <p:nvPr/>
          </p:nvSpPr>
          <p:spPr>
            <a:xfrm>
              <a:off x="4751958" y="2758944"/>
              <a:ext cx="600957" cy="329336"/>
            </a:xfrm>
            <a:prstGeom prst="roundRect">
              <a:avLst>
                <a:gd name="adj" fmla="val 29241"/>
              </a:avLst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evaluate.py</a:t>
              </a:r>
            </a:p>
          </p:txBody>
        </p:sp>
        <p:cxnSp>
          <p:nvCxnSpPr>
            <p:cNvPr id="56" name="Łącznik prosty ze strzałką 55">
              <a:extLst>
                <a:ext uri="{FF2B5EF4-FFF2-40B4-BE49-F238E27FC236}">
                  <a16:creationId xmlns:a16="http://schemas.microsoft.com/office/drawing/2014/main" id="{AA345574-050F-90A7-CAE4-D54CF8BC2473}"/>
                </a:ext>
              </a:extLst>
            </p:cNvPr>
            <p:cNvCxnSpPr>
              <a:cxnSpLocks/>
              <a:stCxn id="53" idx="3"/>
              <a:endCxn id="55" idx="1"/>
            </p:cNvCxnSpPr>
            <p:nvPr/>
          </p:nvCxnSpPr>
          <p:spPr>
            <a:xfrm>
              <a:off x="4390944" y="2923612"/>
              <a:ext cx="3610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Prostokąt 57">
              <a:extLst>
                <a:ext uri="{FF2B5EF4-FFF2-40B4-BE49-F238E27FC236}">
                  <a16:creationId xmlns:a16="http://schemas.microsoft.com/office/drawing/2014/main" id="{18CB5D9D-2600-E8FB-471B-6999E722777A}"/>
                </a:ext>
              </a:extLst>
            </p:cNvPr>
            <p:cNvSpPr/>
            <p:nvPr/>
          </p:nvSpPr>
          <p:spPr>
            <a:xfrm>
              <a:off x="2142751" y="2055220"/>
              <a:ext cx="462603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test.csv</a:t>
              </a:r>
            </a:p>
          </p:txBody>
        </p:sp>
        <p:cxnSp>
          <p:nvCxnSpPr>
            <p:cNvPr id="59" name="Łącznik łamany 58">
              <a:extLst>
                <a:ext uri="{FF2B5EF4-FFF2-40B4-BE49-F238E27FC236}">
                  <a16:creationId xmlns:a16="http://schemas.microsoft.com/office/drawing/2014/main" id="{EC49CAAB-3E89-FDE9-94BB-9FDF12CAC400}"/>
                </a:ext>
              </a:extLst>
            </p:cNvPr>
            <p:cNvCxnSpPr>
              <a:cxnSpLocks/>
              <a:stCxn id="46" idx="3"/>
              <a:endCxn id="58" idx="1"/>
            </p:cNvCxnSpPr>
            <p:nvPr/>
          </p:nvCxnSpPr>
          <p:spPr>
            <a:xfrm flipV="1">
              <a:off x="1737276" y="2219888"/>
              <a:ext cx="405475" cy="35186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Łącznik łamany 61">
              <a:extLst>
                <a:ext uri="{FF2B5EF4-FFF2-40B4-BE49-F238E27FC236}">
                  <a16:creationId xmlns:a16="http://schemas.microsoft.com/office/drawing/2014/main" id="{685EF35C-D7FD-A15B-517A-33B44A99C590}"/>
                </a:ext>
              </a:extLst>
            </p:cNvPr>
            <p:cNvCxnSpPr>
              <a:cxnSpLocks/>
              <a:stCxn id="58" idx="3"/>
              <a:endCxn id="55" idx="0"/>
            </p:cNvCxnSpPr>
            <p:nvPr/>
          </p:nvCxnSpPr>
          <p:spPr>
            <a:xfrm>
              <a:off x="2605354" y="2219888"/>
              <a:ext cx="2447083" cy="539056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Prostokąt 64">
              <a:extLst>
                <a:ext uri="{FF2B5EF4-FFF2-40B4-BE49-F238E27FC236}">
                  <a16:creationId xmlns:a16="http://schemas.microsoft.com/office/drawing/2014/main" id="{0D48419D-C8F7-7261-07E7-ACB0BF169451}"/>
                </a:ext>
              </a:extLst>
            </p:cNvPr>
            <p:cNvSpPr/>
            <p:nvPr/>
          </p:nvSpPr>
          <p:spPr>
            <a:xfrm>
              <a:off x="5758390" y="2401595"/>
              <a:ext cx="794810" cy="329336"/>
            </a:xfrm>
            <a:prstGeom prst="rect">
              <a:avLst/>
            </a:prstGeom>
            <a:noFill/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7000" tIns="27000" rIns="27000" bIns="27000" rtlCol="0" anchor="ctr">
              <a:noAutofit/>
            </a:bodyPr>
            <a:lstStyle/>
            <a:p>
              <a:pPr algn="ctr"/>
              <a:r>
                <a:rPr lang="pl-PL" sz="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model_eval.csv</a:t>
              </a:r>
            </a:p>
          </p:txBody>
        </p:sp>
        <p:cxnSp>
          <p:nvCxnSpPr>
            <p:cNvPr id="66" name="Łącznik łamany 65">
              <a:extLst>
                <a:ext uri="{FF2B5EF4-FFF2-40B4-BE49-F238E27FC236}">
                  <a16:creationId xmlns:a16="http://schemas.microsoft.com/office/drawing/2014/main" id="{8DBA5EF1-548A-922D-1115-CA7A4BCB0359}"/>
                </a:ext>
              </a:extLst>
            </p:cNvPr>
            <p:cNvCxnSpPr>
              <a:cxnSpLocks/>
              <a:stCxn id="55" idx="3"/>
              <a:endCxn id="65" idx="1"/>
            </p:cNvCxnSpPr>
            <p:nvPr/>
          </p:nvCxnSpPr>
          <p:spPr>
            <a:xfrm flipV="1">
              <a:off x="5352915" y="2566263"/>
              <a:ext cx="405475" cy="35734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55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containers at all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BC9738-2BE2-3EC9-8316-A72E7608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C82D69FE-CD3A-0B5B-49FB-A15CBC74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5514" y="1725137"/>
            <a:ext cx="5401386" cy="286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34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for runtime only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82BC9738-2BE2-3EC9-8316-A72E76086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84CFED5B-FE7F-55A4-1FE4-4B7A0A8EB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121" y="2018619"/>
            <a:ext cx="5324701" cy="257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08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All files within the container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75A6D9EA-BB29-9AC4-BF09-838D46610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no sync with host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6C9134B-7506-8B99-27CA-BE013748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18" y="1959430"/>
            <a:ext cx="5790326" cy="272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2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Host-containers sync</a:t>
            </a:r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83C3A1EC-9FAB-225E-C1AC-B637F301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with bind mount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7E807FFD-7E75-ADBF-6372-1470ABD51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22" y="1723779"/>
            <a:ext cx="5860646" cy="287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1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app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BB062FE5-FF3C-3043-849B-6076332C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2C14291A-E773-CE3C-DCE7-FA62065FB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exchange with volume mount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8570BD8-5793-99BE-4B8F-174E85A9B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45" y="1891277"/>
            <a:ext cx="5447654" cy="270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604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4">
            <a:extLst>
              <a:ext uri="{FF2B5EF4-FFF2-40B4-BE49-F238E27FC236}">
                <a16:creationId xmlns:a16="http://schemas.microsoft.com/office/drawing/2014/main" id="{D1D8119D-A7B9-424E-9DF4-F1C78DAE4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applications</a:t>
            </a:r>
          </a:p>
        </p:txBody>
      </p:sp>
      <p:sp>
        <p:nvSpPr>
          <p:cNvPr id="6" name="Podtytuł 5">
            <a:extLst>
              <a:ext uri="{FF2B5EF4-FFF2-40B4-BE49-F238E27FC236}">
                <a16:creationId xmlns:a16="http://schemas.microsoft.com/office/drawing/2014/main" id="{BB062FE5-FF3C-3043-849B-6076332C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ymbol zastępczy tekstu 1">
            <a:extLst>
              <a:ext uri="{FF2B5EF4-FFF2-40B4-BE49-F238E27FC236}">
                <a16:creationId xmlns:a16="http://schemas.microsoft.com/office/drawing/2014/main" id="{D9E78CD6-030D-2B04-5F1F-ECA4D332F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data exchange with volume mount</a:t>
            </a:r>
          </a:p>
          <a:p>
            <a:endParaRPr lang="pl-PL" dirty="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8C703E10-1B9B-D0FA-E8A2-20AD0DD5F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645" y="1797803"/>
            <a:ext cx="5801500" cy="28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9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a 10">
            <a:extLst>
              <a:ext uri="{FF2B5EF4-FFF2-40B4-BE49-F238E27FC236}">
                <a16:creationId xmlns:a16="http://schemas.microsoft.com/office/drawing/2014/main" id="{EC2B5D72-111F-FD7C-31CC-E28A21826E38}"/>
              </a:ext>
            </a:extLst>
          </p:cNvPr>
          <p:cNvGrpSpPr/>
          <p:nvPr/>
        </p:nvGrpSpPr>
        <p:grpSpPr>
          <a:xfrm>
            <a:off x="6843780" y="1215028"/>
            <a:ext cx="2002724" cy="1974739"/>
            <a:chOff x="6843780" y="1215028"/>
            <a:chExt cx="2002724" cy="1974739"/>
          </a:xfrm>
        </p:grpSpPr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2D5C3AE-C413-B008-7A31-FAC093E72F3E}"/>
                </a:ext>
              </a:extLst>
            </p:cNvPr>
            <p:cNvSpPr/>
            <p:nvPr/>
          </p:nvSpPr>
          <p:spPr>
            <a:xfrm>
              <a:off x="7655748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pic>
          <p:nvPicPr>
            <p:cNvPr id="2" name="Obraz 1">
              <a:extLst>
                <a:ext uri="{FF2B5EF4-FFF2-40B4-BE49-F238E27FC236}">
                  <a16:creationId xmlns:a16="http://schemas.microsoft.com/office/drawing/2014/main" id="{9355611E-8BEE-7910-4A0F-E09DFC3E2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43780" y="1215028"/>
              <a:ext cx="2002724" cy="1206000"/>
            </a:xfrm>
            <a:prstGeom prst="rect">
              <a:avLst/>
            </a:prstGeom>
          </p:spPr>
        </p:pic>
      </p:grpSp>
      <p:grpSp>
        <p:nvGrpSpPr>
          <p:cNvPr id="10" name="Grupa 9">
            <a:extLst>
              <a:ext uri="{FF2B5EF4-FFF2-40B4-BE49-F238E27FC236}">
                <a16:creationId xmlns:a16="http://schemas.microsoft.com/office/drawing/2014/main" id="{5D47B1BB-D3C7-C585-BF45-66C6DF369A14}"/>
              </a:ext>
            </a:extLst>
          </p:cNvPr>
          <p:cNvGrpSpPr/>
          <p:nvPr/>
        </p:nvGrpSpPr>
        <p:grpSpPr>
          <a:xfrm>
            <a:off x="4594406" y="1215028"/>
            <a:ext cx="2008104" cy="1974739"/>
            <a:chOff x="4594406" y="1215028"/>
            <a:chExt cx="2008104" cy="1974739"/>
          </a:xfrm>
        </p:grpSpPr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C1653D2B-93B2-7FA3-26A0-BCD41157A692}"/>
                </a:ext>
              </a:extLst>
            </p:cNvPr>
            <p:cNvSpPr/>
            <p:nvPr/>
          </p:nvSpPr>
          <p:spPr>
            <a:xfrm>
              <a:off x="5428664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pic>
          <p:nvPicPr>
            <p:cNvPr id="3" name="Obraz 2">
              <a:extLst>
                <a:ext uri="{FF2B5EF4-FFF2-40B4-BE49-F238E27FC236}">
                  <a16:creationId xmlns:a16="http://schemas.microsoft.com/office/drawing/2014/main" id="{1F1E6921-BBC8-A727-53D0-E844276BA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94406" y="1215028"/>
              <a:ext cx="2008104" cy="1206000"/>
            </a:xfrm>
            <a:prstGeom prst="rect">
              <a:avLst/>
            </a:prstGeom>
          </p:spPr>
        </p:pic>
      </p:grpSp>
      <p:grpSp>
        <p:nvGrpSpPr>
          <p:cNvPr id="7" name="Grupa 6">
            <a:extLst>
              <a:ext uri="{FF2B5EF4-FFF2-40B4-BE49-F238E27FC236}">
                <a16:creationId xmlns:a16="http://schemas.microsoft.com/office/drawing/2014/main" id="{A31D9B5A-2188-9AB9-428B-9ABD6385B173}"/>
              </a:ext>
            </a:extLst>
          </p:cNvPr>
          <p:cNvGrpSpPr/>
          <p:nvPr/>
        </p:nvGrpSpPr>
        <p:grpSpPr>
          <a:xfrm>
            <a:off x="2433162" y="1215028"/>
            <a:ext cx="1919974" cy="1974739"/>
            <a:chOff x="2433162" y="1215028"/>
            <a:chExt cx="1919974" cy="1974739"/>
          </a:xfrm>
        </p:grpSpPr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9941B035-5BBE-00E4-D3D4-20CB231DD915}"/>
                </a:ext>
              </a:extLst>
            </p:cNvPr>
            <p:cNvSpPr/>
            <p:nvPr/>
          </p:nvSpPr>
          <p:spPr>
            <a:xfrm>
              <a:off x="3201580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pic>
          <p:nvPicPr>
            <p:cNvPr id="4" name="Obraz 3">
              <a:extLst>
                <a:ext uri="{FF2B5EF4-FFF2-40B4-BE49-F238E27FC236}">
                  <a16:creationId xmlns:a16="http://schemas.microsoft.com/office/drawing/2014/main" id="{8B5AC9F3-F60A-D2CC-0A7F-E22089602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433162" y="1215028"/>
              <a:ext cx="1919974" cy="1206000"/>
            </a:xfrm>
            <a:prstGeom prst="rect">
              <a:avLst/>
            </a:prstGeom>
          </p:spPr>
        </p:pic>
      </p:grpSp>
      <p:grpSp>
        <p:nvGrpSpPr>
          <p:cNvPr id="6" name="Grupa 5">
            <a:extLst>
              <a:ext uri="{FF2B5EF4-FFF2-40B4-BE49-F238E27FC236}">
                <a16:creationId xmlns:a16="http://schemas.microsoft.com/office/drawing/2014/main" id="{06446F9C-3789-82DF-6919-8E2DF3BD3D85}"/>
              </a:ext>
            </a:extLst>
          </p:cNvPr>
          <p:cNvGrpSpPr/>
          <p:nvPr/>
        </p:nvGrpSpPr>
        <p:grpSpPr>
          <a:xfrm>
            <a:off x="233191" y="1215028"/>
            <a:ext cx="1958701" cy="1974739"/>
            <a:chOff x="233191" y="1215028"/>
            <a:chExt cx="1958701" cy="1974739"/>
          </a:xfrm>
        </p:grpSpPr>
        <p:sp>
          <p:nvSpPr>
            <p:cNvPr id="16" name="Owal 15">
              <a:extLst>
                <a:ext uri="{FF2B5EF4-FFF2-40B4-BE49-F238E27FC236}">
                  <a16:creationId xmlns:a16="http://schemas.microsoft.com/office/drawing/2014/main" id="{BF439ECC-2BBA-86B2-E400-4CF1C7025E8D}"/>
                </a:ext>
              </a:extLst>
            </p:cNvPr>
            <p:cNvSpPr/>
            <p:nvPr/>
          </p:nvSpPr>
          <p:spPr>
            <a:xfrm>
              <a:off x="974496" y="2791046"/>
              <a:ext cx="398721" cy="398721"/>
            </a:xfrm>
            <a:prstGeom prst="ellipse">
              <a:avLst/>
            </a:prstGeom>
            <a:solidFill>
              <a:srgbClr val="2196F4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l-PL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pic>
          <p:nvPicPr>
            <p:cNvPr id="5" name="Obraz 4">
              <a:extLst>
                <a:ext uri="{FF2B5EF4-FFF2-40B4-BE49-F238E27FC236}">
                  <a16:creationId xmlns:a16="http://schemas.microsoft.com/office/drawing/2014/main" id="{D5EDE6BB-50DF-FF27-033B-3DF26E57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33191" y="1215028"/>
              <a:ext cx="1958701" cy="120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005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Theme">
  <a:themeElements>
    <a:clrScheme name="Żółty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3EE6013740E8B4FA4A0B74ACF21CA07" ma:contentTypeVersion="10" ma:contentTypeDescription="Utwórz nowy dokument." ma:contentTypeScope="" ma:versionID="6edee6fffe535e637c8841d15dd210c0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3cd570e8f6d0ed7541930d52ed35be60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59AB8E-2038-4F85-A91D-B1A14746B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873B8EF-5B13-4764-AE6F-8678304D11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50b55-dfa5-499b-b8da-89311785d0e6"/>
    <ds:schemaRef ds:uri="1c5e5fe8-7bbe-4d7a-9019-0d59e96e7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669</TotalTime>
  <Words>121</Words>
  <Application>Microsoft Macintosh PowerPoint</Application>
  <PresentationFormat>Pokaz na ekranie (16:9)</PresentationFormat>
  <Paragraphs>28</Paragraphs>
  <Slides>9</Slides>
  <Notes>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Condensed</vt:lpstr>
      <vt:lpstr>Default Theme</vt:lpstr>
      <vt:lpstr>File exchange</vt:lpstr>
      <vt:lpstr>Prezentacja programu PowerPoint</vt:lpstr>
      <vt:lpstr>No containers at all</vt:lpstr>
      <vt:lpstr>Container for runtime only</vt:lpstr>
      <vt:lpstr>All files within the container</vt:lpstr>
      <vt:lpstr>Host-containers sync</vt:lpstr>
      <vt:lpstr>Single app</vt:lpstr>
      <vt:lpstr>Multiple applications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Andrzej Wodecki</cp:lastModifiedBy>
  <cp:revision>131</cp:revision>
  <dcterms:created xsi:type="dcterms:W3CDTF">2020-05-10T18:24:55Z</dcterms:created>
  <dcterms:modified xsi:type="dcterms:W3CDTF">2025-01-10T09:05:29Z</dcterms:modified>
</cp:coreProperties>
</file>