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9"/>
  </p:notesMasterIdLst>
  <p:sldIdLst>
    <p:sldId id="1580" r:id="rId2"/>
    <p:sldId id="1602" r:id="rId3"/>
    <p:sldId id="1597" r:id="rId4"/>
    <p:sldId id="1603" r:id="rId5"/>
    <p:sldId id="1605" r:id="rId6"/>
    <p:sldId id="1595" r:id="rId7"/>
    <p:sldId id="1601" r:id="rId8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308"/>
    <p:restoredTop sz="81720"/>
  </p:normalViewPr>
  <p:slideViewPr>
    <p:cSldViewPr snapToGrid="0" snapToObjects="1">
      <p:cViewPr varScale="1">
        <p:scale>
          <a:sx n="118" d="100"/>
          <a:sy n="118" d="100"/>
        </p:scale>
        <p:origin x="216" y="1152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F4F256AE-6ACA-A94B-85A6-B01DD6895B0C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pl-PL">
              <a:uFillTx/>
            </a:endParaRPr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>
                <a:uFillTx/>
              </a:rPr>
              <a:t>Kliknij, aby edytować style wzorca tekstu</a:t>
            </a:r>
          </a:p>
          <a:p>
            <a:pPr lvl="1"/>
            <a:r>
              <a:rPr lang="pl-PL">
                <a:uFillTx/>
              </a:rPr>
              <a:t>Drugi poziom</a:t>
            </a:r>
          </a:p>
          <a:p>
            <a:pPr lvl="2"/>
            <a:r>
              <a:rPr lang="pl-PL">
                <a:uFillTx/>
              </a:rPr>
              <a:t>Trzeci poziom</a:t>
            </a:r>
          </a:p>
          <a:p>
            <a:pPr lvl="3"/>
            <a:r>
              <a:rPr lang="pl-PL">
                <a:uFillTx/>
              </a:rPr>
              <a:t>Czwarty poziom</a:t>
            </a:r>
          </a:p>
          <a:p>
            <a:pPr lvl="4"/>
            <a:r>
              <a:rPr lang="pl-PL">
                <a:uFillTx/>
              </a:rPr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E9D472EF-104D-3248-8651-483B77F721F4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Wyobraźmy sobie bardzo elementarny przepływ trenowania modelu uczenia maszynowego, na który składają się etapy przygotowania danych, trenowania i ewaluacji modelu.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Proces ten najczęściej nie jest prostą sekwencją kroków, ale procesem zawierającym różne rozgałęzienia i artefakty pochodzące z różnych źródeł.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472EF-104D-3248-8651-483B77F721F4}" type="slidenum">
              <a:rPr lang="pl-PL" smtClean="0">
                <a:uFillTx/>
              </a:rPr>
              <a:t>2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65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Wyobraźmy sobie bardzo elementarny przepływ trenowania modelu uczenia maszynowego, na który składają się etapy przygotowania danych, trenowania i ewaluacji modelu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472EF-104D-3248-8651-483B77F721F4}" type="slidenum">
              <a:rPr lang="pl-PL" smtClean="0">
                <a:uFillTx/>
              </a:rPr>
              <a:t>5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499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9.01.2023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Containerization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0750EA-629F-F0ED-59F1-431B7DEC2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4115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a 69">
            <a:extLst>
              <a:ext uri="{FF2B5EF4-FFF2-40B4-BE49-F238E27FC236}">
                <a16:creationId xmlns:a16="http://schemas.microsoft.com/office/drawing/2014/main" id="{46B3FA82-3110-0750-6377-BD8374F6C576}"/>
              </a:ext>
            </a:extLst>
          </p:cNvPr>
          <p:cNvGrpSpPr/>
          <p:nvPr/>
        </p:nvGrpSpPr>
        <p:grpSpPr>
          <a:xfrm>
            <a:off x="1926317" y="1411950"/>
            <a:ext cx="6334227" cy="1033060"/>
            <a:chOff x="218973" y="2055220"/>
            <a:chExt cx="6334227" cy="103306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1D32751E-5F2A-61D0-B8D6-CFE596B3E20A}"/>
                </a:ext>
              </a:extLst>
            </p:cNvPr>
            <p:cNvSpPr/>
            <p:nvPr/>
          </p:nvSpPr>
          <p:spPr>
            <a:xfrm>
              <a:off x="2142751" y="2758944"/>
              <a:ext cx="462603" cy="3293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train.csv</a:t>
              </a:r>
            </a:p>
          </p:txBody>
        </p:sp>
        <p:sp>
          <p:nvSpPr>
            <p:cNvPr id="35" name="Prostokąt zaokrąglony 34">
              <a:extLst>
                <a:ext uri="{FF2B5EF4-FFF2-40B4-BE49-F238E27FC236}">
                  <a16:creationId xmlns:a16="http://schemas.microsoft.com/office/drawing/2014/main" id="{D9EFD0FF-B992-9707-02B0-7C4411882B20}"/>
                </a:ext>
              </a:extLst>
            </p:cNvPr>
            <p:cNvSpPr/>
            <p:nvPr/>
          </p:nvSpPr>
          <p:spPr>
            <a:xfrm>
              <a:off x="2966369" y="2758944"/>
              <a:ext cx="600957" cy="329336"/>
            </a:xfrm>
            <a:prstGeom prst="roundRect">
              <a:avLst>
                <a:gd name="adj" fmla="val 29241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train.py</a:t>
              </a:r>
            </a:p>
          </p:txBody>
        </p: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FE8DF2B0-BDDC-A6E5-04D7-BE6ABEBE05C8}"/>
                </a:ext>
              </a:extLst>
            </p:cNvPr>
            <p:cNvCxnSpPr>
              <a:cxnSpLocks/>
              <a:stCxn id="13" idx="3"/>
              <a:endCxn id="35" idx="1"/>
            </p:cNvCxnSpPr>
            <p:nvPr/>
          </p:nvCxnSpPr>
          <p:spPr>
            <a:xfrm>
              <a:off x="2605354" y="2923612"/>
              <a:ext cx="361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BE47017B-318A-2C69-518D-1EA05F179F11}"/>
                </a:ext>
              </a:extLst>
            </p:cNvPr>
            <p:cNvSpPr/>
            <p:nvPr/>
          </p:nvSpPr>
          <p:spPr>
            <a:xfrm>
              <a:off x="218973" y="2407082"/>
              <a:ext cx="600956" cy="3293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data.csv</a:t>
              </a:r>
            </a:p>
          </p:txBody>
        </p:sp>
        <p:sp>
          <p:nvSpPr>
            <p:cNvPr id="46" name="Prostokąt zaokrąglony 45">
              <a:extLst>
                <a:ext uri="{FF2B5EF4-FFF2-40B4-BE49-F238E27FC236}">
                  <a16:creationId xmlns:a16="http://schemas.microsoft.com/office/drawing/2014/main" id="{D67C0FDF-CE23-33A3-97AD-5F1D2AB9F559}"/>
                </a:ext>
              </a:extLst>
            </p:cNvPr>
            <p:cNvSpPr/>
            <p:nvPr/>
          </p:nvSpPr>
          <p:spPr>
            <a:xfrm>
              <a:off x="1136319" y="2407082"/>
              <a:ext cx="600957" cy="329336"/>
            </a:xfrm>
            <a:prstGeom prst="roundRect">
              <a:avLst>
                <a:gd name="adj" fmla="val 29241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data_prep.py</a:t>
              </a:r>
            </a:p>
          </p:txBody>
        </p:sp>
        <p:cxnSp>
          <p:nvCxnSpPr>
            <p:cNvPr id="47" name="Łącznik prosty ze strzałką 46">
              <a:extLst>
                <a:ext uri="{FF2B5EF4-FFF2-40B4-BE49-F238E27FC236}">
                  <a16:creationId xmlns:a16="http://schemas.microsoft.com/office/drawing/2014/main" id="{E9DAC560-24F8-6E6D-6BEE-90DC1F848112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819929" y="2571750"/>
              <a:ext cx="3163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łamany 49">
              <a:extLst>
                <a:ext uri="{FF2B5EF4-FFF2-40B4-BE49-F238E27FC236}">
                  <a16:creationId xmlns:a16="http://schemas.microsoft.com/office/drawing/2014/main" id="{A2125639-2622-0A67-58DC-D12E9C2E7EFA}"/>
                </a:ext>
              </a:extLst>
            </p:cNvPr>
            <p:cNvCxnSpPr>
              <a:stCxn id="46" idx="3"/>
              <a:endCxn id="13" idx="1"/>
            </p:cNvCxnSpPr>
            <p:nvPr/>
          </p:nvCxnSpPr>
          <p:spPr>
            <a:xfrm>
              <a:off x="1737276" y="2571750"/>
              <a:ext cx="405475" cy="351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Łącznik prosty ze strzałką 50">
              <a:extLst>
                <a:ext uri="{FF2B5EF4-FFF2-40B4-BE49-F238E27FC236}">
                  <a16:creationId xmlns:a16="http://schemas.microsoft.com/office/drawing/2014/main" id="{C3B4B63B-FE6F-6758-66B2-DB1D0CC51B8C}"/>
                </a:ext>
              </a:extLst>
            </p:cNvPr>
            <p:cNvCxnSpPr>
              <a:cxnSpLocks/>
              <a:stCxn id="35" idx="3"/>
              <a:endCxn id="53" idx="1"/>
            </p:cNvCxnSpPr>
            <p:nvPr/>
          </p:nvCxnSpPr>
          <p:spPr>
            <a:xfrm>
              <a:off x="3567326" y="2923612"/>
              <a:ext cx="361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rostokąt 52">
              <a:extLst>
                <a:ext uri="{FF2B5EF4-FFF2-40B4-BE49-F238E27FC236}">
                  <a16:creationId xmlns:a16="http://schemas.microsoft.com/office/drawing/2014/main" id="{B914BEB7-351E-168C-326B-FBD8AF9CAF9B}"/>
                </a:ext>
              </a:extLst>
            </p:cNvPr>
            <p:cNvSpPr/>
            <p:nvPr/>
          </p:nvSpPr>
          <p:spPr>
            <a:xfrm>
              <a:off x="3928341" y="2758944"/>
              <a:ext cx="462603" cy="3293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model.pkl</a:t>
              </a:r>
            </a:p>
          </p:txBody>
        </p:sp>
        <p:sp>
          <p:nvSpPr>
            <p:cNvPr id="55" name="Prostokąt zaokrąglony 54">
              <a:extLst>
                <a:ext uri="{FF2B5EF4-FFF2-40B4-BE49-F238E27FC236}">
                  <a16:creationId xmlns:a16="http://schemas.microsoft.com/office/drawing/2014/main" id="{FB48A902-E664-ED6B-6CAD-777C719C5E47}"/>
                </a:ext>
              </a:extLst>
            </p:cNvPr>
            <p:cNvSpPr/>
            <p:nvPr/>
          </p:nvSpPr>
          <p:spPr>
            <a:xfrm>
              <a:off x="4751958" y="2758944"/>
              <a:ext cx="600957" cy="329336"/>
            </a:xfrm>
            <a:prstGeom prst="roundRect">
              <a:avLst>
                <a:gd name="adj" fmla="val 29241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evaluate.py</a:t>
              </a:r>
            </a:p>
          </p:txBody>
        </p:sp>
        <p:cxnSp>
          <p:nvCxnSpPr>
            <p:cNvPr id="56" name="Łącznik prosty ze strzałką 55">
              <a:extLst>
                <a:ext uri="{FF2B5EF4-FFF2-40B4-BE49-F238E27FC236}">
                  <a16:creationId xmlns:a16="http://schemas.microsoft.com/office/drawing/2014/main" id="{AA345574-050F-90A7-CAE4-D54CF8BC2473}"/>
                </a:ext>
              </a:extLst>
            </p:cNvPr>
            <p:cNvCxnSpPr>
              <a:cxnSpLocks/>
              <a:stCxn id="53" idx="3"/>
              <a:endCxn id="55" idx="1"/>
            </p:cNvCxnSpPr>
            <p:nvPr/>
          </p:nvCxnSpPr>
          <p:spPr>
            <a:xfrm>
              <a:off x="4390944" y="2923612"/>
              <a:ext cx="361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18CB5D9D-2600-E8FB-471B-6999E722777A}"/>
                </a:ext>
              </a:extLst>
            </p:cNvPr>
            <p:cNvSpPr/>
            <p:nvPr/>
          </p:nvSpPr>
          <p:spPr>
            <a:xfrm>
              <a:off x="2142751" y="2055220"/>
              <a:ext cx="462603" cy="3293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test.csv</a:t>
              </a:r>
            </a:p>
          </p:txBody>
        </p:sp>
        <p:cxnSp>
          <p:nvCxnSpPr>
            <p:cNvPr id="59" name="Łącznik łamany 58">
              <a:extLst>
                <a:ext uri="{FF2B5EF4-FFF2-40B4-BE49-F238E27FC236}">
                  <a16:creationId xmlns:a16="http://schemas.microsoft.com/office/drawing/2014/main" id="{EC49CAAB-3E89-FDE9-94BB-9FDF12CAC400}"/>
                </a:ext>
              </a:extLst>
            </p:cNvPr>
            <p:cNvCxnSpPr>
              <a:cxnSpLocks/>
              <a:stCxn id="46" idx="3"/>
              <a:endCxn id="58" idx="1"/>
            </p:cNvCxnSpPr>
            <p:nvPr/>
          </p:nvCxnSpPr>
          <p:spPr>
            <a:xfrm flipV="1">
              <a:off x="1737276" y="2219888"/>
              <a:ext cx="405475" cy="351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łamany 61">
              <a:extLst>
                <a:ext uri="{FF2B5EF4-FFF2-40B4-BE49-F238E27FC236}">
                  <a16:creationId xmlns:a16="http://schemas.microsoft.com/office/drawing/2014/main" id="{685EF35C-D7FD-A15B-517A-33B44A99C590}"/>
                </a:ext>
              </a:extLst>
            </p:cNvPr>
            <p:cNvCxnSpPr>
              <a:cxnSpLocks/>
              <a:stCxn id="58" idx="3"/>
              <a:endCxn id="55" idx="0"/>
            </p:cNvCxnSpPr>
            <p:nvPr/>
          </p:nvCxnSpPr>
          <p:spPr>
            <a:xfrm>
              <a:off x="2605354" y="2219888"/>
              <a:ext cx="2447083" cy="5390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0D48419D-C8F7-7261-07E7-ACB0BF169451}"/>
                </a:ext>
              </a:extLst>
            </p:cNvPr>
            <p:cNvSpPr/>
            <p:nvPr/>
          </p:nvSpPr>
          <p:spPr>
            <a:xfrm>
              <a:off x="5758390" y="2401595"/>
              <a:ext cx="794810" cy="3293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model_eval.csv</a:t>
              </a:r>
            </a:p>
          </p:txBody>
        </p:sp>
        <p:cxnSp>
          <p:nvCxnSpPr>
            <p:cNvPr id="66" name="Łącznik łamany 65">
              <a:extLst>
                <a:ext uri="{FF2B5EF4-FFF2-40B4-BE49-F238E27FC236}">
                  <a16:creationId xmlns:a16="http://schemas.microsoft.com/office/drawing/2014/main" id="{8DBA5EF1-548A-922D-1115-CA7A4BCB0359}"/>
                </a:ext>
              </a:extLst>
            </p:cNvPr>
            <p:cNvCxnSpPr>
              <a:cxnSpLocks/>
              <a:stCxn id="55" idx="3"/>
              <a:endCxn id="65" idx="1"/>
            </p:cNvCxnSpPr>
            <p:nvPr/>
          </p:nvCxnSpPr>
          <p:spPr>
            <a:xfrm flipV="1">
              <a:off x="5352915" y="2566263"/>
              <a:ext cx="405475" cy="357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60832925-71DA-AE86-E4DC-DD827F9F32D9}"/>
              </a:ext>
            </a:extLst>
          </p:cNvPr>
          <p:cNvGrpSpPr/>
          <p:nvPr/>
        </p:nvGrpSpPr>
        <p:grpSpPr>
          <a:xfrm>
            <a:off x="2040260" y="2172287"/>
            <a:ext cx="373070" cy="1106706"/>
            <a:chOff x="3110514" y="2472959"/>
            <a:chExt cx="373070" cy="1106706"/>
          </a:xfrm>
        </p:grpSpPr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45A934F1-43D7-34CC-B9FE-2AF06CAA5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0514" y="3206595"/>
              <a:ext cx="373070" cy="373070"/>
            </a:xfrm>
            <a:prstGeom prst="rect">
              <a:avLst/>
            </a:prstGeom>
          </p:spPr>
        </p:pic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B48733CE-7627-F4AD-3D45-512D4CAA5E11}"/>
                </a:ext>
              </a:extLst>
            </p:cNvPr>
            <p:cNvSpPr/>
            <p:nvPr/>
          </p:nvSpPr>
          <p:spPr>
            <a:xfrm>
              <a:off x="3160547" y="2742259"/>
              <a:ext cx="273004" cy="21706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.csv</a:t>
              </a:r>
            </a:p>
          </p:txBody>
        </p: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C88B70E9-8808-CDE4-95BF-108433980CC1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3297049" y="2472959"/>
              <a:ext cx="0" cy="269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ze strzałką 22">
              <a:extLst>
                <a:ext uri="{FF2B5EF4-FFF2-40B4-BE49-F238E27FC236}">
                  <a16:creationId xmlns:a16="http://schemas.microsoft.com/office/drawing/2014/main" id="{BDE6414F-DBF6-F06D-C8E8-0C4DBBC1EBD2}"/>
                </a:ext>
              </a:extLst>
            </p:cNvPr>
            <p:cNvCxnSpPr>
              <a:cxnSpLocks/>
              <a:stCxn id="20" idx="0"/>
              <a:endCxn id="21" idx="2"/>
            </p:cNvCxnSpPr>
            <p:nvPr/>
          </p:nvCxnSpPr>
          <p:spPr>
            <a:xfrm flipV="1">
              <a:off x="3297049" y="2959321"/>
              <a:ext cx="0" cy="247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a 30">
            <a:extLst>
              <a:ext uri="{FF2B5EF4-FFF2-40B4-BE49-F238E27FC236}">
                <a16:creationId xmlns:a16="http://schemas.microsoft.com/office/drawing/2014/main" id="{1E1FDE8D-02F2-8E2D-7D08-ABB3F83E6D92}"/>
              </a:ext>
            </a:extLst>
          </p:cNvPr>
          <p:cNvGrpSpPr/>
          <p:nvPr/>
        </p:nvGrpSpPr>
        <p:grpSpPr>
          <a:xfrm rot="5400000">
            <a:off x="1155630" y="1309854"/>
            <a:ext cx="306256" cy="1214172"/>
            <a:chOff x="4549714" y="2815557"/>
            <a:chExt cx="306256" cy="1214172"/>
          </a:xfrm>
        </p:grpSpPr>
        <p:grpSp>
          <p:nvGrpSpPr>
            <p:cNvPr id="32" name="Grupa 31">
              <a:extLst>
                <a:ext uri="{FF2B5EF4-FFF2-40B4-BE49-F238E27FC236}">
                  <a16:creationId xmlns:a16="http://schemas.microsoft.com/office/drawing/2014/main" id="{DC433440-3E10-8B1C-6746-65EA7CE18829}"/>
                </a:ext>
              </a:extLst>
            </p:cNvPr>
            <p:cNvGrpSpPr/>
            <p:nvPr/>
          </p:nvGrpSpPr>
          <p:grpSpPr>
            <a:xfrm>
              <a:off x="4549714" y="3172851"/>
              <a:ext cx="306256" cy="856878"/>
              <a:chOff x="4549714" y="3172851"/>
              <a:chExt cx="306256" cy="856878"/>
            </a:xfrm>
          </p:grpSpPr>
          <p:pic>
            <p:nvPicPr>
              <p:cNvPr id="34" name="Grafika 33" descr="Internet rzeczy kontur">
                <a:extLst>
                  <a:ext uri="{FF2B5EF4-FFF2-40B4-BE49-F238E27FC236}">
                    <a16:creationId xmlns:a16="http://schemas.microsoft.com/office/drawing/2014/main" id="{85E65735-E660-43BF-DD5A-84D780596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9714" y="3687131"/>
                <a:ext cx="306256" cy="342598"/>
              </a:xfrm>
              <a:prstGeom prst="rect">
                <a:avLst/>
              </a:prstGeom>
            </p:spPr>
          </p:pic>
          <p:cxnSp>
            <p:nvCxnSpPr>
              <p:cNvPr id="37" name="Łącznik prosty ze strzałką 36">
                <a:extLst>
                  <a:ext uri="{FF2B5EF4-FFF2-40B4-BE49-F238E27FC236}">
                    <a16:creationId xmlns:a16="http://schemas.microsoft.com/office/drawing/2014/main" id="{1320C38F-EB4F-2902-1F4D-2CB0632357F6}"/>
                  </a:ext>
                </a:extLst>
              </p:cNvPr>
              <p:cNvCxnSpPr>
                <a:cxnSpLocks/>
                <a:stCxn id="34" idx="0"/>
                <a:endCxn id="38" idx="2"/>
              </p:cNvCxnSpPr>
              <p:nvPr/>
            </p:nvCxnSpPr>
            <p:spPr>
              <a:xfrm flipV="1">
                <a:off x="4702842" y="3389913"/>
                <a:ext cx="0" cy="2972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Prostokąt 37">
                <a:extLst>
                  <a:ext uri="{FF2B5EF4-FFF2-40B4-BE49-F238E27FC236}">
                    <a16:creationId xmlns:a16="http://schemas.microsoft.com/office/drawing/2014/main" id="{D8FF4E17-8BB9-2EF2-11B7-58104346E21A}"/>
                  </a:ext>
                </a:extLst>
              </p:cNvPr>
              <p:cNvSpPr/>
              <p:nvPr/>
            </p:nvSpPr>
            <p:spPr>
              <a:xfrm>
                <a:off x="4566340" y="3172851"/>
                <a:ext cx="273004" cy="2170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27000" rIns="27000" bIns="27000" rtlCol="0" anchor="ctr">
                <a:noAutofit/>
              </a:bodyPr>
              <a:lstStyle/>
              <a:p>
                <a:pPr algn="ctr"/>
                <a:r>
                  <a:rPr lang="pl-PL" sz="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kafka</a:t>
                </a:r>
              </a:p>
            </p:txBody>
          </p:sp>
        </p:grpSp>
        <p:cxnSp>
          <p:nvCxnSpPr>
            <p:cNvPr id="33" name="Łącznik prosty ze strzałką 32">
              <a:extLst>
                <a:ext uri="{FF2B5EF4-FFF2-40B4-BE49-F238E27FC236}">
                  <a16:creationId xmlns:a16="http://schemas.microsoft.com/office/drawing/2014/main" id="{FC9A2712-4E3B-CCC8-D4D7-FE698196895D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4702842" y="2815557"/>
              <a:ext cx="5660" cy="357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9F37517D-5ED9-5CE9-084A-B2193574901B}"/>
              </a:ext>
            </a:extLst>
          </p:cNvPr>
          <p:cNvGrpSpPr/>
          <p:nvPr/>
        </p:nvGrpSpPr>
        <p:grpSpPr>
          <a:xfrm>
            <a:off x="7633390" y="2115674"/>
            <a:ext cx="459498" cy="714789"/>
            <a:chOff x="7420739" y="2758944"/>
            <a:chExt cx="459498" cy="714789"/>
          </a:xfrm>
        </p:grpSpPr>
        <p:pic>
          <p:nvPicPr>
            <p:cNvPr id="27" name="Grafika 26" descr="Baza danych kontur">
              <a:extLst>
                <a:ext uri="{FF2B5EF4-FFF2-40B4-BE49-F238E27FC236}">
                  <a16:creationId xmlns:a16="http://schemas.microsoft.com/office/drawing/2014/main" id="{4BA874D4-8A0A-BA86-3B72-4E3817733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0739" y="3092164"/>
              <a:ext cx="459498" cy="381569"/>
            </a:xfrm>
            <a:prstGeom prst="rect">
              <a:avLst/>
            </a:prstGeom>
          </p:spPr>
        </p:pic>
        <p:cxnSp>
          <p:nvCxnSpPr>
            <p:cNvPr id="39" name="Łącznik prosty ze strzałką 38">
              <a:extLst>
                <a:ext uri="{FF2B5EF4-FFF2-40B4-BE49-F238E27FC236}">
                  <a16:creationId xmlns:a16="http://schemas.microsoft.com/office/drawing/2014/main" id="{7EF7E526-FA89-08F1-771B-7DF2B74B42B2}"/>
                </a:ext>
              </a:extLst>
            </p:cNvPr>
            <p:cNvCxnSpPr>
              <a:cxnSpLocks/>
            </p:cNvCxnSpPr>
            <p:nvPr/>
          </p:nvCxnSpPr>
          <p:spPr>
            <a:xfrm>
              <a:off x="7650488" y="2758944"/>
              <a:ext cx="0" cy="353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7B73DF5D-8AFA-4981-8356-BD3F262678E3}"/>
              </a:ext>
            </a:extLst>
          </p:cNvPr>
          <p:cNvGrpSpPr/>
          <p:nvPr/>
        </p:nvGrpSpPr>
        <p:grpSpPr>
          <a:xfrm>
            <a:off x="4808882" y="2510888"/>
            <a:ext cx="293557" cy="1070323"/>
            <a:chOff x="2747266" y="2815557"/>
            <a:chExt cx="293557" cy="1070323"/>
          </a:xfrm>
        </p:grpSpPr>
        <p:pic>
          <p:nvPicPr>
            <p:cNvPr id="40" name="Picture 2" descr="Python Logo Black and White – Brands Logos">
              <a:extLst>
                <a:ext uri="{FF2B5EF4-FFF2-40B4-BE49-F238E27FC236}">
                  <a16:creationId xmlns:a16="http://schemas.microsoft.com/office/drawing/2014/main" id="{05CF64DA-9B21-D2ED-DFF0-2C469F834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3555" y="3061903"/>
              <a:ext cx="240979" cy="24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Łącznik prosty ze strzałką 40">
              <a:extLst>
                <a:ext uri="{FF2B5EF4-FFF2-40B4-BE49-F238E27FC236}">
                  <a16:creationId xmlns:a16="http://schemas.microsoft.com/office/drawing/2014/main" id="{A1225850-2134-EA54-D4A6-CF3AE45F2D76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2894045" y="3301919"/>
              <a:ext cx="0" cy="247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Obraz 41">
              <a:extLst>
                <a:ext uri="{FF2B5EF4-FFF2-40B4-BE49-F238E27FC236}">
                  <a16:creationId xmlns:a16="http://schemas.microsoft.com/office/drawing/2014/main" id="{8C38C9FC-D2F2-2646-7C73-272798EB2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47266" y="3585575"/>
              <a:ext cx="293557" cy="300305"/>
            </a:xfrm>
            <a:prstGeom prst="rect">
              <a:avLst/>
            </a:prstGeom>
          </p:spPr>
        </p:pic>
        <p:cxnSp>
          <p:nvCxnSpPr>
            <p:cNvPr id="48" name="Łącznik prosty ze strzałką 47">
              <a:extLst>
                <a:ext uri="{FF2B5EF4-FFF2-40B4-BE49-F238E27FC236}">
                  <a16:creationId xmlns:a16="http://schemas.microsoft.com/office/drawing/2014/main" id="{5531B123-46CB-796B-D460-742148D57E1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2894045" y="2815557"/>
              <a:ext cx="0" cy="24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8A9EF1F8-5C92-2A56-FBC3-987710FE4C25}"/>
              </a:ext>
            </a:extLst>
          </p:cNvPr>
          <p:cNvGrpSpPr/>
          <p:nvPr/>
        </p:nvGrpSpPr>
        <p:grpSpPr>
          <a:xfrm>
            <a:off x="6573245" y="2510888"/>
            <a:ext cx="373070" cy="1099448"/>
            <a:chOff x="4572000" y="3132762"/>
            <a:chExt cx="373070" cy="1099448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B0A4DD72-F0D9-5261-6D39-DB49017D6457}"/>
                </a:ext>
              </a:extLst>
            </p:cNvPr>
            <p:cNvGrpSpPr/>
            <p:nvPr/>
          </p:nvGrpSpPr>
          <p:grpSpPr>
            <a:xfrm>
              <a:off x="4641050" y="3132762"/>
              <a:ext cx="240979" cy="733636"/>
              <a:chOff x="2773555" y="2815557"/>
              <a:chExt cx="240979" cy="733636"/>
            </a:xfrm>
          </p:grpSpPr>
          <p:pic>
            <p:nvPicPr>
              <p:cNvPr id="61" name="Picture 2" descr="Python Logo Black and White – Brands Logos">
                <a:extLst>
                  <a:ext uri="{FF2B5EF4-FFF2-40B4-BE49-F238E27FC236}">
                    <a16:creationId xmlns:a16="http://schemas.microsoft.com/office/drawing/2014/main" id="{AD453B5B-0467-7A81-A637-502B926928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3555" y="3061903"/>
                <a:ext cx="240979" cy="240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3" name="Łącznik prosty ze strzałką 62">
                <a:extLst>
                  <a:ext uri="{FF2B5EF4-FFF2-40B4-BE49-F238E27FC236}">
                    <a16:creationId xmlns:a16="http://schemas.microsoft.com/office/drawing/2014/main" id="{701328F0-C4D2-38A3-0702-B581240C7D66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2894045" y="3301919"/>
                <a:ext cx="0" cy="247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Łącznik prosty ze strzałką 66">
                <a:extLst>
                  <a:ext uri="{FF2B5EF4-FFF2-40B4-BE49-F238E27FC236}">
                    <a16:creationId xmlns:a16="http://schemas.microsoft.com/office/drawing/2014/main" id="{068FD64C-5D8E-03FB-508B-270350EEF655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>
                <a:off x="2894045" y="2815557"/>
                <a:ext cx="0" cy="246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Obraz 67">
              <a:extLst>
                <a:ext uri="{FF2B5EF4-FFF2-40B4-BE49-F238E27FC236}">
                  <a16:creationId xmlns:a16="http://schemas.microsoft.com/office/drawing/2014/main" id="{ABF21BE8-8541-6002-6628-374883651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59140"/>
              <a:ext cx="373070" cy="373070"/>
            </a:xfrm>
            <a:prstGeom prst="rect">
              <a:avLst/>
            </a:prstGeom>
          </p:spPr>
        </p:pic>
      </p:grpSp>
      <p:grpSp>
        <p:nvGrpSpPr>
          <p:cNvPr id="43" name="Grupa 42">
            <a:extLst>
              <a:ext uri="{FF2B5EF4-FFF2-40B4-BE49-F238E27FC236}">
                <a16:creationId xmlns:a16="http://schemas.microsoft.com/office/drawing/2014/main" id="{178601AB-E543-4689-ECDD-55CFA82F050E}"/>
              </a:ext>
            </a:extLst>
          </p:cNvPr>
          <p:cNvGrpSpPr/>
          <p:nvPr/>
        </p:nvGrpSpPr>
        <p:grpSpPr>
          <a:xfrm>
            <a:off x="2919599" y="2179545"/>
            <a:ext cx="373070" cy="1099448"/>
            <a:chOff x="3327415" y="3784892"/>
            <a:chExt cx="373070" cy="1099448"/>
          </a:xfrm>
        </p:grpSpPr>
        <p:grpSp>
          <p:nvGrpSpPr>
            <p:cNvPr id="69" name="Grupa 68">
              <a:extLst>
                <a:ext uri="{FF2B5EF4-FFF2-40B4-BE49-F238E27FC236}">
                  <a16:creationId xmlns:a16="http://schemas.microsoft.com/office/drawing/2014/main" id="{82BC734A-2EFA-1241-AF94-E9C331FC26CF}"/>
                </a:ext>
              </a:extLst>
            </p:cNvPr>
            <p:cNvGrpSpPr/>
            <p:nvPr/>
          </p:nvGrpSpPr>
          <p:grpSpPr>
            <a:xfrm>
              <a:off x="3396465" y="3784892"/>
              <a:ext cx="240979" cy="733636"/>
              <a:chOff x="2773555" y="2815557"/>
              <a:chExt cx="240979" cy="733636"/>
            </a:xfrm>
          </p:grpSpPr>
          <p:pic>
            <p:nvPicPr>
              <p:cNvPr id="71" name="Picture 2" descr="Python Logo Black and White – Brands Logos">
                <a:extLst>
                  <a:ext uri="{FF2B5EF4-FFF2-40B4-BE49-F238E27FC236}">
                    <a16:creationId xmlns:a16="http://schemas.microsoft.com/office/drawing/2014/main" id="{A8CBDBDB-1182-FF36-1D8A-CFACC4C45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3555" y="3061903"/>
                <a:ext cx="240979" cy="240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2" name="Łącznik prosty ze strzałką 71">
                <a:extLst>
                  <a:ext uri="{FF2B5EF4-FFF2-40B4-BE49-F238E27FC236}">
                    <a16:creationId xmlns:a16="http://schemas.microsoft.com/office/drawing/2014/main" id="{CA37E12C-4BDC-270E-6FD2-41167E192F37}"/>
                  </a:ext>
                </a:extLst>
              </p:cNvPr>
              <p:cNvCxnSpPr>
                <a:cxnSpLocks/>
                <a:stCxn id="71" idx="2"/>
              </p:cNvCxnSpPr>
              <p:nvPr/>
            </p:nvCxnSpPr>
            <p:spPr>
              <a:xfrm>
                <a:off x="2894045" y="3301919"/>
                <a:ext cx="0" cy="247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Łącznik prosty ze strzałką 72">
                <a:extLst>
                  <a:ext uri="{FF2B5EF4-FFF2-40B4-BE49-F238E27FC236}">
                    <a16:creationId xmlns:a16="http://schemas.microsoft.com/office/drawing/2014/main" id="{2B16E7C6-60EA-DC22-6FCC-F8244EE5361E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2894045" y="2815557"/>
                <a:ext cx="0" cy="246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4" name="Obraz 73">
              <a:extLst>
                <a:ext uri="{FF2B5EF4-FFF2-40B4-BE49-F238E27FC236}">
                  <a16:creationId xmlns:a16="http://schemas.microsoft.com/office/drawing/2014/main" id="{6F2E33C6-F80C-47F5-0271-D65B28E4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7415" y="4511270"/>
              <a:ext cx="373070" cy="373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61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56083DFD-DBFF-D6CE-5E0D-1C573F2255CA}"/>
              </a:ext>
            </a:extLst>
          </p:cNvPr>
          <p:cNvSpPr txBox="1"/>
          <p:nvPr/>
        </p:nvSpPr>
        <p:spPr>
          <a:xfrm>
            <a:off x="483773" y="1235844"/>
            <a:ext cx="1731654" cy="237524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7000" rIns="108000" bIns="27000" rtlCol="0" anchor="t">
            <a:noAutofit/>
          </a:bodyPr>
          <a:lstStyle>
            <a:defPPr>
              <a:defRPr lang="pl-PL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pl-PL">
              <a:solidFill>
                <a:schemeClr val="tx1"/>
              </a:solidFill>
            </a:endParaRPr>
          </a:p>
          <a:p>
            <a:pPr algn="l"/>
            <a:endParaRPr lang="pl-PL">
              <a:solidFill>
                <a:schemeClr val="tx1"/>
              </a:solidFill>
            </a:endParaRPr>
          </a:p>
          <a:p>
            <a:pPr algn="l"/>
            <a:r>
              <a:rPr lang="pl-PL">
                <a:solidFill>
                  <a:schemeClr val="tx1"/>
                </a:solidFill>
              </a:rPr>
              <a:t>Docker.com account</a:t>
            </a:r>
          </a:p>
          <a:p>
            <a:pPr algn="l"/>
            <a:endParaRPr lang="pl-PL">
              <a:solidFill>
                <a:schemeClr val="tx1"/>
              </a:solidFill>
            </a:endParaRPr>
          </a:p>
          <a:p>
            <a:pPr algn="l"/>
            <a:r>
              <a:rPr lang="pl-PL">
                <a:solidFill>
                  <a:schemeClr val="tx1"/>
                </a:solidFill>
              </a:rPr>
              <a:t>Docker application</a:t>
            </a:r>
          </a:p>
          <a:p>
            <a:pPr algn="l"/>
            <a:endParaRPr lang="pl-PL">
              <a:solidFill>
                <a:schemeClr val="tx1"/>
              </a:solidFill>
            </a:endParaRPr>
          </a:p>
          <a:p>
            <a:pPr algn="l"/>
            <a:r>
              <a:rPr lang="pl-PL">
                <a:solidFill>
                  <a:schemeClr val="tx1"/>
                </a:solidFill>
              </a:rPr>
              <a:t>The docker hub repository</a:t>
            </a:r>
          </a:p>
          <a:p>
            <a:pPr algn="l"/>
            <a:endParaRPr lang="pl-PL" sz="1100">
              <a:solidFill>
                <a:schemeClr val="tx1"/>
              </a:solidFill>
            </a:endParaRPr>
          </a:p>
          <a:p>
            <a:pPr algn="l"/>
            <a:endParaRPr lang="pl-PL" sz="110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248C6FD-14C8-4B4A-57C4-62CA2D316F92}"/>
              </a:ext>
            </a:extLst>
          </p:cNvPr>
          <p:cNvSpPr txBox="1"/>
          <p:nvPr/>
        </p:nvSpPr>
        <p:spPr>
          <a:xfrm>
            <a:off x="2990335" y="1235844"/>
            <a:ext cx="3163330" cy="237524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7000" rIns="108000" bIns="27000" rtlCol="0" anchor="t">
            <a:noAutofit/>
          </a:bodyPr>
          <a:lstStyle>
            <a:defPPr>
              <a:defRPr lang="pl-PL"/>
            </a:defPPr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pl-PL">
              <a:solidFill>
                <a:schemeClr val="tx1"/>
              </a:solidFill>
            </a:endParaRPr>
          </a:p>
          <a:p>
            <a:pPr algn="l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B107A19-CBAF-9658-EEBB-B4732A4C49D7}"/>
              </a:ext>
            </a:extLst>
          </p:cNvPr>
          <p:cNvSpPr txBox="1"/>
          <p:nvPr/>
        </p:nvSpPr>
        <p:spPr>
          <a:xfrm>
            <a:off x="7022353" y="1235844"/>
            <a:ext cx="1731654" cy="237524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7000" rIns="108000" bIns="27000" rtlCol="0" anchor="t">
            <a:noAutofit/>
          </a:bodyPr>
          <a:lstStyle>
            <a:defPPr>
              <a:defRPr lang="pl-PL"/>
            </a:defPPr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pl-PL" sz="1000">
              <a:solidFill>
                <a:schemeClr val="tx1"/>
              </a:solidFill>
            </a:endParaRPr>
          </a:p>
          <a:p>
            <a:pPr algn="l"/>
            <a:endParaRPr lang="pl-PL" sz="1000">
              <a:solidFill>
                <a:schemeClr val="tx1"/>
              </a:solidFill>
            </a:endParaRPr>
          </a:p>
          <a:p>
            <a:pPr algn="l"/>
            <a:r>
              <a:rPr lang="pl-PL" sz="1000">
                <a:solidFill>
                  <a:schemeClr val="tx1"/>
                </a:solidFill>
              </a:rPr>
              <a:t>Local launch</a:t>
            </a:r>
          </a:p>
          <a:p>
            <a:pPr algn="l"/>
            <a:endParaRPr lang="pl-PL" sz="1000">
              <a:solidFill>
                <a:schemeClr val="tx1"/>
              </a:solidFill>
            </a:endParaRPr>
          </a:p>
          <a:p>
            <a:pPr algn="l"/>
            <a:r>
              <a:rPr lang="pl-PL" sz="1000">
                <a:solidFill>
                  <a:schemeClr val="tx1"/>
                </a:solidFill>
              </a:rPr>
              <a:t>Publishing</a:t>
            </a:r>
          </a:p>
          <a:p>
            <a:pPr algn="l"/>
            <a:endParaRPr lang="pl-PL" sz="1000">
              <a:solidFill>
                <a:schemeClr val="tx1"/>
              </a:solidFill>
            </a:endParaRPr>
          </a:p>
          <a:p>
            <a:pPr algn="l"/>
            <a:r>
              <a:rPr lang="pl-PL" sz="1000">
                <a:solidFill>
                  <a:schemeClr val="tx1"/>
                </a:solidFill>
              </a:rPr>
              <a:t>Launching in another system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B7BB65E-1FB5-F967-FA54-6C8815654846}"/>
              </a:ext>
            </a:extLst>
          </p:cNvPr>
          <p:cNvSpPr txBox="1"/>
          <p:nvPr/>
        </p:nvSpPr>
        <p:spPr>
          <a:xfrm>
            <a:off x="483772" y="849201"/>
            <a:ext cx="1731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625E779-4E7F-0BCB-EF3D-4BC86F13C506}"/>
              </a:ext>
            </a:extLst>
          </p:cNvPr>
          <p:cNvSpPr txBox="1"/>
          <p:nvPr/>
        </p:nvSpPr>
        <p:spPr>
          <a:xfrm>
            <a:off x="2892747" y="849201"/>
            <a:ext cx="3358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3958592-DA95-1ADC-C5F9-4E7072A43967}"/>
              </a:ext>
            </a:extLst>
          </p:cNvPr>
          <p:cNvSpPr txBox="1"/>
          <p:nvPr/>
        </p:nvSpPr>
        <p:spPr>
          <a:xfrm>
            <a:off x="7022353" y="849201"/>
            <a:ext cx="1731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874DF09-4458-5C69-0867-1239AB01C80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15427" y="2423468"/>
            <a:ext cx="77490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D1C5BC63-3287-3847-DA45-F16BECB027A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53665" y="2423468"/>
            <a:ext cx="86868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36340A9-7A19-586C-C692-4FF061FAA6AC}"/>
              </a:ext>
            </a:extLst>
          </p:cNvPr>
          <p:cNvSpPr txBox="1"/>
          <p:nvPr/>
        </p:nvSpPr>
        <p:spPr>
          <a:xfrm>
            <a:off x="3081254" y="1760154"/>
            <a:ext cx="772659" cy="162319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7000" rIns="108000" bIns="27000" rtlCol="0" anchor="t">
            <a:noAutofit/>
          </a:bodyPr>
          <a:lstStyle>
            <a:defPPr>
              <a:defRPr lang="pl-PL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pl-PL" sz="1050">
              <a:solidFill>
                <a:schemeClr val="tx1"/>
              </a:solidFill>
            </a:endParaRPr>
          </a:p>
          <a:p>
            <a:r>
              <a:rPr lang="pl-PL" sz="800">
                <a:solidFill>
                  <a:schemeClr val="tx1"/>
                </a:solidFill>
              </a:rPr>
              <a:t>Your App</a:t>
            </a:r>
          </a:p>
          <a:p>
            <a:pPr algn="l"/>
            <a:endParaRPr lang="pl-PL" sz="800">
              <a:solidFill>
                <a:schemeClr val="tx1"/>
              </a:solidFill>
            </a:endParaRPr>
          </a:p>
          <a:p>
            <a:pPr algn="l"/>
            <a:endParaRPr lang="pl-PL" sz="800">
              <a:solidFill>
                <a:schemeClr val="tx1"/>
              </a:solidFill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CCD2776-6096-90B9-3304-0125C057CCDE}"/>
              </a:ext>
            </a:extLst>
          </p:cNvPr>
          <p:cNvSpPr txBox="1"/>
          <p:nvPr/>
        </p:nvSpPr>
        <p:spPr>
          <a:xfrm>
            <a:off x="4185670" y="1760154"/>
            <a:ext cx="772659" cy="162319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7000" rIns="108000" bIns="27000" rtlCol="0" anchor="t">
            <a:noAutofit/>
          </a:bodyPr>
          <a:lstStyle>
            <a:defPPr>
              <a:defRPr lang="pl-PL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pl-PL" sz="1050">
              <a:solidFill>
                <a:schemeClr val="tx1"/>
              </a:solidFill>
            </a:endParaRPr>
          </a:p>
          <a:p>
            <a:r>
              <a:rPr lang="pl-PL" sz="800">
                <a:solidFill>
                  <a:schemeClr val="tx1"/>
                </a:solidFill>
              </a:rPr>
              <a:t>Dockerfile</a:t>
            </a:r>
          </a:p>
          <a:p>
            <a:pPr algn="l"/>
            <a:endParaRPr lang="pl-PL" sz="800">
              <a:solidFill>
                <a:schemeClr val="tx1"/>
              </a:solidFill>
            </a:endParaRPr>
          </a:p>
          <a:p>
            <a:pPr algn="l"/>
            <a:endParaRPr lang="pl-PL" sz="800">
              <a:solidFill>
                <a:schemeClr val="tx1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6D4398D-118E-972A-040A-D4942B4FBC6B}"/>
              </a:ext>
            </a:extLst>
          </p:cNvPr>
          <p:cNvSpPr txBox="1"/>
          <p:nvPr/>
        </p:nvSpPr>
        <p:spPr>
          <a:xfrm>
            <a:off x="5290086" y="1760154"/>
            <a:ext cx="772659" cy="162319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7000" rIns="108000" bIns="27000" rtlCol="0" anchor="t">
            <a:noAutofit/>
          </a:bodyPr>
          <a:lstStyle>
            <a:defPPr>
              <a:defRPr lang="pl-PL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pl-PL" sz="1050">
              <a:solidFill>
                <a:schemeClr val="tx1"/>
              </a:solidFill>
            </a:endParaRPr>
          </a:p>
          <a:p>
            <a:r>
              <a:rPr lang="pl-PL" sz="800">
                <a:solidFill>
                  <a:schemeClr val="tx1"/>
                </a:solidFill>
              </a:rPr>
              <a:t>Image</a:t>
            </a:r>
          </a:p>
          <a:p>
            <a:pPr algn="l"/>
            <a:endParaRPr lang="pl-PL" sz="800">
              <a:solidFill>
                <a:schemeClr val="tx1"/>
              </a:solidFill>
            </a:endParaRPr>
          </a:p>
          <a:p>
            <a:pPr algn="l"/>
            <a:endParaRPr lang="pl-PL" sz="800">
              <a:solidFill>
                <a:schemeClr val="tx1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F7CBD64-D347-7C4D-3086-C594D9B7E3F5}"/>
              </a:ext>
            </a:extLst>
          </p:cNvPr>
          <p:cNvSpPr txBox="1"/>
          <p:nvPr/>
        </p:nvSpPr>
        <p:spPr>
          <a:xfrm>
            <a:off x="6215769" y="2208515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>
                <a:latin typeface="Arial" panose="020B0604020202020204" pitchFamily="34" charset="0"/>
                <a:cs typeface="Arial" panose="020B0604020202020204" pitchFamily="34" charset="0"/>
              </a:rPr>
              <a:t>$ docker run</a:t>
            </a:r>
          </a:p>
        </p:txBody>
      </p:sp>
      <p:cxnSp>
        <p:nvCxnSpPr>
          <p:cNvPr id="16" name="Łącznik łamany 15">
            <a:extLst>
              <a:ext uri="{FF2B5EF4-FFF2-40B4-BE49-F238E27FC236}">
                <a16:creationId xmlns:a16="http://schemas.microsoft.com/office/drawing/2014/main" id="{F9F4D813-2708-5A7B-5D49-D22BD852C2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17857" y="1201596"/>
            <a:ext cx="12700" cy="1104416"/>
          </a:xfrm>
          <a:prstGeom prst="bentConnector3">
            <a:avLst>
              <a:gd name="adj1" fmla="val 121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E297579-E61A-D857-2D60-AB4918193F68}"/>
              </a:ext>
            </a:extLst>
          </p:cNvPr>
          <p:cNvSpPr txBox="1"/>
          <p:nvPr/>
        </p:nvSpPr>
        <p:spPr>
          <a:xfrm>
            <a:off x="4744936" y="1391361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>
                <a:latin typeface="Arial" panose="020B0604020202020204" pitchFamily="34" charset="0"/>
                <a:cs typeface="Arial" panose="020B0604020202020204" pitchFamily="34" charset="0"/>
              </a:rPr>
              <a:t>$ docker build</a:t>
            </a:r>
          </a:p>
        </p:txBody>
      </p:sp>
    </p:spTree>
    <p:extLst>
      <p:ext uri="{BB962C8B-B14F-4D97-AF65-F5344CB8AC3E}">
        <p14:creationId xmlns:p14="http://schemas.microsoft.com/office/powerpoint/2010/main" val="4518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  <p:bldP spid="20" grpId="0" animBg="1"/>
      <p:bldP spid="21" grpId="0" animBg="1"/>
      <p:bldP spid="22" grpId="0" animBg="1"/>
      <p:bldP spid="10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264930D-07F5-DD1C-2A0A-E03069F5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71" y="0"/>
            <a:ext cx="37772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4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a 10">
            <a:extLst>
              <a:ext uri="{FF2B5EF4-FFF2-40B4-BE49-F238E27FC236}">
                <a16:creationId xmlns:a16="http://schemas.microsoft.com/office/drawing/2014/main" id="{EC2B5D72-111F-FD7C-31CC-E28A21826E38}"/>
              </a:ext>
            </a:extLst>
          </p:cNvPr>
          <p:cNvGrpSpPr/>
          <p:nvPr/>
        </p:nvGrpSpPr>
        <p:grpSpPr>
          <a:xfrm>
            <a:off x="6843780" y="1215028"/>
            <a:ext cx="2002724" cy="1974739"/>
            <a:chOff x="6843780" y="1215028"/>
            <a:chExt cx="2002724" cy="1974739"/>
          </a:xfrm>
        </p:grpSpPr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2D5C3AE-C413-B008-7A31-FAC093E72F3E}"/>
                </a:ext>
              </a:extLst>
            </p:cNvPr>
            <p:cNvSpPr/>
            <p:nvPr/>
          </p:nvSpPr>
          <p:spPr>
            <a:xfrm>
              <a:off x="7655748" y="2791046"/>
              <a:ext cx="398721" cy="398721"/>
            </a:xfrm>
            <a:prstGeom prst="ellipse">
              <a:avLst/>
            </a:prstGeom>
            <a:solidFill>
              <a:srgbClr val="2196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pic>
          <p:nvPicPr>
            <p:cNvPr id="2" name="Obraz 1">
              <a:extLst>
                <a:ext uri="{FF2B5EF4-FFF2-40B4-BE49-F238E27FC236}">
                  <a16:creationId xmlns:a16="http://schemas.microsoft.com/office/drawing/2014/main" id="{9355611E-8BEE-7910-4A0F-E09DFC3E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3780" y="1215028"/>
              <a:ext cx="2002724" cy="12060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5D47B1BB-D3C7-C585-BF45-66C6DF369A14}"/>
              </a:ext>
            </a:extLst>
          </p:cNvPr>
          <p:cNvGrpSpPr/>
          <p:nvPr/>
        </p:nvGrpSpPr>
        <p:grpSpPr>
          <a:xfrm>
            <a:off x="4594406" y="1215028"/>
            <a:ext cx="2008104" cy="1974739"/>
            <a:chOff x="4594406" y="1215028"/>
            <a:chExt cx="2008104" cy="1974739"/>
          </a:xfrm>
        </p:grpSpPr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C1653D2B-93B2-7FA3-26A0-BCD41157A692}"/>
                </a:ext>
              </a:extLst>
            </p:cNvPr>
            <p:cNvSpPr/>
            <p:nvPr/>
          </p:nvSpPr>
          <p:spPr>
            <a:xfrm>
              <a:off x="5428664" y="2791046"/>
              <a:ext cx="398721" cy="398721"/>
            </a:xfrm>
            <a:prstGeom prst="ellipse">
              <a:avLst/>
            </a:prstGeom>
            <a:solidFill>
              <a:srgbClr val="2196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1F1E6921-BBC8-A727-53D0-E844276B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4406" y="1215028"/>
              <a:ext cx="2008104" cy="1206000"/>
            </a:xfrm>
            <a:prstGeom prst="rect">
              <a:avLst/>
            </a:prstGeom>
          </p:spPr>
        </p:pic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A31D9B5A-2188-9AB9-428B-9ABD6385B173}"/>
              </a:ext>
            </a:extLst>
          </p:cNvPr>
          <p:cNvGrpSpPr/>
          <p:nvPr/>
        </p:nvGrpSpPr>
        <p:grpSpPr>
          <a:xfrm>
            <a:off x="2433162" y="1215028"/>
            <a:ext cx="1919974" cy="1974739"/>
            <a:chOff x="2433162" y="1215028"/>
            <a:chExt cx="1919974" cy="1974739"/>
          </a:xfrm>
        </p:grpSpPr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9941B035-5BBE-00E4-D3D4-20CB231DD915}"/>
                </a:ext>
              </a:extLst>
            </p:cNvPr>
            <p:cNvSpPr/>
            <p:nvPr/>
          </p:nvSpPr>
          <p:spPr>
            <a:xfrm>
              <a:off x="3201580" y="2791046"/>
              <a:ext cx="398721" cy="398721"/>
            </a:xfrm>
            <a:prstGeom prst="ellipse">
              <a:avLst/>
            </a:prstGeom>
            <a:solidFill>
              <a:srgbClr val="2196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8B5AC9F3-F60A-D2CC-0A7F-E2208960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3162" y="1215028"/>
              <a:ext cx="1919974" cy="1206000"/>
            </a:xfrm>
            <a:prstGeom prst="rect">
              <a:avLst/>
            </a:prstGeom>
          </p:spPr>
        </p:pic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06446F9C-3789-82DF-6919-8E2DF3BD3D85}"/>
              </a:ext>
            </a:extLst>
          </p:cNvPr>
          <p:cNvGrpSpPr/>
          <p:nvPr/>
        </p:nvGrpSpPr>
        <p:grpSpPr>
          <a:xfrm>
            <a:off x="233191" y="1215028"/>
            <a:ext cx="1958701" cy="1974739"/>
            <a:chOff x="233191" y="1215028"/>
            <a:chExt cx="1958701" cy="1974739"/>
          </a:xfrm>
        </p:grpSpPr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BF439ECC-2BBA-86B2-E400-4CF1C7025E8D}"/>
                </a:ext>
              </a:extLst>
            </p:cNvPr>
            <p:cNvSpPr/>
            <p:nvPr/>
          </p:nvSpPr>
          <p:spPr>
            <a:xfrm>
              <a:off x="974496" y="2791046"/>
              <a:ext cx="398721" cy="398721"/>
            </a:xfrm>
            <a:prstGeom prst="ellipse">
              <a:avLst/>
            </a:prstGeom>
            <a:solidFill>
              <a:srgbClr val="2196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D5EDE6BB-50DF-FF27-033B-3DF26E57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191" y="1215028"/>
              <a:ext cx="1958701" cy="120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789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1A4BD29A-27CE-6D0F-5043-D6B686E8C967}"/>
              </a:ext>
            </a:extLst>
          </p:cNvPr>
          <p:cNvGrpSpPr/>
          <p:nvPr/>
        </p:nvGrpSpPr>
        <p:grpSpPr>
          <a:xfrm>
            <a:off x="2906084" y="765528"/>
            <a:ext cx="3331832" cy="3612444"/>
            <a:chOff x="3879625" y="945105"/>
            <a:chExt cx="3331832" cy="3612444"/>
          </a:xfrm>
        </p:grpSpPr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350BB2C4-FC8A-4743-9258-747B0F414D2B}"/>
                </a:ext>
              </a:extLst>
            </p:cNvPr>
            <p:cNvSpPr/>
            <p:nvPr/>
          </p:nvSpPr>
          <p:spPr>
            <a:xfrm>
              <a:off x="3879625" y="2487506"/>
              <a:ext cx="729430" cy="718308"/>
            </a:xfrm>
            <a:prstGeom prst="roundRect">
              <a:avLst/>
            </a:prstGeom>
            <a:solidFill>
              <a:schemeClr val="accent1">
                <a:alpha val="11688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aokrąglony 8">
              <a:extLst>
                <a:ext uri="{FF2B5EF4-FFF2-40B4-BE49-F238E27FC236}">
                  <a16:creationId xmlns:a16="http://schemas.microsoft.com/office/drawing/2014/main" id="{3C095A80-C7D6-C3D6-62D2-4F238AD3F144}"/>
                </a:ext>
              </a:extLst>
            </p:cNvPr>
            <p:cNvSpPr/>
            <p:nvPr/>
          </p:nvSpPr>
          <p:spPr>
            <a:xfrm>
              <a:off x="6482027" y="3839241"/>
              <a:ext cx="729430" cy="718308"/>
            </a:xfrm>
            <a:prstGeom prst="roundRect">
              <a:avLst/>
            </a:prstGeom>
            <a:solidFill>
              <a:schemeClr val="accent1">
                <a:alpha val="11688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zaokrąglony 9">
              <a:extLst>
                <a:ext uri="{FF2B5EF4-FFF2-40B4-BE49-F238E27FC236}">
                  <a16:creationId xmlns:a16="http://schemas.microsoft.com/office/drawing/2014/main" id="{E3928298-0D9E-D496-F09E-98B462F3471F}"/>
                </a:ext>
              </a:extLst>
            </p:cNvPr>
            <p:cNvSpPr/>
            <p:nvPr/>
          </p:nvSpPr>
          <p:spPr>
            <a:xfrm>
              <a:off x="5900215" y="945105"/>
              <a:ext cx="729430" cy="718308"/>
            </a:xfrm>
            <a:prstGeom prst="roundRect">
              <a:avLst/>
            </a:prstGeom>
            <a:solidFill>
              <a:schemeClr val="accent1">
                <a:alpha val="11688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" name="Grafika 10" descr="Baza danych kontur">
              <a:extLst>
                <a:ext uri="{FF2B5EF4-FFF2-40B4-BE49-F238E27FC236}">
                  <a16:creationId xmlns:a16="http://schemas.microsoft.com/office/drawing/2014/main" id="{C229D98D-C235-F10D-11D3-EC4119A29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9179" y="2571750"/>
              <a:ext cx="612274" cy="612274"/>
            </a:xfrm>
            <a:prstGeom prst="rect">
              <a:avLst/>
            </a:prstGeom>
          </p:spPr>
        </p:pic>
        <p:grpSp>
          <p:nvGrpSpPr>
            <p:cNvPr id="12" name="Grupa 11">
              <a:extLst>
                <a:ext uri="{FF2B5EF4-FFF2-40B4-BE49-F238E27FC236}">
                  <a16:creationId xmlns:a16="http://schemas.microsoft.com/office/drawing/2014/main" id="{9307AD20-1424-7150-F297-D010C6DCB5D8}"/>
                </a:ext>
              </a:extLst>
            </p:cNvPr>
            <p:cNvGrpSpPr/>
            <p:nvPr/>
          </p:nvGrpSpPr>
          <p:grpSpPr>
            <a:xfrm rot="17409351">
              <a:off x="5673302" y="2063333"/>
              <a:ext cx="687578" cy="140579"/>
              <a:chOff x="5433219" y="2404854"/>
              <a:chExt cx="646906" cy="120316"/>
            </a:xfrm>
          </p:grpSpPr>
          <p:cxnSp>
            <p:nvCxnSpPr>
              <p:cNvPr id="19" name="Łącznik prosty ze strzałką 18">
                <a:extLst>
                  <a:ext uri="{FF2B5EF4-FFF2-40B4-BE49-F238E27FC236}">
                    <a16:creationId xmlns:a16="http://schemas.microsoft.com/office/drawing/2014/main" id="{B4BE4B25-47CD-F9A1-1F00-BDCDD6249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3219" y="2404854"/>
                <a:ext cx="6469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Łącznik prosty ze strzałką 19">
                <a:extLst>
                  <a:ext uri="{FF2B5EF4-FFF2-40B4-BE49-F238E27FC236}">
                    <a16:creationId xmlns:a16="http://schemas.microsoft.com/office/drawing/2014/main" id="{FCEF4EF0-1B06-242D-EB8B-68BD2AE068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3219" y="2525170"/>
                <a:ext cx="6469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3F27A416-9195-B0F4-74D1-3409CB84DD3D}"/>
                </a:ext>
              </a:extLst>
            </p:cNvPr>
            <p:cNvGrpSpPr/>
            <p:nvPr/>
          </p:nvGrpSpPr>
          <p:grpSpPr>
            <a:xfrm rot="2914361">
              <a:off x="5839764" y="3409798"/>
              <a:ext cx="687578" cy="140579"/>
              <a:chOff x="5433219" y="2404854"/>
              <a:chExt cx="646906" cy="120316"/>
            </a:xfrm>
          </p:grpSpPr>
          <p:cxnSp>
            <p:nvCxnSpPr>
              <p:cNvPr id="17" name="Łącznik prosty ze strzałką 16">
                <a:extLst>
                  <a:ext uri="{FF2B5EF4-FFF2-40B4-BE49-F238E27FC236}">
                    <a16:creationId xmlns:a16="http://schemas.microsoft.com/office/drawing/2014/main" id="{2A0A7726-DCD3-71B3-CB07-81016A32B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3219" y="2404854"/>
                <a:ext cx="6469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Łącznik prosty ze strzałką 17">
                <a:extLst>
                  <a:ext uri="{FF2B5EF4-FFF2-40B4-BE49-F238E27FC236}">
                    <a16:creationId xmlns:a16="http://schemas.microsoft.com/office/drawing/2014/main" id="{1DC6FBA7-6D26-537F-4DDC-8455709FA2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3219" y="2525170"/>
                <a:ext cx="6469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a 13">
              <a:extLst>
                <a:ext uri="{FF2B5EF4-FFF2-40B4-BE49-F238E27FC236}">
                  <a16:creationId xmlns:a16="http://schemas.microsoft.com/office/drawing/2014/main" id="{C9B85AC2-5BAE-F68F-26A1-7BE3DC0262A1}"/>
                </a:ext>
              </a:extLst>
            </p:cNvPr>
            <p:cNvGrpSpPr/>
            <p:nvPr/>
          </p:nvGrpSpPr>
          <p:grpSpPr>
            <a:xfrm>
              <a:off x="4756922" y="2807597"/>
              <a:ext cx="687578" cy="140579"/>
              <a:chOff x="5433219" y="2404854"/>
              <a:chExt cx="646906" cy="120316"/>
            </a:xfrm>
          </p:grpSpPr>
          <p:cxnSp>
            <p:nvCxnSpPr>
              <p:cNvPr id="15" name="Łącznik prosty ze strzałką 14">
                <a:extLst>
                  <a:ext uri="{FF2B5EF4-FFF2-40B4-BE49-F238E27FC236}">
                    <a16:creationId xmlns:a16="http://schemas.microsoft.com/office/drawing/2014/main" id="{2F98C51F-9A28-44D9-CD4D-26CCA60E8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3219" y="2404854"/>
                <a:ext cx="6469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ze strzałką 15">
                <a:extLst>
                  <a:ext uri="{FF2B5EF4-FFF2-40B4-BE49-F238E27FC236}">
                    <a16:creationId xmlns:a16="http://schemas.microsoft.com/office/drawing/2014/main" id="{ECF65A66-9E11-7ACA-C001-F1DBA992E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3219" y="2525170"/>
                <a:ext cx="6469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943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CD276BA-F92F-50F6-1BF5-A57FACB2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67" y="1854895"/>
            <a:ext cx="3682666" cy="14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233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Żółty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15A756D-2A4A-0344-ADA4-C2297ADD1BF7}" vid="{A51DB8AB-9649-6743-B418-11E85720D2E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EE6013740E8B4FA4A0B74ACF21CA07" ma:contentTypeVersion="10" ma:contentTypeDescription="Utwórz nowy dokument." ma:contentTypeScope="" ma:versionID="6edee6fffe535e637c8841d15dd210c0">
  <xsd:schema xmlns:xsd="http://www.w3.org/2001/XMLSchema" xmlns:xs="http://www.w3.org/2001/XMLSchema" xmlns:p="http://schemas.microsoft.com/office/2006/metadata/properties" xmlns:ns2="6b750b55-dfa5-499b-b8da-89311785d0e6" xmlns:ns3="1c5e5fe8-7bbe-4d7a-9019-0d59e96e7ac6" targetNamespace="http://schemas.microsoft.com/office/2006/metadata/properties" ma:root="true" ma:fieldsID="3cd570e8f6d0ed7541930d52ed35be60" ns2:_="" ns3:_="">
    <xsd:import namespace="6b750b55-dfa5-499b-b8da-89311785d0e6"/>
    <xsd:import namespace="1c5e5fe8-7bbe-4d7a-9019-0d59e96e7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50b55-dfa5-499b-b8da-89311785d0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5fe8-7bbe-4d7a-9019-0d59e96e7a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fd0d74-201d-478e-8ce8-1a7e2ff02000}" ma:internalName="TaxCatchAll" ma:showField="CatchAllData" ma:web="1c5e5fe8-7bbe-4d7a-9019-0d59e96e7a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5fe8-7bbe-4d7a-9019-0d59e96e7ac6" xsi:nil="true"/>
    <lcf76f155ced4ddcb4097134ff3c332f xmlns="6b750b55-dfa5-499b-b8da-89311785d0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14DFC5-8971-41CA-A93E-23A03170B477}"/>
</file>

<file path=customXml/itemProps2.xml><?xml version="1.0" encoding="utf-8"?>
<ds:datastoreItem xmlns:ds="http://schemas.openxmlformats.org/officeDocument/2006/customXml" ds:itemID="{BC198049-A149-4C07-B11F-DB4E681C69EB}"/>
</file>

<file path=customXml/itemProps3.xml><?xml version="1.0" encoding="utf-8"?>
<ds:datastoreItem xmlns:ds="http://schemas.openxmlformats.org/officeDocument/2006/customXml" ds:itemID="{C9ED352D-AE8C-4503-B3E2-5825817F9242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794</TotalTime>
  <Words>135</Words>
  <Application>Microsoft Macintosh PowerPoint</Application>
  <PresentationFormat>Pokaz na ekranie (16:9)</PresentationFormat>
  <Paragraphs>46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Neue Condensed</vt:lpstr>
      <vt:lpstr>Trebuchet MS</vt:lpstr>
      <vt:lpstr>Default Theme</vt:lpstr>
      <vt:lpstr>Containerization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Wodecki (AWO)</dc:creator>
  <cp:lastModifiedBy>Wodecki Andrzej</cp:lastModifiedBy>
  <cp:revision>153</cp:revision>
  <dcterms:created xsi:type="dcterms:W3CDTF">2020-05-10T18:24:55Z</dcterms:created>
  <dcterms:modified xsi:type="dcterms:W3CDTF">2023-01-09T12:51:29Z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0x010100D3EE6013740E8B4FA4A0B74ACF21CA07</vt:lpwstr>
  </property>
</Properties>
</file>