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337" r:id="rId3"/>
    <p:sldId id="1759" r:id="rId4"/>
    <p:sldId id="1762" r:id="rId5"/>
    <p:sldId id="1763" r:id="rId6"/>
    <p:sldId id="1764" r:id="rId7"/>
    <p:sldId id="1766" r:id="rId8"/>
    <p:sldId id="1767" r:id="rId9"/>
    <p:sldId id="1768" r:id="rId10"/>
    <p:sldId id="1777" r:id="rId11"/>
    <p:sldId id="1786" r:id="rId12"/>
    <p:sldId id="1779" r:id="rId13"/>
    <p:sldId id="1780" r:id="rId14"/>
    <p:sldId id="1781" r:id="rId15"/>
    <p:sldId id="1782" r:id="rId16"/>
    <p:sldId id="1785" r:id="rId17"/>
    <p:sldId id="1778" r:id="rId18"/>
    <p:sldId id="1772" r:id="rId19"/>
    <p:sldId id="1773" r:id="rId20"/>
    <p:sldId id="1775" r:id="rId21"/>
    <p:sldId id="1788" r:id="rId22"/>
    <p:sldId id="1769" r:id="rId23"/>
    <p:sldId id="1787" r:id="rId24"/>
    <p:sldId id="1770" r:id="rId25"/>
    <p:sldId id="1771" r:id="rId26"/>
    <p:sldId id="1789" r:id="rId27"/>
    <p:sldId id="1790" r:id="rId28"/>
    <p:sldId id="1791" r:id="rId29"/>
    <p:sldId id="1792" r:id="rId30"/>
    <p:sldId id="1793" r:id="rId31"/>
    <p:sldId id="1794" r:id="rId32"/>
    <p:sldId id="1795" r:id="rId33"/>
    <p:sldId id="1796" r:id="rId34"/>
    <p:sldId id="1797" r:id="rId35"/>
    <p:sldId id="1846" r:id="rId36"/>
    <p:sldId id="1848" r:id="rId37"/>
    <p:sldId id="1849" r:id="rId38"/>
    <p:sldId id="1850" r:id="rId39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7155"/>
  </p:normalViewPr>
  <p:slideViewPr>
    <p:cSldViewPr snapToGrid="0">
      <p:cViewPr varScale="1">
        <p:scale>
          <a:sx n="140" d="100"/>
          <a:sy n="140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F5F48-6FA9-9442-BDD4-4F99F1611D1C}" type="datetimeFigureOut">
              <a:t>17.11.2022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DF35-FD52-344B-8073-8810C278A25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55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31801" y="138950"/>
            <a:ext cx="8280400" cy="5238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oboto Black"/>
                <a:cs typeface="Roboto Black"/>
              </a:defRPr>
            </a:lvl2pPr>
            <a:lvl3pPr>
              <a:defRPr>
                <a:latin typeface="Roboto Black"/>
                <a:cs typeface="Roboto Black"/>
              </a:defRPr>
            </a:lvl3pPr>
            <a:lvl4pPr>
              <a:defRPr>
                <a:latin typeface="Roboto Black"/>
                <a:cs typeface="Roboto Black"/>
              </a:defRPr>
            </a:lvl4pPr>
            <a:lvl5pPr>
              <a:defRPr>
                <a:latin typeface="Roboto Black"/>
                <a:cs typeface="Roboto Black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4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06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5" y="1965447"/>
            <a:ext cx="2403231" cy="121260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06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17.11.2022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90" r:id="rId15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evelopers.google.com/protocol-buffers/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evelopers.google.com/protocol-buffers/docs/overview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medium.com/nerd-for-tech/protobuf-what-why-fcb324a64564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Data Drift</a:t>
            </a:r>
          </a:p>
        </p:txBody>
      </p:sp>
      <p:sp>
        <p:nvSpPr>
          <p:cNvPr id="4" name="Podtytuł 3">
            <a:extLst>
              <a:ext uri="{FF2B5EF4-FFF2-40B4-BE49-F238E27FC236}">
                <a16:creationId xmlns:a16="http://schemas.microsoft.com/office/drawing/2014/main" id="{3037D59A-7E94-BCE3-4894-E2D71D1A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662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558B1B23-2BAB-2D1A-519A-02060C53DDC4}"/>
              </a:ext>
            </a:extLst>
          </p:cNvPr>
          <p:cNvSpPr/>
          <p:nvPr/>
        </p:nvSpPr>
        <p:spPr>
          <a:xfrm>
            <a:off x="4305367" y="1395968"/>
            <a:ext cx="880904" cy="97385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data distribution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143D633-FEE1-4BD4-0F07-DCA01506373F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4CABF6E3-D76F-D0C5-A61D-81F28DD30DA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Changes in the likelihood of observed values</a:t>
              </a:r>
            </a:p>
          </p:txBody>
        </p: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31834BE7-62C2-1AD8-E817-855A1062A1BB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06023776-B2F5-BC2E-FE07-8AA1503525D6}"/>
              </a:ext>
            </a:extLst>
          </p:cNvPr>
          <p:cNvSpPr/>
          <p:nvPr/>
        </p:nvSpPr>
        <p:spPr>
          <a:xfrm>
            <a:off x="5283200" y="1409700"/>
            <a:ext cx="16891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F1BD5E-C596-7747-2D5B-51E1101DAF67}"/>
              </a:ext>
            </a:extLst>
          </p:cNvPr>
          <p:cNvSpPr txBox="1"/>
          <p:nvPr/>
        </p:nvSpPr>
        <p:spPr>
          <a:xfrm>
            <a:off x="4572000" y="1395968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829E289-B503-F3EF-F4CA-03A7EBC9CC4E}"/>
              </a:ext>
            </a:extLst>
          </p:cNvPr>
          <p:cNvSpPr/>
          <p:nvPr/>
        </p:nvSpPr>
        <p:spPr>
          <a:xfrm>
            <a:off x="5283200" y="2014226"/>
            <a:ext cx="25146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82D219-BAC4-326A-89BA-733AB1544D47}"/>
              </a:ext>
            </a:extLst>
          </p:cNvPr>
          <p:cNvSpPr txBox="1"/>
          <p:nvPr/>
        </p:nvSpPr>
        <p:spPr>
          <a:xfrm>
            <a:off x="4383402" y="2000494"/>
            <a:ext cx="821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Female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014DDBD-D59C-EE8C-263B-3308681CB055}"/>
              </a:ext>
            </a:extLst>
          </p:cNvPr>
          <p:cNvSpPr txBox="1"/>
          <p:nvPr/>
        </p:nvSpPr>
        <p:spPr>
          <a:xfrm>
            <a:off x="4479512" y="469750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Gender</a:t>
            </a:r>
          </a:p>
        </p:txBody>
      </p:sp>
      <p:grpSp>
        <p:nvGrpSpPr>
          <p:cNvPr id="70" name="Grupa 69">
            <a:extLst>
              <a:ext uri="{FF2B5EF4-FFF2-40B4-BE49-F238E27FC236}">
                <a16:creationId xmlns:a16="http://schemas.microsoft.com/office/drawing/2014/main" id="{6D43904D-0103-22B7-34A8-E00863E20698}"/>
              </a:ext>
            </a:extLst>
          </p:cNvPr>
          <p:cNvGrpSpPr/>
          <p:nvPr/>
        </p:nvGrpSpPr>
        <p:grpSpPr>
          <a:xfrm>
            <a:off x="4305367" y="2511076"/>
            <a:ext cx="3251133" cy="1879082"/>
            <a:chOff x="4305367" y="2511076"/>
            <a:chExt cx="3251133" cy="1879082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13DD9362-8843-29AB-C954-CF7832B1CC91}"/>
                </a:ext>
              </a:extLst>
            </p:cNvPr>
            <p:cNvSpPr/>
            <p:nvPr/>
          </p:nvSpPr>
          <p:spPr>
            <a:xfrm>
              <a:off x="4305367" y="3416300"/>
              <a:ext cx="880904" cy="97385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7061A839-3DEF-B303-771F-8D0D03A4EC89}"/>
                </a:ext>
              </a:extLst>
            </p:cNvPr>
            <p:cNvSpPr/>
            <p:nvPr/>
          </p:nvSpPr>
          <p:spPr>
            <a:xfrm>
              <a:off x="5283200" y="3416300"/>
              <a:ext cx="22733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3C4FE01D-D42B-8067-0C66-D6FB9F03C408}"/>
                </a:ext>
              </a:extLst>
            </p:cNvPr>
            <p:cNvSpPr txBox="1"/>
            <p:nvPr/>
          </p:nvSpPr>
          <p:spPr>
            <a:xfrm>
              <a:off x="4572000" y="3402568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60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Male</a:t>
              </a:r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FB4B8E03-57E1-D17E-137E-193B0C6F58B9}"/>
                </a:ext>
              </a:extLst>
            </p:cNvPr>
            <p:cNvSpPr/>
            <p:nvPr/>
          </p:nvSpPr>
          <p:spPr>
            <a:xfrm>
              <a:off x="5283200" y="4020826"/>
              <a:ext cx="21336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F6532444-F043-3B26-762D-8382D236E21F}"/>
                </a:ext>
              </a:extLst>
            </p:cNvPr>
            <p:cNvSpPr txBox="1"/>
            <p:nvPr/>
          </p:nvSpPr>
          <p:spPr>
            <a:xfrm>
              <a:off x="4383402" y="4007094"/>
              <a:ext cx="821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60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Female</a:t>
              </a:r>
            </a:p>
          </p:txBody>
        </p:sp>
        <p:sp>
          <p:nvSpPr>
            <p:cNvPr id="69" name="Wybuch 2 68">
              <a:extLst>
                <a:ext uri="{FF2B5EF4-FFF2-40B4-BE49-F238E27FC236}">
                  <a16:creationId xmlns:a16="http://schemas.microsoft.com/office/drawing/2014/main" id="{9703683E-22A4-FE6A-1D7B-7EF65022D642}"/>
                </a:ext>
              </a:extLst>
            </p:cNvPr>
            <p:cNvSpPr/>
            <p:nvPr/>
          </p:nvSpPr>
          <p:spPr>
            <a:xfrm>
              <a:off x="5721350" y="2511076"/>
              <a:ext cx="1098550" cy="763974"/>
            </a:xfrm>
            <a:prstGeom prst="irregularSeal2">
              <a:avLst/>
            </a:prstGeom>
            <a:solidFill>
              <a:schemeClr val="accent4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02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94226" y="1533646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feature distribution: numerical</a:t>
            </a: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0644C1FA-9A4B-1A7C-D62F-A8095B26A686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2E850001-8B20-EBC0-2CA4-754D1325D939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Standard deviation shift</a:t>
              </a:r>
            </a:p>
          </p:txBody>
        </p: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2F4B2B69-DAE7-BB79-BC3B-CEB214E21BCC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Obraz 27">
            <a:extLst>
              <a:ext uri="{FF2B5EF4-FFF2-40B4-BE49-F238E27FC236}">
                <a16:creationId xmlns:a16="http://schemas.microsoft.com/office/drawing/2014/main" id="{9E4D3A4D-6BE4-DAF2-78A7-F6B82477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812800"/>
            <a:ext cx="584200" cy="15240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B60E2237-A5CE-7E7B-1BAE-B9433954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5885">
            <a:off x="5494322" y="721460"/>
            <a:ext cx="584200" cy="152400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865E4096-EB41-CB79-0B1F-5BD09CAF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35" y="1097280"/>
            <a:ext cx="292100" cy="2825496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05BF884-C474-0EC3-9D5D-5A0E26E3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56" y="891060"/>
            <a:ext cx="94880" cy="2825496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C962E8DB-854E-051D-0219-67D3B1BF5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46" y="406381"/>
            <a:ext cx="3239149" cy="1609106"/>
          </a:xfrm>
          <a:prstGeom prst="rect">
            <a:avLst/>
          </a:prstGeom>
        </p:spPr>
      </p:pic>
      <p:sp>
        <p:nvSpPr>
          <p:cNvPr id="33" name="Wybuch 2 32">
            <a:extLst>
              <a:ext uri="{FF2B5EF4-FFF2-40B4-BE49-F238E27FC236}">
                <a16:creationId xmlns:a16="http://schemas.microsoft.com/office/drawing/2014/main" id="{E0ED59A0-FB48-7722-21D7-17171312FA1B}"/>
              </a:ext>
            </a:extLst>
          </p:cNvPr>
          <p:cNvSpPr/>
          <p:nvPr/>
        </p:nvSpPr>
        <p:spPr>
          <a:xfrm>
            <a:off x="5608001" y="2221707"/>
            <a:ext cx="1098550" cy="849350"/>
          </a:xfrm>
          <a:prstGeom prst="irregularSeal2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/>
              <a:t>!</a:t>
            </a:r>
          </a:p>
        </p:txBody>
      </p:sp>
      <p:pic>
        <p:nvPicPr>
          <p:cNvPr id="34" name="Obraz 33">
            <a:extLst>
              <a:ext uri="{FF2B5EF4-FFF2-40B4-BE49-F238E27FC236}">
                <a16:creationId xmlns:a16="http://schemas.microsoft.com/office/drawing/2014/main" id="{460132EE-301D-D55A-12BB-0C0ACDCA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733" y="3147795"/>
            <a:ext cx="4370868" cy="1609106"/>
          </a:xfrm>
          <a:prstGeom prst="rect">
            <a:avLst/>
          </a:prstGeom>
        </p:spPr>
      </p:pic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7560E7D-F68F-B35C-38DD-5D1650F75C41}"/>
              </a:ext>
            </a:extLst>
          </p:cNvPr>
          <p:cNvCxnSpPr>
            <a:cxnSpLocks/>
          </p:cNvCxnSpPr>
          <p:nvPr/>
        </p:nvCxnSpPr>
        <p:spPr>
          <a:xfrm flipH="1">
            <a:off x="6058168" y="406381"/>
            <a:ext cx="1" cy="165457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ACDA4F15-071D-508D-1C50-C08DB0055CD2}"/>
              </a:ext>
            </a:extLst>
          </p:cNvPr>
          <p:cNvCxnSpPr>
            <a:cxnSpLocks/>
          </p:cNvCxnSpPr>
          <p:nvPr/>
        </p:nvCxnSpPr>
        <p:spPr>
          <a:xfrm flipH="1">
            <a:off x="6058167" y="3082548"/>
            <a:ext cx="1" cy="165457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3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94226" y="1533646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feature distribution: numerical</a:t>
            </a:r>
          </a:p>
        </p:txBody>
      </p:sp>
      <p:grpSp>
        <p:nvGrpSpPr>
          <p:cNvPr id="17" name="Grupa 16">
            <a:extLst>
              <a:ext uri="{FF2B5EF4-FFF2-40B4-BE49-F238E27FC236}">
                <a16:creationId xmlns:a16="http://schemas.microsoft.com/office/drawing/2014/main" id="{0644C1FA-9A4B-1A7C-D62F-A8095B26A686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2E850001-8B20-EBC0-2CA4-754D1325D939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Mean shift</a:t>
              </a:r>
            </a:p>
          </p:txBody>
        </p:sp>
        <p:cxnSp>
          <p:nvCxnSpPr>
            <p:cNvPr id="21" name="Łącznik prosty 20">
              <a:extLst>
                <a:ext uri="{FF2B5EF4-FFF2-40B4-BE49-F238E27FC236}">
                  <a16:creationId xmlns:a16="http://schemas.microsoft.com/office/drawing/2014/main" id="{2F4B2B69-DAE7-BB79-BC3B-CEB214E21BCC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Obraz 27">
            <a:extLst>
              <a:ext uri="{FF2B5EF4-FFF2-40B4-BE49-F238E27FC236}">
                <a16:creationId xmlns:a16="http://schemas.microsoft.com/office/drawing/2014/main" id="{9E4D3A4D-6BE4-DAF2-78A7-F6B82477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812800"/>
            <a:ext cx="584200" cy="15240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B60E2237-A5CE-7E7B-1BAE-B9433954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45885">
            <a:off x="5494322" y="721460"/>
            <a:ext cx="584200" cy="152400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865E4096-EB41-CB79-0B1F-5BD09CAF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835" y="1097280"/>
            <a:ext cx="292100" cy="2825496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605BF884-C474-0EC3-9D5D-5A0E26E3F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56" y="891060"/>
            <a:ext cx="94880" cy="2825496"/>
          </a:xfrm>
          <a:prstGeom prst="rect">
            <a:avLst/>
          </a:prstGeom>
        </p:spPr>
      </p:pic>
      <p:pic>
        <p:nvPicPr>
          <p:cNvPr id="32" name="Obraz 31">
            <a:extLst>
              <a:ext uri="{FF2B5EF4-FFF2-40B4-BE49-F238E27FC236}">
                <a16:creationId xmlns:a16="http://schemas.microsoft.com/office/drawing/2014/main" id="{C962E8DB-854E-051D-0219-67D3B1BF5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46" y="406381"/>
            <a:ext cx="3239149" cy="1609106"/>
          </a:xfrm>
          <a:prstGeom prst="rect">
            <a:avLst/>
          </a:prstGeom>
        </p:spPr>
      </p:pic>
      <p:sp>
        <p:nvSpPr>
          <p:cNvPr id="33" name="Wybuch 2 32">
            <a:extLst>
              <a:ext uri="{FF2B5EF4-FFF2-40B4-BE49-F238E27FC236}">
                <a16:creationId xmlns:a16="http://schemas.microsoft.com/office/drawing/2014/main" id="{E0ED59A0-FB48-7722-21D7-17171312FA1B}"/>
              </a:ext>
            </a:extLst>
          </p:cNvPr>
          <p:cNvSpPr/>
          <p:nvPr/>
        </p:nvSpPr>
        <p:spPr>
          <a:xfrm>
            <a:off x="5608001" y="2221707"/>
            <a:ext cx="1098550" cy="849350"/>
          </a:xfrm>
          <a:prstGeom prst="irregularSeal2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/>
              <a:t>!</a:t>
            </a:r>
          </a:p>
        </p:txBody>
      </p:sp>
      <p:pic>
        <p:nvPicPr>
          <p:cNvPr id="34" name="Obraz 33">
            <a:extLst>
              <a:ext uri="{FF2B5EF4-FFF2-40B4-BE49-F238E27FC236}">
                <a16:creationId xmlns:a16="http://schemas.microsoft.com/office/drawing/2014/main" id="{460132EE-301D-D55A-12BB-0C0ACDCA0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425" y="3128014"/>
            <a:ext cx="3239149" cy="1609106"/>
          </a:xfrm>
          <a:prstGeom prst="rect">
            <a:avLst/>
          </a:prstGeom>
        </p:spPr>
      </p:pic>
      <p:cxnSp>
        <p:nvCxnSpPr>
          <p:cNvPr id="36" name="Łącznik prosty 35">
            <a:extLst>
              <a:ext uri="{FF2B5EF4-FFF2-40B4-BE49-F238E27FC236}">
                <a16:creationId xmlns:a16="http://schemas.microsoft.com/office/drawing/2014/main" id="{37560E7D-F68F-B35C-38DD-5D1650F75C41}"/>
              </a:ext>
            </a:extLst>
          </p:cNvPr>
          <p:cNvCxnSpPr>
            <a:cxnSpLocks/>
          </p:cNvCxnSpPr>
          <p:nvPr/>
        </p:nvCxnSpPr>
        <p:spPr>
          <a:xfrm flipH="1">
            <a:off x="6058168" y="406381"/>
            <a:ext cx="1" cy="165457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ACDA4F15-071D-508D-1C50-C08DB0055CD2}"/>
              </a:ext>
            </a:extLst>
          </p:cNvPr>
          <p:cNvCxnSpPr>
            <a:cxnSpLocks/>
          </p:cNvCxnSpPr>
          <p:nvPr/>
        </p:nvCxnSpPr>
        <p:spPr>
          <a:xfrm flipH="1">
            <a:off x="6058167" y="3082548"/>
            <a:ext cx="1" cy="165457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53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558B1B23-2BAB-2D1A-519A-02060C53DDC4}"/>
              </a:ext>
            </a:extLst>
          </p:cNvPr>
          <p:cNvSpPr/>
          <p:nvPr/>
        </p:nvSpPr>
        <p:spPr>
          <a:xfrm>
            <a:off x="4305367" y="1395968"/>
            <a:ext cx="880904" cy="97385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94226" y="1587500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feature distribution: categorical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6023776-B2F5-BC2E-FE07-8AA1503525D6}"/>
              </a:ext>
            </a:extLst>
          </p:cNvPr>
          <p:cNvSpPr/>
          <p:nvPr/>
        </p:nvSpPr>
        <p:spPr>
          <a:xfrm>
            <a:off x="5283200" y="1409700"/>
            <a:ext cx="16891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F1BD5E-C596-7747-2D5B-51E1101DAF67}"/>
              </a:ext>
            </a:extLst>
          </p:cNvPr>
          <p:cNvSpPr txBox="1"/>
          <p:nvPr/>
        </p:nvSpPr>
        <p:spPr>
          <a:xfrm>
            <a:off x="4572000" y="1395968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829E289-B503-F3EF-F4CA-03A7EBC9CC4E}"/>
              </a:ext>
            </a:extLst>
          </p:cNvPr>
          <p:cNvSpPr/>
          <p:nvPr/>
        </p:nvSpPr>
        <p:spPr>
          <a:xfrm>
            <a:off x="5283200" y="2014226"/>
            <a:ext cx="25146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82D219-BAC4-326A-89BA-733AB1544D47}"/>
              </a:ext>
            </a:extLst>
          </p:cNvPr>
          <p:cNvSpPr txBox="1"/>
          <p:nvPr/>
        </p:nvSpPr>
        <p:spPr>
          <a:xfrm>
            <a:off x="4383402" y="2000494"/>
            <a:ext cx="821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Female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014DDBD-D59C-EE8C-263B-3308681CB055}"/>
              </a:ext>
            </a:extLst>
          </p:cNvPr>
          <p:cNvSpPr txBox="1"/>
          <p:nvPr/>
        </p:nvSpPr>
        <p:spPr>
          <a:xfrm>
            <a:off x="4479512" y="469750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Gender</a:t>
            </a:r>
          </a:p>
        </p:txBody>
      </p:sp>
      <p:grpSp>
        <p:nvGrpSpPr>
          <p:cNvPr id="70" name="Grupa 69">
            <a:extLst>
              <a:ext uri="{FF2B5EF4-FFF2-40B4-BE49-F238E27FC236}">
                <a16:creationId xmlns:a16="http://schemas.microsoft.com/office/drawing/2014/main" id="{6D43904D-0103-22B7-34A8-E00863E20698}"/>
              </a:ext>
            </a:extLst>
          </p:cNvPr>
          <p:cNvGrpSpPr/>
          <p:nvPr/>
        </p:nvGrpSpPr>
        <p:grpSpPr>
          <a:xfrm>
            <a:off x="4305367" y="2511076"/>
            <a:ext cx="3251133" cy="1879082"/>
            <a:chOff x="4305367" y="2511076"/>
            <a:chExt cx="3251133" cy="1879082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13DD9362-8843-29AB-C954-CF7832B1CC91}"/>
                </a:ext>
              </a:extLst>
            </p:cNvPr>
            <p:cNvSpPr/>
            <p:nvPr/>
          </p:nvSpPr>
          <p:spPr>
            <a:xfrm>
              <a:off x="4305367" y="3416300"/>
              <a:ext cx="880904" cy="97385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7061A839-3DEF-B303-771F-8D0D03A4EC89}"/>
                </a:ext>
              </a:extLst>
            </p:cNvPr>
            <p:cNvSpPr/>
            <p:nvPr/>
          </p:nvSpPr>
          <p:spPr>
            <a:xfrm>
              <a:off x="5283200" y="3416300"/>
              <a:ext cx="22733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3C4FE01D-D42B-8067-0C66-D6FB9F03C408}"/>
                </a:ext>
              </a:extLst>
            </p:cNvPr>
            <p:cNvSpPr txBox="1"/>
            <p:nvPr/>
          </p:nvSpPr>
          <p:spPr>
            <a:xfrm>
              <a:off x="4572000" y="3402568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60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Male</a:t>
              </a:r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FB4B8E03-57E1-D17E-137E-193B0C6F58B9}"/>
                </a:ext>
              </a:extLst>
            </p:cNvPr>
            <p:cNvSpPr/>
            <p:nvPr/>
          </p:nvSpPr>
          <p:spPr>
            <a:xfrm>
              <a:off x="5283200" y="4020826"/>
              <a:ext cx="21336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F6532444-F043-3B26-762D-8382D236E21F}"/>
                </a:ext>
              </a:extLst>
            </p:cNvPr>
            <p:cNvSpPr txBox="1"/>
            <p:nvPr/>
          </p:nvSpPr>
          <p:spPr>
            <a:xfrm>
              <a:off x="4383402" y="4007094"/>
              <a:ext cx="821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60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Female</a:t>
              </a:r>
            </a:p>
          </p:txBody>
        </p:sp>
        <p:sp>
          <p:nvSpPr>
            <p:cNvPr id="69" name="Wybuch 2 68">
              <a:extLst>
                <a:ext uri="{FF2B5EF4-FFF2-40B4-BE49-F238E27FC236}">
                  <a16:creationId xmlns:a16="http://schemas.microsoft.com/office/drawing/2014/main" id="{9703683E-22A4-FE6A-1D7B-7EF65022D642}"/>
                </a:ext>
              </a:extLst>
            </p:cNvPr>
            <p:cNvSpPr/>
            <p:nvPr/>
          </p:nvSpPr>
          <p:spPr>
            <a:xfrm>
              <a:off x="5721350" y="2511076"/>
              <a:ext cx="1098550" cy="763974"/>
            </a:xfrm>
            <a:prstGeom prst="irregularSeal2">
              <a:avLst/>
            </a:prstGeom>
            <a:solidFill>
              <a:schemeClr val="accent4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/>
                <a:t>!</a:t>
              </a:r>
            </a:p>
          </p:txBody>
        </p:sp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2E634C57-4B7F-BD64-6F0D-641A0C3E5183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CDE2A074-6C42-ACDA-8DB8-6DAD2992070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Distribution</a:t>
              </a:r>
            </a:p>
          </p:txBody>
        </p: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6B39DAC3-E9C4-DC44-B41A-6E89C744A3CA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8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558B1B23-2BAB-2D1A-519A-02060C53DDC4}"/>
              </a:ext>
            </a:extLst>
          </p:cNvPr>
          <p:cNvSpPr/>
          <p:nvPr/>
        </p:nvSpPr>
        <p:spPr>
          <a:xfrm>
            <a:off x="4051300" y="1395968"/>
            <a:ext cx="1134971" cy="97385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94226" y="1587500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feature distribution: categorical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6023776-B2F5-BC2E-FE07-8AA1503525D6}"/>
              </a:ext>
            </a:extLst>
          </p:cNvPr>
          <p:cNvSpPr/>
          <p:nvPr/>
        </p:nvSpPr>
        <p:spPr>
          <a:xfrm>
            <a:off x="5283200" y="1409700"/>
            <a:ext cx="16891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F1BD5E-C596-7747-2D5B-51E1101DAF67}"/>
              </a:ext>
            </a:extLst>
          </p:cNvPr>
          <p:cNvSpPr txBox="1"/>
          <p:nvPr/>
        </p:nvSpPr>
        <p:spPr>
          <a:xfrm>
            <a:off x="4572000" y="1395968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Male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829E289-B503-F3EF-F4CA-03A7EBC9CC4E}"/>
              </a:ext>
            </a:extLst>
          </p:cNvPr>
          <p:cNvSpPr/>
          <p:nvPr/>
        </p:nvSpPr>
        <p:spPr>
          <a:xfrm>
            <a:off x="5283200" y="2014226"/>
            <a:ext cx="25146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82D219-BAC4-326A-89BA-733AB1544D47}"/>
              </a:ext>
            </a:extLst>
          </p:cNvPr>
          <p:cNvSpPr txBox="1"/>
          <p:nvPr/>
        </p:nvSpPr>
        <p:spPr>
          <a:xfrm>
            <a:off x="4383402" y="2000494"/>
            <a:ext cx="821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Female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014DDBD-D59C-EE8C-263B-3308681CB055}"/>
              </a:ext>
            </a:extLst>
          </p:cNvPr>
          <p:cNvSpPr txBox="1"/>
          <p:nvPr/>
        </p:nvSpPr>
        <p:spPr>
          <a:xfrm>
            <a:off x="4479512" y="469750"/>
            <a:ext cx="82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Gender</a:t>
            </a:r>
          </a:p>
        </p:txBody>
      </p:sp>
      <p:grpSp>
        <p:nvGrpSpPr>
          <p:cNvPr id="70" name="Grupa 69">
            <a:extLst>
              <a:ext uri="{FF2B5EF4-FFF2-40B4-BE49-F238E27FC236}">
                <a16:creationId xmlns:a16="http://schemas.microsoft.com/office/drawing/2014/main" id="{6D43904D-0103-22B7-34A8-E00863E20698}"/>
              </a:ext>
            </a:extLst>
          </p:cNvPr>
          <p:cNvGrpSpPr/>
          <p:nvPr/>
        </p:nvGrpSpPr>
        <p:grpSpPr>
          <a:xfrm>
            <a:off x="4051300" y="2511076"/>
            <a:ext cx="3505200" cy="2469876"/>
            <a:chOff x="4051300" y="2511076"/>
            <a:chExt cx="3505200" cy="2469876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13DD9362-8843-29AB-C954-CF7832B1CC91}"/>
                </a:ext>
              </a:extLst>
            </p:cNvPr>
            <p:cNvSpPr/>
            <p:nvPr/>
          </p:nvSpPr>
          <p:spPr>
            <a:xfrm>
              <a:off x="4051300" y="3416300"/>
              <a:ext cx="1134971" cy="156465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7061A839-3DEF-B303-771F-8D0D03A4EC89}"/>
                </a:ext>
              </a:extLst>
            </p:cNvPr>
            <p:cNvSpPr/>
            <p:nvPr/>
          </p:nvSpPr>
          <p:spPr>
            <a:xfrm>
              <a:off x="5283200" y="3416300"/>
              <a:ext cx="22733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3C4FE01D-D42B-8067-0C66-D6FB9F03C408}"/>
                </a:ext>
              </a:extLst>
            </p:cNvPr>
            <p:cNvSpPr txBox="1"/>
            <p:nvPr/>
          </p:nvSpPr>
          <p:spPr>
            <a:xfrm>
              <a:off x="4572000" y="3402568"/>
              <a:ext cx="6142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60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Male</a:t>
              </a:r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FB4B8E03-57E1-D17E-137E-193B0C6F58B9}"/>
                </a:ext>
              </a:extLst>
            </p:cNvPr>
            <p:cNvSpPr/>
            <p:nvPr/>
          </p:nvSpPr>
          <p:spPr>
            <a:xfrm>
              <a:off x="5283200" y="4020826"/>
              <a:ext cx="21336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F6532444-F043-3B26-762D-8382D236E21F}"/>
                </a:ext>
              </a:extLst>
            </p:cNvPr>
            <p:cNvSpPr txBox="1"/>
            <p:nvPr/>
          </p:nvSpPr>
          <p:spPr>
            <a:xfrm>
              <a:off x="4383402" y="4007094"/>
              <a:ext cx="821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l-PL" sz="160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Female</a:t>
              </a:r>
            </a:p>
          </p:txBody>
        </p:sp>
        <p:sp>
          <p:nvSpPr>
            <p:cNvPr id="69" name="Wybuch 2 68">
              <a:extLst>
                <a:ext uri="{FF2B5EF4-FFF2-40B4-BE49-F238E27FC236}">
                  <a16:creationId xmlns:a16="http://schemas.microsoft.com/office/drawing/2014/main" id="{9703683E-22A4-FE6A-1D7B-7EF65022D642}"/>
                </a:ext>
              </a:extLst>
            </p:cNvPr>
            <p:cNvSpPr/>
            <p:nvPr/>
          </p:nvSpPr>
          <p:spPr>
            <a:xfrm>
              <a:off x="5721350" y="2511076"/>
              <a:ext cx="1098550" cy="763974"/>
            </a:xfrm>
            <a:prstGeom prst="irregularSeal2">
              <a:avLst/>
            </a:prstGeom>
            <a:solidFill>
              <a:schemeClr val="accent4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/>
                <a:t>!</a:t>
              </a:r>
            </a:p>
          </p:txBody>
        </p:sp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ADDE3B9B-BE82-172E-9DBA-56824FADE41C}"/>
                </a:ext>
              </a:extLst>
            </p:cNvPr>
            <p:cNvSpPr/>
            <p:nvPr/>
          </p:nvSpPr>
          <p:spPr>
            <a:xfrm>
              <a:off x="5283200" y="4625352"/>
              <a:ext cx="3302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" name="pole tekstowe 7">
              <a:extLst>
                <a:ext uri="{FF2B5EF4-FFF2-40B4-BE49-F238E27FC236}">
                  <a16:creationId xmlns:a16="http://schemas.microsoft.com/office/drawing/2014/main" id="{0DAEF33B-3E13-2C0B-DF3D-E2ADA99DF265}"/>
                </a:ext>
              </a:extLst>
            </p:cNvPr>
            <p:cNvSpPr txBox="1"/>
            <p:nvPr/>
          </p:nvSpPr>
          <p:spPr>
            <a:xfrm>
              <a:off x="4148229" y="4597888"/>
              <a:ext cx="11349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1600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Non-binary</a:t>
              </a:r>
            </a:p>
          </p:txBody>
        </p:sp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2E634C57-4B7F-BD64-6F0D-641A0C3E5183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CDE2A074-6C42-ACDA-8DB8-6DAD2992070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Schema: new value of an existing feature</a:t>
              </a:r>
            </a:p>
          </p:txBody>
        </p: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6B39DAC3-E9C4-DC44-B41A-6E89C744A3CA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21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94226" y="1587500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feature distribution: categorical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2E634C57-4B7F-BD64-6F0D-641A0C3E5183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CDE2A074-6C42-ACDA-8DB8-6DAD2992070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Schema: missing feature</a:t>
              </a:r>
            </a:p>
          </p:txBody>
        </p: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6B39DAC3-E9C4-DC44-B41A-6E89C744A3CA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Obraz 9">
            <a:extLst>
              <a:ext uri="{FF2B5EF4-FFF2-40B4-BE49-F238E27FC236}">
                <a16:creationId xmlns:a16="http://schemas.microsoft.com/office/drawing/2014/main" id="{99539EAD-A55C-094B-AD14-FF00C0D0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03" y="144641"/>
            <a:ext cx="2305050" cy="2015992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93194095-BF9A-2A50-4DC9-566E72B3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3132131"/>
            <a:ext cx="2281553" cy="2011369"/>
          </a:xfrm>
          <a:prstGeom prst="rect">
            <a:avLst/>
          </a:prstGeom>
        </p:spPr>
      </p:pic>
      <p:sp>
        <p:nvSpPr>
          <p:cNvPr id="17" name="Wybuch 2 16">
            <a:extLst>
              <a:ext uri="{FF2B5EF4-FFF2-40B4-BE49-F238E27FC236}">
                <a16:creationId xmlns:a16="http://schemas.microsoft.com/office/drawing/2014/main" id="{5623CF25-1830-C284-03D4-2FCAC3BC5DF7}"/>
              </a:ext>
            </a:extLst>
          </p:cNvPr>
          <p:cNvSpPr/>
          <p:nvPr/>
        </p:nvSpPr>
        <p:spPr>
          <a:xfrm>
            <a:off x="5608001" y="2221707"/>
            <a:ext cx="1098550" cy="849350"/>
          </a:xfrm>
          <a:prstGeom prst="irregularSeal2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9286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94226" y="1587500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feature distribution: categorical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2E634C57-4B7F-BD64-6F0D-641A0C3E5183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CDE2A074-6C42-ACDA-8DB8-6DAD2992070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Schema: extra, new feature</a:t>
              </a:r>
            </a:p>
          </p:txBody>
        </p:sp>
        <p:cxnSp>
          <p:nvCxnSpPr>
            <p:cNvPr id="13" name="Łącznik prosty 12">
              <a:extLst>
                <a:ext uri="{FF2B5EF4-FFF2-40B4-BE49-F238E27FC236}">
                  <a16:creationId xmlns:a16="http://schemas.microsoft.com/office/drawing/2014/main" id="{6B39DAC3-E9C4-DC44-B41A-6E89C744A3CA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Obraz 9">
            <a:extLst>
              <a:ext uri="{FF2B5EF4-FFF2-40B4-BE49-F238E27FC236}">
                <a16:creationId xmlns:a16="http://schemas.microsoft.com/office/drawing/2014/main" id="{99539EAD-A55C-094B-AD14-FF00C0D0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03" y="144641"/>
            <a:ext cx="2305050" cy="2015992"/>
          </a:xfrm>
          <a:prstGeom prst="rect">
            <a:avLst/>
          </a:prstGeom>
        </p:spPr>
      </p:pic>
      <p:sp>
        <p:nvSpPr>
          <p:cNvPr id="17" name="Wybuch 2 16">
            <a:extLst>
              <a:ext uri="{FF2B5EF4-FFF2-40B4-BE49-F238E27FC236}">
                <a16:creationId xmlns:a16="http://schemas.microsoft.com/office/drawing/2014/main" id="{5623CF25-1830-C284-03D4-2FCAC3BC5DF7}"/>
              </a:ext>
            </a:extLst>
          </p:cNvPr>
          <p:cNvSpPr/>
          <p:nvPr/>
        </p:nvSpPr>
        <p:spPr>
          <a:xfrm>
            <a:off x="5608001" y="2221707"/>
            <a:ext cx="1098550" cy="849350"/>
          </a:xfrm>
          <a:prstGeom prst="irregularSeal2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/>
              <a:t>!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E260F87A-19D0-5010-EA88-78E4CD52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03" y="3127508"/>
            <a:ext cx="2698095" cy="20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558B1B23-2BAB-2D1A-519A-02060C53DDC4}"/>
              </a:ext>
            </a:extLst>
          </p:cNvPr>
          <p:cNvSpPr/>
          <p:nvPr/>
        </p:nvSpPr>
        <p:spPr>
          <a:xfrm>
            <a:off x="4305367" y="1395968"/>
            <a:ext cx="880904" cy="97385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Changes in label distribution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143D633-FEE1-4BD4-0F07-DCA01506373F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4CABF6E3-D76F-D0C5-A61D-81F28DD30DA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l-PL" sz="1400">
                  <a:solidFill>
                    <a:schemeClr val="tx1"/>
                  </a:solidFill>
                </a:rPr>
                <a:t>Our model's predictions typically match the distribution of the labels in the training set: change in label distribution will make the model significantly less accurate</a:t>
              </a:r>
            </a:p>
            <a:p>
              <a:pPr marL="180000"/>
              <a:endParaRPr lang="pl-PL" sz="1400">
                <a:solidFill>
                  <a:schemeClr val="tx1"/>
                </a:solidFill>
              </a:endParaRPr>
            </a:p>
          </p:txBody>
        </p: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31834BE7-62C2-1AD8-E817-855A1062A1BB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rostokąt 1">
            <a:extLst>
              <a:ext uri="{FF2B5EF4-FFF2-40B4-BE49-F238E27FC236}">
                <a16:creationId xmlns:a16="http://schemas.microsoft.com/office/drawing/2014/main" id="{06023776-B2F5-BC2E-FE07-8AA1503525D6}"/>
              </a:ext>
            </a:extLst>
          </p:cNvPr>
          <p:cNvSpPr/>
          <p:nvPr/>
        </p:nvSpPr>
        <p:spPr>
          <a:xfrm>
            <a:off x="5283200" y="1409700"/>
            <a:ext cx="43815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0F1BD5E-C596-7747-2D5B-51E1101DAF67}"/>
              </a:ext>
            </a:extLst>
          </p:cNvPr>
          <p:cNvSpPr txBox="1"/>
          <p:nvPr/>
        </p:nvSpPr>
        <p:spPr>
          <a:xfrm>
            <a:off x="4283601" y="1395968"/>
            <a:ext cx="94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High_rev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829E289-B503-F3EF-F4CA-03A7EBC9CC4E}"/>
              </a:ext>
            </a:extLst>
          </p:cNvPr>
          <p:cNvSpPr/>
          <p:nvPr/>
        </p:nvSpPr>
        <p:spPr>
          <a:xfrm>
            <a:off x="5283200" y="2014226"/>
            <a:ext cx="25146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E82D219-BAC4-326A-89BA-733AB1544D47}"/>
              </a:ext>
            </a:extLst>
          </p:cNvPr>
          <p:cNvSpPr txBox="1"/>
          <p:nvPr/>
        </p:nvSpPr>
        <p:spPr>
          <a:xfrm>
            <a:off x="4283469" y="2000494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Low_rev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F014DDBD-D59C-EE8C-263B-3308681CB055}"/>
              </a:ext>
            </a:extLst>
          </p:cNvPr>
          <p:cNvSpPr txBox="1"/>
          <p:nvPr/>
        </p:nvSpPr>
        <p:spPr>
          <a:xfrm>
            <a:off x="4479512" y="469750"/>
            <a:ext cx="94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b="1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High_rev</a:t>
            </a:r>
          </a:p>
        </p:txBody>
      </p:sp>
      <p:grpSp>
        <p:nvGrpSpPr>
          <p:cNvPr id="70" name="Grupa 69">
            <a:extLst>
              <a:ext uri="{FF2B5EF4-FFF2-40B4-BE49-F238E27FC236}">
                <a16:creationId xmlns:a16="http://schemas.microsoft.com/office/drawing/2014/main" id="{6D43904D-0103-22B7-34A8-E00863E20698}"/>
              </a:ext>
            </a:extLst>
          </p:cNvPr>
          <p:cNvGrpSpPr/>
          <p:nvPr/>
        </p:nvGrpSpPr>
        <p:grpSpPr>
          <a:xfrm>
            <a:off x="5283200" y="2511076"/>
            <a:ext cx="1536700" cy="1865350"/>
            <a:chOff x="5283200" y="2511076"/>
            <a:chExt cx="1536700" cy="1865350"/>
          </a:xfrm>
        </p:grpSpPr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7061A839-3DEF-B303-771F-8D0D03A4EC89}"/>
                </a:ext>
              </a:extLst>
            </p:cNvPr>
            <p:cNvSpPr/>
            <p:nvPr/>
          </p:nvSpPr>
          <p:spPr>
            <a:xfrm>
              <a:off x="5283200" y="3416300"/>
              <a:ext cx="94077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FB4B8E03-57E1-D17E-137E-193B0C6F58B9}"/>
                </a:ext>
              </a:extLst>
            </p:cNvPr>
            <p:cNvSpPr/>
            <p:nvPr/>
          </p:nvSpPr>
          <p:spPr>
            <a:xfrm>
              <a:off x="5283200" y="4020826"/>
              <a:ext cx="1333500" cy="355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 2 68">
              <a:extLst>
                <a:ext uri="{FF2B5EF4-FFF2-40B4-BE49-F238E27FC236}">
                  <a16:creationId xmlns:a16="http://schemas.microsoft.com/office/drawing/2014/main" id="{9703683E-22A4-FE6A-1D7B-7EF65022D642}"/>
                </a:ext>
              </a:extLst>
            </p:cNvPr>
            <p:cNvSpPr/>
            <p:nvPr/>
          </p:nvSpPr>
          <p:spPr>
            <a:xfrm>
              <a:off x="5721350" y="2511076"/>
              <a:ext cx="1098550" cy="763974"/>
            </a:xfrm>
            <a:prstGeom prst="irregularSeal2">
              <a:avLst/>
            </a:prstGeom>
            <a:solidFill>
              <a:schemeClr val="accent4"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2400"/>
                <a:t>!</a:t>
              </a:r>
            </a:p>
          </p:txBody>
        </p:sp>
      </p:grpSp>
      <p:sp>
        <p:nvSpPr>
          <p:cNvPr id="3" name="Prostokąt 2">
            <a:extLst>
              <a:ext uri="{FF2B5EF4-FFF2-40B4-BE49-F238E27FC236}">
                <a16:creationId xmlns:a16="http://schemas.microsoft.com/office/drawing/2014/main" id="{D98D9A5B-BDCD-0761-243C-5EBB9E548F2F}"/>
              </a:ext>
            </a:extLst>
          </p:cNvPr>
          <p:cNvSpPr/>
          <p:nvPr/>
        </p:nvSpPr>
        <p:spPr>
          <a:xfrm>
            <a:off x="4278120" y="3405455"/>
            <a:ext cx="880904" cy="97385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6D68A0B-C85D-BDB6-2937-60D64D1A131C}"/>
              </a:ext>
            </a:extLst>
          </p:cNvPr>
          <p:cNvSpPr txBox="1"/>
          <p:nvPr/>
        </p:nvSpPr>
        <p:spPr>
          <a:xfrm>
            <a:off x="4256354" y="3405455"/>
            <a:ext cx="940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High_rev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35A94E25-F817-3873-CDF5-99DAFB3F0613}"/>
              </a:ext>
            </a:extLst>
          </p:cNvPr>
          <p:cNvSpPr txBox="1"/>
          <p:nvPr/>
        </p:nvSpPr>
        <p:spPr>
          <a:xfrm>
            <a:off x="4256222" y="4009981"/>
            <a:ext cx="893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Low_rev</a:t>
            </a:r>
          </a:p>
        </p:txBody>
      </p:sp>
    </p:spTree>
    <p:extLst>
      <p:ext uri="{BB962C8B-B14F-4D97-AF65-F5344CB8AC3E}">
        <p14:creationId xmlns:p14="http://schemas.microsoft.com/office/powerpoint/2010/main" val="348892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Relationship </a:t>
            </a:r>
            <a:br>
              <a:rPr lang="pl-PL"/>
            </a:br>
            <a:r>
              <a:rPr lang="pl-PL"/>
              <a:t>features &lt;&gt; labels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AAA7C97A-4D1F-00B7-B10C-122326B0D525}"/>
              </a:ext>
            </a:extLst>
          </p:cNvPr>
          <p:cNvSpPr/>
          <p:nvPr/>
        </p:nvSpPr>
        <p:spPr>
          <a:xfrm>
            <a:off x="4572000" y="1714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1B8FE9A-A520-B4DA-C2EC-B16B4297A562}"/>
              </a:ext>
            </a:extLst>
          </p:cNvPr>
          <p:cNvSpPr/>
          <p:nvPr/>
        </p:nvSpPr>
        <p:spPr>
          <a:xfrm>
            <a:off x="5168900" y="1714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3943177-2F6F-7860-6F4B-16C31BDF9460}"/>
              </a:ext>
            </a:extLst>
          </p:cNvPr>
          <p:cNvSpPr/>
          <p:nvPr/>
        </p:nvSpPr>
        <p:spPr>
          <a:xfrm>
            <a:off x="5765800" y="1714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FE1378B6-7AA4-519C-367E-467F48E771CF}"/>
              </a:ext>
            </a:extLst>
          </p:cNvPr>
          <p:cNvSpPr/>
          <p:nvPr/>
        </p:nvSpPr>
        <p:spPr>
          <a:xfrm>
            <a:off x="6362700" y="1714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949922C-E586-B9EC-E83D-2EF3BA9BAF45}"/>
              </a:ext>
            </a:extLst>
          </p:cNvPr>
          <p:cNvSpPr/>
          <p:nvPr/>
        </p:nvSpPr>
        <p:spPr>
          <a:xfrm>
            <a:off x="6959600" y="1714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EE4ECFEF-2CA2-0808-61FD-EA84ACE87C87}"/>
              </a:ext>
            </a:extLst>
          </p:cNvPr>
          <p:cNvSpPr/>
          <p:nvPr/>
        </p:nvSpPr>
        <p:spPr>
          <a:xfrm>
            <a:off x="4572000" y="2127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496AB783-2019-299F-0225-B16D36038C21}"/>
              </a:ext>
            </a:extLst>
          </p:cNvPr>
          <p:cNvSpPr/>
          <p:nvPr/>
        </p:nvSpPr>
        <p:spPr>
          <a:xfrm>
            <a:off x="5168900" y="2127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F8D20C90-A7CF-4B6A-FD6B-2F47B13B6636}"/>
              </a:ext>
            </a:extLst>
          </p:cNvPr>
          <p:cNvSpPr/>
          <p:nvPr/>
        </p:nvSpPr>
        <p:spPr>
          <a:xfrm>
            <a:off x="5765800" y="2127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7EF4B0C-E9D8-A357-C3F4-7C4325DD4016}"/>
              </a:ext>
            </a:extLst>
          </p:cNvPr>
          <p:cNvSpPr/>
          <p:nvPr/>
        </p:nvSpPr>
        <p:spPr>
          <a:xfrm>
            <a:off x="6362700" y="2127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B858DE03-E392-06A1-C933-A2239BAC7FE3}"/>
              </a:ext>
            </a:extLst>
          </p:cNvPr>
          <p:cNvSpPr/>
          <p:nvPr/>
        </p:nvSpPr>
        <p:spPr>
          <a:xfrm>
            <a:off x="6959600" y="2127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CD1A7009-8791-0D3C-9A64-4D3282606490}"/>
              </a:ext>
            </a:extLst>
          </p:cNvPr>
          <p:cNvSpPr/>
          <p:nvPr/>
        </p:nvSpPr>
        <p:spPr>
          <a:xfrm>
            <a:off x="4572000" y="2540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1DC968F9-FA32-0988-72A7-33E71189122C}"/>
              </a:ext>
            </a:extLst>
          </p:cNvPr>
          <p:cNvSpPr/>
          <p:nvPr/>
        </p:nvSpPr>
        <p:spPr>
          <a:xfrm>
            <a:off x="5168900" y="2540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50F65520-303B-673F-90F4-3CC50E17DAA6}"/>
              </a:ext>
            </a:extLst>
          </p:cNvPr>
          <p:cNvSpPr/>
          <p:nvPr/>
        </p:nvSpPr>
        <p:spPr>
          <a:xfrm>
            <a:off x="5765800" y="2540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01D70C2B-530E-CFB2-9AA9-1912DCB40B57}"/>
              </a:ext>
            </a:extLst>
          </p:cNvPr>
          <p:cNvSpPr/>
          <p:nvPr/>
        </p:nvSpPr>
        <p:spPr>
          <a:xfrm>
            <a:off x="6362700" y="2540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937F612-CF55-83D0-0B7F-6EF0D31C788A}"/>
              </a:ext>
            </a:extLst>
          </p:cNvPr>
          <p:cNvSpPr/>
          <p:nvPr/>
        </p:nvSpPr>
        <p:spPr>
          <a:xfrm>
            <a:off x="6959600" y="2540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134BA02A-43D0-6D98-5F61-93C2B8C89D73}"/>
              </a:ext>
            </a:extLst>
          </p:cNvPr>
          <p:cNvSpPr/>
          <p:nvPr/>
        </p:nvSpPr>
        <p:spPr>
          <a:xfrm>
            <a:off x="4572000" y="2952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446E27A4-04F8-A9BF-E9F9-4E4DE07E6905}"/>
              </a:ext>
            </a:extLst>
          </p:cNvPr>
          <p:cNvSpPr/>
          <p:nvPr/>
        </p:nvSpPr>
        <p:spPr>
          <a:xfrm>
            <a:off x="5168900" y="2952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59FE5CD-8C77-EFF2-B152-975CC024AC6A}"/>
              </a:ext>
            </a:extLst>
          </p:cNvPr>
          <p:cNvSpPr/>
          <p:nvPr/>
        </p:nvSpPr>
        <p:spPr>
          <a:xfrm>
            <a:off x="5765800" y="2952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35FC8607-F1C3-3292-CEA3-F25B3E919F7B}"/>
              </a:ext>
            </a:extLst>
          </p:cNvPr>
          <p:cNvSpPr/>
          <p:nvPr/>
        </p:nvSpPr>
        <p:spPr>
          <a:xfrm>
            <a:off x="6362700" y="2952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2F60717B-329A-88A1-9387-32AD12C2F574}"/>
              </a:ext>
            </a:extLst>
          </p:cNvPr>
          <p:cNvSpPr/>
          <p:nvPr/>
        </p:nvSpPr>
        <p:spPr>
          <a:xfrm>
            <a:off x="6959600" y="2952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C64E96B9-52C0-9121-9BCE-A71C71C2599B}"/>
              </a:ext>
            </a:extLst>
          </p:cNvPr>
          <p:cNvSpPr/>
          <p:nvPr/>
        </p:nvSpPr>
        <p:spPr>
          <a:xfrm>
            <a:off x="4572000" y="3365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8C9F1E25-957F-71D9-2E12-59D8E6F86DF6}"/>
              </a:ext>
            </a:extLst>
          </p:cNvPr>
          <p:cNvSpPr/>
          <p:nvPr/>
        </p:nvSpPr>
        <p:spPr>
          <a:xfrm>
            <a:off x="5168900" y="3365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18314F99-0D48-43E8-C61A-7BA72F09A4EB}"/>
              </a:ext>
            </a:extLst>
          </p:cNvPr>
          <p:cNvSpPr/>
          <p:nvPr/>
        </p:nvSpPr>
        <p:spPr>
          <a:xfrm>
            <a:off x="5765800" y="3365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AB1354C-90B2-77FA-4DB1-7448EEA792A4}"/>
              </a:ext>
            </a:extLst>
          </p:cNvPr>
          <p:cNvSpPr/>
          <p:nvPr/>
        </p:nvSpPr>
        <p:spPr>
          <a:xfrm>
            <a:off x="6362700" y="3365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3EACDC1-32E5-4070-BBF0-DB057F1DE701}"/>
              </a:ext>
            </a:extLst>
          </p:cNvPr>
          <p:cNvSpPr/>
          <p:nvPr/>
        </p:nvSpPr>
        <p:spPr>
          <a:xfrm>
            <a:off x="6959600" y="3365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CD675E5F-37CF-D5B2-6477-4C02A1B9CFB0}"/>
              </a:ext>
            </a:extLst>
          </p:cNvPr>
          <p:cNvSpPr/>
          <p:nvPr/>
        </p:nvSpPr>
        <p:spPr>
          <a:xfrm>
            <a:off x="4572000" y="3778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D356B726-8B2B-9DB8-3347-FF6454C858B7}"/>
              </a:ext>
            </a:extLst>
          </p:cNvPr>
          <p:cNvSpPr/>
          <p:nvPr/>
        </p:nvSpPr>
        <p:spPr>
          <a:xfrm>
            <a:off x="5168900" y="3778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6E9F4CB7-486A-8FD2-27FF-F32833DABC85}"/>
              </a:ext>
            </a:extLst>
          </p:cNvPr>
          <p:cNvSpPr/>
          <p:nvPr/>
        </p:nvSpPr>
        <p:spPr>
          <a:xfrm>
            <a:off x="5765800" y="3778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56F9F3AA-81C1-1312-63E3-91733D612360}"/>
              </a:ext>
            </a:extLst>
          </p:cNvPr>
          <p:cNvSpPr/>
          <p:nvPr/>
        </p:nvSpPr>
        <p:spPr>
          <a:xfrm>
            <a:off x="6362700" y="3778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B2E035A0-707C-01DC-BB24-65AA601FE9D6}"/>
              </a:ext>
            </a:extLst>
          </p:cNvPr>
          <p:cNvSpPr/>
          <p:nvPr/>
        </p:nvSpPr>
        <p:spPr>
          <a:xfrm>
            <a:off x="6959600" y="3778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D3FCF096-B1EE-6F11-D8AE-8F71CAB0A876}"/>
              </a:ext>
            </a:extLst>
          </p:cNvPr>
          <p:cNvSpPr/>
          <p:nvPr/>
        </p:nvSpPr>
        <p:spPr>
          <a:xfrm>
            <a:off x="4572000" y="4191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AD1A7F7D-D5A1-7F68-1EFF-3BA60719761A}"/>
              </a:ext>
            </a:extLst>
          </p:cNvPr>
          <p:cNvSpPr/>
          <p:nvPr/>
        </p:nvSpPr>
        <p:spPr>
          <a:xfrm>
            <a:off x="5168900" y="4191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9155500B-8D2F-AB90-87DF-785EF93DB2D2}"/>
              </a:ext>
            </a:extLst>
          </p:cNvPr>
          <p:cNvSpPr/>
          <p:nvPr/>
        </p:nvSpPr>
        <p:spPr>
          <a:xfrm>
            <a:off x="5765800" y="4191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D6A0CEAE-BABC-9606-3428-28CC56389188}"/>
              </a:ext>
            </a:extLst>
          </p:cNvPr>
          <p:cNvSpPr/>
          <p:nvPr/>
        </p:nvSpPr>
        <p:spPr>
          <a:xfrm>
            <a:off x="6362700" y="4191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91E3DFFA-8F88-A255-306D-C0246BD52B44}"/>
              </a:ext>
            </a:extLst>
          </p:cNvPr>
          <p:cNvSpPr/>
          <p:nvPr/>
        </p:nvSpPr>
        <p:spPr>
          <a:xfrm>
            <a:off x="6959600" y="4191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771B2E25-C9B9-D7D7-4CFF-ECB9798DE197}"/>
              </a:ext>
            </a:extLst>
          </p:cNvPr>
          <p:cNvSpPr/>
          <p:nvPr/>
        </p:nvSpPr>
        <p:spPr>
          <a:xfrm>
            <a:off x="4572000" y="4603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0B7A9774-14BA-69E8-FE96-DF49113A7C86}"/>
              </a:ext>
            </a:extLst>
          </p:cNvPr>
          <p:cNvSpPr/>
          <p:nvPr/>
        </p:nvSpPr>
        <p:spPr>
          <a:xfrm>
            <a:off x="5168900" y="4603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2B94DDD-E2EE-1C7D-150B-2FDCD849DB9E}"/>
              </a:ext>
            </a:extLst>
          </p:cNvPr>
          <p:cNvSpPr/>
          <p:nvPr/>
        </p:nvSpPr>
        <p:spPr>
          <a:xfrm>
            <a:off x="5765800" y="4603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014DC364-F515-22A5-1631-5042ECE56064}"/>
              </a:ext>
            </a:extLst>
          </p:cNvPr>
          <p:cNvSpPr/>
          <p:nvPr/>
        </p:nvSpPr>
        <p:spPr>
          <a:xfrm>
            <a:off x="6362700" y="4603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B1ED3FA5-59D2-61F0-E1D6-6350BDC81035}"/>
              </a:ext>
            </a:extLst>
          </p:cNvPr>
          <p:cNvSpPr/>
          <p:nvPr/>
        </p:nvSpPr>
        <p:spPr>
          <a:xfrm>
            <a:off x="6959600" y="4603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266986A4-2A2E-B823-3787-5BEE8A3A38BA}"/>
              </a:ext>
            </a:extLst>
          </p:cNvPr>
          <p:cNvSpPr/>
          <p:nvPr/>
        </p:nvSpPr>
        <p:spPr>
          <a:xfrm>
            <a:off x="7721600" y="17145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6EBE440A-8141-CD35-BDE4-C5E6EB50A890}"/>
              </a:ext>
            </a:extLst>
          </p:cNvPr>
          <p:cNvSpPr/>
          <p:nvPr/>
        </p:nvSpPr>
        <p:spPr>
          <a:xfrm>
            <a:off x="7721600" y="21272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E61AE191-0D0C-0D60-C0AB-A42783EA7157}"/>
              </a:ext>
            </a:extLst>
          </p:cNvPr>
          <p:cNvSpPr/>
          <p:nvPr/>
        </p:nvSpPr>
        <p:spPr>
          <a:xfrm>
            <a:off x="7721600" y="25400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7D504EB2-5929-7C40-5BF4-7D74C19D1B7D}"/>
              </a:ext>
            </a:extLst>
          </p:cNvPr>
          <p:cNvSpPr/>
          <p:nvPr/>
        </p:nvSpPr>
        <p:spPr>
          <a:xfrm>
            <a:off x="7721600" y="29527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5E27AC36-06CA-B349-A6C3-62B7CEDB902C}"/>
              </a:ext>
            </a:extLst>
          </p:cNvPr>
          <p:cNvSpPr/>
          <p:nvPr/>
        </p:nvSpPr>
        <p:spPr>
          <a:xfrm>
            <a:off x="7721600" y="33655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48B4338E-25A4-8536-9166-2979864642DB}"/>
              </a:ext>
            </a:extLst>
          </p:cNvPr>
          <p:cNvSpPr/>
          <p:nvPr/>
        </p:nvSpPr>
        <p:spPr>
          <a:xfrm>
            <a:off x="7721600" y="37782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E1AFF268-8D90-A8FB-9665-4F16F259B55E}"/>
              </a:ext>
            </a:extLst>
          </p:cNvPr>
          <p:cNvSpPr/>
          <p:nvPr/>
        </p:nvSpPr>
        <p:spPr>
          <a:xfrm>
            <a:off x="7721600" y="41910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3C096310-39DC-05E4-A1B6-2267987471CF}"/>
              </a:ext>
            </a:extLst>
          </p:cNvPr>
          <p:cNvSpPr/>
          <p:nvPr/>
        </p:nvSpPr>
        <p:spPr>
          <a:xfrm>
            <a:off x="7721600" y="46037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024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Relationship </a:t>
            </a:r>
            <a:br>
              <a:rPr lang="pl-PL"/>
            </a:br>
            <a:r>
              <a:rPr lang="pl-PL"/>
              <a:t>features &lt;&gt; labels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143D633-FEE1-4BD4-0F07-DCA01506373F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4CABF6E3-D76F-D0C5-A61D-81F28DD30DA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One of the variables is in fact causal, while other are just correlated with it.</a:t>
              </a:r>
            </a:p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Model doesn’t know about that, and treats all the 4 features equally</a:t>
              </a:r>
              <a:endParaRPr lang="pl-PL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31834BE7-62C2-1AD8-E817-855A1062A1BB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Prostokąt 20">
            <a:extLst>
              <a:ext uri="{FF2B5EF4-FFF2-40B4-BE49-F238E27FC236}">
                <a16:creationId xmlns:a16="http://schemas.microsoft.com/office/drawing/2014/main" id="{AAA7C97A-4D1F-00B7-B10C-122326B0D525}"/>
              </a:ext>
            </a:extLst>
          </p:cNvPr>
          <p:cNvSpPr/>
          <p:nvPr/>
        </p:nvSpPr>
        <p:spPr>
          <a:xfrm>
            <a:off x="4572000" y="1714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1B8FE9A-A520-B4DA-C2EC-B16B4297A562}"/>
              </a:ext>
            </a:extLst>
          </p:cNvPr>
          <p:cNvSpPr/>
          <p:nvPr/>
        </p:nvSpPr>
        <p:spPr>
          <a:xfrm>
            <a:off x="5168900" y="1714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3943177-2F6F-7860-6F4B-16C31BDF9460}"/>
              </a:ext>
            </a:extLst>
          </p:cNvPr>
          <p:cNvSpPr/>
          <p:nvPr/>
        </p:nvSpPr>
        <p:spPr>
          <a:xfrm>
            <a:off x="5765800" y="1714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FE1378B6-7AA4-519C-367E-467F48E771CF}"/>
              </a:ext>
            </a:extLst>
          </p:cNvPr>
          <p:cNvSpPr/>
          <p:nvPr/>
        </p:nvSpPr>
        <p:spPr>
          <a:xfrm>
            <a:off x="6362700" y="1714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949922C-E586-B9EC-E83D-2EF3BA9BAF45}"/>
              </a:ext>
            </a:extLst>
          </p:cNvPr>
          <p:cNvSpPr/>
          <p:nvPr/>
        </p:nvSpPr>
        <p:spPr>
          <a:xfrm>
            <a:off x="6959600" y="17145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EE4ECFEF-2CA2-0808-61FD-EA84ACE87C87}"/>
              </a:ext>
            </a:extLst>
          </p:cNvPr>
          <p:cNvSpPr/>
          <p:nvPr/>
        </p:nvSpPr>
        <p:spPr>
          <a:xfrm>
            <a:off x="4572000" y="2127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496AB783-2019-299F-0225-B16D36038C21}"/>
              </a:ext>
            </a:extLst>
          </p:cNvPr>
          <p:cNvSpPr/>
          <p:nvPr/>
        </p:nvSpPr>
        <p:spPr>
          <a:xfrm>
            <a:off x="5168900" y="2127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F8D20C90-A7CF-4B6A-FD6B-2F47B13B6636}"/>
              </a:ext>
            </a:extLst>
          </p:cNvPr>
          <p:cNvSpPr/>
          <p:nvPr/>
        </p:nvSpPr>
        <p:spPr>
          <a:xfrm>
            <a:off x="5765800" y="2127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7EF4B0C-E9D8-A357-C3F4-7C4325DD4016}"/>
              </a:ext>
            </a:extLst>
          </p:cNvPr>
          <p:cNvSpPr/>
          <p:nvPr/>
        </p:nvSpPr>
        <p:spPr>
          <a:xfrm>
            <a:off x="6362700" y="2127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B858DE03-E392-06A1-C933-A2239BAC7FE3}"/>
              </a:ext>
            </a:extLst>
          </p:cNvPr>
          <p:cNvSpPr/>
          <p:nvPr/>
        </p:nvSpPr>
        <p:spPr>
          <a:xfrm>
            <a:off x="6959600" y="21272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CD1A7009-8791-0D3C-9A64-4D3282606490}"/>
              </a:ext>
            </a:extLst>
          </p:cNvPr>
          <p:cNvSpPr/>
          <p:nvPr/>
        </p:nvSpPr>
        <p:spPr>
          <a:xfrm>
            <a:off x="4572000" y="2540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1DC968F9-FA32-0988-72A7-33E71189122C}"/>
              </a:ext>
            </a:extLst>
          </p:cNvPr>
          <p:cNvSpPr/>
          <p:nvPr/>
        </p:nvSpPr>
        <p:spPr>
          <a:xfrm>
            <a:off x="5168900" y="2540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50F65520-303B-673F-90F4-3CC50E17DAA6}"/>
              </a:ext>
            </a:extLst>
          </p:cNvPr>
          <p:cNvSpPr/>
          <p:nvPr/>
        </p:nvSpPr>
        <p:spPr>
          <a:xfrm>
            <a:off x="5765800" y="2540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01D70C2B-530E-CFB2-9AA9-1912DCB40B57}"/>
              </a:ext>
            </a:extLst>
          </p:cNvPr>
          <p:cNvSpPr/>
          <p:nvPr/>
        </p:nvSpPr>
        <p:spPr>
          <a:xfrm>
            <a:off x="6362700" y="2540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937F612-CF55-83D0-0B7F-6EF0D31C788A}"/>
              </a:ext>
            </a:extLst>
          </p:cNvPr>
          <p:cNvSpPr/>
          <p:nvPr/>
        </p:nvSpPr>
        <p:spPr>
          <a:xfrm>
            <a:off x="6959600" y="25400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134BA02A-43D0-6D98-5F61-93C2B8C89D73}"/>
              </a:ext>
            </a:extLst>
          </p:cNvPr>
          <p:cNvSpPr/>
          <p:nvPr/>
        </p:nvSpPr>
        <p:spPr>
          <a:xfrm>
            <a:off x="4572000" y="2952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446E27A4-04F8-A9BF-E9F9-4E4DE07E6905}"/>
              </a:ext>
            </a:extLst>
          </p:cNvPr>
          <p:cNvSpPr/>
          <p:nvPr/>
        </p:nvSpPr>
        <p:spPr>
          <a:xfrm>
            <a:off x="5168900" y="2952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59FE5CD-8C77-EFF2-B152-975CC024AC6A}"/>
              </a:ext>
            </a:extLst>
          </p:cNvPr>
          <p:cNvSpPr/>
          <p:nvPr/>
        </p:nvSpPr>
        <p:spPr>
          <a:xfrm>
            <a:off x="5765800" y="2952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35FC8607-F1C3-3292-CEA3-F25B3E919F7B}"/>
              </a:ext>
            </a:extLst>
          </p:cNvPr>
          <p:cNvSpPr/>
          <p:nvPr/>
        </p:nvSpPr>
        <p:spPr>
          <a:xfrm>
            <a:off x="6362700" y="2952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2F60717B-329A-88A1-9387-32AD12C2F574}"/>
              </a:ext>
            </a:extLst>
          </p:cNvPr>
          <p:cNvSpPr/>
          <p:nvPr/>
        </p:nvSpPr>
        <p:spPr>
          <a:xfrm>
            <a:off x="6959600" y="29527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C64E96B9-52C0-9121-9BCE-A71C71C2599B}"/>
              </a:ext>
            </a:extLst>
          </p:cNvPr>
          <p:cNvSpPr/>
          <p:nvPr/>
        </p:nvSpPr>
        <p:spPr>
          <a:xfrm>
            <a:off x="4572000" y="3365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8C9F1E25-957F-71D9-2E12-59D8E6F86DF6}"/>
              </a:ext>
            </a:extLst>
          </p:cNvPr>
          <p:cNvSpPr/>
          <p:nvPr/>
        </p:nvSpPr>
        <p:spPr>
          <a:xfrm>
            <a:off x="5168900" y="3365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18314F99-0D48-43E8-C61A-7BA72F09A4EB}"/>
              </a:ext>
            </a:extLst>
          </p:cNvPr>
          <p:cNvSpPr/>
          <p:nvPr/>
        </p:nvSpPr>
        <p:spPr>
          <a:xfrm>
            <a:off x="5765800" y="3365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AB1354C-90B2-77FA-4DB1-7448EEA792A4}"/>
              </a:ext>
            </a:extLst>
          </p:cNvPr>
          <p:cNvSpPr/>
          <p:nvPr/>
        </p:nvSpPr>
        <p:spPr>
          <a:xfrm>
            <a:off x="6362700" y="3365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3EACDC1-32E5-4070-BBF0-DB057F1DE701}"/>
              </a:ext>
            </a:extLst>
          </p:cNvPr>
          <p:cNvSpPr/>
          <p:nvPr/>
        </p:nvSpPr>
        <p:spPr>
          <a:xfrm>
            <a:off x="6959600" y="33655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CD675E5F-37CF-D5B2-6477-4C02A1B9CFB0}"/>
              </a:ext>
            </a:extLst>
          </p:cNvPr>
          <p:cNvSpPr/>
          <p:nvPr/>
        </p:nvSpPr>
        <p:spPr>
          <a:xfrm>
            <a:off x="4572000" y="3778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D356B726-8B2B-9DB8-3347-FF6454C858B7}"/>
              </a:ext>
            </a:extLst>
          </p:cNvPr>
          <p:cNvSpPr/>
          <p:nvPr/>
        </p:nvSpPr>
        <p:spPr>
          <a:xfrm>
            <a:off x="5168900" y="3778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6E9F4CB7-486A-8FD2-27FF-F32833DABC85}"/>
              </a:ext>
            </a:extLst>
          </p:cNvPr>
          <p:cNvSpPr/>
          <p:nvPr/>
        </p:nvSpPr>
        <p:spPr>
          <a:xfrm>
            <a:off x="5765800" y="3778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56F9F3AA-81C1-1312-63E3-91733D612360}"/>
              </a:ext>
            </a:extLst>
          </p:cNvPr>
          <p:cNvSpPr/>
          <p:nvPr/>
        </p:nvSpPr>
        <p:spPr>
          <a:xfrm>
            <a:off x="6362700" y="3778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B2E035A0-707C-01DC-BB24-65AA601FE9D6}"/>
              </a:ext>
            </a:extLst>
          </p:cNvPr>
          <p:cNvSpPr/>
          <p:nvPr/>
        </p:nvSpPr>
        <p:spPr>
          <a:xfrm>
            <a:off x="6959600" y="37782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D3FCF096-B1EE-6F11-D8AE-8F71CAB0A876}"/>
              </a:ext>
            </a:extLst>
          </p:cNvPr>
          <p:cNvSpPr/>
          <p:nvPr/>
        </p:nvSpPr>
        <p:spPr>
          <a:xfrm>
            <a:off x="4572000" y="4191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AD1A7F7D-D5A1-7F68-1EFF-3BA60719761A}"/>
              </a:ext>
            </a:extLst>
          </p:cNvPr>
          <p:cNvSpPr/>
          <p:nvPr/>
        </p:nvSpPr>
        <p:spPr>
          <a:xfrm>
            <a:off x="5168900" y="4191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9155500B-8D2F-AB90-87DF-785EF93DB2D2}"/>
              </a:ext>
            </a:extLst>
          </p:cNvPr>
          <p:cNvSpPr/>
          <p:nvPr/>
        </p:nvSpPr>
        <p:spPr>
          <a:xfrm>
            <a:off x="5765800" y="4191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D6A0CEAE-BABC-9606-3428-28CC56389188}"/>
              </a:ext>
            </a:extLst>
          </p:cNvPr>
          <p:cNvSpPr/>
          <p:nvPr/>
        </p:nvSpPr>
        <p:spPr>
          <a:xfrm>
            <a:off x="6362700" y="4191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91E3DFFA-8F88-A255-306D-C0246BD52B44}"/>
              </a:ext>
            </a:extLst>
          </p:cNvPr>
          <p:cNvSpPr/>
          <p:nvPr/>
        </p:nvSpPr>
        <p:spPr>
          <a:xfrm>
            <a:off x="6959600" y="41910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771B2E25-C9B9-D7D7-4CFF-ECB9798DE197}"/>
              </a:ext>
            </a:extLst>
          </p:cNvPr>
          <p:cNvSpPr/>
          <p:nvPr/>
        </p:nvSpPr>
        <p:spPr>
          <a:xfrm>
            <a:off x="4572000" y="4603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0B7A9774-14BA-69E8-FE96-DF49113A7C86}"/>
              </a:ext>
            </a:extLst>
          </p:cNvPr>
          <p:cNvSpPr/>
          <p:nvPr/>
        </p:nvSpPr>
        <p:spPr>
          <a:xfrm>
            <a:off x="5168900" y="4603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2B94DDD-E2EE-1C7D-150B-2FDCD849DB9E}"/>
              </a:ext>
            </a:extLst>
          </p:cNvPr>
          <p:cNvSpPr/>
          <p:nvPr/>
        </p:nvSpPr>
        <p:spPr>
          <a:xfrm>
            <a:off x="5765800" y="4603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014DC364-F515-22A5-1631-5042ECE56064}"/>
              </a:ext>
            </a:extLst>
          </p:cNvPr>
          <p:cNvSpPr/>
          <p:nvPr/>
        </p:nvSpPr>
        <p:spPr>
          <a:xfrm>
            <a:off x="6362700" y="4603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B1ED3FA5-59D2-61F0-E1D6-6350BDC81035}"/>
              </a:ext>
            </a:extLst>
          </p:cNvPr>
          <p:cNvSpPr/>
          <p:nvPr/>
        </p:nvSpPr>
        <p:spPr>
          <a:xfrm>
            <a:off x="6959600" y="46037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266986A4-2A2E-B823-3787-5BEE8A3A38BA}"/>
              </a:ext>
            </a:extLst>
          </p:cNvPr>
          <p:cNvSpPr/>
          <p:nvPr/>
        </p:nvSpPr>
        <p:spPr>
          <a:xfrm>
            <a:off x="7721600" y="17145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6EBE440A-8141-CD35-BDE4-C5E6EB50A890}"/>
              </a:ext>
            </a:extLst>
          </p:cNvPr>
          <p:cNvSpPr/>
          <p:nvPr/>
        </p:nvSpPr>
        <p:spPr>
          <a:xfrm>
            <a:off x="7721600" y="21272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E61AE191-0D0C-0D60-C0AB-A42783EA7157}"/>
              </a:ext>
            </a:extLst>
          </p:cNvPr>
          <p:cNvSpPr/>
          <p:nvPr/>
        </p:nvSpPr>
        <p:spPr>
          <a:xfrm>
            <a:off x="7721600" y="25400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7D504EB2-5929-7C40-5BF4-7D74C19D1B7D}"/>
              </a:ext>
            </a:extLst>
          </p:cNvPr>
          <p:cNvSpPr/>
          <p:nvPr/>
        </p:nvSpPr>
        <p:spPr>
          <a:xfrm>
            <a:off x="7721600" y="29527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5E27AC36-06CA-B349-A6C3-62B7CEDB902C}"/>
              </a:ext>
            </a:extLst>
          </p:cNvPr>
          <p:cNvSpPr/>
          <p:nvPr/>
        </p:nvSpPr>
        <p:spPr>
          <a:xfrm>
            <a:off x="7721600" y="33655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48B4338E-25A4-8536-9166-2979864642DB}"/>
              </a:ext>
            </a:extLst>
          </p:cNvPr>
          <p:cNvSpPr/>
          <p:nvPr/>
        </p:nvSpPr>
        <p:spPr>
          <a:xfrm>
            <a:off x="7721600" y="37782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E1AFF268-8D90-A8FB-9665-4F16F259B55E}"/>
              </a:ext>
            </a:extLst>
          </p:cNvPr>
          <p:cNvSpPr/>
          <p:nvPr/>
        </p:nvSpPr>
        <p:spPr>
          <a:xfrm>
            <a:off x="7721600" y="41910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3C096310-39DC-05E4-A1B6-2267987471CF}"/>
              </a:ext>
            </a:extLst>
          </p:cNvPr>
          <p:cNvSpPr/>
          <p:nvPr/>
        </p:nvSpPr>
        <p:spPr>
          <a:xfrm>
            <a:off x="7721600" y="46037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C0B73506-082B-0477-7C5F-8CDDE9B85435}"/>
              </a:ext>
            </a:extLst>
          </p:cNvPr>
          <p:cNvGrpSpPr/>
          <p:nvPr/>
        </p:nvGrpSpPr>
        <p:grpSpPr>
          <a:xfrm>
            <a:off x="5454650" y="1155700"/>
            <a:ext cx="2546350" cy="571500"/>
            <a:chOff x="5454650" y="1155700"/>
            <a:chExt cx="2546350" cy="571500"/>
          </a:xfrm>
        </p:grpSpPr>
        <p:cxnSp>
          <p:nvCxnSpPr>
            <p:cNvPr id="3" name="Łącznik prosty 2">
              <a:extLst>
                <a:ext uri="{FF2B5EF4-FFF2-40B4-BE49-F238E27FC236}">
                  <a16:creationId xmlns:a16="http://schemas.microsoft.com/office/drawing/2014/main" id="{5CACEAD5-9E8A-EA78-8A64-70B5243E0B50}"/>
                </a:ext>
              </a:extLst>
            </p:cNvPr>
            <p:cNvCxnSpPr>
              <a:cxnSpLocks/>
            </p:cNvCxnSpPr>
            <p:nvPr/>
          </p:nvCxnSpPr>
          <p:spPr>
            <a:xfrm>
              <a:off x="5454650" y="1155700"/>
              <a:ext cx="25463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Łącznik prosty ze strzałką 4">
              <a:extLst>
                <a:ext uri="{FF2B5EF4-FFF2-40B4-BE49-F238E27FC236}">
                  <a16:creationId xmlns:a16="http://schemas.microsoft.com/office/drawing/2014/main" id="{84892ADF-4857-B0AA-3783-2AA8B681D60C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454650" y="1155700"/>
              <a:ext cx="0" cy="55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Łącznik prosty ze strzałką 10">
              <a:extLst>
                <a:ext uri="{FF2B5EF4-FFF2-40B4-BE49-F238E27FC236}">
                  <a16:creationId xmlns:a16="http://schemas.microsoft.com/office/drawing/2014/main" id="{C4F2B281-4767-E686-C51F-345C2517F558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1155700"/>
              <a:ext cx="0" cy="55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>
              <a:extLst>
                <a:ext uri="{FF2B5EF4-FFF2-40B4-BE49-F238E27FC236}">
                  <a16:creationId xmlns:a16="http://schemas.microsoft.com/office/drawing/2014/main" id="{82C29BFC-9677-8FDB-9240-1CE585A98937}"/>
                </a:ext>
              </a:extLst>
            </p:cNvPr>
            <p:cNvCxnSpPr>
              <a:cxnSpLocks/>
            </p:cNvCxnSpPr>
            <p:nvPr/>
          </p:nvCxnSpPr>
          <p:spPr>
            <a:xfrm>
              <a:off x="7245350" y="1155700"/>
              <a:ext cx="0" cy="55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BA028725-CAEE-EA46-C0FD-A76086C1651C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1168400"/>
              <a:ext cx="0" cy="55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2ECE2373-5208-EA29-7C6B-9D06ECD16010}"/>
                </a:ext>
              </a:extLst>
            </p:cNvPr>
            <p:cNvCxnSpPr>
              <a:cxnSpLocks/>
            </p:cNvCxnSpPr>
            <p:nvPr/>
          </p:nvCxnSpPr>
          <p:spPr>
            <a:xfrm>
              <a:off x="6071638" y="1155700"/>
              <a:ext cx="0" cy="55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B285C7B-AA32-3E8B-9808-36DCADA1C012}"/>
              </a:ext>
            </a:extLst>
          </p:cNvPr>
          <p:cNvSpPr txBox="1"/>
          <p:nvPr/>
        </p:nvSpPr>
        <p:spPr>
          <a:xfrm>
            <a:off x="5524854" y="506968"/>
            <a:ext cx="118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Correlated</a:t>
            </a:r>
          </a:p>
          <a:p>
            <a:pPr algn="ctr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with Causal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6E65E875-44B9-FDE0-C6E8-60DB3728CF6B}"/>
              </a:ext>
            </a:extLst>
          </p:cNvPr>
          <p:cNvSpPr txBox="1"/>
          <p:nvPr/>
        </p:nvSpPr>
        <p:spPr>
          <a:xfrm>
            <a:off x="6858865" y="658396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600" dirty="0" err="1"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Causal</a:t>
            </a:r>
          </a:p>
        </p:txBody>
      </p:sp>
    </p:spTree>
    <p:extLst>
      <p:ext uri="{BB962C8B-B14F-4D97-AF65-F5344CB8AC3E}">
        <p14:creationId xmlns:p14="http://schemas.microsoft.com/office/powerpoint/2010/main" val="27891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469995" y="296883"/>
            <a:ext cx="1917097" cy="3655921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B5A0B7E-0969-D56D-D9F7-D7584B4E9B27}"/>
              </a:ext>
            </a:extLst>
          </p:cNvPr>
          <p:cNvSpPr/>
          <p:nvPr/>
        </p:nvSpPr>
        <p:spPr>
          <a:xfrm>
            <a:off x="563754" y="414181"/>
            <a:ext cx="1749776" cy="546706"/>
          </a:xfrm>
          <a:prstGeom prst="rec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Core Processes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563754" y="1190696"/>
            <a:ext cx="1749776" cy="744463"/>
          </a:xfrm>
          <a:prstGeom prst="rect">
            <a:avLst/>
          </a:prstGeom>
          <a:solidFill>
            <a:schemeClr val="tx1">
              <a:lumMod val="50000"/>
              <a:lumOff val="5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ML Lifecycle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574184" y="2127146"/>
            <a:ext cx="1749776" cy="744463"/>
          </a:xfrm>
          <a:prstGeom prst="rect">
            <a:avLst/>
          </a:prstGeom>
          <a:solidFill>
            <a:schemeClr val="tx1">
              <a:lumMod val="50000"/>
              <a:lumOff val="5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Modularization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560430" y="3074523"/>
            <a:ext cx="1749776" cy="744463"/>
          </a:xfrm>
          <a:prstGeom prst="rect">
            <a:avLst/>
          </a:prstGeom>
          <a:solidFill>
            <a:schemeClr val="tx1">
              <a:lumMod val="50000"/>
              <a:lumOff val="5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ML Pipelines</a:t>
            </a:r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551E9D32-500C-212B-1530-C97DE264C98E}"/>
              </a:ext>
            </a:extLst>
          </p:cNvPr>
          <p:cNvSpPr/>
          <p:nvPr/>
        </p:nvSpPr>
        <p:spPr>
          <a:xfrm>
            <a:off x="2571775" y="296883"/>
            <a:ext cx="1917097" cy="3655921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1A8B4AEE-EA1B-DC5B-D7C7-CFA22BE24C8F}"/>
              </a:ext>
            </a:extLst>
          </p:cNvPr>
          <p:cNvSpPr/>
          <p:nvPr/>
        </p:nvSpPr>
        <p:spPr>
          <a:xfrm>
            <a:off x="2665534" y="414181"/>
            <a:ext cx="1749776" cy="546706"/>
          </a:xfrm>
          <a:prstGeom prst="rec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Finetuning</a:t>
            </a:r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3C8E8E0F-E794-995A-5A52-3510385993F1}"/>
              </a:ext>
            </a:extLst>
          </p:cNvPr>
          <p:cNvSpPr/>
          <p:nvPr/>
        </p:nvSpPr>
        <p:spPr>
          <a:xfrm>
            <a:off x="2665534" y="1190696"/>
            <a:ext cx="1749776" cy="744463"/>
          </a:xfrm>
          <a:prstGeom prst="rect">
            <a:avLst/>
          </a:prstGeom>
          <a:solidFill>
            <a:schemeClr val="tx1">
              <a:lumMod val="50000"/>
              <a:lumOff val="5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Experiment Tracking</a:t>
            </a: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8CAC35D4-790C-CB5B-DBC0-6643C40B8FCB}"/>
              </a:ext>
            </a:extLst>
          </p:cNvPr>
          <p:cNvSpPr/>
          <p:nvPr/>
        </p:nvSpPr>
        <p:spPr>
          <a:xfrm>
            <a:off x="2675964" y="2127146"/>
            <a:ext cx="1749776" cy="744463"/>
          </a:xfrm>
          <a:prstGeom prst="rect">
            <a:avLst/>
          </a:prstGeom>
          <a:solidFill>
            <a:schemeClr val="tx1">
              <a:lumMod val="50000"/>
              <a:lumOff val="5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/>
                </a:solidFill>
              </a:rPr>
              <a:t>Model Drift</a:t>
            </a:r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5539DC83-5EDB-A9CC-E447-59EABBF254B7}"/>
              </a:ext>
            </a:extLst>
          </p:cNvPr>
          <p:cNvSpPr/>
          <p:nvPr/>
        </p:nvSpPr>
        <p:spPr>
          <a:xfrm>
            <a:off x="2662210" y="3074523"/>
            <a:ext cx="1749776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>
                <a:solidFill>
                  <a:schemeClr val="bg1">
                    <a:lumMod val="50000"/>
                  </a:schemeClr>
                </a:solidFill>
              </a:rPr>
              <a:t>AutoML</a:t>
            </a:r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03A45E3A-8AAD-E4B2-AB6E-CE51227DC5F3}"/>
              </a:ext>
            </a:extLst>
          </p:cNvPr>
          <p:cNvSpPr/>
          <p:nvPr/>
        </p:nvSpPr>
        <p:spPr>
          <a:xfrm>
            <a:off x="4663125" y="296883"/>
            <a:ext cx="1917097" cy="4643279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9960F24A-110A-3CBD-EEB8-BFB0980126C1}"/>
              </a:ext>
            </a:extLst>
          </p:cNvPr>
          <p:cNvSpPr/>
          <p:nvPr/>
        </p:nvSpPr>
        <p:spPr>
          <a:xfrm>
            <a:off x="4767314" y="414181"/>
            <a:ext cx="1749776" cy="546706"/>
          </a:xfrm>
          <a:prstGeom prst="rec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Operationalization</a:t>
            </a:r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F998B287-D6E1-BB57-C53F-7C1E811E985A}"/>
              </a:ext>
            </a:extLst>
          </p:cNvPr>
          <p:cNvSpPr/>
          <p:nvPr/>
        </p:nvSpPr>
        <p:spPr>
          <a:xfrm>
            <a:off x="6775335" y="296883"/>
            <a:ext cx="1917097" cy="3655921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A8A386CC-20E1-DA3B-485B-49D8C79F6950}"/>
              </a:ext>
            </a:extLst>
          </p:cNvPr>
          <p:cNvSpPr/>
          <p:nvPr/>
        </p:nvSpPr>
        <p:spPr>
          <a:xfrm>
            <a:off x="6869094" y="414181"/>
            <a:ext cx="1749776" cy="546706"/>
          </a:xfrm>
          <a:prstGeom prst="rec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477424D2-5827-3383-222A-BE0F0F5F583B}"/>
              </a:ext>
            </a:extLst>
          </p:cNvPr>
          <p:cNvSpPr/>
          <p:nvPr/>
        </p:nvSpPr>
        <p:spPr>
          <a:xfrm>
            <a:off x="6869094" y="1190696"/>
            <a:ext cx="1749776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>
                    <a:lumMod val="50000"/>
                  </a:schemeClr>
                </a:solidFill>
              </a:rPr>
              <a:t>MLOps Fundamentals</a:t>
            </a: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7BDE37DC-BC76-5FE2-5180-2658EEA60A8E}"/>
              </a:ext>
            </a:extLst>
          </p:cNvPr>
          <p:cNvSpPr/>
          <p:nvPr/>
        </p:nvSpPr>
        <p:spPr>
          <a:xfrm>
            <a:off x="6879524" y="2127146"/>
            <a:ext cx="1749776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bg1">
                    <a:lumMod val="50000"/>
                  </a:schemeClr>
                </a:solidFill>
              </a:rPr>
              <a:t>MLOps Level 1</a:t>
            </a:r>
          </a:p>
        </p:txBody>
      </p:sp>
      <p:sp>
        <p:nvSpPr>
          <p:cNvPr id="69" name="Prostokąt 68">
            <a:extLst>
              <a:ext uri="{FF2B5EF4-FFF2-40B4-BE49-F238E27FC236}">
                <a16:creationId xmlns:a16="http://schemas.microsoft.com/office/drawing/2014/main" id="{84138C71-9B47-7B48-6307-19B25C09B030}"/>
              </a:ext>
            </a:extLst>
          </p:cNvPr>
          <p:cNvSpPr/>
          <p:nvPr/>
        </p:nvSpPr>
        <p:spPr>
          <a:xfrm>
            <a:off x="6865770" y="3074523"/>
            <a:ext cx="1749776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300">
                <a:solidFill>
                  <a:schemeClr val="bg1">
                    <a:lumMod val="50000"/>
                  </a:schemeClr>
                </a:solidFill>
              </a:rPr>
              <a:t>MLOps Level 2</a:t>
            </a:r>
          </a:p>
        </p:txBody>
      </p:sp>
      <p:grpSp>
        <p:nvGrpSpPr>
          <p:cNvPr id="2" name="Grupa 1">
            <a:extLst>
              <a:ext uri="{FF2B5EF4-FFF2-40B4-BE49-F238E27FC236}">
                <a16:creationId xmlns:a16="http://schemas.microsoft.com/office/drawing/2014/main" id="{64CFAFA7-3DA3-BD88-F315-DC2A3325D27A}"/>
              </a:ext>
            </a:extLst>
          </p:cNvPr>
          <p:cNvGrpSpPr/>
          <p:nvPr/>
        </p:nvGrpSpPr>
        <p:grpSpPr>
          <a:xfrm>
            <a:off x="4763990" y="1193433"/>
            <a:ext cx="1763530" cy="3615344"/>
            <a:chOff x="4763990" y="1178565"/>
            <a:chExt cx="1763530" cy="3615344"/>
          </a:xfrm>
        </p:grpSpPr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059DC99C-0D66-37A1-8C03-7973D5FE9194}"/>
                </a:ext>
              </a:extLst>
            </p:cNvPr>
            <p:cNvSpPr/>
            <p:nvPr/>
          </p:nvSpPr>
          <p:spPr>
            <a:xfrm>
              <a:off x="4767314" y="1178565"/>
              <a:ext cx="1749776" cy="68225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bg1">
                      <a:lumMod val="50000"/>
                    </a:schemeClr>
                  </a:solidFill>
                </a:rPr>
                <a:t>Architecture Design</a:t>
              </a:r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FE613E16-C0BC-0D04-5D93-36E628E11085}"/>
                </a:ext>
              </a:extLst>
            </p:cNvPr>
            <p:cNvSpPr/>
            <p:nvPr/>
          </p:nvSpPr>
          <p:spPr>
            <a:xfrm>
              <a:off x="4777744" y="1911837"/>
              <a:ext cx="1749776" cy="68225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>
                  <a:solidFill>
                    <a:schemeClr val="bg1">
                      <a:lumMod val="50000"/>
                    </a:schemeClr>
                  </a:solidFill>
                </a:rPr>
                <a:t>Deployment scenarios</a:t>
              </a:r>
            </a:p>
          </p:txBody>
        </p:sp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9DBD6B35-3C4A-340F-D238-1DC4C08F517B}"/>
                </a:ext>
              </a:extLst>
            </p:cNvPr>
            <p:cNvSpPr/>
            <p:nvPr/>
          </p:nvSpPr>
          <p:spPr>
            <a:xfrm>
              <a:off x="4763990" y="2645109"/>
              <a:ext cx="1749776" cy="68225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300">
                  <a:solidFill>
                    <a:schemeClr val="bg1">
                      <a:lumMod val="50000"/>
                    </a:schemeClr>
                  </a:solidFill>
                </a:rPr>
                <a:t>Infrastructure management</a:t>
              </a:r>
            </a:p>
          </p:txBody>
        </p:sp>
        <p:sp>
          <p:nvSpPr>
            <p:cNvPr id="70" name="Prostokąt 69">
              <a:extLst>
                <a:ext uri="{FF2B5EF4-FFF2-40B4-BE49-F238E27FC236}">
                  <a16:creationId xmlns:a16="http://schemas.microsoft.com/office/drawing/2014/main" id="{353548FB-5CA3-0E1F-693F-EFE569601210}"/>
                </a:ext>
              </a:extLst>
            </p:cNvPr>
            <p:cNvSpPr/>
            <p:nvPr/>
          </p:nvSpPr>
          <p:spPr>
            <a:xfrm>
              <a:off x="4773835" y="3378382"/>
              <a:ext cx="1749776" cy="68225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300">
                  <a:solidFill>
                    <a:schemeClr val="bg1">
                      <a:lumMod val="50000"/>
                    </a:schemeClr>
                  </a:solidFill>
                </a:rPr>
                <a:t>Data and Model Versioning</a:t>
              </a:r>
            </a:p>
          </p:txBody>
        </p:sp>
        <p:sp>
          <p:nvSpPr>
            <p:cNvPr id="71" name="Prostokąt 70">
              <a:extLst>
                <a:ext uri="{FF2B5EF4-FFF2-40B4-BE49-F238E27FC236}">
                  <a16:creationId xmlns:a16="http://schemas.microsoft.com/office/drawing/2014/main" id="{7A0AF11D-203C-0AA8-0CFC-D9B7DE967595}"/>
                </a:ext>
              </a:extLst>
            </p:cNvPr>
            <p:cNvSpPr/>
            <p:nvPr/>
          </p:nvSpPr>
          <p:spPr>
            <a:xfrm>
              <a:off x="4770078" y="4111655"/>
              <a:ext cx="1749776" cy="682254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300">
                  <a:solidFill>
                    <a:schemeClr val="bg1">
                      <a:lumMod val="50000"/>
                    </a:schemeClr>
                  </a:solidFill>
                </a:rPr>
                <a:t>Conteinarization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63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838890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Relationship </a:t>
            </a:r>
            <a:br>
              <a:rPr lang="pl-PL"/>
            </a:br>
            <a:r>
              <a:rPr lang="pl-PL"/>
              <a:t>features &lt;&gt; labels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143D633-FEE1-4BD4-0F07-DCA01506373F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4CABF6E3-D76F-D0C5-A61D-81F28DD30DAD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One day, the other features decouple (world is changing), but model is not aware of it… Its performance decreased</a:t>
              </a:r>
            </a:p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This is so called Model Drift</a:t>
              </a:r>
              <a:endParaRPr lang="pl-PL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31834BE7-62C2-1AD8-E817-855A1062A1BB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Prostokąt 20">
            <a:extLst>
              <a:ext uri="{FF2B5EF4-FFF2-40B4-BE49-F238E27FC236}">
                <a16:creationId xmlns:a16="http://schemas.microsoft.com/office/drawing/2014/main" id="{AAA7C97A-4D1F-00B7-B10C-122326B0D525}"/>
              </a:ext>
            </a:extLst>
          </p:cNvPr>
          <p:cNvSpPr/>
          <p:nvPr/>
        </p:nvSpPr>
        <p:spPr>
          <a:xfrm>
            <a:off x="4572000" y="1714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E1B8FE9A-A520-B4DA-C2EC-B16B4297A562}"/>
              </a:ext>
            </a:extLst>
          </p:cNvPr>
          <p:cNvSpPr/>
          <p:nvPr/>
        </p:nvSpPr>
        <p:spPr>
          <a:xfrm>
            <a:off x="5168900" y="1714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53943177-2F6F-7860-6F4B-16C31BDF9460}"/>
              </a:ext>
            </a:extLst>
          </p:cNvPr>
          <p:cNvSpPr/>
          <p:nvPr/>
        </p:nvSpPr>
        <p:spPr>
          <a:xfrm>
            <a:off x="5765800" y="1714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>
            <a:extLst>
              <a:ext uri="{FF2B5EF4-FFF2-40B4-BE49-F238E27FC236}">
                <a16:creationId xmlns:a16="http://schemas.microsoft.com/office/drawing/2014/main" id="{FE1378B6-7AA4-519C-367E-467F48E771CF}"/>
              </a:ext>
            </a:extLst>
          </p:cNvPr>
          <p:cNvSpPr/>
          <p:nvPr/>
        </p:nvSpPr>
        <p:spPr>
          <a:xfrm>
            <a:off x="6362700" y="1714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F949922C-E586-B9EC-E83D-2EF3BA9BAF45}"/>
              </a:ext>
            </a:extLst>
          </p:cNvPr>
          <p:cNvSpPr/>
          <p:nvPr/>
        </p:nvSpPr>
        <p:spPr>
          <a:xfrm>
            <a:off x="6959600" y="17145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EE4ECFEF-2CA2-0808-61FD-EA84ACE87C87}"/>
              </a:ext>
            </a:extLst>
          </p:cNvPr>
          <p:cNvSpPr/>
          <p:nvPr/>
        </p:nvSpPr>
        <p:spPr>
          <a:xfrm>
            <a:off x="4572000" y="2127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496AB783-2019-299F-0225-B16D36038C21}"/>
              </a:ext>
            </a:extLst>
          </p:cNvPr>
          <p:cNvSpPr/>
          <p:nvPr/>
        </p:nvSpPr>
        <p:spPr>
          <a:xfrm>
            <a:off x="5168900" y="2127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F8D20C90-A7CF-4B6A-FD6B-2F47B13B6636}"/>
              </a:ext>
            </a:extLst>
          </p:cNvPr>
          <p:cNvSpPr/>
          <p:nvPr/>
        </p:nvSpPr>
        <p:spPr>
          <a:xfrm>
            <a:off x="5765800" y="2127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Prostokąt 28">
            <a:extLst>
              <a:ext uri="{FF2B5EF4-FFF2-40B4-BE49-F238E27FC236}">
                <a16:creationId xmlns:a16="http://schemas.microsoft.com/office/drawing/2014/main" id="{57EF4B0C-E9D8-A357-C3F4-7C4325DD4016}"/>
              </a:ext>
            </a:extLst>
          </p:cNvPr>
          <p:cNvSpPr/>
          <p:nvPr/>
        </p:nvSpPr>
        <p:spPr>
          <a:xfrm>
            <a:off x="6362700" y="2127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Prostokąt 29">
            <a:extLst>
              <a:ext uri="{FF2B5EF4-FFF2-40B4-BE49-F238E27FC236}">
                <a16:creationId xmlns:a16="http://schemas.microsoft.com/office/drawing/2014/main" id="{B858DE03-E392-06A1-C933-A2239BAC7FE3}"/>
              </a:ext>
            </a:extLst>
          </p:cNvPr>
          <p:cNvSpPr/>
          <p:nvPr/>
        </p:nvSpPr>
        <p:spPr>
          <a:xfrm>
            <a:off x="6959600" y="21272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CD1A7009-8791-0D3C-9A64-4D3282606490}"/>
              </a:ext>
            </a:extLst>
          </p:cNvPr>
          <p:cNvSpPr/>
          <p:nvPr/>
        </p:nvSpPr>
        <p:spPr>
          <a:xfrm>
            <a:off x="4572000" y="2540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1DC968F9-FA32-0988-72A7-33E71189122C}"/>
              </a:ext>
            </a:extLst>
          </p:cNvPr>
          <p:cNvSpPr/>
          <p:nvPr/>
        </p:nvSpPr>
        <p:spPr>
          <a:xfrm>
            <a:off x="5168900" y="2540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50F65520-303B-673F-90F4-3CC50E17DAA6}"/>
              </a:ext>
            </a:extLst>
          </p:cNvPr>
          <p:cNvSpPr/>
          <p:nvPr/>
        </p:nvSpPr>
        <p:spPr>
          <a:xfrm>
            <a:off x="5765800" y="2540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01D70C2B-530E-CFB2-9AA9-1912DCB40B57}"/>
              </a:ext>
            </a:extLst>
          </p:cNvPr>
          <p:cNvSpPr/>
          <p:nvPr/>
        </p:nvSpPr>
        <p:spPr>
          <a:xfrm>
            <a:off x="6362700" y="2540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ostokąt 34">
            <a:extLst>
              <a:ext uri="{FF2B5EF4-FFF2-40B4-BE49-F238E27FC236}">
                <a16:creationId xmlns:a16="http://schemas.microsoft.com/office/drawing/2014/main" id="{E937F612-CF55-83D0-0B7F-6EF0D31C788A}"/>
              </a:ext>
            </a:extLst>
          </p:cNvPr>
          <p:cNvSpPr/>
          <p:nvPr/>
        </p:nvSpPr>
        <p:spPr>
          <a:xfrm>
            <a:off x="6959600" y="25400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ostokąt 35">
            <a:extLst>
              <a:ext uri="{FF2B5EF4-FFF2-40B4-BE49-F238E27FC236}">
                <a16:creationId xmlns:a16="http://schemas.microsoft.com/office/drawing/2014/main" id="{134BA02A-43D0-6D98-5F61-93C2B8C89D73}"/>
              </a:ext>
            </a:extLst>
          </p:cNvPr>
          <p:cNvSpPr/>
          <p:nvPr/>
        </p:nvSpPr>
        <p:spPr>
          <a:xfrm>
            <a:off x="4572000" y="2952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446E27A4-04F8-A9BF-E9F9-4E4DE07E6905}"/>
              </a:ext>
            </a:extLst>
          </p:cNvPr>
          <p:cNvSpPr/>
          <p:nvPr/>
        </p:nvSpPr>
        <p:spPr>
          <a:xfrm>
            <a:off x="5168900" y="2952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659FE5CD-8C77-EFF2-B152-975CC024AC6A}"/>
              </a:ext>
            </a:extLst>
          </p:cNvPr>
          <p:cNvSpPr/>
          <p:nvPr/>
        </p:nvSpPr>
        <p:spPr>
          <a:xfrm>
            <a:off x="5765800" y="2952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35FC8607-F1C3-3292-CEA3-F25B3E919F7B}"/>
              </a:ext>
            </a:extLst>
          </p:cNvPr>
          <p:cNvSpPr/>
          <p:nvPr/>
        </p:nvSpPr>
        <p:spPr>
          <a:xfrm>
            <a:off x="6362700" y="2952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2F60717B-329A-88A1-9387-32AD12C2F574}"/>
              </a:ext>
            </a:extLst>
          </p:cNvPr>
          <p:cNvSpPr/>
          <p:nvPr/>
        </p:nvSpPr>
        <p:spPr>
          <a:xfrm>
            <a:off x="6959600" y="29527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C64E96B9-52C0-9121-9BCE-A71C71C2599B}"/>
              </a:ext>
            </a:extLst>
          </p:cNvPr>
          <p:cNvSpPr/>
          <p:nvPr/>
        </p:nvSpPr>
        <p:spPr>
          <a:xfrm>
            <a:off x="4572000" y="33655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Prostokąt 41">
            <a:extLst>
              <a:ext uri="{FF2B5EF4-FFF2-40B4-BE49-F238E27FC236}">
                <a16:creationId xmlns:a16="http://schemas.microsoft.com/office/drawing/2014/main" id="{8C9F1E25-957F-71D9-2E12-59D8E6F86DF6}"/>
              </a:ext>
            </a:extLst>
          </p:cNvPr>
          <p:cNvSpPr/>
          <p:nvPr/>
        </p:nvSpPr>
        <p:spPr>
          <a:xfrm>
            <a:off x="5168900" y="3365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Prostokąt 42">
            <a:extLst>
              <a:ext uri="{FF2B5EF4-FFF2-40B4-BE49-F238E27FC236}">
                <a16:creationId xmlns:a16="http://schemas.microsoft.com/office/drawing/2014/main" id="{18314F99-0D48-43E8-C61A-7BA72F09A4EB}"/>
              </a:ext>
            </a:extLst>
          </p:cNvPr>
          <p:cNvSpPr/>
          <p:nvPr/>
        </p:nvSpPr>
        <p:spPr>
          <a:xfrm>
            <a:off x="5765800" y="3365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AB1354C-90B2-77FA-4DB1-7448EEA792A4}"/>
              </a:ext>
            </a:extLst>
          </p:cNvPr>
          <p:cNvSpPr/>
          <p:nvPr/>
        </p:nvSpPr>
        <p:spPr>
          <a:xfrm>
            <a:off x="6362700" y="33655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F3EACDC1-32E5-4070-BBF0-DB057F1DE701}"/>
              </a:ext>
            </a:extLst>
          </p:cNvPr>
          <p:cNvSpPr/>
          <p:nvPr/>
        </p:nvSpPr>
        <p:spPr>
          <a:xfrm>
            <a:off x="6959600" y="33655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CD675E5F-37CF-D5B2-6477-4C02A1B9CFB0}"/>
              </a:ext>
            </a:extLst>
          </p:cNvPr>
          <p:cNvSpPr/>
          <p:nvPr/>
        </p:nvSpPr>
        <p:spPr>
          <a:xfrm>
            <a:off x="4572000" y="37782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D356B726-8B2B-9DB8-3347-FF6454C858B7}"/>
              </a:ext>
            </a:extLst>
          </p:cNvPr>
          <p:cNvSpPr/>
          <p:nvPr/>
        </p:nvSpPr>
        <p:spPr>
          <a:xfrm>
            <a:off x="5168900" y="3778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6E9F4CB7-486A-8FD2-27FF-F32833DABC85}"/>
              </a:ext>
            </a:extLst>
          </p:cNvPr>
          <p:cNvSpPr/>
          <p:nvPr/>
        </p:nvSpPr>
        <p:spPr>
          <a:xfrm>
            <a:off x="5765800" y="3778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48">
            <a:extLst>
              <a:ext uri="{FF2B5EF4-FFF2-40B4-BE49-F238E27FC236}">
                <a16:creationId xmlns:a16="http://schemas.microsoft.com/office/drawing/2014/main" id="{56F9F3AA-81C1-1312-63E3-91733D612360}"/>
              </a:ext>
            </a:extLst>
          </p:cNvPr>
          <p:cNvSpPr/>
          <p:nvPr/>
        </p:nvSpPr>
        <p:spPr>
          <a:xfrm>
            <a:off x="6362700" y="37782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B2E035A0-707C-01DC-BB24-65AA601FE9D6}"/>
              </a:ext>
            </a:extLst>
          </p:cNvPr>
          <p:cNvSpPr/>
          <p:nvPr/>
        </p:nvSpPr>
        <p:spPr>
          <a:xfrm>
            <a:off x="6959600" y="37782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D3FCF096-B1EE-6F11-D8AE-8F71CAB0A876}"/>
              </a:ext>
            </a:extLst>
          </p:cNvPr>
          <p:cNvSpPr/>
          <p:nvPr/>
        </p:nvSpPr>
        <p:spPr>
          <a:xfrm>
            <a:off x="4572000" y="419100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Prostokąt 51">
            <a:extLst>
              <a:ext uri="{FF2B5EF4-FFF2-40B4-BE49-F238E27FC236}">
                <a16:creationId xmlns:a16="http://schemas.microsoft.com/office/drawing/2014/main" id="{AD1A7F7D-D5A1-7F68-1EFF-3BA60719761A}"/>
              </a:ext>
            </a:extLst>
          </p:cNvPr>
          <p:cNvSpPr/>
          <p:nvPr/>
        </p:nvSpPr>
        <p:spPr>
          <a:xfrm>
            <a:off x="5168900" y="4191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Prostokąt 52">
            <a:extLst>
              <a:ext uri="{FF2B5EF4-FFF2-40B4-BE49-F238E27FC236}">
                <a16:creationId xmlns:a16="http://schemas.microsoft.com/office/drawing/2014/main" id="{9155500B-8D2F-AB90-87DF-785EF93DB2D2}"/>
              </a:ext>
            </a:extLst>
          </p:cNvPr>
          <p:cNvSpPr/>
          <p:nvPr/>
        </p:nvSpPr>
        <p:spPr>
          <a:xfrm>
            <a:off x="5765800" y="4191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>
            <a:extLst>
              <a:ext uri="{FF2B5EF4-FFF2-40B4-BE49-F238E27FC236}">
                <a16:creationId xmlns:a16="http://schemas.microsoft.com/office/drawing/2014/main" id="{D6A0CEAE-BABC-9606-3428-28CC56389188}"/>
              </a:ext>
            </a:extLst>
          </p:cNvPr>
          <p:cNvSpPr/>
          <p:nvPr/>
        </p:nvSpPr>
        <p:spPr>
          <a:xfrm>
            <a:off x="6362700" y="419100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Prostokąt 54">
            <a:extLst>
              <a:ext uri="{FF2B5EF4-FFF2-40B4-BE49-F238E27FC236}">
                <a16:creationId xmlns:a16="http://schemas.microsoft.com/office/drawing/2014/main" id="{91E3DFFA-8F88-A255-306D-C0246BD52B44}"/>
              </a:ext>
            </a:extLst>
          </p:cNvPr>
          <p:cNvSpPr/>
          <p:nvPr/>
        </p:nvSpPr>
        <p:spPr>
          <a:xfrm>
            <a:off x="6959600" y="419100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Prostokąt 55">
            <a:extLst>
              <a:ext uri="{FF2B5EF4-FFF2-40B4-BE49-F238E27FC236}">
                <a16:creationId xmlns:a16="http://schemas.microsoft.com/office/drawing/2014/main" id="{771B2E25-C9B9-D7D7-4CFF-ECB9798DE197}"/>
              </a:ext>
            </a:extLst>
          </p:cNvPr>
          <p:cNvSpPr/>
          <p:nvPr/>
        </p:nvSpPr>
        <p:spPr>
          <a:xfrm>
            <a:off x="4572000" y="4603750"/>
            <a:ext cx="571500" cy="355600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0B7A9774-14BA-69E8-FE96-DF49113A7C86}"/>
              </a:ext>
            </a:extLst>
          </p:cNvPr>
          <p:cNvSpPr/>
          <p:nvPr/>
        </p:nvSpPr>
        <p:spPr>
          <a:xfrm>
            <a:off x="5168900" y="4603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12B94DDD-E2EE-1C7D-150B-2FDCD849DB9E}"/>
              </a:ext>
            </a:extLst>
          </p:cNvPr>
          <p:cNvSpPr/>
          <p:nvPr/>
        </p:nvSpPr>
        <p:spPr>
          <a:xfrm>
            <a:off x="5765800" y="4603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Prostokąt 58">
            <a:extLst>
              <a:ext uri="{FF2B5EF4-FFF2-40B4-BE49-F238E27FC236}">
                <a16:creationId xmlns:a16="http://schemas.microsoft.com/office/drawing/2014/main" id="{014DC364-F515-22A5-1631-5042ECE56064}"/>
              </a:ext>
            </a:extLst>
          </p:cNvPr>
          <p:cNvSpPr/>
          <p:nvPr/>
        </p:nvSpPr>
        <p:spPr>
          <a:xfrm>
            <a:off x="6362700" y="4603750"/>
            <a:ext cx="571500" cy="355600"/>
          </a:xfrm>
          <a:prstGeom prst="rect">
            <a:avLst/>
          </a:prstGeom>
          <a:solidFill>
            <a:schemeClr val="accent6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Prostokąt 59">
            <a:extLst>
              <a:ext uri="{FF2B5EF4-FFF2-40B4-BE49-F238E27FC236}">
                <a16:creationId xmlns:a16="http://schemas.microsoft.com/office/drawing/2014/main" id="{B1ED3FA5-59D2-61F0-E1D6-6350BDC81035}"/>
              </a:ext>
            </a:extLst>
          </p:cNvPr>
          <p:cNvSpPr/>
          <p:nvPr/>
        </p:nvSpPr>
        <p:spPr>
          <a:xfrm>
            <a:off x="6959600" y="4603750"/>
            <a:ext cx="571500" cy="355600"/>
          </a:xfrm>
          <a:prstGeom prst="rect">
            <a:avLst/>
          </a:prstGeom>
          <a:solidFill>
            <a:schemeClr val="accent4"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266986A4-2A2E-B823-3787-5BEE8A3A38BA}"/>
              </a:ext>
            </a:extLst>
          </p:cNvPr>
          <p:cNvSpPr/>
          <p:nvPr/>
        </p:nvSpPr>
        <p:spPr>
          <a:xfrm>
            <a:off x="7721600" y="17145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6EBE440A-8141-CD35-BDE4-C5E6EB50A890}"/>
              </a:ext>
            </a:extLst>
          </p:cNvPr>
          <p:cNvSpPr/>
          <p:nvPr/>
        </p:nvSpPr>
        <p:spPr>
          <a:xfrm>
            <a:off x="7721600" y="21272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E61AE191-0D0C-0D60-C0AB-A42783EA7157}"/>
              </a:ext>
            </a:extLst>
          </p:cNvPr>
          <p:cNvSpPr/>
          <p:nvPr/>
        </p:nvSpPr>
        <p:spPr>
          <a:xfrm>
            <a:off x="7721600" y="25400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7D504EB2-5929-7C40-5BF4-7D74C19D1B7D}"/>
              </a:ext>
            </a:extLst>
          </p:cNvPr>
          <p:cNvSpPr/>
          <p:nvPr/>
        </p:nvSpPr>
        <p:spPr>
          <a:xfrm>
            <a:off x="7721600" y="29527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5E27AC36-06CA-B349-A6C3-62B7CEDB902C}"/>
              </a:ext>
            </a:extLst>
          </p:cNvPr>
          <p:cNvSpPr/>
          <p:nvPr/>
        </p:nvSpPr>
        <p:spPr>
          <a:xfrm>
            <a:off x="7721600" y="33655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48B4338E-25A4-8536-9166-2979864642DB}"/>
              </a:ext>
            </a:extLst>
          </p:cNvPr>
          <p:cNvSpPr/>
          <p:nvPr/>
        </p:nvSpPr>
        <p:spPr>
          <a:xfrm>
            <a:off x="7721600" y="37782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E1AFF268-8D90-A8FB-9665-4F16F259B55E}"/>
              </a:ext>
            </a:extLst>
          </p:cNvPr>
          <p:cNvSpPr/>
          <p:nvPr/>
        </p:nvSpPr>
        <p:spPr>
          <a:xfrm>
            <a:off x="7721600" y="419100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3C096310-39DC-05E4-A1B6-2267987471CF}"/>
              </a:ext>
            </a:extLst>
          </p:cNvPr>
          <p:cNvSpPr/>
          <p:nvPr/>
        </p:nvSpPr>
        <p:spPr>
          <a:xfrm>
            <a:off x="7721600" y="4603750"/>
            <a:ext cx="571500" cy="35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5" name="Grupa 14">
            <a:extLst>
              <a:ext uri="{FF2B5EF4-FFF2-40B4-BE49-F238E27FC236}">
                <a16:creationId xmlns:a16="http://schemas.microsoft.com/office/drawing/2014/main" id="{C0B73506-082B-0477-7C5F-8CDDE9B85435}"/>
              </a:ext>
            </a:extLst>
          </p:cNvPr>
          <p:cNvGrpSpPr/>
          <p:nvPr/>
        </p:nvGrpSpPr>
        <p:grpSpPr>
          <a:xfrm>
            <a:off x="7245350" y="1155700"/>
            <a:ext cx="755650" cy="571500"/>
            <a:chOff x="7245350" y="1155700"/>
            <a:chExt cx="755650" cy="571500"/>
          </a:xfrm>
        </p:grpSpPr>
        <p:cxnSp>
          <p:nvCxnSpPr>
            <p:cNvPr id="3" name="Łącznik prosty 2">
              <a:extLst>
                <a:ext uri="{FF2B5EF4-FFF2-40B4-BE49-F238E27FC236}">
                  <a16:creationId xmlns:a16="http://schemas.microsoft.com/office/drawing/2014/main" id="{5CACEAD5-9E8A-EA78-8A64-70B5243E0B50}"/>
                </a:ext>
              </a:extLst>
            </p:cNvPr>
            <p:cNvCxnSpPr>
              <a:cxnSpLocks/>
            </p:cNvCxnSpPr>
            <p:nvPr/>
          </p:nvCxnSpPr>
          <p:spPr>
            <a:xfrm>
              <a:off x="7245350" y="1155700"/>
              <a:ext cx="75565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Łącznik prosty ze strzałką 11">
              <a:extLst>
                <a:ext uri="{FF2B5EF4-FFF2-40B4-BE49-F238E27FC236}">
                  <a16:creationId xmlns:a16="http://schemas.microsoft.com/office/drawing/2014/main" id="{82C29BFC-9677-8FDB-9240-1CE585A98937}"/>
                </a:ext>
              </a:extLst>
            </p:cNvPr>
            <p:cNvCxnSpPr>
              <a:cxnSpLocks/>
            </p:cNvCxnSpPr>
            <p:nvPr/>
          </p:nvCxnSpPr>
          <p:spPr>
            <a:xfrm>
              <a:off x="7245350" y="1155700"/>
              <a:ext cx="0" cy="55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BA028725-CAEE-EA46-C0FD-A76086C1651C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1168400"/>
              <a:ext cx="0" cy="558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22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 in the data source</a:t>
            </a:r>
          </a:p>
        </p:txBody>
      </p:sp>
      <p:cxnSp>
        <p:nvCxnSpPr>
          <p:cNvPr id="2" name="Łącznik prosty ze strzałką 1">
            <a:extLst>
              <a:ext uri="{FF2B5EF4-FFF2-40B4-BE49-F238E27FC236}">
                <a16:creationId xmlns:a16="http://schemas.microsoft.com/office/drawing/2014/main" id="{D6F22AC8-6399-339E-79A5-2BC27C4C10E1}"/>
              </a:ext>
            </a:extLst>
          </p:cNvPr>
          <p:cNvCxnSpPr>
            <a:cxnSpLocks/>
          </p:cNvCxnSpPr>
          <p:nvPr/>
        </p:nvCxnSpPr>
        <p:spPr>
          <a:xfrm>
            <a:off x="4685861" y="2458222"/>
            <a:ext cx="629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E2EA0ADF-DCA0-B2F5-5468-7903C08BA161}"/>
              </a:ext>
            </a:extLst>
          </p:cNvPr>
          <p:cNvCxnSpPr>
            <a:cxnSpLocks/>
          </p:cNvCxnSpPr>
          <p:nvPr/>
        </p:nvCxnSpPr>
        <p:spPr>
          <a:xfrm>
            <a:off x="6776958" y="2463955"/>
            <a:ext cx="667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8">
            <a:extLst>
              <a:ext uri="{FF2B5EF4-FFF2-40B4-BE49-F238E27FC236}">
                <a16:creationId xmlns:a16="http://schemas.microsoft.com/office/drawing/2014/main" id="{A690DBC6-3167-9372-BB13-E24418CF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39" y="2085622"/>
            <a:ext cx="1033292" cy="745200"/>
          </a:xfrm>
          <a:custGeom>
            <a:avLst/>
            <a:gdLst>
              <a:gd name="connsiteX0" fmla="*/ 418762 w 547596"/>
              <a:gd name="connsiteY0" fmla="*/ 334232 h 394921"/>
              <a:gd name="connsiteX1" fmla="*/ 509742 w 547596"/>
              <a:gd name="connsiteY1" fmla="*/ 334232 h 394921"/>
              <a:gd name="connsiteX2" fmla="*/ 517053 w 547596"/>
              <a:gd name="connsiteY2" fmla="*/ 341420 h 394921"/>
              <a:gd name="connsiteX3" fmla="*/ 509742 w 547596"/>
              <a:gd name="connsiteY3" fmla="*/ 348208 h 394921"/>
              <a:gd name="connsiteX4" fmla="*/ 418762 w 547596"/>
              <a:gd name="connsiteY4" fmla="*/ 348208 h 394921"/>
              <a:gd name="connsiteX5" fmla="*/ 411451 w 547596"/>
              <a:gd name="connsiteY5" fmla="*/ 341420 h 394921"/>
              <a:gd name="connsiteX6" fmla="*/ 418762 w 547596"/>
              <a:gd name="connsiteY6" fmla="*/ 334232 h 394921"/>
              <a:gd name="connsiteX7" fmla="*/ 190602 w 547596"/>
              <a:gd name="connsiteY7" fmla="*/ 334232 h 394921"/>
              <a:gd name="connsiteX8" fmla="*/ 373165 w 547596"/>
              <a:gd name="connsiteY8" fmla="*/ 334232 h 394921"/>
              <a:gd name="connsiteX9" fmla="*/ 380500 w 547596"/>
              <a:gd name="connsiteY9" fmla="*/ 341420 h 394921"/>
              <a:gd name="connsiteX10" fmla="*/ 373165 w 547596"/>
              <a:gd name="connsiteY10" fmla="*/ 348208 h 394921"/>
              <a:gd name="connsiteX11" fmla="*/ 190602 w 547596"/>
              <a:gd name="connsiteY11" fmla="*/ 348208 h 394921"/>
              <a:gd name="connsiteX12" fmla="*/ 183267 w 547596"/>
              <a:gd name="connsiteY12" fmla="*/ 341420 h 394921"/>
              <a:gd name="connsiteX13" fmla="*/ 190602 w 547596"/>
              <a:gd name="connsiteY13" fmla="*/ 334232 h 394921"/>
              <a:gd name="connsiteX14" fmla="*/ 37561 w 547596"/>
              <a:gd name="connsiteY14" fmla="*/ 334232 h 394921"/>
              <a:gd name="connsiteX15" fmla="*/ 83790 w 547596"/>
              <a:gd name="connsiteY15" fmla="*/ 334232 h 394921"/>
              <a:gd name="connsiteX16" fmla="*/ 91220 w 547596"/>
              <a:gd name="connsiteY16" fmla="*/ 341420 h 394921"/>
              <a:gd name="connsiteX17" fmla="*/ 83790 w 547596"/>
              <a:gd name="connsiteY17" fmla="*/ 348208 h 394921"/>
              <a:gd name="connsiteX18" fmla="*/ 37561 w 547596"/>
              <a:gd name="connsiteY18" fmla="*/ 348208 h 394921"/>
              <a:gd name="connsiteX19" fmla="*/ 30544 w 547596"/>
              <a:gd name="connsiteY19" fmla="*/ 341420 h 394921"/>
              <a:gd name="connsiteX20" fmla="*/ 37561 w 547596"/>
              <a:gd name="connsiteY20" fmla="*/ 334232 h 394921"/>
              <a:gd name="connsiteX21" fmla="*/ 251673 w 547596"/>
              <a:gd name="connsiteY21" fmla="*/ 289309 h 394921"/>
              <a:gd name="connsiteX22" fmla="*/ 493969 w 547596"/>
              <a:gd name="connsiteY22" fmla="*/ 289309 h 394921"/>
              <a:gd name="connsiteX23" fmla="*/ 500881 w 547596"/>
              <a:gd name="connsiteY23" fmla="*/ 296496 h 394921"/>
              <a:gd name="connsiteX24" fmla="*/ 493969 w 547596"/>
              <a:gd name="connsiteY24" fmla="*/ 303285 h 394921"/>
              <a:gd name="connsiteX25" fmla="*/ 251673 w 547596"/>
              <a:gd name="connsiteY25" fmla="*/ 303285 h 394921"/>
              <a:gd name="connsiteX26" fmla="*/ 244355 w 547596"/>
              <a:gd name="connsiteY26" fmla="*/ 296496 h 394921"/>
              <a:gd name="connsiteX27" fmla="*/ 251673 w 547596"/>
              <a:gd name="connsiteY27" fmla="*/ 289309 h 394921"/>
              <a:gd name="connsiteX28" fmla="*/ 129162 w 547596"/>
              <a:gd name="connsiteY28" fmla="*/ 289309 h 394921"/>
              <a:gd name="connsiteX29" fmla="*/ 206002 w 547596"/>
              <a:gd name="connsiteY29" fmla="*/ 289309 h 394921"/>
              <a:gd name="connsiteX30" fmla="*/ 213398 w 547596"/>
              <a:gd name="connsiteY30" fmla="*/ 296496 h 394921"/>
              <a:gd name="connsiteX31" fmla="*/ 206002 w 547596"/>
              <a:gd name="connsiteY31" fmla="*/ 303285 h 394921"/>
              <a:gd name="connsiteX32" fmla="*/ 129162 w 547596"/>
              <a:gd name="connsiteY32" fmla="*/ 303285 h 394921"/>
              <a:gd name="connsiteX33" fmla="*/ 122177 w 547596"/>
              <a:gd name="connsiteY33" fmla="*/ 296496 h 394921"/>
              <a:gd name="connsiteX34" fmla="*/ 129162 w 547596"/>
              <a:gd name="connsiteY34" fmla="*/ 289309 h 394921"/>
              <a:gd name="connsiteX35" fmla="*/ 37561 w 547596"/>
              <a:gd name="connsiteY35" fmla="*/ 289309 h 394921"/>
              <a:gd name="connsiteX36" fmla="*/ 83790 w 547596"/>
              <a:gd name="connsiteY36" fmla="*/ 289309 h 394921"/>
              <a:gd name="connsiteX37" fmla="*/ 91220 w 547596"/>
              <a:gd name="connsiteY37" fmla="*/ 296496 h 394921"/>
              <a:gd name="connsiteX38" fmla="*/ 83790 w 547596"/>
              <a:gd name="connsiteY38" fmla="*/ 303285 h 394921"/>
              <a:gd name="connsiteX39" fmla="*/ 37561 w 547596"/>
              <a:gd name="connsiteY39" fmla="*/ 303285 h 394921"/>
              <a:gd name="connsiteX40" fmla="*/ 30544 w 547596"/>
              <a:gd name="connsiteY40" fmla="*/ 296496 h 394921"/>
              <a:gd name="connsiteX41" fmla="*/ 37561 w 547596"/>
              <a:gd name="connsiteY41" fmla="*/ 289309 h 394921"/>
              <a:gd name="connsiteX42" fmla="*/ 373447 w 547596"/>
              <a:gd name="connsiteY42" fmla="*/ 242588 h 394921"/>
              <a:gd name="connsiteX43" fmla="*/ 479186 w 547596"/>
              <a:gd name="connsiteY43" fmla="*/ 242588 h 394921"/>
              <a:gd name="connsiteX44" fmla="*/ 486506 w 547596"/>
              <a:gd name="connsiteY44" fmla="*/ 249376 h 394921"/>
              <a:gd name="connsiteX45" fmla="*/ 479186 w 547596"/>
              <a:gd name="connsiteY45" fmla="*/ 256564 h 394921"/>
              <a:gd name="connsiteX46" fmla="*/ 373447 w 547596"/>
              <a:gd name="connsiteY46" fmla="*/ 256564 h 394921"/>
              <a:gd name="connsiteX47" fmla="*/ 366533 w 547596"/>
              <a:gd name="connsiteY47" fmla="*/ 249376 h 394921"/>
              <a:gd name="connsiteX48" fmla="*/ 373447 w 547596"/>
              <a:gd name="connsiteY48" fmla="*/ 242588 h 394921"/>
              <a:gd name="connsiteX49" fmla="*/ 143915 w 547596"/>
              <a:gd name="connsiteY49" fmla="*/ 242588 h 394921"/>
              <a:gd name="connsiteX50" fmla="*/ 312046 w 547596"/>
              <a:gd name="connsiteY50" fmla="*/ 242588 h 394921"/>
              <a:gd name="connsiteX51" fmla="*/ 319410 w 547596"/>
              <a:gd name="connsiteY51" fmla="*/ 249376 h 394921"/>
              <a:gd name="connsiteX52" fmla="*/ 312046 w 547596"/>
              <a:gd name="connsiteY52" fmla="*/ 256564 h 394921"/>
              <a:gd name="connsiteX53" fmla="*/ 143915 w 547596"/>
              <a:gd name="connsiteY53" fmla="*/ 256564 h 394921"/>
              <a:gd name="connsiteX54" fmla="*/ 136552 w 547596"/>
              <a:gd name="connsiteY54" fmla="*/ 249376 h 394921"/>
              <a:gd name="connsiteX55" fmla="*/ 143915 w 547596"/>
              <a:gd name="connsiteY55" fmla="*/ 242588 h 394921"/>
              <a:gd name="connsiteX56" fmla="*/ 37561 w 547596"/>
              <a:gd name="connsiteY56" fmla="*/ 242588 h 394921"/>
              <a:gd name="connsiteX57" fmla="*/ 83790 w 547596"/>
              <a:gd name="connsiteY57" fmla="*/ 242588 h 394921"/>
              <a:gd name="connsiteX58" fmla="*/ 91220 w 547596"/>
              <a:gd name="connsiteY58" fmla="*/ 249376 h 394921"/>
              <a:gd name="connsiteX59" fmla="*/ 83790 w 547596"/>
              <a:gd name="connsiteY59" fmla="*/ 256564 h 394921"/>
              <a:gd name="connsiteX60" fmla="*/ 37561 w 547596"/>
              <a:gd name="connsiteY60" fmla="*/ 256564 h 394921"/>
              <a:gd name="connsiteX61" fmla="*/ 30544 w 547596"/>
              <a:gd name="connsiteY61" fmla="*/ 249376 h 394921"/>
              <a:gd name="connsiteX62" fmla="*/ 37561 w 547596"/>
              <a:gd name="connsiteY62" fmla="*/ 242588 h 394921"/>
              <a:gd name="connsiteX63" fmla="*/ 312334 w 547596"/>
              <a:gd name="connsiteY63" fmla="*/ 197663 h 394921"/>
              <a:gd name="connsiteX64" fmla="*/ 418528 w 547596"/>
              <a:gd name="connsiteY64" fmla="*/ 197663 h 394921"/>
              <a:gd name="connsiteX65" fmla="*/ 425419 w 547596"/>
              <a:gd name="connsiteY65" fmla="*/ 204850 h 394921"/>
              <a:gd name="connsiteX66" fmla="*/ 418528 w 547596"/>
              <a:gd name="connsiteY66" fmla="*/ 211639 h 394921"/>
              <a:gd name="connsiteX67" fmla="*/ 312334 w 547596"/>
              <a:gd name="connsiteY67" fmla="*/ 211639 h 394921"/>
              <a:gd name="connsiteX68" fmla="*/ 305444 w 547596"/>
              <a:gd name="connsiteY68" fmla="*/ 204850 h 394921"/>
              <a:gd name="connsiteX69" fmla="*/ 312334 w 547596"/>
              <a:gd name="connsiteY69" fmla="*/ 197663 h 394921"/>
              <a:gd name="connsiteX70" fmla="*/ 129074 w 547596"/>
              <a:gd name="connsiteY70" fmla="*/ 197663 h 394921"/>
              <a:gd name="connsiteX71" fmla="*/ 265800 w 547596"/>
              <a:gd name="connsiteY71" fmla="*/ 197663 h 394921"/>
              <a:gd name="connsiteX72" fmla="*/ 272697 w 547596"/>
              <a:gd name="connsiteY72" fmla="*/ 204850 h 394921"/>
              <a:gd name="connsiteX73" fmla="*/ 265800 w 547596"/>
              <a:gd name="connsiteY73" fmla="*/ 211639 h 394921"/>
              <a:gd name="connsiteX74" fmla="*/ 129074 w 547596"/>
              <a:gd name="connsiteY74" fmla="*/ 211639 h 394921"/>
              <a:gd name="connsiteX75" fmla="*/ 122177 w 547596"/>
              <a:gd name="connsiteY75" fmla="*/ 204850 h 394921"/>
              <a:gd name="connsiteX76" fmla="*/ 129074 w 547596"/>
              <a:gd name="connsiteY76" fmla="*/ 197663 h 394921"/>
              <a:gd name="connsiteX77" fmla="*/ 37561 w 547596"/>
              <a:gd name="connsiteY77" fmla="*/ 197663 h 394921"/>
              <a:gd name="connsiteX78" fmla="*/ 83790 w 547596"/>
              <a:gd name="connsiteY78" fmla="*/ 197663 h 394921"/>
              <a:gd name="connsiteX79" fmla="*/ 91220 w 547596"/>
              <a:gd name="connsiteY79" fmla="*/ 204850 h 394921"/>
              <a:gd name="connsiteX80" fmla="*/ 83790 w 547596"/>
              <a:gd name="connsiteY80" fmla="*/ 211639 h 394921"/>
              <a:gd name="connsiteX81" fmla="*/ 37561 w 547596"/>
              <a:gd name="connsiteY81" fmla="*/ 211639 h 394921"/>
              <a:gd name="connsiteX82" fmla="*/ 30544 w 547596"/>
              <a:gd name="connsiteY82" fmla="*/ 204850 h 394921"/>
              <a:gd name="connsiteX83" fmla="*/ 37561 w 547596"/>
              <a:gd name="connsiteY83" fmla="*/ 197663 h 394921"/>
              <a:gd name="connsiteX84" fmla="*/ 387838 w 547596"/>
              <a:gd name="connsiteY84" fmla="*/ 150943 h 394921"/>
              <a:gd name="connsiteX85" fmla="*/ 479575 w 547596"/>
              <a:gd name="connsiteY85" fmla="*/ 150943 h 394921"/>
              <a:gd name="connsiteX86" fmla="*/ 486506 w 547596"/>
              <a:gd name="connsiteY86" fmla="*/ 157731 h 394921"/>
              <a:gd name="connsiteX87" fmla="*/ 479575 w 547596"/>
              <a:gd name="connsiteY87" fmla="*/ 164919 h 394921"/>
              <a:gd name="connsiteX88" fmla="*/ 387838 w 547596"/>
              <a:gd name="connsiteY88" fmla="*/ 164919 h 394921"/>
              <a:gd name="connsiteX89" fmla="*/ 380907 w 547596"/>
              <a:gd name="connsiteY89" fmla="*/ 157731 h 394921"/>
              <a:gd name="connsiteX90" fmla="*/ 387838 w 547596"/>
              <a:gd name="connsiteY90" fmla="*/ 150943 h 394921"/>
              <a:gd name="connsiteX91" fmla="*/ 159650 w 547596"/>
              <a:gd name="connsiteY91" fmla="*/ 150943 h 394921"/>
              <a:gd name="connsiteX92" fmla="*/ 342620 w 547596"/>
              <a:gd name="connsiteY92" fmla="*/ 150943 h 394921"/>
              <a:gd name="connsiteX93" fmla="*/ 349955 w 547596"/>
              <a:gd name="connsiteY93" fmla="*/ 157731 h 394921"/>
              <a:gd name="connsiteX94" fmla="*/ 342620 w 547596"/>
              <a:gd name="connsiteY94" fmla="*/ 164919 h 394921"/>
              <a:gd name="connsiteX95" fmla="*/ 159650 w 547596"/>
              <a:gd name="connsiteY95" fmla="*/ 164919 h 394921"/>
              <a:gd name="connsiteX96" fmla="*/ 152722 w 547596"/>
              <a:gd name="connsiteY96" fmla="*/ 157731 h 394921"/>
              <a:gd name="connsiteX97" fmla="*/ 159650 w 547596"/>
              <a:gd name="connsiteY97" fmla="*/ 150943 h 394921"/>
              <a:gd name="connsiteX98" fmla="*/ 37561 w 547596"/>
              <a:gd name="connsiteY98" fmla="*/ 150943 h 394921"/>
              <a:gd name="connsiteX99" fmla="*/ 83790 w 547596"/>
              <a:gd name="connsiteY99" fmla="*/ 150943 h 394921"/>
              <a:gd name="connsiteX100" fmla="*/ 91220 w 547596"/>
              <a:gd name="connsiteY100" fmla="*/ 157731 h 394921"/>
              <a:gd name="connsiteX101" fmla="*/ 83790 w 547596"/>
              <a:gd name="connsiteY101" fmla="*/ 164919 h 394921"/>
              <a:gd name="connsiteX102" fmla="*/ 37561 w 547596"/>
              <a:gd name="connsiteY102" fmla="*/ 164919 h 394921"/>
              <a:gd name="connsiteX103" fmla="*/ 30544 w 547596"/>
              <a:gd name="connsiteY103" fmla="*/ 157731 h 394921"/>
              <a:gd name="connsiteX104" fmla="*/ 37561 w 547596"/>
              <a:gd name="connsiteY104" fmla="*/ 150943 h 394921"/>
              <a:gd name="connsiteX105" fmla="*/ 373430 w 547596"/>
              <a:gd name="connsiteY105" fmla="*/ 106020 h 394921"/>
              <a:gd name="connsiteX106" fmla="*/ 434287 w 547596"/>
              <a:gd name="connsiteY106" fmla="*/ 106020 h 394921"/>
              <a:gd name="connsiteX107" fmla="*/ 441589 w 547596"/>
              <a:gd name="connsiteY107" fmla="*/ 113207 h 394921"/>
              <a:gd name="connsiteX108" fmla="*/ 434287 w 547596"/>
              <a:gd name="connsiteY108" fmla="*/ 119996 h 394921"/>
              <a:gd name="connsiteX109" fmla="*/ 373430 w 547596"/>
              <a:gd name="connsiteY109" fmla="*/ 119996 h 394921"/>
              <a:gd name="connsiteX110" fmla="*/ 366533 w 547596"/>
              <a:gd name="connsiteY110" fmla="*/ 113207 h 394921"/>
              <a:gd name="connsiteX111" fmla="*/ 373430 w 547596"/>
              <a:gd name="connsiteY111" fmla="*/ 106020 h 394921"/>
              <a:gd name="connsiteX112" fmla="*/ 130881 w 547596"/>
              <a:gd name="connsiteY112" fmla="*/ 106020 h 394921"/>
              <a:gd name="connsiteX113" fmla="*/ 312098 w 547596"/>
              <a:gd name="connsiteY113" fmla="*/ 106020 h 394921"/>
              <a:gd name="connsiteX114" fmla="*/ 319412 w 547596"/>
              <a:gd name="connsiteY114" fmla="*/ 113207 h 394921"/>
              <a:gd name="connsiteX115" fmla="*/ 312098 w 547596"/>
              <a:gd name="connsiteY115" fmla="*/ 119996 h 394921"/>
              <a:gd name="connsiteX116" fmla="*/ 130881 w 547596"/>
              <a:gd name="connsiteY116" fmla="*/ 119996 h 394921"/>
              <a:gd name="connsiteX117" fmla="*/ 123974 w 547596"/>
              <a:gd name="connsiteY117" fmla="*/ 113207 h 394921"/>
              <a:gd name="connsiteX118" fmla="*/ 130881 w 547596"/>
              <a:gd name="connsiteY118" fmla="*/ 106020 h 394921"/>
              <a:gd name="connsiteX119" fmla="*/ 37561 w 547596"/>
              <a:gd name="connsiteY119" fmla="*/ 106020 h 394921"/>
              <a:gd name="connsiteX120" fmla="*/ 83790 w 547596"/>
              <a:gd name="connsiteY120" fmla="*/ 106020 h 394921"/>
              <a:gd name="connsiteX121" fmla="*/ 91220 w 547596"/>
              <a:gd name="connsiteY121" fmla="*/ 113207 h 394921"/>
              <a:gd name="connsiteX122" fmla="*/ 83790 w 547596"/>
              <a:gd name="connsiteY122" fmla="*/ 119996 h 394921"/>
              <a:gd name="connsiteX123" fmla="*/ 37561 w 547596"/>
              <a:gd name="connsiteY123" fmla="*/ 119996 h 394921"/>
              <a:gd name="connsiteX124" fmla="*/ 30544 w 547596"/>
              <a:gd name="connsiteY124" fmla="*/ 113207 h 394921"/>
              <a:gd name="connsiteX125" fmla="*/ 37561 w 547596"/>
              <a:gd name="connsiteY125" fmla="*/ 106020 h 394921"/>
              <a:gd name="connsiteX126" fmla="*/ 14260 w 547596"/>
              <a:gd name="connsiteY126" fmla="*/ 77356 h 394921"/>
              <a:gd name="connsiteX127" fmla="*/ 14260 w 547596"/>
              <a:gd name="connsiteY127" fmla="*/ 367236 h 394921"/>
              <a:gd name="connsiteX128" fmla="*/ 31780 w 547596"/>
              <a:gd name="connsiteY128" fmla="*/ 380264 h 394921"/>
              <a:gd name="connsiteX129" fmla="*/ 515816 w 547596"/>
              <a:gd name="connsiteY129" fmla="*/ 380264 h 394921"/>
              <a:gd name="connsiteX130" fmla="*/ 533335 w 547596"/>
              <a:gd name="connsiteY130" fmla="*/ 367236 h 394921"/>
              <a:gd name="connsiteX131" fmla="*/ 533335 w 547596"/>
              <a:gd name="connsiteY131" fmla="*/ 77356 h 394921"/>
              <a:gd name="connsiteX132" fmla="*/ 129868 w 547596"/>
              <a:gd name="connsiteY132" fmla="*/ 26954 h 394921"/>
              <a:gd name="connsiteX133" fmla="*/ 139750 w 547596"/>
              <a:gd name="connsiteY133" fmla="*/ 37125 h 394921"/>
              <a:gd name="connsiteX134" fmla="*/ 129868 w 547596"/>
              <a:gd name="connsiteY134" fmla="*/ 48110 h 394921"/>
              <a:gd name="connsiteX135" fmla="*/ 120381 w 547596"/>
              <a:gd name="connsiteY135" fmla="*/ 37125 h 394921"/>
              <a:gd name="connsiteX136" fmla="*/ 129868 w 547596"/>
              <a:gd name="connsiteY136" fmla="*/ 26954 h 394921"/>
              <a:gd name="connsiteX137" fmla="*/ 89836 w 547596"/>
              <a:gd name="connsiteY137" fmla="*/ 26954 h 394921"/>
              <a:gd name="connsiteX138" fmla="*/ 100202 w 547596"/>
              <a:gd name="connsiteY138" fmla="*/ 37125 h 394921"/>
              <a:gd name="connsiteX139" fmla="*/ 89836 w 547596"/>
              <a:gd name="connsiteY139" fmla="*/ 48110 h 394921"/>
              <a:gd name="connsiteX140" fmla="*/ 79056 w 547596"/>
              <a:gd name="connsiteY140" fmla="*/ 37125 h 394921"/>
              <a:gd name="connsiteX141" fmla="*/ 89836 w 547596"/>
              <a:gd name="connsiteY141" fmla="*/ 26954 h 394921"/>
              <a:gd name="connsiteX142" fmla="*/ 48299 w 547596"/>
              <a:gd name="connsiteY142" fmla="*/ 26954 h 394921"/>
              <a:gd name="connsiteX143" fmla="*/ 58868 w 547596"/>
              <a:gd name="connsiteY143" fmla="*/ 37125 h 394921"/>
              <a:gd name="connsiteX144" fmla="*/ 48299 w 547596"/>
              <a:gd name="connsiteY144" fmla="*/ 48110 h 394921"/>
              <a:gd name="connsiteX145" fmla="*/ 37730 w 547596"/>
              <a:gd name="connsiteY145" fmla="*/ 37125 h 394921"/>
              <a:gd name="connsiteX146" fmla="*/ 48299 w 547596"/>
              <a:gd name="connsiteY146" fmla="*/ 26954 h 394921"/>
              <a:gd name="connsiteX147" fmla="*/ 31780 w 547596"/>
              <a:gd name="connsiteY147" fmla="*/ 14250 h 394921"/>
              <a:gd name="connsiteX148" fmla="*/ 14260 w 547596"/>
              <a:gd name="connsiteY148" fmla="*/ 32164 h 394921"/>
              <a:gd name="connsiteX149" fmla="*/ 14260 w 547596"/>
              <a:gd name="connsiteY149" fmla="*/ 63106 h 394921"/>
              <a:gd name="connsiteX150" fmla="*/ 533335 w 547596"/>
              <a:gd name="connsiteY150" fmla="*/ 63106 h 394921"/>
              <a:gd name="connsiteX151" fmla="*/ 533335 w 547596"/>
              <a:gd name="connsiteY151" fmla="*/ 32164 h 394921"/>
              <a:gd name="connsiteX152" fmla="*/ 515816 w 547596"/>
              <a:gd name="connsiteY152" fmla="*/ 14250 h 394921"/>
              <a:gd name="connsiteX153" fmla="*/ 31780 w 547596"/>
              <a:gd name="connsiteY153" fmla="*/ 0 h 394921"/>
              <a:gd name="connsiteX154" fmla="*/ 515816 w 547596"/>
              <a:gd name="connsiteY154" fmla="*/ 0 h 394921"/>
              <a:gd name="connsiteX155" fmla="*/ 547596 w 547596"/>
              <a:gd name="connsiteY155" fmla="*/ 32164 h 394921"/>
              <a:gd name="connsiteX156" fmla="*/ 547596 w 547596"/>
              <a:gd name="connsiteY156" fmla="*/ 367236 h 394921"/>
              <a:gd name="connsiteX157" fmla="*/ 515816 w 547596"/>
              <a:gd name="connsiteY157" fmla="*/ 394921 h 394921"/>
              <a:gd name="connsiteX158" fmla="*/ 31780 w 547596"/>
              <a:gd name="connsiteY158" fmla="*/ 394921 h 394921"/>
              <a:gd name="connsiteX159" fmla="*/ 0 w 547596"/>
              <a:gd name="connsiteY159" fmla="*/ 367236 h 394921"/>
              <a:gd name="connsiteX160" fmla="*/ 0 w 547596"/>
              <a:gd name="connsiteY160" fmla="*/ 32164 h 394921"/>
              <a:gd name="connsiteX161" fmla="*/ 31780 w 547596"/>
              <a:gd name="connsiteY161" fmla="*/ 0 h 39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547596" h="394921">
                <a:moveTo>
                  <a:pt x="418762" y="334232"/>
                </a:moveTo>
                <a:lnTo>
                  <a:pt x="509742" y="334232"/>
                </a:lnTo>
                <a:cubicBezTo>
                  <a:pt x="513804" y="334232"/>
                  <a:pt x="517053" y="337427"/>
                  <a:pt x="517053" y="341420"/>
                </a:cubicBezTo>
                <a:cubicBezTo>
                  <a:pt x="517053" y="345013"/>
                  <a:pt x="513804" y="348208"/>
                  <a:pt x="509742" y="348208"/>
                </a:cubicBezTo>
                <a:lnTo>
                  <a:pt x="418762" y="348208"/>
                </a:lnTo>
                <a:cubicBezTo>
                  <a:pt x="414700" y="348208"/>
                  <a:pt x="411451" y="345013"/>
                  <a:pt x="411451" y="341420"/>
                </a:cubicBezTo>
                <a:cubicBezTo>
                  <a:pt x="411451" y="337427"/>
                  <a:pt x="414700" y="334232"/>
                  <a:pt x="418762" y="334232"/>
                </a:cubicBezTo>
                <a:close/>
                <a:moveTo>
                  <a:pt x="190602" y="334232"/>
                </a:moveTo>
                <a:lnTo>
                  <a:pt x="373165" y="334232"/>
                </a:lnTo>
                <a:cubicBezTo>
                  <a:pt x="377240" y="334232"/>
                  <a:pt x="380500" y="337427"/>
                  <a:pt x="380500" y="341420"/>
                </a:cubicBezTo>
                <a:cubicBezTo>
                  <a:pt x="380500" y="345013"/>
                  <a:pt x="377240" y="348208"/>
                  <a:pt x="373165" y="348208"/>
                </a:cubicBezTo>
                <a:lnTo>
                  <a:pt x="190602" y="348208"/>
                </a:lnTo>
                <a:cubicBezTo>
                  <a:pt x="186527" y="348208"/>
                  <a:pt x="183267" y="345013"/>
                  <a:pt x="183267" y="341420"/>
                </a:cubicBezTo>
                <a:cubicBezTo>
                  <a:pt x="183267" y="337427"/>
                  <a:pt x="186527" y="334232"/>
                  <a:pt x="190602" y="334232"/>
                </a:cubicBezTo>
                <a:close/>
                <a:moveTo>
                  <a:pt x="37561" y="334232"/>
                </a:moveTo>
                <a:lnTo>
                  <a:pt x="83790" y="334232"/>
                </a:lnTo>
                <a:cubicBezTo>
                  <a:pt x="87918" y="334232"/>
                  <a:pt x="91220" y="337427"/>
                  <a:pt x="91220" y="341420"/>
                </a:cubicBezTo>
                <a:cubicBezTo>
                  <a:pt x="91220" y="345013"/>
                  <a:pt x="87918" y="348208"/>
                  <a:pt x="83790" y="348208"/>
                </a:cubicBezTo>
                <a:lnTo>
                  <a:pt x="37561" y="348208"/>
                </a:lnTo>
                <a:cubicBezTo>
                  <a:pt x="33433" y="348208"/>
                  <a:pt x="30544" y="345013"/>
                  <a:pt x="30544" y="341420"/>
                </a:cubicBezTo>
                <a:cubicBezTo>
                  <a:pt x="30544" y="337427"/>
                  <a:pt x="33433" y="334232"/>
                  <a:pt x="37561" y="334232"/>
                </a:cubicBezTo>
                <a:close/>
                <a:moveTo>
                  <a:pt x="251673" y="289309"/>
                </a:moveTo>
                <a:lnTo>
                  <a:pt x="493969" y="289309"/>
                </a:lnTo>
                <a:cubicBezTo>
                  <a:pt x="497628" y="289309"/>
                  <a:pt x="500881" y="292503"/>
                  <a:pt x="500881" y="296496"/>
                </a:cubicBezTo>
                <a:cubicBezTo>
                  <a:pt x="500881" y="300090"/>
                  <a:pt x="497628" y="303285"/>
                  <a:pt x="493969" y="303285"/>
                </a:cubicBezTo>
                <a:lnTo>
                  <a:pt x="251673" y="303285"/>
                </a:lnTo>
                <a:cubicBezTo>
                  <a:pt x="247607" y="303285"/>
                  <a:pt x="244355" y="300090"/>
                  <a:pt x="244355" y="296496"/>
                </a:cubicBezTo>
                <a:cubicBezTo>
                  <a:pt x="244355" y="292503"/>
                  <a:pt x="247607" y="289309"/>
                  <a:pt x="251673" y="289309"/>
                </a:cubicBezTo>
                <a:close/>
                <a:moveTo>
                  <a:pt x="129162" y="289309"/>
                </a:moveTo>
                <a:lnTo>
                  <a:pt x="206002" y="289309"/>
                </a:lnTo>
                <a:cubicBezTo>
                  <a:pt x="210111" y="289309"/>
                  <a:pt x="213398" y="292503"/>
                  <a:pt x="213398" y="296496"/>
                </a:cubicBezTo>
                <a:cubicBezTo>
                  <a:pt x="213398" y="300090"/>
                  <a:pt x="210111" y="303285"/>
                  <a:pt x="206002" y="303285"/>
                </a:cubicBezTo>
                <a:lnTo>
                  <a:pt x="129162" y="303285"/>
                </a:lnTo>
                <a:cubicBezTo>
                  <a:pt x="125053" y="303285"/>
                  <a:pt x="122177" y="300090"/>
                  <a:pt x="122177" y="296496"/>
                </a:cubicBezTo>
                <a:cubicBezTo>
                  <a:pt x="122177" y="292503"/>
                  <a:pt x="125053" y="289309"/>
                  <a:pt x="129162" y="289309"/>
                </a:cubicBezTo>
                <a:close/>
                <a:moveTo>
                  <a:pt x="37561" y="289309"/>
                </a:moveTo>
                <a:lnTo>
                  <a:pt x="83790" y="289309"/>
                </a:lnTo>
                <a:cubicBezTo>
                  <a:pt x="87918" y="289309"/>
                  <a:pt x="91220" y="292503"/>
                  <a:pt x="91220" y="296496"/>
                </a:cubicBezTo>
                <a:cubicBezTo>
                  <a:pt x="91220" y="300090"/>
                  <a:pt x="87918" y="303285"/>
                  <a:pt x="83790" y="303285"/>
                </a:cubicBezTo>
                <a:lnTo>
                  <a:pt x="37561" y="303285"/>
                </a:lnTo>
                <a:cubicBezTo>
                  <a:pt x="33433" y="303285"/>
                  <a:pt x="30544" y="300090"/>
                  <a:pt x="30544" y="296496"/>
                </a:cubicBezTo>
                <a:cubicBezTo>
                  <a:pt x="30544" y="292503"/>
                  <a:pt x="33433" y="289309"/>
                  <a:pt x="37561" y="289309"/>
                </a:cubicBezTo>
                <a:close/>
                <a:moveTo>
                  <a:pt x="373447" y="242588"/>
                </a:moveTo>
                <a:lnTo>
                  <a:pt x="479186" y="242588"/>
                </a:lnTo>
                <a:cubicBezTo>
                  <a:pt x="483253" y="242588"/>
                  <a:pt x="486506" y="245782"/>
                  <a:pt x="486506" y="249376"/>
                </a:cubicBezTo>
                <a:cubicBezTo>
                  <a:pt x="486506" y="253369"/>
                  <a:pt x="483253" y="256564"/>
                  <a:pt x="479186" y="256564"/>
                </a:cubicBezTo>
                <a:lnTo>
                  <a:pt x="373447" y="256564"/>
                </a:lnTo>
                <a:cubicBezTo>
                  <a:pt x="369786" y="256564"/>
                  <a:pt x="366533" y="253369"/>
                  <a:pt x="366533" y="249376"/>
                </a:cubicBezTo>
                <a:cubicBezTo>
                  <a:pt x="366533" y="245782"/>
                  <a:pt x="369786" y="242588"/>
                  <a:pt x="373447" y="242588"/>
                </a:cubicBezTo>
                <a:close/>
                <a:moveTo>
                  <a:pt x="143915" y="242588"/>
                </a:moveTo>
                <a:lnTo>
                  <a:pt x="312046" y="242588"/>
                </a:lnTo>
                <a:cubicBezTo>
                  <a:pt x="316137" y="242588"/>
                  <a:pt x="319410" y="245782"/>
                  <a:pt x="319410" y="249376"/>
                </a:cubicBezTo>
                <a:cubicBezTo>
                  <a:pt x="319410" y="253369"/>
                  <a:pt x="316137" y="256564"/>
                  <a:pt x="312046" y="256564"/>
                </a:cubicBezTo>
                <a:lnTo>
                  <a:pt x="143915" y="256564"/>
                </a:lnTo>
                <a:cubicBezTo>
                  <a:pt x="139825" y="256564"/>
                  <a:pt x="136552" y="253369"/>
                  <a:pt x="136552" y="249376"/>
                </a:cubicBezTo>
                <a:cubicBezTo>
                  <a:pt x="136552" y="245782"/>
                  <a:pt x="139825" y="242588"/>
                  <a:pt x="143915" y="242588"/>
                </a:cubicBezTo>
                <a:close/>
                <a:moveTo>
                  <a:pt x="37561" y="242588"/>
                </a:moveTo>
                <a:lnTo>
                  <a:pt x="83790" y="242588"/>
                </a:lnTo>
                <a:cubicBezTo>
                  <a:pt x="87918" y="242588"/>
                  <a:pt x="91220" y="245782"/>
                  <a:pt x="91220" y="249376"/>
                </a:cubicBezTo>
                <a:cubicBezTo>
                  <a:pt x="91220" y="253369"/>
                  <a:pt x="87918" y="256564"/>
                  <a:pt x="83790" y="256564"/>
                </a:cubicBezTo>
                <a:lnTo>
                  <a:pt x="37561" y="256564"/>
                </a:lnTo>
                <a:cubicBezTo>
                  <a:pt x="33433" y="256564"/>
                  <a:pt x="30544" y="253369"/>
                  <a:pt x="30544" y="249376"/>
                </a:cubicBezTo>
                <a:cubicBezTo>
                  <a:pt x="30544" y="245782"/>
                  <a:pt x="33433" y="242588"/>
                  <a:pt x="37561" y="242588"/>
                </a:cubicBezTo>
                <a:close/>
                <a:moveTo>
                  <a:pt x="312334" y="197663"/>
                </a:moveTo>
                <a:lnTo>
                  <a:pt x="418528" y="197663"/>
                </a:lnTo>
                <a:cubicBezTo>
                  <a:pt x="422582" y="197663"/>
                  <a:pt x="425419" y="200857"/>
                  <a:pt x="425419" y="204850"/>
                </a:cubicBezTo>
                <a:cubicBezTo>
                  <a:pt x="425419" y="208444"/>
                  <a:pt x="422582" y="211639"/>
                  <a:pt x="418528" y="211639"/>
                </a:cubicBezTo>
                <a:lnTo>
                  <a:pt x="312334" y="211639"/>
                </a:lnTo>
                <a:cubicBezTo>
                  <a:pt x="308686" y="211639"/>
                  <a:pt x="305444" y="208444"/>
                  <a:pt x="305444" y="204850"/>
                </a:cubicBezTo>
                <a:cubicBezTo>
                  <a:pt x="305444" y="200857"/>
                  <a:pt x="308686" y="197663"/>
                  <a:pt x="312334" y="197663"/>
                </a:cubicBezTo>
                <a:close/>
                <a:moveTo>
                  <a:pt x="129074" y="197663"/>
                </a:moveTo>
                <a:lnTo>
                  <a:pt x="265800" y="197663"/>
                </a:lnTo>
                <a:cubicBezTo>
                  <a:pt x="269857" y="197663"/>
                  <a:pt x="272697" y="200857"/>
                  <a:pt x="272697" y="204850"/>
                </a:cubicBezTo>
                <a:cubicBezTo>
                  <a:pt x="272697" y="208444"/>
                  <a:pt x="269857" y="211639"/>
                  <a:pt x="265800" y="211639"/>
                </a:cubicBezTo>
                <a:lnTo>
                  <a:pt x="129074" y="211639"/>
                </a:lnTo>
                <a:cubicBezTo>
                  <a:pt x="125017" y="211639"/>
                  <a:pt x="122177" y="208444"/>
                  <a:pt x="122177" y="204850"/>
                </a:cubicBezTo>
                <a:cubicBezTo>
                  <a:pt x="122177" y="200857"/>
                  <a:pt x="125017" y="197663"/>
                  <a:pt x="129074" y="197663"/>
                </a:cubicBezTo>
                <a:close/>
                <a:moveTo>
                  <a:pt x="37561" y="197663"/>
                </a:moveTo>
                <a:lnTo>
                  <a:pt x="83790" y="197663"/>
                </a:lnTo>
                <a:cubicBezTo>
                  <a:pt x="87918" y="197663"/>
                  <a:pt x="91220" y="200857"/>
                  <a:pt x="91220" y="204850"/>
                </a:cubicBezTo>
                <a:cubicBezTo>
                  <a:pt x="91220" y="208444"/>
                  <a:pt x="87918" y="211639"/>
                  <a:pt x="83790" y="211639"/>
                </a:cubicBezTo>
                <a:lnTo>
                  <a:pt x="37561" y="211639"/>
                </a:lnTo>
                <a:cubicBezTo>
                  <a:pt x="33433" y="211639"/>
                  <a:pt x="30544" y="208444"/>
                  <a:pt x="30544" y="204850"/>
                </a:cubicBezTo>
                <a:cubicBezTo>
                  <a:pt x="30544" y="200857"/>
                  <a:pt x="33433" y="197663"/>
                  <a:pt x="37561" y="197663"/>
                </a:cubicBezTo>
                <a:close/>
                <a:moveTo>
                  <a:pt x="387838" y="150943"/>
                </a:moveTo>
                <a:lnTo>
                  <a:pt x="479575" y="150943"/>
                </a:lnTo>
                <a:cubicBezTo>
                  <a:pt x="483245" y="150943"/>
                  <a:pt x="486506" y="153738"/>
                  <a:pt x="486506" y="157731"/>
                </a:cubicBezTo>
                <a:cubicBezTo>
                  <a:pt x="486506" y="161724"/>
                  <a:pt x="483245" y="164919"/>
                  <a:pt x="479575" y="164919"/>
                </a:cubicBezTo>
                <a:lnTo>
                  <a:pt x="387838" y="164919"/>
                </a:lnTo>
                <a:cubicBezTo>
                  <a:pt x="383761" y="164919"/>
                  <a:pt x="380907" y="161724"/>
                  <a:pt x="380907" y="157731"/>
                </a:cubicBezTo>
                <a:cubicBezTo>
                  <a:pt x="380907" y="153738"/>
                  <a:pt x="383761" y="150943"/>
                  <a:pt x="387838" y="150943"/>
                </a:cubicBezTo>
                <a:close/>
                <a:moveTo>
                  <a:pt x="159650" y="150943"/>
                </a:moveTo>
                <a:lnTo>
                  <a:pt x="342620" y="150943"/>
                </a:lnTo>
                <a:cubicBezTo>
                  <a:pt x="346695" y="150943"/>
                  <a:pt x="349955" y="153738"/>
                  <a:pt x="349955" y="157731"/>
                </a:cubicBezTo>
                <a:cubicBezTo>
                  <a:pt x="349955" y="161724"/>
                  <a:pt x="346695" y="164919"/>
                  <a:pt x="342620" y="164919"/>
                </a:cubicBezTo>
                <a:lnTo>
                  <a:pt x="159650" y="164919"/>
                </a:lnTo>
                <a:cubicBezTo>
                  <a:pt x="155982" y="164919"/>
                  <a:pt x="152722" y="161724"/>
                  <a:pt x="152722" y="157731"/>
                </a:cubicBezTo>
                <a:cubicBezTo>
                  <a:pt x="152722" y="153738"/>
                  <a:pt x="155982" y="150943"/>
                  <a:pt x="159650" y="150943"/>
                </a:cubicBezTo>
                <a:close/>
                <a:moveTo>
                  <a:pt x="37561" y="150943"/>
                </a:moveTo>
                <a:lnTo>
                  <a:pt x="83790" y="150943"/>
                </a:lnTo>
                <a:cubicBezTo>
                  <a:pt x="87918" y="150943"/>
                  <a:pt x="91220" y="153738"/>
                  <a:pt x="91220" y="157731"/>
                </a:cubicBezTo>
                <a:cubicBezTo>
                  <a:pt x="91220" y="161724"/>
                  <a:pt x="87918" y="164919"/>
                  <a:pt x="83790" y="164919"/>
                </a:cubicBezTo>
                <a:lnTo>
                  <a:pt x="37561" y="164919"/>
                </a:lnTo>
                <a:cubicBezTo>
                  <a:pt x="33433" y="164919"/>
                  <a:pt x="30544" y="161724"/>
                  <a:pt x="30544" y="157731"/>
                </a:cubicBezTo>
                <a:cubicBezTo>
                  <a:pt x="30544" y="153738"/>
                  <a:pt x="33433" y="150943"/>
                  <a:pt x="37561" y="150943"/>
                </a:cubicBezTo>
                <a:close/>
                <a:moveTo>
                  <a:pt x="373430" y="106020"/>
                </a:moveTo>
                <a:lnTo>
                  <a:pt x="434287" y="106020"/>
                </a:lnTo>
                <a:cubicBezTo>
                  <a:pt x="438344" y="106020"/>
                  <a:pt x="441589" y="109214"/>
                  <a:pt x="441589" y="113207"/>
                </a:cubicBezTo>
                <a:cubicBezTo>
                  <a:pt x="441589" y="117200"/>
                  <a:pt x="438344" y="119996"/>
                  <a:pt x="434287" y="119996"/>
                </a:cubicBezTo>
                <a:lnTo>
                  <a:pt x="373430" y="119996"/>
                </a:lnTo>
                <a:cubicBezTo>
                  <a:pt x="369779" y="119996"/>
                  <a:pt x="366533" y="117200"/>
                  <a:pt x="366533" y="113207"/>
                </a:cubicBezTo>
                <a:cubicBezTo>
                  <a:pt x="366533" y="109214"/>
                  <a:pt x="369779" y="106020"/>
                  <a:pt x="373430" y="106020"/>
                </a:cubicBezTo>
                <a:close/>
                <a:moveTo>
                  <a:pt x="130881" y="106020"/>
                </a:moveTo>
                <a:lnTo>
                  <a:pt x="312098" y="106020"/>
                </a:lnTo>
                <a:cubicBezTo>
                  <a:pt x="316161" y="106020"/>
                  <a:pt x="319412" y="109214"/>
                  <a:pt x="319412" y="113207"/>
                </a:cubicBezTo>
                <a:cubicBezTo>
                  <a:pt x="319412" y="117200"/>
                  <a:pt x="316161" y="119996"/>
                  <a:pt x="312098" y="119996"/>
                </a:cubicBezTo>
                <a:lnTo>
                  <a:pt x="130881" y="119996"/>
                </a:lnTo>
                <a:cubicBezTo>
                  <a:pt x="126818" y="119996"/>
                  <a:pt x="123974" y="117200"/>
                  <a:pt x="123974" y="113207"/>
                </a:cubicBezTo>
                <a:cubicBezTo>
                  <a:pt x="123974" y="109214"/>
                  <a:pt x="126818" y="106020"/>
                  <a:pt x="130881" y="106020"/>
                </a:cubicBezTo>
                <a:close/>
                <a:moveTo>
                  <a:pt x="37561" y="106020"/>
                </a:moveTo>
                <a:lnTo>
                  <a:pt x="83790" y="106020"/>
                </a:lnTo>
                <a:cubicBezTo>
                  <a:pt x="87918" y="106020"/>
                  <a:pt x="91220" y="109214"/>
                  <a:pt x="91220" y="113207"/>
                </a:cubicBezTo>
                <a:cubicBezTo>
                  <a:pt x="91220" y="117200"/>
                  <a:pt x="87918" y="119996"/>
                  <a:pt x="83790" y="119996"/>
                </a:cubicBezTo>
                <a:lnTo>
                  <a:pt x="37561" y="119996"/>
                </a:lnTo>
                <a:cubicBezTo>
                  <a:pt x="33433" y="119996"/>
                  <a:pt x="30544" y="117200"/>
                  <a:pt x="30544" y="113207"/>
                </a:cubicBezTo>
                <a:cubicBezTo>
                  <a:pt x="30544" y="109214"/>
                  <a:pt x="33433" y="106020"/>
                  <a:pt x="37561" y="106020"/>
                </a:cubicBezTo>
                <a:close/>
                <a:moveTo>
                  <a:pt x="14260" y="77356"/>
                </a:moveTo>
                <a:lnTo>
                  <a:pt x="14260" y="367236"/>
                </a:lnTo>
                <a:cubicBezTo>
                  <a:pt x="14260" y="378636"/>
                  <a:pt x="24854" y="380264"/>
                  <a:pt x="31780" y="380264"/>
                </a:cubicBezTo>
                <a:lnTo>
                  <a:pt x="515816" y="380264"/>
                </a:lnTo>
                <a:cubicBezTo>
                  <a:pt x="522335" y="380264"/>
                  <a:pt x="533335" y="378636"/>
                  <a:pt x="533335" y="367236"/>
                </a:cubicBezTo>
                <a:lnTo>
                  <a:pt x="533335" y="77356"/>
                </a:lnTo>
                <a:close/>
                <a:moveTo>
                  <a:pt x="129868" y="26954"/>
                </a:moveTo>
                <a:cubicBezTo>
                  <a:pt x="135402" y="26954"/>
                  <a:pt x="139750" y="31429"/>
                  <a:pt x="139750" y="37125"/>
                </a:cubicBezTo>
                <a:cubicBezTo>
                  <a:pt x="139750" y="43228"/>
                  <a:pt x="135402" y="48110"/>
                  <a:pt x="129868" y="48110"/>
                </a:cubicBezTo>
                <a:cubicBezTo>
                  <a:pt x="124729" y="48110"/>
                  <a:pt x="120381" y="43228"/>
                  <a:pt x="120381" y="37125"/>
                </a:cubicBezTo>
                <a:cubicBezTo>
                  <a:pt x="120381" y="31429"/>
                  <a:pt x="124729" y="26954"/>
                  <a:pt x="129868" y="26954"/>
                </a:cubicBezTo>
                <a:close/>
                <a:moveTo>
                  <a:pt x="89836" y="26954"/>
                </a:moveTo>
                <a:cubicBezTo>
                  <a:pt x="95641" y="26954"/>
                  <a:pt x="100202" y="31429"/>
                  <a:pt x="100202" y="37125"/>
                </a:cubicBezTo>
                <a:cubicBezTo>
                  <a:pt x="100202" y="43228"/>
                  <a:pt x="95641" y="48110"/>
                  <a:pt x="89836" y="48110"/>
                </a:cubicBezTo>
                <a:cubicBezTo>
                  <a:pt x="84032" y="48110"/>
                  <a:pt x="79056" y="43228"/>
                  <a:pt x="79056" y="37125"/>
                </a:cubicBezTo>
                <a:cubicBezTo>
                  <a:pt x="79056" y="31429"/>
                  <a:pt x="84032" y="26954"/>
                  <a:pt x="89836" y="26954"/>
                </a:cubicBezTo>
                <a:close/>
                <a:moveTo>
                  <a:pt x="48299" y="26954"/>
                </a:moveTo>
                <a:cubicBezTo>
                  <a:pt x="54218" y="26954"/>
                  <a:pt x="58868" y="31429"/>
                  <a:pt x="58868" y="37125"/>
                </a:cubicBezTo>
                <a:cubicBezTo>
                  <a:pt x="58868" y="43228"/>
                  <a:pt x="54218" y="48110"/>
                  <a:pt x="48299" y="48110"/>
                </a:cubicBezTo>
                <a:cubicBezTo>
                  <a:pt x="42380" y="48110"/>
                  <a:pt x="37730" y="43228"/>
                  <a:pt x="37730" y="37125"/>
                </a:cubicBezTo>
                <a:cubicBezTo>
                  <a:pt x="37730" y="31429"/>
                  <a:pt x="42380" y="26954"/>
                  <a:pt x="48299" y="26954"/>
                </a:cubicBezTo>
                <a:close/>
                <a:moveTo>
                  <a:pt x="31780" y="14250"/>
                </a:moveTo>
                <a:cubicBezTo>
                  <a:pt x="22002" y="14250"/>
                  <a:pt x="14260" y="21985"/>
                  <a:pt x="14260" y="32164"/>
                </a:cubicBezTo>
                <a:lnTo>
                  <a:pt x="14260" y="63106"/>
                </a:lnTo>
                <a:lnTo>
                  <a:pt x="533335" y="63106"/>
                </a:lnTo>
                <a:lnTo>
                  <a:pt x="533335" y="32164"/>
                </a:lnTo>
                <a:cubicBezTo>
                  <a:pt x="533335" y="21985"/>
                  <a:pt x="525187" y="14250"/>
                  <a:pt x="515816" y="14250"/>
                </a:cubicBezTo>
                <a:close/>
                <a:moveTo>
                  <a:pt x="31780" y="0"/>
                </a:moveTo>
                <a:lnTo>
                  <a:pt x="515816" y="0"/>
                </a:lnTo>
                <a:cubicBezTo>
                  <a:pt x="533335" y="0"/>
                  <a:pt x="547596" y="14250"/>
                  <a:pt x="547596" y="32164"/>
                </a:cubicBezTo>
                <a:lnTo>
                  <a:pt x="547596" y="367236"/>
                </a:lnTo>
                <a:cubicBezTo>
                  <a:pt x="547596" y="383928"/>
                  <a:pt x="534965" y="394921"/>
                  <a:pt x="515816" y="394921"/>
                </a:cubicBezTo>
                <a:lnTo>
                  <a:pt x="31780" y="394921"/>
                </a:lnTo>
                <a:cubicBezTo>
                  <a:pt x="12223" y="394921"/>
                  <a:pt x="0" y="383928"/>
                  <a:pt x="0" y="367236"/>
                </a:cubicBezTo>
                <a:lnTo>
                  <a:pt x="0" y="32164"/>
                </a:lnTo>
                <a:cubicBezTo>
                  <a:pt x="0" y="14250"/>
                  <a:pt x="14260" y="0"/>
                  <a:pt x="3178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01F77ED-E4E3-3909-79EE-E6CF29475F2C}"/>
              </a:ext>
            </a:extLst>
          </p:cNvPr>
          <p:cNvSpPr txBox="1"/>
          <p:nvPr/>
        </p:nvSpPr>
        <p:spPr>
          <a:xfrm>
            <a:off x="3576042" y="13213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Input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AF83DF7-7F68-08D6-AB5F-139DA294D1C6}"/>
              </a:ext>
            </a:extLst>
          </p:cNvPr>
          <p:cNvSpPr txBox="1"/>
          <p:nvPr/>
        </p:nvSpPr>
        <p:spPr>
          <a:xfrm>
            <a:off x="5639597" y="134258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Model</a:t>
            </a:r>
          </a:p>
        </p:txBody>
      </p:sp>
      <p:sp>
        <p:nvSpPr>
          <p:cNvPr id="8" name="Freeform 49">
            <a:extLst>
              <a:ext uri="{FF2B5EF4-FFF2-40B4-BE49-F238E27FC236}">
                <a16:creationId xmlns:a16="http://schemas.microsoft.com/office/drawing/2014/main" id="{59782EEF-33EA-BCAC-14F2-B5367CEE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596" y="1965447"/>
            <a:ext cx="1110989" cy="997014"/>
          </a:xfrm>
          <a:custGeom>
            <a:avLst/>
            <a:gdLst>
              <a:gd name="connsiteX0" fmla="*/ 53829 w 547596"/>
              <a:gd name="connsiteY0" fmla="*/ 395328 h 517113"/>
              <a:gd name="connsiteX1" fmla="*/ 69309 w 547596"/>
              <a:gd name="connsiteY1" fmla="*/ 395328 h 517113"/>
              <a:gd name="connsiteX2" fmla="*/ 76841 w 547596"/>
              <a:gd name="connsiteY2" fmla="*/ 402516 h 517113"/>
              <a:gd name="connsiteX3" fmla="*/ 69309 w 547596"/>
              <a:gd name="connsiteY3" fmla="*/ 409304 h 517113"/>
              <a:gd name="connsiteX4" fmla="*/ 53829 w 547596"/>
              <a:gd name="connsiteY4" fmla="*/ 409304 h 517113"/>
              <a:gd name="connsiteX5" fmla="*/ 46716 w 547596"/>
              <a:gd name="connsiteY5" fmla="*/ 402516 h 517113"/>
              <a:gd name="connsiteX6" fmla="*/ 53829 w 547596"/>
              <a:gd name="connsiteY6" fmla="*/ 395328 h 517113"/>
              <a:gd name="connsiteX7" fmla="*/ 465354 w 547596"/>
              <a:gd name="connsiteY7" fmla="*/ 355622 h 517113"/>
              <a:gd name="connsiteX8" fmla="*/ 449256 w 547596"/>
              <a:gd name="connsiteY8" fmla="*/ 371446 h 517113"/>
              <a:gd name="connsiteX9" fmla="*/ 449256 w 547596"/>
              <a:gd name="connsiteY9" fmla="*/ 386459 h 517113"/>
              <a:gd name="connsiteX10" fmla="*/ 465354 w 547596"/>
              <a:gd name="connsiteY10" fmla="*/ 402284 h 517113"/>
              <a:gd name="connsiteX11" fmla="*/ 481039 w 547596"/>
              <a:gd name="connsiteY11" fmla="*/ 386459 h 517113"/>
              <a:gd name="connsiteX12" fmla="*/ 481039 w 547596"/>
              <a:gd name="connsiteY12" fmla="*/ 371446 h 517113"/>
              <a:gd name="connsiteX13" fmla="*/ 465354 w 547596"/>
              <a:gd name="connsiteY13" fmla="*/ 355622 h 517113"/>
              <a:gd name="connsiteX14" fmla="*/ 82767 w 547596"/>
              <a:gd name="connsiteY14" fmla="*/ 350404 h 517113"/>
              <a:gd name="connsiteX15" fmla="*/ 143217 w 547596"/>
              <a:gd name="connsiteY15" fmla="*/ 350404 h 517113"/>
              <a:gd name="connsiteX16" fmla="*/ 150520 w 547596"/>
              <a:gd name="connsiteY16" fmla="*/ 357397 h 517113"/>
              <a:gd name="connsiteX17" fmla="*/ 143217 w 547596"/>
              <a:gd name="connsiteY17" fmla="*/ 364391 h 517113"/>
              <a:gd name="connsiteX18" fmla="*/ 82767 w 547596"/>
              <a:gd name="connsiteY18" fmla="*/ 364391 h 517113"/>
              <a:gd name="connsiteX19" fmla="*/ 75464 w 547596"/>
              <a:gd name="connsiteY19" fmla="*/ 357397 h 517113"/>
              <a:gd name="connsiteX20" fmla="*/ 82767 w 547596"/>
              <a:gd name="connsiteY20" fmla="*/ 350404 h 517113"/>
              <a:gd name="connsiteX21" fmla="*/ 399537 w 547596"/>
              <a:gd name="connsiteY21" fmla="*/ 342653 h 517113"/>
              <a:gd name="connsiteX22" fmla="*/ 404454 w 547596"/>
              <a:gd name="connsiteY22" fmla="*/ 349640 h 517113"/>
              <a:gd name="connsiteX23" fmla="*/ 404454 w 547596"/>
              <a:gd name="connsiteY23" fmla="*/ 403893 h 517113"/>
              <a:gd name="connsiteX24" fmla="*/ 412650 w 547596"/>
              <a:gd name="connsiteY24" fmla="*/ 403893 h 517113"/>
              <a:gd name="connsiteX25" fmla="*/ 420026 w 547596"/>
              <a:gd name="connsiteY25" fmla="*/ 410880 h 517113"/>
              <a:gd name="connsiteX26" fmla="*/ 412650 w 547596"/>
              <a:gd name="connsiteY26" fmla="*/ 418278 h 517113"/>
              <a:gd name="connsiteX27" fmla="*/ 381096 w 547596"/>
              <a:gd name="connsiteY27" fmla="*/ 418278 h 517113"/>
              <a:gd name="connsiteX28" fmla="*/ 373720 w 547596"/>
              <a:gd name="connsiteY28" fmla="*/ 410880 h 517113"/>
              <a:gd name="connsiteX29" fmla="*/ 381096 w 547596"/>
              <a:gd name="connsiteY29" fmla="*/ 403893 h 517113"/>
              <a:gd name="connsiteX30" fmla="*/ 390112 w 547596"/>
              <a:gd name="connsiteY30" fmla="*/ 403893 h 517113"/>
              <a:gd name="connsiteX31" fmla="*/ 390112 w 547596"/>
              <a:gd name="connsiteY31" fmla="*/ 373478 h 517113"/>
              <a:gd name="connsiteX32" fmla="*/ 388063 w 547596"/>
              <a:gd name="connsiteY32" fmla="*/ 376355 h 517113"/>
              <a:gd name="connsiteX33" fmla="*/ 378228 w 547596"/>
              <a:gd name="connsiteY33" fmla="*/ 378411 h 517113"/>
              <a:gd name="connsiteX34" fmla="*/ 376179 w 547596"/>
              <a:gd name="connsiteY34" fmla="*/ 368546 h 517113"/>
              <a:gd name="connsiteX35" fmla="*/ 391341 w 547596"/>
              <a:gd name="connsiteY35" fmla="*/ 345530 h 517113"/>
              <a:gd name="connsiteX36" fmla="*/ 399537 w 547596"/>
              <a:gd name="connsiteY36" fmla="*/ 342653 h 517113"/>
              <a:gd name="connsiteX37" fmla="*/ 338857 w 547596"/>
              <a:gd name="connsiteY37" fmla="*/ 342653 h 517113"/>
              <a:gd name="connsiteX38" fmla="*/ 343775 w 547596"/>
              <a:gd name="connsiteY38" fmla="*/ 349640 h 517113"/>
              <a:gd name="connsiteX39" fmla="*/ 343775 w 547596"/>
              <a:gd name="connsiteY39" fmla="*/ 403893 h 517113"/>
              <a:gd name="connsiteX40" fmla="*/ 351971 w 547596"/>
              <a:gd name="connsiteY40" fmla="*/ 403893 h 517113"/>
              <a:gd name="connsiteX41" fmla="*/ 358937 w 547596"/>
              <a:gd name="connsiteY41" fmla="*/ 410880 h 517113"/>
              <a:gd name="connsiteX42" fmla="*/ 351971 w 547596"/>
              <a:gd name="connsiteY42" fmla="*/ 418278 h 517113"/>
              <a:gd name="connsiteX43" fmla="*/ 320007 w 547596"/>
              <a:gd name="connsiteY43" fmla="*/ 418278 h 517113"/>
              <a:gd name="connsiteX44" fmla="*/ 312631 w 547596"/>
              <a:gd name="connsiteY44" fmla="*/ 410880 h 517113"/>
              <a:gd name="connsiteX45" fmla="*/ 320007 w 547596"/>
              <a:gd name="connsiteY45" fmla="*/ 403893 h 517113"/>
              <a:gd name="connsiteX46" fmla="*/ 329432 w 547596"/>
              <a:gd name="connsiteY46" fmla="*/ 403893 h 517113"/>
              <a:gd name="connsiteX47" fmla="*/ 329432 w 547596"/>
              <a:gd name="connsiteY47" fmla="*/ 373478 h 517113"/>
              <a:gd name="connsiteX48" fmla="*/ 326974 w 547596"/>
              <a:gd name="connsiteY48" fmla="*/ 376355 h 517113"/>
              <a:gd name="connsiteX49" fmla="*/ 317139 w 547596"/>
              <a:gd name="connsiteY49" fmla="*/ 378411 h 517113"/>
              <a:gd name="connsiteX50" fmla="*/ 315090 w 547596"/>
              <a:gd name="connsiteY50" fmla="*/ 368546 h 517113"/>
              <a:gd name="connsiteX51" fmla="*/ 330662 w 547596"/>
              <a:gd name="connsiteY51" fmla="*/ 345530 h 517113"/>
              <a:gd name="connsiteX52" fmla="*/ 338857 w 547596"/>
              <a:gd name="connsiteY52" fmla="*/ 342653 h 517113"/>
              <a:gd name="connsiteX53" fmla="*/ 465354 w 547596"/>
              <a:gd name="connsiteY53" fmla="*/ 341420 h 517113"/>
              <a:gd name="connsiteX54" fmla="*/ 495485 w 547596"/>
              <a:gd name="connsiteY54" fmla="*/ 371446 h 517113"/>
              <a:gd name="connsiteX55" fmla="*/ 495485 w 547596"/>
              <a:gd name="connsiteY55" fmla="*/ 386459 h 517113"/>
              <a:gd name="connsiteX56" fmla="*/ 465354 w 547596"/>
              <a:gd name="connsiteY56" fmla="*/ 416485 h 517113"/>
              <a:gd name="connsiteX57" fmla="*/ 434809 w 547596"/>
              <a:gd name="connsiteY57" fmla="*/ 386459 h 517113"/>
              <a:gd name="connsiteX58" fmla="*/ 434809 w 547596"/>
              <a:gd name="connsiteY58" fmla="*/ 371446 h 517113"/>
              <a:gd name="connsiteX59" fmla="*/ 465354 w 547596"/>
              <a:gd name="connsiteY59" fmla="*/ 341420 h 517113"/>
              <a:gd name="connsiteX60" fmla="*/ 37974 w 547596"/>
              <a:gd name="connsiteY60" fmla="*/ 303684 h 517113"/>
              <a:gd name="connsiteX61" fmla="*/ 84203 w 547596"/>
              <a:gd name="connsiteY61" fmla="*/ 303684 h 517113"/>
              <a:gd name="connsiteX62" fmla="*/ 91220 w 547596"/>
              <a:gd name="connsiteY62" fmla="*/ 310872 h 517113"/>
              <a:gd name="connsiteX63" fmla="*/ 84203 w 547596"/>
              <a:gd name="connsiteY63" fmla="*/ 317660 h 517113"/>
              <a:gd name="connsiteX64" fmla="*/ 37974 w 547596"/>
              <a:gd name="connsiteY64" fmla="*/ 317660 h 517113"/>
              <a:gd name="connsiteX65" fmla="*/ 30544 w 547596"/>
              <a:gd name="connsiteY65" fmla="*/ 310872 h 517113"/>
              <a:gd name="connsiteX66" fmla="*/ 37974 w 547596"/>
              <a:gd name="connsiteY66" fmla="*/ 303684 h 517113"/>
              <a:gd name="connsiteX67" fmla="*/ 411452 w 547596"/>
              <a:gd name="connsiteY67" fmla="*/ 265851 h 517113"/>
              <a:gd name="connsiteX68" fmla="*/ 395355 w 547596"/>
              <a:gd name="connsiteY68" fmla="*/ 281353 h 517113"/>
              <a:gd name="connsiteX69" fmla="*/ 395355 w 547596"/>
              <a:gd name="connsiteY69" fmla="*/ 296856 h 517113"/>
              <a:gd name="connsiteX70" fmla="*/ 411452 w 547596"/>
              <a:gd name="connsiteY70" fmla="*/ 312358 h 517113"/>
              <a:gd name="connsiteX71" fmla="*/ 427137 w 547596"/>
              <a:gd name="connsiteY71" fmla="*/ 296856 h 517113"/>
              <a:gd name="connsiteX72" fmla="*/ 427137 w 547596"/>
              <a:gd name="connsiteY72" fmla="*/ 281353 h 517113"/>
              <a:gd name="connsiteX73" fmla="*/ 411452 w 547596"/>
              <a:gd name="connsiteY73" fmla="*/ 265851 h 517113"/>
              <a:gd name="connsiteX74" fmla="*/ 342763 w 547596"/>
              <a:gd name="connsiteY74" fmla="*/ 265851 h 517113"/>
              <a:gd name="connsiteX75" fmla="*/ 327078 w 547596"/>
              <a:gd name="connsiteY75" fmla="*/ 281353 h 517113"/>
              <a:gd name="connsiteX76" fmla="*/ 327078 w 547596"/>
              <a:gd name="connsiteY76" fmla="*/ 296856 h 517113"/>
              <a:gd name="connsiteX77" fmla="*/ 342763 w 547596"/>
              <a:gd name="connsiteY77" fmla="*/ 312358 h 517113"/>
              <a:gd name="connsiteX78" fmla="*/ 358860 w 547596"/>
              <a:gd name="connsiteY78" fmla="*/ 296856 h 517113"/>
              <a:gd name="connsiteX79" fmla="*/ 358860 w 547596"/>
              <a:gd name="connsiteY79" fmla="*/ 281353 h 517113"/>
              <a:gd name="connsiteX80" fmla="*/ 342763 w 547596"/>
              <a:gd name="connsiteY80" fmla="*/ 265851 h 517113"/>
              <a:gd name="connsiteX81" fmla="*/ 53613 w 547596"/>
              <a:gd name="connsiteY81" fmla="*/ 260558 h 517113"/>
              <a:gd name="connsiteX82" fmla="*/ 114469 w 547596"/>
              <a:gd name="connsiteY82" fmla="*/ 260558 h 517113"/>
              <a:gd name="connsiteX83" fmla="*/ 121772 w 547596"/>
              <a:gd name="connsiteY83" fmla="*/ 267746 h 517113"/>
              <a:gd name="connsiteX84" fmla="*/ 114469 w 547596"/>
              <a:gd name="connsiteY84" fmla="*/ 274534 h 517113"/>
              <a:gd name="connsiteX85" fmla="*/ 53613 w 547596"/>
              <a:gd name="connsiteY85" fmla="*/ 274534 h 517113"/>
              <a:gd name="connsiteX86" fmla="*/ 46716 w 547596"/>
              <a:gd name="connsiteY86" fmla="*/ 267746 h 517113"/>
              <a:gd name="connsiteX87" fmla="*/ 53613 w 547596"/>
              <a:gd name="connsiteY87" fmla="*/ 260558 h 517113"/>
              <a:gd name="connsiteX88" fmla="*/ 411452 w 547596"/>
              <a:gd name="connsiteY88" fmla="*/ 251573 h 517113"/>
              <a:gd name="connsiteX89" fmla="*/ 441584 w 547596"/>
              <a:gd name="connsiteY89" fmla="*/ 281353 h 517113"/>
              <a:gd name="connsiteX90" fmla="*/ 441584 w 547596"/>
              <a:gd name="connsiteY90" fmla="*/ 296856 h 517113"/>
              <a:gd name="connsiteX91" fmla="*/ 411452 w 547596"/>
              <a:gd name="connsiteY91" fmla="*/ 326636 h 517113"/>
              <a:gd name="connsiteX92" fmla="*/ 380908 w 547596"/>
              <a:gd name="connsiteY92" fmla="*/ 296856 h 517113"/>
              <a:gd name="connsiteX93" fmla="*/ 380908 w 547596"/>
              <a:gd name="connsiteY93" fmla="*/ 281353 h 517113"/>
              <a:gd name="connsiteX94" fmla="*/ 411452 w 547596"/>
              <a:gd name="connsiteY94" fmla="*/ 251573 h 517113"/>
              <a:gd name="connsiteX95" fmla="*/ 342763 w 547596"/>
              <a:gd name="connsiteY95" fmla="*/ 251573 h 517113"/>
              <a:gd name="connsiteX96" fmla="*/ 373307 w 547596"/>
              <a:gd name="connsiteY96" fmla="*/ 281353 h 517113"/>
              <a:gd name="connsiteX97" fmla="*/ 373307 w 547596"/>
              <a:gd name="connsiteY97" fmla="*/ 296856 h 517113"/>
              <a:gd name="connsiteX98" fmla="*/ 342763 w 547596"/>
              <a:gd name="connsiteY98" fmla="*/ 326636 h 517113"/>
              <a:gd name="connsiteX99" fmla="*/ 312631 w 547596"/>
              <a:gd name="connsiteY99" fmla="*/ 296856 h 517113"/>
              <a:gd name="connsiteX100" fmla="*/ 312631 w 547596"/>
              <a:gd name="connsiteY100" fmla="*/ 281353 h 517113"/>
              <a:gd name="connsiteX101" fmla="*/ 342763 w 547596"/>
              <a:gd name="connsiteY101" fmla="*/ 251573 h 517113"/>
              <a:gd name="connsiteX102" fmla="*/ 475000 w 547596"/>
              <a:gd name="connsiteY102" fmla="*/ 250583 h 517113"/>
              <a:gd name="connsiteX103" fmla="*/ 479917 w 547596"/>
              <a:gd name="connsiteY103" fmla="*/ 257444 h 517113"/>
              <a:gd name="connsiteX104" fmla="*/ 479917 w 547596"/>
              <a:gd name="connsiteY104" fmla="*/ 310718 h 517113"/>
              <a:gd name="connsiteX105" fmla="*/ 488113 w 547596"/>
              <a:gd name="connsiteY105" fmla="*/ 310718 h 517113"/>
              <a:gd name="connsiteX106" fmla="*/ 495489 w 547596"/>
              <a:gd name="connsiteY106" fmla="*/ 317982 h 517113"/>
              <a:gd name="connsiteX107" fmla="*/ 488113 w 547596"/>
              <a:gd name="connsiteY107" fmla="*/ 324843 h 517113"/>
              <a:gd name="connsiteX108" fmla="*/ 456149 w 547596"/>
              <a:gd name="connsiteY108" fmla="*/ 324843 h 517113"/>
              <a:gd name="connsiteX109" fmla="*/ 449183 w 547596"/>
              <a:gd name="connsiteY109" fmla="*/ 317982 h 517113"/>
              <a:gd name="connsiteX110" fmla="*/ 456149 w 547596"/>
              <a:gd name="connsiteY110" fmla="*/ 310718 h 517113"/>
              <a:gd name="connsiteX111" fmla="*/ 465575 w 547596"/>
              <a:gd name="connsiteY111" fmla="*/ 310718 h 517113"/>
              <a:gd name="connsiteX112" fmla="*/ 465575 w 547596"/>
              <a:gd name="connsiteY112" fmla="*/ 281256 h 517113"/>
              <a:gd name="connsiteX113" fmla="*/ 463526 w 547596"/>
              <a:gd name="connsiteY113" fmla="*/ 284081 h 517113"/>
              <a:gd name="connsiteX114" fmla="*/ 453691 w 547596"/>
              <a:gd name="connsiteY114" fmla="*/ 286099 h 517113"/>
              <a:gd name="connsiteX115" fmla="*/ 451642 w 547596"/>
              <a:gd name="connsiteY115" fmla="*/ 276413 h 517113"/>
              <a:gd name="connsiteX116" fmla="*/ 466804 w 547596"/>
              <a:gd name="connsiteY116" fmla="*/ 253812 h 517113"/>
              <a:gd name="connsiteX117" fmla="*/ 475000 w 547596"/>
              <a:gd name="connsiteY117" fmla="*/ 250583 h 517113"/>
              <a:gd name="connsiteX118" fmla="*/ 113310 w 547596"/>
              <a:gd name="connsiteY118" fmla="*/ 212039 h 517113"/>
              <a:gd name="connsiteX119" fmla="*/ 173760 w 547596"/>
              <a:gd name="connsiteY119" fmla="*/ 212039 h 517113"/>
              <a:gd name="connsiteX120" fmla="*/ 181063 w 547596"/>
              <a:gd name="connsiteY120" fmla="*/ 219226 h 517113"/>
              <a:gd name="connsiteX121" fmla="*/ 173760 w 547596"/>
              <a:gd name="connsiteY121" fmla="*/ 226015 h 517113"/>
              <a:gd name="connsiteX122" fmla="*/ 113310 w 547596"/>
              <a:gd name="connsiteY122" fmla="*/ 226015 h 517113"/>
              <a:gd name="connsiteX123" fmla="*/ 106007 w 547596"/>
              <a:gd name="connsiteY123" fmla="*/ 219226 h 517113"/>
              <a:gd name="connsiteX124" fmla="*/ 113310 w 547596"/>
              <a:gd name="connsiteY124" fmla="*/ 212039 h 517113"/>
              <a:gd name="connsiteX125" fmla="*/ 342763 w 547596"/>
              <a:gd name="connsiteY125" fmla="*/ 174131 h 517113"/>
              <a:gd name="connsiteX126" fmla="*/ 327078 w 547596"/>
              <a:gd name="connsiteY126" fmla="*/ 189955 h 517113"/>
              <a:gd name="connsiteX127" fmla="*/ 327078 w 547596"/>
              <a:gd name="connsiteY127" fmla="*/ 204968 h 517113"/>
              <a:gd name="connsiteX128" fmla="*/ 342763 w 547596"/>
              <a:gd name="connsiteY128" fmla="*/ 220793 h 517113"/>
              <a:gd name="connsiteX129" fmla="*/ 358860 w 547596"/>
              <a:gd name="connsiteY129" fmla="*/ 204968 h 517113"/>
              <a:gd name="connsiteX130" fmla="*/ 358860 w 547596"/>
              <a:gd name="connsiteY130" fmla="*/ 189955 h 517113"/>
              <a:gd name="connsiteX131" fmla="*/ 342763 w 547596"/>
              <a:gd name="connsiteY131" fmla="*/ 174131 h 517113"/>
              <a:gd name="connsiteX132" fmla="*/ 82842 w 547596"/>
              <a:gd name="connsiteY132" fmla="*/ 167117 h 517113"/>
              <a:gd name="connsiteX133" fmla="*/ 128761 w 547596"/>
              <a:gd name="connsiteY133" fmla="*/ 167117 h 517113"/>
              <a:gd name="connsiteX134" fmla="*/ 136141 w 547596"/>
              <a:gd name="connsiteY134" fmla="*/ 174304 h 517113"/>
              <a:gd name="connsiteX135" fmla="*/ 128761 w 547596"/>
              <a:gd name="connsiteY135" fmla="*/ 181093 h 517113"/>
              <a:gd name="connsiteX136" fmla="*/ 82842 w 547596"/>
              <a:gd name="connsiteY136" fmla="*/ 181093 h 517113"/>
              <a:gd name="connsiteX137" fmla="*/ 75462 w 547596"/>
              <a:gd name="connsiteY137" fmla="*/ 174304 h 517113"/>
              <a:gd name="connsiteX138" fmla="*/ 82842 w 547596"/>
              <a:gd name="connsiteY138" fmla="*/ 167117 h 517113"/>
              <a:gd name="connsiteX139" fmla="*/ 342763 w 547596"/>
              <a:gd name="connsiteY139" fmla="*/ 159929 h 517113"/>
              <a:gd name="connsiteX140" fmla="*/ 373307 w 547596"/>
              <a:gd name="connsiteY140" fmla="*/ 189955 h 517113"/>
              <a:gd name="connsiteX141" fmla="*/ 373307 w 547596"/>
              <a:gd name="connsiteY141" fmla="*/ 204968 h 517113"/>
              <a:gd name="connsiteX142" fmla="*/ 342763 w 547596"/>
              <a:gd name="connsiteY142" fmla="*/ 234994 h 517113"/>
              <a:gd name="connsiteX143" fmla="*/ 312631 w 547596"/>
              <a:gd name="connsiteY143" fmla="*/ 204968 h 517113"/>
              <a:gd name="connsiteX144" fmla="*/ 312631 w 547596"/>
              <a:gd name="connsiteY144" fmla="*/ 189955 h 517113"/>
              <a:gd name="connsiteX145" fmla="*/ 342763 w 547596"/>
              <a:gd name="connsiteY145" fmla="*/ 159929 h 517113"/>
              <a:gd name="connsiteX146" fmla="*/ 474815 w 547596"/>
              <a:gd name="connsiteY146" fmla="*/ 158939 h 517113"/>
              <a:gd name="connsiteX147" fmla="*/ 480189 w 547596"/>
              <a:gd name="connsiteY147" fmla="*/ 165800 h 517113"/>
              <a:gd name="connsiteX148" fmla="*/ 480189 w 547596"/>
              <a:gd name="connsiteY148" fmla="*/ 219074 h 517113"/>
              <a:gd name="connsiteX149" fmla="*/ 488044 w 547596"/>
              <a:gd name="connsiteY149" fmla="*/ 219074 h 517113"/>
              <a:gd name="connsiteX150" fmla="*/ 495486 w 547596"/>
              <a:gd name="connsiteY150" fmla="*/ 226338 h 517113"/>
              <a:gd name="connsiteX151" fmla="*/ 488044 w 547596"/>
              <a:gd name="connsiteY151" fmla="*/ 233199 h 517113"/>
              <a:gd name="connsiteX152" fmla="*/ 456625 w 547596"/>
              <a:gd name="connsiteY152" fmla="*/ 233199 h 517113"/>
              <a:gd name="connsiteX153" fmla="*/ 449183 w 547596"/>
              <a:gd name="connsiteY153" fmla="*/ 226338 h 517113"/>
              <a:gd name="connsiteX154" fmla="*/ 456625 w 547596"/>
              <a:gd name="connsiteY154" fmla="*/ 219074 h 517113"/>
              <a:gd name="connsiteX155" fmla="*/ 465720 w 547596"/>
              <a:gd name="connsiteY155" fmla="*/ 219074 h 517113"/>
              <a:gd name="connsiteX156" fmla="*/ 465720 w 547596"/>
              <a:gd name="connsiteY156" fmla="*/ 189208 h 517113"/>
              <a:gd name="connsiteX157" fmla="*/ 463653 w 547596"/>
              <a:gd name="connsiteY157" fmla="*/ 192437 h 517113"/>
              <a:gd name="connsiteX158" fmla="*/ 453317 w 547596"/>
              <a:gd name="connsiteY158" fmla="*/ 194455 h 517113"/>
              <a:gd name="connsiteX159" fmla="*/ 451250 w 547596"/>
              <a:gd name="connsiteY159" fmla="*/ 184365 h 517113"/>
              <a:gd name="connsiteX160" fmla="*/ 466960 w 547596"/>
              <a:gd name="connsiteY160" fmla="*/ 161764 h 517113"/>
              <a:gd name="connsiteX161" fmla="*/ 474815 w 547596"/>
              <a:gd name="connsiteY161" fmla="*/ 158939 h 517113"/>
              <a:gd name="connsiteX162" fmla="*/ 414139 w 547596"/>
              <a:gd name="connsiteY162" fmla="*/ 158939 h 517113"/>
              <a:gd name="connsiteX163" fmla="*/ 419100 w 547596"/>
              <a:gd name="connsiteY163" fmla="*/ 165800 h 517113"/>
              <a:gd name="connsiteX164" fmla="*/ 419100 w 547596"/>
              <a:gd name="connsiteY164" fmla="*/ 219074 h 517113"/>
              <a:gd name="connsiteX165" fmla="*/ 427368 w 547596"/>
              <a:gd name="connsiteY165" fmla="*/ 219074 h 517113"/>
              <a:gd name="connsiteX166" fmla="*/ 434397 w 547596"/>
              <a:gd name="connsiteY166" fmla="*/ 226338 h 517113"/>
              <a:gd name="connsiteX167" fmla="*/ 427368 w 547596"/>
              <a:gd name="connsiteY167" fmla="*/ 233199 h 517113"/>
              <a:gd name="connsiteX168" fmla="*/ 395535 w 547596"/>
              <a:gd name="connsiteY168" fmla="*/ 233199 h 517113"/>
              <a:gd name="connsiteX169" fmla="*/ 388094 w 547596"/>
              <a:gd name="connsiteY169" fmla="*/ 226338 h 517113"/>
              <a:gd name="connsiteX170" fmla="*/ 395535 w 547596"/>
              <a:gd name="connsiteY170" fmla="*/ 219074 h 517113"/>
              <a:gd name="connsiteX171" fmla="*/ 404631 w 547596"/>
              <a:gd name="connsiteY171" fmla="*/ 219074 h 517113"/>
              <a:gd name="connsiteX172" fmla="*/ 404631 w 547596"/>
              <a:gd name="connsiteY172" fmla="*/ 189208 h 517113"/>
              <a:gd name="connsiteX173" fmla="*/ 402563 w 547596"/>
              <a:gd name="connsiteY173" fmla="*/ 192437 h 517113"/>
              <a:gd name="connsiteX174" fmla="*/ 392228 w 547596"/>
              <a:gd name="connsiteY174" fmla="*/ 194455 h 517113"/>
              <a:gd name="connsiteX175" fmla="*/ 390574 w 547596"/>
              <a:gd name="connsiteY175" fmla="*/ 184365 h 517113"/>
              <a:gd name="connsiteX176" fmla="*/ 405871 w 547596"/>
              <a:gd name="connsiteY176" fmla="*/ 161764 h 517113"/>
              <a:gd name="connsiteX177" fmla="*/ 414139 w 547596"/>
              <a:gd name="connsiteY177" fmla="*/ 158939 h 517113"/>
              <a:gd name="connsiteX178" fmla="*/ 280724 w 547596"/>
              <a:gd name="connsiteY178" fmla="*/ 138141 h 517113"/>
              <a:gd name="connsiteX179" fmla="*/ 280724 w 547596"/>
              <a:gd name="connsiteY179" fmla="*/ 441726 h 517113"/>
              <a:gd name="connsiteX180" fmla="*/ 516223 w 547596"/>
              <a:gd name="connsiteY180" fmla="*/ 441726 h 517113"/>
              <a:gd name="connsiteX181" fmla="*/ 533335 w 547596"/>
              <a:gd name="connsiteY181" fmla="*/ 428686 h 517113"/>
              <a:gd name="connsiteX182" fmla="*/ 533335 w 547596"/>
              <a:gd name="connsiteY182" fmla="*/ 138141 h 517113"/>
              <a:gd name="connsiteX183" fmla="*/ 14260 w 547596"/>
              <a:gd name="connsiteY183" fmla="*/ 138141 h 517113"/>
              <a:gd name="connsiteX184" fmla="*/ 14260 w 547596"/>
              <a:gd name="connsiteY184" fmla="*/ 428686 h 517113"/>
              <a:gd name="connsiteX185" fmla="*/ 31780 w 547596"/>
              <a:gd name="connsiteY185" fmla="*/ 441726 h 517113"/>
              <a:gd name="connsiteX186" fmla="*/ 266464 w 547596"/>
              <a:gd name="connsiteY186" fmla="*/ 441726 h 517113"/>
              <a:gd name="connsiteX187" fmla="*/ 266464 w 547596"/>
              <a:gd name="connsiteY187" fmla="*/ 410349 h 517113"/>
              <a:gd name="connsiteX188" fmla="*/ 114082 w 547596"/>
              <a:gd name="connsiteY188" fmla="*/ 410349 h 517113"/>
              <a:gd name="connsiteX189" fmla="*/ 106748 w 547596"/>
              <a:gd name="connsiteY189" fmla="*/ 403421 h 517113"/>
              <a:gd name="connsiteX190" fmla="*/ 114082 w 547596"/>
              <a:gd name="connsiteY190" fmla="*/ 396086 h 517113"/>
              <a:gd name="connsiteX191" fmla="*/ 266464 w 547596"/>
              <a:gd name="connsiteY191" fmla="*/ 396086 h 517113"/>
              <a:gd name="connsiteX192" fmla="*/ 266464 w 547596"/>
              <a:gd name="connsiteY192" fmla="*/ 364709 h 517113"/>
              <a:gd name="connsiteX193" fmla="*/ 190273 w 547596"/>
              <a:gd name="connsiteY193" fmla="*/ 364709 h 517113"/>
              <a:gd name="connsiteX194" fmla="*/ 182939 w 547596"/>
              <a:gd name="connsiteY194" fmla="*/ 357374 h 517113"/>
              <a:gd name="connsiteX195" fmla="*/ 190273 w 547596"/>
              <a:gd name="connsiteY195" fmla="*/ 350039 h 517113"/>
              <a:gd name="connsiteX196" fmla="*/ 266464 w 547596"/>
              <a:gd name="connsiteY196" fmla="*/ 350039 h 517113"/>
              <a:gd name="connsiteX197" fmla="*/ 266464 w 547596"/>
              <a:gd name="connsiteY197" fmla="*/ 319069 h 517113"/>
              <a:gd name="connsiteX198" fmla="*/ 114082 w 547596"/>
              <a:gd name="connsiteY198" fmla="*/ 319069 h 517113"/>
              <a:gd name="connsiteX199" fmla="*/ 106748 w 547596"/>
              <a:gd name="connsiteY199" fmla="*/ 312142 h 517113"/>
              <a:gd name="connsiteX200" fmla="*/ 114082 w 547596"/>
              <a:gd name="connsiteY200" fmla="*/ 304807 h 517113"/>
              <a:gd name="connsiteX201" fmla="*/ 266464 w 547596"/>
              <a:gd name="connsiteY201" fmla="*/ 304807 h 517113"/>
              <a:gd name="connsiteX202" fmla="*/ 266464 w 547596"/>
              <a:gd name="connsiteY202" fmla="*/ 273022 h 517113"/>
              <a:gd name="connsiteX203" fmla="*/ 159308 w 547596"/>
              <a:gd name="connsiteY203" fmla="*/ 273022 h 517113"/>
              <a:gd name="connsiteX204" fmla="*/ 152381 w 547596"/>
              <a:gd name="connsiteY204" fmla="*/ 266095 h 517113"/>
              <a:gd name="connsiteX205" fmla="*/ 159308 w 547596"/>
              <a:gd name="connsiteY205" fmla="*/ 258760 h 517113"/>
              <a:gd name="connsiteX206" fmla="*/ 266464 w 547596"/>
              <a:gd name="connsiteY206" fmla="*/ 258760 h 517113"/>
              <a:gd name="connsiteX207" fmla="*/ 266464 w 547596"/>
              <a:gd name="connsiteY207" fmla="*/ 227383 h 517113"/>
              <a:gd name="connsiteX208" fmla="*/ 235499 w 547596"/>
              <a:gd name="connsiteY208" fmla="*/ 227383 h 517113"/>
              <a:gd name="connsiteX209" fmla="*/ 228572 w 547596"/>
              <a:gd name="connsiteY209" fmla="*/ 220455 h 517113"/>
              <a:gd name="connsiteX210" fmla="*/ 235499 w 547596"/>
              <a:gd name="connsiteY210" fmla="*/ 213120 h 517113"/>
              <a:gd name="connsiteX211" fmla="*/ 266464 w 547596"/>
              <a:gd name="connsiteY211" fmla="*/ 213120 h 517113"/>
              <a:gd name="connsiteX212" fmla="*/ 266464 w 547596"/>
              <a:gd name="connsiteY212" fmla="*/ 181743 h 517113"/>
              <a:gd name="connsiteX213" fmla="*/ 174790 w 547596"/>
              <a:gd name="connsiteY213" fmla="*/ 181743 h 517113"/>
              <a:gd name="connsiteX214" fmla="*/ 167864 w 547596"/>
              <a:gd name="connsiteY214" fmla="*/ 174816 h 517113"/>
              <a:gd name="connsiteX215" fmla="*/ 174790 w 547596"/>
              <a:gd name="connsiteY215" fmla="*/ 167481 h 517113"/>
              <a:gd name="connsiteX216" fmla="*/ 266464 w 547596"/>
              <a:gd name="connsiteY216" fmla="*/ 167481 h 517113"/>
              <a:gd name="connsiteX217" fmla="*/ 266464 w 547596"/>
              <a:gd name="connsiteY217" fmla="*/ 138141 h 517113"/>
              <a:gd name="connsiteX218" fmla="*/ 130949 w 547596"/>
              <a:gd name="connsiteY218" fmla="*/ 88051 h 517113"/>
              <a:gd name="connsiteX219" fmla="*/ 141518 w 547596"/>
              <a:gd name="connsiteY219" fmla="*/ 98418 h 517113"/>
              <a:gd name="connsiteX220" fmla="*/ 130949 w 547596"/>
              <a:gd name="connsiteY220" fmla="*/ 109199 h 517113"/>
              <a:gd name="connsiteX221" fmla="*/ 120380 w 547596"/>
              <a:gd name="connsiteY221" fmla="*/ 98418 h 517113"/>
              <a:gd name="connsiteX222" fmla="*/ 130949 w 547596"/>
              <a:gd name="connsiteY222" fmla="*/ 88051 h 517113"/>
              <a:gd name="connsiteX223" fmla="*/ 89422 w 547596"/>
              <a:gd name="connsiteY223" fmla="*/ 88051 h 517113"/>
              <a:gd name="connsiteX224" fmla="*/ 100202 w 547596"/>
              <a:gd name="connsiteY224" fmla="*/ 98418 h 517113"/>
              <a:gd name="connsiteX225" fmla="*/ 89422 w 547596"/>
              <a:gd name="connsiteY225" fmla="*/ 109199 h 517113"/>
              <a:gd name="connsiteX226" fmla="*/ 79056 w 547596"/>
              <a:gd name="connsiteY226" fmla="*/ 98418 h 517113"/>
              <a:gd name="connsiteX227" fmla="*/ 89422 w 547596"/>
              <a:gd name="connsiteY227" fmla="*/ 88051 h 517113"/>
              <a:gd name="connsiteX228" fmla="*/ 48300 w 547596"/>
              <a:gd name="connsiteY228" fmla="*/ 88051 h 517113"/>
              <a:gd name="connsiteX229" fmla="*/ 58869 w 547596"/>
              <a:gd name="connsiteY229" fmla="*/ 98418 h 517113"/>
              <a:gd name="connsiteX230" fmla="*/ 48300 w 547596"/>
              <a:gd name="connsiteY230" fmla="*/ 109199 h 517113"/>
              <a:gd name="connsiteX231" fmla="*/ 37731 w 547596"/>
              <a:gd name="connsiteY231" fmla="*/ 98418 h 517113"/>
              <a:gd name="connsiteX232" fmla="*/ 48300 w 547596"/>
              <a:gd name="connsiteY232" fmla="*/ 88051 h 517113"/>
              <a:gd name="connsiteX233" fmla="*/ 280724 w 547596"/>
              <a:gd name="connsiteY233" fmla="*/ 74979 h 517113"/>
              <a:gd name="connsiteX234" fmla="*/ 280724 w 547596"/>
              <a:gd name="connsiteY234" fmla="*/ 123879 h 517113"/>
              <a:gd name="connsiteX235" fmla="*/ 533335 w 547596"/>
              <a:gd name="connsiteY235" fmla="*/ 123879 h 517113"/>
              <a:gd name="connsiteX236" fmla="*/ 533335 w 547596"/>
              <a:gd name="connsiteY236" fmla="*/ 92909 h 517113"/>
              <a:gd name="connsiteX237" fmla="*/ 516223 w 547596"/>
              <a:gd name="connsiteY237" fmla="*/ 74979 h 517113"/>
              <a:gd name="connsiteX238" fmla="*/ 31780 w 547596"/>
              <a:gd name="connsiteY238" fmla="*/ 74979 h 517113"/>
              <a:gd name="connsiteX239" fmla="*/ 14260 w 547596"/>
              <a:gd name="connsiteY239" fmla="*/ 92909 h 517113"/>
              <a:gd name="connsiteX240" fmla="*/ 14260 w 547596"/>
              <a:gd name="connsiteY240" fmla="*/ 123879 h 517113"/>
              <a:gd name="connsiteX241" fmla="*/ 266464 w 547596"/>
              <a:gd name="connsiteY241" fmla="*/ 123879 h 517113"/>
              <a:gd name="connsiteX242" fmla="*/ 266464 w 547596"/>
              <a:gd name="connsiteY242" fmla="*/ 74979 h 517113"/>
              <a:gd name="connsiteX243" fmla="*/ 273798 w 547596"/>
              <a:gd name="connsiteY243" fmla="*/ 0 h 517113"/>
              <a:gd name="connsiteX244" fmla="*/ 280724 w 547596"/>
              <a:gd name="connsiteY244" fmla="*/ 7335 h 517113"/>
              <a:gd name="connsiteX245" fmla="*/ 280724 w 547596"/>
              <a:gd name="connsiteY245" fmla="*/ 60717 h 517113"/>
              <a:gd name="connsiteX246" fmla="*/ 516223 w 547596"/>
              <a:gd name="connsiteY246" fmla="*/ 60717 h 517113"/>
              <a:gd name="connsiteX247" fmla="*/ 547596 w 547596"/>
              <a:gd name="connsiteY247" fmla="*/ 92909 h 517113"/>
              <a:gd name="connsiteX248" fmla="*/ 547596 w 547596"/>
              <a:gd name="connsiteY248" fmla="*/ 428686 h 517113"/>
              <a:gd name="connsiteX249" fmla="*/ 516223 w 547596"/>
              <a:gd name="connsiteY249" fmla="*/ 455988 h 517113"/>
              <a:gd name="connsiteX250" fmla="*/ 280724 w 547596"/>
              <a:gd name="connsiteY250" fmla="*/ 455988 h 517113"/>
              <a:gd name="connsiteX251" fmla="*/ 280724 w 547596"/>
              <a:gd name="connsiteY251" fmla="*/ 509778 h 517113"/>
              <a:gd name="connsiteX252" fmla="*/ 273798 w 547596"/>
              <a:gd name="connsiteY252" fmla="*/ 517113 h 517113"/>
              <a:gd name="connsiteX253" fmla="*/ 266464 w 547596"/>
              <a:gd name="connsiteY253" fmla="*/ 509778 h 517113"/>
              <a:gd name="connsiteX254" fmla="*/ 266464 w 547596"/>
              <a:gd name="connsiteY254" fmla="*/ 455988 h 517113"/>
              <a:gd name="connsiteX255" fmla="*/ 31780 w 547596"/>
              <a:gd name="connsiteY255" fmla="*/ 455988 h 517113"/>
              <a:gd name="connsiteX256" fmla="*/ 0 w 547596"/>
              <a:gd name="connsiteY256" fmla="*/ 428686 h 517113"/>
              <a:gd name="connsiteX257" fmla="*/ 0 w 547596"/>
              <a:gd name="connsiteY257" fmla="*/ 92909 h 517113"/>
              <a:gd name="connsiteX258" fmla="*/ 31780 w 547596"/>
              <a:gd name="connsiteY258" fmla="*/ 60717 h 517113"/>
              <a:gd name="connsiteX259" fmla="*/ 266464 w 547596"/>
              <a:gd name="connsiteY259" fmla="*/ 60717 h 517113"/>
              <a:gd name="connsiteX260" fmla="*/ 266464 w 547596"/>
              <a:gd name="connsiteY260" fmla="*/ 7335 h 517113"/>
              <a:gd name="connsiteX261" fmla="*/ 273798 w 547596"/>
              <a:gd name="connsiteY261" fmla="*/ 0 h 51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547596" h="517113">
                <a:moveTo>
                  <a:pt x="53829" y="395328"/>
                </a:moveTo>
                <a:lnTo>
                  <a:pt x="69309" y="395328"/>
                </a:lnTo>
                <a:cubicBezTo>
                  <a:pt x="73493" y="395328"/>
                  <a:pt x="76841" y="398522"/>
                  <a:pt x="76841" y="402516"/>
                </a:cubicBezTo>
                <a:cubicBezTo>
                  <a:pt x="76841" y="406109"/>
                  <a:pt x="73493" y="409304"/>
                  <a:pt x="69309" y="409304"/>
                </a:cubicBezTo>
                <a:lnTo>
                  <a:pt x="53829" y="409304"/>
                </a:lnTo>
                <a:cubicBezTo>
                  <a:pt x="49645" y="409304"/>
                  <a:pt x="46716" y="406109"/>
                  <a:pt x="46716" y="402516"/>
                </a:cubicBezTo>
                <a:cubicBezTo>
                  <a:pt x="46716" y="398522"/>
                  <a:pt x="49645" y="395328"/>
                  <a:pt x="53829" y="395328"/>
                </a:cubicBezTo>
                <a:close/>
                <a:moveTo>
                  <a:pt x="465354" y="355622"/>
                </a:moveTo>
                <a:cubicBezTo>
                  <a:pt x="456686" y="355622"/>
                  <a:pt x="449256" y="362925"/>
                  <a:pt x="449256" y="371446"/>
                </a:cubicBezTo>
                <a:lnTo>
                  <a:pt x="449256" y="386459"/>
                </a:lnTo>
                <a:cubicBezTo>
                  <a:pt x="449256" y="394980"/>
                  <a:pt x="456686" y="402284"/>
                  <a:pt x="465354" y="402284"/>
                </a:cubicBezTo>
                <a:cubicBezTo>
                  <a:pt x="474022" y="402284"/>
                  <a:pt x="481039" y="394980"/>
                  <a:pt x="481039" y="386459"/>
                </a:cubicBezTo>
                <a:lnTo>
                  <a:pt x="481039" y="371446"/>
                </a:lnTo>
                <a:cubicBezTo>
                  <a:pt x="481039" y="362925"/>
                  <a:pt x="474022" y="355622"/>
                  <a:pt x="465354" y="355622"/>
                </a:cubicBezTo>
                <a:close/>
                <a:moveTo>
                  <a:pt x="82767" y="350404"/>
                </a:moveTo>
                <a:lnTo>
                  <a:pt x="143217" y="350404"/>
                </a:lnTo>
                <a:cubicBezTo>
                  <a:pt x="147275" y="350404"/>
                  <a:pt x="150520" y="353901"/>
                  <a:pt x="150520" y="357397"/>
                </a:cubicBezTo>
                <a:cubicBezTo>
                  <a:pt x="150520" y="361282"/>
                  <a:pt x="147275" y="364391"/>
                  <a:pt x="143217" y="364391"/>
                </a:cubicBezTo>
                <a:lnTo>
                  <a:pt x="82767" y="364391"/>
                </a:lnTo>
                <a:cubicBezTo>
                  <a:pt x="79115" y="364391"/>
                  <a:pt x="75464" y="361282"/>
                  <a:pt x="75464" y="357397"/>
                </a:cubicBezTo>
                <a:cubicBezTo>
                  <a:pt x="75464" y="353901"/>
                  <a:pt x="79115" y="350404"/>
                  <a:pt x="82767" y="350404"/>
                </a:cubicBezTo>
                <a:close/>
                <a:moveTo>
                  <a:pt x="399537" y="342653"/>
                </a:moveTo>
                <a:cubicBezTo>
                  <a:pt x="402405" y="343475"/>
                  <a:pt x="404454" y="346352"/>
                  <a:pt x="404454" y="349640"/>
                </a:cubicBezTo>
                <a:lnTo>
                  <a:pt x="404454" y="403893"/>
                </a:lnTo>
                <a:lnTo>
                  <a:pt x="412650" y="403893"/>
                </a:lnTo>
                <a:cubicBezTo>
                  <a:pt x="416748" y="403893"/>
                  <a:pt x="420026" y="407181"/>
                  <a:pt x="420026" y="410880"/>
                </a:cubicBezTo>
                <a:cubicBezTo>
                  <a:pt x="420026" y="414990"/>
                  <a:pt x="416748" y="418278"/>
                  <a:pt x="412650" y="418278"/>
                </a:cubicBezTo>
                <a:lnTo>
                  <a:pt x="381096" y="418278"/>
                </a:lnTo>
                <a:cubicBezTo>
                  <a:pt x="376998" y="418278"/>
                  <a:pt x="373720" y="414990"/>
                  <a:pt x="373720" y="410880"/>
                </a:cubicBezTo>
                <a:cubicBezTo>
                  <a:pt x="373720" y="407181"/>
                  <a:pt x="376998" y="403893"/>
                  <a:pt x="381096" y="403893"/>
                </a:cubicBezTo>
                <a:lnTo>
                  <a:pt x="390112" y="403893"/>
                </a:lnTo>
                <a:lnTo>
                  <a:pt x="390112" y="373478"/>
                </a:lnTo>
                <a:lnTo>
                  <a:pt x="388063" y="376355"/>
                </a:lnTo>
                <a:cubicBezTo>
                  <a:pt x="386014" y="379644"/>
                  <a:pt x="381506" y="380877"/>
                  <a:pt x="378228" y="378411"/>
                </a:cubicBezTo>
                <a:cubicBezTo>
                  <a:pt x="374540" y="376355"/>
                  <a:pt x="374130" y="371834"/>
                  <a:pt x="376179" y="368546"/>
                </a:cubicBezTo>
                <a:lnTo>
                  <a:pt x="391341" y="345530"/>
                </a:lnTo>
                <a:cubicBezTo>
                  <a:pt x="393390" y="342653"/>
                  <a:pt x="396258" y="341420"/>
                  <a:pt x="399537" y="342653"/>
                </a:cubicBezTo>
                <a:close/>
                <a:moveTo>
                  <a:pt x="338857" y="342653"/>
                </a:moveTo>
                <a:cubicBezTo>
                  <a:pt x="341726" y="343475"/>
                  <a:pt x="343775" y="346352"/>
                  <a:pt x="343775" y="349640"/>
                </a:cubicBezTo>
                <a:lnTo>
                  <a:pt x="343775" y="403893"/>
                </a:lnTo>
                <a:lnTo>
                  <a:pt x="351971" y="403893"/>
                </a:lnTo>
                <a:cubicBezTo>
                  <a:pt x="356069" y="403893"/>
                  <a:pt x="358937" y="407181"/>
                  <a:pt x="358937" y="410880"/>
                </a:cubicBezTo>
                <a:cubicBezTo>
                  <a:pt x="358937" y="414990"/>
                  <a:pt x="356069" y="418278"/>
                  <a:pt x="351971" y="418278"/>
                </a:cubicBezTo>
                <a:lnTo>
                  <a:pt x="320007" y="418278"/>
                </a:lnTo>
                <a:cubicBezTo>
                  <a:pt x="316319" y="418278"/>
                  <a:pt x="312631" y="414990"/>
                  <a:pt x="312631" y="410880"/>
                </a:cubicBezTo>
                <a:cubicBezTo>
                  <a:pt x="312631" y="407181"/>
                  <a:pt x="316319" y="403893"/>
                  <a:pt x="320007" y="403893"/>
                </a:cubicBezTo>
                <a:lnTo>
                  <a:pt x="329432" y="403893"/>
                </a:lnTo>
                <a:lnTo>
                  <a:pt x="329432" y="373478"/>
                </a:lnTo>
                <a:lnTo>
                  <a:pt x="326974" y="376355"/>
                </a:lnTo>
                <a:cubicBezTo>
                  <a:pt x="324925" y="379644"/>
                  <a:pt x="320417" y="380877"/>
                  <a:pt x="317139" y="378411"/>
                </a:cubicBezTo>
                <a:cubicBezTo>
                  <a:pt x="313860" y="376355"/>
                  <a:pt x="313041" y="371834"/>
                  <a:pt x="315090" y="368546"/>
                </a:cubicBezTo>
                <a:lnTo>
                  <a:pt x="330662" y="345530"/>
                </a:lnTo>
                <a:cubicBezTo>
                  <a:pt x="332301" y="342653"/>
                  <a:pt x="335579" y="341420"/>
                  <a:pt x="338857" y="342653"/>
                </a:cubicBezTo>
                <a:close/>
                <a:moveTo>
                  <a:pt x="465354" y="341420"/>
                </a:moveTo>
                <a:cubicBezTo>
                  <a:pt x="481864" y="341420"/>
                  <a:pt x="495485" y="354810"/>
                  <a:pt x="495485" y="371446"/>
                </a:cubicBezTo>
                <a:lnTo>
                  <a:pt x="495485" y="386459"/>
                </a:lnTo>
                <a:cubicBezTo>
                  <a:pt x="495485" y="403095"/>
                  <a:pt x="481864" y="416485"/>
                  <a:pt x="465354" y="416485"/>
                </a:cubicBezTo>
                <a:cubicBezTo>
                  <a:pt x="448430" y="416485"/>
                  <a:pt x="434809" y="403095"/>
                  <a:pt x="434809" y="386459"/>
                </a:cubicBezTo>
                <a:lnTo>
                  <a:pt x="434809" y="371446"/>
                </a:lnTo>
                <a:cubicBezTo>
                  <a:pt x="434809" y="354810"/>
                  <a:pt x="448430" y="341420"/>
                  <a:pt x="465354" y="341420"/>
                </a:cubicBezTo>
                <a:close/>
                <a:moveTo>
                  <a:pt x="37974" y="303684"/>
                </a:moveTo>
                <a:lnTo>
                  <a:pt x="84203" y="303684"/>
                </a:lnTo>
                <a:cubicBezTo>
                  <a:pt x="88331" y="303684"/>
                  <a:pt x="91220" y="306479"/>
                  <a:pt x="91220" y="310872"/>
                </a:cubicBezTo>
                <a:cubicBezTo>
                  <a:pt x="91220" y="314465"/>
                  <a:pt x="88331" y="317660"/>
                  <a:pt x="84203" y="317660"/>
                </a:cubicBezTo>
                <a:lnTo>
                  <a:pt x="37974" y="317660"/>
                </a:lnTo>
                <a:cubicBezTo>
                  <a:pt x="33846" y="317660"/>
                  <a:pt x="30544" y="314465"/>
                  <a:pt x="30544" y="310872"/>
                </a:cubicBezTo>
                <a:cubicBezTo>
                  <a:pt x="30544" y="306479"/>
                  <a:pt x="33846" y="303684"/>
                  <a:pt x="37974" y="303684"/>
                </a:cubicBezTo>
                <a:close/>
                <a:moveTo>
                  <a:pt x="411452" y="265851"/>
                </a:moveTo>
                <a:cubicBezTo>
                  <a:pt x="402372" y="265851"/>
                  <a:pt x="395355" y="272786"/>
                  <a:pt x="395355" y="281353"/>
                </a:cubicBezTo>
                <a:lnTo>
                  <a:pt x="395355" y="296856"/>
                </a:lnTo>
                <a:cubicBezTo>
                  <a:pt x="395355" y="305423"/>
                  <a:pt x="402372" y="312358"/>
                  <a:pt x="411452" y="312358"/>
                </a:cubicBezTo>
                <a:cubicBezTo>
                  <a:pt x="420120" y="312358"/>
                  <a:pt x="427137" y="305423"/>
                  <a:pt x="427137" y="296856"/>
                </a:cubicBezTo>
                <a:lnTo>
                  <a:pt x="427137" y="281353"/>
                </a:lnTo>
                <a:cubicBezTo>
                  <a:pt x="427137" y="272786"/>
                  <a:pt x="420120" y="265851"/>
                  <a:pt x="411452" y="265851"/>
                </a:cubicBezTo>
                <a:close/>
                <a:moveTo>
                  <a:pt x="342763" y="265851"/>
                </a:moveTo>
                <a:cubicBezTo>
                  <a:pt x="334095" y="265851"/>
                  <a:pt x="327078" y="272786"/>
                  <a:pt x="327078" y="281353"/>
                </a:cubicBezTo>
                <a:lnTo>
                  <a:pt x="327078" y="296856"/>
                </a:lnTo>
                <a:cubicBezTo>
                  <a:pt x="327078" y="305423"/>
                  <a:pt x="334095" y="312358"/>
                  <a:pt x="342763" y="312358"/>
                </a:cubicBezTo>
                <a:cubicBezTo>
                  <a:pt x="351843" y="312358"/>
                  <a:pt x="358860" y="305423"/>
                  <a:pt x="358860" y="296856"/>
                </a:cubicBezTo>
                <a:lnTo>
                  <a:pt x="358860" y="281353"/>
                </a:lnTo>
                <a:cubicBezTo>
                  <a:pt x="358860" y="272786"/>
                  <a:pt x="351843" y="265851"/>
                  <a:pt x="342763" y="265851"/>
                </a:cubicBezTo>
                <a:close/>
                <a:moveTo>
                  <a:pt x="53613" y="260558"/>
                </a:moveTo>
                <a:lnTo>
                  <a:pt x="114469" y="260558"/>
                </a:lnTo>
                <a:cubicBezTo>
                  <a:pt x="118121" y="260558"/>
                  <a:pt x="121772" y="263752"/>
                  <a:pt x="121772" y="267746"/>
                </a:cubicBezTo>
                <a:cubicBezTo>
                  <a:pt x="121772" y="271339"/>
                  <a:pt x="118121" y="274534"/>
                  <a:pt x="114469" y="274534"/>
                </a:cubicBezTo>
                <a:lnTo>
                  <a:pt x="53613" y="274534"/>
                </a:lnTo>
                <a:cubicBezTo>
                  <a:pt x="49556" y="274534"/>
                  <a:pt x="46716" y="271339"/>
                  <a:pt x="46716" y="267746"/>
                </a:cubicBezTo>
                <a:cubicBezTo>
                  <a:pt x="46716" y="263752"/>
                  <a:pt x="49556" y="260558"/>
                  <a:pt x="53613" y="260558"/>
                </a:cubicBezTo>
                <a:close/>
                <a:moveTo>
                  <a:pt x="411452" y="251573"/>
                </a:moveTo>
                <a:cubicBezTo>
                  <a:pt x="427963" y="251573"/>
                  <a:pt x="441584" y="265035"/>
                  <a:pt x="441584" y="281353"/>
                </a:cubicBezTo>
                <a:lnTo>
                  <a:pt x="441584" y="296856"/>
                </a:lnTo>
                <a:cubicBezTo>
                  <a:pt x="441584" y="313582"/>
                  <a:pt x="427963" y="326636"/>
                  <a:pt x="411452" y="326636"/>
                </a:cubicBezTo>
                <a:cubicBezTo>
                  <a:pt x="394529" y="326636"/>
                  <a:pt x="380908" y="313582"/>
                  <a:pt x="380908" y="296856"/>
                </a:cubicBezTo>
                <a:lnTo>
                  <a:pt x="380908" y="281353"/>
                </a:lnTo>
                <a:cubicBezTo>
                  <a:pt x="380908" y="265035"/>
                  <a:pt x="394529" y="251573"/>
                  <a:pt x="411452" y="251573"/>
                </a:cubicBezTo>
                <a:close/>
                <a:moveTo>
                  <a:pt x="342763" y="251573"/>
                </a:moveTo>
                <a:cubicBezTo>
                  <a:pt x="359686" y="251573"/>
                  <a:pt x="373307" y="265035"/>
                  <a:pt x="373307" y="281353"/>
                </a:cubicBezTo>
                <a:lnTo>
                  <a:pt x="373307" y="296856"/>
                </a:lnTo>
                <a:cubicBezTo>
                  <a:pt x="373307" y="313582"/>
                  <a:pt x="359686" y="326636"/>
                  <a:pt x="342763" y="326636"/>
                </a:cubicBezTo>
                <a:cubicBezTo>
                  <a:pt x="326252" y="326636"/>
                  <a:pt x="312631" y="313582"/>
                  <a:pt x="312631" y="296856"/>
                </a:cubicBezTo>
                <a:lnTo>
                  <a:pt x="312631" y="281353"/>
                </a:lnTo>
                <a:cubicBezTo>
                  <a:pt x="312631" y="265035"/>
                  <a:pt x="326252" y="251573"/>
                  <a:pt x="342763" y="251573"/>
                </a:cubicBezTo>
                <a:close/>
                <a:moveTo>
                  <a:pt x="475000" y="250583"/>
                </a:moveTo>
                <a:cubicBezTo>
                  <a:pt x="477868" y="251794"/>
                  <a:pt x="479917" y="254619"/>
                  <a:pt x="479917" y="257444"/>
                </a:cubicBezTo>
                <a:lnTo>
                  <a:pt x="479917" y="310718"/>
                </a:lnTo>
                <a:lnTo>
                  <a:pt x="488113" y="310718"/>
                </a:lnTo>
                <a:cubicBezTo>
                  <a:pt x="492211" y="310718"/>
                  <a:pt x="495489" y="313947"/>
                  <a:pt x="495489" y="317982"/>
                </a:cubicBezTo>
                <a:cubicBezTo>
                  <a:pt x="495489" y="322018"/>
                  <a:pt x="492211" y="324843"/>
                  <a:pt x="488113" y="324843"/>
                </a:cubicBezTo>
                <a:lnTo>
                  <a:pt x="456149" y="324843"/>
                </a:lnTo>
                <a:cubicBezTo>
                  <a:pt x="452461" y="324843"/>
                  <a:pt x="449183" y="322018"/>
                  <a:pt x="449183" y="317982"/>
                </a:cubicBezTo>
                <a:cubicBezTo>
                  <a:pt x="449183" y="313947"/>
                  <a:pt x="452461" y="310718"/>
                  <a:pt x="456149" y="310718"/>
                </a:cubicBezTo>
                <a:lnTo>
                  <a:pt x="465575" y="310718"/>
                </a:lnTo>
                <a:lnTo>
                  <a:pt x="465575" y="281256"/>
                </a:lnTo>
                <a:lnTo>
                  <a:pt x="463526" y="284081"/>
                </a:lnTo>
                <a:cubicBezTo>
                  <a:pt x="461067" y="287310"/>
                  <a:pt x="456969" y="288117"/>
                  <a:pt x="453691" y="286099"/>
                </a:cubicBezTo>
                <a:cubicBezTo>
                  <a:pt x="450003" y="284081"/>
                  <a:pt x="449183" y="279642"/>
                  <a:pt x="451642" y="276413"/>
                </a:cubicBezTo>
                <a:lnTo>
                  <a:pt x="466804" y="253812"/>
                </a:lnTo>
                <a:cubicBezTo>
                  <a:pt x="468443" y="250987"/>
                  <a:pt x="471721" y="249776"/>
                  <a:pt x="475000" y="250583"/>
                </a:cubicBezTo>
                <a:close/>
                <a:moveTo>
                  <a:pt x="113310" y="212039"/>
                </a:moveTo>
                <a:lnTo>
                  <a:pt x="173760" y="212039"/>
                </a:lnTo>
                <a:cubicBezTo>
                  <a:pt x="177818" y="212039"/>
                  <a:pt x="181063" y="215233"/>
                  <a:pt x="181063" y="219226"/>
                </a:cubicBezTo>
                <a:cubicBezTo>
                  <a:pt x="181063" y="222820"/>
                  <a:pt x="177818" y="226015"/>
                  <a:pt x="173760" y="226015"/>
                </a:cubicBezTo>
                <a:lnTo>
                  <a:pt x="113310" y="226015"/>
                </a:lnTo>
                <a:cubicBezTo>
                  <a:pt x="109253" y="226015"/>
                  <a:pt x="106007" y="222820"/>
                  <a:pt x="106007" y="219226"/>
                </a:cubicBezTo>
                <a:cubicBezTo>
                  <a:pt x="106007" y="215233"/>
                  <a:pt x="109253" y="212039"/>
                  <a:pt x="113310" y="212039"/>
                </a:cubicBezTo>
                <a:close/>
                <a:moveTo>
                  <a:pt x="342763" y="174131"/>
                </a:moveTo>
                <a:cubicBezTo>
                  <a:pt x="334095" y="174131"/>
                  <a:pt x="327078" y="181028"/>
                  <a:pt x="327078" y="189955"/>
                </a:cubicBezTo>
                <a:lnTo>
                  <a:pt x="327078" y="204968"/>
                </a:lnTo>
                <a:cubicBezTo>
                  <a:pt x="327078" y="213895"/>
                  <a:pt x="334095" y="220793"/>
                  <a:pt x="342763" y="220793"/>
                </a:cubicBezTo>
                <a:cubicBezTo>
                  <a:pt x="351843" y="220793"/>
                  <a:pt x="358860" y="213895"/>
                  <a:pt x="358860" y="204968"/>
                </a:cubicBezTo>
                <a:lnTo>
                  <a:pt x="358860" y="189955"/>
                </a:lnTo>
                <a:cubicBezTo>
                  <a:pt x="358860" y="181028"/>
                  <a:pt x="351843" y="174131"/>
                  <a:pt x="342763" y="174131"/>
                </a:cubicBezTo>
                <a:close/>
                <a:moveTo>
                  <a:pt x="82842" y="167117"/>
                </a:moveTo>
                <a:lnTo>
                  <a:pt x="128761" y="167117"/>
                </a:lnTo>
                <a:cubicBezTo>
                  <a:pt x="132861" y="167117"/>
                  <a:pt x="136141" y="170311"/>
                  <a:pt x="136141" y="174304"/>
                </a:cubicBezTo>
                <a:cubicBezTo>
                  <a:pt x="136141" y="177898"/>
                  <a:pt x="132861" y="181093"/>
                  <a:pt x="128761" y="181093"/>
                </a:cubicBezTo>
                <a:lnTo>
                  <a:pt x="82842" y="181093"/>
                </a:lnTo>
                <a:cubicBezTo>
                  <a:pt x="79152" y="181093"/>
                  <a:pt x="75462" y="177898"/>
                  <a:pt x="75462" y="174304"/>
                </a:cubicBezTo>
                <a:cubicBezTo>
                  <a:pt x="75462" y="170311"/>
                  <a:pt x="79152" y="167117"/>
                  <a:pt x="82842" y="167117"/>
                </a:cubicBezTo>
                <a:close/>
                <a:moveTo>
                  <a:pt x="342763" y="159929"/>
                </a:moveTo>
                <a:cubicBezTo>
                  <a:pt x="359686" y="159929"/>
                  <a:pt x="373307" y="173725"/>
                  <a:pt x="373307" y="189955"/>
                </a:cubicBezTo>
                <a:lnTo>
                  <a:pt x="373307" y="204968"/>
                </a:lnTo>
                <a:cubicBezTo>
                  <a:pt x="373307" y="221604"/>
                  <a:pt x="359686" y="234994"/>
                  <a:pt x="342763" y="234994"/>
                </a:cubicBezTo>
                <a:cubicBezTo>
                  <a:pt x="326252" y="234994"/>
                  <a:pt x="312631" y="221604"/>
                  <a:pt x="312631" y="204968"/>
                </a:cubicBezTo>
                <a:lnTo>
                  <a:pt x="312631" y="189955"/>
                </a:lnTo>
                <a:cubicBezTo>
                  <a:pt x="312631" y="173725"/>
                  <a:pt x="326252" y="159929"/>
                  <a:pt x="342763" y="159929"/>
                </a:cubicBezTo>
                <a:close/>
                <a:moveTo>
                  <a:pt x="474815" y="158939"/>
                </a:moveTo>
                <a:cubicBezTo>
                  <a:pt x="478122" y="159746"/>
                  <a:pt x="480189" y="162975"/>
                  <a:pt x="480189" y="165800"/>
                </a:cubicBezTo>
                <a:lnTo>
                  <a:pt x="480189" y="219074"/>
                </a:lnTo>
                <a:lnTo>
                  <a:pt x="488044" y="219074"/>
                </a:lnTo>
                <a:cubicBezTo>
                  <a:pt x="492178" y="219074"/>
                  <a:pt x="495486" y="221899"/>
                  <a:pt x="495486" y="226338"/>
                </a:cubicBezTo>
                <a:cubicBezTo>
                  <a:pt x="495486" y="230374"/>
                  <a:pt x="492178" y="233199"/>
                  <a:pt x="488044" y="233199"/>
                </a:cubicBezTo>
                <a:lnTo>
                  <a:pt x="456625" y="233199"/>
                </a:lnTo>
                <a:cubicBezTo>
                  <a:pt x="452490" y="233199"/>
                  <a:pt x="449183" y="230374"/>
                  <a:pt x="449183" y="226338"/>
                </a:cubicBezTo>
                <a:cubicBezTo>
                  <a:pt x="449183" y="221899"/>
                  <a:pt x="452490" y="219074"/>
                  <a:pt x="456625" y="219074"/>
                </a:cubicBezTo>
                <a:lnTo>
                  <a:pt x="465720" y="219074"/>
                </a:lnTo>
                <a:lnTo>
                  <a:pt x="465720" y="189208"/>
                </a:lnTo>
                <a:lnTo>
                  <a:pt x="463653" y="192437"/>
                </a:lnTo>
                <a:cubicBezTo>
                  <a:pt x="461586" y="195666"/>
                  <a:pt x="456625" y="196473"/>
                  <a:pt x="453317" y="194455"/>
                </a:cubicBezTo>
                <a:cubicBezTo>
                  <a:pt x="450010" y="192033"/>
                  <a:pt x="449183" y="187998"/>
                  <a:pt x="451250" y="184365"/>
                </a:cubicBezTo>
                <a:lnTo>
                  <a:pt x="466960" y="161764"/>
                </a:lnTo>
                <a:cubicBezTo>
                  <a:pt x="468614" y="159343"/>
                  <a:pt x="471921" y="158132"/>
                  <a:pt x="474815" y="158939"/>
                </a:cubicBezTo>
                <a:close/>
                <a:moveTo>
                  <a:pt x="414139" y="158939"/>
                </a:moveTo>
                <a:cubicBezTo>
                  <a:pt x="417033" y="159746"/>
                  <a:pt x="419100" y="162975"/>
                  <a:pt x="419100" y="165800"/>
                </a:cubicBezTo>
                <a:lnTo>
                  <a:pt x="419100" y="219074"/>
                </a:lnTo>
                <a:lnTo>
                  <a:pt x="427368" y="219074"/>
                </a:lnTo>
                <a:cubicBezTo>
                  <a:pt x="431503" y="219074"/>
                  <a:pt x="434397" y="221899"/>
                  <a:pt x="434397" y="226338"/>
                </a:cubicBezTo>
                <a:cubicBezTo>
                  <a:pt x="434397" y="230374"/>
                  <a:pt x="431503" y="233199"/>
                  <a:pt x="427368" y="233199"/>
                </a:cubicBezTo>
                <a:lnTo>
                  <a:pt x="395535" y="233199"/>
                </a:lnTo>
                <a:cubicBezTo>
                  <a:pt x="391401" y="233199"/>
                  <a:pt x="388094" y="230374"/>
                  <a:pt x="388094" y="226338"/>
                </a:cubicBezTo>
                <a:cubicBezTo>
                  <a:pt x="388094" y="221899"/>
                  <a:pt x="391401" y="219074"/>
                  <a:pt x="395535" y="219074"/>
                </a:cubicBezTo>
                <a:lnTo>
                  <a:pt x="404631" y="219074"/>
                </a:lnTo>
                <a:lnTo>
                  <a:pt x="404631" y="189208"/>
                </a:lnTo>
                <a:lnTo>
                  <a:pt x="402563" y="192437"/>
                </a:lnTo>
                <a:cubicBezTo>
                  <a:pt x="400496" y="195666"/>
                  <a:pt x="395949" y="196473"/>
                  <a:pt x="392228" y="194455"/>
                </a:cubicBezTo>
                <a:cubicBezTo>
                  <a:pt x="389334" y="192033"/>
                  <a:pt x="388507" y="187998"/>
                  <a:pt x="390574" y="184365"/>
                </a:cubicBezTo>
                <a:lnTo>
                  <a:pt x="405871" y="161764"/>
                </a:lnTo>
                <a:cubicBezTo>
                  <a:pt x="407938" y="159343"/>
                  <a:pt x="411245" y="158132"/>
                  <a:pt x="414139" y="158939"/>
                </a:cubicBezTo>
                <a:close/>
                <a:moveTo>
                  <a:pt x="280724" y="138141"/>
                </a:moveTo>
                <a:lnTo>
                  <a:pt x="280724" y="441726"/>
                </a:lnTo>
                <a:lnTo>
                  <a:pt x="516223" y="441726"/>
                </a:lnTo>
                <a:cubicBezTo>
                  <a:pt x="522742" y="441726"/>
                  <a:pt x="533335" y="440096"/>
                  <a:pt x="533335" y="428686"/>
                </a:cubicBezTo>
                <a:lnTo>
                  <a:pt x="533335" y="138141"/>
                </a:lnTo>
                <a:close/>
                <a:moveTo>
                  <a:pt x="14260" y="138141"/>
                </a:moveTo>
                <a:lnTo>
                  <a:pt x="14260" y="428686"/>
                </a:lnTo>
                <a:cubicBezTo>
                  <a:pt x="14260" y="440096"/>
                  <a:pt x="25261" y="441726"/>
                  <a:pt x="31780" y="441726"/>
                </a:cubicBezTo>
                <a:lnTo>
                  <a:pt x="266464" y="441726"/>
                </a:lnTo>
                <a:lnTo>
                  <a:pt x="266464" y="410349"/>
                </a:lnTo>
                <a:lnTo>
                  <a:pt x="114082" y="410349"/>
                </a:lnTo>
                <a:cubicBezTo>
                  <a:pt x="110008" y="410349"/>
                  <a:pt x="106748" y="407089"/>
                  <a:pt x="106748" y="403421"/>
                </a:cubicBezTo>
                <a:cubicBezTo>
                  <a:pt x="106748" y="399346"/>
                  <a:pt x="110008" y="396086"/>
                  <a:pt x="114082" y="396086"/>
                </a:cubicBezTo>
                <a:lnTo>
                  <a:pt x="266464" y="396086"/>
                </a:lnTo>
                <a:lnTo>
                  <a:pt x="266464" y="364709"/>
                </a:lnTo>
                <a:lnTo>
                  <a:pt x="190273" y="364709"/>
                </a:lnTo>
                <a:cubicBezTo>
                  <a:pt x="186199" y="364709"/>
                  <a:pt x="182939" y="361449"/>
                  <a:pt x="182939" y="357374"/>
                </a:cubicBezTo>
                <a:cubicBezTo>
                  <a:pt x="182939" y="353707"/>
                  <a:pt x="186199" y="350039"/>
                  <a:pt x="190273" y="350039"/>
                </a:cubicBezTo>
                <a:lnTo>
                  <a:pt x="266464" y="350039"/>
                </a:lnTo>
                <a:lnTo>
                  <a:pt x="266464" y="319069"/>
                </a:lnTo>
                <a:lnTo>
                  <a:pt x="114082" y="319069"/>
                </a:lnTo>
                <a:cubicBezTo>
                  <a:pt x="110008" y="319069"/>
                  <a:pt x="106748" y="315809"/>
                  <a:pt x="106748" y="312142"/>
                </a:cubicBezTo>
                <a:cubicBezTo>
                  <a:pt x="106748" y="307660"/>
                  <a:pt x="110008" y="304807"/>
                  <a:pt x="114082" y="304807"/>
                </a:cubicBezTo>
                <a:lnTo>
                  <a:pt x="266464" y="304807"/>
                </a:lnTo>
                <a:lnTo>
                  <a:pt x="266464" y="273022"/>
                </a:lnTo>
                <a:lnTo>
                  <a:pt x="159308" y="273022"/>
                </a:lnTo>
                <a:cubicBezTo>
                  <a:pt x="155641" y="273022"/>
                  <a:pt x="152381" y="270170"/>
                  <a:pt x="152381" y="266095"/>
                </a:cubicBezTo>
                <a:cubicBezTo>
                  <a:pt x="152381" y="262020"/>
                  <a:pt x="155641" y="258760"/>
                  <a:pt x="159308" y="258760"/>
                </a:cubicBezTo>
                <a:lnTo>
                  <a:pt x="266464" y="258760"/>
                </a:lnTo>
                <a:lnTo>
                  <a:pt x="266464" y="227383"/>
                </a:lnTo>
                <a:lnTo>
                  <a:pt x="235499" y="227383"/>
                </a:lnTo>
                <a:cubicBezTo>
                  <a:pt x="231832" y="227383"/>
                  <a:pt x="228572" y="224123"/>
                  <a:pt x="228572" y="220455"/>
                </a:cubicBezTo>
                <a:cubicBezTo>
                  <a:pt x="228572" y="216380"/>
                  <a:pt x="231832" y="213120"/>
                  <a:pt x="235499" y="213120"/>
                </a:cubicBezTo>
                <a:lnTo>
                  <a:pt x="266464" y="213120"/>
                </a:lnTo>
                <a:lnTo>
                  <a:pt x="266464" y="181743"/>
                </a:lnTo>
                <a:lnTo>
                  <a:pt x="174790" y="181743"/>
                </a:lnTo>
                <a:cubicBezTo>
                  <a:pt x="171124" y="181743"/>
                  <a:pt x="167864" y="178483"/>
                  <a:pt x="167864" y="174816"/>
                </a:cubicBezTo>
                <a:cubicBezTo>
                  <a:pt x="167864" y="170741"/>
                  <a:pt x="171124" y="167481"/>
                  <a:pt x="174790" y="167481"/>
                </a:cubicBezTo>
                <a:lnTo>
                  <a:pt x="266464" y="167481"/>
                </a:lnTo>
                <a:lnTo>
                  <a:pt x="266464" y="138141"/>
                </a:lnTo>
                <a:close/>
                <a:moveTo>
                  <a:pt x="130949" y="88051"/>
                </a:moveTo>
                <a:cubicBezTo>
                  <a:pt x="136868" y="88051"/>
                  <a:pt x="141518" y="92612"/>
                  <a:pt x="141518" y="98418"/>
                </a:cubicBezTo>
                <a:cubicBezTo>
                  <a:pt x="141518" y="104223"/>
                  <a:pt x="136868" y="109199"/>
                  <a:pt x="130949" y="109199"/>
                </a:cubicBezTo>
                <a:cubicBezTo>
                  <a:pt x="125453" y="109199"/>
                  <a:pt x="120380" y="104223"/>
                  <a:pt x="120380" y="98418"/>
                </a:cubicBezTo>
                <a:cubicBezTo>
                  <a:pt x="120380" y="92612"/>
                  <a:pt x="125453" y="88051"/>
                  <a:pt x="130949" y="88051"/>
                </a:cubicBezTo>
                <a:close/>
                <a:moveTo>
                  <a:pt x="89422" y="88051"/>
                </a:moveTo>
                <a:cubicBezTo>
                  <a:pt x="95641" y="88051"/>
                  <a:pt x="100202" y="92612"/>
                  <a:pt x="100202" y="98418"/>
                </a:cubicBezTo>
                <a:cubicBezTo>
                  <a:pt x="100202" y="104223"/>
                  <a:pt x="95641" y="109199"/>
                  <a:pt x="89422" y="109199"/>
                </a:cubicBezTo>
                <a:cubicBezTo>
                  <a:pt x="84032" y="109199"/>
                  <a:pt x="79056" y="104223"/>
                  <a:pt x="79056" y="98418"/>
                </a:cubicBezTo>
                <a:cubicBezTo>
                  <a:pt x="79056" y="92612"/>
                  <a:pt x="84032" y="88051"/>
                  <a:pt x="89422" y="88051"/>
                </a:cubicBezTo>
                <a:close/>
                <a:moveTo>
                  <a:pt x="48300" y="88051"/>
                </a:moveTo>
                <a:cubicBezTo>
                  <a:pt x="54219" y="88051"/>
                  <a:pt x="58869" y="92612"/>
                  <a:pt x="58869" y="98418"/>
                </a:cubicBezTo>
                <a:cubicBezTo>
                  <a:pt x="58869" y="104223"/>
                  <a:pt x="54219" y="109199"/>
                  <a:pt x="48300" y="109199"/>
                </a:cubicBezTo>
                <a:cubicBezTo>
                  <a:pt x="42381" y="109199"/>
                  <a:pt x="37731" y="104223"/>
                  <a:pt x="37731" y="98418"/>
                </a:cubicBezTo>
                <a:cubicBezTo>
                  <a:pt x="37731" y="92612"/>
                  <a:pt x="42381" y="88051"/>
                  <a:pt x="48300" y="88051"/>
                </a:cubicBezTo>
                <a:close/>
                <a:moveTo>
                  <a:pt x="280724" y="74979"/>
                </a:moveTo>
                <a:lnTo>
                  <a:pt x="280724" y="123879"/>
                </a:lnTo>
                <a:lnTo>
                  <a:pt x="533335" y="123879"/>
                </a:lnTo>
                <a:lnTo>
                  <a:pt x="533335" y="92909"/>
                </a:lnTo>
                <a:cubicBezTo>
                  <a:pt x="533335" y="83537"/>
                  <a:pt x="525594" y="74979"/>
                  <a:pt x="516223" y="74979"/>
                </a:cubicBezTo>
                <a:close/>
                <a:moveTo>
                  <a:pt x="31780" y="74979"/>
                </a:moveTo>
                <a:cubicBezTo>
                  <a:pt x="22409" y="74979"/>
                  <a:pt x="14260" y="83537"/>
                  <a:pt x="14260" y="92909"/>
                </a:cubicBezTo>
                <a:lnTo>
                  <a:pt x="14260" y="123879"/>
                </a:lnTo>
                <a:lnTo>
                  <a:pt x="266464" y="123879"/>
                </a:lnTo>
                <a:lnTo>
                  <a:pt x="266464" y="74979"/>
                </a:lnTo>
                <a:close/>
                <a:moveTo>
                  <a:pt x="273798" y="0"/>
                </a:moveTo>
                <a:cubicBezTo>
                  <a:pt x="277872" y="0"/>
                  <a:pt x="280724" y="3260"/>
                  <a:pt x="280724" y="7335"/>
                </a:cubicBezTo>
                <a:lnTo>
                  <a:pt x="280724" y="60717"/>
                </a:lnTo>
                <a:lnTo>
                  <a:pt x="516223" y="60717"/>
                </a:lnTo>
                <a:cubicBezTo>
                  <a:pt x="533335" y="60717"/>
                  <a:pt x="547596" y="75387"/>
                  <a:pt x="547596" y="92909"/>
                </a:cubicBezTo>
                <a:lnTo>
                  <a:pt x="547596" y="428686"/>
                </a:lnTo>
                <a:cubicBezTo>
                  <a:pt x="547596" y="445393"/>
                  <a:pt x="535373" y="455988"/>
                  <a:pt x="516223" y="455988"/>
                </a:cubicBezTo>
                <a:lnTo>
                  <a:pt x="280724" y="455988"/>
                </a:lnTo>
                <a:lnTo>
                  <a:pt x="280724" y="509778"/>
                </a:lnTo>
                <a:cubicBezTo>
                  <a:pt x="280724" y="513853"/>
                  <a:pt x="277872" y="517113"/>
                  <a:pt x="273798" y="517113"/>
                </a:cubicBezTo>
                <a:cubicBezTo>
                  <a:pt x="270131" y="517113"/>
                  <a:pt x="266464" y="513853"/>
                  <a:pt x="266464" y="509778"/>
                </a:cubicBezTo>
                <a:lnTo>
                  <a:pt x="266464" y="455988"/>
                </a:lnTo>
                <a:lnTo>
                  <a:pt x="31780" y="455988"/>
                </a:lnTo>
                <a:cubicBezTo>
                  <a:pt x="12631" y="455988"/>
                  <a:pt x="0" y="445393"/>
                  <a:pt x="0" y="428686"/>
                </a:cubicBezTo>
                <a:lnTo>
                  <a:pt x="0" y="92909"/>
                </a:lnTo>
                <a:cubicBezTo>
                  <a:pt x="0" y="75387"/>
                  <a:pt x="14260" y="60717"/>
                  <a:pt x="31780" y="60717"/>
                </a:cubicBezTo>
                <a:lnTo>
                  <a:pt x="266464" y="60717"/>
                </a:lnTo>
                <a:lnTo>
                  <a:pt x="266464" y="7335"/>
                </a:lnTo>
                <a:cubicBezTo>
                  <a:pt x="266464" y="3260"/>
                  <a:pt x="270131" y="0"/>
                  <a:pt x="2737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A5BD2D89-B5FF-B2DB-4A4A-317034FE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411" y="2039190"/>
            <a:ext cx="1011417" cy="848164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FB1E4F74-50F1-7743-1A5F-0FD22B321557}"/>
              </a:ext>
            </a:extLst>
          </p:cNvPr>
          <p:cNvSpPr txBox="1"/>
          <p:nvPr/>
        </p:nvSpPr>
        <p:spPr>
          <a:xfrm>
            <a:off x="7818568" y="13213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Output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F64E33CB-BBBB-1325-9AD2-1C149C787F57}"/>
              </a:ext>
            </a:extLst>
          </p:cNvPr>
          <p:cNvSpPr txBox="1"/>
          <p:nvPr/>
        </p:nvSpPr>
        <p:spPr>
          <a:xfrm>
            <a:off x="3309943" y="3178052"/>
            <a:ext cx="18485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Age_first_order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Gender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Geolocation</a:t>
            </a:r>
          </a:p>
          <a:p>
            <a:pPr marL="171450" indent="-171450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User Agent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Transactions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solidFill>
                  <a:srgbClr val="C00000"/>
                </a:solidFill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Demographics enrichment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...</a:t>
            </a:r>
          </a:p>
        </p:txBody>
      </p:sp>
      <p:grpSp>
        <p:nvGrpSpPr>
          <p:cNvPr id="35" name="Grupa 34">
            <a:extLst>
              <a:ext uri="{FF2B5EF4-FFF2-40B4-BE49-F238E27FC236}">
                <a16:creationId xmlns:a16="http://schemas.microsoft.com/office/drawing/2014/main" id="{3B240BC4-8E4D-35CA-80CD-59FDC1639CE8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1AAC3A54-D710-EB6D-E16A-294BBF6883CE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One day, an update to </a:t>
              </a:r>
              <a:r>
                <a:rPr lang="pl-PL" sz="1400" i="1">
                  <a:solidFill>
                    <a:schemeClr val="tx1"/>
                  </a:solidFill>
                </a:rPr>
                <a:t>GUS/Stat </a:t>
              </a:r>
              <a:r>
                <a:rPr lang="pl-PL" sz="1400">
                  <a:solidFill>
                    <a:schemeClr val="tx1"/>
                  </a:solidFill>
                </a:rPr>
                <a:t>data source changes format of the data…</a:t>
              </a:r>
              <a:endParaRPr lang="pl-PL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38348B7A-5BCB-0A87-6CDB-2738F8203948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991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but also change in the library…</a:t>
            </a:r>
          </a:p>
        </p:txBody>
      </p:sp>
      <p:cxnSp>
        <p:nvCxnSpPr>
          <p:cNvPr id="2" name="Łącznik prosty ze strzałką 1">
            <a:extLst>
              <a:ext uri="{FF2B5EF4-FFF2-40B4-BE49-F238E27FC236}">
                <a16:creationId xmlns:a16="http://schemas.microsoft.com/office/drawing/2014/main" id="{D6F22AC8-6399-339E-79A5-2BC27C4C10E1}"/>
              </a:ext>
            </a:extLst>
          </p:cNvPr>
          <p:cNvCxnSpPr>
            <a:cxnSpLocks/>
          </p:cNvCxnSpPr>
          <p:nvPr/>
        </p:nvCxnSpPr>
        <p:spPr>
          <a:xfrm>
            <a:off x="4685861" y="2458222"/>
            <a:ext cx="629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E2EA0ADF-DCA0-B2F5-5468-7903C08BA161}"/>
              </a:ext>
            </a:extLst>
          </p:cNvPr>
          <p:cNvCxnSpPr>
            <a:cxnSpLocks/>
          </p:cNvCxnSpPr>
          <p:nvPr/>
        </p:nvCxnSpPr>
        <p:spPr>
          <a:xfrm>
            <a:off x="6776958" y="2463955"/>
            <a:ext cx="667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8">
            <a:extLst>
              <a:ext uri="{FF2B5EF4-FFF2-40B4-BE49-F238E27FC236}">
                <a16:creationId xmlns:a16="http://schemas.microsoft.com/office/drawing/2014/main" id="{A690DBC6-3167-9372-BB13-E24418CF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39" y="2085622"/>
            <a:ext cx="1033292" cy="745200"/>
          </a:xfrm>
          <a:custGeom>
            <a:avLst/>
            <a:gdLst>
              <a:gd name="connsiteX0" fmla="*/ 418762 w 547596"/>
              <a:gd name="connsiteY0" fmla="*/ 334232 h 394921"/>
              <a:gd name="connsiteX1" fmla="*/ 509742 w 547596"/>
              <a:gd name="connsiteY1" fmla="*/ 334232 h 394921"/>
              <a:gd name="connsiteX2" fmla="*/ 517053 w 547596"/>
              <a:gd name="connsiteY2" fmla="*/ 341420 h 394921"/>
              <a:gd name="connsiteX3" fmla="*/ 509742 w 547596"/>
              <a:gd name="connsiteY3" fmla="*/ 348208 h 394921"/>
              <a:gd name="connsiteX4" fmla="*/ 418762 w 547596"/>
              <a:gd name="connsiteY4" fmla="*/ 348208 h 394921"/>
              <a:gd name="connsiteX5" fmla="*/ 411451 w 547596"/>
              <a:gd name="connsiteY5" fmla="*/ 341420 h 394921"/>
              <a:gd name="connsiteX6" fmla="*/ 418762 w 547596"/>
              <a:gd name="connsiteY6" fmla="*/ 334232 h 394921"/>
              <a:gd name="connsiteX7" fmla="*/ 190602 w 547596"/>
              <a:gd name="connsiteY7" fmla="*/ 334232 h 394921"/>
              <a:gd name="connsiteX8" fmla="*/ 373165 w 547596"/>
              <a:gd name="connsiteY8" fmla="*/ 334232 h 394921"/>
              <a:gd name="connsiteX9" fmla="*/ 380500 w 547596"/>
              <a:gd name="connsiteY9" fmla="*/ 341420 h 394921"/>
              <a:gd name="connsiteX10" fmla="*/ 373165 w 547596"/>
              <a:gd name="connsiteY10" fmla="*/ 348208 h 394921"/>
              <a:gd name="connsiteX11" fmla="*/ 190602 w 547596"/>
              <a:gd name="connsiteY11" fmla="*/ 348208 h 394921"/>
              <a:gd name="connsiteX12" fmla="*/ 183267 w 547596"/>
              <a:gd name="connsiteY12" fmla="*/ 341420 h 394921"/>
              <a:gd name="connsiteX13" fmla="*/ 190602 w 547596"/>
              <a:gd name="connsiteY13" fmla="*/ 334232 h 394921"/>
              <a:gd name="connsiteX14" fmla="*/ 37561 w 547596"/>
              <a:gd name="connsiteY14" fmla="*/ 334232 h 394921"/>
              <a:gd name="connsiteX15" fmla="*/ 83790 w 547596"/>
              <a:gd name="connsiteY15" fmla="*/ 334232 h 394921"/>
              <a:gd name="connsiteX16" fmla="*/ 91220 w 547596"/>
              <a:gd name="connsiteY16" fmla="*/ 341420 h 394921"/>
              <a:gd name="connsiteX17" fmla="*/ 83790 w 547596"/>
              <a:gd name="connsiteY17" fmla="*/ 348208 h 394921"/>
              <a:gd name="connsiteX18" fmla="*/ 37561 w 547596"/>
              <a:gd name="connsiteY18" fmla="*/ 348208 h 394921"/>
              <a:gd name="connsiteX19" fmla="*/ 30544 w 547596"/>
              <a:gd name="connsiteY19" fmla="*/ 341420 h 394921"/>
              <a:gd name="connsiteX20" fmla="*/ 37561 w 547596"/>
              <a:gd name="connsiteY20" fmla="*/ 334232 h 394921"/>
              <a:gd name="connsiteX21" fmla="*/ 251673 w 547596"/>
              <a:gd name="connsiteY21" fmla="*/ 289309 h 394921"/>
              <a:gd name="connsiteX22" fmla="*/ 493969 w 547596"/>
              <a:gd name="connsiteY22" fmla="*/ 289309 h 394921"/>
              <a:gd name="connsiteX23" fmla="*/ 500881 w 547596"/>
              <a:gd name="connsiteY23" fmla="*/ 296496 h 394921"/>
              <a:gd name="connsiteX24" fmla="*/ 493969 w 547596"/>
              <a:gd name="connsiteY24" fmla="*/ 303285 h 394921"/>
              <a:gd name="connsiteX25" fmla="*/ 251673 w 547596"/>
              <a:gd name="connsiteY25" fmla="*/ 303285 h 394921"/>
              <a:gd name="connsiteX26" fmla="*/ 244355 w 547596"/>
              <a:gd name="connsiteY26" fmla="*/ 296496 h 394921"/>
              <a:gd name="connsiteX27" fmla="*/ 251673 w 547596"/>
              <a:gd name="connsiteY27" fmla="*/ 289309 h 394921"/>
              <a:gd name="connsiteX28" fmla="*/ 129162 w 547596"/>
              <a:gd name="connsiteY28" fmla="*/ 289309 h 394921"/>
              <a:gd name="connsiteX29" fmla="*/ 206002 w 547596"/>
              <a:gd name="connsiteY29" fmla="*/ 289309 h 394921"/>
              <a:gd name="connsiteX30" fmla="*/ 213398 w 547596"/>
              <a:gd name="connsiteY30" fmla="*/ 296496 h 394921"/>
              <a:gd name="connsiteX31" fmla="*/ 206002 w 547596"/>
              <a:gd name="connsiteY31" fmla="*/ 303285 h 394921"/>
              <a:gd name="connsiteX32" fmla="*/ 129162 w 547596"/>
              <a:gd name="connsiteY32" fmla="*/ 303285 h 394921"/>
              <a:gd name="connsiteX33" fmla="*/ 122177 w 547596"/>
              <a:gd name="connsiteY33" fmla="*/ 296496 h 394921"/>
              <a:gd name="connsiteX34" fmla="*/ 129162 w 547596"/>
              <a:gd name="connsiteY34" fmla="*/ 289309 h 394921"/>
              <a:gd name="connsiteX35" fmla="*/ 37561 w 547596"/>
              <a:gd name="connsiteY35" fmla="*/ 289309 h 394921"/>
              <a:gd name="connsiteX36" fmla="*/ 83790 w 547596"/>
              <a:gd name="connsiteY36" fmla="*/ 289309 h 394921"/>
              <a:gd name="connsiteX37" fmla="*/ 91220 w 547596"/>
              <a:gd name="connsiteY37" fmla="*/ 296496 h 394921"/>
              <a:gd name="connsiteX38" fmla="*/ 83790 w 547596"/>
              <a:gd name="connsiteY38" fmla="*/ 303285 h 394921"/>
              <a:gd name="connsiteX39" fmla="*/ 37561 w 547596"/>
              <a:gd name="connsiteY39" fmla="*/ 303285 h 394921"/>
              <a:gd name="connsiteX40" fmla="*/ 30544 w 547596"/>
              <a:gd name="connsiteY40" fmla="*/ 296496 h 394921"/>
              <a:gd name="connsiteX41" fmla="*/ 37561 w 547596"/>
              <a:gd name="connsiteY41" fmla="*/ 289309 h 394921"/>
              <a:gd name="connsiteX42" fmla="*/ 373447 w 547596"/>
              <a:gd name="connsiteY42" fmla="*/ 242588 h 394921"/>
              <a:gd name="connsiteX43" fmla="*/ 479186 w 547596"/>
              <a:gd name="connsiteY43" fmla="*/ 242588 h 394921"/>
              <a:gd name="connsiteX44" fmla="*/ 486506 w 547596"/>
              <a:gd name="connsiteY44" fmla="*/ 249376 h 394921"/>
              <a:gd name="connsiteX45" fmla="*/ 479186 w 547596"/>
              <a:gd name="connsiteY45" fmla="*/ 256564 h 394921"/>
              <a:gd name="connsiteX46" fmla="*/ 373447 w 547596"/>
              <a:gd name="connsiteY46" fmla="*/ 256564 h 394921"/>
              <a:gd name="connsiteX47" fmla="*/ 366533 w 547596"/>
              <a:gd name="connsiteY47" fmla="*/ 249376 h 394921"/>
              <a:gd name="connsiteX48" fmla="*/ 373447 w 547596"/>
              <a:gd name="connsiteY48" fmla="*/ 242588 h 394921"/>
              <a:gd name="connsiteX49" fmla="*/ 143915 w 547596"/>
              <a:gd name="connsiteY49" fmla="*/ 242588 h 394921"/>
              <a:gd name="connsiteX50" fmla="*/ 312046 w 547596"/>
              <a:gd name="connsiteY50" fmla="*/ 242588 h 394921"/>
              <a:gd name="connsiteX51" fmla="*/ 319410 w 547596"/>
              <a:gd name="connsiteY51" fmla="*/ 249376 h 394921"/>
              <a:gd name="connsiteX52" fmla="*/ 312046 w 547596"/>
              <a:gd name="connsiteY52" fmla="*/ 256564 h 394921"/>
              <a:gd name="connsiteX53" fmla="*/ 143915 w 547596"/>
              <a:gd name="connsiteY53" fmla="*/ 256564 h 394921"/>
              <a:gd name="connsiteX54" fmla="*/ 136552 w 547596"/>
              <a:gd name="connsiteY54" fmla="*/ 249376 h 394921"/>
              <a:gd name="connsiteX55" fmla="*/ 143915 w 547596"/>
              <a:gd name="connsiteY55" fmla="*/ 242588 h 394921"/>
              <a:gd name="connsiteX56" fmla="*/ 37561 w 547596"/>
              <a:gd name="connsiteY56" fmla="*/ 242588 h 394921"/>
              <a:gd name="connsiteX57" fmla="*/ 83790 w 547596"/>
              <a:gd name="connsiteY57" fmla="*/ 242588 h 394921"/>
              <a:gd name="connsiteX58" fmla="*/ 91220 w 547596"/>
              <a:gd name="connsiteY58" fmla="*/ 249376 h 394921"/>
              <a:gd name="connsiteX59" fmla="*/ 83790 w 547596"/>
              <a:gd name="connsiteY59" fmla="*/ 256564 h 394921"/>
              <a:gd name="connsiteX60" fmla="*/ 37561 w 547596"/>
              <a:gd name="connsiteY60" fmla="*/ 256564 h 394921"/>
              <a:gd name="connsiteX61" fmla="*/ 30544 w 547596"/>
              <a:gd name="connsiteY61" fmla="*/ 249376 h 394921"/>
              <a:gd name="connsiteX62" fmla="*/ 37561 w 547596"/>
              <a:gd name="connsiteY62" fmla="*/ 242588 h 394921"/>
              <a:gd name="connsiteX63" fmla="*/ 312334 w 547596"/>
              <a:gd name="connsiteY63" fmla="*/ 197663 h 394921"/>
              <a:gd name="connsiteX64" fmla="*/ 418528 w 547596"/>
              <a:gd name="connsiteY64" fmla="*/ 197663 h 394921"/>
              <a:gd name="connsiteX65" fmla="*/ 425419 w 547596"/>
              <a:gd name="connsiteY65" fmla="*/ 204850 h 394921"/>
              <a:gd name="connsiteX66" fmla="*/ 418528 w 547596"/>
              <a:gd name="connsiteY66" fmla="*/ 211639 h 394921"/>
              <a:gd name="connsiteX67" fmla="*/ 312334 w 547596"/>
              <a:gd name="connsiteY67" fmla="*/ 211639 h 394921"/>
              <a:gd name="connsiteX68" fmla="*/ 305444 w 547596"/>
              <a:gd name="connsiteY68" fmla="*/ 204850 h 394921"/>
              <a:gd name="connsiteX69" fmla="*/ 312334 w 547596"/>
              <a:gd name="connsiteY69" fmla="*/ 197663 h 394921"/>
              <a:gd name="connsiteX70" fmla="*/ 129074 w 547596"/>
              <a:gd name="connsiteY70" fmla="*/ 197663 h 394921"/>
              <a:gd name="connsiteX71" fmla="*/ 265800 w 547596"/>
              <a:gd name="connsiteY71" fmla="*/ 197663 h 394921"/>
              <a:gd name="connsiteX72" fmla="*/ 272697 w 547596"/>
              <a:gd name="connsiteY72" fmla="*/ 204850 h 394921"/>
              <a:gd name="connsiteX73" fmla="*/ 265800 w 547596"/>
              <a:gd name="connsiteY73" fmla="*/ 211639 h 394921"/>
              <a:gd name="connsiteX74" fmla="*/ 129074 w 547596"/>
              <a:gd name="connsiteY74" fmla="*/ 211639 h 394921"/>
              <a:gd name="connsiteX75" fmla="*/ 122177 w 547596"/>
              <a:gd name="connsiteY75" fmla="*/ 204850 h 394921"/>
              <a:gd name="connsiteX76" fmla="*/ 129074 w 547596"/>
              <a:gd name="connsiteY76" fmla="*/ 197663 h 394921"/>
              <a:gd name="connsiteX77" fmla="*/ 37561 w 547596"/>
              <a:gd name="connsiteY77" fmla="*/ 197663 h 394921"/>
              <a:gd name="connsiteX78" fmla="*/ 83790 w 547596"/>
              <a:gd name="connsiteY78" fmla="*/ 197663 h 394921"/>
              <a:gd name="connsiteX79" fmla="*/ 91220 w 547596"/>
              <a:gd name="connsiteY79" fmla="*/ 204850 h 394921"/>
              <a:gd name="connsiteX80" fmla="*/ 83790 w 547596"/>
              <a:gd name="connsiteY80" fmla="*/ 211639 h 394921"/>
              <a:gd name="connsiteX81" fmla="*/ 37561 w 547596"/>
              <a:gd name="connsiteY81" fmla="*/ 211639 h 394921"/>
              <a:gd name="connsiteX82" fmla="*/ 30544 w 547596"/>
              <a:gd name="connsiteY82" fmla="*/ 204850 h 394921"/>
              <a:gd name="connsiteX83" fmla="*/ 37561 w 547596"/>
              <a:gd name="connsiteY83" fmla="*/ 197663 h 394921"/>
              <a:gd name="connsiteX84" fmla="*/ 387838 w 547596"/>
              <a:gd name="connsiteY84" fmla="*/ 150943 h 394921"/>
              <a:gd name="connsiteX85" fmla="*/ 479575 w 547596"/>
              <a:gd name="connsiteY85" fmla="*/ 150943 h 394921"/>
              <a:gd name="connsiteX86" fmla="*/ 486506 w 547596"/>
              <a:gd name="connsiteY86" fmla="*/ 157731 h 394921"/>
              <a:gd name="connsiteX87" fmla="*/ 479575 w 547596"/>
              <a:gd name="connsiteY87" fmla="*/ 164919 h 394921"/>
              <a:gd name="connsiteX88" fmla="*/ 387838 w 547596"/>
              <a:gd name="connsiteY88" fmla="*/ 164919 h 394921"/>
              <a:gd name="connsiteX89" fmla="*/ 380907 w 547596"/>
              <a:gd name="connsiteY89" fmla="*/ 157731 h 394921"/>
              <a:gd name="connsiteX90" fmla="*/ 387838 w 547596"/>
              <a:gd name="connsiteY90" fmla="*/ 150943 h 394921"/>
              <a:gd name="connsiteX91" fmla="*/ 159650 w 547596"/>
              <a:gd name="connsiteY91" fmla="*/ 150943 h 394921"/>
              <a:gd name="connsiteX92" fmla="*/ 342620 w 547596"/>
              <a:gd name="connsiteY92" fmla="*/ 150943 h 394921"/>
              <a:gd name="connsiteX93" fmla="*/ 349955 w 547596"/>
              <a:gd name="connsiteY93" fmla="*/ 157731 h 394921"/>
              <a:gd name="connsiteX94" fmla="*/ 342620 w 547596"/>
              <a:gd name="connsiteY94" fmla="*/ 164919 h 394921"/>
              <a:gd name="connsiteX95" fmla="*/ 159650 w 547596"/>
              <a:gd name="connsiteY95" fmla="*/ 164919 h 394921"/>
              <a:gd name="connsiteX96" fmla="*/ 152722 w 547596"/>
              <a:gd name="connsiteY96" fmla="*/ 157731 h 394921"/>
              <a:gd name="connsiteX97" fmla="*/ 159650 w 547596"/>
              <a:gd name="connsiteY97" fmla="*/ 150943 h 394921"/>
              <a:gd name="connsiteX98" fmla="*/ 37561 w 547596"/>
              <a:gd name="connsiteY98" fmla="*/ 150943 h 394921"/>
              <a:gd name="connsiteX99" fmla="*/ 83790 w 547596"/>
              <a:gd name="connsiteY99" fmla="*/ 150943 h 394921"/>
              <a:gd name="connsiteX100" fmla="*/ 91220 w 547596"/>
              <a:gd name="connsiteY100" fmla="*/ 157731 h 394921"/>
              <a:gd name="connsiteX101" fmla="*/ 83790 w 547596"/>
              <a:gd name="connsiteY101" fmla="*/ 164919 h 394921"/>
              <a:gd name="connsiteX102" fmla="*/ 37561 w 547596"/>
              <a:gd name="connsiteY102" fmla="*/ 164919 h 394921"/>
              <a:gd name="connsiteX103" fmla="*/ 30544 w 547596"/>
              <a:gd name="connsiteY103" fmla="*/ 157731 h 394921"/>
              <a:gd name="connsiteX104" fmla="*/ 37561 w 547596"/>
              <a:gd name="connsiteY104" fmla="*/ 150943 h 394921"/>
              <a:gd name="connsiteX105" fmla="*/ 373430 w 547596"/>
              <a:gd name="connsiteY105" fmla="*/ 106020 h 394921"/>
              <a:gd name="connsiteX106" fmla="*/ 434287 w 547596"/>
              <a:gd name="connsiteY106" fmla="*/ 106020 h 394921"/>
              <a:gd name="connsiteX107" fmla="*/ 441589 w 547596"/>
              <a:gd name="connsiteY107" fmla="*/ 113207 h 394921"/>
              <a:gd name="connsiteX108" fmla="*/ 434287 w 547596"/>
              <a:gd name="connsiteY108" fmla="*/ 119996 h 394921"/>
              <a:gd name="connsiteX109" fmla="*/ 373430 w 547596"/>
              <a:gd name="connsiteY109" fmla="*/ 119996 h 394921"/>
              <a:gd name="connsiteX110" fmla="*/ 366533 w 547596"/>
              <a:gd name="connsiteY110" fmla="*/ 113207 h 394921"/>
              <a:gd name="connsiteX111" fmla="*/ 373430 w 547596"/>
              <a:gd name="connsiteY111" fmla="*/ 106020 h 394921"/>
              <a:gd name="connsiteX112" fmla="*/ 130881 w 547596"/>
              <a:gd name="connsiteY112" fmla="*/ 106020 h 394921"/>
              <a:gd name="connsiteX113" fmla="*/ 312098 w 547596"/>
              <a:gd name="connsiteY113" fmla="*/ 106020 h 394921"/>
              <a:gd name="connsiteX114" fmla="*/ 319412 w 547596"/>
              <a:gd name="connsiteY114" fmla="*/ 113207 h 394921"/>
              <a:gd name="connsiteX115" fmla="*/ 312098 w 547596"/>
              <a:gd name="connsiteY115" fmla="*/ 119996 h 394921"/>
              <a:gd name="connsiteX116" fmla="*/ 130881 w 547596"/>
              <a:gd name="connsiteY116" fmla="*/ 119996 h 394921"/>
              <a:gd name="connsiteX117" fmla="*/ 123974 w 547596"/>
              <a:gd name="connsiteY117" fmla="*/ 113207 h 394921"/>
              <a:gd name="connsiteX118" fmla="*/ 130881 w 547596"/>
              <a:gd name="connsiteY118" fmla="*/ 106020 h 394921"/>
              <a:gd name="connsiteX119" fmla="*/ 37561 w 547596"/>
              <a:gd name="connsiteY119" fmla="*/ 106020 h 394921"/>
              <a:gd name="connsiteX120" fmla="*/ 83790 w 547596"/>
              <a:gd name="connsiteY120" fmla="*/ 106020 h 394921"/>
              <a:gd name="connsiteX121" fmla="*/ 91220 w 547596"/>
              <a:gd name="connsiteY121" fmla="*/ 113207 h 394921"/>
              <a:gd name="connsiteX122" fmla="*/ 83790 w 547596"/>
              <a:gd name="connsiteY122" fmla="*/ 119996 h 394921"/>
              <a:gd name="connsiteX123" fmla="*/ 37561 w 547596"/>
              <a:gd name="connsiteY123" fmla="*/ 119996 h 394921"/>
              <a:gd name="connsiteX124" fmla="*/ 30544 w 547596"/>
              <a:gd name="connsiteY124" fmla="*/ 113207 h 394921"/>
              <a:gd name="connsiteX125" fmla="*/ 37561 w 547596"/>
              <a:gd name="connsiteY125" fmla="*/ 106020 h 394921"/>
              <a:gd name="connsiteX126" fmla="*/ 14260 w 547596"/>
              <a:gd name="connsiteY126" fmla="*/ 77356 h 394921"/>
              <a:gd name="connsiteX127" fmla="*/ 14260 w 547596"/>
              <a:gd name="connsiteY127" fmla="*/ 367236 h 394921"/>
              <a:gd name="connsiteX128" fmla="*/ 31780 w 547596"/>
              <a:gd name="connsiteY128" fmla="*/ 380264 h 394921"/>
              <a:gd name="connsiteX129" fmla="*/ 515816 w 547596"/>
              <a:gd name="connsiteY129" fmla="*/ 380264 h 394921"/>
              <a:gd name="connsiteX130" fmla="*/ 533335 w 547596"/>
              <a:gd name="connsiteY130" fmla="*/ 367236 h 394921"/>
              <a:gd name="connsiteX131" fmla="*/ 533335 w 547596"/>
              <a:gd name="connsiteY131" fmla="*/ 77356 h 394921"/>
              <a:gd name="connsiteX132" fmla="*/ 129868 w 547596"/>
              <a:gd name="connsiteY132" fmla="*/ 26954 h 394921"/>
              <a:gd name="connsiteX133" fmla="*/ 139750 w 547596"/>
              <a:gd name="connsiteY133" fmla="*/ 37125 h 394921"/>
              <a:gd name="connsiteX134" fmla="*/ 129868 w 547596"/>
              <a:gd name="connsiteY134" fmla="*/ 48110 h 394921"/>
              <a:gd name="connsiteX135" fmla="*/ 120381 w 547596"/>
              <a:gd name="connsiteY135" fmla="*/ 37125 h 394921"/>
              <a:gd name="connsiteX136" fmla="*/ 129868 w 547596"/>
              <a:gd name="connsiteY136" fmla="*/ 26954 h 394921"/>
              <a:gd name="connsiteX137" fmla="*/ 89836 w 547596"/>
              <a:gd name="connsiteY137" fmla="*/ 26954 h 394921"/>
              <a:gd name="connsiteX138" fmla="*/ 100202 w 547596"/>
              <a:gd name="connsiteY138" fmla="*/ 37125 h 394921"/>
              <a:gd name="connsiteX139" fmla="*/ 89836 w 547596"/>
              <a:gd name="connsiteY139" fmla="*/ 48110 h 394921"/>
              <a:gd name="connsiteX140" fmla="*/ 79056 w 547596"/>
              <a:gd name="connsiteY140" fmla="*/ 37125 h 394921"/>
              <a:gd name="connsiteX141" fmla="*/ 89836 w 547596"/>
              <a:gd name="connsiteY141" fmla="*/ 26954 h 394921"/>
              <a:gd name="connsiteX142" fmla="*/ 48299 w 547596"/>
              <a:gd name="connsiteY142" fmla="*/ 26954 h 394921"/>
              <a:gd name="connsiteX143" fmla="*/ 58868 w 547596"/>
              <a:gd name="connsiteY143" fmla="*/ 37125 h 394921"/>
              <a:gd name="connsiteX144" fmla="*/ 48299 w 547596"/>
              <a:gd name="connsiteY144" fmla="*/ 48110 h 394921"/>
              <a:gd name="connsiteX145" fmla="*/ 37730 w 547596"/>
              <a:gd name="connsiteY145" fmla="*/ 37125 h 394921"/>
              <a:gd name="connsiteX146" fmla="*/ 48299 w 547596"/>
              <a:gd name="connsiteY146" fmla="*/ 26954 h 394921"/>
              <a:gd name="connsiteX147" fmla="*/ 31780 w 547596"/>
              <a:gd name="connsiteY147" fmla="*/ 14250 h 394921"/>
              <a:gd name="connsiteX148" fmla="*/ 14260 w 547596"/>
              <a:gd name="connsiteY148" fmla="*/ 32164 h 394921"/>
              <a:gd name="connsiteX149" fmla="*/ 14260 w 547596"/>
              <a:gd name="connsiteY149" fmla="*/ 63106 h 394921"/>
              <a:gd name="connsiteX150" fmla="*/ 533335 w 547596"/>
              <a:gd name="connsiteY150" fmla="*/ 63106 h 394921"/>
              <a:gd name="connsiteX151" fmla="*/ 533335 w 547596"/>
              <a:gd name="connsiteY151" fmla="*/ 32164 h 394921"/>
              <a:gd name="connsiteX152" fmla="*/ 515816 w 547596"/>
              <a:gd name="connsiteY152" fmla="*/ 14250 h 394921"/>
              <a:gd name="connsiteX153" fmla="*/ 31780 w 547596"/>
              <a:gd name="connsiteY153" fmla="*/ 0 h 394921"/>
              <a:gd name="connsiteX154" fmla="*/ 515816 w 547596"/>
              <a:gd name="connsiteY154" fmla="*/ 0 h 394921"/>
              <a:gd name="connsiteX155" fmla="*/ 547596 w 547596"/>
              <a:gd name="connsiteY155" fmla="*/ 32164 h 394921"/>
              <a:gd name="connsiteX156" fmla="*/ 547596 w 547596"/>
              <a:gd name="connsiteY156" fmla="*/ 367236 h 394921"/>
              <a:gd name="connsiteX157" fmla="*/ 515816 w 547596"/>
              <a:gd name="connsiteY157" fmla="*/ 394921 h 394921"/>
              <a:gd name="connsiteX158" fmla="*/ 31780 w 547596"/>
              <a:gd name="connsiteY158" fmla="*/ 394921 h 394921"/>
              <a:gd name="connsiteX159" fmla="*/ 0 w 547596"/>
              <a:gd name="connsiteY159" fmla="*/ 367236 h 394921"/>
              <a:gd name="connsiteX160" fmla="*/ 0 w 547596"/>
              <a:gd name="connsiteY160" fmla="*/ 32164 h 394921"/>
              <a:gd name="connsiteX161" fmla="*/ 31780 w 547596"/>
              <a:gd name="connsiteY161" fmla="*/ 0 h 39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547596" h="394921">
                <a:moveTo>
                  <a:pt x="418762" y="334232"/>
                </a:moveTo>
                <a:lnTo>
                  <a:pt x="509742" y="334232"/>
                </a:lnTo>
                <a:cubicBezTo>
                  <a:pt x="513804" y="334232"/>
                  <a:pt x="517053" y="337427"/>
                  <a:pt x="517053" y="341420"/>
                </a:cubicBezTo>
                <a:cubicBezTo>
                  <a:pt x="517053" y="345013"/>
                  <a:pt x="513804" y="348208"/>
                  <a:pt x="509742" y="348208"/>
                </a:cubicBezTo>
                <a:lnTo>
                  <a:pt x="418762" y="348208"/>
                </a:lnTo>
                <a:cubicBezTo>
                  <a:pt x="414700" y="348208"/>
                  <a:pt x="411451" y="345013"/>
                  <a:pt x="411451" y="341420"/>
                </a:cubicBezTo>
                <a:cubicBezTo>
                  <a:pt x="411451" y="337427"/>
                  <a:pt x="414700" y="334232"/>
                  <a:pt x="418762" y="334232"/>
                </a:cubicBezTo>
                <a:close/>
                <a:moveTo>
                  <a:pt x="190602" y="334232"/>
                </a:moveTo>
                <a:lnTo>
                  <a:pt x="373165" y="334232"/>
                </a:lnTo>
                <a:cubicBezTo>
                  <a:pt x="377240" y="334232"/>
                  <a:pt x="380500" y="337427"/>
                  <a:pt x="380500" y="341420"/>
                </a:cubicBezTo>
                <a:cubicBezTo>
                  <a:pt x="380500" y="345013"/>
                  <a:pt x="377240" y="348208"/>
                  <a:pt x="373165" y="348208"/>
                </a:cubicBezTo>
                <a:lnTo>
                  <a:pt x="190602" y="348208"/>
                </a:lnTo>
                <a:cubicBezTo>
                  <a:pt x="186527" y="348208"/>
                  <a:pt x="183267" y="345013"/>
                  <a:pt x="183267" y="341420"/>
                </a:cubicBezTo>
                <a:cubicBezTo>
                  <a:pt x="183267" y="337427"/>
                  <a:pt x="186527" y="334232"/>
                  <a:pt x="190602" y="334232"/>
                </a:cubicBezTo>
                <a:close/>
                <a:moveTo>
                  <a:pt x="37561" y="334232"/>
                </a:moveTo>
                <a:lnTo>
                  <a:pt x="83790" y="334232"/>
                </a:lnTo>
                <a:cubicBezTo>
                  <a:pt x="87918" y="334232"/>
                  <a:pt x="91220" y="337427"/>
                  <a:pt x="91220" y="341420"/>
                </a:cubicBezTo>
                <a:cubicBezTo>
                  <a:pt x="91220" y="345013"/>
                  <a:pt x="87918" y="348208"/>
                  <a:pt x="83790" y="348208"/>
                </a:cubicBezTo>
                <a:lnTo>
                  <a:pt x="37561" y="348208"/>
                </a:lnTo>
                <a:cubicBezTo>
                  <a:pt x="33433" y="348208"/>
                  <a:pt x="30544" y="345013"/>
                  <a:pt x="30544" y="341420"/>
                </a:cubicBezTo>
                <a:cubicBezTo>
                  <a:pt x="30544" y="337427"/>
                  <a:pt x="33433" y="334232"/>
                  <a:pt x="37561" y="334232"/>
                </a:cubicBezTo>
                <a:close/>
                <a:moveTo>
                  <a:pt x="251673" y="289309"/>
                </a:moveTo>
                <a:lnTo>
                  <a:pt x="493969" y="289309"/>
                </a:lnTo>
                <a:cubicBezTo>
                  <a:pt x="497628" y="289309"/>
                  <a:pt x="500881" y="292503"/>
                  <a:pt x="500881" y="296496"/>
                </a:cubicBezTo>
                <a:cubicBezTo>
                  <a:pt x="500881" y="300090"/>
                  <a:pt x="497628" y="303285"/>
                  <a:pt x="493969" y="303285"/>
                </a:cubicBezTo>
                <a:lnTo>
                  <a:pt x="251673" y="303285"/>
                </a:lnTo>
                <a:cubicBezTo>
                  <a:pt x="247607" y="303285"/>
                  <a:pt x="244355" y="300090"/>
                  <a:pt x="244355" y="296496"/>
                </a:cubicBezTo>
                <a:cubicBezTo>
                  <a:pt x="244355" y="292503"/>
                  <a:pt x="247607" y="289309"/>
                  <a:pt x="251673" y="289309"/>
                </a:cubicBezTo>
                <a:close/>
                <a:moveTo>
                  <a:pt x="129162" y="289309"/>
                </a:moveTo>
                <a:lnTo>
                  <a:pt x="206002" y="289309"/>
                </a:lnTo>
                <a:cubicBezTo>
                  <a:pt x="210111" y="289309"/>
                  <a:pt x="213398" y="292503"/>
                  <a:pt x="213398" y="296496"/>
                </a:cubicBezTo>
                <a:cubicBezTo>
                  <a:pt x="213398" y="300090"/>
                  <a:pt x="210111" y="303285"/>
                  <a:pt x="206002" y="303285"/>
                </a:cubicBezTo>
                <a:lnTo>
                  <a:pt x="129162" y="303285"/>
                </a:lnTo>
                <a:cubicBezTo>
                  <a:pt x="125053" y="303285"/>
                  <a:pt x="122177" y="300090"/>
                  <a:pt x="122177" y="296496"/>
                </a:cubicBezTo>
                <a:cubicBezTo>
                  <a:pt x="122177" y="292503"/>
                  <a:pt x="125053" y="289309"/>
                  <a:pt x="129162" y="289309"/>
                </a:cubicBezTo>
                <a:close/>
                <a:moveTo>
                  <a:pt x="37561" y="289309"/>
                </a:moveTo>
                <a:lnTo>
                  <a:pt x="83790" y="289309"/>
                </a:lnTo>
                <a:cubicBezTo>
                  <a:pt x="87918" y="289309"/>
                  <a:pt x="91220" y="292503"/>
                  <a:pt x="91220" y="296496"/>
                </a:cubicBezTo>
                <a:cubicBezTo>
                  <a:pt x="91220" y="300090"/>
                  <a:pt x="87918" y="303285"/>
                  <a:pt x="83790" y="303285"/>
                </a:cubicBezTo>
                <a:lnTo>
                  <a:pt x="37561" y="303285"/>
                </a:lnTo>
                <a:cubicBezTo>
                  <a:pt x="33433" y="303285"/>
                  <a:pt x="30544" y="300090"/>
                  <a:pt x="30544" y="296496"/>
                </a:cubicBezTo>
                <a:cubicBezTo>
                  <a:pt x="30544" y="292503"/>
                  <a:pt x="33433" y="289309"/>
                  <a:pt x="37561" y="289309"/>
                </a:cubicBezTo>
                <a:close/>
                <a:moveTo>
                  <a:pt x="373447" y="242588"/>
                </a:moveTo>
                <a:lnTo>
                  <a:pt x="479186" y="242588"/>
                </a:lnTo>
                <a:cubicBezTo>
                  <a:pt x="483253" y="242588"/>
                  <a:pt x="486506" y="245782"/>
                  <a:pt x="486506" y="249376"/>
                </a:cubicBezTo>
                <a:cubicBezTo>
                  <a:pt x="486506" y="253369"/>
                  <a:pt x="483253" y="256564"/>
                  <a:pt x="479186" y="256564"/>
                </a:cubicBezTo>
                <a:lnTo>
                  <a:pt x="373447" y="256564"/>
                </a:lnTo>
                <a:cubicBezTo>
                  <a:pt x="369786" y="256564"/>
                  <a:pt x="366533" y="253369"/>
                  <a:pt x="366533" y="249376"/>
                </a:cubicBezTo>
                <a:cubicBezTo>
                  <a:pt x="366533" y="245782"/>
                  <a:pt x="369786" y="242588"/>
                  <a:pt x="373447" y="242588"/>
                </a:cubicBezTo>
                <a:close/>
                <a:moveTo>
                  <a:pt x="143915" y="242588"/>
                </a:moveTo>
                <a:lnTo>
                  <a:pt x="312046" y="242588"/>
                </a:lnTo>
                <a:cubicBezTo>
                  <a:pt x="316137" y="242588"/>
                  <a:pt x="319410" y="245782"/>
                  <a:pt x="319410" y="249376"/>
                </a:cubicBezTo>
                <a:cubicBezTo>
                  <a:pt x="319410" y="253369"/>
                  <a:pt x="316137" y="256564"/>
                  <a:pt x="312046" y="256564"/>
                </a:cubicBezTo>
                <a:lnTo>
                  <a:pt x="143915" y="256564"/>
                </a:lnTo>
                <a:cubicBezTo>
                  <a:pt x="139825" y="256564"/>
                  <a:pt x="136552" y="253369"/>
                  <a:pt x="136552" y="249376"/>
                </a:cubicBezTo>
                <a:cubicBezTo>
                  <a:pt x="136552" y="245782"/>
                  <a:pt x="139825" y="242588"/>
                  <a:pt x="143915" y="242588"/>
                </a:cubicBezTo>
                <a:close/>
                <a:moveTo>
                  <a:pt x="37561" y="242588"/>
                </a:moveTo>
                <a:lnTo>
                  <a:pt x="83790" y="242588"/>
                </a:lnTo>
                <a:cubicBezTo>
                  <a:pt x="87918" y="242588"/>
                  <a:pt x="91220" y="245782"/>
                  <a:pt x="91220" y="249376"/>
                </a:cubicBezTo>
                <a:cubicBezTo>
                  <a:pt x="91220" y="253369"/>
                  <a:pt x="87918" y="256564"/>
                  <a:pt x="83790" y="256564"/>
                </a:cubicBezTo>
                <a:lnTo>
                  <a:pt x="37561" y="256564"/>
                </a:lnTo>
                <a:cubicBezTo>
                  <a:pt x="33433" y="256564"/>
                  <a:pt x="30544" y="253369"/>
                  <a:pt x="30544" y="249376"/>
                </a:cubicBezTo>
                <a:cubicBezTo>
                  <a:pt x="30544" y="245782"/>
                  <a:pt x="33433" y="242588"/>
                  <a:pt x="37561" y="242588"/>
                </a:cubicBezTo>
                <a:close/>
                <a:moveTo>
                  <a:pt x="312334" y="197663"/>
                </a:moveTo>
                <a:lnTo>
                  <a:pt x="418528" y="197663"/>
                </a:lnTo>
                <a:cubicBezTo>
                  <a:pt x="422582" y="197663"/>
                  <a:pt x="425419" y="200857"/>
                  <a:pt x="425419" y="204850"/>
                </a:cubicBezTo>
                <a:cubicBezTo>
                  <a:pt x="425419" y="208444"/>
                  <a:pt x="422582" y="211639"/>
                  <a:pt x="418528" y="211639"/>
                </a:cubicBezTo>
                <a:lnTo>
                  <a:pt x="312334" y="211639"/>
                </a:lnTo>
                <a:cubicBezTo>
                  <a:pt x="308686" y="211639"/>
                  <a:pt x="305444" y="208444"/>
                  <a:pt x="305444" y="204850"/>
                </a:cubicBezTo>
                <a:cubicBezTo>
                  <a:pt x="305444" y="200857"/>
                  <a:pt x="308686" y="197663"/>
                  <a:pt x="312334" y="197663"/>
                </a:cubicBezTo>
                <a:close/>
                <a:moveTo>
                  <a:pt x="129074" y="197663"/>
                </a:moveTo>
                <a:lnTo>
                  <a:pt x="265800" y="197663"/>
                </a:lnTo>
                <a:cubicBezTo>
                  <a:pt x="269857" y="197663"/>
                  <a:pt x="272697" y="200857"/>
                  <a:pt x="272697" y="204850"/>
                </a:cubicBezTo>
                <a:cubicBezTo>
                  <a:pt x="272697" y="208444"/>
                  <a:pt x="269857" y="211639"/>
                  <a:pt x="265800" y="211639"/>
                </a:cubicBezTo>
                <a:lnTo>
                  <a:pt x="129074" y="211639"/>
                </a:lnTo>
                <a:cubicBezTo>
                  <a:pt x="125017" y="211639"/>
                  <a:pt x="122177" y="208444"/>
                  <a:pt x="122177" y="204850"/>
                </a:cubicBezTo>
                <a:cubicBezTo>
                  <a:pt x="122177" y="200857"/>
                  <a:pt x="125017" y="197663"/>
                  <a:pt x="129074" y="197663"/>
                </a:cubicBezTo>
                <a:close/>
                <a:moveTo>
                  <a:pt x="37561" y="197663"/>
                </a:moveTo>
                <a:lnTo>
                  <a:pt x="83790" y="197663"/>
                </a:lnTo>
                <a:cubicBezTo>
                  <a:pt x="87918" y="197663"/>
                  <a:pt x="91220" y="200857"/>
                  <a:pt x="91220" y="204850"/>
                </a:cubicBezTo>
                <a:cubicBezTo>
                  <a:pt x="91220" y="208444"/>
                  <a:pt x="87918" y="211639"/>
                  <a:pt x="83790" y="211639"/>
                </a:cubicBezTo>
                <a:lnTo>
                  <a:pt x="37561" y="211639"/>
                </a:lnTo>
                <a:cubicBezTo>
                  <a:pt x="33433" y="211639"/>
                  <a:pt x="30544" y="208444"/>
                  <a:pt x="30544" y="204850"/>
                </a:cubicBezTo>
                <a:cubicBezTo>
                  <a:pt x="30544" y="200857"/>
                  <a:pt x="33433" y="197663"/>
                  <a:pt x="37561" y="197663"/>
                </a:cubicBezTo>
                <a:close/>
                <a:moveTo>
                  <a:pt x="387838" y="150943"/>
                </a:moveTo>
                <a:lnTo>
                  <a:pt x="479575" y="150943"/>
                </a:lnTo>
                <a:cubicBezTo>
                  <a:pt x="483245" y="150943"/>
                  <a:pt x="486506" y="153738"/>
                  <a:pt x="486506" y="157731"/>
                </a:cubicBezTo>
                <a:cubicBezTo>
                  <a:pt x="486506" y="161724"/>
                  <a:pt x="483245" y="164919"/>
                  <a:pt x="479575" y="164919"/>
                </a:cubicBezTo>
                <a:lnTo>
                  <a:pt x="387838" y="164919"/>
                </a:lnTo>
                <a:cubicBezTo>
                  <a:pt x="383761" y="164919"/>
                  <a:pt x="380907" y="161724"/>
                  <a:pt x="380907" y="157731"/>
                </a:cubicBezTo>
                <a:cubicBezTo>
                  <a:pt x="380907" y="153738"/>
                  <a:pt x="383761" y="150943"/>
                  <a:pt x="387838" y="150943"/>
                </a:cubicBezTo>
                <a:close/>
                <a:moveTo>
                  <a:pt x="159650" y="150943"/>
                </a:moveTo>
                <a:lnTo>
                  <a:pt x="342620" y="150943"/>
                </a:lnTo>
                <a:cubicBezTo>
                  <a:pt x="346695" y="150943"/>
                  <a:pt x="349955" y="153738"/>
                  <a:pt x="349955" y="157731"/>
                </a:cubicBezTo>
                <a:cubicBezTo>
                  <a:pt x="349955" y="161724"/>
                  <a:pt x="346695" y="164919"/>
                  <a:pt x="342620" y="164919"/>
                </a:cubicBezTo>
                <a:lnTo>
                  <a:pt x="159650" y="164919"/>
                </a:lnTo>
                <a:cubicBezTo>
                  <a:pt x="155982" y="164919"/>
                  <a:pt x="152722" y="161724"/>
                  <a:pt x="152722" y="157731"/>
                </a:cubicBezTo>
                <a:cubicBezTo>
                  <a:pt x="152722" y="153738"/>
                  <a:pt x="155982" y="150943"/>
                  <a:pt x="159650" y="150943"/>
                </a:cubicBezTo>
                <a:close/>
                <a:moveTo>
                  <a:pt x="37561" y="150943"/>
                </a:moveTo>
                <a:lnTo>
                  <a:pt x="83790" y="150943"/>
                </a:lnTo>
                <a:cubicBezTo>
                  <a:pt x="87918" y="150943"/>
                  <a:pt x="91220" y="153738"/>
                  <a:pt x="91220" y="157731"/>
                </a:cubicBezTo>
                <a:cubicBezTo>
                  <a:pt x="91220" y="161724"/>
                  <a:pt x="87918" y="164919"/>
                  <a:pt x="83790" y="164919"/>
                </a:cubicBezTo>
                <a:lnTo>
                  <a:pt x="37561" y="164919"/>
                </a:lnTo>
                <a:cubicBezTo>
                  <a:pt x="33433" y="164919"/>
                  <a:pt x="30544" y="161724"/>
                  <a:pt x="30544" y="157731"/>
                </a:cubicBezTo>
                <a:cubicBezTo>
                  <a:pt x="30544" y="153738"/>
                  <a:pt x="33433" y="150943"/>
                  <a:pt x="37561" y="150943"/>
                </a:cubicBezTo>
                <a:close/>
                <a:moveTo>
                  <a:pt x="373430" y="106020"/>
                </a:moveTo>
                <a:lnTo>
                  <a:pt x="434287" y="106020"/>
                </a:lnTo>
                <a:cubicBezTo>
                  <a:pt x="438344" y="106020"/>
                  <a:pt x="441589" y="109214"/>
                  <a:pt x="441589" y="113207"/>
                </a:cubicBezTo>
                <a:cubicBezTo>
                  <a:pt x="441589" y="117200"/>
                  <a:pt x="438344" y="119996"/>
                  <a:pt x="434287" y="119996"/>
                </a:cubicBezTo>
                <a:lnTo>
                  <a:pt x="373430" y="119996"/>
                </a:lnTo>
                <a:cubicBezTo>
                  <a:pt x="369779" y="119996"/>
                  <a:pt x="366533" y="117200"/>
                  <a:pt x="366533" y="113207"/>
                </a:cubicBezTo>
                <a:cubicBezTo>
                  <a:pt x="366533" y="109214"/>
                  <a:pt x="369779" y="106020"/>
                  <a:pt x="373430" y="106020"/>
                </a:cubicBezTo>
                <a:close/>
                <a:moveTo>
                  <a:pt x="130881" y="106020"/>
                </a:moveTo>
                <a:lnTo>
                  <a:pt x="312098" y="106020"/>
                </a:lnTo>
                <a:cubicBezTo>
                  <a:pt x="316161" y="106020"/>
                  <a:pt x="319412" y="109214"/>
                  <a:pt x="319412" y="113207"/>
                </a:cubicBezTo>
                <a:cubicBezTo>
                  <a:pt x="319412" y="117200"/>
                  <a:pt x="316161" y="119996"/>
                  <a:pt x="312098" y="119996"/>
                </a:cubicBezTo>
                <a:lnTo>
                  <a:pt x="130881" y="119996"/>
                </a:lnTo>
                <a:cubicBezTo>
                  <a:pt x="126818" y="119996"/>
                  <a:pt x="123974" y="117200"/>
                  <a:pt x="123974" y="113207"/>
                </a:cubicBezTo>
                <a:cubicBezTo>
                  <a:pt x="123974" y="109214"/>
                  <a:pt x="126818" y="106020"/>
                  <a:pt x="130881" y="106020"/>
                </a:cubicBezTo>
                <a:close/>
                <a:moveTo>
                  <a:pt x="37561" y="106020"/>
                </a:moveTo>
                <a:lnTo>
                  <a:pt x="83790" y="106020"/>
                </a:lnTo>
                <a:cubicBezTo>
                  <a:pt x="87918" y="106020"/>
                  <a:pt x="91220" y="109214"/>
                  <a:pt x="91220" y="113207"/>
                </a:cubicBezTo>
                <a:cubicBezTo>
                  <a:pt x="91220" y="117200"/>
                  <a:pt x="87918" y="119996"/>
                  <a:pt x="83790" y="119996"/>
                </a:cubicBezTo>
                <a:lnTo>
                  <a:pt x="37561" y="119996"/>
                </a:lnTo>
                <a:cubicBezTo>
                  <a:pt x="33433" y="119996"/>
                  <a:pt x="30544" y="117200"/>
                  <a:pt x="30544" y="113207"/>
                </a:cubicBezTo>
                <a:cubicBezTo>
                  <a:pt x="30544" y="109214"/>
                  <a:pt x="33433" y="106020"/>
                  <a:pt x="37561" y="106020"/>
                </a:cubicBezTo>
                <a:close/>
                <a:moveTo>
                  <a:pt x="14260" y="77356"/>
                </a:moveTo>
                <a:lnTo>
                  <a:pt x="14260" y="367236"/>
                </a:lnTo>
                <a:cubicBezTo>
                  <a:pt x="14260" y="378636"/>
                  <a:pt x="24854" y="380264"/>
                  <a:pt x="31780" y="380264"/>
                </a:cubicBezTo>
                <a:lnTo>
                  <a:pt x="515816" y="380264"/>
                </a:lnTo>
                <a:cubicBezTo>
                  <a:pt x="522335" y="380264"/>
                  <a:pt x="533335" y="378636"/>
                  <a:pt x="533335" y="367236"/>
                </a:cubicBezTo>
                <a:lnTo>
                  <a:pt x="533335" y="77356"/>
                </a:lnTo>
                <a:close/>
                <a:moveTo>
                  <a:pt x="129868" y="26954"/>
                </a:moveTo>
                <a:cubicBezTo>
                  <a:pt x="135402" y="26954"/>
                  <a:pt x="139750" y="31429"/>
                  <a:pt x="139750" y="37125"/>
                </a:cubicBezTo>
                <a:cubicBezTo>
                  <a:pt x="139750" y="43228"/>
                  <a:pt x="135402" y="48110"/>
                  <a:pt x="129868" y="48110"/>
                </a:cubicBezTo>
                <a:cubicBezTo>
                  <a:pt x="124729" y="48110"/>
                  <a:pt x="120381" y="43228"/>
                  <a:pt x="120381" y="37125"/>
                </a:cubicBezTo>
                <a:cubicBezTo>
                  <a:pt x="120381" y="31429"/>
                  <a:pt x="124729" y="26954"/>
                  <a:pt x="129868" y="26954"/>
                </a:cubicBezTo>
                <a:close/>
                <a:moveTo>
                  <a:pt x="89836" y="26954"/>
                </a:moveTo>
                <a:cubicBezTo>
                  <a:pt x="95641" y="26954"/>
                  <a:pt x="100202" y="31429"/>
                  <a:pt x="100202" y="37125"/>
                </a:cubicBezTo>
                <a:cubicBezTo>
                  <a:pt x="100202" y="43228"/>
                  <a:pt x="95641" y="48110"/>
                  <a:pt x="89836" y="48110"/>
                </a:cubicBezTo>
                <a:cubicBezTo>
                  <a:pt x="84032" y="48110"/>
                  <a:pt x="79056" y="43228"/>
                  <a:pt x="79056" y="37125"/>
                </a:cubicBezTo>
                <a:cubicBezTo>
                  <a:pt x="79056" y="31429"/>
                  <a:pt x="84032" y="26954"/>
                  <a:pt x="89836" y="26954"/>
                </a:cubicBezTo>
                <a:close/>
                <a:moveTo>
                  <a:pt x="48299" y="26954"/>
                </a:moveTo>
                <a:cubicBezTo>
                  <a:pt x="54218" y="26954"/>
                  <a:pt x="58868" y="31429"/>
                  <a:pt x="58868" y="37125"/>
                </a:cubicBezTo>
                <a:cubicBezTo>
                  <a:pt x="58868" y="43228"/>
                  <a:pt x="54218" y="48110"/>
                  <a:pt x="48299" y="48110"/>
                </a:cubicBezTo>
                <a:cubicBezTo>
                  <a:pt x="42380" y="48110"/>
                  <a:pt x="37730" y="43228"/>
                  <a:pt x="37730" y="37125"/>
                </a:cubicBezTo>
                <a:cubicBezTo>
                  <a:pt x="37730" y="31429"/>
                  <a:pt x="42380" y="26954"/>
                  <a:pt x="48299" y="26954"/>
                </a:cubicBezTo>
                <a:close/>
                <a:moveTo>
                  <a:pt x="31780" y="14250"/>
                </a:moveTo>
                <a:cubicBezTo>
                  <a:pt x="22002" y="14250"/>
                  <a:pt x="14260" y="21985"/>
                  <a:pt x="14260" y="32164"/>
                </a:cubicBezTo>
                <a:lnTo>
                  <a:pt x="14260" y="63106"/>
                </a:lnTo>
                <a:lnTo>
                  <a:pt x="533335" y="63106"/>
                </a:lnTo>
                <a:lnTo>
                  <a:pt x="533335" y="32164"/>
                </a:lnTo>
                <a:cubicBezTo>
                  <a:pt x="533335" y="21985"/>
                  <a:pt x="525187" y="14250"/>
                  <a:pt x="515816" y="14250"/>
                </a:cubicBezTo>
                <a:close/>
                <a:moveTo>
                  <a:pt x="31780" y="0"/>
                </a:moveTo>
                <a:lnTo>
                  <a:pt x="515816" y="0"/>
                </a:lnTo>
                <a:cubicBezTo>
                  <a:pt x="533335" y="0"/>
                  <a:pt x="547596" y="14250"/>
                  <a:pt x="547596" y="32164"/>
                </a:cubicBezTo>
                <a:lnTo>
                  <a:pt x="547596" y="367236"/>
                </a:lnTo>
                <a:cubicBezTo>
                  <a:pt x="547596" y="383928"/>
                  <a:pt x="534965" y="394921"/>
                  <a:pt x="515816" y="394921"/>
                </a:cubicBezTo>
                <a:lnTo>
                  <a:pt x="31780" y="394921"/>
                </a:lnTo>
                <a:cubicBezTo>
                  <a:pt x="12223" y="394921"/>
                  <a:pt x="0" y="383928"/>
                  <a:pt x="0" y="367236"/>
                </a:cubicBezTo>
                <a:lnTo>
                  <a:pt x="0" y="32164"/>
                </a:lnTo>
                <a:cubicBezTo>
                  <a:pt x="0" y="14250"/>
                  <a:pt x="14260" y="0"/>
                  <a:pt x="3178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01F77ED-E4E3-3909-79EE-E6CF29475F2C}"/>
              </a:ext>
            </a:extLst>
          </p:cNvPr>
          <p:cNvSpPr txBox="1"/>
          <p:nvPr/>
        </p:nvSpPr>
        <p:spPr>
          <a:xfrm>
            <a:off x="3576042" y="13213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Input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AF83DF7-7F68-08D6-AB5F-139DA294D1C6}"/>
              </a:ext>
            </a:extLst>
          </p:cNvPr>
          <p:cNvSpPr txBox="1"/>
          <p:nvPr/>
        </p:nvSpPr>
        <p:spPr>
          <a:xfrm>
            <a:off x="5639597" y="134258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Model</a:t>
            </a:r>
          </a:p>
        </p:txBody>
      </p:sp>
      <p:sp>
        <p:nvSpPr>
          <p:cNvPr id="8" name="Freeform 49">
            <a:extLst>
              <a:ext uri="{FF2B5EF4-FFF2-40B4-BE49-F238E27FC236}">
                <a16:creationId xmlns:a16="http://schemas.microsoft.com/office/drawing/2014/main" id="{59782EEF-33EA-BCAC-14F2-B5367CEE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596" y="1965447"/>
            <a:ext cx="1110989" cy="997014"/>
          </a:xfrm>
          <a:custGeom>
            <a:avLst/>
            <a:gdLst>
              <a:gd name="connsiteX0" fmla="*/ 53829 w 547596"/>
              <a:gd name="connsiteY0" fmla="*/ 395328 h 517113"/>
              <a:gd name="connsiteX1" fmla="*/ 69309 w 547596"/>
              <a:gd name="connsiteY1" fmla="*/ 395328 h 517113"/>
              <a:gd name="connsiteX2" fmla="*/ 76841 w 547596"/>
              <a:gd name="connsiteY2" fmla="*/ 402516 h 517113"/>
              <a:gd name="connsiteX3" fmla="*/ 69309 w 547596"/>
              <a:gd name="connsiteY3" fmla="*/ 409304 h 517113"/>
              <a:gd name="connsiteX4" fmla="*/ 53829 w 547596"/>
              <a:gd name="connsiteY4" fmla="*/ 409304 h 517113"/>
              <a:gd name="connsiteX5" fmla="*/ 46716 w 547596"/>
              <a:gd name="connsiteY5" fmla="*/ 402516 h 517113"/>
              <a:gd name="connsiteX6" fmla="*/ 53829 w 547596"/>
              <a:gd name="connsiteY6" fmla="*/ 395328 h 517113"/>
              <a:gd name="connsiteX7" fmla="*/ 465354 w 547596"/>
              <a:gd name="connsiteY7" fmla="*/ 355622 h 517113"/>
              <a:gd name="connsiteX8" fmla="*/ 449256 w 547596"/>
              <a:gd name="connsiteY8" fmla="*/ 371446 h 517113"/>
              <a:gd name="connsiteX9" fmla="*/ 449256 w 547596"/>
              <a:gd name="connsiteY9" fmla="*/ 386459 h 517113"/>
              <a:gd name="connsiteX10" fmla="*/ 465354 w 547596"/>
              <a:gd name="connsiteY10" fmla="*/ 402284 h 517113"/>
              <a:gd name="connsiteX11" fmla="*/ 481039 w 547596"/>
              <a:gd name="connsiteY11" fmla="*/ 386459 h 517113"/>
              <a:gd name="connsiteX12" fmla="*/ 481039 w 547596"/>
              <a:gd name="connsiteY12" fmla="*/ 371446 h 517113"/>
              <a:gd name="connsiteX13" fmla="*/ 465354 w 547596"/>
              <a:gd name="connsiteY13" fmla="*/ 355622 h 517113"/>
              <a:gd name="connsiteX14" fmla="*/ 82767 w 547596"/>
              <a:gd name="connsiteY14" fmla="*/ 350404 h 517113"/>
              <a:gd name="connsiteX15" fmla="*/ 143217 w 547596"/>
              <a:gd name="connsiteY15" fmla="*/ 350404 h 517113"/>
              <a:gd name="connsiteX16" fmla="*/ 150520 w 547596"/>
              <a:gd name="connsiteY16" fmla="*/ 357397 h 517113"/>
              <a:gd name="connsiteX17" fmla="*/ 143217 w 547596"/>
              <a:gd name="connsiteY17" fmla="*/ 364391 h 517113"/>
              <a:gd name="connsiteX18" fmla="*/ 82767 w 547596"/>
              <a:gd name="connsiteY18" fmla="*/ 364391 h 517113"/>
              <a:gd name="connsiteX19" fmla="*/ 75464 w 547596"/>
              <a:gd name="connsiteY19" fmla="*/ 357397 h 517113"/>
              <a:gd name="connsiteX20" fmla="*/ 82767 w 547596"/>
              <a:gd name="connsiteY20" fmla="*/ 350404 h 517113"/>
              <a:gd name="connsiteX21" fmla="*/ 399537 w 547596"/>
              <a:gd name="connsiteY21" fmla="*/ 342653 h 517113"/>
              <a:gd name="connsiteX22" fmla="*/ 404454 w 547596"/>
              <a:gd name="connsiteY22" fmla="*/ 349640 h 517113"/>
              <a:gd name="connsiteX23" fmla="*/ 404454 w 547596"/>
              <a:gd name="connsiteY23" fmla="*/ 403893 h 517113"/>
              <a:gd name="connsiteX24" fmla="*/ 412650 w 547596"/>
              <a:gd name="connsiteY24" fmla="*/ 403893 h 517113"/>
              <a:gd name="connsiteX25" fmla="*/ 420026 w 547596"/>
              <a:gd name="connsiteY25" fmla="*/ 410880 h 517113"/>
              <a:gd name="connsiteX26" fmla="*/ 412650 w 547596"/>
              <a:gd name="connsiteY26" fmla="*/ 418278 h 517113"/>
              <a:gd name="connsiteX27" fmla="*/ 381096 w 547596"/>
              <a:gd name="connsiteY27" fmla="*/ 418278 h 517113"/>
              <a:gd name="connsiteX28" fmla="*/ 373720 w 547596"/>
              <a:gd name="connsiteY28" fmla="*/ 410880 h 517113"/>
              <a:gd name="connsiteX29" fmla="*/ 381096 w 547596"/>
              <a:gd name="connsiteY29" fmla="*/ 403893 h 517113"/>
              <a:gd name="connsiteX30" fmla="*/ 390112 w 547596"/>
              <a:gd name="connsiteY30" fmla="*/ 403893 h 517113"/>
              <a:gd name="connsiteX31" fmla="*/ 390112 w 547596"/>
              <a:gd name="connsiteY31" fmla="*/ 373478 h 517113"/>
              <a:gd name="connsiteX32" fmla="*/ 388063 w 547596"/>
              <a:gd name="connsiteY32" fmla="*/ 376355 h 517113"/>
              <a:gd name="connsiteX33" fmla="*/ 378228 w 547596"/>
              <a:gd name="connsiteY33" fmla="*/ 378411 h 517113"/>
              <a:gd name="connsiteX34" fmla="*/ 376179 w 547596"/>
              <a:gd name="connsiteY34" fmla="*/ 368546 h 517113"/>
              <a:gd name="connsiteX35" fmla="*/ 391341 w 547596"/>
              <a:gd name="connsiteY35" fmla="*/ 345530 h 517113"/>
              <a:gd name="connsiteX36" fmla="*/ 399537 w 547596"/>
              <a:gd name="connsiteY36" fmla="*/ 342653 h 517113"/>
              <a:gd name="connsiteX37" fmla="*/ 338857 w 547596"/>
              <a:gd name="connsiteY37" fmla="*/ 342653 h 517113"/>
              <a:gd name="connsiteX38" fmla="*/ 343775 w 547596"/>
              <a:gd name="connsiteY38" fmla="*/ 349640 h 517113"/>
              <a:gd name="connsiteX39" fmla="*/ 343775 w 547596"/>
              <a:gd name="connsiteY39" fmla="*/ 403893 h 517113"/>
              <a:gd name="connsiteX40" fmla="*/ 351971 w 547596"/>
              <a:gd name="connsiteY40" fmla="*/ 403893 h 517113"/>
              <a:gd name="connsiteX41" fmla="*/ 358937 w 547596"/>
              <a:gd name="connsiteY41" fmla="*/ 410880 h 517113"/>
              <a:gd name="connsiteX42" fmla="*/ 351971 w 547596"/>
              <a:gd name="connsiteY42" fmla="*/ 418278 h 517113"/>
              <a:gd name="connsiteX43" fmla="*/ 320007 w 547596"/>
              <a:gd name="connsiteY43" fmla="*/ 418278 h 517113"/>
              <a:gd name="connsiteX44" fmla="*/ 312631 w 547596"/>
              <a:gd name="connsiteY44" fmla="*/ 410880 h 517113"/>
              <a:gd name="connsiteX45" fmla="*/ 320007 w 547596"/>
              <a:gd name="connsiteY45" fmla="*/ 403893 h 517113"/>
              <a:gd name="connsiteX46" fmla="*/ 329432 w 547596"/>
              <a:gd name="connsiteY46" fmla="*/ 403893 h 517113"/>
              <a:gd name="connsiteX47" fmla="*/ 329432 w 547596"/>
              <a:gd name="connsiteY47" fmla="*/ 373478 h 517113"/>
              <a:gd name="connsiteX48" fmla="*/ 326974 w 547596"/>
              <a:gd name="connsiteY48" fmla="*/ 376355 h 517113"/>
              <a:gd name="connsiteX49" fmla="*/ 317139 w 547596"/>
              <a:gd name="connsiteY49" fmla="*/ 378411 h 517113"/>
              <a:gd name="connsiteX50" fmla="*/ 315090 w 547596"/>
              <a:gd name="connsiteY50" fmla="*/ 368546 h 517113"/>
              <a:gd name="connsiteX51" fmla="*/ 330662 w 547596"/>
              <a:gd name="connsiteY51" fmla="*/ 345530 h 517113"/>
              <a:gd name="connsiteX52" fmla="*/ 338857 w 547596"/>
              <a:gd name="connsiteY52" fmla="*/ 342653 h 517113"/>
              <a:gd name="connsiteX53" fmla="*/ 465354 w 547596"/>
              <a:gd name="connsiteY53" fmla="*/ 341420 h 517113"/>
              <a:gd name="connsiteX54" fmla="*/ 495485 w 547596"/>
              <a:gd name="connsiteY54" fmla="*/ 371446 h 517113"/>
              <a:gd name="connsiteX55" fmla="*/ 495485 w 547596"/>
              <a:gd name="connsiteY55" fmla="*/ 386459 h 517113"/>
              <a:gd name="connsiteX56" fmla="*/ 465354 w 547596"/>
              <a:gd name="connsiteY56" fmla="*/ 416485 h 517113"/>
              <a:gd name="connsiteX57" fmla="*/ 434809 w 547596"/>
              <a:gd name="connsiteY57" fmla="*/ 386459 h 517113"/>
              <a:gd name="connsiteX58" fmla="*/ 434809 w 547596"/>
              <a:gd name="connsiteY58" fmla="*/ 371446 h 517113"/>
              <a:gd name="connsiteX59" fmla="*/ 465354 w 547596"/>
              <a:gd name="connsiteY59" fmla="*/ 341420 h 517113"/>
              <a:gd name="connsiteX60" fmla="*/ 37974 w 547596"/>
              <a:gd name="connsiteY60" fmla="*/ 303684 h 517113"/>
              <a:gd name="connsiteX61" fmla="*/ 84203 w 547596"/>
              <a:gd name="connsiteY61" fmla="*/ 303684 h 517113"/>
              <a:gd name="connsiteX62" fmla="*/ 91220 w 547596"/>
              <a:gd name="connsiteY62" fmla="*/ 310872 h 517113"/>
              <a:gd name="connsiteX63" fmla="*/ 84203 w 547596"/>
              <a:gd name="connsiteY63" fmla="*/ 317660 h 517113"/>
              <a:gd name="connsiteX64" fmla="*/ 37974 w 547596"/>
              <a:gd name="connsiteY64" fmla="*/ 317660 h 517113"/>
              <a:gd name="connsiteX65" fmla="*/ 30544 w 547596"/>
              <a:gd name="connsiteY65" fmla="*/ 310872 h 517113"/>
              <a:gd name="connsiteX66" fmla="*/ 37974 w 547596"/>
              <a:gd name="connsiteY66" fmla="*/ 303684 h 517113"/>
              <a:gd name="connsiteX67" fmla="*/ 411452 w 547596"/>
              <a:gd name="connsiteY67" fmla="*/ 265851 h 517113"/>
              <a:gd name="connsiteX68" fmla="*/ 395355 w 547596"/>
              <a:gd name="connsiteY68" fmla="*/ 281353 h 517113"/>
              <a:gd name="connsiteX69" fmla="*/ 395355 w 547596"/>
              <a:gd name="connsiteY69" fmla="*/ 296856 h 517113"/>
              <a:gd name="connsiteX70" fmla="*/ 411452 w 547596"/>
              <a:gd name="connsiteY70" fmla="*/ 312358 h 517113"/>
              <a:gd name="connsiteX71" fmla="*/ 427137 w 547596"/>
              <a:gd name="connsiteY71" fmla="*/ 296856 h 517113"/>
              <a:gd name="connsiteX72" fmla="*/ 427137 w 547596"/>
              <a:gd name="connsiteY72" fmla="*/ 281353 h 517113"/>
              <a:gd name="connsiteX73" fmla="*/ 411452 w 547596"/>
              <a:gd name="connsiteY73" fmla="*/ 265851 h 517113"/>
              <a:gd name="connsiteX74" fmla="*/ 342763 w 547596"/>
              <a:gd name="connsiteY74" fmla="*/ 265851 h 517113"/>
              <a:gd name="connsiteX75" fmla="*/ 327078 w 547596"/>
              <a:gd name="connsiteY75" fmla="*/ 281353 h 517113"/>
              <a:gd name="connsiteX76" fmla="*/ 327078 w 547596"/>
              <a:gd name="connsiteY76" fmla="*/ 296856 h 517113"/>
              <a:gd name="connsiteX77" fmla="*/ 342763 w 547596"/>
              <a:gd name="connsiteY77" fmla="*/ 312358 h 517113"/>
              <a:gd name="connsiteX78" fmla="*/ 358860 w 547596"/>
              <a:gd name="connsiteY78" fmla="*/ 296856 h 517113"/>
              <a:gd name="connsiteX79" fmla="*/ 358860 w 547596"/>
              <a:gd name="connsiteY79" fmla="*/ 281353 h 517113"/>
              <a:gd name="connsiteX80" fmla="*/ 342763 w 547596"/>
              <a:gd name="connsiteY80" fmla="*/ 265851 h 517113"/>
              <a:gd name="connsiteX81" fmla="*/ 53613 w 547596"/>
              <a:gd name="connsiteY81" fmla="*/ 260558 h 517113"/>
              <a:gd name="connsiteX82" fmla="*/ 114469 w 547596"/>
              <a:gd name="connsiteY82" fmla="*/ 260558 h 517113"/>
              <a:gd name="connsiteX83" fmla="*/ 121772 w 547596"/>
              <a:gd name="connsiteY83" fmla="*/ 267746 h 517113"/>
              <a:gd name="connsiteX84" fmla="*/ 114469 w 547596"/>
              <a:gd name="connsiteY84" fmla="*/ 274534 h 517113"/>
              <a:gd name="connsiteX85" fmla="*/ 53613 w 547596"/>
              <a:gd name="connsiteY85" fmla="*/ 274534 h 517113"/>
              <a:gd name="connsiteX86" fmla="*/ 46716 w 547596"/>
              <a:gd name="connsiteY86" fmla="*/ 267746 h 517113"/>
              <a:gd name="connsiteX87" fmla="*/ 53613 w 547596"/>
              <a:gd name="connsiteY87" fmla="*/ 260558 h 517113"/>
              <a:gd name="connsiteX88" fmla="*/ 411452 w 547596"/>
              <a:gd name="connsiteY88" fmla="*/ 251573 h 517113"/>
              <a:gd name="connsiteX89" fmla="*/ 441584 w 547596"/>
              <a:gd name="connsiteY89" fmla="*/ 281353 h 517113"/>
              <a:gd name="connsiteX90" fmla="*/ 441584 w 547596"/>
              <a:gd name="connsiteY90" fmla="*/ 296856 h 517113"/>
              <a:gd name="connsiteX91" fmla="*/ 411452 w 547596"/>
              <a:gd name="connsiteY91" fmla="*/ 326636 h 517113"/>
              <a:gd name="connsiteX92" fmla="*/ 380908 w 547596"/>
              <a:gd name="connsiteY92" fmla="*/ 296856 h 517113"/>
              <a:gd name="connsiteX93" fmla="*/ 380908 w 547596"/>
              <a:gd name="connsiteY93" fmla="*/ 281353 h 517113"/>
              <a:gd name="connsiteX94" fmla="*/ 411452 w 547596"/>
              <a:gd name="connsiteY94" fmla="*/ 251573 h 517113"/>
              <a:gd name="connsiteX95" fmla="*/ 342763 w 547596"/>
              <a:gd name="connsiteY95" fmla="*/ 251573 h 517113"/>
              <a:gd name="connsiteX96" fmla="*/ 373307 w 547596"/>
              <a:gd name="connsiteY96" fmla="*/ 281353 h 517113"/>
              <a:gd name="connsiteX97" fmla="*/ 373307 w 547596"/>
              <a:gd name="connsiteY97" fmla="*/ 296856 h 517113"/>
              <a:gd name="connsiteX98" fmla="*/ 342763 w 547596"/>
              <a:gd name="connsiteY98" fmla="*/ 326636 h 517113"/>
              <a:gd name="connsiteX99" fmla="*/ 312631 w 547596"/>
              <a:gd name="connsiteY99" fmla="*/ 296856 h 517113"/>
              <a:gd name="connsiteX100" fmla="*/ 312631 w 547596"/>
              <a:gd name="connsiteY100" fmla="*/ 281353 h 517113"/>
              <a:gd name="connsiteX101" fmla="*/ 342763 w 547596"/>
              <a:gd name="connsiteY101" fmla="*/ 251573 h 517113"/>
              <a:gd name="connsiteX102" fmla="*/ 475000 w 547596"/>
              <a:gd name="connsiteY102" fmla="*/ 250583 h 517113"/>
              <a:gd name="connsiteX103" fmla="*/ 479917 w 547596"/>
              <a:gd name="connsiteY103" fmla="*/ 257444 h 517113"/>
              <a:gd name="connsiteX104" fmla="*/ 479917 w 547596"/>
              <a:gd name="connsiteY104" fmla="*/ 310718 h 517113"/>
              <a:gd name="connsiteX105" fmla="*/ 488113 w 547596"/>
              <a:gd name="connsiteY105" fmla="*/ 310718 h 517113"/>
              <a:gd name="connsiteX106" fmla="*/ 495489 w 547596"/>
              <a:gd name="connsiteY106" fmla="*/ 317982 h 517113"/>
              <a:gd name="connsiteX107" fmla="*/ 488113 w 547596"/>
              <a:gd name="connsiteY107" fmla="*/ 324843 h 517113"/>
              <a:gd name="connsiteX108" fmla="*/ 456149 w 547596"/>
              <a:gd name="connsiteY108" fmla="*/ 324843 h 517113"/>
              <a:gd name="connsiteX109" fmla="*/ 449183 w 547596"/>
              <a:gd name="connsiteY109" fmla="*/ 317982 h 517113"/>
              <a:gd name="connsiteX110" fmla="*/ 456149 w 547596"/>
              <a:gd name="connsiteY110" fmla="*/ 310718 h 517113"/>
              <a:gd name="connsiteX111" fmla="*/ 465575 w 547596"/>
              <a:gd name="connsiteY111" fmla="*/ 310718 h 517113"/>
              <a:gd name="connsiteX112" fmla="*/ 465575 w 547596"/>
              <a:gd name="connsiteY112" fmla="*/ 281256 h 517113"/>
              <a:gd name="connsiteX113" fmla="*/ 463526 w 547596"/>
              <a:gd name="connsiteY113" fmla="*/ 284081 h 517113"/>
              <a:gd name="connsiteX114" fmla="*/ 453691 w 547596"/>
              <a:gd name="connsiteY114" fmla="*/ 286099 h 517113"/>
              <a:gd name="connsiteX115" fmla="*/ 451642 w 547596"/>
              <a:gd name="connsiteY115" fmla="*/ 276413 h 517113"/>
              <a:gd name="connsiteX116" fmla="*/ 466804 w 547596"/>
              <a:gd name="connsiteY116" fmla="*/ 253812 h 517113"/>
              <a:gd name="connsiteX117" fmla="*/ 475000 w 547596"/>
              <a:gd name="connsiteY117" fmla="*/ 250583 h 517113"/>
              <a:gd name="connsiteX118" fmla="*/ 113310 w 547596"/>
              <a:gd name="connsiteY118" fmla="*/ 212039 h 517113"/>
              <a:gd name="connsiteX119" fmla="*/ 173760 w 547596"/>
              <a:gd name="connsiteY119" fmla="*/ 212039 h 517113"/>
              <a:gd name="connsiteX120" fmla="*/ 181063 w 547596"/>
              <a:gd name="connsiteY120" fmla="*/ 219226 h 517113"/>
              <a:gd name="connsiteX121" fmla="*/ 173760 w 547596"/>
              <a:gd name="connsiteY121" fmla="*/ 226015 h 517113"/>
              <a:gd name="connsiteX122" fmla="*/ 113310 w 547596"/>
              <a:gd name="connsiteY122" fmla="*/ 226015 h 517113"/>
              <a:gd name="connsiteX123" fmla="*/ 106007 w 547596"/>
              <a:gd name="connsiteY123" fmla="*/ 219226 h 517113"/>
              <a:gd name="connsiteX124" fmla="*/ 113310 w 547596"/>
              <a:gd name="connsiteY124" fmla="*/ 212039 h 517113"/>
              <a:gd name="connsiteX125" fmla="*/ 342763 w 547596"/>
              <a:gd name="connsiteY125" fmla="*/ 174131 h 517113"/>
              <a:gd name="connsiteX126" fmla="*/ 327078 w 547596"/>
              <a:gd name="connsiteY126" fmla="*/ 189955 h 517113"/>
              <a:gd name="connsiteX127" fmla="*/ 327078 w 547596"/>
              <a:gd name="connsiteY127" fmla="*/ 204968 h 517113"/>
              <a:gd name="connsiteX128" fmla="*/ 342763 w 547596"/>
              <a:gd name="connsiteY128" fmla="*/ 220793 h 517113"/>
              <a:gd name="connsiteX129" fmla="*/ 358860 w 547596"/>
              <a:gd name="connsiteY129" fmla="*/ 204968 h 517113"/>
              <a:gd name="connsiteX130" fmla="*/ 358860 w 547596"/>
              <a:gd name="connsiteY130" fmla="*/ 189955 h 517113"/>
              <a:gd name="connsiteX131" fmla="*/ 342763 w 547596"/>
              <a:gd name="connsiteY131" fmla="*/ 174131 h 517113"/>
              <a:gd name="connsiteX132" fmla="*/ 82842 w 547596"/>
              <a:gd name="connsiteY132" fmla="*/ 167117 h 517113"/>
              <a:gd name="connsiteX133" fmla="*/ 128761 w 547596"/>
              <a:gd name="connsiteY133" fmla="*/ 167117 h 517113"/>
              <a:gd name="connsiteX134" fmla="*/ 136141 w 547596"/>
              <a:gd name="connsiteY134" fmla="*/ 174304 h 517113"/>
              <a:gd name="connsiteX135" fmla="*/ 128761 w 547596"/>
              <a:gd name="connsiteY135" fmla="*/ 181093 h 517113"/>
              <a:gd name="connsiteX136" fmla="*/ 82842 w 547596"/>
              <a:gd name="connsiteY136" fmla="*/ 181093 h 517113"/>
              <a:gd name="connsiteX137" fmla="*/ 75462 w 547596"/>
              <a:gd name="connsiteY137" fmla="*/ 174304 h 517113"/>
              <a:gd name="connsiteX138" fmla="*/ 82842 w 547596"/>
              <a:gd name="connsiteY138" fmla="*/ 167117 h 517113"/>
              <a:gd name="connsiteX139" fmla="*/ 342763 w 547596"/>
              <a:gd name="connsiteY139" fmla="*/ 159929 h 517113"/>
              <a:gd name="connsiteX140" fmla="*/ 373307 w 547596"/>
              <a:gd name="connsiteY140" fmla="*/ 189955 h 517113"/>
              <a:gd name="connsiteX141" fmla="*/ 373307 w 547596"/>
              <a:gd name="connsiteY141" fmla="*/ 204968 h 517113"/>
              <a:gd name="connsiteX142" fmla="*/ 342763 w 547596"/>
              <a:gd name="connsiteY142" fmla="*/ 234994 h 517113"/>
              <a:gd name="connsiteX143" fmla="*/ 312631 w 547596"/>
              <a:gd name="connsiteY143" fmla="*/ 204968 h 517113"/>
              <a:gd name="connsiteX144" fmla="*/ 312631 w 547596"/>
              <a:gd name="connsiteY144" fmla="*/ 189955 h 517113"/>
              <a:gd name="connsiteX145" fmla="*/ 342763 w 547596"/>
              <a:gd name="connsiteY145" fmla="*/ 159929 h 517113"/>
              <a:gd name="connsiteX146" fmla="*/ 474815 w 547596"/>
              <a:gd name="connsiteY146" fmla="*/ 158939 h 517113"/>
              <a:gd name="connsiteX147" fmla="*/ 480189 w 547596"/>
              <a:gd name="connsiteY147" fmla="*/ 165800 h 517113"/>
              <a:gd name="connsiteX148" fmla="*/ 480189 w 547596"/>
              <a:gd name="connsiteY148" fmla="*/ 219074 h 517113"/>
              <a:gd name="connsiteX149" fmla="*/ 488044 w 547596"/>
              <a:gd name="connsiteY149" fmla="*/ 219074 h 517113"/>
              <a:gd name="connsiteX150" fmla="*/ 495486 w 547596"/>
              <a:gd name="connsiteY150" fmla="*/ 226338 h 517113"/>
              <a:gd name="connsiteX151" fmla="*/ 488044 w 547596"/>
              <a:gd name="connsiteY151" fmla="*/ 233199 h 517113"/>
              <a:gd name="connsiteX152" fmla="*/ 456625 w 547596"/>
              <a:gd name="connsiteY152" fmla="*/ 233199 h 517113"/>
              <a:gd name="connsiteX153" fmla="*/ 449183 w 547596"/>
              <a:gd name="connsiteY153" fmla="*/ 226338 h 517113"/>
              <a:gd name="connsiteX154" fmla="*/ 456625 w 547596"/>
              <a:gd name="connsiteY154" fmla="*/ 219074 h 517113"/>
              <a:gd name="connsiteX155" fmla="*/ 465720 w 547596"/>
              <a:gd name="connsiteY155" fmla="*/ 219074 h 517113"/>
              <a:gd name="connsiteX156" fmla="*/ 465720 w 547596"/>
              <a:gd name="connsiteY156" fmla="*/ 189208 h 517113"/>
              <a:gd name="connsiteX157" fmla="*/ 463653 w 547596"/>
              <a:gd name="connsiteY157" fmla="*/ 192437 h 517113"/>
              <a:gd name="connsiteX158" fmla="*/ 453317 w 547596"/>
              <a:gd name="connsiteY158" fmla="*/ 194455 h 517113"/>
              <a:gd name="connsiteX159" fmla="*/ 451250 w 547596"/>
              <a:gd name="connsiteY159" fmla="*/ 184365 h 517113"/>
              <a:gd name="connsiteX160" fmla="*/ 466960 w 547596"/>
              <a:gd name="connsiteY160" fmla="*/ 161764 h 517113"/>
              <a:gd name="connsiteX161" fmla="*/ 474815 w 547596"/>
              <a:gd name="connsiteY161" fmla="*/ 158939 h 517113"/>
              <a:gd name="connsiteX162" fmla="*/ 414139 w 547596"/>
              <a:gd name="connsiteY162" fmla="*/ 158939 h 517113"/>
              <a:gd name="connsiteX163" fmla="*/ 419100 w 547596"/>
              <a:gd name="connsiteY163" fmla="*/ 165800 h 517113"/>
              <a:gd name="connsiteX164" fmla="*/ 419100 w 547596"/>
              <a:gd name="connsiteY164" fmla="*/ 219074 h 517113"/>
              <a:gd name="connsiteX165" fmla="*/ 427368 w 547596"/>
              <a:gd name="connsiteY165" fmla="*/ 219074 h 517113"/>
              <a:gd name="connsiteX166" fmla="*/ 434397 w 547596"/>
              <a:gd name="connsiteY166" fmla="*/ 226338 h 517113"/>
              <a:gd name="connsiteX167" fmla="*/ 427368 w 547596"/>
              <a:gd name="connsiteY167" fmla="*/ 233199 h 517113"/>
              <a:gd name="connsiteX168" fmla="*/ 395535 w 547596"/>
              <a:gd name="connsiteY168" fmla="*/ 233199 h 517113"/>
              <a:gd name="connsiteX169" fmla="*/ 388094 w 547596"/>
              <a:gd name="connsiteY169" fmla="*/ 226338 h 517113"/>
              <a:gd name="connsiteX170" fmla="*/ 395535 w 547596"/>
              <a:gd name="connsiteY170" fmla="*/ 219074 h 517113"/>
              <a:gd name="connsiteX171" fmla="*/ 404631 w 547596"/>
              <a:gd name="connsiteY171" fmla="*/ 219074 h 517113"/>
              <a:gd name="connsiteX172" fmla="*/ 404631 w 547596"/>
              <a:gd name="connsiteY172" fmla="*/ 189208 h 517113"/>
              <a:gd name="connsiteX173" fmla="*/ 402563 w 547596"/>
              <a:gd name="connsiteY173" fmla="*/ 192437 h 517113"/>
              <a:gd name="connsiteX174" fmla="*/ 392228 w 547596"/>
              <a:gd name="connsiteY174" fmla="*/ 194455 h 517113"/>
              <a:gd name="connsiteX175" fmla="*/ 390574 w 547596"/>
              <a:gd name="connsiteY175" fmla="*/ 184365 h 517113"/>
              <a:gd name="connsiteX176" fmla="*/ 405871 w 547596"/>
              <a:gd name="connsiteY176" fmla="*/ 161764 h 517113"/>
              <a:gd name="connsiteX177" fmla="*/ 414139 w 547596"/>
              <a:gd name="connsiteY177" fmla="*/ 158939 h 517113"/>
              <a:gd name="connsiteX178" fmla="*/ 280724 w 547596"/>
              <a:gd name="connsiteY178" fmla="*/ 138141 h 517113"/>
              <a:gd name="connsiteX179" fmla="*/ 280724 w 547596"/>
              <a:gd name="connsiteY179" fmla="*/ 441726 h 517113"/>
              <a:gd name="connsiteX180" fmla="*/ 516223 w 547596"/>
              <a:gd name="connsiteY180" fmla="*/ 441726 h 517113"/>
              <a:gd name="connsiteX181" fmla="*/ 533335 w 547596"/>
              <a:gd name="connsiteY181" fmla="*/ 428686 h 517113"/>
              <a:gd name="connsiteX182" fmla="*/ 533335 w 547596"/>
              <a:gd name="connsiteY182" fmla="*/ 138141 h 517113"/>
              <a:gd name="connsiteX183" fmla="*/ 14260 w 547596"/>
              <a:gd name="connsiteY183" fmla="*/ 138141 h 517113"/>
              <a:gd name="connsiteX184" fmla="*/ 14260 w 547596"/>
              <a:gd name="connsiteY184" fmla="*/ 428686 h 517113"/>
              <a:gd name="connsiteX185" fmla="*/ 31780 w 547596"/>
              <a:gd name="connsiteY185" fmla="*/ 441726 h 517113"/>
              <a:gd name="connsiteX186" fmla="*/ 266464 w 547596"/>
              <a:gd name="connsiteY186" fmla="*/ 441726 h 517113"/>
              <a:gd name="connsiteX187" fmla="*/ 266464 w 547596"/>
              <a:gd name="connsiteY187" fmla="*/ 410349 h 517113"/>
              <a:gd name="connsiteX188" fmla="*/ 114082 w 547596"/>
              <a:gd name="connsiteY188" fmla="*/ 410349 h 517113"/>
              <a:gd name="connsiteX189" fmla="*/ 106748 w 547596"/>
              <a:gd name="connsiteY189" fmla="*/ 403421 h 517113"/>
              <a:gd name="connsiteX190" fmla="*/ 114082 w 547596"/>
              <a:gd name="connsiteY190" fmla="*/ 396086 h 517113"/>
              <a:gd name="connsiteX191" fmla="*/ 266464 w 547596"/>
              <a:gd name="connsiteY191" fmla="*/ 396086 h 517113"/>
              <a:gd name="connsiteX192" fmla="*/ 266464 w 547596"/>
              <a:gd name="connsiteY192" fmla="*/ 364709 h 517113"/>
              <a:gd name="connsiteX193" fmla="*/ 190273 w 547596"/>
              <a:gd name="connsiteY193" fmla="*/ 364709 h 517113"/>
              <a:gd name="connsiteX194" fmla="*/ 182939 w 547596"/>
              <a:gd name="connsiteY194" fmla="*/ 357374 h 517113"/>
              <a:gd name="connsiteX195" fmla="*/ 190273 w 547596"/>
              <a:gd name="connsiteY195" fmla="*/ 350039 h 517113"/>
              <a:gd name="connsiteX196" fmla="*/ 266464 w 547596"/>
              <a:gd name="connsiteY196" fmla="*/ 350039 h 517113"/>
              <a:gd name="connsiteX197" fmla="*/ 266464 w 547596"/>
              <a:gd name="connsiteY197" fmla="*/ 319069 h 517113"/>
              <a:gd name="connsiteX198" fmla="*/ 114082 w 547596"/>
              <a:gd name="connsiteY198" fmla="*/ 319069 h 517113"/>
              <a:gd name="connsiteX199" fmla="*/ 106748 w 547596"/>
              <a:gd name="connsiteY199" fmla="*/ 312142 h 517113"/>
              <a:gd name="connsiteX200" fmla="*/ 114082 w 547596"/>
              <a:gd name="connsiteY200" fmla="*/ 304807 h 517113"/>
              <a:gd name="connsiteX201" fmla="*/ 266464 w 547596"/>
              <a:gd name="connsiteY201" fmla="*/ 304807 h 517113"/>
              <a:gd name="connsiteX202" fmla="*/ 266464 w 547596"/>
              <a:gd name="connsiteY202" fmla="*/ 273022 h 517113"/>
              <a:gd name="connsiteX203" fmla="*/ 159308 w 547596"/>
              <a:gd name="connsiteY203" fmla="*/ 273022 h 517113"/>
              <a:gd name="connsiteX204" fmla="*/ 152381 w 547596"/>
              <a:gd name="connsiteY204" fmla="*/ 266095 h 517113"/>
              <a:gd name="connsiteX205" fmla="*/ 159308 w 547596"/>
              <a:gd name="connsiteY205" fmla="*/ 258760 h 517113"/>
              <a:gd name="connsiteX206" fmla="*/ 266464 w 547596"/>
              <a:gd name="connsiteY206" fmla="*/ 258760 h 517113"/>
              <a:gd name="connsiteX207" fmla="*/ 266464 w 547596"/>
              <a:gd name="connsiteY207" fmla="*/ 227383 h 517113"/>
              <a:gd name="connsiteX208" fmla="*/ 235499 w 547596"/>
              <a:gd name="connsiteY208" fmla="*/ 227383 h 517113"/>
              <a:gd name="connsiteX209" fmla="*/ 228572 w 547596"/>
              <a:gd name="connsiteY209" fmla="*/ 220455 h 517113"/>
              <a:gd name="connsiteX210" fmla="*/ 235499 w 547596"/>
              <a:gd name="connsiteY210" fmla="*/ 213120 h 517113"/>
              <a:gd name="connsiteX211" fmla="*/ 266464 w 547596"/>
              <a:gd name="connsiteY211" fmla="*/ 213120 h 517113"/>
              <a:gd name="connsiteX212" fmla="*/ 266464 w 547596"/>
              <a:gd name="connsiteY212" fmla="*/ 181743 h 517113"/>
              <a:gd name="connsiteX213" fmla="*/ 174790 w 547596"/>
              <a:gd name="connsiteY213" fmla="*/ 181743 h 517113"/>
              <a:gd name="connsiteX214" fmla="*/ 167864 w 547596"/>
              <a:gd name="connsiteY214" fmla="*/ 174816 h 517113"/>
              <a:gd name="connsiteX215" fmla="*/ 174790 w 547596"/>
              <a:gd name="connsiteY215" fmla="*/ 167481 h 517113"/>
              <a:gd name="connsiteX216" fmla="*/ 266464 w 547596"/>
              <a:gd name="connsiteY216" fmla="*/ 167481 h 517113"/>
              <a:gd name="connsiteX217" fmla="*/ 266464 w 547596"/>
              <a:gd name="connsiteY217" fmla="*/ 138141 h 517113"/>
              <a:gd name="connsiteX218" fmla="*/ 130949 w 547596"/>
              <a:gd name="connsiteY218" fmla="*/ 88051 h 517113"/>
              <a:gd name="connsiteX219" fmla="*/ 141518 w 547596"/>
              <a:gd name="connsiteY219" fmla="*/ 98418 h 517113"/>
              <a:gd name="connsiteX220" fmla="*/ 130949 w 547596"/>
              <a:gd name="connsiteY220" fmla="*/ 109199 h 517113"/>
              <a:gd name="connsiteX221" fmla="*/ 120380 w 547596"/>
              <a:gd name="connsiteY221" fmla="*/ 98418 h 517113"/>
              <a:gd name="connsiteX222" fmla="*/ 130949 w 547596"/>
              <a:gd name="connsiteY222" fmla="*/ 88051 h 517113"/>
              <a:gd name="connsiteX223" fmla="*/ 89422 w 547596"/>
              <a:gd name="connsiteY223" fmla="*/ 88051 h 517113"/>
              <a:gd name="connsiteX224" fmla="*/ 100202 w 547596"/>
              <a:gd name="connsiteY224" fmla="*/ 98418 h 517113"/>
              <a:gd name="connsiteX225" fmla="*/ 89422 w 547596"/>
              <a:gd name="connsiteY225" fmla="*/ 109199 h 517113"/>
              <a:gd name="connsiteX226" fmla="*/ 79056 w 547596"/>
              <a:gd name="connsiteY226" fmla="*/ 98418 h 517113"/>
              <a:gd name="connsiteX227" fmla="*/ 89422 w 547596"/>
              <a:gd name="connsiteY227" fmla="*/ 88051 h 517113"/>
              <a:gd name="connsiteX228" fmla="*/ 48300 w 547596"/>
              <a:gd name="connsiteY228" fmla="*/ 88051 h 517113"/>
              <a:gd name="connsiteX229" fmla="*/ 58869 w 547596"/>
              <a:gd name="connsiteY229" fmla="*/ 98418 h 517113"/>
              <a:gd name="connsiteX230" fmla="*/ 48300 w 547596"/>
              <a:gd name="connsiteY230" fmla="*/ 109199 h 517113"/>
              <a:gd name="connsiteX231" fmla="*/ 37731 w 547596"/>
              <a:gd name="connsiteY231" fmla="*/ 98418 h 517113"/>
              <a:gd name="connsiteX232" fmla="*/ 48300 w 547596"/>
              <a:gd name="connsiteY232" fmla="*/ 88051 h 517113"/>
              <a:gd name="connsiteX233" fmla="*/ 280724 w 547596"/>
              <a:gd name="connsiteY233" fmla="*/ 74979 h 517113"/>
              <a:gd name="connsiteX234" fmla="*/ 280724 w 547596"/>
              <a:gd name="connsiteY234" fmla="*/ 123879 h 517113"/>
              <a:gd name="connsiteX235" fmla="*/ 533335 w 547596"/>
              <a:gd name="connsiteY235" fmla="*/ 123879 h 517113"/>
              <a:gd name="connsiteX236" fmla="*/ 533335 w 547596"/>
              <a:gd name="connsiteY236" fmla="*/ 92909 h 517113"/>
              <a:gd name="connsiteX237" fmla="*/ 516223 w 547596"/>
              <a:gd name="connsiteY237" fmla="*/ 74979 h 517113"/>
              <a:gd name="connsiteX238" fmla="*/ 31780 w 547596"/>
              <a:gd name="connsiteY238" fmla="*/ 74979 h 517113"/>
              <a:gd name="connsiteX239" fmla="*/ 14260 w 547596"/>
              <a:gd name="connsiteY239" fmla="*/ 92909 h 517113"/>
              <a:gd name="connsiteX240" fmla="*/ 14260 w 547596"/>
              <a:gd name="connsiteY240" fmla="*/ 123879 h 517113"/>
              <a:gd name="connsiteX241" fmla="*/ 266464 w 547596"/>
              <a:gd name="connsiteY241" fmla="*/ 123879 h 517113"/>
              <a:gd name="connsiteX242" fmla="*/ 266464 w 547596"/>
              <a:gd name="connsiteY242" fmla="*/ 74979 h 517113"/>
              <a:gd name="connsiteX243" fmla="*/ 273798 w 547596"/>
              <a:gd name="connsiteY243" fmla="*/ 0 h 517113"/>
              <a:gd name="connsiteX244" fmla="*/ 280724 w 547596"/>
              <a:gd name="connsiteY244" fmla="*/ 7335 h 517113"/>
              <a:gd name="connsiteX245" fmla="*/ 280724 w 547596"/>
              <a:gd name="connsiteY245" fmla="*/ 60717 h 517113"/>
              <a:gd name="connsiteX246" fmla="*/ 516223 w 547596"/>
              <a:gd name="connsiteY246" fmla="*/ 60717 h 517113"/>
              <a:gd name="connsiteX247" fmla="*/ 547596 w 547596"/>
              <a:gd name="connsiteY247" fmla="*/ 92909 h 517113"/>
              <a:gd name="connsiteX248" fmla="*/ 547596 w 547596"/>
              <a:gd name="connsiteY248" fmla="*/ 428686 h 517113"/>
              <a:gd name="connsiteX249" fmla="*/ 516223 w 547596"/>
              <a:gd name="connsiteY249" fmla="*/ 455988 h 517113"/>
              <a:gd name="connsiteX250" fmla="*/ 280724 w 547596"/>
              <a:gd name="connsiteY250" fmla="*/ 455988 h 517113"/>
              <a:gd name="connsiteX251" fmla="*/ 280724 w 547596"/>
              <a:gd name="connsiteY251" fmla="*/ 509778 h 517113"/>
              <a:gd name="connsiteX252" fmla="*/ 273798 w 547596"/>
              <a:gd name="connsiteY252" fmla="*/ 517113 h 517113"/>
              <a:gd name="connsiteX253" fmla="*/ 266464 w 547596"/>
              <a:gd name="connsiteY253" fmla="*/ 509778 h 517113"/>
              <a:gd name="connsiteX254" fmla="*/ 266464 w 547596"/>
              <a:gd name="connsiteY254" fmla="*/ 455988 h 517113"/>
              <a:gd name="connsiteX255" fmla="*/ 31780 w 547596"/>
              <a:gd name="connsiteY255" fmla="*/ 455988 h 517113"/>
              <a:gd name="connsiteX256" fmla="*/ 0 w 547596"/>
              <a:gd name="connsiteY256" fmla="*/ 428686 h 517113"/>
              <a:gd name="connsiteX257" fmla="*/ 0 w 547596"/>
              <a:gd name="connsiteY257" fmla="*/ 92909 h 517113"/>
              <a:gd name="connsiteX258" fmla="*/ 31780 w 547596"/>
              <a:gd name="connsiteY258" fmla="*/ 60717 h 517113"/>
              <a:gd name="connsiteX259" fmla="*/ 266464 w 547596"/>
              <a:gd name="connsiteY259" fmla="*/ 60717 h 517113"/>
              <a:gd name="connsiteX260" fmla="*/ 266464 w 547596"/>
              <a:gd name="connsiteY260" fmla="*/ 7335 h 517113"/>
              <a:gd name="connsiteX261" fmla="*/ 273798 w 547596"/>
              <a:gd name="connsiteY261" fmla="*/ 0 h 51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547596" h="517113">
                <a:moveTo>
                  <a:pt x="53829" y="395328"/>
                </a:moveTo>
                <a:lnTo>
                  <a:pt x="69309" y="395328"/>
                </a:lnTo>
                <a:cubicBezTo>
                  <a:pt x="73493" y="395328"/>
                  <a:pt x="76841" y="398522"/>
                  <a:pt x="76841" y="402516"/>
                </a:cubicBezTo>
                <a:cubicBezTo>
                  <a:pt x="76841" y="406109"/>
                  <a:pt x="73493" y="409304"/>
                  <a:pt x="69309" y="409304"/>
                </a:cubicBezTo>
                <a:lnTo>
                  <a:pt x="53829" y="409304"/>
                </a:lnTo>
                <a:cubicBezTo>
                  <a:pt x="49645" y="409304"/>
                  <a:pt x="46716" y="406109"/>
                  <a:pt x="46716" y="402516"/>
                </a:cubicBezTo>
                <a:cubicBezTo>
                  <a:pt x="46716" y="398522"/>
                  <a:pt x="49645" y="395328"/>
                  <a:pt x="53829" y="395328"/>
                </a:cubicBezTo>
                <a:close/>
                <a:moveTo>
                  <a:pt x="465354" y="355622"/>
                </a:moveTo>
                <a:cubicBezTo>
                  <a:pt x="456686" y="355622"/>
                  <a:pt x="449256" y="362925"/>
                  <a:pt x="449256" y="371446"/>
                </a:cubicBezTo>
                <a:lnTo>
                  <a:pt x="449256" y="386459"/>
                </a:lnTo>
                <a:cubicBezTo>
                  <a:pt x="449256" y="394980"/>
                  <a:pt x="456686" y="402284"/>
                  <a:pt x="465354" y="402284"/>
                </a:cubicBezTo>
                <a:cubicBezTo>
                  <a:pt x="474022" y="402284"/>
                  <a:pt x="481039" y="394980"/>
                  <a:pt x="481039" y="386459"/>
                </a:cubicBezTo>
                <a:lnTo>
                  <a:pt x="481039" y="371446"/>
                </a:lnTo>
                <a:cubicBezTo>
                  <a:pt x="481039" y="362925"/>
                  <a:pt x="474022" y="355622"/>
                  <a:pt x="465354" y="355622"/>
                </a:cubicBezTo>
                <a:close/>
                <a:moveTo>
                  <a:pt x="82767" y="350404"/>
                </a:moveTo>
                <a:lnTo>
                  <a:pt x="143217" y="350404"/>
                </a:lnTo>
                <a:cubicBezTo>
                  <a:pt x="147275" y="350404"/>
                  <a:pt x="150520" y="353901"/>
                  <a:pt x="150520" y="357397"/>
                </a:cubicBezTo>
                <a:cubicBezTo>
                  <a:pt x="150520" y="361282"/>
                  <a:pt x="147275" y="364391"/>
                  <a:pt x="143217" y="364391"/>
                </a:cubicBezTo>
                <a:lnTo>
                  <a:pt x="82767" y="364391"/>
                </a:lnTo>
                <a:cubicBezTo>
                  <a:pt x="79115" y="364391"/>
                  <a:pt x="75464" y="361282"/>
                  <a:pt x="75464" y="357397"/>
                </a:cubicBezTo>
                <a:cubicBezTo>
                  <a:pt x="75464" y="353901"/>
                  <a:pt x="79115" y="350404"/>
                  <a:pt x="82767" y="350404"/>
                </a:cubicBezTo>
                <a:close/>
                <a:moveTo>
                  <a:pt x="399537" y="342653"/>
                </a:moveTo>
                <a:cubicBezTo>
                  <a:pt x="402405" y="343475"/>
                  <a:pt x="404454" y="346352"/>
                  <a:pt x="404454" y="349640"/>
                </a:cubicBezTo>
                <a:lnTo>
                  <a:pt x="404454" y="403893"/>
                </a:lnTo>
                <a:lnTo>
                  <a:pt x="412650" y="403893"/>
                </a:lnTo>
                <a:cubicBezTo>
                  <a:pt x="416748" y="403893"/>
                  <a:pt x="420026" y="407181"/>
                  <a:pt x="420026" y="410880"/>
                </a:cubicBezTo>
                <a:cubicBezTo>
                  <a:pt x="420026" y="414990"/>
                  <a:pt x="416748" y="418278"/>
                  <a:pt x="412650" y="418278"/>
                </a:cubicBezTo>
                <a:lnTo>
                  <a:pt x="381096" y="418278"/>
                </a:lnTo>
                <a:cubicBezTo>
                  <a:pt x="376998" y="418278"/>
                  <a:pt x="373720" y="414990"/>
                  <a:pt x="373720" y="410880"/>
                </a:cubicBezTo>
                <a:cubicBezTo>
                  <a:pt x="373720" y="407181"/>
                  <a:pt x="376998" y="403893"/>
                  <a:pt x="381096" y="403893"/>
                </a:cubicBezTo>
                <a:lnTo>
                  <a:pt x="390112" y="403893"/>
                </a:lnTo>
                <a:lnTo>
                  <a:pt x="390112" y="373478"/>
                </a:lnTo>
                <a:lnTo>
                  <a:pt x="388063" y="376355"/>
                </a:lnTo>
                <a:cubicBezTo>
                  <a:pt x="386014" y="379644"/>
                  <a:pt x="381506" y="380877"/>
                  <a:pt x="378228" y="378411"/>
                </a:cubicBezTo>
                <a:cubicBezTo>
                  <a:pt x="374540" y="376355"/>
                  <a:pt x="374130" y="371834"/>
                  <a:pt x="376179" y="368546"/>
                </a:cubicBezTo>
                <a:lnTo>
                  <a:pt x="391341" y="345530"/>
                </a:lnTo>
                <a:cubicBezTo>
                  <a:pt x="393390" y="342653"/>
                  <a:pt x="396258" y="341420"/>
                  <a:pt x="399537" y="342653"/>
                </a:cubicBezTo>
                <a:close/>
                <a:moveTo>
                  <a:pt x="338857" y="342653"/>
                </a:moveTo>
                <a:cubicBezTo>
                  <a:pt x="341726" y="343475"/>
                  <a:pt x="343775" y="346352"/>
                  <a:pt x="343775" y="349640"/>
                </a:cubicBezTo>
                <a:lnTo>
                  <a:pt x="343775" y="403893"/>
                </a:lnTo>
                <a:lnTo>
                  <a:pt x="351971" y="403893"/>
                </a:lnTo>
                <a:cubicBezTo>
                  <a:pt x="356069" y="403893"/>
                  <a:pt x="358937" y="407181"/>
                  <a:pt x="358937" y="410880"/>
                </a:cubicBezTo>
                <a:cubicBezTo>
                  <a:pt x="358937" y="414990"/>
                  <a:pt x="356069" y="418278"/>
                  <a:pt x="351971" y="418278"/>
                </a:cubicBezTo>
                <a:lnTo>
                  <a:pt x="320007" y="418278"/>
                </a:lnTo>
                <a:cubicBezTo>
                  <a:pt x="316319" y="418278"/>
                  <a:pt x="312631" y="414990"/>
                  <a:pt x="312631" y="410880"/>
                </a:cubicBezTo>
                <a:cubicBezTo>
                  <a:pt x="312631" y="407181"/>
                  <a:pt x="316319" y="403893"/>
                  <a:pt x="320007" y="403893"/>
                </a:cubicBezTo>
                <a:lnTo>
                  <a:pt x="329432" y="403893"/>
                </a:lnTo>
                <a:lnTo>
                  <a:pt x="329432" y="373478"/>
                </a:lnTo>
                <a:lnTo>
                  <a:pt x="326974" y="376355"/>
                </a:lnTo>
                <a:cubicBezTo>
                  <a:pt x="324925" y="379644"/>
                  <a:pt x="320417" y="380877"/>
                  <a:pt x="317139" y="378411"/>
                </a:cubicBezTo>
                <a:cubicBezTo>
                  <a:pt x="313860" y="376355"/>
                  <a:pt x="313041" y="371834"/>
                  <a:pt x="315090" y="368546"/>
                </a:cubicBezTo>
                <a:lnTo>
                  <a:pt x="330662" y="345530"/>
                </a:lnTo>
                <a:cubicBezTo>
                  <a:pt x="332301" y="342653"/>
                  <a:pt x="335579" y="341420"/>
                  <a:pt x="338857" y="342653"/>
                </a:cubicBezTo>
                <a:close/>
                <a:moveTo>
                  <a:pt x="465354" y="341420"/>
                </a:moveTo>
                <a:cubicBezTo>
                  <a:pt x="481864" y="341420"/>
                  <a:pt x="495485" y="354810"/>
                  <a:pt x="495485" y="371446"/>
                </a:cubicBezTo>
                <a:lnTo>
                  <a:pt x="495485" y="386459"/>
                </a:lnTo>
                <a:cubicBezTo>
                  <a:pt x="495485" y="403095"/>
                  <a:pt x="481864" y="416485"/>
                  <a:pt x="465354" y="416485"/>
                </a:cubicBezTo>
                <a:cubicBezTo>
                  <a:pt x="448430" y="416485"/>
                  <a:pt x="434809" y="403095"/>
                  <a:pt x="434809" y="386459"/>
                </a:cubicBezTo>
                <a:lnTo>
                  <a:pt x="434809" y="371446"/>
                </a:lnTo>
                <a:cubicBezTo>
                  <a:pt x="434809" y="354810"/>
                  <a:pt x="448430" y="341420"/>
                  <a:pt x="465354" y="341420"/>
                </a:cubicBezTo>
                <a:close/>
                <a:moveTo>
                  <a:pt x="37974" y="303684"/>
                </a:moveTo>
                <a:lnTo>
                  <a:pt x="84203" y="303684"/>
                </a:lnTo>
                <a:cubicBezTo>
                  <a:pt x="88331" y="303684"/>
                  <a:pt x="91220" y="306479"/>
                  <a:pt x="91220" y="310872"/>
                </a:cubicBezTo>
                <a:cubicBezTo>
                  <a:pt x="91220" y="314465"/>
                  <a:pt x="88331" y="317660"/>
                  <a:pt x="84203" y="317660"/>
                </a:cubicBezTo>
                <a:lnTo>
                  <a:pt x="37974" y="317660"/>
                </a:lnTo>
                <a:cubicBezTo>
                  <a:pt x="33846" y="317660"/>
                  <a:pt x="30544" y="314465"/>
                  <a:pt x="30544" y="310872"/>
                </a:cubicBezTo>
                <a:cubicBezTo>
                  <a:pt x="30544" y="306479"/>
                  <a:pt x="33846" y="303684"/>
                  <a:pt x="37974" y="303684"/>
                </a:cubicBezTo>
                <a:close/>
                <a:moveTo>
                  <a:pt x="411452" y="265851"/>
                </a:moveTo>
                <a:cubicBezTo>
                  <a:pt x="402372" y="265851"/>
                  <a:pt x="395355" y="272786"/>
                  <a:pt x="395355" y="281353"/>
                </a:cubicBezTo>
                <a:lnTo>
                  <a:pt x="395355" y="296856"/>
                </a:lnTo>
                <a:cubicBezTo>
                  <a:pt x="395355" y="305423"/>
                  <a:pt x="402372" y="312358"/>
                  <a:pt x="411452" y="312358"/>
                </a:cubicBezTo>
                <a:cubicBezTo>
                  <a:pt x="420120" y="312358"/>
                  <a:pt x="427137" y="305423"/>
                  <a:pt x="427137" y="296856"/>
                </a:cubicBezTo>
                <a:lnTo>
                  <a:pt x="427137" y="281353"/>
                </a:lnTo>
                <a:cubicBezTo>
                  <a:pt x="427137" y="272786"/>
                  <a:pt x="420120" y="265851"/>
                  <a:pt x="411452" y="265851"/>
                </a:cubicBezTo>
                <a:close/>
                <a:moveTo>
                  <a:pt x="342763" y="265851"/>
                </a:moveTo>
                <a:cubicBezTo>
                  <a:pt x="334095" y="265851"/>
                  <a:pt x="327078" y="272786"/>
                  <a:pt x="327078" y="281353"/>
                </a:cubicBezTo>
                <a:lnTo>
                  <a:pt x="327078" y="296856"/>
                </a:lnTo>
                <a:cubicBezTo>
                  <a:pt x="327078" y="305423"/>
                  <a:pt x="334095" y="312358"/>
                  <a:pt x="342763" y="312358"/>
                </a:cubicBezTo>
                <a:cubicBezTo>
                  <a:pt x="351843" y="312358"/>
                  <a:pt x="358860" y="305423"/>
                  <a:pt x="358860" y="296856"/>
                </a:cubicBezTo>
                <a:lnTo>
                  <a:pt x="358860" y="281353"/>
                </a:lnTo>
                <a:cubicBezTo>
                  <a:pt x="358860" y="272786"/>
                  <a:pt x="351843" y="265851"/>
                  <a:pt x="342763" y="265851"/>
                </a:cubicBezTo>
                <a:close/>
                <a:moveTo>
                  <a:pt x="53613" y="260558"/>
                </a:moveTo>
                <a:lnTo>
                  <a:pt x="114469" y="260558"/>
                </a:lnTo>
                <a:cubicBezTo>
                  <a:pt x="118121" y="260558"/>
                  <a:pt x="121772" y="263752"/>
                  <a:pt x="121772" y="267746"/>
                </a:cubicBezTo>
                <a:cubicBezTo>
                  <a:pt x="121772" y="271339"/>
                  <a:pt x="118121" y="274534"/>
                  <a:pt x="114469" y="274534"/>
                </a:cubicBezTo>
                <a:lnTo>
                  <a:pt x="53613" y="274534"/>
                </a:lnTo>
                <a:cubicBezTo>
                  <a:pt x="49556" y="274534"/>
                  <a:pt x="46716" y="271339"/>
                  <a:pt x="46716" y="267746"/>
                </a:cubicBezTo>
                <a:cubicBezTo>
                  <a:pt x="46716" y="263752"/>
                  <a:pt x="49556" y="260558"/>
                  <a:pt x="53613" y="260558"/>
                </a:cubicBezTo>
                <a:close/>
                <a:moveTo>
                  <a:pt x="411452" y="251573"/>
                </a:moveTo>
                <a:cubicBezTo>
                  <a:pt x="427963" y="251573"/>
                  <a:pt x="441584" y="265035"/>
                  <a:pt x="441584" y="281353"/>
                </a:cubicBezTo>
                <a:lnTo>
                  <a:pt x="441584" y="296856"/>
                </a:lnTo>
                <a:cubicBezTo>
                  <a:pt x="441584" y="313582"/>
                  <a:pt x="427963" y="326636"/>
                  <a:pt x="411452" y="326636"/>
                </a:cubicBezTo>
                <a:cubicBezTo>
                  <a:pt x="394529" y="326636"/>
                  <a:pt x="380908" y="313582"/>
                  <a:pt x="380908" y="296856"/>
                </a:cubicBezTo>
                <a:lnTo>
                  <a:pt x="380908" y="281353"/>
                </a:lnTo>
                <a:cubicBezTo>
                  <a:pt x="380908" y="265035"/>
                  <a:pt x="394529" y="251573"/>
                  <a:pt x="411452" y="251573"/>
                </a:cubicBezTo>
                <a:close/>
                <a:moveTo>
                  <a:pt x="342763" y="251573"/>
                </a:moveTo>
                <a:cubicBezTo>
                  <a:pt x="359686" y="251573"/>
                  <a:pt x="373307" y="265035"/>
                  <a:pt x="373307" y="281353"/>
                </a:cubicBezTo>
                <a:lnTo>
                  <a:pt x="373307" y="296856"/>
                </a:lnTo>
                <a:cubicBezTo>
                  <a:pt x="373307" y="313582"/>
                  <a:pt x="359686" y="326636"/>
                  <a:pt x="342763" y="326636"/>
                </a:cubicBezTo>
                <a:cubicBezTo>
                  <a:pt x="326252" y="326636"/>
                  <a:pt x="312631" y="313582"/>
                  <a:pt x="312631" y="296856"/>
                </a:cubicBezTo>
                <a:lnTo>
                  <a:pt x="312631" y="281353"/>
                </a:lnTo>
                <a:cubicBezTo>
                  <a:pt x="312631" y="265035"/>
                  <a:pt x="326252" y="251573"/>
                  <a:pt x="342763" y="251573"/>
                </a:cubicBezTo>
                <a:close/>
                <a:moveTo>
                  <a:pt x="475000" y="250583"/>
                </a:moveTo>
                <a:cubicBezTo>
                  <a:pt x="477868" y="251794"/>
                  <a:pt x="479917" y="254619"/>
                  <a:pt x="479917" y="257444"/>
                </a:cubicBezTo>
                <a:lnTo>
                  <a:pt x="479917" y="310718"/>
                </a:lnTo>
                <a:lnTo>
                  <a:pt x="488113" y="310718"/>
                </a:lnTo>
                <a:cubicBezTo>
                  <a:pt x="492211" y="310718"/>
                  <a:pt x="495489" y="313947"/>
                  <a:pt x="495489" y="317982"/>
                </a:cubicBezTo>
                <a:cubicBezTo>
                  <a:pt x="495489" y="322018"/>
                  <a:pt x="492211" y="324843"/>
                  <a:pt x="488113" y="324843"/>
                </a:cubicBezTo>
                <a:lnTo>
                  <a:pt x="456149" y="324843"/>
                </a:lnTo>
                <a:cubicBezTo>
                  <a:pt x="452461" y="324843"/>
                  <a:pt x="449183" y="322018"/>
                  <a:pt x="449183" y="317982"/>
                </a:cubicBezTo>
                <a:cubicBezTo>
                  <a:pt x="449183" y="313947"/>
                  <a:pt x="452461" y="310718"/>
                  <a:pt x="456149" y="310718"/>
                </a:cubicBezTo>
                <a:lnTo>
                  <a:pt x="465575" y="310718"/>
                </a:lnTo>
                <a:lnTo>
                  <a:pt x="465575" y="281256"/>
                </a:lnTo>
                <a:lnTo>
                  <a:pt x="463526" y="284081"/>
                </a:lnTo>
                <a:cubicBezTo>
                  <a:pt x="461067" y="287310"/>
                  <a:pt x="456969" y="288117"/>
                  <a:pt x="453691" y="286099"/>
                </a:cubicBezTo>
                <a:cubicBezTo>
                  <a:pt x="450003" y="284081"/>
                  <a:pt x="449183" y="279642"/>
                  <a:pt x="451642" y="276413"/>
                </a:cubicBezTo>
                <a:lnTo>
                  <a:pt x="466804" y="253812"/>
                </a:lnTo>
                <a:cubicBezTo>
                  <a:pt x="468443" y="250987"/>
                  <a:pt x="471721" y="249776"/>
                  <a:pt x="475000" y="250583"/>
                </a:cubicBezTo>
                <a:close/>
                <a:moveTo>
                  <a:pt x="113310" y="212039"/>
                </a:moveTo>
                <a:lnTo>
                  <a:pt x="173760" y="212039"/>
                </a:lnTo>
                <a:cubicBezTo>
                  <a:pt x="177818" y="212039"/>
                  <a:pt x="181063" y="215233"/>
                  <a:pt x="181063" y="219226"/>
                </a:cubicBezTo>
                <a:cubicBezTo>
                  <a:pt x="181063" y="222820"/>
                  <a:pt x="177818" y="226015"/>
                  <a:pt x="173760" y="226015"/>
                </a:cubicBezTo>
                <a:lnTo>
                  <a:pt x="113310" y="226015"/>
                </a:lnTo>
                <a:cubicBezTo>
                  <a:pt x="109253" y="226015"/>
                  <a:pt x="106007" y="222820"/>
                  <a:pt x="106007" y="219226"/>
                </a:cubicBezTo>
                <a:cubicBezTo>
                  <a:pt x="106007" y="215233"/>
                  <a:pt x="109253" y="212039"/>
                  <a:pt x="113310" y="212039"/>
                </a:cubicBezTo>
                <a:close/>
                <a:moveTo>
                  <a:pt x="342763" y="174131"/>
                </a:moveTo>
                <a:cubicBezTo>
                  <a:pt x="334095" y="174131"/>
                  <a:pt x="327078" y="181028"/>
                  <a:pt x="327078" y="189955"/>
                </a:cubicBezTo>
                <a:lnTo>
                  <a:pt x="327078" y="204968"/>
                </a:lnTo>
                <a:cubicBezTo>
                  <a:pt x="327078" y="213895"/>
                  <a:pt x="334095" y="220793"/>
                  <a:pt x="342763" y="220793"/>
                </a:cubicBezTo>
                <a:cubicBezTo>
                  <a:pt x="351843" y="220793"/>
                  <a:pt x="358860" y="213895"/>
                  <a:pt x="358860" y="204968"/>
                </a:cubicBezTo>
                <a:lnTo>
                  <a:pt x="358860" y="189955"/>
                </a:lnTo>
                <a:cubicBezTo>
                  <a:pt x="358860" y="181028"/>
                  <a:pt x="351843" y="174131"/>
                  <a:pt x="342763" y="174131"/>
                </a:cubicBezTo>
                <a:close/>
                <a:moveTo>
                  <a:pt x="82842" y="167117"/>
                </a:moveTo>
                <a:lnTo>
                  <a:pt x="128761" y="167117"/>
                </a:lnTo>
                <a:cubicBezTo>
                  <a:pt x="132861" y="167117"/>
                  <a:pt x="136141" y="170311"/>
                  <a:pt x="136141" y="174304"/>
                </a:cubicBezTo>
                <a:cubicBezTo>
                  <a:pt x="136141" y="177898"/>
                  <a:pt x="132861" y="181093"/>
                  <a:pt x="128761" y="181093"/>
                </a:cubicBezTo>
                <a:lnTo>
                  <a:pt x="82842" y="181093"/>
                </a:lnTo>
                <a:cubicBezTo>
                  <a:pt x="79152" y="181093"/>
                  <a:pt x="75462" y="177898"/>
                  <a:pt x="75462" y="174304"/>
                </a:cubicBezTo>
                <a:cubicBezTo>
                  <a:pt x="75462" y="170311"/>
                  <a:pt x="79152" y="167117"/>
                  <a:pt x="82842" y="167117"/>
                </a:cubicBezTo>
                <a:close/>
                <a:moveTo>
                  <a:pt x="342763" y="159929"/>
                </a:moveTo>
                <a:cubicBezTo>
                  <a:pt x="359686" y="159929"/>
                  <a:pt x="373307" y="173725"/>
                  <a:pt x="373307" y="189955"/>
                </a:cubicBezTo>
                <a:lnTo>
                  <a:pt x="373307" y="204968"/>
                </a:lnTo>
                <a:cubicBezTo>
                  <a:pt x="373307" y="221604"/>
                  <a:pt x="359686" y="234994"/>
                  <a:pt x="342763" y="234994"/>
                </a:cubicBezTo>
                <a:cubicBezTo>
                  <a:pt x="326252" y="234994"/>
                  <a:pt x="312631" y="221604"/>
                  <a:pt x="312631" y="204968"/>
                </a:cubicBezTo>
                <a:lnTo>
                  <a:pt x="312631" y="189955"/>
                </a:lnTo>
                <a:cubicBezTo>
                  <a:pt x="312631" y="173725"/>
                  <a:pt x="326252" y="159929"/>
                  <a:pt x="342763" y="159929"/>
                </a:cubicBezTo>
                <a:close/>
                <a:moveTo>
                  <a:pt x="474815" y="158939"/>
                </a:moveTo>
                <a:cubicBezTo>
                  <a:pt x="478122" y="159746"/>
                  <a:pt x="480189" y="162975"/>
                  <a:pt x="480189" y="165800"/>
                </a:cubicBezTo>
                <a:lnTo>
                  <a:pt x="480189" y="219074"/>
                </a:lnTo>
                <a:lnTo>
                  <a:pt x="488044" y="219074"/>
                </a:lnTo>
                <a:cubicBezTo>
                  <a:pt x="492178" y="219074"/>
                  <a:pt x="495486" y="221899"/>
                  <a:pt x="495486" y="226338"/>
                </a:cubicBezTo>
                <a:cubicBezTo>
                  <a:pt x="495486" y="230374"/>
                  <a:pt x="492178" y="233199"/>
                  <a:pt x="488044" y="233199"/>
                </a:cubicBezTo>
                <a:lnTo>
                  <a:pt x="456625" y="233199"/>
                </a:lnTo>
                <a:cubicBezTo>
                  <a:pt x="452490" y="233199"/>
                  <a:pt x="449183" y="230374"/>
                  <a:pt x="449183" y="226338"/>
                </a:cubicBezTo>
                <a:cubicBezTo>
                  <a:pt x="449183" y="221899"/>
                  <a:pt x="452490" y="219074"/>
                  <a:pt x="456625" y="219074"/>
                </a:cubicBezTo>
                <a:lnTo>
                  <a:pt x="465720" y="219074"/>
                </a:lnTo>
                <a:lnTo>
                  <a:pt x="465720" y="189208"/>
                </a:lnTo>
                <a:lnTo>
                  <a:pt x="463653" y="192437"/>
                </a:lnTo>
                <a:cubicBezTo>
                  <a:pt x="461586" y="195666"/>
                  <a:pt x="456625" y="196473"/>
                  <a:pt x="453317" y="194455"/>
                </a:cubicBezTo>
                <a:cubicBezTo>
                  <a:pt x="450010" y="192033"/>
                  <a:pt x="449183" y="187998"/>
                  <a:pt x="451250" y="184365"/>
                </a:cubicBezTo>
                <a:lnTo>
                  <a:pt x="466960" y="161764"/>
                </a:lnTo>
                <a:cubicBezTo>
                  <a:pt x="468614" y="159343"/>
                  <a:pt x="471921" y="158132"/>
                  <a:pt x="474815" y="158939"/>
                </a:cubicBezTo>
                <a:close/>
                <a:moveTo>
                  <a:pt x="414139" y="158939"/>
                </a:moveTo>
                <a:cubicBezTo>
                  <a:pt x="417033" y="159746"/>
                  <a:pt x="419100" y="162975"/>
                  <a:pt x="419100" y="165800"/>
                </a:cubicBezTo>
                <a:lnTo>
                  <a:pt x="419100" y="219074"/>
                </a:lnTo>
                <a:lnTo>
                  <a:pt x="427368" y="219074"/>
                </a:lnTo>
                <a:cubicBezTo>
                  <a:pt x="431503" y="219074"/>
                  <a:pt x="434397" y="221899"/>
                  <a:pt x="434397" y="226338"/>
                </a:cubicBezTo>
                <a:cubicBezTo>
                  <a:pt x="434397" y="230374"/>
                  <a:pt x="431503" y="233199"/>
                  <a:pt x="427368" y="233199"/>
                </a:cubicBezTo>
                <a:lnTo>
                  <a:pt x="395535" y="233199"/>
                </a:lnTo>
                <a:cubicBezTo>
                  <a:pt x="391401" y="233199"/>
                  <a:pt x="388094" y="230374"/>
                  <a:pt x="388094" y="226338"/>
                </a:cubicBezTo>
                <a:cubicBezTo>
                  <a:pt x="388094" y="221899"/>
                  <a:pt x="391401" y="219074"/>
                  <a:pt x="395535" y="219074"/>
                </a:cubicBezTo>
                <a:lnTo>
                  <a:pt x="404631" y="219074"/>
                </a:lnTo>
                <a:lnTo>
                  <a:pt x="404631" y="189208"/>
                </a:lnTo>
                <a:lnTo>
                  <a:pt x="402563" y="192437"/>
                </a:lnTo>
                <a:cubicBezTo>
                  <a:pt x="400496" y="195666"/>
                  <a:pt x="395949" y="196473"/>
                  <a:pt x="392228" y="194455"/>
                </a:cubicBezTo>
                <a:cubicBezTo>
                  <a:pt x="389334" y="192033"/>
                  <a:pt x="388507" y="187998"/>
                  <a:pt x="390574" y="184365"/>
                </a:cubicBezTo>
                <a:lnTo>
                  <a:pt x="405871" y="161764"/>
                </a:lnTo>
                <a:cubicBezTo>
                  <a:pt x="407938" y="159343"/>
                  <a:pt x="411245" y="158132"/>
                  <a:pt x="414139" y="158939"/>
                </a:cubicBezTo>
                <a:close/>
                <a:moveTo>
                  <a:pt x="280724" y="138141"/>
                </a:moveTo>
                <a:lnTo>
                  <a:pt x="280724" y="441726"/>
                </a:lnTo>
                <a:lnTo>
                  <a:pt x="516223" y="441726"/>
                </a:lnTo>
                <a:cubicBezTo>
                  <a:pt x="522742" y="441726"/>
                  <a:pt x="533335" y="440096"/>
                  <a:pt x="533335" y="428686"/>
                </a:cubicBezTo>
                <a:lnTo>
                  <a:pt x="533335" y="138141"/>
                </a:lnTo>
                <a:close/>
                <a:moveTo>
                  <a:pt x="14260" y="138141"/>
                </a:moveTo>
                <a:lnTo>
                  <a:pt x="14260" y="428686"/>
                </a:lnTo>
                <a:cubicBezTo>
                  <a:pt x="14260" y="440096"/>
                  <a:pt x="25261" y="441726"/>
                  <a:pt x="31780" y="441726"/>
                </a:cubicBezTo>
                <a:lnTo>
                  <a:pt x="266464" y="441726"/>
                </a:lnTo>
                <a:lnTo>
                  <a:pt x="266464" y="410349"/>
                </a:lnTo>
                <a:lnTo>
                  <a:pt x="114082" y="410349"/>
                </a:lnTo>
                <a:cubicBezTo>
                  <a:pt x="110008" y="410349"/>
                  <a:pt x="106748" y="407089"/>
                  <a:pt x="106748" y="403421"/>
                </a:cubicBezTo>
                <a:cubicBezTo>
                  <a:pt x="106748" y="399346"/>
                  <a:pt x="110008" y="396086"/>
                  <a:pt x="114082" y="396086"/>
                </a:cubicBezTo>
                <a:lnTo>
                  <a:pt x="266464" y="396086"/>
                </a:lnTo>
                <a:lnTo>
                  <a:pt x="266464" y="364709"/>
                </a:lnTo>
                <a:lnTo>
                  <a:pt x="190273" y="364709"/>
                </a:lnTo>
                <a:cubicBezTo>
                  <a:pt x="186199" y="364709"/>
                  <a:pt x="182939" y="361449"/>
                  <a:pt x="182939" y="357374"/>
                </a:cubicBezTo>
                <a:cubicBezTo>
                  <a:pt x="182939" y="353707"/>
                  <a:pt x="186199" y="350039"/>
                  <a:pt x="190273" y="350039"/>
                </a:cubicBezTo>
                <a:lnTo>
                  <a:pt x="266464" y="350039"/>
                </a:lnTo>
                <a:lnTo>
                  <a:pt x="266464" y="319069"/>
                </a:lnTo>
                <a:lnTo>
                  <a:pt x="114082" y="319069"/>
                </a:lnTo>
                <a:cubicBezTo>
                  <a:pt x="110008" y="319069"/>
                  <a:pt x="106748" y="315809"/>
                  <a:pt x="106748" y="312142"/>
                </a:cubicBezTo>
                <a:cubicBezTo>
                  <a:pt x="106748" y="307660"/>
                  <a:pt x="110008" y="304807"/>
                  <a:pt x="114082" y="304807"/>
                </a:cubicBezTo>
                <a:lnTo>
                  <a:pt x="266464" y="304807"/>
                </a:lnTo>
                <a:lnTo>
                  <a:pt x="266464" y="273022"/>
                </a:lnTo>
                <a:lnTo>
                  <a:pt x="159308" y="273022"/>
                </a:lnTo>
                <a:cubicBezTo>
                  <a:pt x="155641" y="273022"/>
                  <a:pt x="152381" y="270170"/>
                  <a:pt x="152381" y="266095"/>
                </a:cubicBezTo>
                <a:cubicBezTo>
                  <a:pt x="152381" y="262020"/>
                  <a:pt x="155641" y="258760"/>
                  <a:pt x="159308" y="258760"/>
                </a:cubicBezTo>
                <a:lnTo>
                  <a:pt x="266464" y="258760"/>
                </a:lnTo>
                <a:lnTo>
                  <a:pt x="266464" y="227383"/>
                </a:lnTo>
                <a:lnTo>
                  <a:pt x="235499" y="227383"/>
                </a:lnTo>
                <a:cubicBezTo>
                  <a:pt x="231832" y="227383"/>
                  <a:pt x="228572" y="224123"/>
                  <a:pt x="228572" y="220455"/>
                </a:cubicBezTo>
                <a:cubicBezTo>
                  <a:pt x="228572" y="216380"/>
                  <a:pt x="231832" y="213120"/>
                  <a:pt x="235499" y="213120"/>
                </a:cubicBezTo>
                <a:lnTo>
                  <a:pt x="266464" y="213120"/>
                </a:lnTo>
                <a:lnTo>
                  <a:pt x="266464" y="181743"/>
                </a:lnTo>
                <a:lnTo>
                  <a:pt x="174790" y="181743"/>
                </a:lnTo>
                <a:cubicBezTo>
                  <a:pt x="171124" y="181743"/>
                  <a:pt x="167864" y="178483"/>
                  <a:pt x="167864" y="174816"/>
                </a:cubicBezTo>
                <a:cubicBezTo>
                  <a:pt x="167864" y="170741"/>
                  <a:pt x="171124" y="167481"/>
                  <a:pt x="174790" y="167481"/>
                </a:cubicBezTo>
                <a:lnTo>
                  <a:pt x="266464" y="167481"/>
                </a:lnTo>
                <a:lnTo>
                  <a:pt x="266464" y="138141"/>
                </a:lnTo>
                <a:close/>
                <a:moveTo>
                  <a:pt x="130949" y="88051"/>
                </a:moveTo>
                <a:cubicBezTo>
                  <a:pt x="136868" y="88051"/>
                  <a:pt x="141518" y="92612"/>
                  <a:pt x="141518" y="98418"/>
                </a:cubicBezTo>
                <a:cubicBezTo>
                  <a:pt x="141518" y="104223"/>
                  <a:pt x="136868" y="109199"/>
                  <a:pt x="130949" y="109199"/>
                </a:cubicBezTo>
                <a:cubicBezTo>
                  <a:pt x="125453" y="109199"/>
                  <a:pt x="120380" y="104223"/>
                  <a:pt x="120380" y="98418"/>
                </a:cubicBezTo>
                <a:cubicBezTo>
                  <a:pt x="120380" y="92612"/>
                  <a:pt x="125453" y="88051"/>
                  <a:pt x="130949" y="88051"/>
                </a:cubicBezTo>
                <a:close/>
                <a:moveTo>
                  <a:pt x="89422" y="88051"/>
                </a:moveTo>
                <a:cubicBezTo>
                  <a:pt x="95641" y="88051"/>
                  <a:pt x="100202" y="92612"/>
                  <a:pt x="100202" y="98418"/>
                </a:cubicBezTo>
                <a:cubicBezTo>
                  <a:pt x="100202" y="104223"/>
                  <a:pt x="95641" y="109199"/>
                  <a:pt x="89422" y="109199"/>
                </a:cubicBezTo>
                <a:cubicBezTo>
                  <a:pt x="84032" y="109199"/>
                  <a:pt x="79056" y="104223"/>
                  <a:pt x="79056" y="98418"/>
                </a:cubicBezTo>
                <a:cubicBezTo>
                  <a:pt x="79056" y="92612"/>
                  <a:pt x="84032" y="88051"/>
                  <a:pt x="89422" y="88051"/>
                </a:cubicBezTo>
                <a:close/>
                <a:moveTo>
                  <a:pt x="48300" y="88051"/>
                </a:moveTo>
                <a:cubicBezTo>
                  <a:pt x="54219" y="88051"/>
                  <a:pt x="58869" y="92612"/>
                  <a:pt x="58869" y="98418"/>
                </a:cubicBezTo>
                <a:cubicBezTo>
                  <a:pt x="58869" y="104223"/>
                  <a:pt x="54219" y="109199"/>
                  <a:pt x="48300" y="109199"/>
                </a:cubicBezTo>
                <a:cubicBezTo>
                  <a:pt x="42381" y="109199"/>
                  <a:pt x="37731" y="104223"/>
                  <a:pt x="37731" y="98418"/>
                </a:cubicBezTo>
                <a:cubicBezTo>
                  <a:pt x="37731" y="92612"/>
                  <a:pt x="42381" y="88051"/>
                  <a:pt x="48300" y="88051"/>
                </a:cubicBezTo>
                <a:close/>
                <a:moveTo>
                  <a:pt x="280724" y="74979"/>
                </a:moveTo>
                <a:lnTo>
                  <a:pt x="280724" y="123879"/>
                </a:lnTo>
                <a:lnTo>
                  <a:pt x="533335" y="123879"/>
                </a:lnTo>
                <a:lnTo>
                  <a:pt x="533335" y="92909"/>
                </a:lnTo>
                <a:cubicBezTo>
                  <a:pt x="533335" y="83537"/>
                  <a:pt x="525594" y="74979"/>
                  <a:pt x="516223" y="74979"/>
                </a:cubicBezTo>
                <a:close/>
                <a:moveTo>
                  <a:pt x="31780" y="74979"/>
                </a:moveTo>
                <a:cubicBezTo>
                  <a:pt x="22409" y="74979"/>
                  <a:pt x="14260" y="83537"/>
                  <a:pt x="14260" y="92909"/>
                </a:cubicBezTo>
                <a:lnTo>
                  <a:pt x="14260" y="123879"/>
                </a:lnTo>
                <a:lnTo>
                  <a:pt x="266464" y="123879"/>
                </a:lnTo>
                <a:lnTo>
                  <a:pt x="266464" y="74979"/>
                </a:lnTo>
                <a:close/>
                <a:moveTo>
                  <a:pt x="273798" y="0"/>
                </a:moveTo>
                <a:cubicBezTo>
                  <a:pt x="277872" y="0"/>
                  <a:pt x="280724" y="3260"/>
                  <a:pt x="280724" y="7335"/>
                </a:cubicBezTo>
                <a:lnTo>
                  <a:pt x="280724" y="60717"/>
                </a:lnTo>
                <a:lnTo>
                  <a:pt x="516223" y="60717"/>
                </a:lnTo>
                <a:cubicBezTo>
                  <a:pt x="533335" y="60717"/>
                  <a:pt x="547596" y="75387"/>
                  <a:pt x="547596" y="92909"/>
                </a:cubicBezTo>
                <a:lnTo>
                  <a:pt x="547596" y="428686"/>
                </a:lnTo>
                <a:cubicBezTo>
                  <a:pt x="547596" y="445393"/>
                  <a:pt x="535373" y="455988"/>
                  <a:pt x="516223" y="455988"/>
                </a:cubicBezTo>
                <a:lnTo>
                  <a:pt x="280724" y="455988"/>
                </a:lnTo>
                <a:lnTo>
                  <a:pt x="280724" y="509778"/>
                </a:lnTo>
                <a:cubicBezTo>
                  <a:pt x="280724" y="513853"/>
                  <a:pt x="277872" y="517113"/>
                  <a:pt x="273798" y="517113"/>
                </a:cubicBezTo>
                <a:cubicBezTo>
                  <a:pt x="270131" y="517113"/>
                  <a:pt x="266464" y="513853"/>
                  <a:pt x="266464" y="509778"/>
                </a:cubicBezTo>
                <a:lnTo>
                  <a:pt x="266464" y="455988"/>
                </a:lnTo>
                <a:lnTo>
                  <a:pt x="31780" y="455988"/>
                </a:lnTo>
                <a:cubicBezTo>
                  <a:pt x="12631" y="455988"/>
                  <a:pt x="0" y="445393"/>
                  <a:pt x="0" y="428686"/>
                </a:cubicBezTo>
                <a:lnTo>
                  <a:pt x="0" y="92909"/>
                </a:lnTo>
                <a:cubicBezTo>
                  <a:pt x="0" y="75387"/>
                  <a:pt x="14260" y="60717"/>
                  <a:pt x="31780" y="60717"/>
                </a:cubicBezTo>
                <a:lnTo>
                  <a:pt x="266464" y="60717"/>
                </a:lnTo>
                <a:lnTo>
                  <a:pt x="266464" y="7335"/>
                </a:lnTo>
                <a:cubicBezTo>
                  <a:pt x="266464" y="3260"/>
                  <a:pt x="270131" y="0"/>
                  <a:pt x="2737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A5BD2D89-B5FF-B2DB-4A4A-317034FE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411" y="2039190"/>
            <a:ext cx="1011417" cy="848164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FB1E4F74-50F1-7743-1A5F-0FD22B321557}"/>
              </a:ext>
            </a:extLst>
          </p:cNvPr>
          <p:cNvSpPr txBox="1"/>
          <p:nvPr/>
        </p:nvSpPr>
        <p:spPr>
          <a:xfrm>
            <a:off x="7818568" y="13213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Output</a:t>
            </a: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F64E33CB-BBBB-1325-9AD2-1C149C787F57}"/>
              </a:ext>
            </a:extLst>
          </p:cNvPr>
          <p:cNvSpPr txBox="1"/>
          <p:nvPr/>
        </p:nvSpPr>
        <p:spPr>
          <a:xfrm>
            <a:off x="3309943" y="3178052"/>
            <a:ext cx="1229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Age_first_order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Gender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Geolocation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solidFill>
                  <a:srgbClr val="C00000"/>
                </a:solidFill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User Agent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Transactions</a:t>
            </a:r>
          </a:p>
          <a:p>
            <a:pPr marL="171450" indent="-171450" algn="l">
              <a:buFontTx/>
              <a:buChar char="-"/>
            </a:pPr>
            <a:r>
              <a:rPr lang="pl-PL" sz="1000" dirty="0" err="1">
                <a:latin typeface="Arial" panose="020B0604020202020204" pitchFamily="34" charset="0"/>
                <a:ea typeface="Helvetica Neue Condensed" panose="02000503000000020004" pitchFamily="2" charset="0"/>
                <a:cs typeface="Arial" panose="020B0604020202020204" pitchFamily="34" charset="0"/>
              </a:rPr>
              <a:t>...</a:t>
            </a:r>
          </a:p>
        </p:txBody>
      </p:sp>
      <p:grpSp>
        <p:nvGrpSpPr>
          <p:cNvPr id="35" name="Grupa 34">
            <a:extLst>
              <a:ext uri="{FF2B5EF4-FFF2-40B4-BE49-F238E27FC236}">
                <a16:creationId xmlns:a16="http://schemas.microsoft.com/office/drawing/2014/main" id="{3B240BC4-8E4D-35CA-80CD-59FDC1639CE8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1AAC3A54-D710-EB6D-E16A-294BBF6883CE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One day, an update to </a:t>
              </a:r>
              <a:r>
                <a:rPr lang="pl-PL" sz="1400" i="1">
                  <a:solidFill>
                    <a:schemeClr val="tx1"/>
                  </a:solidFill>
                </a:rPr>
                <a:t>user_agent </a:t>
              </a:r>
              <a:r>
                <a:rPr lang="pl-PL" sz="1400">
                  <a:solidFill>
                    <a:schemeClr val="tx1"/>
                  </a:solidFill>
                </a:rPr>
                <a:t>library changes its output format…</a:t>
              </a:r>
              <a:endParaRPr lang="pl-PL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7" name="Łącznik prosty 36">
              <a:extLst>
                <a:ext uri="{FF2B5EF4-FFF2-40B4-BE49-F238E27FC236}">
                  <a16:creationId xmlns:a16="http://schemas.microsoft.com/office/drawing/2014/main" id="{38348B7A-5BCB-0A87-6CDB-2738F8203948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926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 in the upstream model</a:t>
            </a:r>
          </a:p>
        </p:txBody>
      </p:sp>
      <p:cxnSp>
        <p:nvCxnSpPr>
          <p:cNvPr id="2" name="Łącznik prosty ze strzałką 1">
            <a:extLst>
              <a:ext uri="{FF2B5EF4-FFF2-40B4-BE49-F238E27FC236}">
                <a16:creationId xmlns:a16="http://schemas.microsoft.com/office/drawing/2014/main" id="{D6F22AC8-6399-339E-79A5-2BC27C4C10E1}"/>
              </a:ext>
            </a:extLst>
          </p:cNvPr>
          <p:cNvCxnSpPr>
            <a:cxnSpLocks/>
          </p:cNvCxnSpPr>
          <p:nvPr/>
        </p:nvCxnSpPr>
        <p:spPr>
          <a:xfrm>
            <a:off x="4685861" y="2458222"/>
            <a:ext cx="629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E2EA0ADF-DCA0-B2F5-5468-7903C08BA161}"/>
              </a:ext>
            </a:extLst>
          </p:cNvPr>
          <p:cNvCxnSpPr>
            <a:cxnSpLocks/>
          </p:cNvCxnSpPr>
          <p:nvPr/>
        </p:nvCxnSpPr>
        <p:spPr>
          <a:xfrm>
            <a:off x="6776958" y="2463955"/>
            <a:ext cx="667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28">
            <a:extLst>
              <a:ext uri="{FF2B5EF4-FFF2-40B4-BE49-F238E27FC236}">
                <a16:creationId xmlns:a16="http://schemas.microsoft.com/office/drawing/2014/main" id="{A690DBC6-3167-9372-BB13-E24418CF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39" y="2085622"/>
            <a:ext cx="1033292" cy="745200"/>
          </a:xfrm>
          <a:custGeom>
            <a:avLst/>
            <a:gdLst>
              <a:gd name="connsiteX0" fmla="*/ 418762 w 547596"/>
              <a:gd name="connsiteY0" fmla="*/ 334232 h 394921"/>
              <a:gd name="connsiteX1" fmla="*/ 509742 w 547596"/>
              <a:gd name="connsiteY1" fmla="*/ 334232 h 394921"/>
              <a:gd name="connsiteX2" fmla="*/ 517053 w 547596"/>
              <a:gd name="connsiteY2" fmla="*/ 341420 h 394921"/>
              <a:gd name="connsiteX3" fmla="*/ 509742 w 547596"/>
              <a:gd name="connsiteY3" fmla="*/ 348208 h 394921"/>
              <a:gd name="connsiteX4" fmla="*/ 418762 w 547596"/>
              <a:gd name="connsiteY4" fmla="*/ 348208 h 394921"/>
              <a:gd name="connsiteX5" fmla="*/ 411451 w 547596"/>
              <a:gd name="connsiteY5" fmla="*/ 341420 h 394921"/>
              <a:gd name="connsiteX6" fmla="*/ 418762 w 547596"/>
              <a:gd name="connsiteY6" fmla="*/ 334232 h 394921"/>
              <a:gd name="connsiteX7" fmla="*/ 190602 w 547596"/>
              <a:gd name="connsiteY7" fmla="*/ 334232 h 394921"/>
              <a:gd name="connsiteX8" fmla="*/ 373165 w 547596"/>
              <a:gd name="connsiteY8" fmla="*/ 334232 h 394921"/>
              <a:gd name="connsiteX9" fmla="*/ 380500 w 547596"/>
              <a:gd name="connsiteY9" fmla="*/ 341420 h 394921"/>
              <a:gd name="connsiteX10" fmla="*/ 373165 w 547596"/>
              <a:gd name="connsiteY10" fmla="*/ 348208 h 394921"/>
              <a:gd name="connsiteX11" fmla="*/ 190602 w 547596"/>
              <a:gd name="connsiteY11" fmla="*/ 348208 h 394921"/>
              <a:gd name="connsiteX12" fmla="*/ 183267 w 547596"/>
              <a:gd name="connsiteY12" fmla="*/ 341420 h 394921"/>
              <a:gd name="connsiteX13" fmla="*/ 190602 w 547596"/>
              <a:gd name="connsiteY13" fmla="*/ 334232 h 394921"/>
              <a:gd name="connsiteX14" fmla="*/ 37561 w 547596"/>
              <a:gd name="connsiteY14" fmla="*/ 334232 h 394921"/>
              <a:gd name="connsiteX15" fmla="*/ 83790 w 547596"/>
              <a:gd name="connsiteY15" fmla="*/ 334232 h 394921"/>
              <a:gd name="connsiteX16" fmla="*/ 91220 w 547596"/>
              <a:gd name="connsiteY16" fmla="*/ 341420 h 394921"/>
              <a:gd name="connsiteX17" fmla="*/ 83790 w 547596"/>
              <a:gd name="connsiteY17" fmla="*/ 348208 h 394921"/>
              <a:gd name="connsiteX18" fmla="*/ 37561 w 547596"/>
              <a:gd name="connsiteY18" fmla="*/ 348208 h 394921"/>
              <a:gd name="connsiteX19" fmla="*/ 30544 w 547596"/>
              <a:gd name="connsiteY19" fmla="*/ 341420 h 394921"/>
              <a:gd name="connsiteX20" fmla="*/ 37561 w 547596"/>
              <a:gd name="connsiteY20" fmla="*/ 334232 h 394921"/>
              <a:gd name="connsiteX21" fmla="*/ 251673 w 547596"/>
              <a:gd name="connsiteY21" fmla="*/ 289309 h 394921"/>
              <a:gd name="connsiteX22" fmla="*/ 493969 w 547596"/>
              <a:gd name="connsiteY22" fmla="*/ 289309 h 394921"/>
              <a:gd name="connsiteX23" fmla="*/ 500881 w 547596"/>
              <a:gd name="connsiteY23" fmla="*/ 296496 h 394921"/>
              <a:gd name="connsiteX24" fmla="*/ 493969 w 547596"/>
              <a:gd name="connsiteY24" fmla="*/ 303285 h 394921"/>
              <a:gd name="connsiteX25" fmla="*/ 251673 w 547596"/>
              <a:gd name="connsiteY25" fmla="*/ 303285 h 394921"/>
              <a:gd name="connsiteX26" fmla="*/ 244355 w 547596"/>
              <a:gd name="connsiteY26" fmla="*/ 296496 h 394921"/>
              <a:gd name="connsiteX27" fmla="*/ 251673 w 547596"/>
              <a:gd name="connsiteY27" fmla="*/ 289309 h 394921"/>
              <a:gd name="connsiteX28" fmla="*/ 129162 w 547596"/>
              <a:gd name="connsiteY28" fmla="*/ 289309 h 394921"/>
              <a:gd name="connsiteX29" fmla="*/ 206002 w 547596"/>
              <a:gd name="connsiteY29" fmla="*/ 289309 h 394921"/>
              <a:gd name="connsiteX30" fmla="*/ 213398 w 547596"/>
              <a:gd name="connsiteY30" fmla="*/ 296496 h 394921"/>
              <a:gd name="connsiteX31" fmla="*/ 206002 w 547596"/>
              <a:gd name="connsiteY31" fmla="*/ 303285 h 394921"/>
              <a:gd name="connsiteX32" fmla="*/ 129162 w 547596"/>
              <a:gd name="connsiteY32" fmla="*/ 303285 h 394921"/>
              <a:gd name="connsiteX33" fmla="*/ 122177 w 547596"/>
              <a:gd name="connsiteY33" fmla="*/ 296496 h 394921"/>
              <a:gd name="connsiteX34" fmla="*/ 129162 w 547596"/>
              <a:gd name="connsiteY34" fmla="*/ 289309 h 394921"/>
              <a:gd name="connsiteX35" fmla="*/ 37561 w 547596"/>
              <a:gd name="connsiteY35" fmla="*/ 289309 h 394921"/>
              <a:gd name="connsiteX36" fmla="*/ 83790 w 547596"/>
              <a:gd name="connsiteY36" fmla="*/ 289309 h 394921"/>
              <a:gd name="connsiteX37" fmla="*/ 91220 w 547596"/>
              <a:gd name="connsiteY37" fmla="*/ 296496 h 394921"/>
              <a:gd name="connsiteX38" fmla="*/ 83790 w 547596"/>
              <a:gd name="connsiteY38" fmla="*/ 303285 h 394921"/>
              <a:gd name="connsiteX39" fmla="*/ 37561 w 547596"/>
              <a:gd name="connsiteY39" fmla="*/ 303285 h 394921"/>
              <a:gd name="connsiteX40" fmla="*/ 30544 w 547596"/>
              <a:gd name="connsiteY40" fmla="*/ 296496 h 394921"/>
              <a:gd name="connsiteX41" fmla="*/ 37561 w 547596"/>
              <a:gd name="connsiteY41" fmla="*/ 289309 h 394921"/>
              <a:gd name="connsiteX42" fmla="*/ 373447 w 547596"/>
              <a:gd name="connsiteY42" fmla="*/ 242588 h 394921"/>
              <a:gd name="connsiteX43" fmla="*/ 479186 w 547596"/>
              <a:gd name="connsiteY43" fmla="*/ 242588 h 394921"/>
              <a:gd name="connsiteX44" fmla="*/ 486506 w 547596"/>
              <a:gd name="connsiteY44" fmla="*/ 249376 h 394921"/>
              <a:gd name="connsiteX45" fmla="*/ 479186 w 547596"/>
              <a:gd name="connsiteY45" fmla="*/ 256564 h 394921"/>
              <a:gd name="connsiteX46" fmla="*/ 373447 w 547596"/>
              <a:gd name="connsiteY46" fmla="*/ 256564 h 394921"/>
              <a:gd name="connsiteX47" fmla="*/ 366533 w 547596"/>
              <a:gd name="connsiteY47" fmla="*/ 249376 h 394921"/>
              <a:gd name="connsiteX48" fmla="*/ 373447 w 547596"/>
              <a:gd name="connsiteY48" fmla="*/ 242588 h 394921"/>
              <a:gd name="connsiteX49" fmla="*/ 143915 w 547596"/>
              <a:gd name="connsiteY49" fmla="*/ 242588 h 394921"/>
              <a:gd name="connsiteX50" fmla="*/ 312046 w 547596"/>
              <a:gd name="connsiteY50" fmla="*/ 242588 h 394921"/>
              <a:gd name="connsiteX51" fmla="*/ 319410 w 547596"/>
              <a:gd name="connsiteY51" fmla="*/ 249376 h 394921"/>
              <a:gd name="connsiteX52" fmla="*/ 312046 w 547596"/>
              <a:gd name="connsiteY52" fmla="*/ 256564 h 394921"/>
              <a:gd name="connsiteX53" fmla="*/ 143915 w 547596"/>
              <a:gd name="connsiteY53" fmla="*/ 256564 h 394921"/>
              <a:gd name="connsiteX54" fmla="*/ 136552 w 547596"/>
              <a:gd name="connsiteY54" fmla="*/ 249376 h 394921"/>
              <a:gd name="connsiteX55" fmla="*/ 143915 w 547596"/>
              <a:gd name="connsiteY55" fmla="*/ 242588 h 394921"/>
              <a:gd name="connsiteX56" fmla="*/ 37561 w 547596"/>
              <a:gd name="connsiteY56" fmla="*/ 242588 h 394921"/>
              <a:gd name="connsiteX57" fmla="*/ 83790 w 547596"/>
              <a:gd name="connsiteY57" fmla="*/ 242588 h 394921"/>
              <a:gd name="connsiteX58" fmla="*/ 91220 w 547596"/>
              <a:gd name="connsiteY58" fmla="*/ 249376 h 394921"/>
              <a:gd name="connsiteX59" fmla="*/ 83790 w 547596"/>
              <a:gd name="connsiteY59" fmla="*/ 256564 h 394921"/>
              <a:gd name="connsiteX60" fmla="*/ 37561 w 547596"/>
              <a:gd name="connsiteY60" fmla="*/ 256564 h 394921"/>
              <a:gd name="connsiteX61" fmla="*/ 30544 w 547596"/>
              <a:gd name="connsiteY61" fmla="*/ 249376 h 394921"/>
              <a:gd name="connsiteX62" fmla="*/ 37561 w 547596"/>
              <a:gd name="connsiteY62" fmla="*/ 242588 h 394921"/>
              <a:gd name="connsiteX63" fmla="*/ 312334 w 547596"/>
              <a:gd name="connsiteY63" fmla="*/ 197663 h 394921"/>
              <a:gd name="connsiteX64" fmla="*/ 418528 w 547596"/>
              <a:gd name="connsiteY64" fmla="*/ 197663 h 394921"/>
              <a:gd name="connsiteX65" fmla="*/ 425419 w 547596"/>
              <a:gd name="connsiteY65" fmla="*/ 204850 h 394921"/>
              <a:gd name="connsiteX66" fmla="*/ 418528 w 547596"/>
              <a:gd name="connsiteY66" fmla="*/ 211639 h 394921"/>
              <a:gd name="connsiteX67" fmla="*/ 312334 w 547596"/>
              <a:gd name="connsiteY67" fmla="*/ 211639 h 394921"/>
              <a:gd name="connsiteX68" fmla="*/ 305444 w 547596"/>
              <a:gd name="connsiteY68" fmla="*/ 204850 h 394921"/>
              <a:gd name="connsiteX69" fmla="*/ 312334 w 547596"/>
              <a:gd name="connsiteY69" fmla="*/ 197663 h 394921"/>
              <a:gd name="connsiteX70" fmla="*/ 129074 w 547596"/>
              <a:gd name="connsiteY70" fmla="*/ 197663 h 394921"/>
              <a:gd name="connsiteX71" fmla="*/ 265800 w 547596"/>
              <a:gd name="connsiteY71" fmla="*/ 197663 h 394921"/>
              <a:gd name="connsiteX72" fmla="*/ 272697 w 547596"/>
              <a:gd name="connsiteY72" fmla="*/ 204850 h 394921"/>
              <a:gd name="connsiteX73" fmla="*/ 265800 w 547596"/>
              <a:gd name="connsiteY73" fmla="*/ 211639 h 394921"/>
              <a:gd name="connsiteX74" fmla="*/ 129074 w 547596"/>
              <a:gd name="connsiteY74" fmla="*/ 211639 h 394921"/>
              <a:gd name="connsiteX75" fmla="*/ 122177 w 547596"/>
              <a:gd name="connsiteY75" fmla="*/ 204850 h 394921"/>
              <a:gd name="connsiteX76" fmla="*/ 129074 w 547596"/>
              <a:gd name="connsiteY76" fmla="*/ 197663 h 394921"/>
              <a:gd name="connsiteX77" fmla="*/ 37561 w 547596"/>
              <a:gd name="connsiteY77" fmla="*/ 197663 h 394921"/>
              <a:gd name="connsiteX78" fmla="*/ 83790 w 547596"/>
              <a:gd name="connsiteY78" fmla="*/ 197663 h 394921"/>
              <a:gd name="connsiteX79" fmla="*/ 91220 w 547596"/>
              <a:gd name="connsiteY79" fmla="*/ 204850 h 394921"/>
              <a:gd name="connsiteX80" fmla="*/ 83790 w 547596"/>
              <a:gd name="connsiteY80" fmla="*/ 211639 h 394921"/>
              <a:gd name="connsiteX81" fmla="*/ 37561 w 547596"/>
              <a:gd name="connsiteY81" fmla="*/ 211639 h 394921"/>
              <a:gd name="connsiteX82" fmla="*/ 30544 w 547596"/>
              <a:gd name="connsiteY82" fmla="*/ 204850 h 394921"/>
              <a:gd name="connsiteX83" fmla="*/ 37561 w 547596"/>
              <a:gd name="connsiteY83" fmla="*/ 197663 h 394921"/>
              <a:gd name="connsiteX84" fmla="*/ 387838 w 547596"/>
              <a:gd name="connsiteY84" fmla="*/ 150943 h 394921"/>
              <a:gd name="connsiteX85" fmla="*/ 479575 w 547596"/>
              <a:gd name="connsiteY85" fmla="*/ 150943 h 394921"/>
              <a:gd name="connsiteX86" fmla="*/ 486506 w 547596"/>
              <a:gd name="connsiteY86" fmla="*/ 157731 h 394921"/>
              <a:gd name="connsiteX87" fmla="*/ 479575 w 547596"/>
              <a:gd name="connsiteY87" fmla="*/ 164919 h 394921"/>
              <a:gd name="connsiteX88" fmla="*/ 387838 w 547596"/>
              <a:gd name="connsiteY88" fmla="*/ 164919 h 394921"/>
              <a:gd name="connsiteX89" fmla="*/ 380907 w 547596"/>
              <a:gd name="connsiteY89" fmla="*/ 157731 h 394921"/>
              <a:gd name="connsiteX90" fmla="*/ 387838 w 547596"/>
              <a:gd name="connsiteY90" fmla="*/ 150943 h 394921"/>
              <a:gd name="connsiteX91" fmla="*/ 159650 w 547596"/>
              <a:gd name="connsiteY91" fmla="*/ 150943 h 394921"/>
              <a:gd name="connsiteX92" fmla="*/ 342620 w 547596"/>
              <a:gd name="connsiteY92" fmla="*/ 150943 h 394921"/>
              <a:gd name="connsiteX93" fmla="*/ 349955 w 547596"/>
              <a:gd name="connsiteY93" fmla="*/ 157731 h 394921"/>
              <a:gd name="connsiteX94" fmla="*/ 342620 w 547596"/>
              <a:gd name="connsiteY94" fmla="*/ 164919 h 394921"/>
              <a:gd name="connsiteX95" fmla="*/ 159650 w 547596"/>
              <a:gd name="connsiteY95" fmla="*/ 164919 h 394921"/>
              <a:gd name="connsiteX96" fmla="*/ 152722 w 547596"/>
              <a:gd name="connsiteY96" fmla="*/ 157731 h 394921"/>
              <a:gd name="connsiteX97" fmla="*/ 159650 w 547596"/>
              <a:gd name="connsiteY97" fmla="*/ 150943 h 394921"/>
              <a:gd name="connsiteX98" fmla="*/ 37561 w 547596"/>
              <a:gd name="connsiteY98" fmla="*/ 150943 h 394921"/>
              <a:gd name="connsiteX99" fmla="*/ 83790 w 547596"/>
              <a:gd name="connsiteY99" fmla="*/ 150943 h 394921"/>
              <a:gd name="connsiteX100" fmla="*/ 91220 w 547596"/>
              <a:gd name="connsiteY100" fmla="*/ 157731 h 394921"/>
              <a:gd name="connsiteX101" fmla="*/ 83790 w 547596"/>
              <a:gd name="connsiteY101" fmla="*/ 164919 h 394921"/>
              <a:gd name="connsiteX102" fmla="*/ 37561 w 547596"/>
              <a:gd name="connsiteY102" fmla="*/ 164919 h 394921"/>
              <a:gd name="connsiteX103" fmla="*/ 30544 w 547596"/>
              <a:gd name="connsiteY103" fmla="*/ 157731 h 394921"/>
              <a:gd name="connsiteX104" fmla="*/ 37561 w 547596"/>
              <a:gd name="connsiteY104" fmla="*/ 150943 h 394921"/>
              <a:gd name="connsiteX105" fmla="*/ 373430 w 547596"/>
              <a:gd name="connsiteY105" fmla="*/ 106020 h 394921"/>
              <a:gd name="connsiteX106" fmla="*/ 434287 w 547596"/>
              <a:gd name="connsiteY106" fmla="*/ 106020 h 394921"/>
              <a:gd name="connsiteX107" fmla="*/ 441589 w 547596"/>
              <a:gd name="connsiteY107" fmla="*/ 113207 h 394921"/>
              <a:gd name="connsiteX108" fmla="*/ 434287 w 547596"/>
              <a:gd name="connsiteY108" fmla="*/ 119996 h 394921"/>
              <a:gd name="connsiteX109" fmla="*/ 373430 w 547596"/>
              <a:gd name="connsiteY109" fmla="*/ 119996 h 394921"/>
              <a:gd name="connsiteX110" fmla="*/ 366533 w 547596"/>
              <a:gd name="connsiteY110" fmla="*/ 113207 h 394921"/>
              <a:gd name="connsiteX111" fmla="*/ 373430 w 547596"/>
              <a:gd name="connsiteY111" fmla="*/ 106020 h 394921"/>
              <a:gd name="connsiteX112" fmla="*/ 130881 w 547596"/>
              <a:gd name="connsiteY112" fmla="*/ 106020 h 394921"/>
              <a:gd name="connsiteX113" fmla="*/ 312098 w 547596"/>
              <a:gd name="connsiteY113" fmla="*/ 106020 h 394921"/>
              <a:gd name="connsiteX114" fmla="*/ 319412 w 547596"/>
              <a:gd name="connsiteY114" fmla="*/ 113207 h 394921"/>
              <a:gd name="connsiteX115" fmla="*/ 312098 w 547596"/>
              <a:gd name="connsiteY115" fmla="*/ 119996 h 394921"/>
              <a:gd name="connsiteX116" fmla="*/ 130881 w 547596"/>
              <a:gd name="connsiteY116" fmla="*/ 119996 h 394921"/>
              <a:gd name="connsiteX117" fmla="*/ 123974 w 547596"/>
              <a:gd name="connsiteY117" fmla="*/ 113207 h 394921"/>
              <a:gd name="connsiteX118" fmla="*/ 130881 w 547596"/>
              <a:gd name="connsiteY118" fmla="*/ 106020 h 394921"/>
              <a:gd name="connsiteX119" fmla="*/ 37561 w 547596"/>
              <a:gd name="connsiteY119" fmla="*/ 106020 h 394921"/>
              <a:gd name="connsiteX120" fmla="*/ 83790 w 547596"/>
              <a:gd name="connsiteY120" fmla="*/ 106020 h 394921"/>
              <a:gd name="connsiteX121" fmla="*/ 91220 w 547596"/>
              <a:gd name="connsiteY121" fmla="*/ 113207 h 394921"/>
              <a:gd name="connsiteX122" fmla="*/ 83790 w 547596"/>
              <a:gd name="connsiteY122" fmla="*/ 119996 h 394921"/>
              <a:gd name="connsiteX123" fmla="*/ 37561 w 547596"/>
              <a:gd name="connsiteY123" fmla="*/ 119996 h 394921"/>
              <a:gd name="connsiteX124" fmla="*/ 30544 w 547596"/>
              <a:gd name="connsiteY124" fmla="*/ 113207 h 394921"/>
              <a:gd name="connsiteX125" fmla="*/ 37561 w 547596"/>
              <a:gd name="connsiteY125" fmla="*/ 106020 h 394921"/>
              <a:gd name="connsiteX126" fmla="*/ 14260 w 547596"/>
              <a:gd name="connsiteY126" fmla="*/ 77356 h 394921"/>
              <a:gd name="connsiteX127" fmla="*/ 14260 w 547596"/>
              <a:gd name="connsiteY127" fmla="*/ 367236 h 394921"/>
              <a:gd name="connsiteX128" fmla="*/ 31780 w 547596"/>
              <a:gd name="connsiteY128" fmla="*/ 380264 h 394921"/>
              <a:gd name="connsiteX129" fmla="*/ 515816 w 547596"/>
              <a:gd name="connsiteY129" fmla="*/ 380264 h 394921"/>
              <a:gd name="connsiteX130" fmla="*/ 533335 w 547596"/>
              <a:gd name="connsiteY130" fmla="*/ 367236 h 394921"/>
              <a:gd name="connsiteX131" fmla="*/ 533335 w 547596"/>
              <a:gd name="connsiteY131" fmla="*/ 77356 h 394921"/>
              <a:gd name="connsiteX132" fmla="*/ 129868 w 547596"/>
              <a:gd name="connsiteY132" fmla="*/ 26954 h 394921"/>
              <a:gd name="connsiteX133" fmla="*/ 139750 w 547596"/>
              <a:gd name="connsiteY133" fmla="*/ 37125 h 394921"/>
              <a:gd name="connsiteX134" fmla="*/ 129868 w 547596"/>
              <a:gd name="connsiteY134" fmla="*/ 48110 h 394921"/>
              <a:gd name="connsiteX135" fmla="*/ 120381 w 547596"/>
              <a:gd name="connsiteY135" fmla="*/ 37125 h 394921"/>
              <a:gd name="connsiteX136" fmla="*/ 129868 w 547596"/>
              <a:gd name="connsiteY136" fmla="*/ 26954 h 394921"/>
              <a:gd name="connsiteX137" fmla="*/ 89836 w 547596"/>
              <a:gd name="connsiteY137" fmla="*/ 26954 h 394921"/>
              <a:gd name="connsiteX138" fmla="*/ 100202 w 547596"/>
              <a:gd name="connsiteY138" fmla="*/ 37125 h 394921"/>
              <a:gd name="connsiteX139" fmla="*/ 89836 w 547596"/>
              <a:gd name="connsiteY139" fmla="*/ 48110 h 394921"/>
              <a:gd name="connsiteX140" fmla="*/ 79056 w 547596"/>
              <a:gd name="connsiteY140" fmla="*/ 37125 h 394921"/>
              <a:gd name="connsiteX141" fmla="*/ 89836 w 547596"/>
              <a:gd name="connsiteY141" fmla="*/ 26954 h 394921"/>
              <a:gd name="connsiteX142" fmla="*/ 48299 w 547596"/>
              <a:gd name="connsiteY142" fmla="*/ 26954 h 394921"/>
              <a:gd name="connsiteX143" fmla="*/ 58868 w 547596"/>
              <a:gd name="connsiteY143" fmla="*/ 37125 h 394921"/>
              <a:gd name="connsiteX144" fmla="*/ 48299 w 547596"/>
              <a:gd name="connsiteY144" fmla="*/ 48110 h 394921"/>
              <a:gd name="connsiteX145" fmla="*/ 37730 w 547596"/>
              <a:gd name="connsiteY145" fmla="*/ 37125 h 394921"/>
              <a:gd name="connsiteX146" fmla="*/ 48299 w 547596"/>
              <a:gd name="connsiteY146" fmla="*/ 26954 h 394921"/>
              <a:gd name="connsiteX147" fmla="*/ 31780 w 547596"/>
              <a:gd name="connsiteY147" fmla="*/ 14250 h 394921"/>
              <a:gd name="connsiteX148" fmla="*/ 14260 w 547596"/>
              <a:gd name="connsiteY148" fmla="*/ 32164 h 394921"/>
              <a:gd name="connsiteX149" fmla="*/ 14260 w 547596"/>
              <a:gd name="connsiteY149" fmla="*/ 63106 h 394921"/>
              <a:gd name="connsiteX150" fmla="*/ 533335 w 547596"/>
              <a:gd name="connsiteY150" fmla="*/ 63106 h 394921"/>
              <a:gd name="connsiteX151" fmla="*/ 533335 w 547596"/>
              <a:gd name="connsiteY151" fmla="*/ 32164 h 394921"/>
              <a:gd name="connsiteX152" fmla="*/ 515816 w 547596"/>
              <a:gd name="connsiteY152" fmla="*/ 14250 h 394921"/>
              <a:gd name="connsiteX153" fmla="*/ 31780 w 547596"/>
              <a:gd name="connsiteY153" fmla="*/ 0 h 394921"/>
              <a:gd name="connsiteX154" fmla="*/ 515816 w 547596"/>
              <a:gd name="connsiteY154" fmla="*/ 0 h 394921"/>
              <a:gd name="connsiteX155" fmla="*/ 547596 w 547596"/>
              <a:gd name="connsiteY155" fmla="*/ 32164 h 394921"/>
              <a:gd name="connsiteX156" fmla="*/ 547596 w 547596"/>
              <a:gd name="connsiteY156" fmla="*/ 367236 h 394921"/>
              <a:gd name="connsiteX157" fmla="*/ 515816 w 547596"/>
              <a:gd name="connsiteY157" fmla="*/ 394921 h 394921"/>
              <a:gd name="connsiteX158" fmla="*/ 31780 w 547596"/>
              <a:gd name="connsiteY158" fmla="*/ 394921 h 394921"/>
              <a:gd name="connsiteX159" fmla="*/ 0 w 547596"/>
              <a:gd name="connsiteY159" fmla="*/ 367236 h 394921"/>
              <a:gd name="connsiteX160" fmla="*/ 0 w 547596"/>
              <a:gd name="connsiteY160" fmla="*/ 32164 h 394921"/>
              <a:gd name="connsiteX161" fmla="*/ 31780 w 547596"/>
              <a:gd name="connsiteY161" fmla="*/ 0 h 39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547596" h="394921">
                <a:moveTo>
                  <a:pt x="418762" y="334232"/>
                </a:moveTo>
                <a:lnTo>
                  <a:pt x="509742" y="334232"/>
                </a:lnTo>
                <a:cubicBezTo>
                  <a:pt x="513804" y="334232"/>
                  <a:pt x="517053" y="337427"/>
                  <a:pt x="517053" y="341420"/>
                </a:cubicBezTo>
                <a:cubicBezTo>
                  <a:pt x="517053" y="345013"/>
                  <a:pt x="513804" y="348208"/>
                  <a:pt x="509742" y="348208"/>
                </a:cubicBezTo>
                <a:lnTo>
                  <a:pt x="418762" y="348208"/>
                </a:lnTo>
                <a:cubicBezTo>
                  <a:pt x="414700" y="348208"/>
                  <a:pt x="411451" y="345013"/>
                  <a:pt x="411451" y="341420"/>
                </a:cubicBezTo>
                <a:cubicBezTo>
                  <a:pt x="411451" y="337427"/>
                  <a:pt x="414700" y="334232"/>
                  <a:pt x="418762" y="334232"/>
                </a:cubicBezTo>
                <a:close/>
                <a:moveTo>
                  <a:pt x="190602" y="334232"/>
                </a:moveTo>
                <a:lnTo>
                  <a:pt x="373165" y="334232"/>
                </a:lnTo>
                <a:cubicBezTo>
                  <a:pt x="377240" y="334232"/>
                  <a:pt x="380500" y="337427"/>
                  <a:pt x="380500" y="341420"/>
                </a:cubicBezTo>
                <a:cubicBezTo>
                  <a:pt x="380500" y="345013"/>
                  <a:pt x="377240" y="348208"/>
                  <a:pt x="373165" y="348208"/>
                </a:cubicBezTo>
                <a:lnTo>
                  <a:pt x="190602" y="348208"/>
                </a:lnTo>
                <a:cubicBezTo>
                  <a:pt x="186527" y="348208"/>
                  <a:pt x="183267" y="345013"/>
                  <a:pt x="183267" y="341420"/>
                </a:cubicBezTo>
                <a:cubicBezTo>
                  <a:pt x="183267" y="337427"/>
                  <a:pt x="186527" y="334232"/>
                  <a:pt x="190602" y="334232"/>
                </a:cubicBezTo>
                <a:close/>
                <a:moveTo>
                  <a:pt x="37561" y="334232"/>
                </a:moveTo>
                <a:lnTo>
                  <a:pt x="83790" y="334232"/>
                </a:lnTo>
                <a:cubicBezTo>
                  <a:pt x="87918" y="334232"/>
                  <a:pt x="91220" y="337427"/>
                  <a:pt x="91220" y="341420"/>
                </a:cubicBezTo>
                <a:cubicBezTo>
                  <a:pt x="91220" y="345013"/>
                  <a:pt x="87918" y="348208"/>
                  <a:pt x="83790" y="348208"/>
                </a:cubicBezTo>
                <a:lnTo>
                  <a:pt x="37561" y="348208"/>
                </a:lnTo>
                <a:cubicBezTo>
                  <a:pt x="33433" y="348208"/>
                  <a:pt x="30544" y="345013"/>
                  <a:pt x="30544" y="341420"/>
                </a:cubicBezTo>
                <a:cubicBezTo>
                  <a:pt x="30544" y="337427"/>
                  <a:pt x="33433" y="334232"/>
                  <a:pt x="37561" y="334232"/>
                </a:cubicBezTo>
                <a:close/>
                <a:moveTo>
                  <a:pt x="251673" y="289309"/>
                </a:moveTo>
                <a:lnTo>
                  <a:pt x="493969" y="289309"/>
                </a:lnTo>
                <a:cubicBezTo>
                  <a:pt x="497628" y="289309"/>
                  <a:pt x="500881" y="292503"/>
                  <a:pt x="500881" y="296496"/>
                </a:cubicBezTo>
                <a:cubicBezTo>
                  <a:pt x="500881" y="300090"/>
                  <a:pt x="497628" y="303285"/>
                  <a:pt x="493969" y="303285"/>
                </a:cubicBezTo>
                <a:lnTo>
                  <a:pt x="251673" y="303285"/>
                </a:lnTo>
                <a:cubicBezTo>
                  <a:pt x="247607" y="303285"/>
                  <a:pt x="244355" y="300090"/>
                  <a:pt x="244355" y="296496"/>
                </a:cubicBezTo>
                <a:cubicBezTo>
                  <a:pt x="244355" y="292503"/>
                  <a:pt x="247607" y="289309"/>
                  <a:pt x="251673" y="289309"/>
                </a:cubicBezTo>
                <a:close/>
                <a:moveTo>
                  <a:pt x="129162" y="289309"/>
                </a:moveTo>
                <a:lnTo>
                  <a:pt x="206002" y="289309"/>
                </a:lnTo>
                <a:cubicBezTo>
                  <a:pt x="210111" y="289309"/>
                  <a:pt x="213398" y="292503"/>
                  <a:pt x="213398" y="296496"/>
                </a:cubicBezTo>
                <a:cubicBezTo>
                  <a:pt x="213398" y="300090"/>
                  <a:pt x="210111" y="303285"/>
                  <a:pt x="206002" y="303285"/>
                </a:cubicBezTo>
                <a:lnTo>
                  <a:pt x="129162" y="303285"/>
                </a:lnTo>
                <a:cubicBezTo>
                  <a:pt x="125053" y="303285"/>
                  <a:pt x="122177" y="300090"/>
                  <a:pt x="122177" y="296496"/>
                </a:cubicBezTo>
                <a:cubicBezTo>
                  <a:pt x="122177" y="292503"/>
                  <a:pt x="125053" y="289309"/>
                  <a:pt x="129162" y="289309"/>
                </a:cubicBezTo>
                <a:close/>
                <a:moveTo>
                  <a:pt x="37561" y="289309"/>
                </a:moveTo>
                <a:lnTo>
                  <a:pt x="83790" y="289309"/>
                </a:lnTo>
                <a:cubicBezTo>
                  <a:pt x="87918" y="289309"/>
                  <a:pt x="91220" y="292503"/>
                  <a:pt x="91220" y="296496"/>
                </a:cubicBezTo>
                <a:cubicBezTo>
                  <a:pt x="91220" y="300090"/>
                  <a:pt x="87918" y="303285"/>
                  <a:pt x="83790" y="303285"/>
                </a:cubicBezTo>
                <a:lnTo>
                  <a:pt x="37561" y="303285"/>
                </a:lnTo>
                <a:cubicBezTo>
                  <a:pt x="33433" y="303285"/>
                  <a:pt x="30544" y="300090"/>
                  <a:pt x="30544" y="296496"/>
                </a:cubicBezTo>
                <a:cubicBezTo>
                  <a:pt x="30544" y="292503"/>
                  <a:pt x="33433" y="289309"/>
                  <a:pt x="37561" y="289309"/>
                </a:cubicBezTo>
                <a:close/>
                <a:moveTo>
                  <a:pt x="373447" y="242588"/>
                </a:moveTo>
                <a:lnTo>
                  <a:pt x="479186" y="242588"/>
                </a:lnTo>
                <a:cubicBezTo>
                  <a:pt x="483253" y="242588"/>
                  <a:pt x="486506" y="245782"/>
                  <a:pt x="486506" y="249376"/>
                </a:cubicBezTo>
                <a:cubicBezTo>
                  <a:pt x="486506" y="253369"/>
                  <a:pt x="483253" y="256564"/>
                  <a:pt x="479186" y="256564"/>
                </a:cubicBezTo>
                <a:lnTo>
                  <a:pt x="373447" y="256564"/>
                </a:lnTo>
                <a:cubicBezTo>
                  <a:pt x="369786" y="256564"/>
                  <a:pt x="366533" y="253369"/>
                  <a:pt x="366533" y="249376"/>
                </a:cubicBezTo>
                <a:cubicBezTo>
                  <a:pt x="366533" y="245782"/>
                  <a:pt x="369786" y="242588"/>
                  <a:pt x="373447" y="242588"/>
                </a:cubicBezTo>
                <a:close/>
                <a:moveTo>
                  <a:pt x="143915" y="242588"/>
                </a:moveTo>
                <a:lnTo>
                  <a:pt x="312046" y="242588"/>
                </a:lnTo>
                <a:cubicBezTo>
                  <a:pt x="316137" y="242588"/>
                  <a:pt x="319410" y="245782"/>
                  <a:pt x="319410" y="249376"/>
                </a:cubicBezTo>
                <a:cubicBezTo>
                  <a:pt x="319410" y="253369"/>
                  <a:pt x="316137" y="256564"/>
                  <a:pt x="312046" y="256564"/>
                </a:cubicBezTo>
                <a:lnTo>
                  <a:pt x="143915" y="256564"/>
                </a:lnTo>
                <a:cubicBezTo>
                  <a:pt x="139825" y="256564"/>
                  <a:pt x="136552" y="253369"/>
                  <a:pt x="136552" y="249376"/>
                </a:cubicBezTo>
                <a:cubicBezTo>
                  <a:pt x="136552" y="245782"/>
                  <a:pt x="139825" y="242588"/>
                  <a:pt x="143915" y="242588"/>
                </a:cubicBezTo>
                <a:close/>
                <a:moveTo>
                  <a:pt x="37561" y="242588"/>
                </a:moveTo>
                <a:lnTo>
                  <a:pt x="83790" y="242588"/>
                </a:lnTo>
                <a:cubicBezTo>
                  <a:pt x="87918" y="242588"/>
                  <a:pt x="91220" y="245782"/>
                  <a:pt x="91220" y="249376"/>
                </a:cubicBezTo>
                <a:cubicBezTo>
                  <a:pt x="91220" y="253369"/>
                  <a:pt x="87918" y="256564"/>
                  <a:pt x="83790" y="256564"/>
                </a:cubicBezTo>
                <a:lnTo>
                  <a:pt x="37561" y="256564"/>
                </a:lnTo>
                <a:cubicBezTo>
                  <a:pt x="33433" y="256564"/>
                  <a:pt x="30544" y="253369"/>
                  <a:pt x="30544" y="249376"/>
                </a:cubicBezTo>
                <a:cubicBezTo>
                  <a:pt x="30544" y="245782"/>
                  <a:pt x="33433" y="242588"/>
                  <a:pt x="37561" y="242588"/>
                </a:cubicBezTo>
                <a:close/>
                <a:moveTo>
                  <a:pt x="312334" y="197663"/>
                </a:moveTo>
                <a:lnTo>
                  <a:pt x="418528" y="197663"/>
                </a:lnTo>
                <a:cubicBezTo>
                  <a:pt x="422582" y="197663"/>
                  <a:pt x="425419" y="200857"/>
                  <a:pt x="425419" y="204850"/>
                </a:cubicBezTo>
                <a:cubicBezTo>
                  <a:pt x="425419" y="208444"/>
                  <a:pt x="422582" y="211639"/>
                  <a:pt x="418528" y="211639"/>
                </a:cubicBezTo>
                <a:lnTo>
                  <a:pt x="312334" y="211639"/>
                </a:lnTo>
                <a:cubicBezTo>
                  <a:pt x="308686" y="211639"/>
                  <a:pt x="305444" y="208444"/>
                  <a:pt x="305444" y="204850"/>
                </a:cubicBezTo>
                <a:cubicBezTo>
                  <a:pt x="305444" y="200857"/>
                  <a:pt x="308686" y="197663"/>
                  <a:pt x="312334" y="197663"/>
                </a:cubicBezTo>
                <a:close/>
                <a:moveTo>
                  <a:pt x="129074" y="197663"/>
                </a:moveTo>
                <a:lnTo>
                  <a:pt x="265800" y="197663"/>
                </a:lnTo>
                <a:cubicBezTo>
                  <a:pt x="269857" y="197663"/>
                  <a:pt x="272697" y="200857"/>
                  <a:pt x="272697" y="204850"/>
                </a:cubicBezTo>
                <a:cubicBezTo>
                  <a:pt x="272697" y="208444"/>
                  <a:pt x="269857" y="211639"/>
                  <a:pt x="265800" y="211639"/>
                </a:cubicBezTo>
                <a:lnTo>
                  <a:pt x="129074" y="211639"/>
                </a:lnTo>
                <a:cubicBezTo>
                  <a:pt x="125017" y="211639"/>
                  <a:pt x="122177" y="208444"/>
                  <a:pt x="122177" y="204850"/>
                </a:cubicBezTo>
                <a:cubicBezTo>
                  <a:pt x="122177" y="200857"/>
                  <a:pt x="125017" y="197663"/>
                  <a:pt x="129074" y="197663"/>
                </a:cubicBezTo>
                <a:close/>
                <a:moveTo>
                  <a:pt x="37561" y="197663"/>
                </a:moveTo>
                <a:lnTo>
                  <a:pt x="83790" y="197663"/>
                </a:lnTo>
                <a:cubicBezTo>
                  <a:pt x="87918" y="197663"/>
                  <a:pt x="91220" y="200857"/>
                  <a:pt x="91220" y="204850"/>
                </a:cubicBezTo>
                <a:cubicBezTo>
                  <a:pt x="91220" y="208444"/>
                  <a:pt x="87918" y="211639"/>
                  <a:pt x="83790" y="211639"/>
                </a:cubicBezTo>
                <a:lnTo>
                  <a:pt x="37561" y="211639"/>
                </a:lnTo>
                <a:cubicBezTo>
                  <a:pt x="33433" y="211639"/>
                  <a:pt x="30544" y="208444"/>
                  <a:pt x="30544" y="204850"/>
                </a:cubicBezTo>
                <a:cubicBezTo>
                  <a:pt x="30544" y="200857"/>
                  <a:pt x="33433" y="197663"/>
                  <a:pt x="37561" y="197663"/>
                </a:cubicBezTo>
                <a:close/>
                <a:moveTo>
                  <a:pt x="387838" y="150943"/>
                </a:moveTo>
                <a:lnTo>
                  <a:pt x="479575" y="150943"/>
                </a:lnTo>
                <a:cubicBezTo>
                  <a:pt x="483245" y="150943"/>
                  <a:pt x="486506" y="153738"/>
                  <a:pt x="486506" y="157731"/>
                </a:cubicBezTo>
                <a:cubicBezTo>
                  <a:pt x="486506" y="161724"/>
                  <a:pt x="483245" y="164919"/>
                  <a:pt x="479575" y="164919"/>
                </a:cubicBezTo>
                <a:lnTo>
                  <a:pt x="387838" y="164919"/>
                </a:lnTo>
                <a:cubicBezTo>
                  <a:pt x="383761" y="164919"/>
                  <a:pt x="380907" y="161724"/>
                  <a:pt x="380907" y="157731"/>
                </a:cubicBezTo>
                <a:cubicBezTo>
                  <a:pt x="380907" y="153738"/>
                  <a:pt x="383761" y="150943"/>
                  <a:pt x="387838" y="150943"/>
                </a:cubicBezTo>
                <a:close/>
                <a:moveTo>
                  <a:pt x="159650" y="150943"/>
                </a:moveTo>
                <a:lnTo>
                  <a:pt x="342620" y="150943"/>
                </a:lnTo>
                <a:cubicBezTo>
                  <a:pt x="346695" y="150943"/>
                  <a:pt x="349955" y="153738"/>
                  <a:pt x="349955" y="157731"/>
                </a:cubicBezTo>
                <a:cubicBezTo>
                  <a:pt x="349955" y="161724"/>
                  <a:pt x="346695" y="164919"/>
                  <a:pt x="342620" y="164919"/>
                </a:cubicBezTo>
                <a:lnTo>
                  <a:pt x="159650" y="164919"/>
                </a:lnTo>
                <a:cubicBezTo>
                  <a:pt x="155982" y="164919"/>
                  <a:pt x="152722" y="161724"/>
                  <a:pt x="152722" y="157731"/>
                </a:cubicBezTo>
                <a:cubicBezTo>
                  <a:pt x="152722" y="153738"/>
                  <a:pt x="155982" y="150943"/>
                  <a:pt x="159650" y="150943"/>
                </a:cubicBezTo>
                <a:close/>
                <a:moveTo>
                  <a:pt x="37561" y="150943"/>
                </a:moveTo>
                <a:lnTo>
                  <a:pt x="83790" y="150943"/>
                </a:lnTo>
                <a:cubicBezTo>
                  <a:pt x="87918" y="150943"/>
                  <a:pt x="91220" y="153738"/>
                  <a:pt x="91220" y="157731"/>
                </a:cubicBezTo>
                <a:cubicBezTo>
                  <a:pt x="91220" y="161724"/>
                  <a:pt x="87918" y="164919"/>
                  <a:pt x="83790" y="164919"/>
                </a:cubicBezTo>
                <a:lnTo>
                  <a:pt x="37561" y="164919"/>
                </a:lnTo>
                <a:cubicBezTo>
                  <a:pt x="33433" y="164919"/>
                  <a:pt x="30544" y="161724"/>
                  <a:pt x="30544" y="157731"/>
                </a:cubicBezTo>
                <a:cubicBezTo>
                  <a:pt x="30544" y="153738"/>
                  <a:pt x="33433" y="150943"/>
                  <a:pt x="37561" y="150943"/>
                </a:cubicBezTo>
                <a:close/>
                <a:moveTo>
                  <a:pt x="373430" y="106020"/>
                </a:moveTo>
                <a:lnTo>
                  <a:pt x="434287" y="106020"/>
                </a:lnTo>
                <a:cubicBezTo>
                  <a:pt x="438344" y="106020"/>
                  <a:pt x="441589" y="109214"/>
                  <a:pt x="441589" y="113207"/>
                </a:cubicBezTo>
                <a:cubicBezTo>
                  <a:pt x="441589" y="117200"/>
                  <a:pt x="438344" y="119996"/>
                  <a:pt x="434287" y="119996"/>
                </a:cubicBezTo>
                <a:lnTo>
                  <a:pt x="373430" y="119996"/>
                </a:lnTo>
                <a:cubicBezTo>
                  <a:pt x="369779" y="119996"/>
                  <a:pt x="366533" y="117200"/>
                  <a:pt x="366533" y="113207"/>
                </a:cubicBezTo>
                <a:cubicBezTo>
                  <a:pt x="366533" y="109214"/>
                  <a:pt x="369779" y="106020"/>
                  <a:pt x="373430" y="106020"/>
                </a:cubicBezTo>
                <a:close/>
                <a:moveTo>
                  <a:pt x="130881" y="106020"/>
                </a:moveTo>
                <a:lnTo>
                  <a:pt x="312098" y="106020"/>
                </a:lnTo>
                <a:cubicBezTo>
                  <a:pt x="316161" y="106020"/>
                  <a:pt x="319412" y="109214"/>
                  <a:pt x="319412" y="113207"/>
                </a:cubicBezTo>
                <a:cubicBezTo>
                  <a:pt x="319412" y="117200"/>
                  <a:pt x="316161" y="119996"/>
                  <a:pt x="312098" y="119996"/>
                </a:cubicBezTo>
                <a:lnTo>
                  <a:pt x="130881" y="119996"/>
                </a:lnTo>
                <a:cubicBezTo>
                  <a:pt x="126818" y="119996"/>
                  <a:pt x="123974" y="117200"/>
                  <a:pt x="123974" y="113207"/>
                </a:cubicBezTo>
                <a:cubicBezTo>
                  <a:pt x="123974" y="109214"/>
                  <a:pt x="126818" y="106020"/>
                  <a:pt x="130881" y="106020"/>
                </a:cubicBezTo>
                <a:close/>
                <a:moveTo>
                  <a:pt x="37561" y="106020"/>
                </a:moveTo>
                <a:lnTo>
                  <a:pt x="83790" y="106020"/>
                </a:lnTo>
                <a:cubicBezTo>
                  <a:pt x="87918" y="106020"/>
                  <a:pt x="91220" y="109214"/>
                  <a:pt x="91220" y="113207"/>
                </a:cubicBezTo>
                <a:cubicBezTo>
                  <a:pt x="91220" y="117200"/>
                  <a:pt x="87918" y="119996"/>
                  <a:pt x="83790" y="119996"/>
                </a:cubicBezTo>
                <a:lnTo>
                  <a:pt x="37561" y="119996"/>
                </a:lnTo>
                <a:cubicBezTo>
                  <a:pt x="33433" y="119996"/>
                  <a:pt x="30544" y="117200"/>
                  <a:pt x="30544" y="113207"/>
                </a:cubicBezTo>
                <a:cubicBezTo>
                  <a:pt x="30544" y="109214"/>
                  <a:pt x="33433" y="106020"/>
                  <a:pt x="37561" y="106020"/>
                </a:cubicBezTo>
                <a:close/>
                <a:moveTo>
                  <a:pt x="14260" y="77356"/>
                </a:moveTo>
                <a:lnTo>
                  <a:pt x="14260" y="367236"/>
                </a:lnTo>
                <a:cubicBezTo>
                  <a:pt x="14260" y="378636"/>
                  <a:pt x="24854" y="380264"/>
                  <a:pt x="31780" y="380264"/>
                </a:cubicBezTo>
                <a:lnTo>
                  <a:pt x="515816" y="380264"/>
                </a:lnTo>
                <a:cubicBezTo>
                  <a:pt x="522335" y="380264"/>
                  <a:pt x="533335" y="378636"/>
                  <a:pt x="533335" y="367236"/>
                </a:cubicBezTo>
                <a:lnTo>
                  <a:pt x="533335" y="77356"/>
                </a:lnTo>
                <a:close/>
                <a:moveTo>
                  <a:pt x="129868" y="26954"/>
                </a:moveTo>
                <a:cubicBezTo>
                  <a:pt x="135402" y="26954"/>
                  <a:pt x="139750" y="31429"/>
                  <a:pt x="139750" y="37125"/>
                </a:cubicBezTo>
                <a:cubicBezTo>
                  <a:pt x="139750" y="43228"/>
                  <a:pt x="135402" y="48110"/>
                  <a:pt x="129868" y="48110"/>
                </a:cubicBezTo>
                <a:cubicBezTo>
                  <a:pt x="124729" y="48110"/>
                  <a:pt x="120381" y="43228"/>
                  <a:pt x="120381" y="37125"/>
                </a:cubicBezTo>
                <a:cubicBezTo>
                  <a:pt x="120381" y="31429"/>
                  <a:pt x="124729" y="26954"/>
                  <a:pt x="129868" y="26954"/>
                </a:cubicBezTo>
                <a:close/>
                <a:moveTo>
                  <a:pt x="89836" y="26954"/>
                </a:moveTo>
                <a:cubicBezTo>
                  <a:pt x="95641" y="26954"/>
                  <a:pt x="100202" y="31429"/>
                  <a:pt x="100202" y="37125"/>
                </a:cubicBezTo>
                <a:cubicBezTo>
                  <a:pt x="100202" y="43228"/>
                  <a:pt x="95641" y="48110"/>
                  <a:pt x="89836" y="48110"/>
                </a:cubicBezTo>
                <a:cubicBezTo>
                  <a:pt x="84032" y="48110"/>
                  <a:pt x="79056" y="43228"/>
                  <a:pt x="79056" y="37125"/>
                </a:cubicBezTo>
                <a:cubicBezTo>
                  <a:pt x="79056" y="31429"/>
                  <a:pt x="84032" y="26954"/>
                  <a:pt x="89836" y="26954"/>
                </a:cubicBezTo>
                <a:close/>
                <a:moveTo>
                  <a:pt x="48299" y="26954"/>
                </a:moveTo>
                <a:cubicBezTo>
                  <a:pt x="54218" y="26954"/>
                  <a:pt x="58868" y="31429"/>
                  <a:pt x="58868" y="37125"/>
                </a:cubicBezTo>
                <a:cubicBezTo>
                  <a:pt x="58868" y="43228"/>
                  <a:pt x="54218" y="48110"/>
                  <a:pt x="48299" y="48110"/>
                </a:cubicBezTo>
                <a:cubicBezTo>
                  <a:pt x="42380" y="48110"/>
                  <a:pt x="37730" y="43228"/>
                  <a:pt x="37730" y="37125"/>
                </a:cubicBezTo>
                <a:cubicBezTo>
                  <a:pt x="37730" y="31429"/>
                  <a:pt x="42380" y="26954"/>
                  <a:pt x="48299" y="26954"/>
                </a:cubicBezTo>
                <a:close/>
                <a:moveTo>
                  <a:pt x="31780" y="14250"/>
                </a:moveTo>
                <a:cubicBezTo>
                  <a:pt x="22002" y="14250"/>
                  <a:pt x="14260" y="21985"/>
                  <a:pt x="14260" y="32164"/>
                </a:cubicBezTo>
                <a:lnTo>
                  <a:pt x="14260" y="63106"/>
                </a:lnTo>
                <a:lnTo>
                  <a:pt x="533335" y="63106"/>
                </a:lnTo>
                <a:lnTo>
                  <a:pt x="533335" y="32164"/>
                </a:lnTo>
                <a:cubicBezTo>
                  <a:pt x="533335" y="21985"/>
                  <a:pt x="525187" y="14250"/>
                  <a:pt x="515816" y="14250"/>
                </a:cubicBezTo>
                <a:close/>
                <a:moveTo>
                  <a:pt x="31780" y="0"/>
                </a:moveTo>
                <a:lnTo>
                  <a:pt x="515816" y="0"/>
                </a:lnTo>
                <a:cubicBezTo>
                  <a:pt x="533335" y="0"/>
                  <a:pt x="547596" y="14250"/>
                  <a:pt x="547596" y="32164"/>
                </a:cubicBezTo>
                <a:lnTo>
                  <a:pt x="547596" y="367236"/>
                </a:lnTo>
                <a:cubicBezTo>
                  <a:pt x="547596" y="383928"/>
                  <a:pt x="534965" y="394921"/>
                  <a:pt x="515816" y="394921"/>
                </a:cubicBezTo>
                <a:lnTo>
                  <a:pt x="31780" y="394921"/>
                </a:lnTo>
                <a:cubicBezTo>
                  <a:pt x="12223" y="394921"/>
                  <a:pt x="0" y="383928"/>
                  <a:pt x="0" y="367236"/>
                </a:cubicBezTo>
                <a:lnTo>
                  <a:pt x="0" y="32164"/>
                </a:lnTo>
                <a:cubicBezTo>
                  <a:pt x="0" y="14250"/>
                  <a:pt x="14260" y="0"/>
                  <a:pt x="3178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01F77ED-E4E3-3909-79EE-E6CF29475F2C}"/>
              </a:ext>
            </a:extLst>
          </p:cNvPr>
          <p:cNvSpPr txBox="1"/>
          <p:nvPr/>
        </p:nvSpPr>
        <p:spPr>
          <a:xfrm>
            <a:off x="3576042" y="13213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Input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AF83DF7-7F68-08D6-AB5F-139DA294D1C6}"/>
              </a:ext>
            </a:extLst>
          </p:cNvPr>
          <p:cNvSpPr txBox="1"/>
          <p:nvPr/>
        </p:nvSpPr>
        <p:spPr>
          <a:xfrm>
            <a:off x="5639597" y="134258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Model</a:t>
            </a:r>
          </a:p>
        </p:txBody>
      </p:sp>
      <p:sp>
        <p:nvSpPr>
          <p:cNvPr id="8" name="Freeform 49">
            <a:extLst>
              <a:ext uri="{FF2B5EF4-FFF2-40B4-BE49-F238E27FC236}">
                <a16:creationId xmlns:a16="http://schemas.microsoft.com/office/drawing/2014/main" id="{59782EEF-33EA-BCAC-14F2-B5367CEE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596" y="1965447"/>
            <a:ext cx="1110989" cy="997014"/>
          </a:xfrm>
          <a:custGeom>
            <a:avLst/>
            <a:gdLst>
              <a:gd name="connsiteX0" fmla="*/ 53829 w 547596"/>
              <a:gd name="connsiteY0" fmla="*/ 395328 h 517113"/>
              <a:gd name="connsiteX1" fmla="*/ 69309 w 547596"/>
              <a:gd name="connsiteY1" fmla="*/ 395328 h 517113"/>
              <a:gd name="connsiteX2" fmla="*/ 76841 w 547596"/>
              <a:gd name="connsiteY2" fmla="*/ 402516 h 517113"/>
              <a:gd name="connsiteX3" fmla="*/ 69309 w 547596"/>
              <a:gd name="connsiteY3" fmla="*/ 409304 h 517113"/>
              <a:gd name="connsiteX4" fmla="*/ 53829 w 547596"/>
              <a:gd name="connsiteY4" fmla="*/ 409304 h 517113"/>
              <a:gd name="connsiteX5" fmla="*/ 46716 w 547596"/>
              <a:gd name="connsiteY5" fmla="*/ 402516 h 517113"/>
              <a:gd name="connsiteX6" fmla="*/ 53829 w 547596"/>
              <a:gd name="connsiteY6" fmla="*/ 395328 h 517113"/>
              <a:gd name="connsiteX7" fmla="*/ 465354 w 547596"/>
              <a:gd name="connsiteY7" fmla="*/ 355622 h 517113"/>
              <a:gd name="connsiteX8" fmla="*/ 449256 w 547596"/>
              <a:gd name="connsiteY8" fmla="*/ 371446 h 517113"/>
              <a:gd name="connsiteX9" fmla="*/ 449256 w 547596"/>
              <a:gd name="connsiteY9" fmla="*/ 386459 h 517113"/>
              <a:gd name="connsiteX10" fmla="*/ 465354 w 547596"/>
              <a:gd name="connsiteY10" fmla="*/ 402284 h 517113"/>
              <a:gd name="connsiteX11" fmla="*/ 481039 w 547596"/>
              <a:gd name="connsiteY11" fmla="*/ 386459 h 517113"/>
              <a:gd name="connsiteX12" fmla="*/ 481039 w 547596"/>
              <a:gd name="connsiteY12" fmla="*/ 371446 h 517113"/>
              <a:gd name="connsiteX13" fmla="*/ 465354 w 547596"/>
              <a:gd name="connsiteY13" fmla="*/ 355622 h 517113"/>
              <a:gd name="connsiteX14" fmla="*/ 82767 w 547596"/>
              <a:gd name="connsiteY14" fmla="*/ 350404 h 517113"/>
              <a:gd name="connsiteX15" fmla="*/ 143217 w 547596"/>
              <a:gd name="connsiteY15" fmla="*/ 350404 h 517113"/>
              <a:gd name="connsiteX16" fmla="*/ 150520 w 547596"/>
              <a:gd name="connsiteY16" fmla="*/ 357397 h 517113"/>
              <a:gd name="connsiteX17" fmla="*/ 143217 w 547596"/>
              <a:gd name="connsiteY17" fmla="*/ 364391 h 517113"/>
              <a:gd name="connsiteX18" fmla="*/ 82767 w 547596"/>
              <a:gd name="connsiteY18" fmla="*/ 364391 h 517113"/>
              <a:gd name="connsiteX19" fmla="*/ 75464 w 547596"/>
              <a:gd name="connsiteY19" fmla="*/ 357397 h 517113"/>
              <a:gd name="connsiteX20" fmla="*/ 82767 w 547596"/>
              <a:gd name="connsiteY20" fmla="*/ 350404 h 517113"/>
              <a:gd name="connsiteX21" fmla="*/ 399537 w 547596"/>
              <a:gd name="connsiteY21" fmla="*/ 342653 h 517113"/>
              <a:gd name="connsiteX22" fmla="*/ 404454 w 547596"/>
              <a:gd name="connsiteY22" fmla="*/ 349640 h 517113"/>
              <a:gd name="connsiteX23" fmla="*/ 404454 w 547596"/>
              <a:gd name="connsiteY23" fmla="*/ 403893 h 517113"/>
              <a:gd name="connsiteX24" fmla="*/ 412650 w 547596"/>
              <a:gd name="connsiteY24" fmla="*/ 403893 h 517113"/>
              <a:gd name="connsiteX25" fmla="*/ 420026 w 547596"/>
              <a:gd name="connsiteY25" fmla="*/ 410880 h 517113"/>
              <a:gd name="connsiteX26" fmla="*/ 412650 w 547596"/>
              <a:gd name="connsiteY26" fmla="*/ 418278 h 517113"/>
              <a:gd name="connsiteX27" fmla="*/ 381096 w 547596"/>
              <a:gd name="connsiteY27" fmla="*/ 418278 h 517113"/>
              <a:gd name="connsiteX28" fmla="*/ 373720 w 547596"/>
              <a:gd name="connsiteY28" fmla="*/ 410880 h 517113"/>
              <a:gd name="connsiteX29" fmla="*/ 381096 w 547596"/>
              <a:gd name="connsiteY29" fmla="*/ 403893 h 517113"/>
              <a:gd name="connsiteX30" fmla="*/ 390112 w 547596"/>
              <a:gd name="connsiteY30" fmla="*/ 403893 h 517113"/>
              <a:gd name="connsiteX31" fmla="*/ 390112 w 547596"/>
              <a:gd name="connsiteY31" fmla="*/ 373478 h 517113"/>
              <a:gd name="connsiteX32" fmla="*/ 388063 w 547596"/>
              <a:gd name="connsiteY32" fmla="*/ 376355 h 517113"/>
              <a:gd name="connsiteX33" fmla="*/ 378228 w 547596"/>
              <a:gd name="connsiteY33" fmla="*/ 378411 h 517113"/>
              <a:gd name="connsiteX34" fmla="*/ 376179 w 547596"/>
              <a:gd name="connsiteY34" fmla="*/ 368546 h 517113"/>
              <a:gd name="connsiteX35" fmla="*/ 391341 w 547596"/>
              <a:gd name="connsiteY35" fmla="*/ 345530 h 517113"/>
              <a:gd name="connsiteX36" fmla="*/ 399537 w 547596"/>
              <a:gd name="connsiteY36" fmla="*/ 342653 h 517113"/>
              <a:gd name="connsiteX37" fmla="*/ 338857 w 547596"/>
              <a:gd name="connsiteY37" fmla="*/ 342653 h 517113"/>
              <a:gd name="connsiteX38" fmla="*/ 343775 w 547596"/>
              <a:gd name="connsiteY38" fmla="*/ 349640 h 517113"/>
              <a:gd name="connsiteX39" fmla="*/ 343775 w 547596"/>
              <a:gd name="connsiteY39" fmla="*/ 403893 h 517113"/>
              <a:gd name="connsiteX40" fmla="*/ 351971 w 547596"/>
              <a:gd name="connsiteY40" fmla="*/ 403893 h 517113"/>
              <a:gd name="connsiteX41" fmla="*/ 358937 w 547596"/>
              <a:gd name="connsiteY41" fmla="*/ 410880 h 517113"/>
              <a:gd name="connsiteX42" fmla="*/ 351971 w 547596"/>
              <a:gd name="connsiteY42" fmla="*/ 418278 h 517113"/>
              <a:gd name="connsiteX43" fmla="*/ 320007 w 547596"/>
              <a:gd name="connsiteY43" fmla="*/ 418278 h 517113"/>
              <a:gd name="connsiteX44" fmla="*/ 312631 w 547596"/>
              <a:gd name="connsiteY44" fmla="*/ 410880 h 517113"/>
              <a:gd name="connsiteX45" fmla="*/ 320007 w 547596"/>
              <a:gd name="connsiteY45" fmla="*/ 403893 h 517113"/>
              <a:gd name="connsiteX46" fmla="*/ 329432 w 547596"/>
              <a:gd name="connsiteY46" fmla="*/ 403893 h 517113"/>
              <a:gd name="connsiteX47" fmla="*/ 329432 w 547596"/>
              <a:gd name="connsiteY47" fmla="*/ 373478 h 517113"/>
              <a:gd name="connsiteX48" fmla="*/ 326974 w 547596"/>
              <a:gd name="connsiteY48" fmla="*/ 376355 h 517113"/>
              <a:gd name="connsiteX49" fmla="*/ 317139 w 547596"/>
              <a:gd name="connsiteY49" fmla="*/ 378411 h 517113"/>
              <a:gd name="connsiteX50" fmla="*/ 315090 w 547596"/>
              <a:gd name="connsiteY50" fmla="*/ 368546 h 517113"/>
              <a:gd name="connsiteX51" fmla="*/ 330662 w 547596"/>
              <a:gd name="connsiteY51" fmla="*/ 345530 h 517113"/>
              <a:gd name="connsiteX52" fmla="*/ 338857 w 547596"/>
              <a:gd name="connsiteY52" fmla="*/ 342653 h 517113"/>
              <a:gd name="connsiteX53" fmla="*/ 465354 w 547596"/>
              <a:gd name="connsiteY53" fmla="*/ 341420 h 517113"/>
              <a:gd name="connsiteX54" fmla="*/ 495485 w 547596"/>
              <a:gd name="connsiteY54" fmla="*/ 371446 h 517113"/>
              <a:gd name="connsiteX55" fmla="*/ 495485 w 547596"/>
              <a:gd name="connsiteY55" fmla="*/ 386459 h 517113"/>
              <a:gd name="connsiteX56" fmla="*/ 465354 w 547596"/>
              <a:gd name="connsiteY56" fmla="*/ 416485 h 517113"/>
              <a:gd name="connsiteX57" fmla="*/ 434809 w 547596"/>
              <a:gd name="connsiteY57" fmla="*/ 386459 h 517113"/>
              <a:gd name="connsiteX58" fmla="*/ 434809 w 547596"/>
              <a:gd name="connsiteY58" fmla="*/ 371446 h 517113"/>
              <a:gd name="connsiteX59" fmla="*/ 465354 w 547596"/>
              <a:gd name="connsiteY59" fmla="*/ 341420 h 517113"/>
              <a:gd name="connsiteX60" fmla="*/ 37974 w 547596"/>
              <a:gd name="connsiteY60" fmla="*/ 303684 h 517113"/>
              <a:gd name="connsiteX61" fmla="*/ 84203 w 547596"/>
              <a:gd name="connsiteY61" fmla="*/ 303684 h 517113"/>
              <a:gd name="connsiteX62" fmla="*/ 91220 w 547596"/>
              <a:gd name="connsiteY62" fmla="*/ 310872 h 517113"/>
              <a:gd name="connsiteX63" fmla="*/ 84203 w 547596"/>
              <a:gd name="connsiteY63" fmla="*/ 317660 h 517113"/>
              <a:gd name="connsiteX64" fmla="*/ 37974 w 547596"/>
              <a:gd name="connsiteY64" fmla="*/ 317660 h 517113"/>
              <a:gd name="connsiteX65" fmla="*/ 30544 w 547596"/>
              <a:gd name="connsiteY65" fmla="*/ 310872 h 517113"/>
              <a:gd name="connsiteX66" fmla="*/ 37974 w 547596"/>
              <a:gd name="connsiteY66" fmla="*/ 303684 h 517113"/>
              <a:gd name="connsiteX67" fmla="*/ 411452 w 547596"/>
              <a:gd name="connsiteY67" fmla="*/ 265851 h 517113"/>
              <a:gd name="connsiteX68" fmla="*/ 395355 w 547596"/>
              <a:gd name="connsiteY68" fmla="*/ 281353 h 517113"/>
              <a:gd name="connsiteX69" fmla="*/ 395355 w 547596"/>
              <a:gd name="connsiteY69" fmla="*/ 296856 h 517113"/>
              <a:gd name="connsiteX70" fmla="*/ 411452 w 547596"/>
              <a:gd name="connsiteY70" fmla="*/ 312358 h 517113"/>
              <a:gd name="connsiteX71" fmla="*/ 427137 w 547596"/>
              <a:gd name="connsiteY71" fmla="*/ 296856 h 517113"/>
              <a:gd name="connsiteX72" fmla="*/ 427137 w 547596"/>
              <a:gd name="connsiteY72" fmla="*/ 281353 h 517113"/>
              <a:gd name="connsiteX73" fmla="*/ 411452 w 547596"/>
              <a:gd name="connsiteY73" fmla="*/ 265851 h 517113"/>
              <a:gd name="connsiteX74" fmla="*/ 342763 w 547596"/>
              <a:gd name="connsiteY74" fmla="*/ 265851 h 517113"/>
              <a:gd name="connsiteX75" fmla="*/ 327078 w 547596"/>
              <a:gd name="connsiteY75" fmla="*/ 281353 h 517113"/>
              <a:gd name="connsiteX76" fmla="*/ 327078 w 547596"/>
              <a:gd name="connsiteY76" fmla="*/ 296856 h 517113"/>
              <a:gd name="connsiteX77" fmla="*/ 342763 w 547596"/>
              <a:gd name="connsiteY77" fmla="*/ 312358 h 517113"/>
              <a:gd name="connsiteX78" fmla="*/ 358860 w 547596"/>
              <a:gd name="connsiteY78" fmla="*/ 296856 h 517113"/>
              <a:gd name="connsiteX79" fmla="*/ 358860 w 547596"/>
              <a:gd name="connsiteY79" fmla="*/ 281353 h 517113"/>
              <a:gd name="connsiteX80" fmla="*/ 342763 w 547596"/>
              <a:gd name="connsiteY80" fmla="*/ 265851 h 517113"/>
              <a:gd name="connsiteX81" fmla="*/ 53613 w 547596"/>
              <a:gd name="connsiteY81" fmla="*/ 260558 h 517113"/>
              <a:gd name="connsiteX82" fmla="*/ 114469 w 547596"/>
              <a:gd name="connsiteY82" fmla="*/ 260558 h 517113"/>
              <a:gd name="connsiteX83" fmla="*/ 121772 w 547596"/>
              <a:gd name="connsiteY83" fmla="*/ 267746 h 517113"/>
              <a:gd name="connsiteX84" fmla="*/ 114469 w 547596"/>
              <a:gd name="connsiteY84" fmla="*/ 274534 h 517113"/>
              <a:gd name="connsiteX85" fmla="*/ 53613 w 547596"/>
              <a:gd name="connsiteY85" fmla="*/ 274534 h 517113"/>
              <a:gd name="connsiteX86" fmla="*/ 46716 w 547596"/>
              <a:gd name="connsiteY86" fmla="*/ 267746 h 517113"/>
              <a:gd name="connsiteX87" fmla="*/ 53613 w 547596"/>
              <a:gd name="connsiteY87" fmla="*/ 260558 h 517113"/>
              <a:gd name="connsiteX88" fmla="*/ 411452 w 547596"/>
              <a:gd name="connsiteY88" fmla="*/ 251573 h 517113"/>
              <a:gd name="connsiteX89" fmla="*/ 441584 w 547596"/>
              <a:gd name="connsiteY89" fmla="*/ 281353 h 517113"/>
              <a:gd name="connsiteX90" fmla="*/ 441584 w 547596"/>
              <a:gd name="connsiteY90" fmla="*/ 296856 h 517113"/>
              <a:gd name="connsiteX91" fmla="*/ 411452 w 547596"/>
              <a:gd name="connsiteY91" fmla="*/ 326636 h 517113"/>
              <a:gd name="connsiteX92" fmla="*/ 380908 w 547596"/>
              <a:gd name="connsiteY92" fmla="*/ 296856 h 517113"/>
              <a:gd name="connsiteX93" fmla="*/ 380908 w 547596"/>
              <a:gd name="connsiteY93" fmla="*/ 281353 h 517113"/>
              <a:gd name="connsiteX94" fmla="*/ 411452 w 547596"/>
              <a:gd name="connsiteY94" fmla="*/ 251573 h 517113"/>
              <a:gd name="connsiteX95" fmla="*/ 342763 w 547596"/>
              <a:gd name="connsiteY95" fmla="*/ 251573 h 517113"/>
              <a:gd name="connsiteX96" fmla="*/ 373307 w 547596"/>
              <a:gd name="connsiteY96" fmla="*/ 281353 h 517113"/>
              <a:gd name="connsiteX97" fmla="*/ 373307 w 547596"/>
              <a:gd name="connsiteY97" fmla="*/ 296856 h 517113"/>
              <a:gd name="connsiteX98" fmla="*/ 342763 w 547596"/>
              <a:gd name="connsiteY98" fmla="*/ 326636 h 517113"/>
              <a:gd name="connsiteX99" fmla="*/ 312631 w 547596"/>
              <a:gd name="connsiteY99" fmla="*/ 296856 h 517113"/>
              <a:gd name="connsiteX100" fmla="*/ 312631 w 547596"/>
              <a:gd name="connsiteY100" fmla="*/ 281353 h 517113"/>
              <a:gd name="connsiteX101" fmla="*/ 342763 w 547596"/>
              <a:gd name="connsiteY101" fmla="*/ 251573 h 517113"/>
              <a:gd name="connsiteX102" fmla="*/ 475000 w 547596"/>
              <a:gd name="connsiteY102" fmla="*/ 250583 h 517113"/>
              <a:gd name="connsiteX103" fmla="*/ 479917 w 547596"/>
              <a:gd name="connsiteY103" fmla="*/ 257444 h 517113"/>
              <a:gd name="connsiteX104" fmla="*/ 479917 w 547596"/>
              <a:gd name="connsiteY104" fmla="*/ 310718 h 517113"/>
              <a:gd name="connsiteX105" fmla="*/ 488113 w 547596"/>
              <a:gd name="connsiteY105" fmla="*/ 310718 h 517113"/>
              <a:gd name="connsiteX106" fmla="*/ 495489 w 547596"/>
              <a:gd name="connsiteY106" fmla="*/ 317982 h 517113"/>
              <a:gd name="connsiteX107" fmla="*/ 488113 w 547596"/>
              <a:gd name="connsiteY107" fmla="*/ 324843 h 517113"/>
              <a:gd name="connsiteX108" fmla="*/ 456149 w 547596"/>
              <a:gd name="connsiteY108" fmla="*/ 324843 h 517113"/>
              <a:gd name="connsiteX109" fmla="*/ 449183 w 547596"/>
              <a:gd name="connsiteY109" fmla="*/ 317982 h 517113"/>
              <a:gd name="connsiteX110" fmla="*/ 456149 w 547596"/>
              <a:gd name="connsiteY110" fmla="*/ 310718 h 517113"/>
              <a:gd name="connsiteX111" fmla="*/ 465575 w 547596"/>
              <a:gd name="connsiteY111" fmla="*/ 310718 h 517113"/>
              <a:gd name="connsiteX112" fmla="*/ 465575 w 547596"/>
              <a:gd name="connsiteY112" fmla="*/ 281256 h 517113"/>
              <a:gd name="connsiteX113" fmla="*/ 463526 w 547596"/>
              <a:gd name="connsiteY113" fmla="*/ 284081 h 517113"/>
              <a:gd name="connsiteX114" fmla="*/ 453691 w 547596"/>
              <a:gd name="connsiteY114" fmla="*/ 286099 h 517113"/>
              <a:gd name="connsiteX115" fmla="*/ 451642 w 547596"/>
              <a:gd name="connsiteY115" fmla="*/ 276413 h 517113"/>
              <a:gd name="connsiteX116" fmla="*/ 466804 w 547596"/>
              <a:gd name="connsiteY116" fmla="*/ 253812 h 517113"/>
              <a:gd name="connsiteX117" fmla="*/ 475000 w 547596"/>
              <a:gd name="connsiteY117" fmla="*/ 250583 h 517113"/>
              <a:gd name="connsiteX118" fmla="*/ 113310 w 547596"/>
              <a:gd name="connsiteY118" fmla="*/ 212039 h 517113"/>
              <a:gd name="connsiteX119" fmla="*/ 173760 w 547596"/>
              <a:gd name="connsiteY119" fmla="*/ 212039 h 517113"/>
              <a:gd name="connsiteX120" fmla="*/ 181063 w 547596"/>
              <a:gd name="connsiteY120" fmla="*/ 219226 h 517113"/>
              <a:gd name="connsiteX121" fmla="*/ 173760 w 547596"/>
              <a:gd name="connsiteY121" fmla="*/ 226015 h 517113"/>
              <a:gd name="connsiteX122" fmla="*/ 113310 w 547596"/>
              <a:gd name="connsiteY122" fmla="*/ 226015 h 517113"/>
              <a:gd name="connsiteX123" fmla="*/ 106007 w 547596"/>
              <a:gd name="connsiteY123" fmla="*/ 219226 h 517113"/>
              <a:gd name="connsiteX124" fmla="*/ 113310 w 547596"/>
              <a:gd name="connsiteY124" fmla="*/ 212039 h 517113"/>
              <a:gd name="connsiteX125" fmla="*/ 342763 w 547596"/>
              <a:gd name="connsiteY125" fmla="*/ 174131 h 517113"/>
              <a:gd name="connsiteX126" fmla="*/ 327078 w 547596"/>
              <a:gd name="connsiteY126" fmla="*/ 189955 h 517113"/>
              <a:gd name="connsiteX127" fmla="*/ 327078 w 547596"/>
              <a:gd name="connsiteY127" fmla="*/ 204968 h 517113"/>
              <a:gd name="connsiteX128" fmla="*/ 342763 w 547596"/>
              <a:gd name="connsiteY128" fmla="*/ 220793 h 517113"/>
              <a:gd name="connsiteX129" fmla="*/ 358860 w 547596"/>
              <a:gd name="connsiteY129" fmla="*/ 204968 h 517113"/>
              <a:gd name="connsiteX130" fmla="*/ 358860 w 547596"/>
              <a:gd name="connsiteY130" fmla="*/ 189955 h 517113"/>
              <a:gd name="connsiteX131" fmla="*/ 342763 w 547596"/>
              <a:gd name="connsiteY131" fmla="*/ 174131 h 517113"/>
              <a:gd name="connsiteX132" fmla="*/ 82842 w 547596"/>
              <a:gd name="connsiteY132" fmla="*/ 167117 h 517113"/>
              <a:gd name="connsiteX133" fmla="*/ 128761 w 547596"/>
              <a:gd name="connsiteY133" fmla="*/ 167117 h 517113"/>
              <a:gd name="connsiteX134" fmla="*/ 136141 w 547596"/>
              <a:gd name="connsiteY134" fmla="*/ 174304 h 517113"/>
              <a:gd name="connsiteX135" fmla="*/ 128761 w 547596"/>
              <a:gd name="connsiteY135" fmla="*/ 181093 h 517113"/>
              <a:gd name="connsiteX136" fmla="*/ 82842 w 547596"/>
              <a:gd name="connsiteY136" fmla="*/ 181093 h 517113"/>
              <a:gd name="connsiteX137" fmla="*/ 75462 w 547596"/>
              <a:gd name="connsiteY137" fmla="*/ 174304 h 517113"/>
              <a:gd name="connsiteX138" fmla="*/ 82842 w 547596"/>
              <a:gd name="connsiteY138" fmla="*/ 167117 h 517113"/>
              <a:gd name="connsiteX139" fmla="*/ 342763 w 547596"/>
              <a:gd name="connsiteY139" fmla="*/ 159929 h 517113"/>
              <a:gd name="connsiteX140" fmla="*/ 373307 w 547596"/>
              <a:gd name="connsiteY140" fmla="*/ 189955 h 517113"/>
              <a:gd name="connsiteX141" fmla="*/ 373307 w 547596"/>
              <a:gd name="connsiteY141" fmla="*/ 204968 h 517113"/>
              <a:gd name="connsiteX142" fmla="*/ 342763 w 547596"/>
              <a:gd name="connsiteY142" fmla="*/ 234994 h 517113"/>
              <a:gd name="connsiteX143" fmla="*/ 312631 w 547596"/>
              <a:gd name="connsiteY143" fmla="*/ 204968 h 517113"/>
              <a:gd name="connsiteX144" fmla="*/ 312631 w 547596"/>
              <a:gd name="connsiteY144" fmla="*/ 189955 h 517113"/>
              <a:gd name="connsiteX145" fmla="*/ 342763 w 547596"/>
              <a:gd name="connsiteY145" fmla="*/ 159929 h 517113"/>
              <a:gd name="connsiteX146" fmla="*/ 474815 w 547596"/>
              <a:gd name="connsiteY146" fmla="*/ 158939 h 517113"/>
              <a:gd name="connsiteX147" fmla="*/ 480189 w 547596"/>
              <a:gd name="connsiteY147" fmla="*/ 165800 h 517113"/>
              <a:gd name="connsiteX148" fmla="*/ 480189 w 547596"/>
              <a:gd name="connsiteY148" fmla="*/ 219074 h 517113"/>
              <a:gd name="connsiteX149" fmla="*/ 488044 w 547596"/>
              <a:gd name="connsiteY149" fmla="*/ 219074 h 517113"/>
              <a:gd name="connsiteX150" fmla="*/ 495486 w 547596"/>
              <a:gd name="connsiteY150" fmla="*/ 226338 h 517113"/>
              <a:gd name="connsiteX151" fmla="*/ 488044 w 547596"/>
              <a:gd name="connsiteY151" fmla="*/ 233199 h 517113"/>
              <a:gd name="connsiteX152" fmla="*/ 456625 w 547596"/>
              <a:gd name="connsiteY152" fmla="*/ 233199 h 517113"/>
              <a:gd name="connsiteX153" fmla="*/ 449183 w 547596"/>
              <a:gd name="connsiteY153" fmla="*/ 226338 h 517113"/>
              <a:gd name="connsiteX154" fmla="*/ 456625 w 547596"/>
              <a:gd name="connsiteY154" fmla="*/ 219074 h 517113"/>
              <a:gd name="connsiteX155" fmla="*/ 465720 w 547596"/>
              <a:gd name="connsiteY155" fmla="*/ 219074 h 517113"/>
              <a:gd name="connsiteX156" fmla="*/ 465720 w 547596"/>
              <a:gd name="connsiteY156" fmla="*/ 189208 h 517113"/>
              <a:gd name="connsiteX157" fmla="*/ 463653 w 547596"/>
              <a:gd name="connsiteY157" fmla="*/ 192437 h 517113"/>
              <a:gd name="connsiteX158" fmla="*/ 453317 w 547596"/>
              <a:gd name="connsiteY158" fmla="*/ 194455 h 517113"/>
              <a:gd name="connsiteX159" fmla="*/ 451250 w 547596"/>
              <a:gd name="connsiteY159" fmla="*/ 184365 h 517113"/>
              <a:gd name="connsiteX160" fmla="*/ 466960 w 547596"/>
              <a:gd name="connsiteY160" fmla="*/ 161764 h 517113"/>
              <a:gd name="connsiteX161" fmla="*/ 474815 w 547596"/>
              <a:gd name="connsiteY161" fmla="*/ 158939 h 517113"/>
              <a:gd name="connsiteX162" fmla="*/ 414139 w 547596"/>
              <a:gd name="connsiteY162" fmla="*/ 158939 h 517113"/>
              <a:gd name="connsiteX163" fmla="*/ 419100 w 547596"/>
              <a:gd name="connsiteY163" fmla="*/ 165800 h 517113"/>
              <a:gd name="connsiteX164" fmla="*/ 419100 w 547596"/>
              <a:gd name="connsiteY164" fmla="*/ 219074 h 517113"/>
              <a:gd name="connsiteX165" fmla="*/ 427368 w 547596"/>
              <a:gd name="connsiteY165" fmla="*/ 219074 h 517113"/>
              <a:gd name="connsiteX166" fmla="*/ 434397 w 547596"/>
              <a:gd name="connsiteY166" fmla="*/ 226338 h 517113"/>
              <a:gd name="connsiteX167" fmla="*/ 427368 w 547596"/>
              <a:gd name="connsiteY167" fmla="*/ 233199 h 517113"/>
              <a:gd name="connsiteX168" fmla="*/ 395535 w 547596"/>
              <a:gd name="connsiteY168" fmla="*/ 233199 h 517113"/>
              <a:gd name="connsiteX169" fmla="*/ 388094 w 547596"/>
              <a:gd name="connsiteY169" fmla="*/ 226338 h 517113"/>
              <a:gd name="connsiteX170" fmla="*/ 395535 w 547596"/>
              <a:gd name="connsiteY170" fmla="*/ 219074 h 517113"/>
              <a:gd name="connsiteX171" fmla="*/ 404631 w 547596"/>
              <a:gd name="connsiteY171" fmla="*/ 219074 h 517113"/>
              <a:gd name="connsiteX172" fmla="*/ 404631 w 547596"/>
              <a:gd name="connsiteY172" fmla="*/ 189208 h 517113"/>
              <a:gd name="connsiteX173" fmla="*/ 402563 w 547596"/>
              <a:gd name="connsiteY173" fmla="*/ 192437 h 517113"/>
              <a:gd name="connsiteX174" fmla="*/ 392228 w 547596"/>
              <a:gd name="connsiteY174" fmla="*/ 194455 h 517113"/>
              <a:gd name="connsiteX175" fmla="*/ 390574 w 547596"/>
              <a:gd name="connsiteY175" fmla="*/ 184365 h 517113"/>
              <a:gd name="connsiteX176" fmla="*/ 405871 w 547596"/>
              <a:gd name="connsiteY176" fmla="*/ 161764 h 517113"/>
              <a:gd name="connsiteX177" fmla="*/ 414139 w 547596"/>
              <a:gd name="connsiteY177" fmla="*/ 158939 h 517113"/>
              <a:gd name="connsiteX178" fmla="*/ 280724 w 547596"/>
              <a:gd name="connsiteY178" fmla="*/ 138141 h 517113"/>
              <a:gd name="connsiteX179" fmla="*/ 280724 w 547596"/>
              <a:gd name="connsiteY179" fmla="*/ 441726 h 517113"/>
              <a:gd name="connsiteX180" fmla="*/ 516223 w 547596"/>
              <a:gd name="connsiteY180" fmla="*/ 441726 h 517113"/>
              <a:gd name="connsiteX181" fmla="*/ 533335 w 547596"/>
              <a:gd name="connsiteY181" fmla="*/ 428686 h 517113"/>
              <a:gd name="connsiteX182" fmla="*/ 533335 w 547596"/>
              <a:gd name="connsiteY182" fmla="*/ 138141 h 517113"/>
              <a:gd name="connsiteX183" fmla="*/ 14260 w 547596"/>
              <a:gd name="connsiteY183" fmla="*/ 138141 h 517113"/>
              <a:gd name="connsiteX184" fmla="*/ 14260 w 547596"/>
              <a:gd name="connsiteY184" fmla="*/ 428686 h 517113"/>
              <a:gd name="connsiteX185" fmla="*/ 31780 w 547596"/>
              <a:gd name="connsiteY185" fmla="*/ 441726 h 517113"/>
              <a:gd name="connsiteX186" fmla="*/ 266464 w 547596"/>
              <a:gd name="connsiteY186" fmla="*/ 441726 h 517113"/>
              <a:gd name="connsiteX187" fmla="*/ 266464 w 547596"/>
              <a:gd name="connsiteY187" fmla="*/ 410349 h 517113"/>
              <a:gd name="connsiteX188" fmla="*/ 114082 w 547596"/>
              <a:gd name="connsiteY188" fmla="*/ 410349 h 517113"/>
              <a:gd name="connsiteX189" fmla="*/ 106748 w 547596"/>
              <a:gd name="connsiteY189" fmla="*/ 403421 h 517113"/>
              <a:gd name="connsiteX190" fmla="*/ 114082 w 547596"/>
              <a:gd name="connsiteY190" fmla="*/ 396086 h 517113"/>
              <a:gd name="connsiteX191" fmla="*/ 266464 w 547596"/>
              <a:gd name="connsiteY191" fmla="*/ 396086 h 517113"/>
              <a:gd name="connsiteX192" fmla="*/ 266464 w 547596"/>
              <a:gd name="connsiteY192" fmla="*/ 364709 h 517113"/>
              <a:gd name="connsiteX193" fmla="*/ 190273 w 547596"/>
              <a:gd name="connsiteY193" fmla="*/ 364709 h 517113"/>
              <a:gd name="connsiteX194" fmla="*/ 182939 w 547596"/>
              <a:gd name="connsiteY194" fmla="*/ 357374 h 517113"/>
              <a:gd name="connsiteX195" fmla="*/ 190273 w 547596"/>
              <a:gd name="connsiteY195" fmla="*/ 350039 h 517113"/>
              <a:gd name="connsiteX196" fmla="*/ 266464 w 547596"/>
              <a:gd name="connsiteY196" fmla="*/ 350039 h 517113"/>
              <a:gd name="connsiteX197" fmla="*/ 266464 w 547596"/>
              <a:gd name="connsiteY197" fmla="*/ 319069 h 517113"/>
              <a:gd name="connsiteX198" fmla="*/ 114082 w 547596"/>
              <a:gd name="connsiteY198" fmla="*/ 319069 h 517113"/>
              <a:gd name="connsiteX199" fmla="*/ 106748 w 547596"/>
              <a:gd name="connsiteY199" fmla="*/ 312142 h 517113"/>
              <a:gd name="connsiteX200" fmla="*/ 114082 w 547596"/>
              <a:gd name="connsiteY200" fmla="*/ 304807 h 517113"/>
              <a:gd name="connsiteX201" fmla="*/ 266464 w 547596"/>
              <a:gd name="connsiteY201" fmla="*/ 304807 h 517113"/>
              <a:gd name="connsiteX202" fmla="*/ 266464 w 547596"/>
              <a:gd name="connsiteY202" fmla="*/ 273022 h 517113"/>
              <a:gd name="connsiteX203" fmla="*/ 159308 w 547596"/>
              <a:gd name="connsiteY203" fmla="*/ 273022 h 517113"/>
              <a:gd name="connsiteX204" fmla="*/ 152381 w 547596"/>
              <a:gd name="connsiteY204" fmla="*/ 266095 h 517113"/>
              <a:gd name="connsiteX205" fmla="*/ 159308 w 547596"/>
              <a:gd name="connsiteY205" fmla="*/ 258760 h 517113"/>
              <a:gd name="connsiteX206" fmla="*/ 266464 w 547596"/>
              <a:gd name="connsiteY206" fmla="*/ 258760 h 517113"/>
              <a:gd name="connsiteX207" fmla="*/ 266464 w 547596"/>
              <a:gd name="connsiteY207" fmla="*/ 227383 h 517113"/>
              <a:gd name="connsiteX208" fmla="*/ 235499 w 547596"/>
              <a:gd name="connsiteY208" fmla="*/ 227383 h 517113"/>
              <a:gd name="connsiteX209" fmla="*/ 228572 w 547596"/>
              <a:gd name="connsiteY209" fmla="*/ 220455 h 517113"/>
              <a:gd name="connsiteX210" fmla="*/ 235499 w 547596"/>
              <a:gd name="connsiteY210" fmla="*/ 213120 h 517113"/>
              <a:gd name="connsiteX211" fmla="*/ 266464 w 547596"/>
              <a:gd name="connsiteY211" fmla="*/ 213120 h 517113"/>
              <a:gd name="connsiteX212" fmla="*/ 266464 w 547596"/>
              <a:gd name="connsiteY212" fmla="*/ 181743 h 517113"/>
              <a:gd name="connsiteX213" fmla="*/ 174790 w 547596"/>
              <a:gd name="connsiteY213" fmla="*/ 181743 h 517113"/>
              <a:gd name="connsiteX214" fmla="*/ 167864 w 547596"/>
              <a:gd name="connsiteY214" fmla="*/ 174816 h 517113"/>
              <a:gd name="connsiteX215" fmla="*/ 174790 w 547596"/>
              <a:gd name="connsiteY215" fmla="*/ 167481 h 517113"/>
              <a:gd name="connsiteX216" fmla="*/ 266464 w 547596"/>
              <a:gd name="connsiteY216" fmla="*/ 167481 h 517113"/>
              <a:gd name="connsiteX217" fmla="*/ 266464 w 547596"/>
              <a:gd name="connsiteY217" fmla="*/ 138141 h 517113"/>
              <a:gd name="connsiteX218" fmla="*/ 130949 w 547596"/>
              <a:gd name="connsiteY218" fmla="*/ 88051 h 517113"/>
              <a:gd name="connsiteX219" fmla="*/ 141518 w 547596"/>
              <a:gd name="connsiteY219" fmla="*/ 98418 h 517113"/>
              <a:gd name="connsiteX220" fmla="*/ 130949 w 547596"/>
              <a:gd name="connsiteY220" fmla="*/ 109199 h 517113"/>
              <a:gd name="connsiteX221" fmla="*/ 120380 w 547596"/>
              <a:gd name="connsiteY221" fmla="*/ 98418 h 517113"/>
              <a:gd name="connsiteX222" fmla="*/ 130949 w 547596"/>
              <a:gd name="connsiteY222" fmla="*/ 88051 h 517113"/>
              <a:gd name="connsiteX223" fmla="*/ 89422 w 547596"/>
              <a:gd name="connsiteY223" fmla="*/ 88051 h 517113"/>
              <a:gd name="connsiteX224" fmla="*/ 100202 w 547596"/>
              <a:gd name="connsiteY224" fmla="*/ 98418 h 517113"/>
              <a:gd name="connsiteX225" fmla="*/ 89422 w 547596"/>
              <a:gd name="connsiteY225" fmla="*/ 109199 h 517113"/>
              <a:gd name="connsiteX226" fmla="*/ 79056 w 547596"/>
              <a:gd name="connsiteY226" fmla="*/ 98418 h 517113"/>
              <a:gd name="connsiteX227" fmla="*/ 89422 w 547596"/>
              <a:gd name="connsiteY227" fmla="*/ 88051 h 517113"/>
              <a:gd name="connsiteX228" fmla="*/ 48300 w 547596"/>
              <a:gd name="connsiteY228" fmla="*/ 88051 h 517113"/>
              <a:gd name="connsiteX229" fmla="*/ 58869 w 547596"/>
              <a:gd name="connsiteY229" fmla="*/ 98418 h 517113"/>
              <a:gd name="connsiteX230" fmla="*/ 48300 w 547596"/>
              <a:gd name="connsiteY230" fmla="*/ 109199 h 517113"/>
              <a:gd name="connsiteX231" fmla="*/ 37731 w 547596"/>
              <a:gd name="connsiteY231" fmla="*/ 98418 h 517113"/>
              <a:gd name="connsiteX232" fmla="*/ 48300 w 547596"/>
              <a:gd name="connsiteY232" fmla="*/ 88051 h 517113"/>
              <a:gd name="connsiteX233" fmla="*/ 280724 w 547596"/>
              <a:gd name="connsiteY233" fmla="*/ 74979 h 517113"/>
              <a:gd name="connsiteX234" fmla="*/ 280724 w 547596"/>
              <a:gd name="connsiteY234" fmla="*/ 123879 h 517113"/>
              <a:gd name="connsiteX235" fmla="*/ 533335 w 547596"/>
              <a:gd name="connsiteY235" fmla="*/ 123879 h 517113"/>
              <a:gd name="connsiteX236" fmla="*/ 533335 w 547596"/>
              <a:gd name="connsiteY236" fmla="*/ 92909 h 517113"/>
              <a:gd name="connsiteX237" fmla="*/ 516223 w 547596"/>
              <a:gd name="connsiteY237" fmla="*/ 74979 h 517113"/>
              <a:gd name="connsiteX238" fmla="*/ 31780 w 547596"/>
              <a:gd name="connsiteY238" fmla="*/ 74979 h 517113"/>
              <a:gd name="connsiteX239" fmla="*/ 14260 w 547596"/>
              <a:gd name="connsiteY239" fmla="*/ 92909 h 517113"/>
              <a:gd name="connsiteX240" fmla="*/ 14260 w 547596"/>
              <a:gd name="connsiteY240" fmla="*/ 123879 h 517113"/>
              <a:gd name="connsiteX241" fmla="*/ 266464 w 547596"/>
              <a:gd name="connsiteY241" fmla="*/ 123879 h 517113"/>
              <a:gd name="connsiteX242" fmla="*/ 266464 w 547596"/>
              <a:gd name="connsiteY242" fmla="*/ 74979 h 517113"/>
              <a:gd name="connsiteX243" fmla="*/ 273798 w 547596"/>
              <a:gd name="connsiteY243" fmla="*/ 0 h 517113"/>
              <a:gd name="connsiteX244" fmla="*/ 280724 w 547596"/>
              <a:gd name="connsiteY244" fmla="*/ 7335 h 517113"/>
              <a:gd name="connsiteX245" fmla="*/ 280724 w 547596"/>
              <a:gd name="connsiteY245" fmla="*/ 60717 h 517113"/>
              <a:gd name="connsiteX246" fmla="*/ 516223 w 547596"/>
              <a:gd name="connsiteY246" fmla="*/ 60717 h 517113"/>
              <a:gd name="connsiteX247" fmla="*/ 547596 w 547596"/>
              <a:gd name="connsiteY247" fmla="*/ 92909 h 517113"/>
              <a:gd name="connsiteX248" fmla="*/ 547596 w 547596"/>
              <a:gd name="connsiteY248" fmla="*/ 428686 h 517113"/>
              <a:gd name="connsiteX249" fmla="*/ 516223 w 547596"/>
              <a:gd name="connsiteY249" fmla="*/ 455988 h 517113"/>
              <a:gd name="connsiteX250" fmla="*/ 280724 w 547596"/>
              <a:gd name="connsiteY250" fmla="*/ 455988 h 517113"/>
              <a:gd name="connsiteX251" fmla="*/ 280724 w 547596"/>
              <a:gd name="connsiteY251" fmla="*/ 509778 h 517113"/>
              <a:gd name="connsiteX252" fmla="*/ 273798 w 547596"/>
              <a:gd name="connsiteY252" fmla="*/ 517113 h 517113"/>
              <a:gd name="connsiteX253" fmla="*/ 266464 w 547596"/>
              <a:gd name="connsiteY253" fmla="*/ 509778 h 517113"/>
              <a:gd name="connsiteX254" fmla="*/ 266464 w 547596"/>
              <a:gd name="connsiteY254" fmla="*/ 455988 h 517113"/>
              <a:gd name="connsiteX255" fmla="*/ 31780 w 547596"/>
              <a:gd name="connsiteY255" fmla="*/ 455988 h 517113"/>
              <a:gd name="connsiteX256" fmla="*/ 0 w 547596"/>
              <a:gd name="connsiteY256" fmla="*/ 428686 h 517113"/>
              <a:gd name="connsiteX257" fmla="*/ 0 w 547596"/>
              <a:gd name="connsiteY257" fmla="*/ 92909 h 517113"/>
              <a:gd name="connsiteX258" fmla="*/ 31780 w 547596"/>
              <a:gd name="connsiteY258" fmla="*/ 60717 h 517113"/>
              <a:gd name="connsiteX259" fmla="*/ 266464 w 547596"/>
              <a:gd name="connsiteY259" fmla="*/ 60717 h 517113"/>
              <a:gd name="connsiteX260" fmla="*/ 266464 w 547596"/>
              <a:gd name="connsiteY260" fmla="*/ 7335 h 517113"/>
              <a:gd name="connsiteX261" fmla="*/ 273798 w 547596"/>
              <a:gd name="connsiteY261" fmla="*/ 0 h 51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547596" h="517113">
                <a:moveTo>
                  <a:pt x="53829" y="395328"/>
                </a:moveTo>
                <a:lnTo>
                  <a:pt x="69309" y="395328"/>
                </a:lnTo>
                <a:cubicBezTo>
                  <a:pt x="73493" y="395328"/>
                  <a:pt x="76841" y="398522"/>
                  <a:pt x="76841" y="402516"/>
                </a:cubicBezTo>
                <a:cubicBezTo>
                  <a:pt x="76841" y="406109"/>
                  <a:pt x="73493" y="409304"/>
                  <a:pt x="69309" y="409304"/>
                </a:cubicBezTo>
                <a:lnTo>
                  <a:pt x="53829" y="409304"/>
                </a:lnTo>
                <a:cubicBezTo>
                  <a:pt x="49645" y="409304"/>
                  <a:pt x="46716" y="406109"/>
                  <a:pt x="46716" y="402516"/>
                </a:cubicBezTo>
                <a:cubicBezTo>
                  <a:pt x="46716" y="398522"/>
                  <a:pt x="49645" y="395328"/>
                  <a:pt x="53829" y="395328"/>
                </a:cubicBezTo>
                <a:close/>
                <a:moveTo>
                  <a:pt x="465354" y="355622"/>
                </a:moveTo>
                <a:cubicBezTo>
                  <a:pt x="456686" y="355622"/>
                  <a:pt x="449256" y="362925"/>
                  <a:pt x="449256" y="371446"/>
                </a:cubicBezTo>
                <a:lnTo>
                  <a:pt x="449256" y="386459"/>
                </a:lnTo>
                <a:cubicBezTo>
                  <a:pt x="449256" y="394980"/>
                  <a:pt x="456686" y="402284"/>
                  <a:pt x="465354" y="402284"/>
                </a:cubicBezTo>
                <a:cubicBezTo>
                  <a:pt x="474022" y="402284"/>
                  <a:pt x="481039" y="394980"/>
                  <a:pt x="481039" y="386459"/>
                </a:cubicBezTo>
                <a:lnTo>
                  <a:pt x="481039" y="371446"/>
                </a:lnTo>
                <a:cubicBezTo>
                  <a:pt x="481039" y="362925"/>
                  <a:pt x="474022" y="355622"/>
                  <a:pt x="465354" y="355622"/>
                </a:cubicBezTo>
                <a:close/>
                <a:moveTo>
                  <a:pt x="82767" y="350404"/>
                </a:moveTo>
                <a:lnTo>
                  <a:pt x="143217" y="350404"/>
                </a:lnTo>
                <a:cubicBezTo>
                  <a:pt x="147275" y="350404"/>
                  <a:pt x="150520" y="353901"/>
                  <a:pt x="150520" y="357397"/>
                </a:cubicBezTo>
                <a:cubicBezTo>
                  <a:pt x="150520" y="361282"/>
                  <a:pt x="147275" y="364391"/>
                  <a:pt x="143217" y="364391"/>
                </a:cubicBezTo>
                <a:lnTo>
                  <a:pt x="82767" y="364391"/>
                </a:lnTo>
                <a:cubicBezTo>
                  <a:pt x="79115" y="364391"/>
                  <a:pt x="75464" y="361282"/>
                  <a:pt x="75464" y="357397"/>
                </a:cubicBezTo>
                <a:cubicBezTo>
                  <a:pt x="75464" y="353901"/>
                  <a:pt x="79115" y="350404"/>
                  <a:pt x="82767" y="350404"/>
                </a:cubicBezTo>
                <a:close/>
                <a:moveTo>
                  <a:pt x="399537" y="342653"/>
                </a:moveTo>
                <a:cubicBezTo>
                  <a:pt x="402405" y="343475"/>
                  <a:pt x="404454" y="346352"/>
                  <a:pt x="404454" y="349640"/>
                </a:cubicBezTo>
                <a:lnTo>
                  <a:pt x="404454" y="403893"/>
                </a:lnTo>
                <a:lnTo>
                  <a:pt x="412650" y="403893"/>
                </a:lnTo>
                <a:cubicBezTo>
                  <a:pt x="416748" y="403893"/>
                  <a:pt x="420026" y="407181"/>
                  <a:pt x="420026" y="410880"/>
                </a:cubicBezTo>
                <a:cubicBezTo>
                  <a:pt x="420026" y="414990"/>
                  <a:pt x="416748" y="418278"/>
                  <a:pt x="412650" y="418278"/>
                </a:cubicBezTo>
                <a:lnTo>
                  <a:pt x="381096" y="418278"/>
                </a:lnTo>
                <a:cubicBezTo>
                  <a:pt x="376998" y="418278"/>
                  <a:pt x="373720" y="414990"/>
                  <a:pt x="373720" y="410880"/>
                </a:cubicBezTo>
                <a:cubicBezTo>
                  <a:pt x="373720" y="407181"/>
                  <a:pt x="376998" y="403893"/>
                  <a:pt x="381096" y="403893"/>
                </a:cubicBezTo>
                <a:lnTo>
                  <a:pt x="390112" y="403893"/>
                </a:lnTo>
                <a:lnTo>
                  <a:pt x="390112" y="373478"/>
                </a:lnTo>
                <a:lnTo>
                  <a:pt x="388063" y="376355"/>
                </a:lnTo>
                <a:cubicBezTo>
                  <a:pt x="386014" y="379644"/>
                  <a:pt x="381506" y="380877"/>
                  <a:pt x="378228" y="378411"/>
                </a:cubicBezTo>
                <a:cubicBezTo>
                  <a:pt x="374540" y="376355"/>
                  <a:pt x="374130" y="371834"/>
                  <a:pt x="376179" y="368546"/>
                </a:cubicBezTo>
                <a:lnTo>
                  <a:pt x="391341" y="345530"/>
                </a:lnTo>
                <a:cubicBezTo>
                  <a:pt x="393390" y="342653"/>
                  <a:pt x="396258" y="341420"/>
                  <a:pt x="399537" y="342653"/>
                </a:cubicBezTo>
                <a:close/>
                <a:moveTo>
                  <a:pt x="338857" y="342653"/>
                </a:moveTo>
                <a:cubicBezTo>
                  <a:pt x="341726" y="343475"/>
                  <a:pt x="343775" y="346352"/>
                  <a:pt x="343775" y="349640"/>
                </a:cubicBezTo>
                <a:lnTo>
                  <a:pt x="343775" y="403893"/>
                </a:lnTo>
                <a:lnTo>
                  <a:pt x="351971" y="403893"/>
                </a:lnTo>
                <a:cubicBezTo>
                  <a:pt x="356069" y="403893"/>
                  <a:pt x="358937" y="407181"/>
                  <a:pt x="358937" y="410880"/>
                </a:cubicBezTo>
                <a:cubicBezTo>
                  <a:pt x="358937" y="414990"/>
                  <a:pt x="356069" y="418278"/>
                  <a:pt x="351971" y="418278"/>
                </a:cubicBezTo>
                <a:lnTo>
                  <a:pt x="320007" y="418278"/>
                </a:lnTo>
                <a:cubicBezTo>
                  <a:pt x="316319" y="418278"/>
                  <a:pt x="312631" y="414990"/>
                  <a:pt x="312631" y="410880"/>
                </a:cubicBezTo>
                <a:cubicBezTo>
                  <a:pt x="312631" y="407181"/>
                  <a:pt x="316319" y="403893"/>
                  <a:pt x="320007" y="403893"/>
                </a:cubicBezTo>
                <a:lnTo>
                  <a:pt x="329432" y="403893"/>
                </a:lnTo>
                <a:lnTo>
                  <a:pt x="329432" y="373478"/>
                </a:lnTo>
                <a:lnTo>
                  <a:pt x="326974" y="376355"/>
                </a:lnTo>
                <a:cubicBezTo>
                  <a:pt x="324925" y="379644"/>
                  <a:pt x="320417" y="380877"/>
                  <a:pt x="317139" y="378411"/>
                </a:cubicBezTo>
                <a:cubicBezTo>
                  <a:pt x="313860" y="376355"/>
                  <a:pt x="313041" y="371834"/>
                  <a:pt x="315090" y="368546"/>
                </a:cubicBezTo>
                <a:lnTo>
                  <a:pt x="330662" y="345530"/>
                </a:lnTo>
                <a:cubicBezTo>
                  <a:pt x="332301" y="342653"/>
                  <a:pt x="335579" y="341420"/>
                  <a:pt x="338857" y="342653"/>
                </a:cubicBezTo>
                <a:close/>
                <a:moveTo>
                  <a:pt x="465354" y="341420"/>
                </a:moveTo>
                <a:cubicBezTo>
                  <a:pt x="481864" y="341420"/>
                  <a:pt x="495485" y="354810"/>
                  <a:pt x="495485" y="371446"/>
                </a:cubicBezTo>
                <a:lnTo>
                  <a:pt x="495485" y="386459"/>
                </a:lnTo>
                <a:cubicBezTo>
                  <a:pt x="495485" y="403095"/>
                  <a:pt x="481864" y="416485"/>
                  <a:pt x="465354" y="416485"/>
                </a:cubicBezTo>
                <a:cubicBezTo>
                  <a:pt x="448430" y="416485"/>
                  <a:pt x="434809" y="403095"/>
                  <a:pt x="434809" y="386459"/>
                </a:cubicBezTo>
                <a:lnTo>
                  <a:pt x="434809" y="371446"/>
                </a:lnTo>
                <a:cubicBezTo>
                  <a:pt x="434809" y="354810"/>
                  <a:pt x="448430" y="341420"/>
                  <a:pt x="465354" y="341420"/>
                </a:cubicBezTo>
                <a:close/>
                <a:moveTo>
                  <a:pt x="37974" y="303684"/>
                </a:moveTo>
                <a:lnTo>
                  <a:pt x="84203" y="303684"/>
                </a:lnTo>
                <a:cubicBezTo>
                  <a:pt x="88331" y="303684"/>
                  <a:pt x="91220" y="306479"/>
                  <a:pt x="91220" y="310872"/>
                </a:cubicBezTo>
                <a:cubicBezTo>
                  <a:pt x="91220" y="314465"/>
                  <a:pt x="88331" y="317660"/>
                  <a:pt x="84203" y="317660"/>
                </a:cubicBezTo>
                <a:lnTo>
                  <a:pt x="37974" y="317660"/>
                </a:lnTo>
                <a:cubicBezTo>
                  <a:pt x="33846" y="317660"/>
                  <a:pt x="30544" y="314465"/>
                  <a:pt x="30544" y="310872"/>
                </a:cubicBezTo>
                <a:cubicBezTo>
                  <a:pt x="30544" y="306479"/>
                  <a:pt x="33846" y="303684"/>
                  <a:pt x="37974" y="303684"/>
                </a:cubicBezTo>
                <a:close/>
                <a:moveTo>
                  <a:pt x="411452" y="265851"/>
                </a:moveTo>
                <a:cubicBezTo>
                  <a:pt x="402372" y="265851"/>
                  <a:pt x="395355" y="272786"/>
                  <a:pt x="395355" y="281353"/>
                </a:cubicBezTo>
                <a:lnTo>
                  <a:pt x="395355" y="296856"/>
                </a:lnTo>
                <a:cubicBezTo>
                  <a:pt x="395355" y="305423"/>
                  <a:pt x="402372" y="312358"/>
                  <a:pt x="411452" y="312358"/>
                </a:cubicBezTo>
                <a:cubicBezTo>
                  <a:pt x="420120" y="312358"/>
                  <a:pt x="427137" y="305423"/>
                  <a:pt x="427137" y="296856"/>
                </a:cubicBezTo>
                <a:lnTo>
                  <a:pt x="427137" y="281353"/>
                </a:lnTo>
                <a:cubicBezTo>
                  <a:pt x="427137" y="272786"/>
                  <a:pt x="420120" y="265851"/>
                  <a:pt x="411452" y="265851"/>
                </a:cubicBezTo>
                <a:close/>
                <a:moveTo>
                  <a:pt x="342763" y="265851"/>
                </a:moveTo>
                <a:cubicBezTo>
                  <a:pt x="334095" y="265851"/>
                  <a:pt x="327078" y="272786"/>
                  <a:pt x="327078" y="281353"/>
                </a:cubicBezTo>
                <a:lnTo>
                  <a:pt x="327078" y="296856"/>
                </a:lnTo>
                <a:cubicBezTo>
                  <a:pt x="327078" y="305423"/>
                  <a:pt x="334095" y="312358"/>
                  <a:pt x="342763" y="312358"/>
                </a:cubicBezTo>
                <a:cubicBezTo>
                  <a:pt x="351843" y="312358"/>
                  <a:pt x="358860" y="305423"/>
                  <a:pt x="358860" y="296856"/>
                </a:cubicBezTo>
                <a:lnTo>
                  <a:pt x="358860" y="281353"/>
                </a:lnTo>
                <a:cubicBezTo>
                  <a:pt x="358860" y="272786"/>
                  <a:pt x="351843" y="265851"/>
                  <a:pt x="342763" y="265851"/>
                </a:cubicBezTo>
                <a:close/>
                <a:moveTo>
                  <a:pt x="53613" y="260558"/>
                </a:moveTo>
                <a:lnTo>
                  <a:pt x="114469" y="260558"/>
                </a:lnTo>
                <a:cubicBezTo>
                  <a:pt x="118121" y="260558"/>
                  <a:pt x="121772" y="263752"/>
                  <a:pt x="121772" y="267746"/>
                </a:cubicBezTo>
                <a:cubicBezTo>
                  <a:pt x="121772" y="271339"/>
                  <a:pt x="118121" y="274534"/>
                  <a:pt x="114469" y="274534"/>
                </a:cubicBezTo>
                <a:lnTo>
                  <a:pt x="53613" y="274534"/>
                </a:lnTo>
                <a:cubicBezTo>
                  <a:pt x="49556" y="274534"/>
                  <a:pt x="46716" y="271339"/>
                  <a:pt x="46716" y="267746"/>
                </a:cubicBezTo>
                <a:cubicBezTo>
                  <a:pt x="46716" y="263752"/>
                  <a:pt x="49556" y="260558"/>
                  <a:pt x="53613" y="260558"/>
                </a:cubicBezTo>
                <a:close/>
                <a:moveTo>
                  <a:pt x="411452" y="251573"/>
                </a:moveTo>
                <a:cubicBezTo>
                  <a:pt x="427963" y="251573"/>
                  <a:pt x="441584" y="265035"/>
                  <a:pt x="441584" y="281353"/>
                </a:cubicBezTo>
                <a:lnTo>
                  <a:pt x="441584" y="296856"/>
                </a:lnTo>
                <a:cubicBezTo>
                  <a:pt x="441584" y="313582"/>
                  <a:pt x="427963" y="326636"/>
                  <a:pt x="411452" y="326636"/>
                </a:cubicBezTo>
                <a:cubicBezTo>
                  <a:pt x="394529" y="326636"/>
                  <a:pt x="380908" y="313582"/>
                  <a:pt x="380908" y="296856"/>
                </a:cubicBezTo>
                <a:lnTo>
                  <a:pt x="380908" y="281353"/>
                </a:lnTo>
                <a:cubicBezTo>
                  <a:pt x="380908" y="265035"/>
                  <a:pt x="394529" y="251573"/>
                  <a:pt x="411452" y="251573"/>
                </a:cubicBezTo>
                <a:close/>
                <a:moveTo>
                  <a:pt x="342763" y="251573"/>
                </a:moveTo>
                <a:cubicBezTo>
                  <a:pt x="359686" y="251573"/>
                  <a:pt x="373307" y="265035"/>
                  <a:pt x="373307" y="281353"/>
                </a:cubicBezTo>
                <a:lnTo>
                  <a:pt x="373307" y="296856"/>
                </a:lnTo>
                <a:cubicBezTo>
                  <a:pt x="373307" y="313582"/>
                  <a:pt x="359686" y="326636"/>
                  <a:pt x="342763" y="326636"/>
                </a:cubicBezTo>
                <a:cubicBezTo>
                  <a:pt x="326252" y="326636"/>
                  <a:pt x="312631" y="313582"/>
                  <a:pt x="312631" y="296856"/>
                </a:cubicBezTo>
                <a:lnTo>
                  <a:pt x="312631" y="281353"/>
                </a:lnTo>
                <a:cubicBezTo>
                  <a:pt x="312631" y="265035"/>
                  <a:pt x="326252" y="251573"/>
                  <a:pt x="342763" y="251573"/>
                </a:cubicBezTo>
                <a:close/>
                <a:moveTo>
                  <a:pt x="475000" y="250583"/>
                </a:moveTo>
                <a:cubicBezTo>
                  <a:pt x="477868" y="251794"/>
                  <a:pt x="479917" y="254619"/>
                  <a:pt x="479917" y="257444"/>
                </a:cubicBezTo>
                <a:lnTo>
                  <a:pt x="479917" y="310718"/>
                </a:lnTo>
                <a:lnTo>
                  <a:pt x="488113" y="310718"/>
                </a:lnTo>
                <a:cubicBezTo>
                  <a:pt x="492211" y="310718"/>
                  <a:pt x="495489" y="313947"/>
                  <a:pt x="495489" y="317982"/>
                </a:cubicBezTo>
                <a:cubicBezTo>
                  <a:pt x="495489" y="322018"/>
                  <a:pt x="492211" y="324843"/>
                  <a:pt x="488113" y="324843"/>
                </a:cubicBezTo>
                <a:lnTo>
                  <a:pt x="456149" y="324843"/>
                </a:lnTo>
                <a:cubicBezTo>
                  <a:pt x="452461" y="324843"/>
                  <a:pt x="449183" y="322018"/>
                  <a:pt x="449183" y="317982"/>
                </a:cubicBezTo>
                <a:cubicBezTo>
                  <a:pt x="449183" y="313947"/>
                  <a:pt x="452461" y="310718"/>
                  <a:pt x="456149" y="310718"/>
                </a:cubicBezTo>
                <a:lnTo>
                  <a:pt x="465575" y="310718"/>
                </a:lnTo>
                <a:lnTo>
                  <a:pt x="465575" y="281256"/>
                </a:lnTo>
                <a:lnTo>
                  <a:pt x="463526" y="284081"/>
                </a:lnTo>
                <a:cubicBezTo>
                  <a:pt x="461067" y="287310"/>
                  <a:pt x="456969" y="288117"/>
                  <a:pt x="453691" y="286099"/>
                </a:cubicBezTo>
                <a:cubicBezTo>
                  <a:pt x="450003" y="284081"/>
                  <a:pt x="449183" y="279642"/>
                  <a:pt x="451642" y="276413"/>
                </a:cubicBezTo>
                <a:lnTo>
                  <a:pt x="466804" y="253812"/>
                </a:lnTo>
                <a:cubicBezTo>
                  <a:pt x="468443" y="250987"/>
                  <a:pt x="471721" y="249776"/>
                  <a:pt x="475000" y="250583"/>
                </a:cubicBezTo>
                <a:close/>
                <a:moveTo>
                  <a:pt x="113310" y="212039"/>
                </a:moveTo>
                <a:lnTo>
                  <a:pt x="173760" y="212039"/>
                </a:lnTo>
                <a:cubicBezTo>
                  <a:pt x="177818" y="212039"/>
                  <a:pt x="181063" y="215233"/>
                  <a:pt x="181063" y="219226"/>
                </a:cubicBezTo>
                <a:cubicBezTo>
                  <a:pt x="181063" y="222820"/>
                  <a:pt x="177818" y="226015"/>
                  <a:pt x="173760" y="226015"/>
                </a:cubicBezTo>
                <a:lnTo>
                  <a:pt x="113310" y="226015"/>
                </a:lnTo>
                <a:cubicBezTo>
                  <a:pt x="109253" y="226015"/>
                  <a:pt x="106007" y="222820"/>
                  <a:pt x="106007" y="219226"/>
                </a:cubicBezTo>
                <a:cubicBezTo>
                  <a:pt x="106007" y="215233"/>
                  <a:pt x="109253" y="212039"/>
                  <a:pt x="113310" y="212039"/>
                </a:cubicBezTo>
                <a:close/>
                <a:moveTo>
                  <a:pt x="342763" y="174131"/>
                </a:moveTo>
                <a:cubicBezTo>
                  <a:pt x="334095" y="174131"/>
                  <a:pt x="327078" y="181028"/>
                  <a:pt x="327078" y="189955"/>
                </a:cubicBezTo>
                <a:lnTo>
                  <a:pt x="327078" y="204968"/>
                </a:lnTo>
                <a:cubicBezTo>
                  <a:pt x="327078" y="213895"/>
                  <a:pt x="334095" y="220793"/>
                  <a:pt x="342763" y="220793"/>
                </a:cubicBezTo>
                <a:cubicBezTo>
                  <a:pt x="351843" y="220793"/>
                  <a:pt x="358860" y="213895"/>
                  <a:pt x="358860" y="204968"/>
                </a:cubicBezTo>
                <a:lnTo>
                  <a:pt x="358860" y="189955"/>
                </a:lnTo>
                <a:cubicBezTo>
                  <a:pt x="358860" y="181028"/>
                  <a:pt x="351843" y="174131"/>
                  <a:pt x="342763" y="174131"/>
                </a:cubicBezTo>
                <a:close/>
                <a:moveTo>
                  <a:pt x="82842" y="167117"/>
                </a:moveTo>
                <a:lnTo>
                  <a:pt x="128761" y="167117"/>
                </a:lnTo>
                <a:cubicBezTo>
                  <a:pt x="132861" y="167117"/>
                  <a:pt x="136141" y="170311"/>
                  <a:pt x="136141" y="174304"/>
                </a:cubicBezTo>
                <a:cubicBezTo>
                  <a:pt x="136141" y="177898"/>
                  <a:pt x="132861" y="181093"/>
                  <a:pt x="128761" y="181093"/>
                </a:cubicBezTo>
                <a:lnTo>
                  <a:pt x="82842" y="181093"/>
                </a:lnTo>
                <a:cubicBezTo>
                  <a:pt x="79152" y="181093"/>
                  <a:pt x="75462" y="177898"/>
                  <a:pt x="75462" y="174304"/>
                </a:cubicBezTo>
                <a:cubicBezTo>
                  <a:pt x="75462" y="170311"/>
                  <a:pt x="79152" y="167117"/>
                  <a:pt x="82842" y="167117"/>
                </a:cubicBezTo>
                <a:close/>
                <a:moveTo>
                  <a:pt x="342763" y="159929"/>
                </a:moveTo>
                <a:cubicBezTo>
                  <a:pt x="359686" y="159929"/>
                  <a:pt x="373307" y="173725"/>
                  <a:pt x="373307" y="189955"/>
                </a:cubicBezTo>
                <a:lnTo>
                  <a:pt x="373307" y="204968"/>
                </a:lnTo>
                <a:cubicBezTo>
                  <a:pt x="373307" y="221604"/>
                  <a:pt x="359686" y="234994"/>
                  <a:pt x="342763" y="234994"/>
                </a:cubicBezTo>
                <a:cubicBezTo>
                  <a:pt x="326252" y="234994"/>
                  <a:pt x="312631" y="221604"/>
                  <a:pt x="312631" y="204968"/>
                </a:cubicBezTo>
                <a:lnTo>
                  <a:pt x="312631" y="189955"/>
                </a:lnTo>
                <a:cubicBezTo>
                  <a:pt x="312631" y="173725"/>
                  <a:pt x="326252" y="159929"/>
                  <a:pt x="342763" y="159929"/>
                </a:cubicBezTo>
                <a:close/>
                <a:moveTo>
                  <a:pt x="474815" y="158939"/>
                </a:moveTo>
                <a:cubicBezTo>
                  <a:pt x="478122" y="159746"/>
                  <a:pt x="480189" y="162975"/>
                  <a:pt x="480189" y="165800"/>
                </a:cubicBezTo>
                <a:lnTo>
                  <a:pt x="480189" y="219074"/>
                </a:lnTo>
                <a:lnTo>
                  <a:pt x="488044" y="219074"/>
                </a:lnTo>
                <a:cubicBezTo>
                  <a:pt x="492178" y="219074"/>
                  <a:pt x="495486" y="221899"/>
                  <a:pt x="495486" y="226338"/>
                </a:cubicBezTo>
                <a:cubicBezTo>
                  <a:pt x="495486" y="230374"/>
                  <a:pt x="492178" y="233199"/>
                  <a:pt x="488044" y="233199"/>
                </a:cubicBezTo>
                <a:lnTo>
                  <a:pt x="456625" y="233199"/>
                </a:lnTo>
                <a:cubicBezTo>
                  <a:pt x="452490" y="233199"/>
                  <a:pt x="449183" y="230374"/>
                  <a:pt x="449183" y="226338"/>
                </a:cubicBezTo>
                <a:cubicBezTo>
                  <a:pt x="449183" y="221899"/>
                  <a:pt x="452490" y="219074"/>
                  <a:pt x="456625" y="219074"/>
                </a:cubicBezTo>
                <a:lnTo>
                  <a:pt x="465720" y="219074"/>
                </a:lnTo>
                <a:lnTo>
                  <a:pt x="465720" y="189208"/>
                </a:lnTo>
                <a:lnTo>
                  <a:pt x="463653" y="192437"/>
                </a:lnTo>
                <a:cubicBezTo>
                  <a:pt x="461586" y="195666"/>
                  <a:pt x="456625" y="196473"/>
                  <a:pt x="453317" y="194455"/>
                </a:cubicBezTo>
                <a:cubicBezTo>
                  <a:pt x="450010" y="192033"/>
                  <a:pt x="449183" y="187998"/>
                  <a:pt x="451250" y="184365"/>
                </a:cubicBezTo>
                <a:lnTo>
                  <a:pt x="466960" y="161764"/>
                </a:lnTo>
                <a:cubicBezTo>
                  <a:pt x="468614" y="159343"/>
                  <a:pt x="471921" y="158132"/>
                  <a:pt x="474815" y="158939"/>
                </a:cubicBezTo>
                <a:close/>
                <a:moveTo>
                  <a:pt x="414139" y="158939"/>
                </a:moveTo>
                <a:cubicBezTo>
                  <a:pt x="417033" y="159746"/>
                  <a:pt x="419100" y="162975"/>
                  <a:pt x="419100" y="165800"/>
                </a:cubicBezTo>
                <a:lnTo>
                  <a:pt x="419100" y="219074"/>
                </a:lnTo>
                <a:lnTo>
                  <a:pt x="427368" y="219074"/>
                </a:lnTo>
                <a:cubicBezTo>
                  <a:pt x="431503" y="219074"/>
                  <a:pt x="434397" y="221899"/>
                  <a:pt x="434397" y="226338"/>
                </a:cubicBezTo>
                <a:cubicBezTo>
                  <a:pt x="434397" y="230374"/>
                  <a:pt x="431503" y="233199"/>
                  <a:pt x="427368" y="233199"/>
                </a:cubicBezTo>
                <a:lnTo>
                  <a:pt x="395535" y="233199"/>
                </a:lnTo>
                <a:cubicBezTo>
                  <a:pt x="391401" y="233199"/>
                  <a:pt x="388094" y="230374"/>
                  <a:pt x="388094" y="226338"/>
                </a:cubicBezTo>
                <a:cubicBezTo>
                  <a:pt x="388094" y="221899"/>
                  <a:pt x="391401" y="219074"/>
                  <a:pt x="395535" y="219074"/>
                </a:cubicBezTo>
                <a:lnTo>
                  <a:pt x="404631" y="219074"/>
                </a:lnTo>
                <a:lnTo>
                  <a:pt x="404631" y="189208"/>
                </a:lnTo>
                <a:lnTo>
                  <a:pt x="402563" y="192437"/>
                </a:lnTo>
                <a:cubicBezTo>
                  <a:pt x="400496" y="195666"/>
                  <a:pt x="395949" y="196473"/>
                  <a:pt x="392228" y="194455"/>
                </a:cubicBezTo>
                <a:cubicBezTo>
                  <a:pt x="389334" y="192033"/>
                  <a:pt x="388507" y="187998"/>
                  <a:pt x="390574" y="184365"/>
                </a:cubicBezTo>
                <a:lnTo>
                  <a:pt x="405871" y="161764"/>
                </a:lnTo>
                <a:cubicBezTo>
                  <a:pt x="407938" y="159343"/>
                  <a:pt x="411245" y="158132"/>
                  <a:pt x="414139" y="158939"/>
                </a:cubicBezTo>
                <a:close/>
                <a:moveTo>
                  <a:pt x="280724" y="138141"/>
                </a:moveTo>
                <a:lnTo>
                  <a:pt x="280724" y="441726"/>
                </a:lnTo>
                <a:lnTo>
                  <a:pt x="516223" y="441726"/>
                </a:lnTo>
                <a:cubicBezTo>
                  <a:pt x="522742" y="441726"/>
                  <a:pt x="533335" y="440096"/>
                  <a:pt x="533335" y="428686"/>
                </a:cubicBezTo>
                <a:lnTo>
                  <a:pt x="533335" y="138141"/>
                </a:lnTo>
                <a:close/>
                <a:moveTo>
                  <a:pt x="14260" y="138141"/>
                </a:moveTo>
                <a:lnTo>
                  <a:pt x="14260" y="428686"/>
                </a:lnTo>
                <a:cubicBezTo>
                  <a:pt x="14260" y="440096"/>
                  <a:pt x="25261" y="441726"/>
                  <a:pt x="31780" y="441726"/>
                </a:cubicBezTo>
                <a:lnTo>
                  <a:pt x="266464" y="441726"/>
                </a:lnTo>
                <a:lnTo>
                  <a:pt x="266464" y="410349"/>
                </a:lnTo>
                <a:lnTo>
                  <a:pt x="114082" y="410349"/>
                </a:lnTo>
                <a:cubicBezTo>
                  <a:pt x="110008" y="410349"/>
                  <a:pt x="106748" y="407089"/>
                  <a:pt x="106748" y="403421"/>
                </a:cubicBezTo>
                <a:cubicBezTo>
                  <a:pt x="106748" y="399346"/>
                  <a:pt x="110008" y="396086"/>
                  <a:pt x="114082" y="396086"/>
                </a:cubicBezTo>
                <a:lnTo>
                  <a:pt x="266464" y="396086"/>
                </a:lnTo>
                <a:lnTo>
                  <a:pt x="266464" y="364709"/>
                </a:lnTo>
                <a:lnTo>
                  <a:pt x="190273" y="364709"/>
                </a:lnTo>
                <a:cubicBezTo>
                  <a:pt x="186199" y="364709"/>
                  <a:pt x="182939" y="361449"/>
                  <a:pt x="182939" y="357374"/>
                </a:cubicBezTo>
                <a:cubicBezTo>
                  <a:pt x="182939" y="353707"/>
                  <a:pt x="186199" y="350039"/>
                  <a:pt x="190273" y="350039"/>
                </a:cubicBezTo>
                <a:lnTo>
                  <a:pt x="266464" y="350039"/>
                </a:lnTo>
                <a:lnTo>
                  <a:pt x="266464" y="319069"/>
                </a:lnTo>
                <a:lnTo>
                  <a:pt x="114082" y="319069"/>
                </a:lnTo>
                <a:cubicBezTo>
                  <a:pt x="110008" y="319069"/>
                  <a:pt x="106748" y="315809"/>
                  <a:pt x="106748" y="312142"/>
                </a:cubicBezTo>
                <a:cubicBezTo>
                  <a:pt x="106748" y="307660"/>
                  <a:pt x="110008" y="304807"/>
                  <a:pt x="114082" y="304807"/>
                </a:cubicBezTo>
                <a:lnTo>
                  <a:pt x="266464" y="304807"/>
                </a:lnTo>
                <a:lnTo>
                  <a:pt x="266464" y="273022"/>
                </a:lnTo>
                <a:lnTo>
                  <a:pt x="159308" y="273022"/>
                </a:lnTo>
                <a:cubicBezTo>
                  <a:pt x="155641" y="273022"/>
                  <a:pt x="152381" y="270170"/>
                  <a:pt x="152381" y="266095"/>
                </a:cubicBezTo>
                <a:cubicBezTo>
                  <a:pt x="152381" y="262020"/>
                  <a:pt x="155641" y="258760"/>
                  <a:pt x="159308" y="258760"/>
                </a:cubicBezTo>
                <a:lnTo>
                  <a:pt x="266464" y="258760"/>
                </a:lnTo>
                <a:lnTo>
                  <a:pt x="266464" y="227383"/>
                </a:lnTo>
                <a:lnTo>
                  <a:pt x="235499" y="227383"/>
                </a:lnTo>
                <a:cubicBezTo>
                  <a:pt x="231832" y="227383"/>
                  <a:pt x="228572" y="224123"/>
                  <a:pt x="228572" y="220455"/>
                </a:cubicBezTo>
                <a:cubicBezTo>
                  <a:pt x="228572" y="216380"/>
                  <a:pt x="231832" y="213120"/>
                  <a:pt x="235499" y="213120"/>
                </a:cubicBezTo>
                <a:lnTo>
                  <a:pt x="266464" y="213120"/>
                </a:lnTo>
                <a:lnTo>
                  <a:pt x="266464" y="181743"/>
                </a:lnTo>
                <a:lnTo>
                  <a:pt x="174790" y="181743"/>
                </a:lnTo>
                <a:cubicBezTo>
                  <a:pt x="171124" y="181743"/>
                  <a:pt x="167864" y="178483"/>
                  <a:pt x="167864" y="174816"/>
                </a:cubicBezTo>
                <a:cubicBezTo>
                  <a:pt x="167864" y="170741"/>
                  <a:pt x="171124" y="167481"/>
                  <a:pt x="174790" y="167481"/>
                </a:cubicBezTo>
                <a:lnTo>
                  <a:pt x="266464" y="167481"/>
                </a:lnTo>
                <a:lnTo>
                  <a:pt x="266464" y="138141"/>
                </a:lnTo>
                <a:close/>
                <a:moveTo>
                  <a:pt x="130949" y="88051"/>
                </a:moveTo>
                <a:cubicBezTo>
                  <a:pt x="136868" y="88051"/>
                  <a:pt x="141518" y="92612"/>
                  <a:pt x="141518" y="98418"/>
                </a:cubicBezTo>
                <a:cubicBezTo>
                  <a:pt x="141518" y="104223"/>
                  <a:pt x="136868" y="109199"/>
                  <a:pt x="130949" y="109199"/>
                </a:cubicBezTo>
                <a:cubicBezTo>
                  <a:pt x="125453" y="109199"/>
                  <a:pt x="120380" y="104223"/>
                  <a:pt x="120380" y="98418"/>
                </a:cubicBezTo>
                <a:cubicBezTo>
                  <a:pt x="120380" y="92612"/>
                  <a:pt x="125453" y="88051"/>
                  <a:pt x="130949" y="88051"/>
                </a:cubicBezTo>
                <a:close/>
                <a:moveTo>
                  <a:pt x="89422" y="88051"/>
                </a:moveTo>
                <a:cubicBezTo>
                  <a:pt x="95641" y="88051"/>
                  <a:pt x="100202" y="92612"/>
                  <a:pt x="100202" y="98418"/>
                </a:cubicBezTo>
                <a:cubicBezTo>
                  <a:pt x="100202" y="104223"/>
                  <a:pt x="95641" y="109199"/>
                  <a:pt x="89422" y="109199"/>
                </a:cubicBezTo>
                <a:cubicBezTo>
                  <a:pt x="84032" y="109199"/>
                  <a:pt x="79056" y="104223"/>
                  <a:pt x="79056" y="98418"/>
                </a:cubicBezTo>
                <a:cubicBezTo>
                  <a:pt x="79056" y="92612"/>
                  <a:pt x="84032" y="88051"/>
                  <a:pt x="89422" y="88051"/>
                </a:cubicBezTo>
                <a:close/>
                <a:moveTo>
                  <a:pt x="48300" y="88051"/>
                </a:moveTo>
                <a:cubicBezTo>
                  <a:pt x="54219" y="88051"/>
                  <a:pt x="58869" y="92612"/>
                  <a:pt x="58869" y="98418"/>
                </a:cubicBezTo>
                <a:cubicBezTo>
                  <a:pt x="58869" y="104223"/>
                  <a:pt x="54219" y="109199"/>
                  <a:pt x="48300" y="109199"/>
                </a:cubicBezTo>
                <a:cubicBezTo>
                  <a:pt x="42381" y="109199"/>
                  <a:pt x="37731" y="104223"/>
                  <a:pt x="37731" y="98418"/>
                </a:cubicBezTo>
                <a:cubicBezTo>
                  <a:pt x="37731" y="92612"/>
                  <a:pt x="42381" y="88051"/>
                  <a:pt x="48300" y="88051"/>
                </a:cubicBezTo>
                <a:close/>
                <a:moveTo>
                  <a:pt x="280724" y="74979"/>
                </a:moveTo>
                <a:lnTo>
                  <a:pt x="280724" y="123879"/>
                </a:lnTo>
                <a:lnTo>
                  <a:pt x="533335" y="123879"/>
                </a:lnTo>
                <a:lnTo>
                  <a:pt x="533335" y="92909"/>
                </a:lnTo>
                <a:cubicBezTo>
                  <a:pt x="533335" y="83537"/>
                  <a:pt x="525594" y="74979"/>
                  <a:pt x="516223" y="74979"/>
                </a:cubicBezTo>
                <a:close/>
                <a:moveTo>
                  <a:pt x="31780" y="74979"/>
                </a:moveTo>
                <a:cubicBezTo>
                  <a:pt x="22409" y="74979"/>
                  <a:pt x="14260" y="83537"/>
                  <a:pt x="14260" y="92909"/>
                </a:cubicBezTo>
                <a:lnTo>
                  <a:pt x="14260" y="123879"/>
                </a:lnTo>
                <a:lnTo>
                  <a:pt x="266464" y="123879"/>
                </a:lnTo>
                <a:lnTo>
                  <a:pt x="266464" y="74979"/>
                </a:lnTo>
                <a:close/>
                <a:moveTo>
                  <a:pt x="273798" y="0"/>
                </a:moveTo>
                <a:cubicBezTo>
                  <a:pt x="277872" y="0"/>
                  <a:pt x="280724" y="3260"/>
                  <a:pt x="280724" y="7335"/>
                </a:cubicBezTo>
                <a:lnTo>
                  <a:pt x="280724" y="60717"/>
                </a:lnTo>
                <a:lnTo>
                  <a:pt x="516223" y="60717"/>
                </a:lnTo>
                <a:cubicBezTo>
                  <a:pt x="533335" y="60717"/>
                  <a:pt x="547596" y="75387"/>
                  <a:pt x="547596" y="92909"/>
                </a:cubicBezTo>
                <a:lnTo>
                  <a:pt x="547596" y="428686"/>
                </a:lnTo>
                <a:cubicBezTo>
                  <a:pt x="547596" y="445393"/>
                  <a:pt x="535373" y="455988"/>
                  <a:pt x="516223" y="455988"/>
                </a:cubicBezTo>
                <a:lnTo>
                  <a:pt x="280724" y="455988"/>
                </a:lnTo>
                <a:lnTo>
                  <a:pt x="280724" y="509778"/>
                </a:lnTo>
                <a:cubicBezTo>
                  <a:pt x="280724" y="513853"/>
                  <a:pt x="277872" y="517113"/>
                  <a:pt x="273798" y="517113"/>
                </a:cubicBezTo>
                <a:cubicBezTo>
                  <a:pt x="270131" y="517113"/>
                  <a:pt x="266464" y="513853"/>
                  <a:pt x="266464" y="509778"/>
                </a:cubicBezTo>
                <a:lnTo>
                  <a:pt x="266464" y="455988"/>
                </a:lnTo>
                <a:lnTo>
                  <a:pt x="31780" y="455988"/>
                </a:lnTo>
                <a:cubicBezTo>
                  <a:pt x="12631" y="455988"/>
                  <a:pt x="0" y="445393"/>
                  <a:pt x="0" y="428686"/>
                </a:cubicBezTo>
                <a:lnTo>
                  <a:pt x="0" y="92909"/>
                </a:lnTo>
                <a:cubicBezTo>
                  <a:pt x="0" y="75387"/>
                  <a:pt x="14260" y="60717"/>
                  <a:pt x="31780" y="60717"/>
                </a:cubicBezTo>
                <a:lnTo>
                  <a:pt x="266464" y="60717"/>
                </a:lnTo>
                <a:lnTo>
                  <a:pt x="266464" y="7335"/>
                </a:lnTo>
                <a:cubicBezTo>
                  <a:pt x="266464" y="3260"/>
                  <a:pt x="270131" y="0"/>
                  <a:pt x="2737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A5BD2D89-B5FF-B2DB-4A4A-317034FEF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411" y="2039190"/>
            <a:ext cx="1011417" cy="848164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FB1E4F74-50F1-7743-1A5F-0FD22B321557}"/>
              </a:ext>
            </a:extLst>
          </p:cNvPr>
          <p:cNvSpPr txBox="1"/>
          <p:nvPr/>
        </p:nvSpPr>
        <p:spPr>
          <a:xfrm>
            <a:off x="7818568" y="13213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8614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 in the upstream 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5E0B762-26BD-EF69-8437-FF10783D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704850"/>
            <a:ext cx="2863850" cy="9144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E5EA77-B6E0-8BA5-A019-CB3F9C92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2609851"/>
            <a:ext cx="2863850" cy="914400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F77E2B1-306C-DE54-DBBE-E5E3872C8BD6}"/>
              </a:ext>
            </a:extLst>
          </p:cNvPr>
          <p:cNvCxnSpPr>
            <a:cxnSpLocks/>
          </p:cNvCxnSpPr>
          <p:nvPr/>
        </p:nvCxnSpPr>
        <p:spPr>
          <a:xfrm>
            <a:off x="5842000" y="1790700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448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Change in the upstream 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5E0B762-26BD-EF69-8437-FF10783D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704850"/>
            <a:ext cx="2863850" cy="9144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2E5EA77-B6E0-8BA5-A019-CB3F9C92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2609851"/>
            <a:ext cx="2863850" cy="914400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F77E2B1-306C-DE54-DBBE-E5E3872C8BD6}"/>
              </a:ext>
            </a:extLst>
          </p:cNvPr>
          <p:cNvCxnSpPr>
            <a:cxnSpLocks/>
          </p:cNvCxnSpPr>
          <p:nvPr/>
        </p:nvCxnSpPr>
        <p:spPr>
          <a:xfrm>
            <a:off x="5842000" y="1790700"/>
            <a:ext cx="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F153F79-4983-E492-E88F-75E19019F635}"/>
              </a:ext>
            </a:extLst>
          </p:cNvPr>
          <p:cNvSpPr txBox="1"/>
          <p:nvPr/>
        </p:nvSpPr>
        <p:spPr>
          <a:xfrm>
            <a:off x="5187814" y="3663723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 sz="1400">
                <a:solidFill>
                  <a:srgbClr val="C00000"/>
                </a:solidFill>
              </a:rPr>
              <a:t>Customer age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6016DA5-4DDA-5AE2-1C3A-AFA16AC6880C}"/>
              </a:ext>
            </a:extLst>
          </p:cNvPr>
          <p:cNvSpPr txBox="1"/>
          <p:nvPr/>
        </p:nvSpPr>
        <p:spPr>
          <a:xfrm>
            <a:off x="2875702" y="1652885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pl-PL" sz="1400">
                <a:solidFill>
                  <a:srgbClr val="C00000"/>
                </a:solidFill>
              </a:rPr>
              <a:t>Customer behavior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82A844D-2E0C-E233-B3CC-509885EDC3B5}"/>
              </a:ext>
            </a:extLst>
          </p:cNvPr>
          <p:cNvSpPr txBox="1"/>
          <p:nvPr/>
        </p:nvSpPr>
        <p:spPr>
          <a:xfrm>
            <a:off x="7270614" y="3556002"/>
            <a:ext cx="15167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pl-PL" sz="1400">
                <a:solidFill>
                  <a:srgbClr val="C00000"/>
                </a:solidFill>
              </a:rPr>
              <a:t>Product </a:t>
            </a:r>
            <a:br>
              <a:rPr lang="pl-PL" sz="1400">
                <a:solidFill>
                  <a:srgbClr val="C00000"/>
                </a:solidFill>
              </a:rPr>
            </a:br>
            <a:r>
              <a:rPr lang="pl-PL" sz="1400">
                <a:solidFill>
                  <a:srgbClr val="C00000"/>
                </a:solidFill>
              </a:rPr>
              <a:t>recommendation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143D633-FEE1-4BD4-0F07-DCA01506373F}"/>
              </a:ext>
            </a:extLst>
          </p:cNvPr>
          <p:cNvGrpSpPr/>
          <p:nvPr/>
        </p:nvGrpSpPr>
        <p:grpSpPr>
          <a:xfrm>
            <a:off x="482490" y="3067051"/>
            <a:ext cx="2576507" cy="1384663"/>
            <a:chOff x="482490" y="3067051"/>
            <a:chExt cx="2576507" cy="1384663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4CABF6E3-D76F-D0C5-A61D-81F28DD30DAD}"/>
                </a:ext>
              </a:extLst>
            </p:cNvPr>
            <p:cNvSpPr/>
            <p:nvPr/>
          </p:nvSpPr>
          <p:spPr>
            <a:xfrm>
              <a:off x="568346" y="3067051"/>
              <a:ext cx="2490651" cy="1384663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>
                  <a:solidFill>
                    <a:schemeClr val="tx1"/>
                  </a:solidFill>
                </a:rPr>
                <a:t>One day, „customer age” modeling team fixes the model, and…</a:t>
              </a:r>
              <a:endParaRPr lang="pl-PL" sz="1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8" name="Łącznik prosty 7">
              <a:extLst>
                <a:ext uri="{FF2B5EF4-FFF2-40B4-BE49-F238E27FC236}">
                  <a16:creationId xmlns:a16="http://schemas.microsoft.com/office/drawing/2014/main" id="{31834BE7-62C2-1AD8-E817-855A1062A1BB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375954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63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F4D8-A2A1-B0C4-3EEE-6BFB4AAE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Let’s simulate some data skew…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C4004EE-BD8E-1683-2DBD-9B9A826A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94" y="1249192"/>
            <a:ext cx="3602411" cy="368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98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F4D8-A2A1-B0C4-3EEE-6BFB4AAE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TensorFlow eXtended (TFX)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B1F0775-F2BF-E32A-4C75-BA538521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064"/>
            <a:ext cx="7772400" cy="33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09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4F4D8-A2A1-B0C4-3EEE-6BFB4AAE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TensorFlow Data Validation (TFDV)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71CB8CE-50E1-1183-0626-645DFAD3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3229"/>
            <a:ext cx="7772400" cy="36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35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Detect distribution skew between training, testing, validation and serving data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FCAFA7E-E4E2-ABBD-98BF-A7A53E9AFA5C}"/>
              </a:ext>
            </a:extLst>
          </p:cNvPr>
          <p:cNvSpPr/>
          <p:nvPr/>
        </p:nvSpPr>
        <p:spPr>
          <a:xfrm>
            <a:off x="3548543" y="1867075"/>
            <a:ext cx="1023457" cy="430133"/>
          </a:xfrm>
          <a:prstGeom prst="rect">
            <a:avLst/>
          </a:prstGeom>
          <a:solidFill>
            <a:srgbClr val="C00000">
              <a:alpha val="99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</a:rPr>
              <a:t>Data distribution</a:t>
            </a:r>
            <a:br>
              <a:rPr lang="pl-PL" sz="900">
                <a:solidFill>
                  <a:schemeClr val="tx1"/>
                </a:solidFill>
              </a:rPr>
            </a:br>
            <a:r>
              <a:rPr lang="pl-PL" sz="900" b="1">
                <a:solidFill>
                  <a:schemeClr val="tx1"/>
                </a:solidFill>
              </a:rPr>
              <a:t>in training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02AB46C4-4084-4C17-237F-1A570252088F}"/>
              </a:ext>
            </a:extLst>
          </p:cNvPr>
          <p:cNvSpPr/>
          <p:nvPr/>
        </p:nvSpPr>
        <p:spPr>
          <a:xfrm>
            <a:off x="4756746" y="1867075"/>
            <a:ext cx="1191235" cy="430133"/>
          </a:xfrm>
          <a:prstGeom prst="rect">
            <a:avLst/>
          </a:prstGeom>
          <a:solidFill>
            <a:srgbClr val="C00000">
              <a:alpha val="99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</a:rPr>
              <a:t>Data distribution</a:t>
            </a:r>
            <a:br>
              <a:rPr lang="pl-PL" sz="900">
                <a:solidFill>
                  <a:schemeClr val="tx1"/>
                </a:solidFill>
              </a:rPr>
            </a:br>
            <a:r>
              <a:rPr lang="pl-PL" sz="900" b="1">
                <a:solidFill>
                  <a:schemeClr val="tx1"/>
                </a:solidFill>
              </a:rPr>
              <a:t>in testing data splits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FAC39F4B-B60E-15CE-D419-67255412F421}"/>
              </a:ext>
            </a:extLst>
          </p:cNvPr>
          <p:cNvSpPr/>
          <p:nvPr/>
        </p:nvSpPr>
        <p:spPr>
          <a:xfrm>
            <a:off x="6132727" y="1867075"/>
            <a:ext cx="1191235" cy="430133"/>
          </a:xfrm>
          <a:prstGeom prst="rect">
            <a:avLst/>
          </a:prstGeom>
          <a:solidFill>
            <a:srgbClr val="C00000">
              <a:alpha val="99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</a:rPr>
              <a:t>Data distribution</a:t>
            </a:r>
            <a:br>
              <a:rPr lang="pl-PL" sz="900">
                <a:solidFill>
                  <a:schemeClr val="tx1"/>
                </a:solidFill>
              </a:rPr>
            </a:br>
            <a:r>
              <a:rPr lang="pl-PL" sz="900" b="1">
                <a:solidFill>
                  <a:schemeClr val="tx1"/>
                </a:solidFill>
              </a:rPr>
              <a:t>in validation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724D2429-00BA-2585-D2F2-8D2E87E52306}"/>
              </a:ext>
            </a:extLst>
          </p:cNvPr>
          <p:cNvSpPr/>
          <p:nvPr/>
        </p:nvSpPr>
        <p:spPr>
          <a:xfrm>
            <a:off x="7508707" y="1867075"/>
            <a:ext cx="1191235" cy="430133"/>
          </a:xfrm>
          <a:prstGeom prst="rect">
            <a:avLst/>
          </a:prstGeom>
          <a:solidFill>
            <a:srgbClr val="C00000">
              <a:alpha val="99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</a:rPr>
              <a:t>Data distribution</a:t>
            </a:r>
            <a:br>
              <a:rPr lang="pl-PL" sz="900">
                <a:solidFill>
                  <a:schemeClr val="tx1"/>
                </a:solidFill>
              </a:rPr>
            </a:br>
            <a:r>
              <a:rPr lang="pl-PL" sz="900" b="1">
                <a:solidFill>
                  <a:schemeClr val="tx1"/>
                </a:solidFill>
              </a:rPr>
              <a:t>in serving</a:t>
            </a:r>
          </a:p>
        </p:txBody>
      </p:sp>
      <p:grpSp>
        <p:nvGrpSpPr>
          <p:cNvPr id="24" name="Grupa 23">
            <a:extLst>
              <a:ext uri="{FF2B5EF4-FFF2-40B4-BE49-F238E27FC236}">
                <a16:creationId xmlns:a16="http://schemas.microsoft.com/office/drawing/2014/main" id="{EAE74EF1-1684-3E82-7C86-EAFA4E498641}"/>
              </a:ext>
            </a:extLst>
          </p:cNvPr>
          <p:cNvGrpSpPr/>
          <p:nvPr/>
        </p:nvGrpSpPr>
        <p:grpSpPr>
          <a:xfrm>
            <a:off x="4337109" y="2344035"/>
            <a:ext cx="620786" cy="566945"/>
            <a:chOff x="4261607" y="3124211"/>
            <a:chExt cx="620786" cy="566945"/>
          </a:xfrm>
        </p:grpSpPr>
        <p:sp>
          <p:nvSpPr>
            <p:cNvPr id="17" name="Prostokąt zaokrąglony 16">
              <a:extLst>
                <a:ext uri="{FF2B5EF4-FFF2-40B4-BE49-F238E27FC236}">
                  <a16:creationId xmlns:a16="http://schemas.microsoft.com/office/drawing/2014/main" id="{340DCB06-79D5-D5EF-3CDF-C53F4D39AD0A}"/>
                </a:ext>
              </a:extLst>
            </p:cNvPr>
            <p:cNvSpPr/>
            <p:nvPr/>
          </p:nvSpPr>
          <p:spPr>
            <a:xfrm>
              <a:off x="4261607" y="3431097"/>
              <a:ext cx="620786" cy="26005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/>
                <a:t>skew</a:t>
              </a:r>
            </a:p>
          </p:txBody>
        </p: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06809DAA-604A-6F0D-BEFF-641B600BC7DD}"/>
                </a:ext>
              </a:extLst>
            </p:cNvPr>
            <p:cNvCxnSpPr>
              <a:stCxn id="17" idx="0"/>
            </p:cNvCxnSpPr>
            <p:nvPr/>
          </p:nvCxnSpPr>
          <p:spPr>
            <a:xfrm flipV="1">
              <a:off x="4572000" y="3124211"/>
              <a:ext cx="0" cy="3068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E6296092-F8D4-5B7E-D32A-3B6A30EF04EA}"/>
              </a:ext>
            </a:extLst>
          </p:cNvPr>
          <p:cNvGrpSpPr/>
          <p:nvPr/>
        </p:nvGrpSpPr>
        <p:grpSpPr>
          <a:xfrm>
            <a:off x="5721571" y="2355930"/>
            <a:ext cx="620786" cy="566945"/>
            <a:chOff x="4261607" y="3124211"/>
            <a:chExt cx="620786" cy="566945"/>
          </a:xfrm>
        </p:grpSpPr>
        <p:sp>
          <p:nvSpPr>
            <p:cNvPr id="26" name="Prostokąt zaokrąglony 25">
              <a:extLst>
                <a:ext uri="{FF2B5EF4-FFF2-40B4-BE49-F238E27FC236}">
                  <a16:creationId xmlns:a16="http://schemas.microsoft.com/office/drawing/2014/main" id="{BAA1FF7A-AA77-9ADB-A0BA-1AD308464AED}"/>
                </a:ext>
              </a:extLst>
            </p:cNvPr>
            <p:cNvSpPr/>
            <p:nvPr/>
          </p:nvSpPr>
          <p:spPr>
            <a:xfrm>
              <a:off x="4261607" y="3431097"/>
              <a:ext cx="620786" cy="26005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/>
                <a:t>skew</a:t>
              </a:r>
            </a:p>
          </p:txBody>
        </p:sp>
        <p:cxnSp>
          <p:nvCxnSpPr>
            <p:cNvPr id="27" name="Łącznik prosty ze strzałką 26">
              <a:extLst>
                <a:ext uri="{FF2B5EF4-FFF2-40B4-BE49-F238E27FC236}">
                  <a16:creationId xmlns:a16="http://schemas.microsoft.com/office/drawing/2014/main" id="{78CAA4A6-E017-D1AD-0A01-D0F633195BFB}"/>
                </a:ext>
              </a:extLst>
            </p:cNvPr>
            <p:cNvCxnSpPr>
              <a:stCxn id="26" idx="0"/>
            </p:cNvCxnSpPr>
            <p:nvPr/>
          </p:nvCxnSpPr>
          <p:spPr>
            <a:xfrm flipV="1">
              <a:off x="4572000" y="3124211"/>
              <a:ext cx="0" cy="3068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8E114984-06C0-EB05-D512-9C6DE623A252}"/>
              </a:ext>
            </a:extLst>
          </p:cNvPr>
          <p:cNvGrpSpPr/>
          <p:nvPr/>
        </p:nvGrpSpPr>
        <p:grpSpPr>
          <a:xfrm>
            <a:off x="7106033" y="2344035"/>
            <a:ext cx="620786" cy="566945"/>
            <a:chOff x="4261607" y="3124211"/>
            <a:chExt cx="620786" cy="566945"/>
          </a:xfrm>
        </p:grpSpPr>
        <p:sp>
          <p:nvSpPr>
            <p:cNvPr id="29" name="Prostokąt zaokrąglony 28">
              <a:extLst>
                <a:ext uri="{FF2B5EF4-FFF2-40B4-BE49-F238E27FC236}">
                  <a16:creationId xmlns:a16="http://schemas.microsoft.com/office/drawing/2014/main" id="{28DD1343-E969-3F7B-065A-3D6FCA4FEE0D}"/>
                </a:ext>
              </a:extLst>
            </p:cNvPr>
            <p:cNvSpPr/>
            <p:nvPr/>
          </p:nvSpPr>
          <p:spPr>
            <a:xfrm>
              <a:off x="4261607" y="3431097"/>
              <a:ext cx="620786" cy="260059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/>
                <a:t>skew</a:t>
              </a:r>
            </a:p>
          </p:txBody>
        </p:sp>
        <p:cxnSp>
          <p:nvCxnSpPr>
            <p:cNvPr id="30" name="Łącznik prosty ze strzałką 29">
              <a:extLst>
                <a:ext uri="{FF2B5EF4-FFF2-40B4-BE49-F238E27FC236}">
                  <a16:creationId xmlns:a16="http://schemas.microsoft.com/office/drawing/2014/main" id="{31892221-7D72-8574-02DB-ECE4EF6E0395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4572000" y="3124211"/>
              <a:ext cx="0" cy="30688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119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CE69BDE6-221C-E77C-7129-2E28304AED21}"/>
              </a:ext>
            </a:extLst>
          </p:cNvPr>
          <p:cNvGrpSpPr/>
          <p:nvPr/>
        </p:nvGrpSpPr>
        <p:grpSpPr>
          <a:xfrm>
            <a:off x="795875" y="198512"/>
            <a:ext cx="4331670" cy="1790892"/>
            <a:chOff x="795875" y="198512"/>
            <a:chExt cx="4331670" cy="1790892"/>
          </a:xfrm>
        </p:grpSpPr>
        <p:sp>
          <p:nvSpPr>
            <p:cNvPr id="78" name="pole tekstowe 77">
              <a:extLst>
                <a:ext uri="{FF2B5EF4-FFF2-40B4-BE49-F238E27FC236}">
                  <a16:creationId xmlns:a16="http://schemas.microsoft.com/office/drawing/2014/main" id="{2B54199B-A7EC-BFAD-4F08-7B060DAD92C7}"/>
                </a:ext>
              </a:extLst>
            </p:cNvPr>
            <p:cNvSpPr txBox="1"/>
            <p:nvPr/>
          </p:nvSpPr>
          <p:spPr>
            <a:xfrm>
              <a:off x="795875" y="198512"/>
              <a:ext cx="29786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experimentation and development</a:t>
              </a: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CC15AD44-F56E-62BB-7F08-E30249728F1D}"/>
                </a:ext>
              </a:extLst>
            </p:cNvPr>
            <p:cNvSpPr/>
            <p:nvPr/>
          </p:nvSpPr>
          <p:spPr>
            <a:xfrm>
              <a:off x="860201" y="506316"/>
              <a:ext cx="4267344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7" name="Obraz 26">
            <a:extLst>
              <a:ext uri="{FF2B5EF4-FFF2-40B4-BE49-F238E27FC236}">
                <a16:creationId xmlns:a16="http://schemas.microsoft.com/office/drawing/2014/main" id="{9D09863A-AE2E-15D1-5E7F-77556B71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8" y="502572"/>
            <a:ext cx="4525472" cy="1483088"/>
          </a:xfrm>
          <a:prstGeom prst="rect">
            <a:avLst/>
          </a:prstGeom>
        </p:spPr>
      </p:pic>
      <p:grpSp>
        <p:nvGrpSpPr>
          <p:cNvPr id="26" name="Grupa 25">
            <a:extLst>
              <a:ext uri="{FF2B5EF4-FFF2-40B4-BE49-F238E27FC236}">
                <a16:creationId xmlns:a16="http://schemas.microsoft.com/office/drawing/2014/main" id="{4BC2B988-7F84-3F90-7EA3-A106AB8C1235}"/>
              </a:ext>
            </a:extLst>
          </p:cNvPr>
          <p:cNvGrpSpPr/>
          <p:nvPr/>
        </p:nvGrpSpPr>
        <p:grpSpPr>
          <a:xfrm>
            <a:off x="5135166" y="502572"/>
            <a:ext cx="3166947" cy="1483088"/>
            <a:chOff x="5135166" y="502572"/>
            <a:chExt cx="3166947" cy="1483088"/>
          </a:xfrm>
        </p:grpSpPr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689F6822-6BCB-6D1D-84E6-6152116AD99F}"/>
                </a:ext>
              </a:extLst>
            </p:cNvPr>
            <p:cNvSpPr/>
            <p:nvPr/>
          </p:nvSpPr>
          <p:spPr>
            <a:xfrm>
              <a:off x="5135166" y="502572"/>
              <a:ext cx="3166947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B6037BB3-4CB5-FD2A-9B85-25869EC1EDBB}"/>
                </a:ext>
              </a:extLst>
            </p:cNvPr>
            <p:cNvSpPr txBox="1"/>
            <p:nvPr/>
          </p:nvSpPr>
          <p:spPr>
            <a:xfrm>
              <a:off x="5135166" y="502572"/>
              <a:ext cx="618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CI/CD</a:t>
              </a: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3492114A-6173-C525-09CD-08CB9B80DF17}"/>
              </a:ext>
            </a:extLst>
          </p:cNvPr>
          <p:cNvGrpSpPr/>
          <p:nvPr/>
        </p:nvGrpSpPr>
        <p:grpSpPr>
          <a:xfrm>
            <a:off x="5370890" y="832763"/>
            <a:ext cx="2687878" cy="912216"/>
            <a:chOff x="5370890" y="832763"/>
            <a:chExt cx="2687878" cy="912216"/>
          </a:xfrm>
        </p:grpSpPr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CB21E2B8-1273-59BF-CE38-A66B1F02D733}"/>
                </a:ext>
              </a:extLst>
            </p:cNvPr>
            <p:cNvSpPr/>
            <p:nvPr/>
          </p:nvSpPr>
          <p:spPr>
            <a:xfrm>
              <a:off x="5667622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Pipeline building </a:t>
              </a:r>
              <a:b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and testing</a:t>
              </a:r>
            </a:p>
          </p:txBody>
        </p:sp>
        <p:cxnSp>
          <p:nvCxnSpPr>
            <p:cNvPr id="31" name="Łącznik prosty ze strzałką 30">
              <a:extLst>
                <a:ext uri="{FF2B5EF4-FFF2-40B4-BE49-F238E27FC236}">
                  <a16:creationId xmlns:a16="http://schemas.microsoft.com/office/drawing/2014/main" id="{06E97639-97E3-68B9-9986-2EEFAB293A93}"/>
                </a:ext>
              </a:extLst>
            </p:cNvPr>
            <p:cNvCxnSpPr>
              <a:cxnSpLocks/>
            </p:cNvCxnSpPr>
            <p:nvPr/>
          </p:nvCxnSpPr>
          <p:spPr>
            <a:xfrm>
              <a:off x="5370890" y="944880"/>
              <a:ext cx="29673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59CB1E45-1D18-B0E1-A2BE-F8481B48D4FB}"/>
                </a:ext>
              </a:extLst>
            </p:cNvPr>
            <p:cNvSpPr/>
            <p:nvPr/>
          </p:nvSpPr>
          <p:spPr>
            <a:xfrm>
              <a:off x="7007751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Packages</a:t>
              </a:r>
            </a:p>
          </p:txBody>
        </p:sp>
        <p:cxnSp>
          <p:nvCxnSpPr>
            <p:cNvPr id="35" name="Łącznik prosty ze strzałką 34">
              <a:extLst>
                <a:ext uri="{FF2B5EF4-FFF2-40B4-BE49-F238E27FC236}">
                  <a16:creationId xmlns:a16="http://schemas.microsoft.com/office/drawing/2014/main" id="{A98D0DC3-B00E-C13D-E97E-D5ABA6CC8ED3}"/>
                </a:ext>
              </a:extLst>
            </p:cNvPr>
            <p:cNvCxnSpPr>
              <a:cxnSpLocks/>
              <a:stCxn id="30" idx="3"/>
              <a:endCxn id="34" idx="1"/>
            </p:cNvCxnSpPr>
            <p:nvPr/>
          </p:nvCxnSpPr>
          <p:spPr>
            <a:xfrm>
              <a:off x="6718639" y="963568"/>
              <a:ext cx="28911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rostokąt 39">
              <a:extLst>
                <a:ext uri="{FF2B5EF4-FFF2-40B4-BE49-F238E27FC236}">
                  <a16:creationId xmlns:a16="http://schemas.microsoft.com/office/drawing/2014/main" id="{CC250280-2A04-EA2B-7C95-A46A50FD7B33}"/>
                </a:ext>
              </a:extLst>
            </p:cNvPr>
            <p:cNvSpPr/>
            <p:nvPr/>
          </p:nvSpPr>
          <p:spPr>
            <a:xfrm>
              <a:off x="7007751" y="1409210"/>
              <a:ext cx="1051017" cy="33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CD Pipeline Deployment</a:t>
              </a:r>
            </a:p>
          </p:txBody>
        </p:sp>
        <p:cxnSp>
          <p:nvCxnSpPr>
            <p:cNvPr id="41" name="Łącznik prosty ze strzałką 40">
              <a:extLst>
                <a:ext uri="{FF2B5EF4-FFF2-40B4-BE49-F238E27FC236}">
                  <a16:creationId xmlns:a16="http://schemas.microsoft.com/office/drawing/2014/main" id="{32247B21-FF62-CFCC-5A93-B1371A68FC21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7533260" y="1094373"/>
              <a:ext cx="0" cy="31483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Walec 46">
            <a:extLst>
              <a:ext uri="{FF2B5EF4-FFF2-40B4-BE49-F238E27FC236}">
                <a16:creationId xmlns:a16="http://schemas.microsoft.com/office/drawing/2014/main" id="{2CAF2A31-D449-A2F0-5E99-81982FBFB0DE}"/>
              </a:ext>
            </a:extLst>
          </p:cNvPr>
          <p:cNvSpPr/>
          <p:nvPr/>
        </p:nvSpPr>
        <p:spPr>
          <a:xfrm>
            <a:off x="4396329" y="2977124"/>
            <a:ext cx="544513" cy="518619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  <a:latin typeface="Franklin Gothic Book" panose="020B0503020102020204" pitchFamily="34" charset="0"/>
              </a:rPr>
              <a:t>Model repo</a:t>
            </a:r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55A0D429-DD79-62E5-E8AC-37F278CD7021}"/>
              </a:ext>
            </a:extLst>
          </p:cNvPr>
          <p:cNvGrpSpPr/>
          <p:nvPr/>
        </p:nvGrpSpPr>
        <p:grpSpPr>
          <a:xfrm>
            <a:off x="847371" y="2484570"/>
            <a:ext cx="3329832" cy="1892844"/>
            <a:chOff x="847371" y="2484570"/>
            <a:chExt cx="3329832" cy="1892844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9AC2A39B-FFCD-2BA7-26E7-D5FEA230E4DB}"/>
                </a:ext>
              </a:extLst>
            </p:cNvPr>
            <p:cNvSpPr/>
            <p:nvPr/>
          </p:nvSpPr>
          <p:spPr>
            <a:xfrm>
              <a:off x="853039" y="2484570"/>
              <a:ext cx="3324164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C042E6EF-0D16-8A3D-7389-FB7F2DE719D3}"/>
                </a:ext>
              </a:extLst>
            </p:cNvPr>
            <p:cNvSpPr txBox="1"/>
            <p:nvPr/>
          </p:nvSpPr>
          <p:spPr>
            <a:xfrm>
              <a:off x="847371" y="2491171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update cycle</a:t>
              </a:r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01E45321-3F82-264A-D0EF-3460A7178DF1}"/>
              </a:ext>
            </a:extLst>
          </p:cNvPr>
          <p:cNvGrpSpPr/>
          <p:nvPr/>
        </p:nvGrpSpPr>
        <p:grpSpPr>
          <a:xfrm>
            <a:off x="5135166" y="2484570"/>
            <a:ext cx="3137607" cy="1902010"/>
            <a:chOff x="5135166" y="2484570"/>
            <a:chExt cx="3137607" cy="1902010"/>
          </a:xfrm>
        </p:grpSpPr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AA11A3CA-1BC2-0834-25E5-0999E7FFD3EA}"/>
                </a:ext>
              </a:extLst>
            </p:cNvPr>
            <p:cNvSpPr/>
            <p:nvPr/>
          </p:nvSpPr>
          <p:spPr>
            <a:xfrm>
              <a:off x="5135166" y="2493736"/>
              <a:ext cx="3137607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pole tekstowe 49">
              <a:extLst>
                <a:ext uri="{FF2B5EF4-FFF2-40B4-BE49-F238E27FC236}">
                  <a16:creationId xmlns:a16="http://schemas.microsoft.com/office/drawing/2014/main" id="{7ABCDDC7-6DA6-0047-6214-221E261E0C73}"/>
                </a:ext>
              </a:extLst>
            </p:cNvPr>
            <p:cNvSpPr txBox="1"/>
            <p:nvPr/>
          </p:nvSpPr>
          <p:spPr>
            <a:xfrm>
              <a:off x="5135166" y="2484570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serving</a:t>
              </a:r>
            </a:p>
          </p:txBody>
        </p:sp>
      </p:grpSp>
      <p:pic>
        <p:nvPicPr>
          <p:cNvPr id="51" name="Obraz 50">
            <a:extLst>
              <a:ext uri="{FF2B5EF4-FFF2-40B4-BE49-F238E27FC236}">
                <a16:creationId xmlns:a16="http://schemas.microsoft.com/office/drawing/2014/main" id="{2FF57983-E0A5-2A9B-658F-AB9EC01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70" y="2933759"/>
            <a:ext cx="2227580" cy="620110"/>
          </a:xfrm>
          <a:prstGeom prst="rect">
            <a:avLst/>
          </a:prstGeom>
        </p:spPr>
      </p:pic>
      <p:cxnSp>
        <p:nvCxnSpPr>
          <p:cNvPr id="52" name="Łącznik prosty ze strzałką 51">
            <a:extLst>
              <a:ext uri="{FF2B5EF4-FFF2-40B4-BE49-F238E27FC236}">
                <a16:creationId xmlns:a16="http://schemas.microsoft.com/office/drawing/2014/main" id="{081F48B8-B6D6-C374-BC9A-6526B803598C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3531850" y="3236434"/>
            <a:ext cx="864479" cy="738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a 23">
            <a:extLst>
              <a:ext uri="{FF2B5EF4-FFF2-40B4-BE49-F238E27FC236}">
                <a16:creationId xmlns:a16="http://schemas.microsoft.com/office/drawing/2014/main" id="{38E68B29-29E9-001C-1454-75DEDE928600}"/>
              </a:ext>
            </a:extLst>
          </p:cNvPr>
          <p:cNvGrpSpPr/>
          <p:nvPr/>
        </p:nvGrpSpPr>
        <p:grpSpPr>
          <a:xfrm>
            <a:off x="5370890" y="2808628"/>
            <a:ext cx="2542533" cy="1082652"/>
            <a:chOff x="5370890" y="2808628"/>
            <a:chExt cx="2542533" cy="1082652"/>
          </a:xfrm>
        </p:grpSpPr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0CA93789-2A43-CD9A-6313-CAF797FAAB11}"/>
                </a:ext>
              </a:extLst>
            </p:cNvPr>
            <p:cNvSpPr/>
            <p:nvPr/>
          </p:nvSpPr>
          <p:spPr>
            <a:xfrm>
              <a:off x="5370890" y="2808628"/>
              <a:ext cx="2542533" cy="1082652"/>
            </a:xfrm>
            <a:prstGeom prst="rect">
              <a:avLst/>
            </a:prstGeom>
            <a:solidFill>
              <a:schemeClr val="bg1">
                <a:lumMod val="65000"/>
                <a:alpha val="6777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B401B278-380F-308C-298A-A410A21DBF32}"/>
                </a:ext>
              </a:extLst>
            </p:cNvPr>
            <p:cNvSpPr txBox="1"/>
            <p:nvPr/>
          </p:nvSpPr>
          <p:spPr>
            <a:xfrm>
              <a:off x="5415623" y="2822850"/>
              <a:ext cx="2377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9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Continuous Deployment (CD)</a:t>
              </a: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4D8E5E0B-82DA-4610-5617-6AFEEDD57073}"/>
                </a:ext>
              </a:extLst>
            </p:cNvPr>
            <p:cNvSpPr/>
            <p:nvPr/>
          </p:nvSpPr>
          <p:spPr>
            <a:xfrm>
              <a:off x="5444066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validation</a:t>
              </a:r>
            </a:p>
          </p:txBody>
        </p:sp>
        <p:sp>
          <p:nvSpPr>
            <p:cNvPr id="59" name="Prostokąt 58">
              <a:extLst>
                <a:ext uri="{FF2B5EF4-FFF2-40B4-BE49-F238E27FC236}">
                  <a16:creationId xmlns:a16="http://schemas.microsoft.com/office/drawing/2014/main" id="{067AF918-AD06-A510-2DF3-B17B7638220F}"/>
                </a:ext>
              </a:extLst>
            </p:cNvPr>
            <p:cNvSpPr/>
            <p:nvPr/>
          </p:nvSpPr>
          <p:spPr>
            <a:xfrm>
              <a:off x="6274934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preparation</a:t>
              </a:r>
            </a:p>
          </p:txBody>
        </p:sp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60BD85F5-F6DA-91CC-38CB-1224BA6C1E08}"/>
                </a:ext>
              </a:extLst>
            </p:cNvPr>
            <p:cNvSpPr/>
            <p:nvPr/>
          </p:nvSpPr>
          <p:spPr>
            <a:xfrm>
              <a:off x="7105803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serving</a:t>
              </a: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D82D52E4-F22D-BF8B-0151-A317B34EB262}"/>
                </a:ext>
              </a:extLst>
            </p:cNvPr>
            <p:cNvSpPr/>
            <p:nvPr/>
          </p:nvSpPr>
          <p:spPr>
            <a:xfrm>
              <a:off x="5450269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Scaling</a:t>
              </a: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73B2A8BB-AB66-231E-B609-B49A6E2BFDAD}"/>
                </a:ext>
              </a:extLst>
            </p:cNvPr>
            <p:cNvSpPr/>
            <p:nvPr/>
          </p:nvSpPr>
          <p:spPr>
            <a:xfrm>
              <a:off x="6281137" y="3476957"/>
              <a:ext cx="727724" cy="23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Logging</a:t>
              </a:r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0FBC8A43-2E04-A8E2-D56B-873511F3D4CC}"/>
                </a:ext>
              </a:extLst>
            </p:cNvPr>
            <p:cNvSpPr/>
            <p:nvPr/>
          </p:nvSpPr>
          <p:spPr>
            <a:xfrm>
              <a:off x="7112006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Monit</a:t>
              </a:r>
              <a:r>
                <a:rPr lang="pl-PL" sz="800" u="sng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oring</a:t>
              </a:r>
              <a:endParaRPr lang="pl-PL" sz="8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</p:grp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19851143-1DEE-53A1-5E9F-23F90FFEAABC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4940842" y="3236434"/>
            <a:ext cx="219127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a 31">
            <a:extLst>
              <a:ext uri="{FF2B5EF4-FFF2-40B4-BE49-F238E27FC236}">
                <a16:creationId xmlns:a16="http://schemas.microsoft.com/office/drawing/2014/main" id="{D4B2FA17-A3FB-9065-DC22-BEC43C044A5D}"/>
              </a:ext>
            </a:extLst>
          </p:cNvPr>
          <p:cNvGrpSpPr/>
          <p:nvPr/>
        </p:nvGrpSpPr>
        <p:grpSpPr>
          <a:xfrm>
            <a:off x="4044803" y="4030604"/>
            <a:ext cx="3876240" cy="191529"/>
            <a:chOff x="4044803" y="4030604"/>
            <a:chExt cx="3876240" cy="191529"/>
          </a:xfrm>
        </p:grpSpPr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34567110-A2B9-6278-0D7C-22255AEB09D8}"/>
                </a:ext>
              </a:extLst>
            </p:cNvPr>
            <p:cNvSpPr/>
            <p:nvPr/>
          </p:nvSpPr>
          <p:spPr>
            <a:xfrm>
              <a:off x="5378511" y="4030604"/>
              <a:ext cx="2542532" cy="19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API</a:t>
              </a:r>
            </a:p>
          </p:txBody>
        </p:sp>
        <p:cxnSp>
          <p:nvCxnSpPr>
            <p:cNvPr id="73" name="Łącznik prosty ze strzałką 72">
              <a:extLst>
                <a:ext uri="{FF2B5EF4-FFF2-40B4-BE49-F238E27FC236}">
                  <a16:creationId xmlns:a16="http://schemas.microsoft.com/office/drawing/2014/main" id="{E0E7E310-C8DD-E4D3-0A77-F2EAAAD283D1}"/>
                </a:ext>
              </a:extLst>
            </p:cNvPr>
            <p:cNvCxnSpPr>
              <a:cxnSpLocks/>
              <a:stCxn id="69" idx="1"/>
              <a:endCxn id="64" idx="3"/>
            </p:cNvCxnSpPr>
            <p:nvPr/>
          </p:nvCxnSpPr>
          <p:spPr>
            <a:xfrm flipH="1" flipV="1">
              <a:off x="4044803" y="4123337"/>
              <a:ext cx="1333708" cy="303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Walec 78">
            <a:extLst>
              <a:ext uri="{FF2B5EF4-FFF2-40B4-BE49-F238E27FC236}">
                <a16:creationId xmlns:a16="http://schemas.microsoft.com/office/drawing/2014/main" id="{9C3F37CF-17E9-B39C-D838-6D831DA10C71}"/>
              </a:ext>
            </a:extLst>
          </p:cNvPr>
          <p:cNvSpPr/>
          <p:nvPr/>
        </p:nvSpPr>
        <p:spPr>
          <a:xfrm>
            <a:off x="227121" y="2062671"/>
            <a:ext cx="518161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Feature store</a:t>
            </a:r>
          </a:p>
        </p:txBody>
      </p:sp>
      <p:sp>
        <p:nvSpPr>
          <p:cNvPr id="85" name="Walec 84">
            <a:extLst>
              <a:ext uri="{FF2B5EF4-FFF2-40B4-BE49-F238E27FC236}">
                <a16:creationId xmlns:a16="http://schemas.microsoft.com/office/drawing/2014/main" id="{E42C1C05-29D8-71FA-6320-3F06273C9C30}"/>
              </a:ext>
            </a:extLst>
          </p:cNvPr>
          <p:cNvSpPr/>
          <p:nvPr/>
        </p:nvSpPr>
        <p:spPr>
          <a:xfrm>
            <a:off x="6346503" y="4549766"/>
            <a:ext cx="599826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Live data</a:t>
            </a:r>
          </a:p>
        </p:txBody>
      </p:sp>
      <p:cxnSp>
        <p:nvCxnSpPr>
          <p:cNvPr id="87" name="Łącznik łamany 86">
            <a:extLst>
              <a:ext uri="{FF2B5EF4-FFF2-40B4-BE49-F238E27FC236}">
                <a16:creationId xmlns:a16="http://schemas.microsoft.com/office/drawing/2014/main" id="{99BFC7D8-36DF-D767-F395-6C9DD7E63E48}"/>
              </a:ext>
            </a:extLst>
          </p:cNvPr>
          <p:cNvCxnSpPr>
            <a:stCxn id="85" idx="2"/>
            <a:endCxn id="79" idx="3"/>
          </p:cNvCxnSpPr>
          <p:nvPr/>
        </p:nvCxnSpPr>
        <p:spPr>
          <a:xfrm rot="10800000">
            <a:off x="486203" y="2407561"/>
            <a:ext cx="5860301" cy="2314650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>
            <a:extLst>
              <a:ext uri="{FF2B5EF4-FFF2-40B4-BE49-F238E27FC236}">
                <a16:creationId xmlns:a16="http://schemas.microsoft.com/office/drawing/2014/main" id="{332F8E79-BA5A-2DDA-189D-AADC2B09FD46}"/>
              </a:ext>
            </a:extLst>
          </p:cNvPr>
          <p:cNvCxnSpPr>
            <a:cxnSpLocks/>
            <a:stCxn id="85" idx="1"/>
            <a:endCxn id="69" idx="2"/>
          </p:cNvCxnSpPr>
          <p:nvPr/>
        </p:nvCxnSpPr>
        <p:spPr>
          <a:xfrm flipV="1">
            <a:off x="6646416" y="4222133"/>
            <a:ext cx="3361" cy="32763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łamany 90">
            <a:extLst>
              <a:ext uri="{FF2B5EF4-FFF2-40B4-BE49-F238E27FC236}">
                <a16:creationId xmlns:a16="http://schemas.microsoft.com/office/drawing/2014/main" id="{45A5939B-C18E-792B-0C63-5A1E45C5F0A2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rot="10800000" flipV="1">
            <a:off x="2418061" y="1577095"/>
            <a:ext cx="4589691" cy="135666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>
            <a:extLst>
              <a:ext uri="{FF2B5EF4-FFF2-40B4-BE49-F238E27FC236}">
                <a16:creationId xmlns:a16="http://schemas.microsoft.com/office/drawing/2014/main" id="{4E3128DC-F828-4330-C129-12F6E6F64EC5}"/>
              </a:ext>
            </a:extLst>
          </p:cNvPr>
          <p:cNvCxnSpPr/>
          <p:nvPr/>
        </p:nvCxnSpPr>
        <p:spPr>
          <a:xfrm flipV="1">
            <a:off x="435261" y="2247270"/>
            <a:ext cx="8095968" cy="175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a 32">
            <a:extLst>
              <a:ext uri="{FF2B5EF4-FFF2-40B4-BE49-F238E27FC236}">
                <a16:creationId xmlns:a16="http://schemas.microsoft.com/office/drawing/2014/main" id="{18F40B6D-5F29-0A32-5684-239CF0B1389F}"/>
              </a:ext>
            </a:extLst>
          </p:cNvPr>
          <p:cNvGrpSpPr/>
          <p:nvPr/>
        </p:nvGrpSpPr>
        <p:grpSpPr>
          <a:xfrm>
            <a:off x="1304271" y="3243815"/>
            <a:ext cx="2740532" cy="975286"/>
            <a:chOff x="1304271" y="3243815"/>
            <a:chExt cx="2740532" cy="975286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66AE04A8-4B35-C199-4591-F1A7248E5C6F}"/>
                </a:ext>
              </a:extLst>
            </p:cNvPr>
            <p:cNvSpPr/>
            <p:nvPr/>
          </p:nvSpPr>
          <p:spPr>
            <a:xfrm>
              <a:off x="3004114" y="4027572"/>
              <a:ext cx="1040689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monitoring</a:t>
              </a: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04C2EDB9-222C-5C64-B2B6-C542A3F3A8F7}"/>
                </a:ext>
              </a:extLst>
            </p:cNvPr>
            <p:cNvSpPr/>
            <p:nvPr/>
          </p:nvSpPr>
          <p:spPr>
            <a:xfrm>
              <a:off x="1817223" y="4027572"/>
              <a:ext cx="961547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Trigger</a:t>
              </a:r>
            </a:p>
          </p:txBody>
        </p:sp>
        <p:cxnSp>
          <p:nvCxnSpPr>
            <p:cNvPr id="66" name="Łącznik prosty ze strzałką 65">
              <a:extLst>
                <a:ext uri="{FF2B5EF4-FFF2-40B4-BE49-F238E27FC236}">
                  <a16:creationId xmlns:a16="http://schemas.microsoft.com/office/drawing/2014/main" id="{D2F1E704-D97C-33FE-B346-965B4BF7DDF6}"/>
                </a:ext>
              </a:extLst>
            </p:cNvPr>
            <p:cNvCxnSpPr>
              <a:cxnSpLocks/>
              <a:stCxn id="64" idx="1"/>
              <a:endCxn id="65" idx="3"/>
            </p:cNvCxnSpPr>
            <p:nvPr/>
          </p:nvCxnSpPr>
          <p:spPr>
            <a:xfrm flipH="1">
              <a:off x="2778770" y="4123337"/>
              <a:ext cx="225344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Łącznik łamany 2">
              <a:extLst>
                <a:ext uri="{FF2B5EF4-FFF2-40B4-BE49-F238E27FC236}">
                  <a16:creationId xmlns:a16="http://schemas.microsoft.com/office/drawing/2014/main" id="{C82A873F-5600-7775-D309-6170DF712D50}"/>
                </a:ext>
              </a:extLst>
            </p:cNvPr>
            <p:cNvCxnSpPr>
              <a:cxnSpLocks/>
              <a:stCxn id="65" idx="1"/>
              <a:endCxn id="51" idx="1"/>
            </p:cNvCxnSpPr>
            <p:nvPr/>
          </p:nvCxnSpPr>
          <p:spPr>
            <a:xfrm rot="10800000">
              <a:off x="1304271" y="3243815"/>
              <a:ext cx="512953" cy="879523"/>
            </a:xfrm>
            <a:prstGeom prst="bentConnector3">
              <a:avLst>
                <a:gd name="adj1" fmla="val 1445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Łącznik łamany 5">
            <a:extLst>
              <a:ext uri="{FF2B5EF4-FFF2-40B4-BE49-F238E27FC236}">
                <a16:creationId xmlns:a16="http://schemas.microsoft.com/office/drawing/2014/main" id="{A275D233-4BB0-E85C-9AB0-BC7DA314F844}"/>
              </a:ext>
            </a:extLst>
          </p:cNvPr>
          <p:cNvCxnSpPr>
            <a:cxnSpLocks/>
            <a:stCxn id="79" idx="4"/>
            <a:endCxn id="51" idx="1"/>
          </p:cNvCxnSpPr>
          <p:nvPr/>
        </p:nvCxnSpPr>
        <p:spPr>
          <a:xfrm>
            <a:off x="745282" y="2235116"/>
            <a:ext cx="558988" cy="1008698"/>
          </a:xfrm>
          <a:prstGeom prst="bentConnector3">
            <a:avLst>
              <a:gd name="adj1" fmla="val 29247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łamany 4">
            <a:extLst>
              <a:ext uri="{FF2B5EF4-FFF2-40B4-BE49-F238E27FC236}">
                <a16:creationId xmlns:a16="http://schemas.microsoft.com/office/drawing/2014/main" id="{B76362EB-7CB5-2B6A-6851-0DEE36B2F04B}"/>
              </a:ext>
            </a:extLst>
          </p:cNvPr>
          <p:cNvCxnSpPr>
            <a:cxnSpLocks/>
            <a:stCxn id="79" idx="1"/>
          </p:cNvCxnSpPr>
          <p:nvPr/>
        </p:nvCxnSpPr>
        <p:spPr>
          <a:xfrm rot="5400000" flipH="1" flipV="1">
            <a:off x="193427" y="1217174"/>
            <a:ext cx="1138272" cy="552723"/>
          </a:xfrm>
          <a:prstGeom prst="bentConnector3">
            <a:avLst>
              <a:gd name="adj1" fmla="val 99758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21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Validate continuously arriving data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B3DF499B-B8F7-C64A-D780-DA1379FA2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2"/>
          <a:stretch/>
        </p:blipFill>
        <p:spPr>
          <a:xfrm>
            <a:off x="2884092" y="551651"/>
            <a:ext cx="5691554" cy="40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70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StatisticsGen Component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22DE355-3194-92E7-F50C-BF6A36760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28"/>
          <a:stretch/>
        </p:blipFill>
        <p:spPr>
          <a:xfrm>
            <a:off x="3340324" y="1325646"/>
            <a:ext cx="5440261" cy="249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66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SchemaGen Component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C16DD30-088C-CBE0-2F77-0002CEEA3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22"/>
          <a:stretch/>
        </p:blipFill>
        <p:spPr>
          <a:xfrm>
            <a:off x="3539267" y="1363735"/>
            <a:ext cx="5348867" cy="24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85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ExampleValidator Component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C775795-3FE6-11B4-67FF-1C4F1B5FE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9"/>
          <a:stretch/>
        </p:blipFill>
        <p:spPr>
          <a:xfrm>
            <a:off x="3279900" y="1317596"/>
            <a:ext cx="5500685" cy="25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5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Our Workflow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FA5D8FC7-9714-628A-5D8F-9370028D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87" y="650147"/>
            <a:ext cx="5088305" cy="38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43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695E86-4605-48F7-EA00-D526D868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/>
          <a:lstStyle/>
          <a:p>
            <a:r>
              <a:rPr lang="pl-PL"/>
              <a:t>Auxilliary tools</a:t>
            </a:r>
          </a:p>
        </p:txBody>
      </p:sp>
    </p:spTree>
    <p:extLst>
      <p:ext uri="{BB962C8B-B14F-4D97-AF65-F5344CB8AC3E}">
        <p14:creationId xmlns:p14="http://schemas.microsoft.com/office/powerpoint/2010/main" val="294506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Protobuf</a:t>
            </a:r>
          </a:p>
        </p:txBody>
      </p:sp>
      <p:pic>
        <p:nvPicPr>
          <p:cNvPr id="8" name="Obraz 7">
            <a:hlinkClick r:id="rId2"/>
            <a:extLst>
              <a:ext uri="{FF2B5EF4-FFF2-40B4-BE49-F238E27FC236}">
                <a16:creationId xmlns:a16="http://schemas.microsoft.com/office/drawing/2014/main" id="{57B9EE62-5D0E-A727-4200-9A33CFCE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646" y="801129"/>
            <a:ext cx="6344502" cy="35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33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Protobuf</a:t>
            </a:r>
          </a:p>
        </p:txBody>
      </p:sp>
      <p:pic>
        <p:nvPicPr>
          <p:cNvPr id="2" name="Obraz 1">
            <a:hlinkClick r:id="rId2"/>
            <a:extLst>
              <a:ext uri="{FF2B5EF4-FFF2-40B4-BE49-F238E27FC236}">
                <a16:creationId xmlns:a16="http://schemas.microsoft.com/office/drawing/2014/main" id="{1F54FEAC-DC9C-53F8-09AB-85E58B32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95" y="0"/>
            <a:ext cx="59879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4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789278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Protobuf</a:t>
            </a:r>
          </a:p>
        </p:txBody>
      </p:sp>
      <p:pic>
        <p:nvPicPr>
          <p:cNvPr id="3" name="Obraz 2">
            <a:hlinkClick r:id="rId2"/>
            <a:extLst>
              <a:ext uri="{FF2B5EF4-FFF2-40B4-BE49-F238E27FC236}">
                <a16:creationId xmlns:a16="http://schemas.microsoft.com/office/drawing/2014/main" id="{B18C06EA-5B40-9EEB-AE87-F4C2E88F9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93" y="921490"/>
            <a:ext cx="6370769" cy="3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4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a 20">
            <a:extLst>
              <a:ext uri="{FF2B5EF4-FFF2-40B4-BE49-F238E27FC236}">
                <a16:creationId xmlns:a16="http://schemas.microsoft.com/office/drawing/2014/main" id="{CE69BDE6-221C-E77C-7129-2E28304AED21}"/>
              </a:ext>
            </a:extLst>
          </p:cNvPr>
          <p:cNvGrpSpPr/>
          <p:nvPr/>
        </p:nvGrpSpPr>
        <p:grpSpPr>
          <a:xfrm>
            <a:off x="795875" y="198512"/>
            <a:ext cx="4331670" cy="1790892"/>
            <a:chOff x="795875" y="198512"/>
            <a:chExt cx="4331670" cy="1790892"/>
          </a:xfrm>
        </p:grpSpPr>
        <p:sp>
          <p:nvSpPr>
            <p:cNvPr id="78" name="pole tekstowe 77">
              <a:extLst>
                <a:ext uri="{FF2B5EF4-FFF2-40B4-BE49-F238E27FC236}">
                  <a16:creationId xmlns:a16="http://schemas.microsoft.com/office/drawing/2014/main" id="{2B54199B-A7EC-BFAD-4F08-7B060DAD92C7}"/>
                </a:ext>
              </a:extLst>
            </p:cNvPr>
            <p:cNvSpPr txBox="1"/>
            <p:nvPr/>
          </p:nvSpPr>
          <p:spPr>
            <a:xfrm>
              <a:off x="795875" y="198512"/>
              <a:ext cx="29786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experimentation and development</a:t>
              </a:r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CC15AD44-F56E-62BB-7F08-E30249728F1D}"/>
                </a:ext>
              </a:extLst>
            </p:cNvPr>
            <p:cNvSpPr/>
            <p:nvPr/>
          </p:nvSpPr>
          <p:spPr>
            <a:xfrm>
              <a:off x="860201" y="506316"/>
              <a:ext cx="4267344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27" name="Obraz 26">
            <a:extLst>
              <a:ext uri="{FF2B5EF4-FFF2-40B4-BE49-F238E27FC236}">
                <a16:creationId xmlns:a16="http://schemas.microsoft.com/office/drawing/2014/main" id="{9D09863A-AE2E-15D1-5E7F-77556B71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8" y="502572"/>
            <a:ext cx="4525472" cy="1483088"/>
          </a:xfrm>
          <a:prstGeom prst="rect">
            <a:avLst/>
          </a:prstGeom>
        </p:spPr>
      </p:pic>
      <p:grpSp>
        <p:nvGrpSpPr>
          <p:cNvPr id="26" name="Grupa 25">
            <a:extLst>
              <a:ext uri="{FF2B5EF4-FFF2-40B4-BE49-F238E27FC236}">
                <a16:creationId xmlns:a16="http://schemas.microsoft.com/office/drawing/2014/main" id="{4BC2B988-7F84-3F90-7EA3-A106AB8C1235}"/>
              </a:ext>
            </a:extLst>
          </p:cNvPr>
          <p:cNvGrpSpPr/>
          <p:nvPr/>
        </p:nvGrpSpPr>
        <p:grpSpPr>
          <a:xfrm>
            <a:off x="5135166" y="502572"/>
            <a:ext cx="3166947" cy="1483088"/>
            <a:chOff x="5135166" y="502572"/>
            <a:chExt cx="3166947" cy="1483088"/>
          </a:xfrm>
        </p:grpSpPr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689F6822-6BCB-6D1D-84E6-6152116AD99F}"/>
                </a:ext>
              </a:extLst>
            </p:cNvPr>
            <p:cNvSpPr/>
            <p:nvPr/>
          </p:nvSpPr>
          <p:spPr>
            <a:xfrm>
              <a:off x="5135166" y="502572"/>
              <a:ext cx="3166947" cy="1483088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ole tekstowe 28">
              <a:extLst>
                <a:ext uri="{FF2B5EF4-FFF2-40B4-BE49-F238E27FC236}">
                  <a16:creationId xmlns:a16="http://schemas.microsoft.com/office/drawing/2014/main" id="{B6037BB3-4CB5-FD2A-9B85-25869EC1EDBB}"/>
                </a:ext>
              </a:extLst>
            </p:cNvPr>
            <p:cNvSpPr txBox="1"/>
            <p:nvPr/>
          </p:nvSpPr>
          <p:spPr>
            <a:xfrm>
              <a:off x="5135166" y="502572"/>
              <a:ext cx="618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CI/CD</a:t>
              </a:r>
            </a:p>
          </p:txBody>
        </p:sp>
      </p:grpSp>
      <p:grpSp>
        <p:nvGrpSpPr>
          <p:cNvPr id="25" name="Grupa 24">
            <a:extLst>
              <a:ext uri="{FF2B5EF4-FFF2-40B4-BE49-F238E27FC236}">
                <a16:creationId xmlns:a16="http://schemas.microsoft.com/office/drawing/2014/main" id="{3492114A-6173-C525-09CD-08CB9B80DF17}"/>
              </a:ext>
            </a:extLst>
          </p:cNvPr>
          <p:cNvGrpSpPr/>
          <p:nvPr/>
        </p:nvGrpSpPr>
        <p:grpSpPr>
          <a:xfrm>
            <a:off x="5370890" y="832763"/>
            <a:ext cx="2687878" cy="912216"/>
            <a:chOff x="5370890" y="832763"/>
            <a:chExt cx="2687878" cy="912216"/>
          </a:xfrm>
        </p:grpSpPr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CB21E2B8-1273-59BF-CE38-A66B1F02D733}"/>
                </a:ext>
              </a:extLst>
            </p:cNvPr>
            <p:cNvSpPr/>
            <p:nvPr/>
          </p:nvSpPr>
          <p:spPr>
            <a:xfrm>
              <a:off x="5667622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Pipeline building </a:t>
              </a:r>
              <a:b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</a:br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and testing</a:t>
              </a:r>
            </a:p>
          </p:txBody>
        </p:sp>
        <p:cxnSp>
          <p:nvCxnSpPr>
            <p:cNvPr id="31" name="Łącznik prosty ze strzałką 30">
              <a:extLst>
                <a:ext uri="{FF2B5EF4-FFF2-40B4-BE49-F238E27FC236}">
                  <a16:creationId xmlns:a16="http://schemas.microsoft.com/office/drawing/2014/main" id="{06E97639-97E3-68B9-9986-2EEFAB293A93}"/>
                </a:ext>
              </a:extLst>
            </p:cNvPr>
            <p:cNvCxnSpPr>
              <a:cxnSpLocks/>
            </p:cNvCxnSpPr>
            <p:nvPr/>
          </p:nvCxnSpPr>
          <p:spPr>
            <a:xfrm>
              <a:off x="5370890" y="944880"/>
              <a:ext cx="29673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59CB1E45-1D18-B0E1-A2BE-F8481B48D4FB}"/>
                </a:ext>
              </a:extLst>
            </p:cNvPr>
            <p:cNvSpPr/>
            <p:nvPr/>
          </p:nvSpPr>
          <p:spPr>
            <a:xfrm>
              <a:off x="7007751" y="832763"/>
              <a:ext cx="1051017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Packages</a:t>
              </a:r>
            </a:p>
          </p:txBody>
        </p:sp>
        <p:cxnSp>
          <p:nvCxnSpPr>
            <p:cNvPr id="35" name="Łącznik prosty ze strzałką 34">
              <a:extLst>
                <a:ext uri="{FF2B5EF4-FFF2-40B4-BE49-F238E27FC236}">
                  <a16:creationId xmlns:a16="http://schemas.microsoft.com/office/drawing/2014/main" id="{A98D0DC3-B00E-C13D-E97E-D5ABA6CC8ED3}"/>
                </a:ext>
              </a:extLst>
            </p:cNvPr>
            <p:cNvCxnSpPr>
              <a:cxnSpLocks/>
              <a:stCxn id="30" idx="3"/>
              <a:endCxn id="34" idx="1"/>
            </p:cNvCxnSpPr>
            <p:nvPr/>
          </p:nvCxnSpPr>
          <p:spPr>
            <a:xfrm>
              <a:off x="6718639" y="963568"/>
              <a:ext cx="289112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Prostokąt 39">
              <a:extLst>
                <a:ext uri="{FF2B5EF4-FFF2-40B4-BE49-F238E27FC236}">
                  <a16:creationId xmlns:a16="http://schemas.microsoft.com/office/drawing/2014/main" id="{CC250280-2A04-EA2B-7C95-A46A50FD7B33}"/>
                </a:ext>
              </a:extLst>
            </p:cNvPr>
            <p:cNvSpPr/>
            <p:nvPr/>
          </p:nvSpPr>
          <p:spPr>
            <a:xfrm>
              <a:off x="7007751" y="1409210"/>
              <a:ext cx="1051017" cy="335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CD Pipeline Deployment</a:t>
              </a:r>
            </a:p>
          </p:txBody>
        </p:sp>
        <p:cxnSp>
          <p:nvCxnSpPr>
            <p:cNvPr id="41" name="Łącznik prosty ze strzałką 40">
              <a:extLst>
                <a:ext uri="{FF2B5EF4-FFF2-40B4-BE49-F238E27FC236}">
                  <a16:creationId xmlns:a16="http://schemas.microsoft.com/office/drawing/2014/main" id="{32247B21-FF62-CFCC-5A93-B1371A68FC21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7533260" y="1094373"/>
              <a:ext cx="0" cy="314837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Walec 46">
            <a:extLst>
              <a:ext uri="{FF2B5EF4-FFF2-40B4-BE49-F238E27FC236}">
                <a16:creationId xmlns:a16="http://schemas.microsoft.com/office/drawing/2014/main" id="{2CAF2A31-D449-A2F0-5E99-81982FBFB0DE}"/>
              </a:ext>
            </a:extLst>
          </p:cNvPr>
          <p:cNvSpPr/>
          <p:nvPr/>
        </p:nvSpPr>
        <p:spPr>
          <a:xfrm>
            <a:off x="4396329" y="2977124"/>
            <a:ext cx="544513" cy="518619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  <a:latin typeface="Franklin Gothic Book" panose="020B0503020102020204" pitchFamily="34" charset="0"/>
              </a:rPr>
              <a:t>Model repo</a:t>
            </a:r>
          </a:p>
        </p:txBody>
      </p:sp>
      <p:grpSp>
        <p:nvGrpSpPr>
          <p:cNvPr id="22" name="Grupa 21">
            <a:extLst>
              <a:ext uri="{FF2B5EF4-FFF2-40B4-BE49-F238E27FC236}">
                <a16:creationId xmlns:a16="http://schemas.microsoft.com/office/drawing/2014/main" id="{55A0D429-DD79-62E5-E8AC-37F278CD7021}"/>
              </a:ext>
            </a:extLst>
          </p:cNvPr>
          <p:cNvGrpSpPr/>
          <p:nvPr/>
        </p:nvGrpSpPr>
        <p:grpSpPr>
          <a:xfrm>
            <a:off x="847371" y="2484570"/>
            <a:ext cx="3329832" cy="1892844"/>
            <a:chOff x="847371" y="2484570"/>
            <a:chExt cx="3329832" cy="1892844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9AC2A39B-FFCD-2BA7-26E7-D5FEA230E4DB}"/>
                </a:ext>
              </a:extLst>
            </p:cNvPr>
            <p:cNvSpPr/>
            <p:nvPr/>
          </p:nvSpPr>
          <p:spPr>
            <a:xfrm>
              <a:off x="853039" y="2484570"/>
              <a:ext cx="3324164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C042E6EF-0D16-8A3D-7389-FB7F2DE719D3}"/>
                </a:ext>
              </a:extLst>
            </p:cNvPr>
            <p:cNvSpPr txBox="1"/>
            <p:nvPr/>
          </p:nvSpPr>
          <p:spPr>
            <a:xfrm>
              <a:off x="847371" y="2491171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update cycle</a:t>
              </a:r>
            </a:p>
          </p:txBody>
        </p:sp>
      </p:grpSp>
      <p:grpSp>
        <p:nvGrpSpPr>
          <p:cNvPr id="23" name="Grupa 22">
            <a:extLst>
              <a:ext uri="{FF2B5EF4-FFF2-40B4-BE49-F238E27FC236}">
                <a16:creationId xmlns:a16="http://schemas.microsoft.com/office/drawing/2014/main" id="{01E45321-3F82-264A-D0EF-3460A7178DF1}"/>
              </a:ext>
            </a:extLst>
          </p:cNvPr>
          <p:cNvGrpSpPr/>
          <p:nvPr/>
        </p:nvGrpSpPr>
        <p:grpSpPr>
          <a:xfrm>
            <a:off x="5135166" y="2484570"/>
            <a:ext cx="3137607" cy="1902010"/>
            <a:chOff x="5135166" y="2484570"/>
            <a:chExt cx="3137607" cy="1902010"/>
          </a:xfrm>
        </p:grpSpPr>
        <p:sp>
          <p:nvSpPr>
            <p:cNvPr id="49" name="Prostokąt 48">
              <a:extLst>
                <a:ext uri="{FF2B5EF4-FFF2-40B4-BE49-F238E27FC236}">
                  <a16:creationId xmlns:a16="http://schemas.microsoft.com/office/drawing/2014/main" id="{AA11A3CA-1BC2-0834-25E5-0999E7FFD3EA}"/>
                </a:ext>
              </a:extLst>
            </p:cNvPr>
            <p:cNvSpPr/>
            <p:nvPr/>
          </p:nvSpPr>
          <p:spPr>
            <a:xfrm>
              <a:off x="5135166" y="2493736"/>
              <a:ext cx="3137607" cy="18928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pole tekstowe 49">
              <a:extLst>
                <a:ext uri="{FF2B5EF4-FFF2-40B4-BE49-F238E27FC236}">
                  <a16:creationId xmlns:a16="http://schemas.microsoft.com/office/drawing/2014/main" id="{7ABCDDC7-6DA6-0047-6214-221E261E0C73}"/>
                </a:ext>
              </a:extLst>
            </p:cNvPr>
            <p:cNvSpPr txBox="1"/>
            <p:nvPr/>
          </p:nvSpPr>
          <p:spPr>
            <a:xfrm>
              <a:off x="5135166" y="2484570"/>
              <a:ext cx="15267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1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Model serving</a:t>
              </a:r>
            </a:p>
          </p:txBody>
        </p:sp>
      </p:grpSp>
      <p:pic>
        <p:nvPicPr>
          <p:cNvPr id="51" name="Obraz 50">
            <a:extLst>
              <a:ext uri="{FF2B5EF4-FFF2-40B4-BE49-F238E27FC236}">
                <a16:creationId xmlns:a16="http://schemas.microsoft.com/office/drawing/2014/main" id="{2FF57983-E0A5-2A9B-658F-AB9EC01C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70" y="2933759"/>
            <a:ext cx="2227580" cy="620110"/>
          </a:xfrm>
          <a:prstGeom prst="rect">
            <a:avLst/>
          </a:prstGeom>
        </p:spPr>
      </p:pic>
      <p:cxnSp>
        <p:nvCxnSpPr>
          <p:cNvPr id="52" name="Łącznik prosty ze strzałką 51">
            <a:extLst>
              <a:ext uri="{FF2B5EF4-FFF2-40B4-BE49-F238E27FC236}">
                <a16:creationId xmlns:a16="http://schemas.microsoft.com/office/drawing/2014/main" id="{081F48B8-B6D6-C374-BC9A-6526B803598C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3531850" y="3236434"/>
            <a:ext cx="864479" cy="738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a 23">
            <a:extLst>
              <a:ext uri="{FF2B5EF4-FFF2-40B4-BE49-F238E27FC236}">
                <a16:creationId xmlns:a16="http://schemas.microsoft.com/office/drawing/2014/main" id="{38E68B29-29E9-001C-1454-75DEDE928600}"/>
              </a:ext>
            </a:extLst>
          </p:cNvPr>
          <p:cNvGrpSpPr/>
          <p:nvPr/>
        </p:nvGrpSpPr>
        <p:grpSpPr>
          <a:xfrm>
            <a:off x="5370890" y="2808628"/>
            <a:ext cx="2542533" cy="1082652"/>
            <a:chOff x="5370890" y="2808628"/>
            <a:chExt cx="2542533" cy="1082652"/>
          </a:xfrm>
        </p:grpSpPr>
        <p:sp>
          <p:nvSpPr>
            <p:cNvPr id="56" name="Prostokąt 55">
              <a:extLst>
                <a:ext uri="{FF2B5EF4-FFF2-40B4-BE49-F238E27FC236}">
                  <a16:creationId xmlns:a16="http://schemas.microsoft.com/office/drawing/2014/main" id="{0CA93789-2A43-CD9A-6313-CAF797FAAB11}"/>
                </a:ext>
              </a:extLst>
            </p:cNvPr>
            <p:cNvSpPr/>
            <p:nvPr/>
          </p:nvSpPr>
          <p:spPr>
            <a:xfrm>
              <a:off x="5370890" y="2808628"/>
              <a:ext cx="2542533" cy="1082652"/>
            </a:xfrm>
            <a:prstGeom prst="rect">
              <a:avLst/>
            </a:prstGeom>
            <a:solidFill>
              <a:schemeClr val="bg1">
                <a:lumMod val="65000"/>
                <a:alpha val="6777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pole tekstowe 56">
              <a:extLst>
                <a:ext uri="{FF2B5EF4-FFF2-40B4-BE49-F238E27FC236}">
                  <a16:creationId xmlns:a16="http://schemas.microsoft.com/office/drawing/2014/main" id="{B401B278-380F-308C-298A-A410A21DBF32}"/>
                </a:ext>
              </a:extLst>
            </p:cNvPr>
            <p:cNvSpPr txBox="1"/>
            <p:nvPr/>
          </p:nvSpPr>
          <p:spPr>
            <a:xfrm>
              <a:off x="5415623" y="2822850"/>
              <a:ext cx="2377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900" b="1" dirty="0" err="1"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Continuous Deployment (CD)</a:t>
              </a:r>
            </a:p>
          </p:txBody>
        </p: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4D8E5E0B-82DA-4610-5617-6AFEEDD57073}"/>
                </a:ext>
              </a:extLst>
            </p:cNvPr>
            <p:cNvSpPr/>
            <p:nvPr/>
          </p:nvSpPr>
          <p:spPr>
            <a:xfrm>
              <a:off x="5444066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validation</a:t>
              </a:r>
            </a:p>
          </p:txBody>
        </p:sp>
        <p:sp>
          <p:nvSpPr>
            <p:cNvPr id="59" name="Prostokąt 58">
              <a:extLst>
                <a:ext uri="{FF2B5EF4-FFF2-40B4-BE49-F238E27FC236}">
                  <a16:creationId xmlns:a16="http://schemas.microsoft.com/office/drawing/2014/main" id="{067AF918-AD06-A510-2DF3-B17B7638220F}"/>
                </a:ext>
              </a:extLst>
            </p:cNvPr>
            <p:cNvSpPr/>
            <p:nvPr/>
          </p:nvSpPr>
          <p:spPr>
            <a:xfrm>
              <a:off x="6274934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Data preparation</a:t>
              </a:r>
            </a:p>
          </p:txBody>
        </p:sp>
        <p:sp>
          <p:nvSpPr>
            <p:cNvPr id="60" name="Prostokąt 59">
              <a:extLst>
                <a:ext uri="{FF2B5EF4-FFF2-40B4-BE49-F238E27FC236}">
                  <a16:creationId xmlns:a16="http://schemas.microsoft.com/office/drawing/2014/main" id="{60BD85F5-F6DA-91CC-38CB-1224BA6C1E08}"/>
                </a:ext>
              </a:extLst>
            </p:cNvPr>
            <p:cNvSpPr/>
            <p:nvPr/>
          </p:nvSpPr>
          <p:spPr>
            <a:xfrm>
              <a:off x="7105803" y="3086610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serving</a:t>
              </a:r>
            </a:p>
          </p:txBody>
        </p:sp>
        <p:sp>
          <p:nvSpPr>
            <p:cNvPr id="61" name="Prostokąt 60">
              <a:extLst>
                <a:ext uri="{FF2B5EF4-FFF2-40B4-BE49-F238E27FC236}">
                  <a16:creationId xmlns:a16="http://schemas.microsoft.com/office/drawing/2014/main" id="{D82D52E4-F22D-BF8B-0151-A317B34EB262}"/>
                </a:ext>
              </a:extLst>
            </p:cNvPr>
            <p:cNvSpPr/>
            <p:nvPr/>
          </p:nvSpPr>
          <p:spPr>
            <a:xfrm>
              <a:off x="5450269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Scaling</a:t>
              </a:r>
            </a:p>
          </p:txBody>
        </p:sp>
        <p:sp>
          <p:nvSpPr>
            <p:cNvPr id="62" name="Prostokąt 61">
              <a:extLst>
                <a:ext uri="{FF2B5EF4-FFF2-40B4-BE49-F238E27FC236}">
                  <a16:creationId xmlns:a16="http://schemas.microsoft.com/office/drawing/2014/main" id="{73B2A8BB-AB66-231E-B609-B49A6E2BFDAD}"/>
                </a:ext>
              </a:extLst>
            </p:cNvPr>
            <p:cNvSpPr/>
            <p:nvPr/>
          </p:nvSpPr>
          <p:spPr>
            <a:xfrm>
              <a:off x="6281137" y="3476957"/>
              <a:ext cx="727724" cy="237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Logging</a:t>
              </a:r>
            </a:p>
          </p:txBody>
        </p:sp>
        <p:sp>
          <p:nvSpPr>
            <p:cNvPr id="63" name="Prostokąt 62">
              <a:extLst>
                <a:ext uri="{FF2B5EF4-FFF2-40B4-BE49-F238E27FC236}">
                  <a16:creationId xmlns:a16="http://schemas.microsoft.com/office/drawing/2014/main" id="{0FBC8A43-2E04-A8E2-D56B-873511F3D4CC}"/>
                </a:ext>
              </a:extLst>
            </p:cNvPr>
            <p:cNvSpPr/>
            <p:nvPr/>
          </p:nvSpPr>
          <p:spPr>
            <a:xfrm>
              <a:off x="7112006" y="3465065"/>
              <a:ext cx="727724" cy="261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Monit</a:t>
              </a:r>
              <a:r>
                <a:rPr lang="pl-PL" sz="800" u="sng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oring</a:t>
              </a:r>
              <a:endParaRPr lang="pl-PL" sz="80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endParaRPr>
            </a:p>
          </p:txBody>
        </p:sp>
      </p:grpSp>
      <p:cxnSp>
        <p:nvCxnSpPr>
          <p:cNvPr id="70" name="Łącznik prosty ze strzałką 69">
            <a:extLst>
              <a:ext uri="{FF2B5EF4-FFF2-40B4-BE49-F238E27FC236}">
                <a16:creationId xmlns:a16="http://schemas.microsoft.com/office/drawing/2014/main" id="{19851143-1DEE-53A1-5E9F-23F90FFEAABC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4940842" y="3236434"/>
            <a:ext cx="219127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upa 31">
            <a:extLst>
              <a:ext uri="{FF2B5EF4-FFF2-40B4-BE49-F238E27FC236}">
                <a16:creationId xmlns:a16="http://schemas.microsoft.com/office/drawing/2014/main" id="{D4B2FA17-A3FB-9065-DC22-BEC43C044A5D}"/>
              </a:ext>
            </a:extLst>
          </p:cNvPr>
          <p:cNvGrpSpPr/>
          <p:nvPr/>
        </p:nvGrpSpPr>
        <p:grpSpPr>
          <a:xfrm>
            <a:off x="4044803" y="4030604"/>
            <a:ext cx="3876240" cy="191529"/>
            <a:chOff x="4044803" y="4030604"/>
            <a:chExt cx="3876240" cy="191529"/>
          </a:xfrm>
        </p:grpSpPr>
        <p:sp>
          <p:nvSpPr>
            <p:cNvPr id="69" name="Prostokąt 68">
              <a:extLst>
                <a:ext uri="{FF2B5EF4-FFF2-40B4-BE49-F238E27FC236}">
                  <a16:creationId xmlns:a16="http://schemas.microsoft.com/office/drawing/2014/main" id="{34567110-A2B9-6278-0D7C-22255AEB09D8}"/>
                </a:ext>
              </a:extLst>
            </p:cNvPr>
            <p:cNvSpPr/>
            <p:nvPr/>
          </p:nvSpPr>
          <p:spPr>
            <a:xfrm>
              <a:off x="5378511" y="4030604"/>
              <a:ext cx="2542532" cy="19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API</a:t>
              </a:r>
            </a:p>
          </p:txBody>
        </p:sp>
        <p:cxnSp>
          <p:nvCxnSpPr>
            <p:cNvPr id="73" name="Łącznik prosty ze strzałką 72">
              <a:extLst>
                <a:ext uri="{FF2B5EF4-FFF2-40B4-BE49-F238E27FC236}">
                  <a16:creationId xmlns:a16="http://schemas.microsoft.com/office/drawing/2014/main" id="{E0E7E310-C8DD-E4D3-0A77-F2EAAAD283D1}"/>
                </a:ext>
              </a:extLst>
            </p:cNvPr>
            <p:cNvCxnSpPr>
              <a:cxnSpLocks/>
              <a:stCxn id="69" idx="1"/>
              <a:endCxn id="64" idx="3"/>
            </p:cNvCxnSpPr>
            <p:nvPr/>
          </p:nvCxnSpPr>
          <p:spPr>
            <a:xfrm flipH="1" flipV="1">
              <a:off x="4044803" y="4123337"/>
              <a:ext cx="1333708" cy="3032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Walec 78">
            <a:extLst>
              <a:ext uri="{FF2B5EF4-FFF2-40B4-BE49-F238E27FC236}">
                <a16:creationId xmlns:a16="http://schemas.microsoft.com/office/drawing/2014/main" id="{9C3F37CF-17E9-B39C-D838-6D831DA10C71}"/>
              </a:ext>
            </a:extLst>
          </p:cNvPr>
          <p:cNvSpPr/>
          <p:nvPr/>
        </p:nvSpPr>
        <p:spPr>
          <a:xfrm>
            <a:off x="227121" y="2062671"/>
            <a:ext cx="518161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Feature store</a:t>
            </a:r>
          </a:p>
        </p:txBody>
      </p:sp>
      <p:sp>
        <p:nvSpPr>
          <p:cNvPr id="85" name="Walec 84">
            <a:extLst>
              <a:ext uri="{FF2B5EF4-FFF2-40B4-BE49-F238E27FC236}">
                <a16:creationId xmlns:a16="http://schemas.microsoft.com/office/drawing/2014/main" id="{E42C1C05-29D8-71FA-6320-3F06273C9C30}"/>
              </a:ext>
            </a:extLst>
          </p:cNvPr>
          <p:cNvSpPr/>
          <p:nvPr/>
        </p:nvSpPr>
        <p:spPr>
          <a:xfrm>
            <a:off x="6346503" y="4549766"/>
            <a:ext cx="599826" cy="34489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>
                <a:solidFill>
                  <a:schemeClr val="tx1"/>
                </a:solidFill>
                <a:latin typeface="Franklin Gothic Book" panose="020B0503020102020204" pitchFamily="34" charset="0"/>
              </a:rPr>
              <a:t>Live data</a:t>
            </a:r>
          </a:p>
        </p:txBody>
      </p:sp>
      <p:cxnSp>
        <p:nvCxnSpPr>
          <p:cNvPr id="87" name="Łącznik łamany 86">
            <a:extLst>
              <a:ext uri="{FF2B5EF4-FFF2-40B4-BE49-F238E27FC236}">
                <a16:creationId xmlns:a16="http://schemas.microsoft.com/office/drawing/2014/main" id="{99BFC7D8-36DF-D767-F395-6C9DD7E63E48}"/>
              </a:ext>
            </a:extLst>
          </p:cNvPr>
          <p:cNvCxnSpPr>
            <a:stCxn id="85" idx="2"/>
            <a:endCxn id="79" idx="3"/>
          </p:cNvCxnSpPr>
          <p:nvPr/>
        </p:nvCxnSpPr>
        <p:spPr>
          <a:xfrm rot="10800000">
            <a:off x="486203" y="2407561"/>
            <a:ext cx="5860301" cy="2314650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>
            <a:extLst>
              <a:ext uri="{FF2B5EF4-FFF2-40B4-BE49-F238E27FC236}">
                <a16:creationId xmlns:a16="http://schemas.microsoft.com/office/drawing/2014/main" id="{332F8E79-BA5A-2DDA-189D-AADC2B09FD46}"/>
              </a:ext>
            </a:extLst>
          </p:cNvPr>
          <p:cNvCxnSpPr>
            <a:cxnSpLocks/>
            <a:stCxn id="85" idx="1"/>
            <a:endCxn id="69" idx="2"/>
          </p:cNvCxnSpPr>
          <p:nvPr/>
        </p:nvCxnSpPr>
        <p:spPr>
          <a:xfrm flipV="1">
            <a:off x="6646416" y="4222133"/>
            <a:ext cx="3361" cy="327633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Łącznik łamany 90">
            <a:extLst>
              <a:ext uri="{FF2B5EF4-FFF2-40B4-BE49-F238E27FC236}">
                <a16:creationId xmlns:a16="http://schemas.microsoft.com/office/drawing/2014/main" id="{45A5939B-C18E-792B-0C63-5A1E45C5F0A2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rot="10800000" flipV="1">
            <a:off x="2418061" y="1577095"/>
            <a:ext cx="4589691" cy="1356664"/>
          </a:xfrm>
          <a:prstGeom prst="bentConnector2">
            <a:avLst/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 prosty 97">
            <a:extLst>
              <a:ext uri="{FF2B5EF4-FFF2-40B4-BE49-F238E27FC236}">
                <a16:creationId xmlns:a16="http://schemas.microsoft.com/office/drawing/2014/main" id="{4E3128DC-F828-4330-C129-12F6E6F64EC5}"/>
              </a:ext>
            </a:extLst>
          </p:cNvPr>
          <p:cNvCxnSpPr/>
          <p:nvPr/>
        </p:nvCxnSpPr>
        <p:spPr>
          <a:xfrm flipV="1">
            <a:off x="435261" y="2247270"/>
            <a:ext cx="8095968" cy="1751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a 32">
            <a:extLst>
              <a:ext uri="{FF2B5EF4-FFF2-40B4-BE49-F238E27FC236}">
                <a16:creationId xmlns:a16="http://schemas.microsoft.com/office/drawing/2014/main" id="{18F40B6D-5F29-0A32-5684-239CF0B1389F}"/>
              </a:ext>
            </a:extLst>
          </p:cNvPr>
          <p:cNvGrpSpPr/>
          <p:nvPr/>
        </p:nvGrpSpPr>
        <p:grpSpPr>
          <a:xfrm>
            <a:off x="1304271" y="3243815"/>
            <a:ext cx="2740532" cy="975286"/>
            <a:chOff x="1304271" y="3243815"/>
            <a:chExt cx="2740532" cy="975286"/>
          </a:xfrm>
        </p:grpSpPr>
        <p:sp>
          <p:nvSpPr>
            <p:cNvPr id="64" name="Prostokąt 63">
              <a:extLst>
                <a:ext uri="{FF2B5EF4-FFF2-40B4-BE49-F238E27FC236}">
                  <a16:creationId xmlns:a16="http://schemas.microsoft.com/office/drawing/2014/main" id="{66AE04A8-4B35-C199-4591-F1A7248E5C6F}"/>
                </a:ext>
              </a:extLst>
            </p:cNvPr>
            <p:cNvSpPr/>
            <p:nvPr/>
          </p:nvSpPr>
          <p:spPr>
            <a:xfrm>
              <a:off x="3004114" y="4027572"/>
              <a:ext cx="1040689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Model monitoring</a:t>
              </a:r>
            </a:p>
          </p:txBody>
        </p: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04C2EDB9-222C-5C64-B2B6-C542A3F3A8F7}"/>
                </a:ext>
              </a:extLst>
            </p:cNvPr>
            <p:cNvSpPr/>
            <p:nvPr/>
          </p:nvSpPr>
          <p:spPr>
            <a:xfrm>
              <a:off x="1817223" y="4027572"/>
              <a:ext cx="961547" cy="191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klin Gothic Book" panose="020B0503020102020204" pitchFamily="34" charset="0"/>
                </a:rPr>
                <a:t>Trigger</a:t>
              </a:r>
            </a:p>
          </p:txBody>
        </p:sp>
        <p:cxnSp>
          <p:nvCxnSpPr>
            <p:cNvPr id="66" name="Łącznik prosty ze strzałką 65">
              <a:extLst>
                <a:ext uri="{FF2B5EF4-FFF2-40B4-BE49-F238E27FC236}">
                  <a16:creationId xmlns:a16="http://schemas.microsoft.com/office/drawing/2014/main" id="{D2F1E704-D97C-33FE-B346-965B4BF7DDF6}"/>
                </a:ext>
              </a:extLst>
            </p:cNvPr>
            <p:cNvCxnSpPr>
              <a:cxnSpLocks/>
              <a:stCxn id="64" idx="1"/>
              <a:endCxn id="65" idx="3"/>
            </p:cNvCxnSpPr>
            <p:nvPr/>
          </p:nvCxnSpPr>
          <p:spPr>
            <a:xfrm flipH="1">
              <a:off x="2778770" y="4123337"/>
              <a:ext cx="225344" cy="0"/>
            </a:xfrm>
            <a:prstGeom prst="straightConnector1">
              <a:avLst/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Łącznik łamany 2">
              <a:extLst>
                <a:ext uri="{FF2B5EF4-FFF2-40B4-BE49-F238E27FC236}">
                  <a16:creationId xmlns:a16="http://schemas.microsoft.com/office/drawing/2014/main" id="{C82A873F-5600-7775-D309-6170DF712D50}"/>
                </a:ext>
              </a:extLst>
            </p:cNvPr>
            <p:cNvCxnSpPr>
              <a:cxnSpLocks/>
              <a:stCxn id="65" idx="1"/>
              <a:endCxn id="51" idx="1"/>
            </p:cNvCxnSpPr>
            <p:nvPr/>
          </p:nvCxnSpPr>
          <p:spPr>
            <a:xfrm rot="10800000">
              <a:off x="1304271" y="3243815"/>
              <a:ext cx="512953" cy="879523"/>
            </a:xfrm>
            <a:prstGeom prst="bentConnector3">
              <a:avLst>
                <a:gd name="adj1" fmla="val 1445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Łącznik łamany 5">
            <a:extLst>
              <a:ext uri="{FF2B5EF4-FFF2-40B4-BE49-F238E27FC236}">
                <a16:creationId xmlns:a16="http://schemas.microsoft.com/office/drawing/2014/main" id="{A275D233-4BB0-E85C-9AB0-BC7DA314F844}"/>
              </a:ext>
            </a:extLst>
          </p:cNvPr>
          <p:cNvCxnSpPr>
            <a:cxnSpLocks/>
            <a:stCxn id="79" idx="4"/>
            <a:endCxn id="51" idx="1"/>
          </p:cNvCxnSpPr>
          <p:nvPr/>
        </p:nvCxnSpPr>
        <p:spPr>
          <a:xfrm>
            <a:off x="745282" y="2235116"/>
            <a:ext cx="558988" cy="1008698"/>
          </a:xfrm>
          <a:prstGeom prst="bentConnector3">
            <a:avLst>
              <a:gd name="adj1" fmla="val 29247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łamany 4">
            <a:extLst>
              <a:ext uri="{FF2B5EF4-FFF2-40B4-BE49-F238E27FC236}">
                <a16:creationId xmlns:a16="http://schemas.microsoft.com/office/drawing/2014/main" id="{B76362EB-7CB5-2B6A-6851-0DEE36B2F04B}"/>
              </a:ext>
            </a:extLst>
          </p:cNvPr>
          <p:cNvCxnSpPr>
            <a:cxnSpLocks/>
            <a:stCxn id="79" idx="1"/>
          </p:cNvCxnSpPr>
          <p:nvPr/>
        </p:nvCxnSpPr>
        <p:spPr>
          <a:xfrm rot="5400000" flipH="1" flipV="1">
            <a:off x="193427" y="1217174"/>
            <a:ext cx="1138272" cy="552723"/>
          </a:xfrm>
          <a:prstGeom prst="bentConnector3">
            <a:avLst>
              <a:gd name="adj1" fmla="val 99758"/>
            </a:avLst>
          </a:prstGeom>
          <a:ln w="6350">
            <a:solidFill>
              <a:schemeClr val="bg1">
                <a:lumMod val="50000"/>
              </a:schemeClr>
            </a:solidFill>
            <a:headEnd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az 1">
            <a:extLst>
              <a:ext uri="{FF2B5EF4-FFF2-40B4-BE49-F238E27FC236}">
                <a16:creationId xmlns:a16="http://schemas.microsoft.com/office/drawing/2014/main" id="{75F64953-2089-35A0-8AA7-785777CF3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353" y="3074310"/>
            <a:ext cx="948639" cy="344699"/>
          </a:xfrm>
          <a:prstGeom prst="rect">
            <a:avLst/>
          </a:prstGeom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457106B0-B280-ADC5-1EBD-FB2B2FF2DA5A}"/>
              </a:ext>
            </a:extLst>
          </p:cNvPr>
          <p:cNvSpPr/>
          <p:nvPr/>
        </p:nvSpPr>
        <p:spPr>
          <a:xfrm>
            <a:off x="2552445" y="3101644"/>
            <a:ext cx="452250" cy="314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l-PL" sz="600">
                <a:solidFill>
                  <a:schemeClr val="bg1"/>
                </a:solidFill>
                <a:latin typeface="Franklin Gothic Book" panose="020B0503020102020204" pitchFamily="34" charset="0"/>
              </a:rPr>
              <a:t>Training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D4087C2-6005-9E11-BBFE-B19B594A63C8}"/>
              </a:ext>
            </a:extLst>
          </p:cNvPr>
          <p:cNvSpPr/>
          <p:nvPr/>
        </p:nvSpPr>
        <p:spPr>
          <a:xfrm>
            <a:off x="3060006" y="3097682"/>
            <a:ext cx="423958" cy="3148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pl-PL" sz="600">
                <a:solidFill>
                  <a:schemeClr val="bg1"/>
                </a:solidFill>
                <a:latin typeface="Franklin Gothic Book" panose="020B0503020102020204" pitchFamily="34" charset="0"/>
              </a:rPr>
              <a:t>Validation</a:t>
            </a: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81EC885F-38F8-7355-9C99-457F4D082FF5}"/>
              </a:ext>
            </a:extLst>
          </p:cNvPr>
          <p:cNvSpPr/>
          <p:nvPr/>
        </p:nvSpPr>
        <p:spPr>
          <a:xfrm>
            <a:off x="2753792" y="2967754"/>
            <a:ext cx="557117" cy="557117"/>
          </a:xfrm>
          <a:prstGeom prst="ellipse">
            <a:avLst/>
          </a:prstGeom>
          <a:solidFill>
            <a:srgbClr val="C00000">
              <a:alpha val="366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A5B4583B-197C-A5DF-7587-80731EA1B61B}"/>
              </a:ext>
            </a:extLst>
          </p:cNvPr>
          <p:cNvSpPr/>
          <p:nvPr/>
        </p:nvSpPr>
        <p:spPr>
          <a:xfrm>
            <a:off x="6358614" y="4098855"/>
            <a:ext cx="557117" cy="557117"/>
          </a:xfrm>
          <a:prstGeom prst="ellipse">
            <a:avLst/>
          </a:prstGeom>
          <a:solidFill>
            <a:srgbClr val="C00000">
              <a:alpha val="366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5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F7D6A3EA-FC06-4A1C-7BAF-ABA5990229AB}"/>
              </a:ext>
            </a:extLst>
          </p:cNvPr>
          <p:cNvSpPr/>
          <p:nvPr/>
        </p:nvSpPr>
        <p:spPr>
          <a:xfrm>
            <a:off x="1223237" y="2183601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55523D92-531C-1D0D-7A4E-5638F69FB886}"/>
              </a:ext>
            </a:extLst>
          </p:cNvPr>
          <p:cNvSpPr/>
          <p:nvPr/>
        </p:nvSpPr>
        <p:spPr>
          <a:xfrm>
            <a:off x="1775308" y="2183600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B34FB0D0-C512-A9B1-DCF4-9B81BCCE2590}"/>
              </a:ext>
            </a:extLst>
          </p:cNvPr>
          <p:cNvSpPr/>
          <p:nvPr/>
        </p:nvSpPr>
        <p:spPr>
          <a:xfrm>
            <a:off x="2327379" y="2183599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4F4E61BF-6F1F-A3C9-21A3-1D92F19EAB76}"/>
              </a:ext>
            </a:extLst>
          </p:cNvPr>
          <p:cNvSpPr/>
          <p:nvPr/>
        </p:nvSpPr>
        <p:spPr>
          <a:xfrm>
            <a:off x="2879450" y="2183598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8E29D32-EE82-D47B-5C99-F3F0038F9D18}"/>
              </a:ext>
            </a:extLst>
          </p:cNvPr>
          <p:cNvSpPr/>
          <p:nvPr/>
        </p:nvSpPr>
        <p:spPr>
          <a:xfrm>
            <a:off x="4198530" y="2076198"/>
            <a:ext cx="1328961" cy="602947"/>
          </a:xfrm>
          <a:prstGeom prst="rect">
            <a:avLst/>
          </a:prstGeom>
          <a:solidFill>
            <a:schemeClr val="accent6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Prediction service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0BDD0614-92B0-9A68-F8C7-CFAC0EFB87F9}"/>
              </a:ext>
            </a:extLst>
          </p:cNvPr>
          <p:cNvSpPr/>
          <p:nvPr/>
        </p:nvSpPr>
        <p:spPr>
          <a:xfrm>
            <a:off x="3431521" y="2187758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AD2E9F70-A87F-CD45-7F2E-9882122BB7F3}"/>
              </a:ext>
            </a:extLst>
          </p:cNvPr>
          <p:cNvSpPr/>
          <p:nvPr/>
        </p:nvSpPr>
        <p:spPr>
          <a:xfrm>
            <a:off x="5854743" y="2183596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163B0A07-F2BF-4F61-4520-6F7E89F8C99E}"/>
              </a:ext>
            </a:extLst>
          </p:cNvPr>
          <p:cNvSpPr/>
          <p:nvPr/>
        </p:nvSpPr>
        <p:spPr>
          <a:xfrm>
            <a:off x="6406814" y="2183595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26A4F816-02D6-6107-56C2-81F6A3602C2D}"/>
              </a:ext>
            </a:extLst>
          </p:cNvPr>
          <p:cNvSpPr/>
          <p:nvPr/>
        </p:nvSpPr>
        <p:spPr>
          <a:xfrm>
            <a:off x="6958885" y="2183594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704E4390-F530-02C0-F42D-9FACADEADB48}"/>
              </a:ext>
            </a:extLst>
          </p:cNvPr>
          <p:cNvSpPr/>
          <p:nvPr/>
        </p:nvSpPr>
        <p:spPr>
          <a:xfrm>
            <a:off x="7510956" y="2183593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56DC00E2-9389-F225-4D4C-EB829442A69D}"/>
              </a:ext>
            </a:extLst>
          </p:cNvPr>
          <p:cNvSpPr/>
          <p:nvPr/>
        </p:nvSpPr>
        <p:spPr>
          <a:xfrm>
            <a:off x="8063027" y="2183593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F7D6A3EA-FC06-4A1C-7BAF-ABA5990229AB}"/>
              </a:ext>
            </a:extLst>
          </p:cNvPr>
          <p:cNvSpPr/>
          <p:nvPr/>
        </p:nvSpPr>
        <p:spPr>
          <a:xfrm>
            <a:off x="1223237" y="2183601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55523D92-531C-1D0D-7A4E-5638F69FB886}"/>
              </a:ext>
            </a:extLst>
          </p:cNvPr>
          <p:cNvSpPr/>
          <p:nvPr/>
        </p:nvSpPr>
        <p:spPr>
          <a:xfrm>
            <a:off x="1775308" y="2183600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B34FB0D0-C512-A9B1-DCF4-9B81BCCE2590}"/>
              </a:ext>
            </a:extLst>
          </p:cNvPr>
          <p:cNvSpPr/>
          <p:nvPr/>
        </p:nvSpPr>
        <p:spPr>
          <a:xfrm>
            <a:off x="2327379" y="2183599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4F4E61BF-6F1F-A3C9-21A3-1D92F19EAB76}"/>
              </a:ext>
            </a:extLst>
          </p:cNvPr>
          <p:cNvSpPr/>
          <p:nvPr/>
        </p:nvSpPr>
        <p:spPr>
          <a:xfrm>
            <a:off x="2879450" y="2183598"/>
            <a:ext cx="388149" cy="388149"/>
          </a:xfrm>
          <a:prstGeom prst="ellipse">
            <a:avLst/>
          </a:prstGeom>
          <a:solidFill>
            <a:srgbClr val="C00000">
              <a:alpha val="7461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8E29D32-EE82-D47B-5C99-F3F0038F9D18}"/>
              </a:ext>
            </a:extLst>
          </p:cNvPr>
          <p:cNvSpPr/>
          <p:nvPr/>
        </p:nvSpPr>
        <p:spPr>
          <a:xfrm>
            <a:off x="4198530" y="2076198"/>
            <a:ext cx="1328961" cy="602947"/>
          </a:xfrm>
          <a:prstGeom prst="rect">
            <a:avLst/>
          </a:prstGeom>
          <a:solidFill>
            <a:schemeClr val="accent6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Prediction service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0BDD0614-92B0-9A68-F8C7-CFAC0EFB87F9}"/>
              </a:ext>
            </a:extLst>
          </p:cNvPr>
          <p:cNvSpPr/>
          <p:nvPr/>
        </p:nvSpPr>
        <p:spPr>
          <a:xfrm>
            <a:off x="3431521" y="2187758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AD2E9F70-A87F-CD45-7F2E-9882122BB7F3}"/>
              </a:ext>
            </a:extLst>
          </p:cNvPr>
          <p:cNvSpPr/>
          <p:nvPr/>
        </p:nvSpPr>
        <p:spPr>
          <a:xfrm>
            <a:off x="5854743" y="2183596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Owal 9">
            <a:extLst>
              <a:ext uri="{FF2B5EF4-FFF2-40B4-BE49-F238E27FC236}">
                <a16:creationId xmlns:a16="http://schemas.microsoft.com/office/drawing/2014/main" id="{163B0A07-F2BF-4F61-4520-6F7E89F8C99E}"/>
              </a:ext>
            </a:extLst>
          </p:cNvPr>
          <p:cNvSpPr/>
          <p:nvPr/>
        </p:nvSpPr>
        <p:spPr>
          <a:xfrm>
            <a:off x="6406814" y="2183595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26A4F816-02D6-6107-56C2-81F6A3602C2D}"/>
              </a:ext>
            </a:extLst>
          </p:cNvPr>
          <p:cNvSpPr/>
          <p:nvPr/>
        </p:nvSpPr>
        <p:spPr>
          <a:xfrm>
            <a:off x="6958885" y="2183594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704E4390-F530-02C0-F42D-9FACADEADB48}"/>
              </a:ext>
            </a:extLst>
          </p:cNvPr>
          <p:cNvSpPr/>
          <p:nvPr/>
        </p:nvSpPr>
        <p:spPr>
          <a:xfrm>
            <a:off x="7510956" y="2183593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56DC00E2-9389-F225-4D4C-EB829442A69D}"/>
              </a:ext>
            </a:extLst>
          </p:cNvPr>
          <p:cNvSpPr/>
          <p:nvPr/>
        </p:nvSpPr>
        <p:spPr>
          <a:xfrm>
            <a:off x="8063027" y="2183593"/>
            <a:ext cx="388149" cy="38814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accent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braz 23">
            <a:extLst>
              <a:ext uri="{FF2B5EF4-FFF2-40B4-BE49-F238E27FC236}">
                <a16:creationId xmlns:a16="http://schemas.microsoft.com/office/drawing/2014/main" id="{A60410EE-5BB7-CD68-3AC7-0171FE70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48" y="267942"/>
            <a:ext cx="2304736" cy="1517418"/>
          </a:xfrm>
          <a:prstGeom prst="rect">
            <a:avLst/>
          </a:prstGeom>
        </p:spPr>
      </p:pic>
      <p:pic>
        <p:nvPicPr>
          <p:cNvPr id="81" name="Obraz 80">
            <a:extLst>
              <a:ext uri="{FF2B5EF4-FFF2-40B4-BE49-F238E27FC236}">
                <a16:creationId xmlns:a16="http://schemas.microsoft.com/office/drawing/2014/main" id="{5B563762-9B08-8FC5-8809-D975D727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48" y="1807845"/>
            <a:ext cx="2304736" cy="1517418"/>
          </a:xfrm>
          <a:prstGeom prst="rect">
            <a:avLst/>
          </a:prstGeom>
        </p:spPr>
      </p:pic>
      <p:pic>
        <p:nvPicPr>
          <p:cNvPr id="82" name="Obraz 81">
            <a:extLst>
              <a:ext uri="{FF2B5EF4-FFF2-40B4-BE49-F238E27FC236}">
                <a16:creationId xmlns:a16="http://schemas.microsoft.com/office/drawing/2014/main" id="{08965341-1F38-93D4-6D57-5AFAFD58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548" y="3347748"/>
            <a:ext cx="2304736" cy="1517418"/>
          </a:xfrm>
          <a:prstGeom prst="rect">
            <a:avLst/>
          </a:prstGeom>
        </p:spPr>
      </p:pic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806056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With hundreds of models in production…</a:t>
            </a:r>
          </a:p>
        </p:txBody>
      </p:sp>
      <p:grpSp>
        <p:nvGrpSpPr>
          <p:cNvPr id="84" name="Grupa 83">
            <a:extLst>
              <a:ext uri="{FF2B5EF4-FFF2-40B4-BE49-F238E27FC236}">
                <a16:creationId xmlns:a16="http://schemas.microsoft.com/office/drawing/2014/main" id="{A6852B29-41A9-5331-EDDD-BFB2712AF3A2}"/>
              </a:ext>
            </a:extLst>
          </p:cNvPr>
          <p:cNvGrpSpPr/>
          <p:nvPr/>
        </p:nvGrpSpPr>
        <p:grpSpPr>
          <a:xfrm>
            <a:off x="482490" y="3067051"/>
            <a:ext cx="2576507" cy="1530349"/>
            <a:chOff x="482490" y="3067051"/>
            <a:chExt cx="2576507" cy="1530349"/>
          </a:xfrm>
        </p:grpSpPr>
        <p:sp>
          <p:nvSpPr>
            <p:cNvPr id="85" name="Prostokąt 84">
              <a:extLst>
                <a:ext uri="{FF2B5EF4-FFF2-40B4-BE49-F238E27FC236}">
                  <a16:creationId xmlns:a16="http://schemas.microsoft.com/office/drawing/2014/main" id="{2717D770-3A10-8A0D-AC3D-3DE3C392B3F2}"/>
                </a:ext>
              </a:extLst>
            </p:cNvPr>
            <p:cNvSpPr/>
            <p:nvPr/>
          </p:nvSpPr>
          <p:spPr>
            <a:xfrm>
              <a:off x="568346" y="3067051"/>
              <a:ext cx="2490651" cy="153034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000"/>
              <a:r>
                <a:rPr lang="pl-PL" sz="1400">
                  <a:solidFill>
                    <a:schemeClr val="tx1"/>
                  </a:solidFill>
                </a:rPr>
                <a:t>We need to automate data validation</a:t>
              </a:r>
            </a:p>
          </p:txBody>
        </p:sp>
        <p:cxnSp>
          <p:nvCxnSpPr>
            <p:cNvPr id="86" name="Łącznik prosty 85">
              <a:extLst>
                <a:ext uri="{FF2B5EF4-FFF2-40B4-BE49-F238E27FC236}">
                  <a16:creationId xmlns:a16="http://schemas.microsoft.com/office/drawing/2014/main" id="{904750AF-40B8-C0FB-45EC-2018928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" y="3067051"/>
              <a:ext cx="0" cy="1530349"/>
            </a:xfrm>
            <a:prstGeom prst="line">
              <a:avLst/>
            </a:prstGeom>
            <a:ln w="349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9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What may go wrong?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62FF8ED7-1C8B-4899-B7B4-5623E8809EAA}"/>
              </a:ext>
            </a:extLst>
          </p:cNvPr>
          <p:cNvSpPr/>
          <p:nvPr/>
        </p:nvSpPr>
        <p:spPr>
          <a:xfrm>
            <a:off x="5676217" y="2243010"/>
            <a:ext cx="388149" cy="388149"/>
          </a:xfrm>
          <a:prstGeom prst="ellipse">
            <a:avLst/>
          </a:prstGeom>
          <a:solidFill>
            <a:srgbClr val="C00000">
              <a:alpha val="7461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5CD2FCCC-6BA7-E75F-B391-DEE34E3BA21C}"/>
              </a:ext>
            </a:extLst>
          </p:cNvPr>
          <p:cNvSpPr/>
          <p:nvPr/>
        </p:nvSpPr>
        <p:spPr>
          <a:xfrm>
            <a:off x="6228288" y="2243009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0CF1DB1D-E6F5-CC6F-5D72-26750005834E}"/>
              </a:ext>
            </a:extLst>
          </p:cNvPr>
          <p:cNvSpPr/>
          <p:nvPr/>
        </p:nvSpPr>
        <p:spPr>
          <a:xfrm>
            <a:off x="6780359" y="2243008"/>
            <a:ext cx="388149" cy="3881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1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1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ymbol zastępczy zawartości 1">
            <a:extLst>
              <a:ext uri="{FF2B5EF4-FFF2-40B4-BE49-F238E27FC236}">
                <a16:creationId xmlns:a16="http://schemas.microsoft.com/office/drawing/2014/main" id="{B3F0B3D8-40D3-CAB3-3380-B64A84336951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2403231" cy="1212605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/>
              <a:t>What may go wrong?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A7AAA606-693D-00D6-200D-DBFA5C8BEE80}"/>
              </a:ext>
            </a:extLst>
          </p:cNvPr>
          <p:cNvGrpSpPr/>
          <p:nvPr/>
        </p:nvGrpSpPr>
        <p:grpSpPr>
          <a:xfrm>
            <a:off x="3698960" y="296727"/>
            <a:ext cx="4543336" cy="566057"/>
            <a:chOff x="4384764" y="957942"/>
            <a:chExt cx="4543336" cy="566057"/>
          </a:xfrm>
        </p:grpSpPr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F2F96085-65B0-C834-3479-0C9C43EA5936}"/>
                </a:ext>
              </a:extLst>
            </p:cNvPr>
            <p:cNvSpPr/>
            <p:nvPr/>
          </p:nvSpPr>
          <p:spPr>
            <a:xfrm>
              <a:off x="4572000" y="957942"/>
              <a:ext cx="4356100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45C35C81-2822-4BFD-78A3-C93147F2DC9D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1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D5599DD7-5631-5315-53BB-63A2A162645E}"/>
                </a:ext>
              </a:extLst>
            </p:cNvPr>
            <p:cNvSpPr txBox="1"/>
            <p:nvPr/>
          </p:nvSpPr>
          <p:spPr>
            <a:xfrm>
              <a:off x="5082913" y="1087081"/>
              <a:ext cx="34298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400" dirty="0" err="1"/>
                <a:t>The distribution of data (inputs and labels)</a:t>
              </a:r>
            </a:p>
          </p:txBody>
        </p:sp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8B5EEE27-7808-4A4D-5CE2-EC7A4A60ECB4}"/>
              </a:ext>
            </a:extLst>
          </p:cNvPr>
          <p:cNvGrpSpPr/>
          <p:nvPr/>
        </p:nvGrpSpPr>
        <p:grpSpPr>
          <a:xfrm>
            <a:off x="3698960" y="1306256"/>
            <a:ext cx="4543336" cy="566057"/>
            <a:chOff x="4384764" y="957942"/>
            <a:chExt cx="4543336" cy="566057"/>
          </a:xfrm>
        </p:grpSpPr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BF7BC81A-BEA7-C59D-9B4A-8ECFABC9BDFE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71D3E393-68B9-F174-BD02-5AB2C088E0A0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2</a:t>
              </a:r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D26F40E9-8A07-7BAF-6FBA-A377593C345B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Change in schema</a:t>
              </a:r>
            </a:p>
          </p:txBody>
        </p:sp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88082EC9-574F-67B7-328C-A7B087DAC07C}"/>
              </a:ext>
            </a:extLst>
          </p:cNvPr>
          <p:cNvGrpSpPr/>
          <p:nvPr/>
        </p:nvGrpSpPr>
        <p:grpSpPr>
          <a:xfrm>
            <a:off x="3698960" y="4334845"/>
            <a:ext cx="4543336" cy="566057"/>
            <a:chOff x="4384764" y="957942"/>
            <a:chExt cx="4543336" cy="566057"/>
          </a:xfrm>
        </p:grpSpPr>
        <p:sp>
          <p:nvSpPr>
            <p:cNvPr id="42" name="Prostokąt 41">
              <a:extLst>
                <a:ext uri="{FF2B5EF4-FFF2-40B4-BE49-F238E27FC236}">
                  <a16:creationId xmlns:a16="http://schemas.microsoft.com/office/drawing/2014/main" id="{BB43720B-965B-F499-5560-81EB50CC7F29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81C43589-4A1A-9E51-0E41-A8CC7B08D62F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5</a:t>
              </a:r>
            </a:p>
          </p:txBody>
        </p:sp>
        <p:sp>
          <p:nvSpPr>
            <p:cNvPr id="44" name="pole tekstowe 43">
              <a:extLst>
                <a:ext uri="{FF2B5EF4-FFF2-40B4-BE49-F238E27FC236}">
                  <a16:creationId xmlns:a16="http://schemas.microsoft.com/office/drawing/2014/main" id="{1C02532B-4845-AFE2-5998-16BDE0A97CC9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l-PL" sz="1400" dirty="0" err="1"/>
                <a:t>An upstream model</a:t>
              </a:r>
            </a:p>
          </p:txBody>
        </p:sp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BBCF9B14-0231-7129-348A-6D9B2D44CEE3}"/>
              </a:ext>
            </a:extLst>
          </p:cNvPr>
          <p:cNvGrpSpPr/>
          <p:nvPr/>
        </p:nvGrpSpPr>
        <p:grpSpPr>
          <a:xfrm>
            <a:off x="3698960" y="3325314"/>
            <a:ext cx="4543336" cy="566057"/>
            <a:chOff x="4384764" y="957942"/>
            <a:chExt cx="4543336" cy="566057"/>
          </a:xfrm>
        </p:grpSpPr>
        <p:sp>
          <p:nvSpPr>
            <p:cNvPr id="46" name="Prostokąt 45">
              <a:extLst>
                <a:ext uri="{FF2B5EF4-FFF2-40B4-BE49-F238E27FC236}">
                  <a16:creationId xmlns:a16="http://schemas.microsoft.com/office/drawing/2014/main" id="{76DD8DA3-B333-F117-7BF9-670FE38DE7BE}"/>
                </a:ext>
              </a:extLst>
            </p:cNvPr>
            <p:cNvSpPr/>
            <p:nvPr/>
          </p:nvSpPr>
          <p:spPr>
            <a:xfrm>
              <a:off x="4571999" y="957942"/>
              <a:ext cx="4356099" cy="5660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981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Owal 46">
              <a:extLst>
                <a:ext uri="{FF2B5EF4-FFF2-40B4-BE49-F238E27FC236}">
                  <a16:creationId xmlns:a16="http://schemas.microsoft.com/office/drawing/2014/main" id="{46D9DD66-2453-5608-1C4F-07824C3E0711}"/>
                </a:ext>
              </a:extLst>
            </p:cNvPr>
            <p:cNvSpPr/>
            <p:nvPr/>
          </p:nvSpPr>
          <p:spPr>
            <a:xfrm>
              <a:off x="4384764" y="95794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/>
                <a:t>4</a:t>
              </a:r>
            </a:p>
          </p:txBody>
        </p:sp>
        <p:sp>
          <p:nvSpPr>
            <p:cNvPr id="48" name="pole tekstowe 47">
              <a:extLst>
                <a:ext uri="{FF2B5EF4-FFF2-40B4-BE49-F238E27FC236}">
                  <a16:creationId xmlns:a16="http://schemas.microsoft.com/office/drawing/2014/main" id="{37830502-94BE-23C2-0D4C-EA196B36B0FA}"/>
                </a:ext>
              </a:extLst>
            </p:cNvPr>
            <p:cNvSpPr txBox="1"/>
            <p:nvPr/>
          </p:nvSpPr>
          <p:spPr>
            <a:xfrm>
              <a:off x="5082913" y="1087081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A data source (eg maintained by others)</a:t>
              </a:r>
            </a:p>
          </p:txBody>
        </p:sp>
      </p:grpSp>
      <p:grpSp>
        <p:nvGrpSpPr>
          <p:cNvPr id="54" name="Grupa 53">
            <a:extLst>
              <a:ext uri="{FF2B5EF4-FFF2-40B4-BE49-F238E27FC236}">
                <a16:creationId xmlns:a16="http://schemas.microsoft.com/office/drawing/2014/main" id="{678CED73-CE1F-FC4F-E396-F2B5AEED48D7}"/>
              </a:ext>
            </a:extLst>
          </p:cNvPr>
          <p:cNvGrpSpPr/>
          <p:nvPr/>
        </p:nvGrpSpPr>
        <p:grpSpPr>
          <a:xfrm>
            <a:off x="3698960" y="2315785"/>
            <a:ext cx="4543336" cy="566057"/>
            <a:chOff x="3698960" y="2315785"/>
            <a:chExt cx="4543336" cy="566057"/>
          </a:xfrm>
        </p:grpSpPr>
        <p:grpSp>
          <p:nvGrpSpPr>
            <p:cNvPr id="24" name="Grupa 23">
              <a:extLst>
                <a:ext uri="{FF2B5EF4-FFF2-40B4-BE49-F238E27FC236}">
                  <a16:creationId xmlns:a16="http://schemas.microsoft.com/office/drawing/2014/main" id="{AE627483-1370-5B41-ABA3-5FDF3EC763D4}"/>
                </a:ext>
              </a:extLst>
            </p:cNvPr>
            <p:cNvGrpSpPr/>
            <p:nvPr/>
          </p:nvGrpSpPr>
          <p:grpSpPr>
            <a:xfrm>
              <a:off x="3698960" y="2315785"/>
              <a:ext cx="4543334" cy="566057"/>
              <a:chOff x="4384764" y="957942"/>
              <a:chExt cx="4543334" cy="566057"/>
            </a:xfrm>
          </p:grpSpPr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131FD07D-693D-F3E2-9807-7340D4CB50D8}"/>
                  </a:ext>
                </a:extLst>
              </p:cNvPr>
              <p:cNvSpPr/>
              <p:nvPr/>
            </p:nvSpPr>
            <p:spPr>
              <a:xfrm>
                <a:off x="4571999" y="957942"/>
                <a:ext cx="4356099" cy="56605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49818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6" name="Owal 25">
                <a:extLst>
                  <a:ext uri="{FF2B5EF4-FFF2-40B4-BE49-F238E27FC236}">
                    <a16:creationId xmlns:a16="http://schemas.microsoft.com/office/drawing/2014/main" id="{08F8A00E-F7EA-C804-942D-367D2CD4BBDF}"/>
                  </a:ext>
                </a:extLst>
              </p:cNvPr>
              <p:cNvSpPr/>
              <p:nvPr/>
            </p:nvSpPr>
            <p:spPr>
              <a:xfrm>
                <a:off x="4384764" y="95794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/>
                  <a:t>3</a:t>
                </a:r>
              </a:p>
            </p:txBody>
          </p:sp>
        </p:grpSp>
        <p:sp>
          <p:nvSpPr>
            <p:cNvPr id="51" name="pole tekstowe 50">
              <a:extLst>
                <a:ext uri="{FF2B5EF4-FFF2-40B4-BE49-F238E27FC236}">
                  <a16:creationId xmlns:a16="http://schemas.microsoft.com/office/drawing/2014/main" id="{05E09088-86E3-71D0-0B7C-01F50307D22F}"/>
                </a:ext>
              </a:extLst>
            </p:cNvPr>
            <p:cNvSpPr txBox="1"/>
            <p:nvPr/>
          </p:nvSpPr>
          <p:spPr>
            <a:xfrm>
              <a:off x="4397109" y="2444924"/>
              <a:ext cx="38451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1400" dirty="0" err="1"/>
                <a:t>Relationship between features and labels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70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  <a:alpha val="49818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b="1" dirty="0" err="1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D32CEBE-463C-B745-853E-74B7DA8C9437}" vid="{47B320BF-CE22-D04F-ABA0-9D2F8211922B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3EE6013740E8B4FA4A0B74ACF21CA07" ma:contentTypeVersion="10" ma:contentTypeDescription="Создание документа." ma:contentTypeScope="" ma:versionID="7c9dfe1da1bc78c495ca37498da05d55">
  <xsd:schema xmlns:xsd="http://www.w3.org/2001/XMLSchema" xmlns:xs="http://www.w3.org/2001/XMLSchema" xmlns:p="http://schemas.microsoft.com/office/2006/metadata/properties" xmlns:ns2="6b750b55-dfa5-499b-b8da-89311785d0e6" xmlns:ns3="1c5e5fe8-7bbe-4d7a-9019-0d59e96e7ac6" targetNamespace="http://schemas.microsoft.com/office/2006/metadata/properties" ma:root="true" ma:fieldsID="b838367ededc9cb7ab7255d0a42e28f7" ns2:_="" ns3:_="">
    <xsd:import namespace="6b750b55-dfa5-499b-b8da-89311785d0e6"/>
    <xsd:import namespace="1c5e5fe8-7bbe-4d7a-9019-0d59e96e7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50b55-dfa5-499b-b8da-89311785d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5fe8-7bbe-4d7a-9019-0d59e96e7a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fd0d74-201d-478e-8ce8-1a7e2ff02000}" ma:internalName="TaxCatchAll" ma:showField="CatchAllData" ma:web="1c5e5fe8-7bbe-4d7a-9019-0d59e96e7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5fe8-7bbe-4d7a-9019-0d59e96e7ac6" xsi:nil="true"/>
    <lcf76f155ced4ddcb4097134ff3c332f xmlns="6b750b55-dfa5-499b-b8da-89311785d0e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2E5163A-6357-4745-A2CA-46475DB8A84E}"/>
</file>

<file path=customXml/itemProps2.xml><?xml version="1.0" encoding="utf-8"?>
<ds:datastoreItem xmlns:ds="http://schemas.openxmlformats.org/officeDocument/2006/customXml" ds:itemID="{A982A8D8-5324-49CD-A725-FB00BBE7B1A9}"/>
</file>

<file path=customXml/itemProps3.xml><?xml version="1.0" encoding="utf-8"?>
<ds:datastoreItem xmlns:ds="http://schemas.openxmlformats.org/officeDocument/2006/customXml" ds:itemID="{5C81031A-4F22-487F-8A4C-E98AFBEA410F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3236</TotalTime>
  <Words>594</Words>
  <Application>Microsoft Macintosh PowerPoint</Application>
  <PresentationFormat>Pokaz na ekranie (16:9)</PresentationFormat>
  <Paragraphs>185</Paragraphs>
  <Slides>38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4" baseType="lpstr">
      <vt:lpstr>Arial</vt:lpstr>
      <vt:lpstr>Calibri</vt:lpstr>
      <vt:lpstr>Franklin Gothic Book</vt:lpstr>
      <vt:lpstr>Helvetica Neue Condensed</vt:lpstr>
      <vt:lpstr>Roboto Black</vt:lpstr>
      <vt:lpstr>Default Theme</vt:lpstr>
      <vt:lpstr>Data Drift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Let’s simulate some data skew…</vt:lpstr>
      <vt:lpstr>TensorFlow eXtended (TFX)</vt:lpstr>
      <vt:lpstr>TensorFlow Data Validation (TFDV)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Auxilliary tools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Szablony PPT 2022</dc:title>
  <dc:creator>Wodecki Andrzej</dc:creator>
  <cp:lastModifiedBy>Wodecki Andrzej</cp:lastModifiedBy>
  <cp:revision>318</cp:revision>
  <dcterms:created xsi:type="dcterms:W3CDTF">2022-09-22T14:05:16Z</dcterms:created>
  <dcterms:modified xsi:type="dcterms:W3CDTF">2022-11-17T12:47:49Z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0x010100D3EE6013740E8B4FA4A0B74ACF21CA07</vt:lpwstr>
  </property>
</Properties>
</file>