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65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009" y="365127"/>
            <a:ext cx="8105152" cy="64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100" y="1201782"/>
            <a:ext cx="8105151" cy="526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103972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实验二：</a:t>
            </a:r>
            <a:r>
              <a:rPr lang="zh-CN" altLang="zh-CN" sz="4800" b="1" dirty="0" smtClean="0"/>
              <a:t>数据</a:t>
            </a:r>
            <a:r>
              <a:rPr lang="zh-CN" altLang="zh-CN" sz="4800" b="1" dirty="0"/>
              <a:t>表示实验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99" y="3602037"/>
            <a:ext cx="7231879" cy="1140879"/>
          </a:xfrm>
        </p:spPr>
        <p:txBody>
          <a:bodyPr>
            <a:normAutofit/>
          </a:bodyPr>
          <a:lstStyle/>
          <a:p>
            <a:pPr marL="457200" lvl="0" indent="-457200" algn="l">
              <a:buFont typeface="+mj-lt"/>
              <a:buAutoNum type="arabicPeriod"/>
            </a:pPr>
            <a:r>
              <a:rPr lang="zh-CN" altLang="zh-CN" sz="2800" b="1" dirty="0">
                <a:solidFill>
                  <a:srgbClr val="002060"/>
                </a:solidFill>
              </a:rPr>
              <a:t>了解各种数据类型在计算机中的表示方法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zh-CN" altLang="zh-CN" sz="2800" b="1" dirty="0">
                <a:solidFill>
                  <a:srgbClr val="002060"/>
                </a:solidFill>
              </a:rPr>
              <a:t>掌握</a:t>
            </a:r>
            <a:r>
              <a:rPr lang="en-US" altLang="zh-CN" sz="2800" b="1" dirty="0">
                <a:solidFill>
                  <a:srgbClr val="002060"/>
                </a:solidFill>
              </a:rPr>
              <a:t>C</a:t>
            </a:r>
            <a:r>
              <a:rPr lang="zh-CN" altLang="zh-CN" sz="2800" b="1" dirty="0">
                <a:solidFill>
                  <a:srgbClr val="002060"/>
                </a:solidFill>
              </a:rPr>
              <a:t>语言数据类型的位级表示及操作</a:t>
            </a:r>
          </a:p>
          <a:p>
            <a:endParaRPr lang="zh-CN" alt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实验步骤：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004" y="1210327"/>
            <a:ext cx="8446984" cy="558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sz="2400" dirty="0" smtClean="0"/>
              <a:t>1</a:t>
            </a:r>
            <a:r>
              <a:rPr lang="zh-CN" altLang="zh-CN" sz="2400" dirty="0" smtClean="0"/>
              <a:t>、</a:t>
            </a:r>
            <a:r>
              <a:rPr lang="x-none" altLang="zh-CN" sz="2400" dirty="0" smtClean="0"/>
              <a:t>安装gcc-multilib：</a:t>
            </a:r>
          </a:p>
          <a:p>
            <a:pPr marL="0" indent="0">
              <a:buNone/>
            </a:pPr>
            <a:endParaRPr lang="x-none" altLang="zh-CN" sz="2400" dirty="0" smtClean="0"/>
          </a:p>
          <a:p>
            <a:pPr marL="0" indent="0">
              <a:buNone/>
            </a:pPr>
            <a:endParaRPr lang="x-none" altLang="zh-CN" sz="2400" dirty="0" smtClean="0"/>
          </a:p>
          <a:p>
            <a:pPr marL="0" indent="0">
              <a:buNone/>
            </a:pPr>
            <a:r>
              <a:rPr lang="x-none" altLang="zh-CN" sz="2400" dirty="0" smtClean="0"/>
              <a:t>或者</a:t>
            </a:r>
          </a:p>
          <a:p>
            <a:pPr marL="0" indent="0">
              <a:buNone/>
            </a:pP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3272790"/>
            <a:ext cx="8455660" cy="159893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" y="2167890"/>
            <a:ext cx="8154670" cy="2590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实验步骤：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004" y="1210327"/>
            <a:ext cx="8446984" cy="558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sz="2400" dirty="0" smtClean="0"/>
              <a:t>2</a:t>
            </a:r>
            <a:r>
              <a:rPr lang="zh-CN" altLang="zh-CN" sz="2400" dirty="0" smtClean="0"/>
              <a:t>、</a:t>
            </a:r>
            <a:r>
              <a:rPr lang="zh-CN" altLang="en-US" sz="2400" dirty="0" smtClean="0"/>
              <a:t>进入</a:t>
            </a:r>
            <a:r>
              <a:rPr lang="en-US" altLang="zh-CN" sz="2400" dirty="0" err="1"/>
              <a:t>bits.c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根据</a:t>
            </a:r>
            <a:r>
              <a:rPr lang="en-US" altLang="zh-CN" sz="2400" dirty="0" err="1"/>
              <a:t>bits.c</a:t>
            </a:r>
            <a:r>
              <a:rPr lang="zh-CN" altLang="zh-CN" sz="2400" dirty="0"/>
              <a:t>中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具体</a:t>
            </a:r>
            <a:r>
              <a:rPr lang="zh-CN" altLang="zh-CN" sz="2400" dirty="0" smtClean="0"/>
              <a:t>要求</a:t>
            </a:r>
            <a:r>
              <a:rPr lang="zh-CN" altLang="zh-CN" sz="2400" dirty="0"/>
              <a:t>补全</a:t>
            </a:r>
            <a:r>
              <a:rPr lang="zh-CN" altLang="zh-CN" sz="2400" dirty="0" smtClean="0"/>
              <a:t>以下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个</a:t>
            </a:r>
            <a:r>
              <a:rPr lang="zh-CN" altLang="zh-CN" sz="2400" dirty="0" smtClean="0"/>
              <a:t>函数</a:t>
            </a:r>
            <a:r>
              <a:rPr lang="zh-CN" altLang="zh-CN" sz="2400" dirty="0"/>
              <a:t>：</a:t>
            </a: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bitXor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y);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tmin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(void);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isTmax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allOddBits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negate(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isAsciiDigit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conditional(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z);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isLessOrEqual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y);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logicalNeg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howManyBits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unsigned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float_twice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(unsigned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uf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unsigned float_i2f(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x);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float_f2i(unsigned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uf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4828381" y="5212921"/>
            <a:ext cx="222190" cy="709301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5186" y="5382905"/>
            <a:ext cx="226215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/>
              <a:t>后三道为浮点数题目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7" y="1003856"/>
            <a:ext cx="5093494" cy="411480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87" y="2302818"/>
            <a:ext cx="5014913" cy="412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73" y="3000405"/>
            <a:ext cx="4793456" cy="3762375"/>
          </a:xfrm>
        </p:spPr>
      </p:pic>
      <p:sp>
        <p:nvSpPr>
          <p:cNvPr id="3" name="矩形 2"/>
          <p:cNvSpPr/>
          <p:nvPr/>
        </p:nvSpPr>
        <p:spPr>
          <a:xfrm>
            <a:off x="356541" y="1182577"/>
            <a:ext cx="8268056" cy="155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400" dirty="0"/>
              <a:t>3</a:t>
            </a:r>
            <a:r>
              <a:rPr lang="zh-CN" altLang="zh-CN" sz="2400" dirty="0"/>
              <a:t>、在</a:t>
            </a:r>
            <a:r>
              <a:rPr lang="en-US" altLang="zh-CN" sz="2400" dirty="0"/>
              <a:t>Linux</a:t>
            </a:r>
            <a:r>
              <a:rPr lang="zh-CN" altLang="zh-CN" sz="2400" dirty="0" smtClean="0"/>
              <a:t>下</a:t>
            </a:r>
            <a:r>
              <a:rPr lang="zh-CN" altLang="en-US" sz="2400" dirty="0" smtClean="0"/>
              <a:t>自动判别</a:t>
            </a:r>
            <a:r>
              <a:rPr lang="zh-CN" altLang="zh-CN" sz="2400" dirty="0" smtClean="0"/>
              <a:t>以上</a:t>
            </a:r>
            <a:r>
              <a:rPr lang="zh-CN" altLang="zh-CN" sz="2400" dirty="0"/>
              <a:t>函数是否正确，指令如下：</a:t>
            </a:r>
          </a:p>
          <a:p>
            <a:r>
              <a:rPr lang="en-US" altLang="zh-CN" sz="2400" dirty="0"/>
              <a:t>*</a:t>
            </a:r>
            <a:r>
              <a:rPr lang="zh-CN" altLang="zh-CN" sz="2400" dirty="0"/>
              <a:t>编译：</a:t>
            </a:r>
            <a:r>
              <a:rPr lang="en-US" altLang="zh-CN" sz="2400" dirty="0"/>
              <a:t>./</a:t>
            </a:r>
            <a:r>
              <a:rPr lang="en-US" altLang="zh-CN" sz="2400" dirty="0" err="1"/>
              <a:t>dlc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bits.c</a:t>
            </a:r>
            <a:endParaRPr lang="zh-CN" altLang="zh-CN" sz="2400" dirty="0"/>
          </a:p>
          <a:p>
            <a:r>
              <a:rPr lang="en-US" altLang="zh-CN" sz="2400" dirty="0"/>
              <a:t>*</a:t>
            </a:r>
            <a:r>
              <a:rPr lang="zh-CN" altLang="zh-CN" sz="2400" dirty="0"/>
              <a:t>测试：</a:t>
            </a:r>
            <a:r>
              <a:rPr lang="en-US" altLang="zh-CN" sz="2400" dirty="0"/>
              <a:t>make </a:t>
            </a:r>
            <a:r>
              <a:rPr lang="en-US" altLang="zh-CN" sz="2400" dirty="0" err="1"/>
              <a:t>btest</a:t>
            </a:r>
            <a:endParaRPr lang="zh-CN" altLang="zh-CN" sz="2400" dirty="0"/>
          </a:p>
          <a:p>
            <a:r>
              <a:rPr lang="en-US" altLang="zh-CN" sz="2400" dirty="0" smtClean="0"/>
              <a:t>               ./</a:t>
            </a:r>
            <a:r>
              <a:rPr lang="en-US" altLang="zh-CN" sz="2400" dirty="0" err="1"/>
              <a:t>btest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5468158" y="1700444"/>
            <a:ext cx="3156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或者</a:t>
            </a:r>
            <a:r>
              <a:rPr lang="zh-CN" altLang="zh-CN" sz="2400" dirty="0" smtClean="0"/>
              <a:t>：</a:t>
            </a:r>
            <a:endParaRPr lang="zh-CN" altLang="zh-CN" sz="2400" dirty="0"/>
          </a:p>
          <a:p>
            <a:r>
              <a:rPr lang="en-US" altLang="zh-CN" sz="2400" dirty="0"/>
              <a:t>*</a:t>
            </a:r>
            <a:r>
              <a:rPr lang="zh-CN" altLang="zh-CN" sz="2400" dirty="0"/>
              <a:t>编译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>make</a:t>
            </a:r>
          </a:p>
          <a:p>
            <a:r>
              <a:rPr lang="en-US" altLang="zh-CN" sz="2400" dirty="0" smtClean="0"/>
              <a:t>*</a:t>
            </a:r>
            <a:r>
              <a:rPr lang="zh-CN" altLang="zh-CN" sz="2400" dirty="0"/>
              <a:t>测试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>./</a:t>
            </a:r>
            <a:r>
              <a:rPr lang="en-US" altLang="zh-CN" sz="2400" dirty="0" err="1"/>
              <a:t>btest</a:t>
            </a:r>
            <a:endParaRPr lang="zh-CN" altLang="zh-CN" sz="24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169</Words>
  <Application>Microsoft Office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宋体</vt:lpstr>
      <vt:lpstr>Arial</vt:lpstr>
      <vt:lpstr>Calibri</vt:lpstr>
      <vt:lpstr>Times New Roman</vt:lpstr>
      <vt:lpstr>Office 主题</vt:lpstr>
      <vt:lpstr>实验二：数据表示实验</vt:lpstr>
      <vt:lpstr>实验步骤：</vt:lpstr>
      <vt:lpstr>实验步骤：</vt:lpstr>
      <vt:lpstr>注意事项</vt:lpstr>
      <vt:lpstr>实验步骤：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Datalab-handout使用手册</dc:title>
  <dc:creator>Leo Lau</dc:creator>
  <cp:lastModifiedBy>lx</cp:lastModifiedBy>
  <cp:revision>12</cp:revision>
  <dcterms:created xsi:type="dcterms:W3CDTF">2018-03-30T03:15:24Z</dcterms:created>
  <dcterms:modified xsi:type="dcterms:W3CDTF">2018-04-02T05:33:28Z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