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F5DF-3C8F-4F03-B6CD-9D31367252C0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7FC-A4B2-4ED0-A79D-DF4ED6705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7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F5DF-3C8F-4F03-B6CD-9D31367252C0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7FC-A4B2-4ED0-A79D-DF4ED6705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17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F5DF-3C8F-4F03-B6CD-9D31367252C0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7FC-A4B2-4ED0-A79D-DF4ED6705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62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F5DF-3C8F-4F03-B6CD-9D31367252C0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7FC-A4B2-4ED0-A79D-DF4ED6705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84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F5DF-3C8F-4F03-B6CD-9D31367252C0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7FC-A4B2-4ED0-A79D-DF4ED6705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41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F5DF-3C8F-4F03-B6CD-9D31367252C0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7FC-A4B2-4ED0-A79D-DF4ED6705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69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F5DF-3C8F-4F03-B6CD-9D31367252C0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7FC-A4B2-4ED0-A79D-DF4ED6705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F5DF-3C8F-4F03-B6CD-9D31367252C0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7FC-A4B2-4ED0-A79D-DF4ED6705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F5DF-3C8F-4F03-B6CD-9D31367252C0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7FC-A4B2-4ED0-A79D-DF4ED6705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96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F5DF-3C8F-4F03-B6CD-9D31367252C0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7FC-A4B2-4ED0-A79D-DF4ED6705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9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F5DF-3C8F-4F03-B6CD-9D31367252C0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7FC-A4B2-4ED0-A79D-DF4ED6705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05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F5DF-3C8F-4F03-B6CD-9D31367252C0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FF7FC-A4B2-4ED0-A79D-DF4ED6705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06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3895" y="309489"/>
            <a:ext cx="4431323" cy="801858"/>
          </a:xfrm>
        </p:spPr>
        <p:txBody>
          <a:bodyPr>
            <a:normAutofit fontScale="90000"/>
          </a:bodyPr>
          <a:lstStyle/>
          <a:p>
            <a:r>
              <a:rPr lang="en-US" altLang="zh-CN" sz="4800" dirty="0" smtClean="0"/>
              <a:t>1</a:t>
            </a:r>
            <a:r>
              <a:rPr lang="zh-CN" altLang="en-US" sz="4800" dirty="0" smtClean="0"/>
              <a:t>、安装</a:t>
            </a:r>
            <a:r>
              <a:rPr lang="en-US" altLang="zh-CN" sz="4800" dirty="0" err="1" smtClean="0"/>
              <a:t>VirtualBox</a:t>
            </a:r>
            <a:endParaRPr lang="zh-CN" altLang="en-US" sz="4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39" y="2785404"/>
            <a:ext cx="9452953" cy="9541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9539" y="1963282"/>
            <a:ext cx="662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安装如下软件，记住所安装的路径，一直下一步至完成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9539" y="4275797"/>
            <a:ext cx="589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找到文件所在目录，双击如下图标，打开</a:t>
            </a:r>
            <a:r>
              <a:rPr lang="en-US" altLang="zh-CN" dirty="0" err="1" smtClean="0"/>
              <a:t>VirtualBox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39" y="4900135"/>
            <a:ext cx="5742857" cy="10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8806" y="548640"/>
            <a:ext cx="437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打开后的</a:t>
            </a:r>
            <a:r>
              <a:rPr lang="en-US" altLang="zh-CN" sz="2400" dirty="0" err="1" smtClean="0"/>
              <a:t>VirtualBox</a:t>
            </a:r>
            <a:r>
              <a:rPr lang="zh-CN" altLang="en-US" sz="2400" dirty="0" smtClean="0"/>
              <a:t>如下所示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06" y="1617785"/>
            <a:ext cx="7680960" cy="42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9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62268" cy="999441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、打开镜像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03717"/>
            <a:ext cx="673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注册，选择</a:t>
            </a:r>
            <a:r>
              <a:rPr lang="en-US" altLang="zh-CN" dirty="0" smtClean="0"/>
              <a:t>Ubuntu_17</a:t>
            </a:r>
            <a:r>
              <a:rPr lang="zh-CN" altLang="en-US" dirty="0" smtClean="0"/>
              <a:t>文件夹中的</a:t>
            </a:r>
            <a:r>
              <a:rPr lang="en-US" altLang="zh-CN" dirty="0" smtClean="0"/>
              <a:t>Ubuntu_17.vbox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4" y="1973049"/>
            <a:ext cx="5282929" cy="34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23" y="1973049"/>
            <a:ext cx="5800000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4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659" y="322922"/>
            <a:ext cx="6434796" cy="1337066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选中</a:t>
            </a:r>
            <a:r>
              <a:rPr lang="en-US" altLang="zh-CN" sz="3200" dirty="0" smtClean="0"/>
              <a:t>Ubuntu_17</a:t>
            </a:r>
            <a:r>
              <a:rPr lang="zh-CN" altLang="en-US" sz="3200" dirty="0" smtClean="0"/>
              <a:t>虚拟机，点击</a:t>
            </a:r>
            <a:r>
              <a:rPr lang="zh-CN" altLang="en-US" sz="3200" dirty="0"/>
              <a:t>启动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06" y="1659988"/>
            <a:ext cx="7000000" cy="437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4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、进入系统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1008" y="1690688"/>
            <a:ext cx="597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选择用户</a:t>
            </a:r>
            <a:r>
              <a:rPr lang="en-US" altLang="zh-CN" dirty="0" err="1" smtClean="0"/>
              <a:t>szu</a:t>
            </a:r>
            <a:r>
              <a:rPr lang="zh-CN" altLang="en-US" dirty="0" smtClean="0"/>
              <a:t>，密码：</a:t>
            </a:r>
            <a:r>
              <a:rPr lang="en-US" altLang="zh-CN" dirty="0" smtClean="0"/>
              <a:t>123456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密码：</a:t>
            </a:r>
            <a:r>
              <a:rPr lang="en-US" altLang="zh-CN" dirty="0" smtClean="0"/>
              <a:t>123456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0831"/>
            <a:ext cx="6935967" cy="427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6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5070"/>
            <a:ext cx="7094068" cy="44056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6674" y="548006"/>
            <a:ext cx="4662268" cy="105571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桌面显示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5415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75</Words>
  <Application>Microsoft Office PowerPoint</Application>
  <PresentationFormat>宽屏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1、安装VirtualBox</vt:lpstr>
      <vt:lpstr>PowerPoint 演示文稿</vt:lpstr>
      <vt:lpstr>2、打开镜像</vt:lpstr>
      <vt:lpstr>选中Ubuntu_17虚拟机，点击启动</vt:lpstr>
      <vt:lpstr>3、进入系统</vt:lpstr>
      <vt:lpstr>桌面显示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安装VirtualBox</dc:title>
  <dc:creator>唐李瑞</dc:creator>
  <cp:lastModifiedBy>唐李瑞</cp:lastModifiedBy>
  <cp:revision>3</cp:revision>
  <dcterms:created xsi:type="dcterms:W3CDTF">2018-03-10T04:10:49Z</dcterms:created>
  <dcterms:modified xsi:type="dcterms:W3CDTF">2018-03-10T04:35:10Z</dcterms:modified>
</cp:coreProperties>
</file>