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59D58-2F38-691F-6F73-5F3253B44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55692A-096E-5342-B67A-E201C8265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3EDD2-EE79-DB4C-4654-88362F16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432EC-07D5-E505-E937-35B2CAEC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89E79-65F1-4E29-9120-C186A773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646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038F7-9591-28E2-84F9-BECCFCC2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DB70B7-572B-A799-B0BF-6B98530F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88C0-5034-A29C-EF5F-524B66D8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182C-96A1-9B96-9A9A-0861CBF3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FF9B5-7D86-D4E5-B672-C035E46A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086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BA3251-CA90-E841-B7E2-4B8F94C65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0D812B-B9AC-6AD5-E512-9815A24E8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5AA59-1966-398A-0519-E05F5B09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D68C2-69A4-824A-982C-824ABB96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E94E7-741F-7681-3C9D-3CB445AF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3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E3FA0-5881-CDAC-1339-E757F4FE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9BA0F-9839-87D1-E255-0E277DBE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527B4-2FA2-CF37-C284-48C7BC78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93349-BA0F-AD35-162B-C350FE50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6D0F2-3A58-C8F1-5C69-24E0A992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6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1565-EF02-F2BC-C189-CA8F9006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B1DB4-C4BB-86D2-38D0-4F8F3840F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6B618-4439-1C42-B921-555EF413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0F559-7B75-545C-9DB9-C74DDB14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79692-EBFA-8E84-601D-1FCD47AB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216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4D0BF-39DB-5761-1C5D-D4A19481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120D2-9380-BB1F-79CF-04E5E0594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54E16-8448-9233-7766-80FD3564A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1A09F-CAFF-9FB3-0FD2-5E47EE0C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CB520-6E8C-2B33-C130-736F4C35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FADE9-085F-64CB-356A-E7E2DA11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32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F84FF-3AE5-364E-167D-128471D3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4E309-3207-3DA4-F556-3FA7D3153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94836-261C-2E71-06C6-498B4ECD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219EC8-8026-4833-4F09-2207E3275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74380-AAC2-127B-E5A8-5728D3F9E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F49799-51BB-06E3-6482-25ED37DA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F003A-F498-3CB1-3083-B80DED2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BAC170-66BE-13C6-F5C8-6D3F3219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41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DF13C-8BF0-A828-F58A-E6CC3F84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814EED-5C21-36E4-E11D-3D588160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703F4E-9828-4008-A016-056E4D02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4751AE-FA5E-F243-589D-33F71807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74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B6770B-1CA3-B573-DD67-84DA6561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A8F4B2-2954-BF20-2354-E9B9A659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67484-D144-B277-21DE-EFF607D1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15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30B95-C5DD-763E-A947-5103E003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3ED88-B3B5-65E4-EFF5-32D586AC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953619-DC9F-8C9F-6FD8-735F6A90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19B5E-81E8-AE9A-13B4-5280837E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F438B-BC58-8B06-B4C8-43BB57A7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2A957-913C-5CD2-495D-C2553877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70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D9BD6-DC4E-5E37-AE66-53141C6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495791-7908-FFB1-BE5A-E74F1810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2688E-AE24-A7BB-9D04-1DEFEFE4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EFF2C-3B0E-43AE-02FD-1961A62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55FDE-FA2C-B5FE-CC6B-D1D0C833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FF884C-66F4-16B4-3943-25227DB9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25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F348E-3DF0-E469-0456-F877BB8A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C93A6-84C0-9837-FD24-273992B1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3E6AC-C695-6A68-3D65-14D5B974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4355C-AF8B-6043-9511-B6B3ECE02669}" type="datetimeFigureOut">
              <a:rPr kumimoji="1" lang="ko-KR" altLang="en-US" smtClean="0"/>
              <a:t>2025-09-14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E5C3C-9806-91A2-0316-0E2D82078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9F41A-E68C-DEAC-2000-91D9F0AE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AA591-A088-E74E-A477-DFE736D93C8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51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6EF9A97B-92B2-B938-1E5D-5643A9203899}"/>
              </a:ext>
            </a:extLst>
          </p:cNvPr>
          <p:cNvSpPr/>
          <p:nvPr/>
        </p:nvSpPr>
        <p:spPr>
          <a:xfrm>
            <a:off x="1975943" y="1629102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Begin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2E5886-FF31-F7BC-6B5D-1278DFDCEBF7}"/>
              </a:ext>
            </a:extLst>
          </p:cNvPr>
          <p:cNvSpPr/>
          <p:nvPr/>
        </p:nvSpPr>
        <p:spPr>
          <a:xfrm>
            <a:off x="10189780" y="4545725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</a:rPr>
              <a:t>Success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E80943-4C9C-6F75-460B-8C4D6A4438B4}"/>
              </a:ext>
            </a:extLst>
          </p:cNvPr>
          <p:cNvSpPr/>
          <p:nvPr/>
        </p:nvSpPr>
        <p:spPr>
          <a:xfrm>
            <a:off x="10252841" y="4614044"/>
            <a:ext cx="572813" cy="5728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0C9FEBE-6991-2ED1-DC6F-0E900BD0F44A}"/>
              </a:ext>
            </a:extLst>
          </p:cNvPr>
          <p:cNvSpPr/>
          <p:nvPr/>
        </p:nvSpPr>
        <p:spPr>
          <a:xfrm>
            <a:off x="3547240" y="2333295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Slash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2838443-E863-AA9E-E398-128F2BAD4C9D}"/>
              </a:ext>
            </a:extLst>
          </p:cNvPr>
          <p:cNvCxnSpPr/>
          <p:nvPr/>
        </p:nvCxnSpPr>
        <p:spPr>
          <a:xfrm>
            <a:off x="2680136" y="2144108"/>
            <a:ext cx="867104" cy="378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2F78A2-53C8-C777-8654-D82B6BC327F0}"/>
              </a:ext>
            </a:extLst>
          </p:cNvPr>
          <p:cNvSpPr txBox="1"/>
          <p:nvPr/>
        </p:nvSpPr>
        <p:spPr>
          <a:xfrm>
            <a:off x="2837650" y="233213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/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5DD25E-3AAB-7BED-4037-D6595D60DA6A}"/>
              </a:ext>
            </a:extLst>
          </p:cNvPr>
          <p:cNvSpPr/>
          <p:nvPr/>
        </p:nvSpPr>
        <p:spPr>
          <a:xfrm>
            <a:off x="5118537" y="3037488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Single Line Comment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488629-17B4-F416-92FE-A02384735AED}"/>
              </a:ext>
            </a:extLst>
          </p:cNvPr>
          <p:cNvCxnSpPr/>
          <p:nvPr/>
        </p:nvCxnSpPr>
        <p:spPr>
          <a:xfrm>
            <a:off x="4272453" y="2827280"/>
            <a:ext cx="867104" cy="378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5D4539-6DC4-1E67-9E50-0A87B6A7CC2A}"/>
              </a:ext>
            </a:extLst>
          </p:cNvPr>
          <p:cNvSpPr txBox="1"/>
          <p:nvPr/>
        </p:nvSpPr>
        <p:spPr>
          <a:xfrm>
            <a:off x="4475272" y="2715587"/>
            <a:ext cx="731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/ (print s)</a:t>
            </a:r>
            <a:endParaRPr kumimoji="1"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C83E04-AA34-071A-B011-FCF32FCEB9F9}"/>
              </a:ext>
            </a:extLst>
          </p:cNvPr>
          <p:cNvSpPr/>
          <p:nvPr/>
        </p:nvSpPr>
        <p:spPr>
          <a:xfrm>
            <a:off x="4001812" y="4009695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Multi Line Comment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A5361D-03B5-EFCB-A9AE-27DAD9818A6D}"/>
              </a:ext>
            </a:extLst>
          </p:cNvPr>
          <p:cNvCxnSpPr>
            <a:cxnSpLocks/>
          </p:cNvCxnSpPr>
          <p:nvPr/>
        </p:nvCxnSpPr>
        <p:spPr>
          <a:xfrm>
            <a:off x="4001812" y="3124015"/>
            <a:ext cx="170793" cy="807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9DE659-D011-1CEF-59DC-D62119AF0ADD}"/>
              </a:ext>
            </a:extLst>
          </p:cNvPr>
          <p:cNvSpPr txBox="1"/>
          <p:nvPr/>
        </p:nvSpPr>
        <p:spPr>
          <a:xfrm>
            <a:off x="3277125" y="3423743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* (print s)</a:t>
            </a:r>
            <a:endParaRPr kumimoji="1" lang="ko-KR" altLang="en-US" sz="12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A9036A9C-83AE-1547-9CE7-AF53A7CD7230}"/>
              </a:ext>
            </a:extLst>
          </p:cNvPr>
          <p:cNvCxnSpPr>
            <a:cxnSpLocks/>
            <a:stCxn id="2" idx="3"/>
            <a:endCxn id="4" idx="4"/>
          </p:cNvCxnSpPr>
          <p:nvPr/>
        </p:nvCxnSpPr>
        <p:spPr>
          <a:xfrm rot="5400000" flipH="1">
            <a:off x="2688671" y="1972665"/>
            <a:ext cx="601066" cy="1322327"/>
          </a:xfrm>
          <a:prstGeom prst="curvedConnector3">
            <a:avLst>
              <a:gd name="adj1" fmla="val -324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B4004C-FD24-EED2-1259-67C64C57C5F7}"/>
              </a:ext>
            </a:extLst>
          </p:cNvPr>
          <p:cNvSpPr txBox="1"/>
          <p:nvPr/>
        </p:nvSpPr>
        <p:spPr>
          <a:xfrm>
            <a:off x="1904079" y="2977196"/>
            <a:ext cx="122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except /, *</a:t>
            </a:r>
          </a:p>
          <a:p>
            <a:r>
              <a:rPr kumimoji="1" lang="en-US" altLang="ko-KR" sz="1200" dirty="0"/>
              <a:t>(print it after /) </a:t>
            </a:r>
            <a:endParaRPr kumimoji="1"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F192FFD-0127-3BF0-32A9-E1A708CDEF5B}"/>
              </a:ext>
            </a:extLst>
          </p:cNvPr>
          <p:cNvSpPr/>
          <p:nvPr/>
        </p:nvSpPr>
        <p:spPr>
          <a:xfrm>
            <a:off x="5404945" y="5113283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star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DE94C32-B3F1-B563-2303-537535822C25}"/>
              </a:ext>
            </a:extLst>
          </p:cNvPr>
          <p:cNvCxnSpPr>
            <a:cxnSpLocks/>
          </p:cNvCxnSpPr>
          <p:nvPr/>
        </p:nvCxnSpPr>
        <p:spPr>
          <a:xfrm>
            <a:off x="4706091" y="4657791"/>
            <a:ext cx="698854" cy="566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43F1611-B779-B25D-E914-75373D364427}"/>
              </a:ext>
            </a:extLst>
          </p:cNvPr>
          <p:cNvSpPr txBox="1"/>
          <p:nvPr/>
        </p:nvSpPr>
        <p:spPr>
          <a:xfrm>
            <a:off x="4833460" y="49410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*</a:t>
            </a:r>
            <a:endParaRPr kumimoji="1" lang="ko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E11F2206-581A-8390-55D0-E29DE24B02AB}"/>
              </a:ext>
            </a:extLst>
          </p:cNvPr>
          <p:cNvCxnSpPr>
            <a:cxnSpLocks/>
          </p:cNvCxnSpPr>
          <p:nvPr/>
        </p:nvCxnSpPr>
        <p:spPr>
          <a:xfrm>
            <a:off x="3844071" y="4437075"/>
            <a:ext cx="270727" cy="246015"/>
          </a:xfrm>
          <a:prstGeom prst="curvedConnector3">
            <a:avLst>
              <a:gd name="adj1" fmla="val -132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3E68F6-13B1-4D45-4E5A-0A38F998177D}"/>
              </a:ext>
            </a:extLst>
          </p:cNvPr>
          <p:cNvSpPr txBox="1"/>
          <p:nvPr/>
        </p:nvSpPr>
        <p:spPr>
          <a:xfrm>
            <a:off x="2425368" y="4244126"/>
            <a:ext cx="12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*</a:t>
            </a:r>
          </a:p>
          <a:p>
            <a:r>
              <a:rPr kumimoji="1" lang="en-US" altLang="ko-KR" sz="1200" dirty="0"/>
              <a:t>(if n, print n)</a:t>
            </a:r>
            <a:endParaRPr kumimoji="1" lang="ko-KR" altLang="en-US" sz="1200" dirty="0"/>
          </a:p>
        </p:txBody>
      </p: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BD75BF83-681E-B7B4-AA8E-02257D853808}"/>
              </a:ext>
            </a:extLst>
          </p:cNvPr>
          <p:cNvCxnSpPr>
            <a:cxnSpLocks/>
          </p:cNvCxnSpPr>
          <p:nvPr/>
        </p:nvCxnSpPr>
        <p:spPr>
          <a:xfrm rot="10800000">
            <a:off x="2102070" y="2330307"/>
            <a:ext cx="3171497" cy="3165633"/>
          </a:xfrm>
          <a:prstGeom prst="curvedConnector3">
            <a:avLst>
              <a:gd name="adj1" fmla="val 1311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F037E1-B23C-79EB-C319-34BDF56F275B}"/>
              </a:ext>
            </a:extLst>
          </p:cNvPr>
          <p:cNvSpPr txBox="1"/>
          <p:nvPr/>
        </p:nvSpPr>
        <p:spPr>
          <a:xfrm>
            <a:off x="1828099" y="4897821"/>
            <a:ext cx="38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/</a:t>
            </a:r>
            <a:endParaRPr kumimoji="1" lang="ko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9CF71241-19BC-7831-7F92-A03CC209A4AC}"/>
              </a:ext>
            </a:extLst>
          </p:cNvPr>
          <p:cNvCxnSpPr>
            <a:cxnSpLocks/>
          </p:cNvCxnSpPr>
          <p:nvPr/>
        </p:nvCxnSpPr>
        <p:spPr>
          <a:xfrm rot="10800000">
            <a:off x="4779579" y="4280336"/>
            <a:ext cx="1316422" cy="907070"/>
          </a:xfrm>
          <a:prstGeom prst="curvedConnector3">
            <a:avLst>
              <a:gd name="adj1" fmla="val -90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7F62CE-597B-E7CA-F9D6-13E7441E3F88}"/>
              </a:ext>
            </a:extLst>
          </p:cNvPr>
          <p:cNvSpPr txBox="1"/>
          <p:nvPr/>
        </p:nvSpPr>
        <p:spPr>
          <a:xfrm>
            <a:off x="6211849" y="4527382"/>
            <a:ext cx="122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/</a:t>
            </a:r>
            <a:endParaRPr kumimoji="1" lang="ko-KR" altLang="en-US" sz="12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9C0460A-28D0-DE50-38DE-D79DFE332A19}"/>
              </a:ext>
            </a:extLst>
          </p:cNvPr>
          <p:cNvSpPr/>
          <p:nvPr/>
        </p:nvSpPr>
        <p:spPr>
          <a:xfrm>
            <a:off x="3645704" y="159986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In String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0BD06A6-CFD0-ADBC-9158-7AFB0CE1CABA}"/>
              </a:ext>
            </a:extLst>
          </p:cNvPr>
          <p:cNvCxnSpPr>
            <a:cxnSpLocks/>
          </p:cNvCxnSpPr>
          <p:nvPr/>
        </p:nvCxnSpPr>
        <p:spPr>
          <a:xfrm flipV="1">
            <a:off x="2535847" y="731665"/>
            <a:ext cx="1032414" cy="883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E9EB27-348A-CEB8-823B-A9A9265368CD}"/>
              </a:ext>
            </a:extLst>
          </p:cNvPr>
          <p:cNvSpPr txBox="1"/>
          <p:nvPr/>
        </p:nvSpPr>
        <p:spPr>
          <a:xfrm>
            <a:off x="2400125" y="709644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“ (print “)</a:t>
            </a:r>
            <a:endParaRPr kumimoji="1" lang="ko-KR" altLang="en-US" sz="1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8540CFF-EBA7-8D7C-52BF-DB207CF87D1A}"/>
              </a:ext>
            </a:extLst>
          </p:cNvPr>
          <p:cNvSpPr/>
          <p:nvPr/>
        </p:nvSpPr>
        <p:spPr>
          <a:xfrm>
            <a:off x="967019" y="159985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In Char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93E46C-A1B9-8A6F-4F97-A90B05635E2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328040" y="490049"/>
            <a:ext cx="1219200" cy="1139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EC317C-EB84-856D-A8D5-3428EB5ECC69}"/>
              </a:ext>
            </a:extLst>
          </p:cNvPr>
          <p:cNvSpPr txBox="1"/>
          <p:nvPr/>
        </p:nvSpPr>
        <p:spPr>
          <a:xfrm>
            <a:off x="3146611" y="1073659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“ (print “)</a:t>
            </a:r>
            <a:endParaRPr kumimoji="1" lang="ko-KR" altLang="en-US" sz="1000" dirty="0"/>
          </a:p>
        </p:txBody>
      </p:sp>
      <p:cxnSp>
        <p:nvCxnSpPr>
          <p:cNvPr id="57" name="구부러진 연결선[U] 56">
            <a:extLst>
              <a:ext uri="{FF2B5EF4-FFF2-40B4-BE49-F238E27FC236}">
                <a16:creationId xmlns:a16="http://schemas.microsoft.com/office/drawing/2014/main" id="{56B970D3-37CB-68E7-3A5B-C8DE6B08C9AA}"/>
              </a:ext>
            </a:extLst>
          </p:cNvPr>
          <p:cNvCxnSpPr>
            <a:cxnSpLocks/>
            <a:stCxn id="47" idx="6"/>
            <a:endCxn id="47" idx="5"/>
          </p:cNvCxnSpPr>
          <p:nvPr/>
        </p:nvCxnSpPr>
        <p:spPr>
          <a:xfrm flipH="1">
            <a:off x="4246770" y="512083"/>
            <a:ext cx="103127" cy="248969"/>
          </a:xfrm>
          <a:prstGeom prst="curvedConnector4">
            <a:avLst>
              <a:gd name="adj1" fmla="val -517226"/>
              <a:gd name="adj2" fmla="val 2332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EA08181-C13E-2C2F-AD99-FD075B19A0C3}"/>
              </a:ext>
            </a:extLst>
          </p:cNvPr>
          <p:cNvSpPr txBox="1"/>
          <p:nvPr/>
        </p:nvSpPr>
        <p:spPr>
          <a:xfrm>
            <a:off x="4866647" y="617680"/>
            <a:ext cx="12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“</a:t>
            </a:r>
          </a:p>
          <a:p>
            <a:r>
              <a:rPr kumimoji="1" lang="en-US" altLang="ko-KR" sz="1200" dirty="0"/>
              <a:t>(print it)</a:t>
            </a:r>
            <a:endParaRPr kumimoji="1" lang="ko-KR" altLang="en-US" sz="12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6B14AA9-E7C0-0708-F0CD-828C6004C809}"/>
              </a:ext>
            </a:extLst>
          </p:cNvPr>
          <p:cNvCxnSpPr>
            <a:cxnSpLocks/>
          </p:cNvCxnSpPr>
          <p:nvPr/>
        </p:nvCxnSpPr>
        <p:spPr>
          <a:xfrm flipH="1" flipV="1">
            <a:off x="1588557" y="864178"/>
            <a:ext cx="479626" cy="775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50741C1-9494-FC69-4717-1BF49C2B3DA0}"/>
              </a:ext>
            </a:extLst>
          </p:cNvPr>
          <p:cNvCxnSpPr>
            <a:cxnSpLocks/>
          </p:cNvCxnSpPr>
          <p:nvPr/>
        </p:nvCxnSpPr>
        <p:spPr>
          <a:xfrm>
            <a:off x="1490093" y="898616"/>
            <a:ext cx="520181" cy="839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00E096-3B99-8D1B-1225-09D09CF76A46}"/>
              </a:ext>
            </a:extLst>
          </p:cNvPr>
          <p:cNvSpPr txBox="1"/>
          <p:nvPr/>
        </p:nvSpPr>
        <p:spPr>
          <a:xfrm>
            <a:off x="1687602" y="92734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‘ (print ‘)</a:t>
            </a:r>
            <a:endParaRPr kumimoji="1"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C2627F-E253-4F9E-53A2-B2A4B5161524}"/>
              </a:ext>
            </a:extLst>
          </p:cNvPr>
          <p:cNvSpPr txBox="1"/>
          <p:nvPr/>
        </p:nvSpPr>
        <p:spPr>
          <a:xfrm>
            <a:off x="1165841" y="136896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‘ (print ‘)</a:t>
            </a:r>
            <a:endParaRPr kumimoji="1" lang="ko-KR" altLang="en-US" sz="1000" dirty="0"/>
          </a:p>
        </p:txBody>
      </p:sp>
      <p:cxnSp>
        <p:nvCxnSpPr>
          <p:cNvPr id="83" name="구부러진 연결선[U] 82">
            <a:extLst>
              <a:ext uri="{FF2B5EF4-FFF2-40B4-BE49-F238E27FC236}">
                <a16:creationId xmlns:a16="http://schemas.microsoft.com/office/drawing/2014/main" id="{D71F1CB2-FC52-070F-60C4-CF4BCB5F9FD5}"/>
              </a:ext>
            </a:extLst>
          </p:cNvPr>
          <p:cNvCxnSpPr>
            <a:cxnSpLocks/>
            <a:stCxn id="51" idx="2"/>
            <a:endCxn id="51" idx="3"/>
          </p:cNvCxnSpPr>
          <p:nvPr/>
        </p:nvCxnSpPr>
        <p:spPr>
          <a:xfrm rot="10800000" flipH="1" flipV="1">
            <a:off x="967018" y="512081"/>
            <a:ext cx="103127" cy="248969"/>
          </a:xfrm>
          <a:prstGeom prst="curvedConnector4">
            <a:avLst>
              <a:gd name="adj1" fmla="val -221668"/>
              <a:gd name="adj2" fmla="val 2332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07BD13A-C6A8-1573-2040-3BE404C7366A}"/>
              </a:ext>
            </a:extLst>
          </p:cNvPr>
          <p:cNvSpPr txBox="1"/>
          <p:nvPr/>
        </p:nvSpPr>
        <p:spPr>
          <a:xfrm>
            <a:off x="42130" y="1030411"/>
            <a:ext cx="1229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‘</a:t>
            </a:r>
          </a:p>
          <a:p>
            <a:r>
              <a:rPr kumimoji="1" lang="en-US" altLang="ko-KR" sz="1200" dirty="0"/>
              <a:t>(print it)</a:t>
            </a:r>
            <a:endParaRPr kumimoji="1" lang="ko-KR" altLang="en-US" sz="1200" dirty="0"/>
          </a:p>
        </p:txBody>
      </p:sp>
      <p:cxnSp>
        <p:nvCxnSpPr>
          <p:cNvPr id="90" name="구부러진 연결선[U] 89">
            <a:extLst>
              <a:ext uri="{FF2B5EF4-FFF2-40B4-BE49-F238E27FC236}">
                <a16:creationId xmlns:a16="http://schemas.microsoft.com/office/drawing/2014/main" id="{6D58FF86-2637-1C23-914C-BF125690A94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23331" y="1008990"/>
            <a:ext cx="1056289" cy="279049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2269B3D-A195-8F08-5941-EE337ABCA269}"/>
              </a:ext>
            </a:extLst>
          </p:cNvPr>
          <p:cNvSpPr txBox="1"/>
          <p:nvPr/>
        </p:nvSpPr>
        <p:spPr>
          <a:xfrm>
            <a:off x="4298333" y="170502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 (print n)</a:t>
            </a:r>
            <a:endParaRPr kumimoji="1" lang="ko-KR" altLang="en-US" dirty="0"/>
          </a:p>
        </p:txBody>
      </p: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05E3A9CA-2B8E-FF4A-6C40-4BBF972A5D4F}"/>
              </a:ext>
            </a:extLst>
          </p:cNvPr>
          <p:cNvCxnSpPr>
            <a:cxnSpLocks/>
          </p:cNvCxnSpPr>
          <p:nvPr/>
        </p:nvCxnSpPr>
        <p:spPr>
          <a:xfrm flipH="1">
            <a:off x="5822730" y="3232096"/>
            <a:ext cx="103127" cy="248969"/>
          </a:xfrm>
          <a:prstGeom prst="curvedConnector4">
            <a:avLst>
              <a:gd name="adj1" fmla="val -517226"/>
              <a:gd name="adj2" fmla="val 2332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8031585-9B57-5CA2-311D-79786123C5E8}"/>
              </a:ext>
            </a:extLst>
          </p:cNvPr>
          <p:cNvSpPr txBox="1"/>
          <p:nvPr/>
        </p:nvSpPr>
        <p:spPr>
          <a:xfrm>
            <a:off x="6246629" y="3057263"/>
            <a:ext cx="1229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but n</a:t>
            </a:r>
            <a:endParaRPr kumimoji="1" lang="ko-KR" altLang="en-US" sz="12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2B80074-3EF8-7C1F-2A6F-26F648AB8FCF}"/>
              </a:ext>
            </a:extLst>
          </p:cNvPr>
          <p:cNvSpPr/>
          <p:nvPr/>
        </p:nvSpPr>
        <p:spPr>
          <a:xfrm>
            <a:off x="9304056" y="1584576"/>
            <a:ext cx="704193" cy="7041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/>
                </a:solidFill>
              </a:rPr>
              <a:t>Failure</a:t>
            </a:r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5BECAA9-D14E-428D-49FB-25E25CC29F01}"/>
              </a:ext>
            </a:extLst>
          </p:cNvPr>
          <p:cNvSpPr/>
          <p:nvPr/>
        </p:nvSpPr>
        <p:spPr>
          <a:xfrm>
            <a:off x="9367117" y="1652895"/>
            <a:ext cx="572813" cy="5728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1F830D3E-44B7-31EE-CD85-097FF0E712A5}"/>
              </a:ext>
            </a:extLst>
          </p:cNvPr>
          <p:cNvCxnSpPr>
            <a:cxnSpLocks/>
            <a:stCxn id="12" idx="7"/>
            <a:endCxn id="96" idx="4"/>
          </p:cNvCxnSpPr>
          <p:nvPr/>
        </p:nvCxnSpPr>
        <p:spPr>
          <a:xfrm rot="5400000" flipH="1" flipV="1">
            <a:off x="6217489" y="674159"/>
            <a:ext cx="1824053" cy="5053275"/>
          </a:xfrm>
          <a:prstGeom prst="bentConnector3">
            <a:avLst>
              <a:gd name="adj1" fmla="val 390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707248FE-C539-D44C-7472-EEF5E7C667DF}"/>
              </a:ext>
            </a:extLst>
          </p:cNvPr>
          <p:cNvCxnSpPr>
            <a:cxnSpLocks/>
            <a:stCxn id="24" idx="6"/>
            <a:endCxn id="96" idx="5"/>
          </p:cNvCxnSpPr>
          <p:nvPr/>
        </p:nvCxnSpPr>
        <p:spPr>
          <a:xfrm flipV="1">
            <a:off x="6109138" y="2185642"/>
            <a:ext cx="3795984" cy="3279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B1523AE-39E5-1BE8-6819-5D209003F87E}"/>
              </a:ext>
            </a:extLst>
          </p:cNvPr>
          <p:cNvSpPr txBox="1"/>
          <p:nvPr/>
        </p:nvSpPr>
        <p:spPr>
          <a:xfrm>
            <a:off x="8196537" y="368097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EOF</a:t>
            </a:r>
            <a:endParaRPr kumimoji="1"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22DCF41-9834-4760-0962-62B09A11520F}"/>
              </a:ext>
            </a:extLst>
          </p:cNvPr>
          <p:cNvSpPr txBox="1"/>
          <p:nvPr/>
        </p:nvSpPr>
        <p:spPr>
          <a:xfrm>
            <a:off x="8111334" y="511328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EOF</a:t>
            </a:r>
            <a:endParaRPr kumimoji="1"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3B57D0-5C68-BEFA-8374-38B745A80C60}"/>
              </a:ext>
            </a:extLst>
          </p:cNvPr>
          <p:cNvSpPr txBox="1"/>
          <p:nvPr/>
        </p:nvSpPr>
        <p:spPr>
          <a:xfrm>
            <a:off x="6990238" y="142749"/>
            <a:ext cx="520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 </a:t>
            </a:r>
            <a:r>
              <a:rPr kumimoji="1" lang="en-US" altLang="ko-KR" dirty="0"/>
              <a:t>3, 4 </a:t>
            </a:r>
            <a:r>
              <a:rPr kumimoji="1" lang="ko-KR" altLang="en-US" dirty="0"/>
              <a:t>외의 상태에서 </a:t>
            </a:r>
            <a:r>
              <a:rPr kumimoji="1" lang="en-US" altLang="ko-KR" dirty="0"/>
              <a:t>EOF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만나면 </a:t>
            </a:r>
            <a:r>
              <a:rPr kumimoji="1" lang="en-US" altLang="ko-KR" dirty="0" err="1"/>
              <a:t>Succ</a:t>
            </a:r>
            <a:r>
              <a:rPr kumimoji="1" lang="ko-KR" altLang="en-US" dirty="0"/>
              <a:t>로 전이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AF3F6E-E105-6E74-8AAD-D8384BD421B6}"/>
              </a:ext>
            </a:extLst>
          </p:cNvPr>
          <p:cNvSpPr txBox="1"/>
          <p:nvPr/>
        </p:nvSpPr>
        <p:spPr>
          <a:xfrm>
            <a:off x="267235" y="1738352"/>
            <a:ext cx="1229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Any char except /, *, ‘, ”</a:t>
            </a:r>
          </a:p>
          <a:p>
            <a:r>
              <a:rPr kumimoji="1" lang="en-US" altLang="ko-KR" sz="1200" dirty="0"/>
              <a:t>(print it)</a:t>
            </a:r>
            <a:endParaRPr kumimoji="1" lang="ko-KR" altLang="en-US" sz="1200" dirty="0"/>
          </a:p>
        </p:txBody>
      </p:sp>
      <p:cxnSp>
        <p:nvCxnSpPr>
          <p:cNvPr id="16" name="구부러진 연결선[U] 27">
            <a:extLst>
              <a:ext uri="{FF2B5EF4-FFF2-40B4-BE49-F238E27FC236}">
                <a16:creationId xmlns:a16="http://schemas.microsoft.com/office/drawing/2014/main" id="{28B9A516-0191-5F99-5726-1237197AA7D1}"/>
              </a:ext>
            </a:extLst>
          </p:cNvPr>
          <p:cNvCxnSpPr>
            <a:cxnSpLocks/>
          </p:cNvCxnSpPr>
          <p:nvPr/>
        </p:nvCxnSpPr>
        <p:spPr>
          <a:xfrm>
            <a:off x="1751012" y="1912816"/>
            <a:ext cx="270727" cy="246015"/>
          </a:xfrm>
          <a:prstGeom prst="curvedConnector3">
            <a:avLst>
              <a:gd name="adj1" fmla="val -1324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구부러진 연결선[U] 93">
            <a:extLst>
              <a:ext uri="{FF2B5EF4-FFF2-40B4-BE49-F238E27FC236}">
                <a16:creationId xmlns:a16="http://schemas.microsoft.com/office/drawing/2014/main" id="{63C68F9C-DA9C-17C1-FBAD-111942463780}"/>
              </a:ext>
            </a:extLst>
          </p:cNvPr>
          <p:cNvCxnSpPr>
            <a:cxnSpLocks/>
            <a:stCxn id="24" idx="5"/>
            <a:endCxn id="24" idx="3"/>
          </p:cNvCxnSpPr>
          <p:nvPr/>
        </p:nvCxnSpPr>
        <p:spPr>
          <a:xfrm rot="5400000">
            <a:off x="5757042" y="5465380"/>
            <a:ext cx="12700" cy="497939"/>
          </a:xfrm>
          <a:prstGeom prst="curvedConnector3">
            <a:avLst>
              <a:gd name="adj1" fmla="val 38484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D23E26-A688-4D12-6E08-A4FE6617D8BD}"/>
              </a:ext>
            </a:extLst>
          </p:cNvPr>
          <p:cNvSpPr txBox="1"/>
          <p:nvPr/>
        </p:nvSpPr>
        <p:spPr>
          <a:xfrm>
            <a:off x="5615816" y="62403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*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62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120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박재언</dc:creator>
  <cp:lastModifiedBy>박재언</cp:lastModifiedBy>
  <cp:revision>6</cp:revision>
  <dcterms:created xsi:type="dcterms:W3CDTF">2025-09-11T03:40:00Z</dcterms:created>
  <dcterms:modified xsi:type="dcterms:W3CDTF">2025-09-14T06:18:26Z</dcterms:modified>
</cp:coreProperties>
</file>