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5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6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4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7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0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AED8-BC31-441E-AA06-7EFAD132AD0F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741A-6808-4FF2-90EE-8C3D2ED3C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5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팔각형 4"/>
          <p:cNvSpPr/>
          <p:nvPr/>
        </p:nvSpPr>
        <p:spPr>
          <a:xfrm>
            <a:off x="4211960" y="392900"/>
            <a:ext cx="288032" cy="288032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팔각형 12"/>
          <p:cNvSpPr/>
          <p:nvPr/>
        </p:nvSpPr>
        <p:spPr>
          <a:xfrm>
            <a:off x="3419872" y="257268"/>
            <a:ext cx="288032" cy="288032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팔각형 13"/>
          <p:cNvSpPr/>
          <p:nvPr/>
        </p:nvSpPr>
        <p:spPr>
          <a:xfrm>
            <a:off x="2195736" y="248884"/>
            <a:ext cx="288032" cy="288032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팔각형 14"/>
          <p:cNvSpPr/>
          <p:nvPr/>
        </p:nvSpPr>
        <p:spPr>
          <a:xfrm>
            <a:off x="1485189" y="233130"/>
            <a:ext cx="288032" cy="288032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팔각형 15"/>
          <p:cNvSpPr/>
          <p:nvPr/>
        </p:nvSpPr>
        <p:spPr>
          <a:xfrm>
            <a:off x="683568" y="233130"/>
            <a:ext cx="288032" cy="288032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2018-07-12T08:18:19Z</dcterms:created>
  <dcterms:modified xsi:type="dcterms:W3CDTF">2018-07-12T11:41:36Z</dcterms:modified>
</cp:coreProperties>
</file>