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8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6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1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8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1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4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9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0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EF3EC9B-5C58-46D5-B023-11CF11C72245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8146A8B-A2A0-4DB3-8568-4FB249D0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6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ru/lessons/wh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Урок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1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применяется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98956" y="1775373"/>
            <a:ext cx="5025216" cy="8239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Приложения и сервисы</a:t>
            </a:r>
            <a:endParaRPr lang="ru-RU" sz="36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8440870" y="1816031"/>
            <a:ext cx="1928614" cy="742595"/>
          </a:xfrm>
        </p:spPr>
        <p:txBody>
          <a:bodyPr/>
          <a:lstStyle/>
          <a:p>
            <a:r>
              <a:rPr lang="ru-RU" sz="3600" dirty="0" smtClean="0"/>
              <a:t>Игры</a:t>
            </a:r>
            <a:endParaRPr lang="ru-RU" sz="3600" dirty="0"/>
          </a:p>
        </p:txBody>
      </p:sp>
      <p:pic>
        <p:nvPicPr>
          <p:cNvPr id="1034" name="Picture 10" descr="http://s01.riotpixels.net/data/fd/8b/fd8b323b-b13e-462e-a7fe-f7b65f8852d2.png/artwork.sid-meiers-civilization-4-warlords.3479x886.2006-05-09.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56" y="2869245"/>
            <a:ext cx="3675670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ngimg.com/uploads/battlefield/battlefield_PNG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25" y="3824027"/>
            <a:ext cx="3742687" cy="9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.ya-webdesign.com/images/world-of-tanks-logo-png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72" y="4361127"/>
            <a:ext cx="3207210" cy="1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blender.community/api/storage/file/59/59d142eac020d60024a7fb76/07/07121bad26ed420c9961079489c79d91-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9" y="4361127"/>
            <a:ext cx="4588482" cy="14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blog.seonic.pro/wp-content/uploads/2018/10/bittorrent-1024x10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9" y="3089036"/>
            <a:ext cx="1656341" cy="16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haritycatalogue.com/wp-content/uploads/2017/04/gimp-logo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29" y="3147673"/>
            <a:ext cx="3588033" cy="168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применяется </a:t>
            </a:r>
            <a:r>
              <a:rPr lang="en-US" dirty="0" smtClean="0"/>
              <a:t>Python</a:t>
            </a:r>
            <a:r>
              <a:rPr lang="ru-RU" dirty="0"/>
              <a:t>?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Питоне пишут программисты таких компаний, как </a:t>
            </a:r>
            <a:r>
              <a:rPr lang="en-US" dirty="0" smtClean="0"/>
              <a:t>Google</a:t>
            </a:r>
            <a:r>
              <a:rPr lang="en-US" dirty="0"/>
              <a:t>, Facebook, Yahoo, NASA, </a:t>
            </a:r>
            <a:r>
              <a:rPr lang="en-US" dirty="0" smtClean="0"/>
              <a:t>Red</a:t>
            </a:r>
            <a:r>
              <a:rPr lang="ru-RU" dirty="0" smtClean="0"/>
              <a:t> </a:t>
            </a:r>
            <a:r>
              <a:rPr lang="en-US" dirty="0" smtClean="0"/>
              <a:t>Hat</a:t>
            </a:r>
            <a:r>
              <a:rPr lang="en-US" dirty="0"/>
              <a:t>, IBM, Instagram, Dropbox, </a:t>
            </a:r>
            <a:r>
              <a:rPr lang="en-US" dirty="0" smtClean="0"/>
              <a:t>Pinterest,</a:t>
            </a:r>
            <a:r>
              <a:rPr lang="en-US" dirty="0"/>
              <a:t> </a:t>
            </a:r>
            <a:r>
              <a:rPr lang="ru-RU" dirty="0"/>
              <a:t>Яндекс, </a:t>
            </a:r>
            <a:r>
              <a:rPr lang="en-US" dirty="0" err="1"/>
              <a:t>Mail.Ru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Picture 2" descr="https://www.userlogos.org/files/logos/Rog/yandex.ru_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96" y="2902275"/>
            <a:ext cx="4407903" cy="33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reepngimg.com/download/logo/69768-logo-computer-layout-instagram-icons-png-file-h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01" y="3327662"/>
            <a:ext cx="2236559" cy="22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.pixabay.com/photo/2015/12/11/11/43/google-1088003_1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84" y="4355415"/>
            <a:ext cx="5610225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все так любят Питон?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Простой синтаксис </a:t>
            </a:r>
            <a:r>
              <a:rPr lang="ru-RU" sz="3600" dirty="0" smtClean="0"/>
              <a:t>– </a:t>
            </a:r>
            <a:r>
              <a:rPr lang="ru-RU" sz="2000" dirty="0" smtClean="0"/>
              <a:t>Питон развеял многие мифы о сложности и запутанности программирования. В нем отсутствует множество лишних для людского восприятия вещей (фигурных скобок, излишних точек, запятых и слов).</a:t>
            </a:r>
          </a:p>
          <a:p>
            <a:r>
              <a:rPr lang="ru-RU" sz="3200" dirty="0" smtClean="0"/>
              <a:t>Множество сред разработки, библиотек и совместимых с этим языком сервисов </a:t>
            </a:r>
            <a:r>
              <a:rPr lang="ru-RU" sz="3600" dirty="0" smtClean="0"/>
              <a:t>– </a:t>
            </a:r>
            <a:r>
              <a:rPr lang="ru-RU" sz="2000" dirty="0" smtClean="0"/>
              <a:t>это заметно упрощает программирование, а так же его воплощение в жизнь. Так, например, </a:t>
            </a:r>
            <a:r>
              <a:rPr lang="en-US" sz="2000" dirty="0" smtClean="0"/>
              <a:t>Arduino</a:t>
            </a:r>
            <a:r>
              <a:rPr lang="ru-RU" sz="2000" dirty="0" smtClean="0"/>
              <a:t>, с помощью которого начинающие пользователи создают роботов, совместим с питоном, что дает возможность запрограммировать этого робота на этом языке.</a:t>
            </a:r>
          </a:p>
          <a:p>
            <a:r>
              <a:rPr lang="ru-RU" sz="3200" dirty="0" smtClean="0"/>
              <a:t>Востребованность на рынке труда – </a:t>
            </a:r>
            <a:r>
              <a:rPr lang="ru-RU" sz="2000" dirty="0"/>
              <a:t>В России и ближнем Зарубежье прямо сейчас разыскивается около 2,5 </a:t>
            </a:r>
            <a:r>
              <a:rPr lang="ru-RU" sz="2000" dirty="0" smtClean="0"/>
              <a:t>тысяч</a:t>
            </a:r>
            <a:r>
              <a:rPr lang="ru-RU" sz="2000" dirty="0"/>
              <a:t> представителей этой профессии, при этом среди них немало </a:t>
            </a:r>
            <a:r>
              <a:rPr lang="ru-RU" sz="2000" dirty="0" err="1"/>
              <a:t>джуниоров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3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855" y="1113270"/>
            <a:ext cx="10515600" cy="1325563"/>
          </a:xfrm>
        </p:spPr>
        <p:txBody>
          <a:bodyPr/>
          <a:lstStyle/>
          <a:p>
            <a:r>
              <a:rPr lang="ru-RU" dirty="0" err="1" smtClean="0"/>
              <a:t>Ссыль</a:t>
            </a:r>
            <a:r>
              <a:rPr lang="ru-RU" dirty="0" smtClean="0"/>
              <a:t> на урок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6217" y="2937164"/>
            <a:ext cx="9716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https://github.com/wodopoy</a:t>
            </a:r>
            <a:endParaRPr lang="ru-RU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6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1325563"/>
          </a:xfrm>
        </p:spPr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4" y="1755337"/>
            <a:ext cx="4864677" cy="4864677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1200729" y="1962852"/>
            <a:ext cx="711200" cy="3971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11929" y="2170544"/>
            <a:ext cx="51631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5826415" y="1452361"/>
            <a:ext cx="3251200" cy="1302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Условие. На этом месте может находиться любое выражение, выдающее тип </a:t>
            </a:r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обозначающее условие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2252" y="1810885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не забываем двоеточия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57745" y="4285238"/>
            <a:ext cx="2212683" cy="3509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38200" y="3121892"/>
            <a:ext cx="4364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821" y="2792512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отступ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5310909" y="2946400"/>
            <a:ext cx="4276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9138808" y="2613891"/>
            <a:ext cx="2896174" cy="7389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/>
              <a:t>Алгоритм, который будет запускаться при выполнении условия</a:t>
            </a:r>
            <a:endParaRPr lang="ru-RU" sz="17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440876" y="3513331"/>
            <a:ext cx="711200" cy="338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152076" y="3676072"/>
            <a:ext cx="4276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929745" y="3214259"/>
            <a:ext cx="3066473" cy="1025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/>
              <a:t>Второе условие, </a:t>
            </a:r>
            <a:r>
              <a:rPr lang="en-US" sz="1700" dirty="0" err="1" smtClean="0"/>
              <a:t>elif</a:t>
            </a:r>
            <a:r>
              <a:rPr lang="en-US" sz="1700" dirty="0" smtClean="0"/>
              <a:t> = else + if</a:t>
            </a:r>
            <a:r>
              <a:rPr lang="ru-RU" sz="1700" dirty="0" smtClean="0"/>
              <a:t>. Кажд</a:t>
            </a:r>
            <a:r>
              <a:rPr lang="ru-RU" sz="1700" dirty="0"/>
              <a:t>о</a:t>
            </a:r>
            <a:r>
              <a:rPr lang="ru-RU" sz="1700" dirty="0" smtClean="0"/>
              <a:t>е следующее, кроме последнего, будет записано также с помощью </a:t>
            </a:r>
            <a:r>
              <a:rPr lang="en-US" sz="1700" dirty="0" err="1" smtClean="0"/>
              <a:t>elif</a:t>
            </a:r>
            <a:endParaRPr lang="ru-RU" sz="17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9938327" y="3352800"/>
            <a:ext cx="0" cy="107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3713018" y="4442691"/>
            <a:ext cx="62345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1403845" y="5785588"/>
            <a:ext cx="3805464" cy="3509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11222181" y="3352800"/>
            <a:ext cx="0" cy="2586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5310909" y="5938982"/>
            <a:ext cx="5911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1653309" y="5218546"/>
            <a:ext cx="5911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Скругленный прямоугольник 49"/>
          <p:cNvSpPr/>
          <p:nvPr/>
        </p:nvSpPr>
        <p:spPr>
          <a:xfrm>
            <a:off x="5925127" y="4696692"/>
            <a:ext cx="3066473" cy="1025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/>
              <a:t>Последнее условие, которое выполняется, если все предыдущие не были выполнены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1266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7" y="1866034"/>
            <a:ext cx="4714875" cy="440055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789383" y="2794124"/>
            <a:ext cx="1597889" cy="7526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387272" y="3214253"/>
            <a:ext cx="2115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5985161" y="1948873"/>
            <a:ext cx="3251200" cy="18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Условие цикла. Цикл будет работать до тех пор, пока условие не выполнится</a:t>
            </a:r>
            <a:endParaRPr lang="ru-RU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990438" y="4355069"/>
            <a:ext cx="2276762" cy="16762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4267200" y="5181598"/>
            <a:ext cx="2115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985161" y="4198762"/>
            <a:ext cx="3251200" cy="18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Тело цикла. То, что будет совершаться, пока не выполнится условие</a:t>
            </a:r>
            <a:endParaRPr lang="ru-RU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1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7" y="1944687"/>
            <a:ext cx="4514850" cy="4391025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099127" y="2244436"/>
            <a:ext cx="3546763" cy="6650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664362" y="2558473"/>
            <a:ext cx="2115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985161" y="1570188"/>
            <a:ext cx="3251200" cy="1477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цикла 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нам необходим список, в котором мы будем перебирать объекты. Вместо этого списка мы можем брать функцию 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</a:t>
            </a:r>
            <a:endParaRPr lang="ru-RU" sz="1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62908" y="3325091"/>
            <a:ext cx="988291" cy="5726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44800" y="4156364"/>
            <a:ext cx="39346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844800" y="3897745"/>
            <a:ext cx="0" cy="24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985161" y="3325091"/>
            <a:ext cx="3251200" cy="1283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в списке. Я назвала его 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</a:t>
            </a:r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но название неважно, главное чтобы такого же не встречалось у других переменных</a:t>
            </a:r>
            <a:endParaRPr lang="ru-RU" sz="1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681018" y="4313381"/>
            <a:ext cx="1570182" cy="5726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20"/>
          <p:cNvCxnSpPr/>
          <p:nvPr/>
        </p:nvCxnSpPr>
        <p:spPr>
          <a:xfrm rot="10800000">
            <a:off x="3251200" y="4645896"/>
            <a:ext cx="2944669" cy="71559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5985161" y="4913750"/>
            <a:ext cx="3251200" cy="1283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Тело цикла. Операции, которые происходят с каждым объектом списка в течение цикла, а также прочие преобразования</a:t>
            </a:r>
            <a:endParaRPr lang="ru-RU" sz="1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20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с задачами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На цикл </a:t>
            </a:r>
            <a:r>
              <a:rPr lang="en-US" sz="4400" dirty="0" smtClean="0"/>
              <a:t>While</a:t>
            </a:r>
            <a:endParaRPr lang="ru-RU" sz="4400" dirty="0" smtClean="0">
              <a:hlinkClick r:id="rId2"/>
            </a:endParaRPr>
          </a:p>
          <a:p>
            <a:pPr marL="0" indent="0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pythontutor.ru/lessons/while</a:t>
            </a:r>
            <a:endParaRPr lang="ru-RU" sz="4400" dirty="0" smtClean="0"/>
          </a:p>
          <a:p>
            <a:pPr marL="0" indent="0">
              <a:buNone/>
            </a:pPr>
            <a:r>
              <a:rPr lang="ru-RU" sz="4400" dirty="0" smtClean="0"/>
              <a:t>Разберем задачу 3, решаем до 8 включая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8016579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222</TotalTime>
  <Words>313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Глубина</vt:lpstr>
      <vt:lpstr>Урок 1</vt:lpstr>
      <vt:lpstr>Где применяется Python?</vt:lpstr>
      <vt:lpstr>Где применяется Python?</vt:lpstr>
      <vt:lpstr>Почему все так любят Питон?</vt:lpstr>
      <vt:lpstr>Ссыль на урок</vt:lpstr>
      <vt:lpstr>Условный оператор</vt:lpstr>
      <vt:lpstr>Цикл while</vt:lpstr>
      <vt:lpstr>Цикл for</vt:lpstr>
      <vt:lpstr>Сайт с задачами</vt:lpstr>
    </vt:vector>
  </TitlesOfParts>
  <Company>PCIS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1</dc:title>
  <dc:creator>User-User</dc:creator>
  <cp:lastModifiedBy>User-User</cp:lastModifiedBy>
  <cp:revision>17</cp:revision>
  <dcterms:created xsi:type="dcterms:W3CDTF">2019-06-27T15:16:23Z</dcterms:created>
  <dcterms:modified xsi:type="dcterms:W3CDTF">2019-06-27T18:59:21Z</dcterms:modified>
</cp:coreProperties>
</file>