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presentation will outline progress made by group 71, the Hierarchical Information Variant Exchange Network, over Winter Term. Members are, [ list names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4e69828d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4e69828d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will follow the content of our initial Winter Term progress report document, with updates since then cited verbally.</a:t>
            </a:r>
            <a:endParaRPr/>
          </a:p>
          <a:p>
            <a:pPr indent="0" lvl="0" marL="0" rtl="0" algn="l">
              <a:spcBef>
                <a:spcPts val="0"/>
              </a:spcBef>
              <a:spcAft>
                <a:spcPts val="0"/>
              </a:spcAft>
              <a:buNone/>
            </a:pPr>
            <a:r>
              <a:rPr lang="en"/>
              <a:t>We will cover our goals as they developed over the term,</a:t>
            </a:r>
            <a:endParaRPr/>
          </a:p>
          <a:p>
            <a:pPr indent="0" lvl="0" marL="0" rtl="0" algn="l">
              <a:spcBef>
                <a:spcPts val="0"/>
              </a:spcBef>
              <a:spcAft>
                <a:spcPts val="0"/>
              </a:spcAft>
              <a:buNone/>
            </a:pPr>
            <a:r>
              <a:rPr lang="en"/>
              <a:t>Our current progress,</a:t>
            </a:r>
            <a:endParaRPr/>
          </a:p>
          <a:p>
            <a:pPr indent="0" lvl="0" marL="0" rtl="0" algn="l">
              <a:spcBef>
                <a:spcPts val="0"/>
              </a:spcBef>
              <a:spcAft>
                <a:spcPts val="0"/>
              </a:spcAft>
              <a:buNone/>
            </a:pPr>
            <a:r>
              <a:rPr lang="en"/>
              <a:t>Work still to be completed,</a:t>
            </a:r>
            <a:endParaRPr/>
          </a:p>
          <a:p>
            <a:pPr indent="0" lvl="0" marL="0" rtl="0" algn="l">
              <a:spcBef>
                <a:spcPts val="0"/>
              </a:spcBef>
              <a:spcAft>
                <a:spcPts val="0"/>
              </a:spcAft>
              <a:buNone/>
            </a:pPr>
            <a:r>
              <a:rPr lang="en"/>
              <a:t>Problems we encountered and how we solved them,</a:t>
            </a:r>
            <a:endParaRPr/>
          </a:p>
          <a:p>
            <a:pPr indent="0" lvl="0" marL="0" rtl="0" algn="l">
              <a:spcBef>
                <a:spcPts val="0"/>
              </a:spcBef>
              <a:spcAft>
                <a:spcPts val="0"/>
              </a:spcAft>
              <a:buNone/>
            </a:pPr>
            <a:r>
              <a:rPr lang="en"/>
              <a:t>And finally a demonstration of our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4e69828d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4e69828d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goals are split up between two cat</a:t>
            </a:r>
            <a:r>
              <a:rPr lang="en"/>
              <a:t>egories: Expo and Developmental. This is </a:t>
            </a:r>
            <a:r>
              <a:rPr lang="en"/>
              <a:t>due to the emphasis placed on our expo presentation by our client, Lonnie Mandigo.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deciding to demonstrate our project through the use of facial recognition ( Fall Term ), we had to decide how to present it. That is, we had to come up with what would be most appealing to the audience, and what would be most interesting. This led us to our current communication infrastructure and method of attack at our project. Additionally, it led to the decision made in our following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Choosing between limiting our booth to a single table, or as spread out as possible was a decision made by both us and our client. Looking into both options, we decided the former would not be as engaging, as the audience would simply have their face identified, move a couple feet, and have a new machine recognize them. The latter allows us to demonstrate the full capability of our project, showing recognition across machines, across rooms.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final two goals were simple, as they both required asking.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next set of goals are the </a:t>
            </a:r>
            <a:r>
              <a:rPr lang="en"/>
              <a:t>implementation</a:t>
            </a:r>
            <a:r>
              <a:rPr lang="en"/>
              <a:t> and development of our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4e69828d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e69828d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our project relies on a convolutional neural network, we had two options in using this type of network: Create our own or find an existing framework. The former would greatly limit our focus on the actual project, while the latter would require much research into the existing framework. This goal was finalized in Fall Term but impacted the subsequent goals during this term.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term we had to go deep into our chosen neural network model, Facenet, in order to fully understand it. Most importantly, we had to figure out how to manipulate the system and data, save states of the inference engine, and reload these states into other inference engines.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next goal was to create a network to share the saved data between nodes, allowing for previously trained faces to be recognized quickly and efficiently on new nodes. The options here were creating a client-server network, or ad hoc one. An ad hoc network allows for all nodes to share information without a single node forcing all network traffic through itself (such as a client-server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these goals were laid out, we took action to develop a working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e69828d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e69828d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section will outline our progress with regards to the goals previously outlined.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main focus was to somehow create a presentation at expo that would spark interest and keep audience members engaged. To increase and keep their participation, we decided that getting them to move around would provide a more interactive experience as well as add an awe factor to our project. Therefore, we decided on multiple locations rather than a single booth to present our project in the best light.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for our developmental goals, they were quickly resolved in idea, and implemented a little slower in practice.</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We </a:t>
            </a:r>
            <a:r>
              <a:rPr lang="en"/>
              <a:t>analyzed Facenet, our neural network framework, in detail to learn the in’s and out’s. Once done, we were able to manipulate much of the code to fit our needs. This manipulation included the saving and reloading of states between disjoint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deciding between an ad hoc and client-server model, we went with an ad hoc one given the nature of our project and the need for all nodes to share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4e69828d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4e69828d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remainder of our work, since the project report draft, has been nearly complete.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still have to come up with a mock presentation for expo. That is, how we will pull people into our booth, a psuedo-script, flow of traffic, etc. Included here is our goal to mitigate the time it takes to collect needed data, especially if audience participation is high.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Much of our developmental work is complete, and we are moving towards implementing additional goals that are not necessary for our project to run, but will add greater functionality and pizazz for demonstration purposes.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completed work includes an efficient transfer of data between nodes or our bidding system. Rather than a bidding system, we are implemented an eager system in which data is transferred upon collection. Next, our data transfer has successfully been implemented between nodes. Finally, our beta level user interface is complete, but requires much manual work on a server from the user. For demonstration purposes, this will demonstrate our main project but will be refined for expo.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Along the way, problems were encountered.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4e69828d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4e69828d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our initial use of Facenet misidentified many trained faces. To solve, much analysis of the code was done and we found that the confidence level of the inference engine had to be manipulated.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when only one face is present, misidentification occurs again. We found that at least three faces are required, so this will be our starting point from now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Thirdly, we had to figure out a way to share data between nodes. When looking at the code, it was hard to determine what exactly had to be shared, where to save the data, how to save it, and where to load into new nodes. Upon research and discussions with our TA, Ben, we found a portion of code that did this all for us. It was just up to us to change a little and share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these large problems were complete, development took off.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4e69828d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4e69828d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demonstration.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Winter Term Report #71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William Wodrich, Enrique Fernandez, Andrew Davis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Goals</a:t>
            </a:r>
            <a:endParaRPr sz="2000"/>
          </a:p>
          <a:p>
            <a:pPr indent="-355600" lvl="0" marL="457200" rtl="0" algn="l">
              <a:spcBef>
                <a:spcPts val="0"/>
              </a:spcBef>
              <a:spcAft>
                <a:spcPts val="0"/>
              </a:spcAft>
              <a:buSzPts val="2000"/>
              <a:buChar char="●"/>
            </a:pPr>
            <a:r>
              <a:rPr lang="en" sz="2000"/>
              <a:t>Current Progress</a:t>
            </a:r>
            <a:endParaRPr sz="2000"/>
          </a:p>
          <a:p>
            <a:pPr indent="-355600" lvl="0" marL="457200" rtl="0" algn="l">
              <a:spcBef>
                <a:spcPts val="0"/>
              </a:spcBef>
              <a:spcAft>
                <a:spcPts val="0"/>
              </a:spcAft>
              <a:buSzPts val="2000"/>
              <a:buChar char="●"/>
            </a:pPr>
            <a:r>
              <a:rPr lang="en" sz="2000"/>
              <a:t>Remaining Work</a:t>
            </a:r>
            <a:endParaRPr sz="2000"/>
          </a:p>
          <a:p>
            <a:pPr indent="-355600" lvl="0" marL="457200" rtl="0" algn="l">
              <a:spcBef>
                <a:spcPts val="0"/>
              </a:spcBef>
              <a:spcAft>
                <a:spcPts val="0"/>
              </a:spcAft>
              <a:buSzPts val="2000"/>
              <a:buChar char="●"/>
            </a:pPr>
            <a:r>
              <a:rPr lang="en" sz="2000"/>
              <a:t>Problem and Solutions</a:t>
            </a:r>
            <a:endParaRPr sz="2000"/>
          </a:p>
          <a:p>
            <a:pPr indent="-355600" lvl="0" marL="457200" rtl="0" algn="l">
              <a:spcBef>
                <a:spcPts val="0"/>
              </a:spcBef>
              <a:spcAft>
                <a:spcPts val="0"/>
              </a:spcAft>
              <a:buSzPts val="2000"/>
              <a:buChar char="●"/>
            </a:pPr>
            <a:r>
              <a:rPr lang="en" sz="2000"/>
              <a:t>Beta Demonstration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 Expo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Come up with presentation story -- Core of project, build around this</a:t>
            </a:r>
            <a:endParaRPr sz="2000"/>
          </a:p>
          <a:p>
            <a:pPr indent="-355600" lvl="0" marL="457200" rtl="0" algn="l">
              <a:spcBef>
                <a:spcPts val="0"/>
              </a:spcBef>
              <a:spcAft>
                <a:spcPts val="0"/>
              </a:spcAft>
              <a:buSzPts val="2000"/>
              <a:buChar char="●"/>
            </a:pPr>
            <a:r>
              <a:rPr lang="en" sz="2000"/>
              <a:t>Decide on presentation style</a:t>
            </a:r>
            <a:endParaRPr sz="2000"/>
          </a:p>
          <a:p>
            <a:pPr indent="-336550" lvl="1" marL="914400" rtl="0" algn="l">
              <a:spcBef>
                <a:spcPts val="0"/>
              </a:spcBef>
              <a:spcAft>
                <a:spcPts val="0"/>
              </a:spcAft>
              <a:buSzPts val="1700"/>
              <a:buChar char="○"/>
            </a:pPr>
            <a:r>
              <a:rPr lang="en" sz="1700"/>
              <a:t>Single booth vs. multi-booth </a:t>
            </a:r>
            <a:endParaRPr sz="1700"/>
          </a:p>
          <a:p>
            <a:pPr indent="-355600" lvl="0" marL="457200" rtl="0" algn="l">
              <a:spcBef>
                <a:spcPts val="0"/>
              </a:spcBef>
              <a:spcAft>
                <a:spcPts val="0"/>
              </a:spcAft>
              <a:buSzPts val="2000"/>
              <a:buChar char="●"/>
            </a:pPr>
            <a:r>
              <a:rPr lang="en" sz="2000"/>
              <a:t>Acquire router for LAN communication</a:t>
            </a:r>
            <a:endParaRPr sz="2000"/>
          </a:p>
          <a:p>
            <a:pPr indent="-355600" lvl="0" marL="457200" rtl="0" algn="l">
              <a:spcBef>
                <a:spcPts val="0"/>
              </a:spcBef>
              <a:spcAft>
                <a:spcPts val="0"/>
              </a:spcAft>
              <a:buSzPts val="2000"/>
              <a:buChar char="●"/>
            </a:pPr>
            <a:r>
              <a:rPr lang="en" sz="2000"/>
              <a:t>Request seminar room</a:t>
            </a:r>
            <a:endParaRPr sz="2000"/>
          </a:p>
          <a:p>
            <a:pPr indent="0" lvl="0" marL="0" rtl="0" algn="l">
              <a:spcBef>
                <a:spcPts val="1600"/>
              </a:spcBef>
              <a:spcAft>
                <a:spcPts val="0"/>
              </a:spcAft>
              <a:buNone/>
            </a:pPr>
            <a:r>
              <a:t/>
            </a:r>
            <a:endParaRPr sz="2000"/>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 Developmental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Find or create usable neural network infrastructure (Fall Term)</a:t>
            </a:r>
            <a:endParaRPr sz="2000"/>
          </a:p>
          <a:p>
            <a:pPr indent="-355600" lvl="0" marL="457200" rtl="0" algn="l">
              <a:spcBef>
                <a:spcPts val="0"/>
              </a:spcBef>
              <a:spcAft>
                <a:spcPts val="0"/>
              </a:spcAft>
              <a:buSzPts val="2000"/>
              <a:buChar char="●"/>
            </a:pPr>
            <a:r>
              <a:rPr lang="en" sz="2000"/>
              <a:t>Analyze pre-made NN system (Winter Term)</a:t>
            </a:r>
            <a:endParaRPr sz="2000"/>
          </a:p>
          <a:p>
            <a:pPr indent="-336550" lvl="1" marL="914400" rtl="0" algn="l">
              <a:spcBef>
                <a:spcPts val="0"/>
              </a:spcBef>
              <a:spcAft>
                <a:spcPts val="0"/>
              </a:spcAft>
              <a:buSzPts val="1700"/>
              <a:buChar char="○"/>
            </a:pPr>
            <a:r>
              <a:rPr lang="en" sz="1700"/>
              <a:t>leads to manipulation of system</a:t>
            </a:r>
            <a:endParaRPr sz="1700"/>
          </a:p>
          <a:p>
            <a:pPr indent="-336550" lvl="1" marL="914400" rtl="0" algn="l">
              <a:spcBef>
                <a:spcPts val="0"/>
              </a:spcBef>
              <a:spcAft>
                <a:spcPts val="0"/>
              </a:spcAft>
              <a:buSzPts val="1700"/>
              <a:buChar char="○"/>
            </a:pPr>
            <a:r>
              <a:rPr lang="en" sz="1700"/>
              <a:t>Save state of inference engine</a:t>
            </a:r>
            <a:endParaRPr sz="1700"/>
          </a:p>
          <a:p>
            <a:pPr indent="-336550" lvl="1" marL="914400" rtl="0" algn="l">
              <a:spcBef>
                <a:spcPts val="0"/>
              </a:spcBef>
              <a:spcAft>
                <a:spcPts val="0"/>
              </a:spcAft>
              <a:buSzPts val="1700"/>
              <a:buChar char="○"/>
            </a:pPr>
            <a:r>
              <a:rPr lang="en" sz="1700"/>
              <a:t>Reload state into new inference engine</a:t>
            </a:r>
            <a:endParaRPr sz="1700"/>
          </a:p>
          <a:p>
            <a:pPr indent="-355600" lvl="0" marL="457200" rtl="0" algn="l">
              <a:spcBef>
                <a:spcPts val="0"/>
              </a:spcBef>
              <a:spcAft>
                <a:spcPts val="0"/>
              </a:spcAft>
              <a:buSzPts val="2000"/>
              <a:buChar char="●"/>
            </a:pPr>
            <a:r>
              <a:rPr lang="en" sz="2000"/>
              <a:t>Create network to share data</a:t>
            </a:r>
            <a:endParaRPr sz="2000"/>
          </a:p>
          <a:p>
            <a:pPr indent="0" lvl="0" marL="457200" rtl="0" algn="l">
              <a:spcBef>
                <a:spcPts val="1600"/>
              </a:spcBef>
              <a:spcAft>
                <a:spcPts val="16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Progress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Expo</a:t>
            </a:r>
            <a:endParaRPr sz="2000"/>
          </a:p>
          <a:p>
            <a:pPr indent="-336550" lvl="1" marL="914400" rtl="0" algn="l">
              <a:spcBef>
                <a:spcPts val="0"/>
              </a:spcBef>
              <a:spcAft>
                <a:spcPts val="0"/>
              </a:spcAft>
              <a:buSzPts val="1700"/>
              <a:buChar char="○"/>
            </a:pPr>
            <a:r>
              <a:rPr lang="en" sz="1700"/>
              <a:t>Presentation to be as engaging as possible</a:t>
            </a:r>
            <a:endParaRPr sz="1700"/>
          </a:p>
          <a:p>
            <a:pPr indent="-336550" lvl="1" marL="914400" rtl="0" algn="l">
              <a:spcBef>
                <a:spcPts val="0"/>
              </a:spcBef>
              <a:spcAft>
                <a:spcPts val="0"/>
              </a:spcAft>
              <a:buSzPts val="1700"/>
              <a:buChar char="○"/>
            </a:pPr>
            <a:r>
              <a:rPr lang="en" sz="1700"/>
              <a:t>Decentralized presentation booths to get movement</a:t>
            </a:r>
            <a:endParaRPr sz="1700"/>
          </a:p>
          <a:p>
            <a:pPr indent="-355600" lvl="0" marL="457200" rtl="0" algn="l">
              <a:spcBef>
                <a:spcPts val="0"/>
              </a:spcBef>
              <a:spcAft>
                <a:spcPts val="0"/>
              </a:spcAft>
              <a:buSzPts val="2000"/>
              <a:buChar char="●"/>
            </a:pPr>
            <a:r>
              <a:rPr lang="en" sz="2000"/>
              <a:t>Development</a:t>
            </a:r>
            <a:endParaRPr sz="2000"/>
          </a:p>
          <a:p>
            <a:pPr indent="-336550" lvl="1" marL="914400" rtl="0" algn="l">
              <a:spcBef>
                <a:spcPts val="0"/>
              </a:spcBef>
              <a:spcAft>
                <a:spcPts val="0"/>
              </a:spcAft>
              <a:buSzPts val="1700"/>
              <a:buChar char="○"/>
            </a:pPr>
            <a:r>
              <a:rPr lang="en" sz="1700"/>
              <a:t>Pre-made NN found, analyzed, integrated</a:t>
            </a:r>
            <a:endParaRPr sz="1700"/>
          </a:p>
          <a:p>
            <a:pPr indent="-336550" lvl="1" marL="914400" rtl="0" algn="l">
              <a:spcBef>
                <a:spcPts val="0"/>
              </a:spcBef>
              <a:spcAft>
                <a:spcPts val="0"/>
              </a:spcAft>
              <a:buSzPts val="1700"/>
              <a:buChar char="○"/>
            </a:pPr>
            <a:r>
              <a:rPr lang="en" sz="1700"/>
              <a:t>Output saved in .pkl files and transferred</a:t>
            </a:r>
            <a:endParaRPr sz="1700"/>
          </a:p>
          <a:p>
            <a:pPr indent="-336550" lvl="1" marL="914400" rtl="0" algn="l">
              <a:spcBef>
                <a:spcPts val="0"/>
              </a:spcBef>
              <a:spcAft>
                <a:spcPts val="0"/>
              </a:spcAft>
              <a:buSzPts val="1700"/>
              <a:buChar char="○"/>
            </a:pPr>
            <a:r>
              <a:rPr lang="en" sz="1700"/>
              <a:t>Ad-hoc network model for constant peer communication</a:t>
            </a:r>
            <a:endParaRPr sz="1700"/>
          </a:p>
          <a:p>
            <a:pPr indent="-336550" lvl="2" marL="1371600" rtl="0" algn="l">
              <a:spcBef>
                <a:spcPts val="0"/>
              </a:spcBef>
              <a:spcAft>
                <a:spcPts val="0"/>
              </a:spcAft>
              <a:buSzPts val="1700"/>
              <a:buChar char="■"/>
            </a:pPr>
            <a:r>
              <a:rPr lang="en" sz="1700"/>
              <a:t>Wired</a:t>
            </a:r>
            <a:endParaRPr sz="1700"/>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Remaining Work - At Time of Document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Expo</a:t>
            </a:r>
            <a:endParaRPr sz="2000"/>
          </a:p>
          <a:p>
            <a:pPr indent="-336550" lvl="1" marL="914400" rtl="0" algn="l">
              <a:spcBef>
                <a:spcPts val="0"/>
              </a:spcBef>
              <a:spcAft>
                <a:spcPts val="0"/>
              </a:spcAft>
              <a:buSzPts val="1700"/>
              <a:buChar char="○"/>
            </a:pPr>
            <a:r>
              <a:rPr lang="en" sz="1700"/>
              <a:t>Presentation style at Expo</a:t>
            </a:r>
            <a:endParaRPr sz="1700"/>
          </a:p>
          <a:p>
            <a:pPr indent="-336550" lvl="1" marL="914400" rtl="0" algn="l">
              <a:spcBef>
                <a:spcPts val="0"/>
              </a:spcBef>
              <a:spcAft>
                <a:spcPts val="0"/>
              </a:spcAft>
              <a:buSzPts val="1700"/>
              <a:buChar char="○"/>
            </a:pPr>
            <a:r>
              <a:rPr lang="en" sz="1700"/>
              <a:t>Speed of presentation - mitigate</a:t>
            </a:r>
            <a:endParaRPr sz="1700"/>
          </a:p>
          <a:p>
            <a:pPr indent="-355600" lvl="0" marL="457200" rtl="0" algn="l">
              <a:spcBef>
                <a:spcPts val="0"/>
              </a:spcBef>
              <a:spcAft>
                <a:spcPts val="0"/>
              </a:spcAft>
              <a:buSzPts val="2000"/>
              <a:buChar char="●"/>
            </a:pPr>
            <a:r>
              <a:rPr lang="en" sz="2000"/>
              <a:t>Developmental</a:t>
            </a:r>
            <a:endParaRPr sz="2000"/>
          </a:p>
          <a:p>
            <a:pPr indent="-336550" lvl="1" marL="914400" rtl="0" algn="l">
              <a:spcBef>
                <a:spcPts val="0"/>
              </a:spcBef>
              <a:spcAft>
                <a:spcPts val="0"/>
              </a:spcAft>
              <a:buSzPts val="1700"/>
              <a:buChar char="○"/>
            </a:pPr>
            <a:r>
              <a:rPr lang="en" sz="1700"/>
              <a:t>“</a:t>
            </a:r>
            <a:r>
              <a:rPr lang="en" sz="1700"/>
              <a:t>Bidding” system development -- Done</a:t>
            </a:r>
            <a:endParaRPr sz="1700"/>
          </a:p>
          <a:p>
            <a:pPr indent="-336550" lvl="1" marL="914400" rtl="0" algn="l">
              <a:spcBef>
                <a:spcPts val="0"/>
              </a:spcBef>
              <a:spcAft>
                <a:spcPts val="0"/>
              </a:spcAft>
              <a:buSzPts val="1700"/>
              <a:buChar char="○"/>
            </a:pPr>
            <a:r>
              <a:rPr lang="en" sz="1700"/>
              <a:t>Data transfer between nodes -- Done</a:t>
            </a:r>
            <a:endParaRPr sz="1700"/>
          </a:p>
          <a:p>
            <a:pPr indent="-336550" lvl="1" marL="914400" rtl="0" algn="l">
              <a:spcBef>
                <a:spcPts val="0"/>
              </a:spcBef>
              <a:spcAft>
                <a:spcPts val="0"/>
              </a:spcAft>
              <a:buSzPts val="1700"/>
              <a:buChar char="○"/>
            </a:pPr>
            <a:r>
              <a:rPr lang="en" sz="1700"/>
              <a:t>Functional user interface -- Done, Beta</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 Solutions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Problem 1: Misidentification of “trained” faces on NN</a:t>
            </a:r>
            <a:endParaRPr sz="2000"/>
          </a:p>
          <a:p>
            <a:pPr indent="-355600" lvl="1" marL="914400" rtl="0" algn="l">
              <a:spcBef>
                <a:spcPts val="0"/>
              </a:spcBef>
              <a:spcAft>
                <a:spcPts val="0"/>
              </a:spcAft>
              <a:buSzPts val="2000"/>
              <a:buChar char="○"/>
            </a:pPr>
            <a:r>
              <a:rPr lang="en" sz="2000"/>
              <a:t>Solution: Analyzed code, set confidence level (CL) of ID to 85%</a:t>
            </a:r>
            <a:endParaRPr sz="2000"/>
          </a:p>
          <a:p>
            <a:pPr indent="-355600" lvl="0" marL="457200" rtl="0" algn="l">
              <a:spcBef>
                <a:spcPts val="0"/>
              </a:spcBef>
              <a:spcAft>
                <a:spcPts val="0"/>
              </a:spcAft>
              <a:buSzPts val="2000"/>
              <a:buChar char="●"/>
            </a:pPr>
            <a:r>
              <a:rPr lang="en" sz="2000"/>
              <a:t>Problem 2: NN has 100% CL when single face present, ID not clear</a:t>
            </a:r>
            <a:endParaRPr sz="2000"/>
          </a:p>
          <a:p>
            <a:pPr indent="-355600" lvl="1" marL="914400" rtl="0" algn="l">
              <a:spcBef>
                <a:spcPts val="0"/>
              </a:spcBef>
              <a:spcAft>
                <a:spcPts val="0"/>
              </a:spcAft>
              <a:buSzPts val="2000"/>
              <a:buChar char="○"/>
            </a:pPr>
            <a:r>
              <a:rPr lang="en" sz="2000"/>
              <a:t>Solution: Having </a:t>
            </a:r>
            <a:r>
              <a:rPr lang="en" sz="2000" u="sng"/>
              <a:t>&gt;</a:t>
            </a:r>
            <a:r>
              <a:rPr lang="en" sz="2000"/>
              <a:t> 3 faces fixed this issue, so start with 3 people</a:t>
            </a:r>
            <a:endParaRPr sz="2000"/>
          </a:p>
          <a:p>
            <a:pPr indent="-355600" lvl="0" marL="457200" rtl="0" algn="l">
              <a:spcBef>
                <a:spcPts val="0"/>
              </a:spcBef>
              <a:spcAft>
                <a:spcPts val="0"/>
              </a:spcAft>
              <a:buSzPts val="2000"/>
              <a:buChar char="●"/>
            </a:pPr>
            <a:r>
              <a:rPr lang="en" sz="2000"/>
              <a:t>Problem 3: Passing weights from device-to-device </a:t>
            </a:r>
            <a:endParaRPr sz="2000"/>
          </a:p>
          <a:p>
            <a:pPr indent="-355600" lvl="1" marL="914400" rtl="0" algn="l">
              <a:spcBef>
                <a:spcPts val="0"/>
              </a:spcBef>
              <a:spcAft>
                <a:spcPts val="0"/>
              </a:spcAft>
              <a:buSzPts val="2000"/>
              <a:buChar char="○"/>
            </a:pPr>
            <a:r>
              <a:rPr lang="en" sz="2000"/>
              <a:t>Solution: Code provided clean way to save and train data on new devices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Beta Demonstration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