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9D0D1-ABDF-B790-7933-90F5F70A7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69387-1583-79C4-9AB1-0B4AE5101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CAC10-C1BD-FE75-505F-8DFE6F0B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1FC-80BF-4A64-899E-4DBB918FB2B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08C2C-9374-0A39-9743-275ADB0E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27299-388C-A4F2-ACD3-F90EBFE7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FD2E-B954-4087-B82D-9429FA64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6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91B3-C88B-C3F3-91AE-1C4D6A20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C9D4E-D224-B5F8-A8E6-9B76CE02A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04420-E3BF-C85D-9976-3B8065BB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1FC-80BF-4A64-899E-4DBB918FB2B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E74F1-116E-1E18-BF5E-B7CB3C97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F3A06-15F2-F6C9-7856-E6283ADC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FD2E-B954-4087-B82D-9429FA64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ACF456-0AA2-52C8-506F-FF1523B58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93F89B-6B75-9A8F-C6FD-6453B38A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C92A3-BA65-DCE1-D09F-8B5D7BF6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1FC-80BF-4A64-899E-4DBB918FB2B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2C279-D75F-1913-D8D2-ACB398A4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7ECBA-5701-3F7C-8ADC-D3397E6B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FD2E-B954-4087-B82D-9429FA64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9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59B04-FDC7-CE84-BBAB-42352DCA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4827F-9F1E-D8D2-1E93-4CDAD7C9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3B6DF-84FB-A0C9-F72E-67274392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1FC-80BF-4A64-899E-4DBB918FB2B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DD79D-D8C9-2D38-99E2-05D79853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9D478-EDDF-493F-AC20-04E84B94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FD2E-B954-4087-B82D-9429FA64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9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F0819-41D5-4EE7-390C-1F7759AB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F3124-CA2D-BED4-49F3-8B9E7C9C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5EC9E-30E5-D5BE-061F-BB27A2B1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1FC-80BF-4A64-899E-4DBB918FB2B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054E3-6653-455D-4CA8-DC37DD76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3B9D3-FA12-BA4B-4D8B-7939AAE1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FD2E-B954-4087-B82D-9429FA64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9BAAC-DB00-99B7-616C-D11810E4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19BA6-7EB0-E9C7-D97A-72F9B945D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A5F38-FF1A-16C3-83A8-F50CF4C99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1DDDFE-58AB-816B-FC0F-1ECA4417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1FC-80BF-4A64-899E-4DBB918FB2B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87ADC-0910-2A22-43D0-EC299959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77535-55A5-AE31-7273-319BCC08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FD2E-B954-4087-B82D-9429FA64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7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787E3-A81A-C8CE-2C8B-52FC4A7F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E3723-EA32-1867-A1D4-85100288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0F145-9F7B-397C-76A1-EF54ADB8F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AD1D6-957D-1EFD-485A-8A86626EB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716557-4461-7A9E-9B41-0242F07C3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AE64BD-212F-3866-D425-22F6090C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1FC-80BF-4A64-899E-4DBB918FB2B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3FC110-98D3-D211-AF61-2B2C828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4FDF7B-7F7E-3A75-4772-011AB212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FD2E-B954-4087-B82D-9429FA64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A55E8-ECBA-E958-1FA3-4109E88D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544415-E758-4197-4C81-37282635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1FC-80BF-4A64-899E-4DBB918FB2B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FFE7BD-C5D9-3476-B285-889E44A2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D9BD3F-7DE1-FB15-6E0F-1AB8322C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FD2E-B954-4087-B82D-9429FA64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6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FA18C-7060-452F-ABBA-5A6B084F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1FC-80BF-4A64-899E-4DBB918FB2B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B879C1-38DA-3C8E-652E-24DF0A60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3C07E7-A1DC-0915-CF1E-5CAD1C39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FD2E-B954-4087-B82D-9429FA64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7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BE585-2BFE-ADFD-42E8-63E008AC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D406B-4B3A-3A39-1384-8A0970709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A180B2-0EAA-CC3C-634D-E4C489765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C9FA5E-A653-A397-52DD-10721CF7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1FC-80BF-4A64-899E-4DBB918FB2B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46A7F-B6B5-28C1-75EF-283ED63E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E82CB-9DC5-2452-6435-4C698BC2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FD2E-B954-4087-B82D-9429FA64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8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4821D-53A0-AEFF-18C8-12149A13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E9F055-C7A5-2158-415B-DF8508A82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07D3A-6B0E-AE8D-1EB6-898B0DDC8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04F5A-CD61-5009-8255-745FDA10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1FC-80BF-4A64-899E-4DBB918FB2B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ED15-AF95-BA51-5D18-11DEAD44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7C5DF-E563-BA93-07B4-D29C07B9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FD2E-B954-4087-B82D-9429FA64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0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8CD9E3-108F-858A-DB1E-E2A28B7B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A6E6-5229-E092-7D4B-D3BCBC70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CA8E3-5232-4B56-CCE7-1FB4668DC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681FC-80BF-4A64-899E-4DBB918FB2B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D9455-E5F4-252D-8E7F-8C4FD1367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07498-3040-780A-7390-70067FC6A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FD2E-B954-4087-B82D-9429FA64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2B87B-9BEE-FCEA-3C4E-B876D3D31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12A68A-7532-6B6C-710E-73C6ADCB5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수치최적화 알고리즘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975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2E71F-FA1C-51F7-347F-43A77433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하강법의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35A6F-8D97-1FC8-606A-CBB2F6D0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비볼록</a:t>
            </a:r>
            <a:r>
              <a:rPr lang="ko-KR" altLang="en-US" dirty="0"/>
              <a:t> 함수의 경우 파라미터의 초기 시작 위치에 따라 최적의 값이 달라짐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경사 하강법은 미분이 </a:t>
            </a:r>
            <a:r>
              <a:rPr lang="en-US" altLang="ko-KR" dirty="0"/>
              <a:t>0</a:t>
            </a:r>
            <a:r>
              <a:rPr lang="ko-KR" altLang="en-US" dirty="0"/>
              <a:t>인 경우 파라미터를 업데이트하지 않는데</a:t>
            </a:r>
            <a:r>
              <a:rPr lang="en-US" altLang="ko-KR" dirty="0"/>
              <a:t>, </a:t>
            </a:r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이지만 </a:t>
            </a:r>
            <a:r>
              <a:rPr lang="ko-KR" altLang="en-US" dirty="0" err="1"/>
              <a:t>극값이</a:t>
            </a:r>
            <a:r>
              <a:rPr lang="ko-KR" altLang="en-US" dirty="0"/>
              <a:t> 아닌 안장점을 벗어나지 못할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44233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3B5AD-1D69-E8C7-5E67-646FDD6C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92376-76DF-706C-6D15-2087DB8D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관성이라는 물리 법칙을 응용한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경사진 곳에서 물체를 굴리면 계속해서 굴러 갈려는 성질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경사하강법으로</a:t>
            </a:r>
            <a:r>
              <a:rPr lang="ko-KR" altLang="en-US" dirty="0"/>
              <a:t> 이동할 때</a:t>
            </a:r>
            <a:r>
              <a:rPr lang="en-US" altLang="ko-KR" dirty="0"/>
              <a:t>, </a:t>
            </a:r>
            <a:r>
              <a:rPr lang="ko-KR" altLang="en-US" dirty="0"/>
              <a:t>관성을 부여하는 최적화 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이전의 기울기 값에 이전 가속도를 추가하여 가중치를 업데이트하며 </a:t>
            </a:r>
            <a:r>
              <a:rPr lang="en-US" altLang="ko-KR" dirty="0"/>
              <a:t>local minimum, plateau</a:t>
            </a:r>
            <a:r>
              <a:rPr lang="ko-KR" altLang="en-US" dirty="0"/>
              <a:t>를 피할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345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0E6D4-DA05-C8D8-F74A-C437B09A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2AEC47-4FEB-E134-A2EF-0F3782114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6882"/>
            <a:ext cx="3871214" cy="95623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0CB4C9-0A4F-7200-F194-8224ACDC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99312"/>
            <a:ext cx="4557607" cy="18258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D773D3-4B2C-1B38-1FC0-D4CBB7C11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427" y="2055294"/>
            <a:ext cx="2865420" cy="88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5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F8077-6707-29F9-4FA8-D74F684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Momentum </a:t>
            </a:r>
            <a:r>
              <a:rPr lang="ko-KR" altLang="en-US" dirty="0"/>
              <a:t>장점</a:t>
            </a:r>
          </a:p>
        </p:txBody>
      </p:sp>
      <p:pic>
        <p:nvPicPr>
          <p:cNvPr id="1026" name="Picture 2" descr="Enhancement of multilayer perceptron model training accuracy through the  optimization of hyperparameters: a case study of the quality prediction of  injection-molded parts | SpringerLink">
            <a:extLst>
              <a:ext uri="{FF2B5EF4-FFF2-40B4-BE49-F238E27FC236}">
                <a16:creationId xmlns:a16="http://schemas.microsoft.com/office/drawing/2014/main" id="{E89A10AE-397A-2EB4-7629-7DB2514AB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0" y="2005596"/>
            <a:ext cx="7657809" cy="327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395753-7BCC-0203-AA8C-5F2A56AE06CC}"/>
              </a:ext>
            </a:extLst>
          </p:cNvPr>
          <p:cNvSpPr txBox="1"/>
          <p:nvPr/>
        </p:nvSpPr>
        <p:spPr>
          <a:xfrm>
            <a:off x="1203649" y="5495730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관성으로 인해 </a:t>
            </a:r>
            <a:r>
              <a:rPr lang="en-US" altLang="ko-KR" dirty="0"/>
              <a:t>Local minimum</a:t>
            </a:r>
            <a:r>
              <a:rPr lang="ko-KR" altLang="en-US" dirty="0"/>
              <a:t>을 탈출</a:t>
            </a:r>
          </a:p>
        </p:txBody>
      </p:sp>
    </p:spTree>
    <p:extLst>
      <p:ext uri="{BB962C8B-B14F-4D97-AF65-F5344CB8AC3E}">
        <p14:creationId xmlns:p14="http://schemas.microsoft.com/office/powerpoint/2010/main" val="410749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60B8E-7C0C-1F2E-AEA9-5742800A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Momentum </a:t>
            </a:r>
            <a:r>
              <a:rPr lang="ko-KR" altLang="en-US" dirty="0"/>
              <a:t>장점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AE4189-2F26-10FA-46D5-1E2D4266B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5811"/>
            <a:ext cx="5309879" cy="3119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4CB490-0153-33D1-BFB4-2DCA10896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53" y="1540757"/>
            <a:ext cx="3178545" cy="8139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C82DD9-5A47-1049-D68C-10ECF523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079" y="1848523"/>
            <a:ext cx="5309879" cy="40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7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86906-3FC4-E730-AB55-72EC539E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Momentum </a:t>
            </a:r>
            <a:r>
              <a:rPr lang="ko-KR" altLang="en-US" dirty="0"/>
              <a:t>장점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664AEF-2993-9BF1-C77A-91C3B18A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68" y="1690688"/>
            <a:ext cx="5012040" cy="38170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21447C-AA94-E1E5-86E5-07E532E6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167" y="1690688"/>
            <a:ext cx="5230270" cy="3817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83D708-BCD2-4C13-39E4-A936A8DA3868}"/>
              </a:ext>
            </a:extLst>
          </p:cNvPr>
          <p:cNvSpPr txBox="1"/>
          <p:nvPr/>
        </p:nvSpPr>
        <p:spPr>
          <a:xfrm>
            <a:off x="686808" y="5710335"/>
            <a:ext cx="846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SGD(</a:t>
            </a:r>
            <a:r>
              <a:rPr lang="ko-KR" altLang="en-US"/>
              <a:t>확률적 경사 하강법</a:t>
            </a:r>
            <a:r>
              <a:rPr lang="en-US" altLang="ko-KR" dirty="0"/>
              <a:t>)</a:t>
            </a:r>
            <a:r>
              <a:rPr lang="ko-KR" altLang="en-US" dirty="0"/>
              <a:t>에 비해 지그재그 현상 완화 </a:t>
            </a:r>
            <a:r>
              <a:rPr lang="en-US" altLang="ko-KR" dirty="0"/>
              <a:t>-&gt; </a:t>
            </a:r>
            <a:r>
              <a:rPr lang="ko-KR" altLang="en-US" dirty="0"/>
              <a:t>탐색경로가</a:t>
            </a:r>
            <a:r>
              <a:rPr lang="en-US" altLang="ko-KR" dirty="0"/>
              <a:t> </a:t>
            </a:r>
            <a:r>
              <a:rPr lang="ko-KR" altLang="en-US" dirty="0"/>
              <a:t>보다 효율적</a:t>
            </a:r>
          </a:p>
        </p:txBody>
      </p:sp>
    </p:spTree>
    <p:extLst>
      <p:ext uri="{BB962C8B-B14F-4D97-AF65-F5344CB8AC3E}">
        <p14:creationId xmlns:p14="http://schemas.microsoft.com/office/powerpoint/2010/main" val="415251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25F30-29DD-AAFC-8A5A-7FE1EA74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Momentum </a:t>
            </a:r>
            <a:r>
              <a:rPr lang="ko-KR" altLang="en-US" dirty="0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02E3E-7488-4F29-ECCC-1FBB24EC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Overshooting </a:t>
            </a:r>
            <a:r>
              <a:rPr lang="ko-KR" altLang="en-US" dirty="0"/>
              <a:t>문제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/>
              <a:t>경사가 가파른 곳을 빠르게 내려오다가 이를 이기지 못하고 최소 지점을 지나쳐버리는 현상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/>
              <a:t>이를 개선한 </a:t>
            </a:r>
            <a:r>
              <a:rPr lang="en-US" altLang="ko-KR" dirty="0"/>
              <a:t>Nesterov momentum </a:t>
            </a:r>
            <a:r>
              <a:rPr lang="ko-KR" altLang="en-US" dirty="0"/>
              <a:t>알고리즘이 있음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/>
          </a:p>
          <a:p>
            <a:r>
              <a:rPr lang="ko-KR" altLang="en-US" dirty="0"/>
              <a:t>이동벡터를 추가로 사용하여 메모리가 더 사용됨</a:t>
            </a:r>
            <a:endParaRPr lang="en-US" altLang="ko-KR" dirty="0"/>
          </a:p>
          <a:p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916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133</Words>
  <Application>Microsoft Office PowerPoint</Application>
  <PresentationFormat>와이드스크린</PresentationFormat>
  <Paragraphs>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Momentum</vt:lpstr>
      <vt:lpstr>경사 하강법의 문제</vt:lpstr>
      <vt:lpstr>Momentum</vt:lpstr>
      <vt:lpstr>Momentum</vt:lpstr>
      <vt:lpstr>Momentum 장점</vt:lpstr>
      <vt:lpstr>Momentum 장점</vt:lpstr>
      <vt:lpstr>Momentum 장점</vt:lpstr>
      <vt:lpstr>Momentum 단점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Momentum</dc:title>
  <dc:creator>sh</dc:creator>
  <cp:lastModifiedBy>sh</cp:lastModifiedBy>
  <cp:revision>2</cp:revision>
  <dcterms:created xsi:type="dcterms:W3CDTF">2023-10-09T06:40:12Z</dcterms:created>
  <dcterms:modified xsi:type="dcterms:W3CDTF">2023-10-09T09:25:14Z</dcterms:modified>
</cp:coreProperties>
</file>