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00971B-205B-40E8-8F4B-539A3804175B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5D1F80-5502-44DB-AA8A-855C3EE29F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0971B-205B-40E8-8F4B-539A3804175B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D1F80-5502-44DB-AA8A-855C3EE29F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0971B-205B-40E8-8F4B-539A3804175B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D1F80-5502-44DB-AA8A-855C3EE29F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0971B-205B-40E8-8F4B-539A3804175B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D1F80-5502-44DB-AA8A-855C3EE29F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0971B-205B-40E8-8F4B-539A3804175B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D1F80-5502-44DB-AA8A-855C3EE29F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0971B-205B-40E8-8F4B-539A3804175B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D1F80-5502-44DB-AA8A-855C3EE29F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0971B-205B-40E8-8F4B-539A3804175B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D1F80-5502-44DB-AA8A-855C3EE29F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0971B-205B-40E8-8F4B-539A3804175B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D1F80-5502-44DB-AA8A-855C3EE29F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0971B-205B-40E8-8F4B-539A3804175B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D1F80-5502-44DB-AA8A-855C3EE29F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00971B-205B-40E8-8F4B-539A3804175B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D1F80-5502-44DB-AA8A-855C3EE29F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00971B-205B-40E8-8F4B-539A3804175B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5D1F80-5502-44DB-AA8A-855C3EE29F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00971B-205B-40E8-8F4B-539A3804175B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F5D1F80-5502-44DB-AA8A-855C3EE29F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서울 아산병원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First Portfolio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1. Plan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Design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Wireframe &amp; </a:t>
            </a:r>
            <a:r>
              <a:rPr lang="en-US" altLang="ko-KR" dirty="0" err="1" smtClean="0"/>
              <a:t>S</a:t>
            </a:r>
            <a:r>
              <a:rPr lang="en-US" altLang="ko-KR" dirty="0" err="1" smtClean="0"/>
              <a:t>kecth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Mock-up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5. Storyboard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6. Photoshop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7. Coding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50059"/>
          </a:xfrm>
        </p:spPr>
        <p:txBody>
          <a:bodyPr>
            <a:normAutofit fontScale="700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주제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서울아산병원 사이트 재 디자인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en-US" altLang="ko-KR" sz="2000" dirty="0" smtClean="0"/>
              <a:t>1. </a:t>
            </a:r>
            <a:r>
              <a:rPr lang="en-US" altLang="ko-KR" sz="2000" dirty="0" smtClean="0"/>
              <a:t> </a:t>
            </a:r>
            <a:r>
              <a:rPr lang="ko-KR" altLang="en-US" sz="1600" dirty="0" smtClean="0"/>
              <a:t>사이트를 </a:t>
            </a:r>
            <a:r>
              <a:rPr lang="ko-KR" altLang="en-US" sz="1600" dirty="0" smtClean="0"/>
              <a:t>재 디자인하여 환자들과 의료진에게 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      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좀 </a:t>
            </a:r>
            <a:r>
              <a:rPr lang="ko-KR" altLang="en-US" sz="1600" dirty="0" smtClean="0"/>
              <a:t>더 쉬운 </a:t>
            </a:r>
            <a:r>
              <a:rPr lang="ko-KR" altLang="en-US" sz="1600" dirty="0" err="1" smtClean="0"/>
              <a:t>접근성을</a:t>
            </a:r>
            <a:r>
              <a:rPr lang="ko-KR" altLang="en-US" sz="1600" dirty="0" smtClean="0"/>
              <a:t> 제공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r>
              <a:rPr lang="en-US" altLang="ko-KR" sz="1200" dirty="0" smtClean="0"/>
              <a:t>		     </a:t>
            </a:r>
            <a:r>
              <a:rPr lang="en-US" altLang="ko-KR" sz="2000" dirty="0" smtClean="0"/>
              <a:t>2</a:t>
            </a:r>
            <a:r>
              <a:rPr lang="en-US" altLang="ko-KR" sz="2000" dirty="0" smtClean="0"/>
              <a:t>. </a:t>
            </a:r>
            <a:r>
              <a:rPr lang="en-US" altLang="ko-KR" sz="2000" dirty="0" smtClean="0"/>
              <a:t> </a:t>
            </a:r>
            <a:r>
              <a:rPr lang="ko-KR" altLang="en-US" sz="1600" dirty="0" smtClean="0"/>
              <a:t>기존 </a:t>
            </a:r>
            <a:r>
              <a:rPr lang="ko-KR" altLang="en-US" sz="1600" dirty="0" smtClean="0"/>
              <a:t>브랜드의 이미지를 탈피하여 새로운 느낌의 병원 홍보</a:t>
            </a: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사이트를 이용하는 환자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 및 의료진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내용 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메인 페이지 레이아웃 재 디자인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주 컬러와 보조 컬러 변경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 불필요한 내용 삭제 및 변경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endParaRPr lang="en-US" altLang="ko-KR" dirty="0" smtClean="0"/>
          </a:p>
          <a:p>
            <a:pPr lvl="5">
              <a:buNone/>
            </a:pPr>
            <a:endParaRPr lang="en-US" altLang="ko-KR" sz="7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5">
              <a:buNone/>
            </a:pPr>
            <a:r>
              <a:rPr lang="ko-KR" altLang="en-US" sz="700" dirty="0" smtClean="0"/>
              <a:t> </a:t>
            </a:r>
            <a:endParaRPr lang="ko-KR" altLang="en-US" sz="7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PLAN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2000" dirty="0" smtClean="0"/>
              <a:t>블루 톤을 </a:t>
            </a:r>
            <a:r>
              <a:rPr lang="ko-KR" altLang="en-US" sz="2000" dirty="0" smtClean="0"/>
              <a:t>배치하여 병원의 깔끔한 느낌 극대화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색상  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28596" y="142852"/>
            <a:ext cx="7258072" cy="725470"/>
          </a:xfrm>
        </p:spPr>
        <p:txBody>
          <a:bodyPr>
            <a:normAutofit/>
          </a:bodyPr>
          <a:lstStyle/>
          <a:p>
            <a:r>
              <a:rPr lang="en-US" altLang="ko-KR" sz="3700" dirty="0" smtClean="0"/>
              <a:t>DESIGN</a:t>
            </a:r>
            <a:endParaRPr lang="ko-KR" altLang="en-US" sz="37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265</TotalTime>
  <Words>63</Words>
  <Application>Microsoft Office PowerPoint</Application>
  <PresentationFormat>화면 슬라이드 쇼(4:3)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광장</vt:lpstr>
      <vt:lpstr>서울 아산병원</vt:lpstr>
      <vt:lpstr>List</vt:lpstr>
      <vt:lpstr>PLAN</vt:lpstr>
      <vt:lpstr>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 아산병원</dc:title>
  <dc:creator>301</dc:creator>
  <cp:lastModifiedBy>301</cp:lastModifiedBy>
  <cp:revision>19</cp:revision>
  <dcterms:created xsi:type="dcterms:W3CDTF">2016-10-04T03:33:07Z</dcterms:created>
  <dcterms:modified xsi:type="dcterms:W3CDTF">2016-10-04T07:58:15Z</dcterms:modified>
</cp:coreProperties>
</file>