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48F5-D63C-4EF0-8AFF-56C81AA22BC4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C1-00D5-4E77-9EA4-BA688BE1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301\Desktop\seoul_asanb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00298" y="2643182"/>
            <a:ext cx="42578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서울 아산병원</a:t>
            </a:r>
            <a:endParaRPr lang="ko-KR" altLang="en-US" sz="5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00860" y="3714752"/>
            <a:ext cx="92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이재</a:t>
            </a:r>
            <a:r>
              <a:rPr lang="ko-KR" altLang="en-US" b="1" dirty="0"/>
              <a:t>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472" y="357166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rgbClr val="2E3B4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lang="en-US" sz="3600" b="1" dirty="0">
              <a:solidFill>
                <a:srgbClr val="2E3B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0100" y="1785926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First</a:t>
            </a:r>
            <a:endParaRPr lang="ko-KR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00" y="4000504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Third</a:t>
            </a:r>
            <a:endParaRPr lang="ko-KR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0100" y="5214950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Forth</a:t>
            </a:r>
            <a:endParaRPr lang="ko-KR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0100" y="2857496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Second</a:t>
            </a:r>
            <a:endParaRPr lang="ko-KR" alt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488" y="185736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/>
              <a:t>서울 아산병원 기본 페이지</a:t>
            </a:r>
            <a:endParaRPr lang="ko-KR" alt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292893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/>
              <a:t>디자인 </a:t>
            </a:r>
            <a:r>
              <a:rPr lang="ko-KR" altLang="en-US" b="1" i="1" dirty="0" err="1" smtClean="0"/>
              <a:t>컨셉</a:t>
            </a:r>
            <a:endParaRPr lang="ko-KR" alt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00364" y="400050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/>
              <a:t>벤치마킹</a:t>
            </a:r>
            <a:endParaRPr lang="ko-KR" alt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00364" y="528638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err="1" smtClean="0"/>
              <a:t>리뉴얼</a:t>
            </a:r>
            <a:r>
              <a:rPr lang="ko-KR" altLang="en-US" b="1" i="1" dirty="0" smtClean="0"/>
              <a:t> 사이트</a:t>
            </a:r>
            <a:endParaRPr lang="ko-KR" alt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6" y="3500438"/>
            <a:ext cx="38576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타겟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 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색상 및 글꼴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명도대비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43174" y="4643446"/>
            <a:ext cx="42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MORESA / CLINICO / FANTASTIC /NRG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301</dc:creator>
  <cp:lastModifiedBy>301</cp:lastModifiedBy>
  <cp:revision>14</cp:revision>
  <dcterms:created xsi:type="dcterms:W3CDTF">2016-10-10T07:40:36Z</dcterms:created>
  <dcterms:modified xsi:type="dcterms:W3CDTF">2016-10-10T09:55:02Z</dcterms:modified>
</cp:coreProperties>
</file>