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71" r:id="rId1"/>
  </p:sldMasterIdLst>
  <p:notesMasterIdLst>
    <p:notesMasterId r:id="rId14"/>
  </p:notesMasterIdLst>
  <p:handoutMasterIdLst>
    <p:handoutMasterId r:id="rId15"/>
  </p:handoutMasterIdLst>
  <p:sldIdLst>
    <p:sldId id="362" r:id="rId2"/>
    <p:sldId id="352" r:id="rId3"/>
    <p:sldId id="348" r:id="rId4"/>
    <p:sldId id="354" r:id="rId5"/>
    <p:sldId id="367" r:id="rId6"/>
    <p:sldId id="370" r:id="rId7"/>
    <p:sldId id="363" r:id="rId8"/>
    <p:sldId id="359" r:id="rId9"/>
    <p:sldId id="368" r:id="rId10"/>
    <p:sldId id="365" r:id="rId11"/>
    <p:sldId id="371" r:id="rId12"/>
    <p:sldId id="360" r:id="rId13"/>
  </p:sldIdLst>
  <p:sldSz cx="9144000" cy="6858000" type="screen4x3"/>
  <p:notesSz cx="6858000" cy="9144000"/>
  <p:embeddedFontLst>
    <p:embeddedFont>
      <p:font typeface="나눔고딕" charset="-127"/>
      <p:regular r:id="rId16"/>
      <p:bold r:id="rId17"/>
    </p:embeddedFont>
    <p:embeddedFont>
      <p:font typeface="HY헤드라인M" pitchFamily="18" charset="-127"/>
      <p:regular r:id="rId18"/>
    </p:embeddedFont>
    <p:embeddedFont>
      <p:font typeface="HY견고딕" pitchFamily="18" charset="-127"/>
      <p:regular r:id="rId19"/>
    </p:embeddedFont>
    <p:embeddedFont>
      <p:font typeface="Calibri" pitchFamily="34" charset="0"/>
      <p:regular r:id="rId20"/>
      <p:bold r:id="rId21"/>
      <p:italic r:id="rId22"/>
      <p:boldItalic r:id="rId23"/>
    </p:embeddedFont>
    <p:embeddedFont>
      <p:font typeface="맑은 고딕" pitchFamily="50" charset="-127"/>
      <p:regular r:id="rId24"/>
      <p:bold r:id="rId25"/>
    </p:embeddedFont>
  </p:embeddedFontLst>
  <p:defaultTextStyle>
    <a:lvl1pPr marL="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5EF"/>
    <a:srgbClr val="C1C1C1"/>
    <a:srgbClr val="006341"/>
    <a:srgbClr val="FFE05B"/>
    <a:srgbClr val="007042"/>
    <a:srgbClr val="2C2A29"/>
    <a:srgbClr val="404C5E"/>
    <a:srgbClr val="7E858E"/>
    <a:srgbClr val="68727E"/>
    <a:srgbClr val="4C535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>
    <p:restoredLeft sz="34556" autoAdjust="0"/>
    <p:restoredTop sz="86364" autoAdjust="0"/>
  </p:normalViewPr>
  <p:slideViewPr>
    <p:cSldViewPr>
      <p:cViewPr>
        <p:scale>
          <a:sx n="71" d="100"/>
          <a:sy n="71" d="100"/>
        </p:scale>
        <p:origin x="-1668" y="-708"/>
      </p:cViewPr>
      <p:guideLst>
        <p:guide orient="horz" pos="1207"/>
        <p:guide orient="horz" pos="2713"/>
        <p:guide orient="horz" pos="2647"/>
        <p:guide orient="horz" pos="4166"/>
        <p:guide pos="158"/>
        <p:guide pos="1997"/>
        <p:guide pos="3771"/>
        <p:guide pos="3843"/>
        <p:guide pos="5604"/>
        <p:guide pos="193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484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1">
              <a:defRPr lang="ko-KR" sz="1200"/>
            </a:lvl1pPr>
            <a:extLst/>
          </a:lstStyle>
          <a:p>
            <a:endParaRPr lang="ko-KR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1">
              <a:defRPr lang="ko-KR" sz="1200"/>
            </a:lvl1pPr>
            <a:extLst/>
          </a:lstStyle>
          <a:p>
            <a:pPr latinLnBrk="1"/>
            <a:fld id="{68F88C59-319B-4332-9A1D-2A62CFCB00D8}" type="datetimeFigureOut">
              <a:rPr lang="en-US" altLang="ko-KR" smtClean="0"/>
              <a:pPr latinLnBrk="1"/>
              <a:t>9/29/2016</a:t>
            </a:fld>
            <a:endParaRPr lang="ko-KR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1">
              <a:defRPr lang="ko-KR" sz="1200"/>
            </a:lvl1pPr>
            <a:extLst/>
          </a:lstStyle>
          <a:p>
            <a:endParaRPr lang="ko-KR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1">
              <a:defRPr lang="ko-KR" sz="1200"/>
            </a:lvl1pPr>
            <a:extLst/>
          </a:lstStyle>
          <a:p>
            <a:fld id="{B16A41B8-7DC3-4DB6-84E4-E105629EAA36}" type="slidenum">
              <a:rPr lang="ko-KR" smtClean="0"/>
              <a:pPr/>
              <a:t>‹#›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xmlns="" val="20698756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1">
              <a:defRPr lang="ko-KR" sz="1200"/>
            </a:lvl1pPr>
            <a:extLst/>
          </a:lstStyle>
          <a:p>
            <a:endParaRPr lang="ko-KR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1">
              <a:defRPr lang="ko-KR" sz="1200"/>
            </a:lvl1pPr>
            <a:extLst/>
          </a:lstStyle>
          <a:p>
            <a:fld id="{968B300D-05F0-4B43-940D-46DED5A791AD}" type="datetimeFigureOut">
              <a:rPr/>
              <a:pPr/>
              <a:t>5/15/2009</a:t>
            </a:fld>
            <a:endParaRPr lang="ko-KR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ko-KR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1">
              <a:defRPr lang="ko-KR" sz="1200"/>
            </a:lvl1pPr>
            <a:extLst/>
          </a:lstStyle>
          <a:p>
            <a:endParaRPr lang="ko-KR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1">
              <a:defRPr lang="ko-KR" sz="1200"/>
            </a:lvl1pPr>
            <a:extLst/>
          </a:lstStyle>
          <a:p>
            <a:fld id="{9B26CD33-4337-4529-948A-94F6960B2374}" type="slidenum">
              <a:rPr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xmlns="" val="880799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1</a:t>
            </a:fld>
            <a:endParaRPr lang="ko-K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10</a:t>
            </a:fld>
            <a:endParaRPr lang="ko-KR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11</a:t>
            </a:fld>
            <a:endParaRPr lang="ko-KR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12</a:t>
            </a:fld>
            <a:endParaRPr lang="ko-K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2</a:t>
            </a:fld>
            <a:endParaRPr lang="ko-K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3</a:t>
            </a:fld>
            <a:endParaRPr lang="ko-K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4</a:t>
            </a:fld>
            <a:endParaRPr lang="ko-K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5</a:t>
            </a:fld>
            <a:endParaRPr lang="ko-KR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6</a:t>
            </a:fld>
            <a:endParaRPr lang="ko-KR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7</a:t>
            </a:fld>
            <a:endParaRPr lang="ko-KR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8</a:t>
            </a:fld>
            <a:endParaRPr lang="ko-KR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9</a:t>
            </a:fld>
            <a:endParaRPr lang="ko-K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lang="en-US" altLang="ko-KR" smtClean="0"/>
              <a:pPr/>
              <a:t>9/29/2016</a:t>
            </a:fld>
            <a:endParaRPr kumimoji="0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altLang="ko-KR" smtClean="0"/>
              <a:pPr/>
              <a:t>‹#›</a:t>
            </a:fld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39700" y="260648"/>
            <a:ext cx="8752780" cy="796950"/>
          </a:xfrm>
        </p:spPr>
        <p:txBody>
          <a:bodyPr>
            <a:normAutofit/>
          </a:bodyPr>
          <a:lstStyle>
            <a:lvl1pPr algn="l">
              <a:defRPr sz="2000">
                <a:solidFill>
                  <a:srgbClr val="C00000"/>
                </a:solidFill>
              </a:defRPr>
            </a:lvl1pPr>
          </a:lstStyle>
          <a:p>
            <a:r>
              <a:rPr lang="ko-KR" altLang="en-US" smtClean="0"/>
              <a:t>제목을 입력하십시오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F30C84A2-23CF-44F5-B813-5187ED5C7D1C}" type="datetimeFigureOut">
              <a:rPr kumimoji="0" lang="en-US" altLang="ko-KR" sz="1200" smtClean="0">
                <a:solidFill>
                  <a:schemeClr val="tx2"/>
                </a:solidFill>
              </a:rPr>
              <a:pPr latinLnBrk="1"/>
              <a:t>9/29/2016</a:t>
            </a:fld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latinLnBrk="1"/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latinLnBrk="1"/>
            <a:fld id="{F99EC173-99AE-4773-AB25-02E469A13EAE}" type="slidenum">
              <a:rPr kumimoji="0" lang="ko-KR" sz="1200" smtClean="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 sz="1200">
              <a:solidFill>
                <a:schemeClr val="tx2"/>
              </a:solidFill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251520" y="2060848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251520" y="3284984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60462" y="2204864"/>
            <a:ext cx="8732018" cy="936104"/>
          </a:xfrm>
        </p:spPr>
        <p:txBody>
          <a:bodyPr anchor="t">
            <a:normAutofit/>
          </a:bodyPr>
          <a:lstStyle>
            <a:lvl1pPr marL="0" indent="0">
              <a:buNone/>
              <a:defRPr sz="9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내용 입력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14184" y="3459480"/>
            <a:ext cx="8678296" cy="1553696"/>
          </a:xfrm>
        </p:spPr>
        <p:txBody>
          <a:bodyPr anchor="t">
            <a:normAutofit/>
          </a:bodyPr>
          <a:lstStyle>
            <a:lvl1pPr algn="l">
              <a:defRPr sz="4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smtClean="0"/>
              <a:t>텍스트를 입력하시오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F30C84A2-23CF-44F5-B813-5187ED5C7D1C}" type="datetimeFigureOut">
              <a:rPr kumimoji="0" lang="en-US" altLang="ko-KR" sz="1200" smtClean="0">
                <a:solidFill>
                  <a:schemeClr val="tx2"/>
                </a:solidFill>
              </a:rPr>
              <a:pPr latinLnBrk="1"/>
              <a:t>9/29/2016</a:t>
            </a:fld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latinLnBrk="1"/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latinLnBrk="1"/>
            <a:fld id="{F99EC173-99AE-4773-AB25-02E469A13EAE}" type="slidenum">
              <a:rPr kumimoji="0" lang="ko-KR" sz="1200" smtClean="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 sz="1200">
              <a:solidFill>
                <a:schemeClr val="tx2"/>
              </a:solidFill>
            </a:endParaRP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51520" y="3429000"/>
            <a:ext cx="864096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F30C84A2-23CF-44F5-B813-5187ED5C7D1C}" type="datetimeFigureOut">
              <a:rPr kumimoji="0" lang="en-US" altLang="ko-KR" sz="1200" smtClean="0">
                <a:solidFill>
                  <a:schemeClr val="tx2"/>
                </a:solidFill>
              </a:rPr>
              <a:pPr latinLnBrk="1"/>
              <a:t>9/29/2016</a:t>
            </a:fld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latinLnBrk="1"/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latinLnBrk="1"/>
            <a:fld id="{F99EC173-99AE-4773-AB25-02E469A13EAE}" type="slidenum">
              <a:rPr kumimoji="0" lang="ko-KR" sz="1200" smtClean="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latinLnBrk="1"/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latinLnBrk="1"/>
            <a:fld id="{F99EC173-99AE-4773-AB25-02E469A13EAE}" type="slidenum">
              <a:rPr kumimoji="0" lang="ko-KR" sz="1200" smtClean="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15" name="직사각형 14"/>
          <p:cNvSpPr/>
          <p:nvPr userDrawn="1"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223791" y="6488397"/>
            <a:ext cx="40397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7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7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7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700" u="sng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en-US" altLang="ko-KR" sz="700" u="sng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 userDrawn="1"/>
        </p:nvCxnSpPr>
        <p:spPr>
          <a:xfrm>
            <a:off x="251520" y="3429000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251520" y="6534000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3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8172400" y="435067"/>
            <a:ext cx="720080" cy="185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 userDrawn="1"/>
        </p:nvSpPr>
        <p:spPr>
          <a:xfrm>
            <a:off x="179512" y="6237312"/>
            <a:ext cx="40397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 smtClean="0">
                <a:solidFill>
                  <a:srgbClr val="68727E"/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700" dirty="0" err="1" smtClean="0">
                <a:solidFill>
                  <a:srgbClr val="68727E"/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700" dirty="0" smtClean="0">
                <a:solidFill>
                  <a:srgbClr val="68727E"/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700" dirty="0" smtClean="0">
                <a:solidFill>
                  <a:srgbClr val="68727E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700" u="sng" dirty="0" smtClean="0">
                <a:solidFill>
                  <a:srgbClr val="68727E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en-US" altLang="ko-KR" sz="700" u="sng" dirty="0" smtClean="0">
              <a:solidFill>
                <a:srgbClr val="68727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F30C84A2-23CF-44F5-B813-5187ED5C7D1C}" type="datetimeFigureOut">
              <a:rPr kumimoji="0" lang="en-US" altLang="ko-KR" sz="1200" smtClean="0">
                <a:solidFill>
                  <a:schemeClr val="tx2"/>
                </a:solidFill>
              </a:rPr>
              <a:pPr latinLnBrk="1"/>
              <a:t>9/29/2016</a:t>
            </a:fld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latinLnBrk="1"/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latinLnBrk="1"/>
            <a:fld id="{F99EC173-99AE-4773-AB25-02E469A13EAE}" type="slidenum">
              <a:rPr kumimoji="0" lang="ko-KR" sz="1200" smtClean="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 sz="1200">
              <a:solidFill>
                <a:schemeClr val="tx2"/>
              </a:solidFill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251520" y="3429000"/>
            <a:ext cx="864096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251520" y="4430336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251520" y="4689070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251520" y="4947804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251520" y="5206538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251520" y="5465272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251520" y="5724006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251520" y="4171602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8172400" y="435067"/>
            <a:ext cx="720080" cy="185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F30C84A2-23CF-44F5-B813-5187ED5C7D1C}" type="datetimeFigureOut">
              <a:rPr kumimoji="0" lang="en-US" altLang="ko-KR" sz="1200" smtClean="0">
                <a:solidFill>
                  <a:schemeClr val="tx2"/>
                </a:solidFill>
              </a:rPr>
              <a:pPr latinLnBrk="1"/>
              <a:t>9/29/2016</a:t>
            </a:fld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latinLnBrk="1"/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latinLnBrk="1"/>
            <a:fld id="{F99EC173-99AE-4773-AB25-02E469A13EAE}" type="slidenum">
              <a:rPr kumimoji="0" lang="ko-KR" sz="1200" smtClean="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 sz="1200">
              <a:solidFill>
                <a:schemeClr val="tx2"/>
              </a:solidFill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251520" y="2060848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251520" y="3284984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F30C84A2-23CF-44F5-B813-5187ED5C7D1C}" type="datetimeFigureOut">
              <a:rPr kumimoji="0" lang="en-US" altLang="ko-KR" sz="1200" smtClean="0">
                <a:solidFill>
                  <a:schemeClr val="tx2"/>
                </a:solidFill>
              </a:rPr>
              <a:pPr latinLnBrk="1"/>
              <a:t>9/29/2016</a:t>
            </a:fld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latinLnBrk="1"/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latinLnBrk="1"/>
            <a:fld id="{F99EC173-99AE-4773-AB25-02E469A13EAE}" type="slidenum">
              <a:rPr kumimoji="0" lang="ko-KR" sz="1200" smtClean="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 sz="1200">
              <a:solidFill>
                <a:schemeClr val="tx2"/>
              </a:solidFill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251520" y="2060848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1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8824" y="3187576"/>
            <a:ext cx="6357392" cy="144016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F30C84A2-23CF-44F5-B813-5187ED5C7D1C}" type="datetimeFigureOut">
              <a:rPr kumimoji="0" lang="en-US" altLang="ko-KR" sz="1200" smtClean="0">
                <a:solidFill>
                  <a:schemeClr val="tx2"/>
                </a:solidFill>
              </a:rPr>
              <a:pPr latinLnBrk="1"/>
              <a:t>9/29/2016</a:t>
            </a:fld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latinLnBrk="1"/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latinLnBrk="1"/>
            <a:fld id="{F99EC173-99AE-4773-AB25-02E469A13EAE}" type="slidenum">
              <a:rPr kumimoji="0" lang="ko-KR" sz="1200" smtClean="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"/>
          </p:nvPr>
        </p:nvSpPr>
        <p:spPr>
          <a:xfrm>
            <a:off x="6516216" y="3573016"/>
            <a:ext cx="2627784" cy="279722"/>
          </a:xfrm>
        </p:spPr>
        <p:txBody>
          <a:bodyPr anchor="ctr">
            <a:normAutofit/>
          </a:bodyPr>
          <a:lstStyle>
            <a:lvl1pPr marL="0" indent="0" algn="r">
              <a:buNone/>
              <a:defRPr sz="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8824" y="3424808"/>
            <a:ext cx="7005464" cy="1296144"/>
          </a:xfrm>
        </p:spPr>
        <p:txBody>
          <a:bodyPr anchor="t"/>
          <a:lstStyle>
            <a:lvl1pPr algn="l">
              <a:defRPr sz="4400">
                <a:solidFill>
                  <a:srgbClr val="7E858E"/>
                </a:solidFill>
              </a:defRPr>
            </a:lvl1pPr>
          </a:lstStyle>
          <a:p>
            <a:r>
              <a:rPr lang="ko-KR" altLang="en-US" smtClean="0"/>
              <a:t>마스터 제목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093296"/>
            <a:ext cx="2133600" cy="365125"/>
          </a:xfrm>
        </p:spPr>
        <p:txBody>
          <a:bodyPr/>
          <a:lstStyle/>
          <a:p>
            <a:pPr latinLnBrk="1"/>
            <a:fld id="{F30C84A2-23CF-44F5-B813-5187ED5C7D1C}" type="datetimeFigureOut">
              <a:rPr kumimoji="0" lang="en-US" altLang="ko-KR" sz="1200" smtClean="0">
                <a:solidFill>
                  <a:schemeClr val="tx2"/>
                </a:solidFill>
              </a:rPr>
              <a:pPr latinLnBrk="1"/>
              <a:t>9/29/2016</a:t>
            </a:fld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093296"/>
            <a:ext cx="2895600" cy="365125"/>
          </a:xfrm>
        </p:spPr>
        <p:txBody>
          <a:bodyPr/>
          <a:lstStyle/>
          <a:p>
            <a:pPr algn="ctr" latinLnBrk="1"/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093296"/>
            <a:ext cx="2133600" cy="365125"/>
          </a:xfrm>
        </p:spPr>
        <p:txBody>
          <a:bodyPr/>
          <a:lstStyle/>
          <a:p>
            <a:pPr algn="r" latinLnBrk="1"/>
            <a:fld id="{F99EC173-99AE-4773-AB25-02E469A13EAE}" type="slidenum">
              <a:rPr kumimoji="0" lang="ko-KR" sz="1200" smtClean="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"/>
          </p:nvPr>
        </p:nvSpPr>
        <p:spPr>
          <a:xfrm>
            <a:off x="7164288" y="3573016"/>
            <a:ext cx="1838300" cy="288032"/>
          </a:xfrm>
        </p:spPr>
        <p:txBody>
          <a:bodyPr anchor="ctr">
            <a:normAutofit/>
          </a:bodyPr>
          <a:lstStyle>
            <a:lvl1pPr marL="0" indent="0" algn="r">
              <a:buNone/>
              <a:defRPr sz="800" b="1">
                <a:solidFill>
                  <a:srgbClr val="7E858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251520" y="3429000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3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8172400" y="435067"/>
            <a:ext cx="720080" cy="185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직선 연결선 16"/>
          <p:cNvCxnSpPr/>
          <p:nvPr userDrawn="1"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251520" y="6534000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F30C84A2-23CF-44F5-B813-5187ED5C7D1C}" type="datetimeFigureOut">
              <a:rPr kumimoji="0" lang="en-US" altLang="ko-KR" sz="1200" smtClean="0">
                <a:solidFill>
                  <a:schemeClr val="tx2"/>
                </a:solidFill>
              </a:rPr>
              <a:pPr latinLnBrk="1"/>
              <a:t>9/29/2016</a:t>
            </a:fld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latinLnBrk="1"/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latinLnBrk="1"/>
            <a:fld id="{F99EC173-99AE-4773-AB25-02E469A13EAE}" type="slidenum">
              <a:rPr kumimoji="0" lang="ko-KR" sz="1200" smtClean="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 sz="1200">
              <a:solidFill>
                <a:schemeClr val="tx2"/>
              </a:solidFill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251520" y="3429000"/>
            <a:ext cx="864096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251520" y="4430336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251520" y="4689070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251520" y="4947804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251520" y="5206538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251520" y="5465272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251520" y="5724006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251520" y="4171602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8172400" y="435067"/>
            <a:ext cx="720080" cy="185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204912" y="3452168"/>
            <a:ext cx="4318322" cy="351730"/>
          </a:xfrm>
        </p:spPr>
        <p:txBody>
          <a:bodyPr anchor="ctr">
            <a:normAutofit/>
          </a:bodyPr>
          <a:lstStyle>
            <a:lvl1pPr marL="0" indent="0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목차를 입력하십시오</a:t>
            </a:r>
          </a:p>
        </p:txBody>
      </p:sp>
      <p:sp>
        <p:nvSpPr>
          <p:cNvPr id="27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98562" y="4182989"/>
            <a:ext cx="1728192" cy="1872207"/>
          </a:xfrm>
        </p:spPr>
        <p:txBody>
          <a:bodyPr>
            <a:normAutofit/>
          </a:bodyPr>
          <a:lstStyle>
            <a:lvl1pPr marL="0" indent="0">
              <a:buNone/>
              <a:defRPr sz="1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1. </a:t>
            </a:r>
            <a:r>
              <a:rPr lang="ko-KR" altLang="en-US" smtClean="0"/>
              <a:t>꼭지 제목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F30C84A2-23CF-44F5-B813-5187ED5C7D1C}" type="datetimeFigureOut">
              <a:rPr lang="en-US" altLang="ko-KR" smtClean="0">
                <a:solidFill>
                  <a:schemeClr val="tx2"/>
                </a:solidFill>
              </a:rPr>
              <a:pPr/>
              <a:t>9/29/2016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F99EC173-99AE-4773-AB25-02E469A13EAE}" type="slidenum">
              <a:rPr lang="en-US" altLang="ko-KR" smtClean="0">
                <a:solidFill>
                  <a:schemeClr val="tx2"/>
                </a:solidFill>
              </a:rPr>
              <a:pPr/>
              <a:t>‹#›</a:t>
            </a:fld>
            <a:endParaRPr lang="ko-KR" altLang="en-US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4" r:id="rId2"/>
    <p:sldLayoutId id="2147483695" r:id="rId3"/>
    <p:sldLayoutId id="2147483694" r:id="rId4"/>
    <p:sldLayoutId id="2147483693" r:id="rId5"/>
    <p:sldLayoutId id="2147483692" r:id="rId6"/>
    <p:sldLayoutId id="2147483691" r:id="rId7"/>
    <p:sldLayoutId id="2147483696" r:id="rId8"/>
    <p:sldLayoutId id="2147483697" r:id="rId9"/>
    <p:sldLayoutId id="2147483690" r:id="rId10"/>
    <p:sldLayoutId id="2147483689" r:id="rId11"/>
    <p:sldLayoutId id="2147483683" r:id="rId12"/>
    <p:sldLayoutId id="2147483672" r:id="rId13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3600" b="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11" Type="http://schemas.openxmlformats.org/officeDocument/2006/relationships/image" Target="../media/image13.jpeg"/><Relationship Id="rId5" Type="http://schemas.openxmlformats.org/officeDocument/2006/relationships/image" Target="../media/image7.pn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irbnb.co.kr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14282" y="4857760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600" spc="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Promotion</a:t>
            </a:r>
          </a:p>
          <a:p>
            <a:r>
              <a:rPr lang="en-US" altLang="en-US" sz="3600" b="1" spc="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 Korean day with </a:t>
            </a:r>
            <a:r>
              <a:rPr lang="en-US" altLang="en-US" sz="3600" b="1" spc="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Monami</a:t>
            </a:r>
            <a:endParaRPr lang="en-US" altLang="en-US" sz="3600" b="1" spc="6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5" name="그림 4" descr="hangle_danc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66724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1"/>
            <a:ext cx="9144000" cy="1142983"/>
          </a:xfrm>
          <a:prstGeom prst="rect">
            <a:avLst/>
          </a:prstGeom>
          <a:solidFill>
            <a:srgbClr val="FFC0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10" name="직사각형 9"/>
          <p:cNvSpPr/>
          <p:nvPr/>
        </p:nvSpPr>
        <p:spPr>
          <a:xfrm>
            <a:off x="0" y="1142984"/>
            <a:ext cx="9144000" cy="1142983"/>
          </a:xfrm>
          <a:prstGeom prst="rect">
            <a:avLst/>
          </a:prstGeom>
          <a:solidFill>
            <a:srgbClr val="00B05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11" name="직사각형 10"/>
          <p:cNvSpPr/>
          <p:nvPr/>
        </p:nvSpPr>
        <p:spPr>
          <a:xfrm>
            <a:off x="0" y="2285992"/>
            <a:ext cx="9144000" cy="1142983"/>
          </a:xfrm>
          <a:prstGeom prst="rect">
            <a:avLst/>
          </a:prstGeom>
          <a:solidFill>
            <a:srgbClr val="FF00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79512" y="3573016"/>
            <a:ext cx="5304078" cy="1348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 sz="4800" spc="600" dirty="0" smtClean="0">
                <a:gradFill>
                  <a:gsLst>
                    <a:gs pos="0">
                      <a:srgbClr val="7E858E"/>
                    </a:gs>
                    <a:gs pos="50000">
                      <a:srgbClr val="7E858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04</a:t>
            </a:r>
          </a:p>
          <a:p>
            <a:pPr>
              <a:lnSpc>
                <a:spcPct val="85000"/>
              </a:lnSpc>
            </a:pPr>
            <a:r>
              <a:rPr lang="en-US" altLang="ko-KR" sz="4800" spc="600" dirty="0" smtClean="0">
                <a:gradFill>
                  <a:gsLst>
                    <a:gs pos="0">
                      <a:srgbClr val="7E858E"/>
                    </a:gs>
                    <a:gs pos="50000">
                      <a:srgbClr val="7E858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HTML/CSS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251520" y="3429000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51520" y="6534000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3" descr="C:\Users\LGPC\Desktop\ppt\Untitled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34892" y="92643"/>
            <a:ext cx="1357588" cy="198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355338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9512" y="461804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b="1" spc="300" dirty="0" smtClean="0">
                <a:solidFill>
                  <a:srgbClr val="007042"/>
                </a:solidFill>
                <a:latin typeface="나눔고딕" pitchFamily="50" charset="-127"/>
                <a:ea typeface="나눔고딕" pitchFamily="50" charset="-127"/>
              </a:rPr>
              <a:t>HTML</a:t>
            </a:r>
          </a:p>
          <a:p>
            <a:pPr>
              <a:lnSpc>
                <a:spcPct val="90000"/>
              </a:lnSpc>
            </a:pPr>
            <a:r>
              <a:rPr lang="en-US" altLang="ko-KR" sz="2000" b="1" spc="300" dirty="0" smtClean="0">
                <a:solidFill>
                  <a:srgbClr val="007042"/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2000" b="1" spc="300" dirty="0">
              <a:solidFill>
                <a:srgbClr val="00704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9" name="Picture 3" descr="C:\Users\LGPC\Desktop\ppt\Untitled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34892" y="92643"/>
            <a:ext cx="1357588" cy="198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179512" y="92643"/>
            <a:ext cx="233997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03 html/</a:t>
            </a:r>
            <a:r>
              <a:rPr lang="en-US" altLang="ko-KR" sz="7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7" name="그림 16" descr="CS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3438" y="1571612"/>
            <a:ext cx="4005883" cy="4071966"/>
          </a:xfrm>
          <a:prstGeom prst="rect">
            <a:avLst/>
          </a:prstGeom>
        </p:spPr>
      </p:pic>
      <p:pic>
        <p:nvPicPr>
          <p:cNvPr id="19" name="그림 18" descr="HTML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472" y="1571612"/>
            <a:ext cx="3823808" cy="4071918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785918" y="928670"/>
            <a:ext cx="10438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200" dirty="0" smtClean="0">
                <a:latin typeface="HY견고딕" pitchFamily="18" charset="-127"/>
                <a:ea typeface="HY견고딕" pitchFamily="18" charset="-127"/>
              </a:rPr>
              <a:t>HTML</a:t>
            </a:r>
            <a:endParaRPr lang="ko-KR" altLang="en-US" sz="2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72198" y="928670"/>
            <a:ext cx="8306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200" dirty="0" smtClean="0">
                <a:latin typeface="HY견고딕" pitchFamily="18" charset="-127"/>
                <a:ea typeface="HY견고딕" pitchFamily="18" charset="-127"/>
              </a:rPr>
              <a:t>CSS</a:t>
            </a:r>
            <a:endParaRPr lang="ko-KR" altLang="en-US" sz="22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55737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79512" y="3173487"/>
            <a:ext cx="6552728" cy="510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 sz="32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THANK YOU !!</a:t>
            </a:r>
            <a:endParaRPr lang="ko-KR" altLang="en-US" sz="32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:\Users\LGPC\Desktop\ppt\Untitled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34892" y="92643"/>
            <a:ext cx="1357588" cy="198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251520" y="3429000"/>
            <a:ext cx="864096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51520" y="2924944"/>
            <a:ext cx="223224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400" b="1" spc="300" dirty="0" smtClean="0">
                <a:solidFill>
                  <a:srgbClr val="007042"/>
                </a:solidFill>
                <a:latin typeface="나눔고딕" pitchFamily="50" charset="-127"/>
                <a:ea typeface="나눔고딕" pitchFamily="50" charset="-127"/>
              </a:rPr>
              <a:t>INDEX</a:t>
            </a:r>
            <a:endParaRPr lang="ko-KR" altLang="en-US" sz="2000" b="1" spc="300" dirty="0">
              <a:solidFill>
                <a:srgbClr val="00704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425" y="3707740"/>
            <a:ext cx="4248567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 sz="2000" spc="600" dirty="0" smtClean="0">
                <a:gradFill>
                  <a:gsLst>
                    <a:gs pos="0">
                      <a:srgbClr val="7E858E"/>
                    </a:gs>
                    <a:gs pos="50000">
                      <a:srgbClr val="7E858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01SITE</a:t>
            </a:r>
          </a:p>
          <a:p>
            <a:pPr>
              <a:lnSpc>
                <a:spcPct val="85000"/>
              </a:lnSpc>
            </a:pPr>
            <a:r>
              <a:rPr lang="en-US" altLang="ko-KR" sz="2000" spc="600" dirty="0" smtClean="0">
                <a:gradFill>
                  <a:gsLst>
                    <a:gs pos="0">
                      <a:srgbClr val="7E858E"/>
                    </a:gs>
                    <a:gs pos="50000">
                      <a:srgbClr val="7E858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02MOCK UP/DESIGN</a:t>
            </a:r>
          </a:p>
          <a:p>
            <a:pPr>
              <a:lnSpc>
                <a:spcPct val="85000"/>
              </a:lnSpc>
            </a:pPr>
            <a:r>
              <a:rPr lang="en-US" altLang="ko-KR" sz="2000" spc="600" dirty="0" smtClean="0">
                <a:gradFill>
                  <a:gsLst>
                    <a:gs pos="0">
                      <a:srgbClr val="7E858E"/>
                    </a:gs>
                    <a:gs pos="50000">
                      <a:srgbClr val="7E858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03HTML/CSS</a:t>
            </a:r>
            <a:endParaRPr lang="en-US" altLang="ko-KR" sz="2000" spc="600" dirty="0">
              <a:gradFill>
                <a:gsLst>
                  <a:gs pos="0">
                    <a:srgbClr val="7E858E"/>
                  </a:gs>
                  <a:gs pos="50000">
                    <a:srgbClr val="7E858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4" name="Picture 3" descr="C:\Users\LGPC\Desktop\ppt\Untitled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34892" y="92643"/>
            <a:ext cx="1357588" cy="198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79512" y="3573016"/>
            <a:ext cx="5304078" cy="1348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 sz="4800" spc="600" dirty="0" smtClean="0">
                <a:gradFill>
                  <a:gsLst>
                    <a:gs pos="0">
                      <a:srgbClr val="7E858E"/>
                    </a:gs>
                    <a:gs pos="50000">
                      <a:srgbClr val="7E858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01</a:t>
            </a:r>
          </a:p>
          <a:p>
            <a:pPr>
              <a:lnSpc>
                <a:spcPct val="85000"/>
              </a:lnSpc>
            </a:pPr>
            <a:r>
              <a:rPr lang="en-US" altLang="ko-KR" sz="4800" spc="600" dirty="0" smtClean="0">
                <a:gradFill>
                  <a:gsLst>
                    <a:gs pos="0">
                      <a:srgbClr val="7E858E"/>
                    </a:gs>
                    <a:gs pos="50000">
                      <a:srgbClr val="7E858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SITE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251520" y="3429000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51520" y="6534000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3" descr="C:\Users\LGPC\Desktop\ppt\Untitled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34892" y="92643"/>
            <a:ext cx="1357588" cy="198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9512" y="4618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b="1" spc="300" dirty="0" smtClean="0">
                <a:solidFill>
                  <a:srgbClr val="007042"/>
                </a:solidFill>
                <a:latin typeface="나눔고딕" pitchFamily="50" charset="-127"/>
                <a:ea typeface="나눔고딕" pitchFamily="50" charset="-127"/>
              </a:rPr>
              <a:t>SITE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9512" y="92643"/>
            <a:ext cx="233997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01 site: </a:t>
            </a:r>
            <a:r>
              <a:rPr lang="en-US" altLang="ko-KR" sz="7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starbucks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077" name="Picture 5" descr="C:\Users\LGPC\Desktop\ppt\moni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7848" y="2829652"/>
            <a:ext cx="4032448" cy="3274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LGPC\Desktop\ppt\Untitled-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34892" y="92643"/>
            <a:ext cx="1357588" cy="198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그룹 19"/>
          <p:cNvGrpSpPr/>
          <p:nvPr/>
        </p:nvGrpSpPr>
        <p:grpSpPr>
          <a:xfrm>
            <a:off x="5364088" y="3501008"/>
            <a:ext cx="3107567" cy="1821840"/>
            <a:chOff x="5364088" y="3501008"/>
            <a:chExt cx="3107567" cy="1821840"/>
          </a:xfrm>
        </p:grpSpPr>
        <p:grpSp>
          <p:nvGrpSpPr>
            <p:cNvPr id="8" name="그룹 7"/>
            <p:cNvGrpSpPr/>
            <p:nvPr/>
          </p:nvGrpSpPr>
          <p:grpSpPr>
            <a:xfrm>
              <a:off x="5364088" y="3501008"/>
              <a:ext cx="3107567" cy="1637174"/>
              <a:chOff x="4894892" y="3140967"/>
              <a:chExt cx="3107567" cy="1903451"/>
            </a:xfrm>
          </p:grpSpPr>
          <p:sp>
            <p:nvSpPr>
              <p:cNvPr id="5" name="왼쪽 대괄호 4"/>
              <p:cNvSpPr/>
              <p:nvPr/>
            </p:nvSpPr>
            <p:spPr>
              <a:xfrm>
                <a:off x="4894892" y="3140969"/>
                <a:ext cx="152276" cy="1903449"/>
              </a:xfrm>
              <a:prstGeom prst="leftBracket">
                <a:avLst/>
              </a:prstGeom>
              <a:ln w="38100">
                <a:solidFill>
                  <a:srgbClr val="00704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오른쪽 대괄호 5"/>
              <p:cNvSpPr/>
              <p:nvPr/>
            </p:nvSpPr>
            <p:spPr>
              <a:xfrm>
                <a:off x="7827721" y="3140967"/>
                <a:ext cx="174738" cy="1903449"/>
              </a:xfrm>
              <a:prstGeom prst="rightBracket">
                <a:avLst/>
              </a:prstGeom>
              <a:ln w="38100">
                <a:solidFill>
                  <a:srgbClr val="00704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5613905" y="3568522"/>
              <a:ext cx="2599781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나눔고딕" pitchFamily="50" charset="-127"/>
                  <a:ea typeface="나눔고딕" pitchFamily="50" charset="-127"/>
                </a:rPr>
                <a:t>01 </a:t>
              </a:r>
              <a:r>
                <a:rPr lang="ko-KR" altLang="en-US" sz="1200" dirty="0" smtClean="0">
                  <a:latin typeface="나눔고딕" pitchFamily="50" charset="-127"/>
                  <a:ea typeface="나눔고딕" pitchFamily="50" charset="-127"/>
                </a:rPr>
                <a:t>사이트 </a:t>
              </a:r>
              <a:r>
                <a:rPr lang="en-US" altLang="ko-KR" sz="1200" dirty="0" smtClean="0">
                  <a:latin typeface="나눔고딕" pitchFamily="50" charset="-127"/>
                  <a:ea typeface="나눔고딕" pitchFamily="50" charset="-127"/>
                </a:rPr>
                <a:t>: </a:t>
              </a:r>
              <a:r>
                <a:rPr altLang="en-US" sz="1200" smtClean="0">
                  <a:latin typeface="나눔고딕" pitchFamily="50" charset="-127"/>
                  <a:ea typeface="나눔고딕" pitchFamily="50" charset="-127"/>
                </a:rPr>
                <a:t>모나미</a:t>
              </a:r>
              <a:endParaRPr lang="en-US" altLang="ko-KR" sz="1200" dirty="0" smtClean="0">
                <a:latin typeface="나눔고딕" pitchFamily="50" charset="-127"/>
                <a:ea typeface="나눔고딕" pitchFamily="50" charset="-127"/>
              </a:endParaRPr>
            </a:p>
            <a:p>
              <a:endParaRPr lang="en-US" altLang="ko-KR" sz="1200" dirty="0" smtClean="0">
                <a:latin typeface="나눔고딕" pitchFamily="50" charset="-127"/>
                <a:ea typeface="나눔고딕" pitchFamily="50" charset="-127"/>
              </a:endParaRPr>
            </a:p>
            <a:p>
              <a:r>
                <a:rPr lang="en-US" altLang="ko-KR" sz="1200" dirty="0" smtClean="0">
                  <a:latin typeface="나눔고딕" pitchFamily="50" charset="-127"/>
                  <a:ea typeface="나눔고딕" pitchFamily="50" charset="-127"/>
                </a:rPr>
                <a:t>02 </a:t>
              </a:r>
              <a:r>
                <a:rPr lang="ko-KR" altLang="en-US" sz="1200" dirty="0" smtClean="0">
                  <a:latin typeface="나눔고딕" pitchFamily="50" charset="-127"/>
                  <a:ea typeface="나눔고딕" pitchFamily="50" charset="-127"/>
                </a:rPr>
                <a:t>주제 </a:t>
              </a:r>
              <a:r>
                <a:rPr lang="en-US" altLang="ko-KR" sz="1200" dirty="0" smtClean="0">
                  <a:latin typeface="나눔고딕" pitchFamily="50" charset="-127"/>
                  <a:ea typeface="나눔고딕" pitchFamily="50" charset="-127"/>
                </a:rPr>
                <a:t>: </a:t>
              </a:r>
              <a:r>
                <a:rPr lang="ko-KR" altLang="en-US" sz="1200" dirty="0" smtClean="0">
                  <a:latin typeface="나눔고딕" pitchFamily="50" charset="-127"/>
                  <a:ea typeface="나눔고딕" pitchFamily="50" charset="-127"/>
                </a:rPr>
                <a:t>한글날 프로모션</a:t>
              </a:r>
              <a:endParaRPr lang="en-US" altLang="ko-KR" sz="1200" dirty="0" smtClean="0">
                <a:latin typeface="나눔고딕" pitchFamily="50" charset="-127"/>
                <a:ea typeface="나눔고딕" pitchFamily="50" charset="-127"/>
              </a:endParaRPr>
            </a:p>
            <a:p>
              <a:endParaRPr lang="en-US" altLang="ko-KR" sz="1200" dirty="0" smtClean="0">
                <a:latin typeface="나눔고딕" pitchFamily="50" charset="-127"/>
                <a:ea typeface="나눔고딕" pitchFamily="50" charset="-127"/>
              </a:endParaRPr>
            </a:p>
            <a:p>
              <a:r>
                <a:rPr lang="en-US" altLang="ko-KR" sz="1200" dirty="0" smtClean="0">
                  <a:latin typeface="나눔고딕" pitchFamily="50" charset="-127"/>
                  <a:ea typeface="나눔고딕" pitchFamily="50" charset="-127"/>
                </a:rPr>
                <a:t>03  </a:t>
              </a:r>
              <a:r>
                <a:rPr lang="ko-KR" altLang="en-US" sz="1200" dirty="0" smtClean="0">
                  <a:latin typeface="나눔고딕" pitchFamily="50" charset="-127"/>
                  <a:ea typeface="나눔고딕" pitchFamily="50" charset="-127"/>
                </a:rPr>
                <a:t>제작기간</a:t>
              </a:r>
              <a:r>
                <a:rPr lang="en-US" altLang="ko-KR" sz="1200" dirty="0" smtClean="0">
                  <a:latin typeface="나눔고딕" pitchFamily="50" charset="-127"/>
                  <a:ea typeface="나눔고딕" pitchFamily="50" charset="-127"/>
                </a:rPr>
                <a:t>/</a:t>
              </a:r>
              <a:r>
                <a:rPr lang="ko-KR" altLang="en-US" sz="1200" dirty="0" smtClean="0">
                  <a:latin typeface="나눔고딕" pitchFamily="50" charset="-127"/>
                  <a:ea typeface="나눔고딕" pitchFamily="50" charset="-127"/>
                </a:rPr>
                <a:t>인원</a:t>
              </a:r>
              <a:r>
                <a:rPr lang="en-US" altLang="ko-KR" sz="1200" dirty="0"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en-US" altLang="ko-KR" sz="1200" dirty="0" smtClean="0">
                  <a:latin typeface="나눔고딕" pitchFamily="50" charset="-127"/>
                  <a:ea typeface="나눔고딕" pitchFamily="50" charset="-127"/>
                </a:rPr>
                <a:t>: </a:t>
              </a:r>
              <a:r>
                <a:rPr lang="en-US" altLang="ko-KR" sz="1200" dirty="0" smtClean="0">
                  <a:latin typeface="나눔고딕" pitchFamily="50" charset="-127"/>
                  <a:ea typeface="나눔고딕" pitchFamily="50" charset="-127"/>
                </a:rPr>
                <a:t>3</a:t>
              </a:r>
              <a:r>
                <a:rPr lang="ko-KR" altLang="en-US" sz="1200" dirty="0" smtClean="0">
                  <a:latin typeface="나눔고딕" pitchFamily="50" charset="-127"/>
                  <a:ea typeface="나눔고딕" pitchFamily="50" charset="-127"/>
                </a:rPr>
                <a:t>주</a:t>
              </a:r>
              <a:r>
                <a:rPr lang="en-US" altLang="ko-KR" sz="1200" dirty="0" smtClean="0">
                  <a:latin typeface="나눔고딕" pitchFamily="50" charset="-127"/>
                  <a:ea typeface="나눔고딕" pitchFamily="50" charset="-127"/>
                </a:rPr>
                <a:t>/1</a:t>
              </a:r>
              <a:r>
                <a:rPr lang="ko-KR" altLang="en-US" sz="1200" dirty="0" smtClean="0">
                  <a:latin typeface="나눔고딕" pitchFamily="50" charset="-127"/>
                  <a:ea typeface="나눔고딕" pitchFamily="50" charset="-127"/>
                </a:rPr>
                <a:t>인</a:t>
              </a:r>
              <a:endParaRPr lang="en-US" altLang="ko-KR" sz="1200" dirty="0" smtClean="0">
                <a:latin typeface="나눔고딕" pitchFamily="50" charset="-127"/>
                <a:ea typeface="나눔고딕" pitchFamily="50" charset="-127"/>
              </a:endParaRPr>
            </a:p>
            <a:p>
              <a:endParaRPr lang="en-US" altLang="ko-KR" sz="1200" dirty="0" smtClean="0">
                <a:latin typeface="나눔고딕" pitchFamily="50" charset="-127"/>
                <a:ea typeface="나눔고딕" pitchFamily="50" charset="-127"/>
              </a:endParaRPr>
            </a:p>
            <a:p>
              <a:r>
                <a:rPr lang="en-US" altLang="ko-KR" sz="1200" dirty="0" smtClean="0">
                  <a:latin typeface="나눔고딕" pitchFamily="50" charset="-127"/>
                  <a:ea typeface="나눔고딕" pitchFamily="50" charset="-127"/>
                </a:rPr>
                <a:t>04  </a:t>
              </a:r>
              <a:r>
                <a:rPr lang="ko-KR" altLang="en-US" sz="1200" dirty="0" smtClean="0">
                  <a:latin typeface="나눔고딕" pitchFamily="50" charset="-127"/>
                  <a:ea typeface="나눔고딕" pitchFamily="50" charset="-127"/>
                </a:rPr>
                <a:t>사용 프로그램 </a:t>
              </a:r>
              <a:r>
                <a:rPr lang="en-US" altLang="ko-KR" sz="1200" dirty="0" smtClean="0">
                  <a:latin typeface="나눔고딕" pitchFamily="50" charset="-127"/>
                  <a:ea typeface="나눔고딕" pitchFamily="50" charset="-127"/>
                </a:rPr>
                <a:t>:</a:t>
              </a:r>
            </a:p>
            <a:p>
              <a:r>
                <a:rPr lang="en-US" altLang="ko-KR" sz="1200" dirty="0" err="1">
                  <a:latin typeface="나눔고딕" pitchFamily="50" charset="-127"/>
                  <a:ea typeface="나눔고딕" pitchFamily="50" charset="-127"/>
                </a:rPr>
                <a:t>photoshop</a:t>
              </a:r>
              <a:r>
                <a:rPr lang="en-US" altLang="ko-KR" sz="1200" dirty="0">
                  <a:latin typeface="나눔고딕" pitchFamily="50" charset="-127"/>
                  <a:ea typeface="나눔고딕" pitchFamily="50" charset="-127"/>
                </a:rPr>
                <a:t>, illustrator, </a:t>
              </a:r>
              <a:endParaRPr lang="en-US" altLang="ko-KR" sz="1200" dirty="0" smtClean="0">
                <a:latin typeface="나눔고딕" pitchFamily="50" charset="-127"/>
                <a:ea typeface="나눔고딕" pitchFamily="50" charset="-127"/>
              </a:endParaRPr>
            </a:p>
            <a:p>
              <a:r>
                <a:rPr lang="en-US" altLang="ko-KR" sz="1200" dirty="0" smtClean="0">
                  <a:latin typeface="나눔고딕" pitchFamily="50" charset="-127"/>
                  <a:ea typeface="나눔고딕" pitchFamily="50" charset="-127"/>
                </a:rPr>
                <a:t>Sublimetext3</a:t>
              </a:r>
              <a:endParaRPr lang="ko-KR" altLang="en-US" sz="120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cxnSp>
        <p:nvCxnSpPr>
          <p:cNvPr id="28" name="직선 연결선 27"/>
          <p:cNvCxnSpPr/>
          <p:nvPr/>
        </p:nvCxnSpPr>
        <p:spPr>
          <a:xfrm>
            <a:off x="251520" y="2060848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 descr="모나미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786" y="3000372"/>
            <a:ext cx="3500462" cy="200026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51520" y="2060848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9512" y="461805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b="1" spc="300" dirty="0" smtClean="0">
                <a:solidFill>
                  <a:srgbClr val="007042"/>
                </a:solidFill>
                <a:latin typeface="나눔고딕" pitchFamily="50" charset="-127"/>
                <a:ea typeface="나눔고딕" pitchFamily="50" charset="-127"/>
              </a:rPr>
              <a:t>DESIGN</a:t>
            </a:r>
          </a:p>
          <a:p>
            <a:pPr>
              <a:lnSpc>
                <a:spcPct val="90000"/>
              </a:lnSpc>
            </a:pPr>
            <a:r>
              <a:rPr lang="en-US" altLang="ko-KR" sz="2000" b="1" spc="300" dirty="0" smtClean="0">
                <a:solidFill>
                  <a:srgbClr val="007042"/>
                </a:solidFill>
                <a:latin typeface="나눔고딕" pitchFamily="50" charset="-127"/>
                <a:ea typeface="나눔고딕" pitchFamily="50" charset="-127"/>
              </a:rPr>
              <a:t>CONCEPT</a:t>
            </a:r>
            <a:endParaRPr lang="ko-KR" altLang="en-US" sz="2000" b="1" spc="300" dirty="0">
              <a:solidFill>
                <a:srgbClr val="00704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512" y="2060848"/>
            <a:ext cx="4176464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“ Traditional, </a:t>
            </a:r>
            <a:r>
              <a:rPr lang="en-US" altLang="ko-KR" sz="2800" dirty="0" err="1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Hanji</a:t>
            </a:r>
            <a:r>
              <a:rPr lang="en-US" altLang="ko-KR" sz="28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 ”</a:t>
            </a:r>
            <a:endParaRPr lang="en-US" altLang="ko-KR" sz="280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27984" y="2214554"/>
            <a:ext cx="44380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altLang="en-US" sz="1200" spc="-3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모나미 기존 어린이를 위한 공모전을 벗어나</a:t>
            </a:r>
            <a:endParaRPr lang="en-US" altLang="en-US" sz="1200" spc="-3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altLang="en-US" sz="1200" spc="-3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한글날의 분위기를 </a:t>
            </a:r>
            <a:endParaRPr lang="en-US" altLang="en-US" sz="1200" spc="-3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altLang="en-US" sz="1200" spc="-3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동양적인 일러스트와 한지</a:t>
            </a:r>
            <a:r>
              <a:rPr lang="en-US" altLang="en-US" sz="1200" spc="-3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,</a:t>
            </a:r>
            <a:r>
              <a:rPr altLang="en-US" sz="1200" spc="-3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두루마리 등을 이용한</a:t>
            </a:r>
            <a:endParaRPr lang="en-US" altLang="en-US" sz="1200" spc="-3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altLang="en-US" sz="1200" spc="-3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전체적인 느낌을 주었으며</a:t>
            </a:r>
            <a:endParaRPr lang="en-US" altLang="en-US" sz="1200" spc="-3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altLang="en-US" sz="1200" spc="-3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우리나라 고유의 </a:t>
            </a:r>
            <a:r>
              <a:rPr lang="en-US" altLang="en-US" sz="1200" spc="-3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.</a:t>
            </a:r>
            <a:r>
              <a:rPr altLang="en-US" sz="1200" spc="-3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표현 하였다</a:t>
            </a:r>
            <a:r>
              <a:rPr lang="en-US" altLang="en-US" sz="1200" spc="-3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altLang="en-US" sz="1200" spc="-3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아이콘등은 단색의 느낌으로 심플하게 디자인 하였다</a:t>
            </a:r>
            <a:r>
              <a:rPr lang="en-US" altLang="en-US" sz="1200" spc="-3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9512" y="92643"/>
            <a:ext cx="233997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01 site: design concept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1" name="Picture 3" descr="C:\Users\LGPC\Desktop\ppt\Untitled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34892" y="92643"/>
            <a:ext cx="1357588" cy="198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 descr="awards_bg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0034" y="4214818"/>
            <a:ext cx="2714612" cy="1747531"/>
          </a:xfrm>
          <a:prstGeom prst="rect">
            <a:avLst/>
          </a:prstGeom>
        </p:spPr>
      </p:pic>
      <p:pic>
        <p:nvPicPr>
          <p:cNvPr id="17" name="그림 16" descr="gallery_background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0034" y="2786058"/>
            <a:ext cx="1788595" cy="928694"/>
          </a:xfrm>
          <a:prstGeom prst="rect">
            <a:avLst/>
          </a:prstGeom>
        </p:spPr>
      </p:pic>
      <p:pic>
        <p:nvPicPr>
          <p:cNvPr id="18" name="그림 17" descr="bg_hanji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28860" y="2786058"/>
            <a:ext cx="1785950" cy="928694"/>
          </a:xfrm>
          <a:prstGeom prst="rect">
            <a:avLst/>
          </a:prstGeom>
        </p:spPr>
      </p:pic>
      <p:pic>
        <p:nvPicPr>
          <p:cNvPr id="21" name="그림 20" descr="contactbox_2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3702" y="4429132"/>
            <a:ext cx="1820426" cy="487378"/>
          </a:xfrm>
          <a:prstGeom prst="rect">
            <a:avLst/>
          </a:prstGeom>
        </p:spPr>
      </p:pic>
      <p:pic>
        <p:nvPicPr>
          <p:cNvPr id="22" name="그림 21" descr="접수바로가기-copy-2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43702" y="5214950"/>
            <a:ext cx="1866900" cy="523875"/>
          </a:xfrm>
          <a:prstGeom prst="rect">
            <a:avLst/>
          </a:prstGeom>
        </p:spPr>
      </p:pic>
      <p:pic>
        <p:nvPicPr>
          <p:cNvPr id="23" name="그림 22" descr="addbanner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43570" y="4214818"/>
            <a:ext cx="902133" cy="1572638"/>
          </a:xfrm>
          <a:prstGeom prst="rect">
            <a:avLst/>
          </a:prstGeom>
        </p:spPr>
      </p:pic>
      <p:pic>
        <p:nvPicPr>
          <p:cNvPr id="25" name="그림 24" descr="한복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29124" y="4214818"/>
            <a:ext cx="1118354" cy="1671628"/>
          </a:xfrm>
          <a:prstGeom prst="rect">
            <a:avLst/>
          </a:prstGeom>
        </p:spPr>
      </p:pic>
      <p:pic>
        <p:nvPicPr>
          <p:cNvPr id="26" name="그림 25" descr="선비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86116" y="4071942"/>
            <a:ext cx="117117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452272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51520" y="2060848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9512" y="461805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b="1" spc="300" dirty="0" smtClean="0">
                <a:solidFill>
                  <a:srgbClr val="007042"/>
                </a:solidFill>
                <a:latin typeface="나눔고딕" pitchFamily="50" charset="-127"/>
                <a:ea typeface="나눔고딕" pitchFamily="50" charset="-127"/>
              </a:rPr>
              <a:t>FONT</a:t>
            </a:r>
          </a:p>
          <a:p>
            <a:pPr>
              <a:lnSpc>
                <a:spcPct val="90000"/>
              </a:lnSpc>
            </a:pPr>
            <a:r>
              <a:rPr lang="en-US" altLang="ko-KR" sz="2000" b="1" spc="300" dirty="0" smtClean="0">
                <a:solidFill>
                  <a:srgbClr val="007042"/>
                </a:solidFill>
                <a:latin typeface="나눔고딕" pitchFamily="50" charset="-127"/>
                <a:ea typeface="나눔고딕" pitchFamily="50" charset="-127"/>
              </a:rPr>
              <a:t>COLOR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9512" y="92643"/>
            <a:ext cx="233997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01 site: design concept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1" name="Picture 3" descr="C:\Users\LGPC\Desktop\ppt\Untitled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34892" y="92643"/>
            <a:ext cx="1357588" cy="198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그림 29" descr="#FFF copy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72" y="4857760"/>
            <a:ext cx="1612699" cy="571429"/>
          </a:xfrm>
          <a:prstGeom prst="rect">
            <a:avLst/>
          </a:prstGeom>
        </p:spPr>
      </p:pic>
      <p:pic>
        <p:nvPicPr>
          <p:cNvPr id="31" name="그림 30" descr="first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472" y="4143380"/>
            <a:ext cx="3809524" cy="571429"/>
          </a:xfrm>
          <a:prstGeom prst="rect">
            <a:avLst/>
          </a:prstGeom>
        </p:spPr>
      </p:pic>
      <p:pic>
        <p:nvPicPr>
          <p:cNvPr id="33" name="그림 32" descr="fort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472" y="2857496"/>
            <a:ext cx="3619048" cy="546032"/>
          </a:xfrm>
          <a:prstGeom prst="rect">
            <a:avLst/>
          </a:prstGeom>
        </p:spPr>
      </p:pic>
      <p:pic>
        <p:nvPicPr>
          <p:cNvPr id="34" name="그림 33" descr="thir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472" y="3500438"/>
            <a:ext cx="3517461" cy="546032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6215074" y="2285992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dobe Heiti Std R" pitchFamily="34" charset="-128"/>
                <a:ea typeface="Adobe Heiti Std R" pitchFamily="34" charset="-128"/>
              </a:rPr>
              <a:t>FONT</a:t>
            </a:r>
            <a:endParaRPr lang="ko-KR" altLang="en-US" b="1" dirty="0">
              <a:latin typeface="Adobe Heiti Std R" pitchFamily="34" charset="-128"/>
              <a:ea typeface="HY헤드라인M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00232" y="2285992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dobe Heiti Std R" pitchFamily="34" charset="-128"/>
                <a:ea typeface="Adobe Heiti Std R" pitchFamily="34" charset="-128"/>
              </a:rPr>
              <a:t>COLOR</a:t>
            </a:r>
            <a:endParaRPr lang="ko-KR" altLang="en-US" b="1" dirty="0">
              <a:latin typeface="Adobe Heiti Std R" pitchFamily="34" charset="-128"/>
              <a:ea typeface="HY헤드라인M" pitchFamily="18" charset="-127"/>
            </a:endParaRPr>
          </a:p>
        </p:txBody>
      </p:sp>
      <p:pic>
        <p:nvPicPr>
          <p:cNvPr id="38" name="그림 37" descr="DX새날B    가나다abc  휴먼엑스포 가나다abc   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00628" y="3357562"/>
            <a:ext cx="3165638" cy="128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923359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79512" y="3573016"/>
            <a:ext cx="5304078" cy="197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 sz="4800" spc="600" dirty="0" smtClean="0">
                <a:gradFill>
                  <a:gsLst>
                    <a:gs pos="0">
                      <a:srgbClr val="7E858E"/>
                    </a:gs>
                    <a:gs pos="50000">
                      <a:srgbClr val="7E858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02</a:t>
            </a:r>
          </a:p>
          <a:p>
            <a:pPr>
              <a:lnSpc>
                <a:spcPct val="85000"/>
              </a:lnSpc>
            </a:pPr>
            <a:r>
              <a:rPr lang="en-US" altLang="ko-KR" sz="4800" spc="600" dirty="0" smtClean="0">
                <a:gradFill>
                  <a:gsLst>
                    <a:gs pos="0">
                      <a:srgbClr val="7E858E"/>
                    </a:gs>
                    <a:gs pos="50000">
                      <a:srgbClr val="7E858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MOCK UP</a:t>
            </a:r>
          </a:p>
          <a:p>
            <a:pPr>
              <a:lnSpc>
                <a:spcPct val="85000"/>
              </a:lnSpc>
            </a:pPr>
            <a:r>
              <a:rPr lang="en-US" altLang="ko-KR" sz="4800" spc="600" dirty="0" smtClean="0">
                <a:gradFill>
                  <a:gsLst>
                    <a:gs pos="0">
                      <a:srgbClr val="7E858E"/>
                    </a:gs>
                    <a:gs pos="50000">
                      <a:srgbClr val="7E858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DESIGN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251520" y="3429000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51520" y="6534000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3" descr="C:\Users\LGPC\Desktop\ppt\Untitled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34892" y="92643"/>
            <a:ext cx="1357588" cy="198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4338341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9512" y="461804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b="1" spc="300" dirty="0" smtClean="0">
                <a:solidFill>
                  <a:srgbClr val="007042"/>
                </a:solidFill>
                <a:latin typeface="나눔고딕" pitchFamily="50" charset="-127"/>
                <a:ea typeface="나눔고딕" pitchFamily="50" charset="-127"/>
              </a:rPr>
              <a:t>SKETCH</a:t>
            </a:r>
            <a:endParaRPr lang="en-US" altLang="ko-KR" sz="2000" b="1" spc="300" dirty="0">
              <a:solidFill>
                <a:srgbClr val="00704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512" y="92643"/>
            <a:ext cx="233997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02 mock up/design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29124" y="1214422"/>
            <a:ext cx="432048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altLang="en-US" sz="1200" spc="-3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공모전의 느낌을 살리기 위해</a:t>
            </a:r>
            <a:endParaRPr lang="en-US" altLang="ko-KR" sz="1200" spc="-3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altLang="en-US" sz="1200" spc="-3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메인페이지의 높이를 이용한 </a:t>
            </a:r>
            <a:r>
              <a:rPr lang="ko-KR" altLang="en-US" sz="1200" spc="-3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레이아웃을 </a:t>
            </a:r>
            <a:r>
              <a:rPr lang="ko-KR" altLang="en-US" sz="1200" spc="-3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구성하였다</a:t>
            </a:r>
            <a:r>
              <a:rPr lang="en-US" altLang="ko-KR" sz="1200" spc="-3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pic>
        <p:nvPicPr>
          <p:cNvPr id="57" name="Picture 3" descr="C:\Users\LGPC\Desktop\ppt\Untitled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34892" y="92643"/>
            <a:ext cx="1357588" cy="198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 descr="IMG_20160928_171327 (1)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71538" y="1285860"/>
            <a:ext cx="2531571" cy="450057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9512" y="461804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b="1" spc="300" dirty="0" smtClean="0">
                <a:solidFill>
                  <a:srgbClr val="007042"/>
                </a:solidFill>
                <a:latin typeface="나눔고딕" pitchFamily="50" charset="-127"/>
                <a:ea typeface="나눔고딕" pitchFamily="50" charset="-127"/>
              </a:rPr>
              <a:t>MOCK UP</a:t>
            </a:r>
          </a:p>
          <a:p>
            <a:pPr>
              <a:lnSpc>
                <a:spcPct val="90000"/>
              </a:lnSpc>
            </a:pPr>
            <a:r>
              <a:rPr lang="en-US" altLang="ko-KR" sz="2000" b="1" spc="300" dirty="0" smtClean="0">
                <a:solidFill>
                  <a:srgbClr val="007042"/>
                </a:solidFill>
                <a:latin typeface="나눔고딕" pitchFamily="50" charset="-127"/>
                <a:ea typeface="나눔고딕" pitchFamily="50" charset="-127"/>
              </a:rPr>
              <a:t>DESIGN</a:t>
            </a:r>
            <a:endParaRPr lang="en-US" altLang="ko-KR" sz="2000" b="1" spc="300" dirty="0">
              <a:solidFill>
                <a:srgbClr val="00704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512" y="92643"/>
            <a:ext cx="233997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02 mock up/design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57818" y="3929066"/>
            <a:ext cx="3071834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spc="-3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  <a:hlinkClick r:id="rId3"/>
              </a:rPr>
              <a:t>https://www.airbnb.co.kr</a:t>
            </a:r>
            <a:r>
              <a:rPr lang="en-US" altLang="ko-KR" sz="1200" spc="-3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  <a:hlinkClick r:id="rId3"/>
              </a:rPr>
              <a:t>/</a:t>
            </a:r>
            <a:r>
              <a:rPr lang="en-US" altLang="ko-KR" sz="1200" spc="-3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altLang="en-US" sz="1200" spc="-3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사이트의 레이아웃을 참조하여</a:t>
            </a:r>
            <a:endParaRPr lang="en-US" altLang="en-US" sz="1200" spc="-3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altLang="en-US" sz="1200" spc="-3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재디자인해서 표현하였다</a:t>
            </a:r>
            <a:r>
              <a:rPr lang="en-US" altLang="en-US" sz="1200" spc="-3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b="1" spc="-3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(</a:t>
            </a:r>
            <a:r>
              <a:rPr altLang="en-US" sz="1200" b="1" spc="-3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자세한 목업 및 스토리보드 </a:t>
            </a:r>
            <a:r>
              <a:rPr lang="en-US" altLang="en-US" sz="1200" b="1" spc="-3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PDF</a:t>
            </a:r>
            <a:r>
              <a:rPr altLang="en-US" sz="1200" b="1" spc="-3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파일 참조</a:t>
            </a:r>
            <a:r>
              <a:rPr lang="en-US" altLang="en-US" sz="1200" spc="-3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)</a:t>
            </a:r>
            <a:endParaRPr lang="en-US" altLang="ko-KR" sz="1200" spc="-3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 rot="19960638">
            <a:off x="4343517" y="2621009"/>
            <a:ext cx="1285058" cy="561880"/>
            <a:chOff x="7096942" y="2220340"/>
            <a:chExt cx="1285058" cy="561880"/>
          </a:xfrm>
        </p:grpSpPr>
        <p:sp>
          <p:nvSpPr>
            <p:cNvPr id="48" name="순서도: 연결자 47"/>
            <p:cNvSpPr/>
            <p:nvPr/>
          </p:nvSpPr>
          <p:spPr>
            <a:xfrm>
              <a:off x="8252792" y="2436676"/>
              <a:ext cx="129208" cy="129208"/>
            </a:xfrm>
            <a:prstGeom prst="flowChartConnector">
              <a:avLst/>
            </a:prstGeom>
            <a:solidFill>
              <a:srgbClr val="0070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연결선 35"/>
            <p:cNvCxnSpPr/>
            <p:nvPr/>
          </p:nvCxnSpPr>
          <p:spPr>
            <a:xfrm rot="1639362" flipV="1">
              <a:off x="7096942" y="2220340"/>
              <a:ext cx="1087566" cy="561880"/>
            </a:xfrm>
            <a:prstGeom prst="curvedConnector3">
              <a:avLst>
                <a:gd name="adj1" fmla="val 50000"/>
              </a:avLst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857884" y="2500306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C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ontent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4500562" y="642918"/>
            <a:ext cx="1106511" cy="483812"/>
            <a:chOff x="7096942" y="2220340"/>
            <a:chExt cx="1285058" cy="561880"/>
          </a:xfrm>
        </p:grpSpPr>
        <p:sp>
          <p:nvSpPr>
            <p:cNvPr id="53" name="순서도: 연결자 52"/>
            <p:cNvSpPr/>
            <p:nvPr/>
          </p:nvSpPr>
          <p:spPr>
            <a:xfrm>
              <a:off x="8252792" y="2436676"/>
              <a:ext cx="129208" cy="129208"/>
            </a:xfrm>
            <a:prstGeom prst="flowChartConnector">
              <a:avLst/>
            </a:prstGeom>
            <a:solidFill>
              <a:srgbClr val="0070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4" name="직선 연결선 35"/>
            <p:cNvCxnSpPr/>
            <p:nvPr/>
          </p:nvCxnSpPr>
          <p:spPr>
            <a:xfrm rot="1639362" flipV="1">
              <a:off x="7096942" y="2220340"/>
              <a:ext cx="1087566" cy="561880"/>
            </a:xfrm>
            <a:prstGeom prst="curvedConnector3">
              <a:avLst>
                <a:gd name="adj1" fmla="val 50000"/>
              </a:avLst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/>
          <p:cNvSpPr txBox="1"/>
          <p:nvPr/>
        </p:nvSpPr>
        <p:spPr>
          <a:xfrm>
            <a:off x="5786446" y="785794"/>
            <a:ext cx="696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Header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57" name="Picture 3" descr="C:\Users\LGPC\Desktop\ppt\Untitled-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34892" y="92643"/>
            <a:ext cx="1357588" cy="198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그림 20" descr="Layer 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7356" y="500042"/>
            <a:ext cx="2498830" cy="6143620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 rot="307160">
            <a:off x="4343515" y="5478529"/>
            <a:ext cx="1285058" cy="561880"/>
            <a:chOff x="7096942" y="2220340"/>
            <a:chExt cx="1285058" cy="561880"/>
          </a:xfrm>
        </p:grpSpPr>
        <p:sp>
          <p:nvSpPr>
            <p:cNvPr id="23" name="순서도: 연결자 22"/>
            <p:cNvSpPr/>
            <p:nvPr/>
          </p:nvSpPr>
          <p:spPr>
            <a:xfrm>
              <a:off x="8252792" y="2436676"/>
              <a:ext cx="129208" cy="129208"/>
            </a:xfrm>
            <a:prstGeom prst="flowChartConnector">
              <a:avLst/>
            </a:prstGeom>
            <a:solidFill>
              <a:srgbClr val="0070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연결선 35"/>
            <p:cNvCxnSpPr/>
            <p:nvPr/>
          </p:nvCxnSpPr>
          <p:spPr>
            <a:xfrm rot="1639362" flipV="1">
              <a:off x="7096942" y="2220340"/>
              <a:ext cx="1087566" cy="561880"/>
            </a:xfrm>
            <a:prstGeom prst="curvedConnector3">
              <a:avLst>
                <a:gd name="adj1" fmla="val 50000"/>
              </a:avLst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5929322" y="5715016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8" name="액자 27"/>
          <p:cNvSpPr/>
          <p:nvPr/>
        </p:nvSpPr>
        <p:spPr>
          <a:xfrm>
            <a:off x="1857356" y="1142984"/>
            <a:ext cx="2500330" cy="4500594"/>
          </a:xfrm>
          <a:prstGeom prst="frame">
            <a:avLst/>
          </a:prstGeom>
          <a:solidFill>
            <a:srgbClr val="FFFF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액자 28"/>
          <p:cNvSpPr/>
          <p:nvPr/>
        </p:nvSpPr>
        <p:spPr>
          <a:xfrm>
            <a:off x="1857356" y="500042"/>
            <a:ext cx="2500330" cy="500066"/>
          </a:xfrm>
          <a:prstGeom prst="frame">
            <a:avLst/>
          </a:prstGeom>
          <a:solidFill>
            <a:srgbClr val="FF00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액자 29"/>
          <p:cNvSpPr/>
          <p:nvPr/>
        </p:nvSpPr>
        <p:spPr>
          <a:xfrm>
            <a:off x="1857356" y="5643578"/>
            <a:ext cx="2500330" cy="1000132"/>
          </a:xfrm>
          <a:prstGeom prst="frame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10284" y="5715016"/>
            <a:ext cx="643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Footer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80545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01_밝은나눔">
  <a:themeElements>
    <a:clrScheme name="사용자 지정 4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595959"/>
      </a:folHlink>
    </a:clrScheme>
    <a:fontScheme name="나눔고딕">
      <a:majorFont>
        <a:latin typeface="나눔 고딕"/>
        <a:ea typeface="나눔 고딕"/>
        <a:cs typeface=""/>
      </a:majorFont>
      <a:minorFont>
        <a:latin typeface="나눔 고딕"/>
        <a:ea typeface="나눔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95000"/>
            <a:lumOff val="5000"/>
            <a:alpha val="59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167</Words>
  <Application>Microsoft Office PowerPoint</Application>
  <PresentationFormat>화면 슬라이드 쇼(4:3)</PresentationFormat>
  <Paragraphs>71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2" baseType="lpstr">
      <vt:lpstr>굴림</vt:lpstr>
      <vt:lpstr>Arial</vt:lpstr>
      <vt:lpstr>나눔고딕</vt:lpstr>
      <vt:lpstr>나눔 고딕</vt:lpstr>
      <vt:lpstr>Adobe Heiti Std R</vt:lpstr>
      <vt:lpstr>HY헤드라인M</vt:lpstr>
      <vt:lpstr>HY견고딕</vt:lpstr>
      <vt:lpstr>Calibri</vt:lpstr>
      <vt:lpstr>맑은 고딕</vt:lpstr>
      <vt:lpstr>d01_밝은나눔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2011-08-14T07:11:32Z</dcterms:created>
  <dcterms:modified xsi:type="dcterms:W3CDTF">2016-09-29T06:15:56Z</dcterms:modified>
</cp:coreProperties>
</file>