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7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43733-9B6B-4C08-A522-CBAE9E9A0E44}" type="datetimeFigureOut">
              <a:rPr lang="ko-KR" altLang="en-US" smtClean="0"/>
              <a:t>2016-10-18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F4127-571E-48D0-AEB0-9D599610A91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43733-9B6B-4C08-A522-CBAE9E9A0E44}" type="datetimeFigureOut">
              <a:rPr lang="ko-KR" altLang="en-US" smtClean="0"/>
              <a:t>2016-10-18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F4127-571E-48D0-AEB0-9D599610A91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43733-9B6B-4C08-A522-CBAE9E9A0E44}" type="datetimeFigureOut">
              <a:rPr lang="ko-KR" altLang="en-US" smtClean="0"/>
              <a:t>2016-10-18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F4127-571E-48D0-AEB0-9D599610A91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43733-9B6B-4C08-A522-CBAE9E9A0E44}" type="datetimeFigureOut">
              <a:rPr lang="ko-KR" altLang="en-US" smtClean="0"/>
              <a:t>2016-10-18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F4127-571E-48D0-AEB0-9D599610A91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43733-9B6B-4C08-A522-CBAE9E9A0E44}" type="datetimeFigureOut">
              <a:rPr lang="ko-KR" altLang="en-US" smtClean="0"/>
              <a:t>2016-10-18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F4127-571E-48D0-AEB0-9D599610A91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43733-9B6B-4C08-A522-CBAE9E9A0E44}" type="datetimeFigureOut">
              <a:rPr lang="ko-KR" altLang="en-US" smtClean="0"/>
              <a:t>2016-10-18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F4127-571E-48D0-AEB0-9D599610A91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43733-9B6B-4C08-A522-CBAE9E9A0E44}" type="datetimeFigureOut">
              <a:rPr lang="ko-KR" altLang="en-US" smtClean="0"/>
              <a:t>2016-10-18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F4127-571E-48D0-AEB0-9D599610A91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43733-9B6B-4C08-A522-CBAE9E9A0E44}" type="datetimeFigureOut">
              <a:rPr lang="ko-KR" altLang="en-US" smtClean="0"/>
              <a:t>2016-10-18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F4127-571E-48D0-AEB0-9D599610A91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43733-9B6B-4C08-A522-CBAE9E9A0E44}" type="datetimeFigureOut">
              <a:rPr lang="ko-KR" altLang="en-US" smtClean="0"/>
              <a:t>2016-10-18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F4127-571E-48D0-AEB0-9D599610A91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43733-9B6B-4C08-A522-CBAE9E9A0E44}" type="datetimeFigureOut">
              <a:rPr lang="ko-KR" altLang="en-US" smtClean="0"/>
              <a:t>2016-10-18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F4127-571E-48D0-AEB0-9D599610A91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43733-9B6B-4C08-A522-CBAE9E9A0E44}" type="datetimeFigureOut">
              <a:rPr lang="ko-KR" altLang="en-US" smtClean="0"/>
              <a:t>2016-10-18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F4127-571E-48D0-AEB0-9D599610A91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F43733-9B6B-4C08-A522-CBAE9E9A0E44}" type="datetimeFigureOut">
              <a:rPr lang="ko-KR" altLang="en-US" smtClean="0"/>
              <a:t>2016-10-18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BF4127-571E-48D0-AEB0-9D599610A91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가제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펜더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altLang="ko-KR" dirty="0" smtClean="0"/>
          </a:p>
          <a:p>
            <a:r>
              <a:rPr lang="en-US" altLang="ko-KR" dirty="0" smtClean="0"/>
              <a:t>-</a:t>
            </a:r>
            <a:r>
              <a:rPr lang="ko-KR" altLang="en-US" dirty="0" smtClean="0"/>
              <a:t>신제품</a:t>
            </a:r>
            <a:r>
              <a:rPr lang="en-US" altLang="ko-KR" dirty="0" smtClean="0"/>
              <a:t>(</a:t>
            </a:r>
            <a:r>
              <a:rPr lang="ko-KR" altLang="en-US" dirty="0" smtClean="0"/>
              <a:t>전자기타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r>
              <a:rPr lang="en-US" altLang="ko-KR" dirty="0" smtClean="0"/>
              <a:t>promotion</a:t>
            </a:r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altLang="ko-KR" dirty="0"/>
          </a:p>
          <a:p>
            <a:r>
              <a:rPr lang="ko-KR" altLang="en-US" dirty="0" smtClean="0"/>
              <a:t>주제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기타에서 나올 수 갖가지 효과를 활용한 신제품 프로모션 사이트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err="1" smtClean="0"/>
              <a:t>타겟</a:t>
            </a:r>
            <a:r>
              <a:rPr lang="ko-KR" altLang="en-US" dirty="0" smtClean="0"/>
              <a:t> </a:t>
            </a:r>
            <a:r>
              <a:rPr lang="en-US" altLang="ko-KR" dirty="0" smtClean="0"/>
              <a:t>: 20~30</a:t>
            </a:r>
            <a:r>
              <a:rPr lang="ko-KR" altLang="en-US" dirty="0" smtClean="0"/>
              <a:t>대 이상의 기타를 취미로 하  는 남성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컨셉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역동적 </a:t>
            </a:r>
            <a:r>
              <a:rPr lang="en-US" altLang="ko-KR" dirty="0" smtClean="0"/>
              <a:t>/</a:t>
            </a:r>
            <a:r>
              <a:rPr lang="ko-KR" altLang="en-US" dirty="0" smtClean="0"/>
              <a:t> 남성적 </a:t>
            </a:r>
            <a:r>
              <a:rPr lang="en-US" altLang="ko-KR" dirty="0" smtClean="0"/>
              <a:t>/</a:t>
            </a:r>
            <a:r>
              <a:rPr lang="ko-KR" altLang="en-US" dirty="0" smtClean="0"/>
              <a:t> 야생적 </a:t>
            </a:r>
            <a:r>
              <a:rPr lang="en-US" altLang="ko-KR" dirty="0" smtClean="0"/>
              <a:t>/</a:t>
            </a:r>
            <a:r>
              <a:rPr lang="ko-KR" altLang="en-US" dirty="0" smtClean="0"/>
              <a:t> 파워 리   </a:t>
            </a:r>
            <a:r>
              <a:rPr lang="ko-KR" altLang="en-US" dirty="0" err="1" smtClean="0"/>
              <a:t>드미컬</a:t>
            </a:r>
            <a:r>
              <a:rPr lang="ko-KR" altLang="en-US" dirty="0" smtClean="0"/>
              <a:t> </a:t>
            </a:r>
            <a:r>
              <a:rPr lang="en-US" altLang="ko-KR" dirty="0" smtClean="0"/>
              <a:t>/ </a:t>
            </a:r>
            <a:r>
              <a:rPr lang="ko-KR" altLang="en-US" dirty="0" err="1" smtClean="0"/>
              <a:t>뉴</a:t>
            </a:r>
            <a:r>
              <a:rPr lang="ko-KR" altLang="en-US" dirty="0" smtClean="0"/>
              <a:t> 센세이션 </a:t>
            </a:r>
            <a:r>
              <a:rPr lang="en-US" altLang="ko-KR" dirty="0" smtClean="0"/>
              <a:t>/ </a:t>
            </a:r>
            <a:r>
              <a:rPr lang="ko-KR" altLang="en-US" dirty="0" smtClean="0"/>
              <a:t>활동적 </a:t>
            </a:r>
            <a:r>
              <a:rPr lang="en-US" altLang="ko-KR" dirty="0" smtClean="0"/>
              <a:t>/ </a:t>
            </a:r>
            <a:r>
              <a:rPr lang="ko-KR" altLang="en-US" dirty="0" err="1" smtClean="0"/>
              <a:t>캐쥬얼</a:t>
            </a:r>
            <a:r>
              <a:rPr lang="ko-KR" altLang="en-US" dirty="0" smtClean="0"/>
              <a:t> </a:t>
            </a:r>
            <a:r>
              <a:rPr lang="en-US" altLang="ko-KR" dirty="0" smtClean="0"/>
              <a:t>/</a:t>
            </a:r>
            <a:r>
              <a:rPr lang="ko-KR" altLang="en-US" dirty="0" smtClean="0"/>
              <a:t>레이저 </a:t>
            </a:r>
            <a:r>
              <a:rPr lang="en-US" altLang="ko-KR" dirty="0" smtClean="0"/>
              <a:t> ..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색상 </a:t>
            </a:r>
            <a:r>
              <a:rPr lang="en-US" altLang="ko-KR" dirty="0"/>
              <a:t>-</a:t>
            </a:r>
            <a:r>
              <a:rPr lang="en-US" altLang="ko-KR" dirty="0" smtClean="0"/>
              <a:t> </a:t>
            </a:r>
            <a:r>
              <a:rPr lang="ko-KR" altLang="en-US" dirty="0" smtClean="0"/>
              <a:t>펜더  메인 </a:t>
            </a:r>
            <a:r>
              <a:rPr lang="en-US" altLang="ko-KR" dirty="0" smtClean="0"/>
              <a:t>:</a:t>
            </a:r>
            <a:r>
              <a:rPr lang="ko-KR" altLang="en-US" dirty="0" smtClean="0"/>
              <a:t> 블랙 </a:t>
            </a:r>
            <a:r>
              <a:rPr lang="en-US" altLang="ko-KR" dirty="0" smtClean="0"/>
              <a:t>/</a:t>
            </a:r>
            <a:r>
              <a:rPr lang="ko-KR" altLang="en-US" dirty="0" smtClean="0"/>
              <a:t>서브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레드</a:t>
            </a:r>
            <a:endParaRPr lang="en-US" altLang="ko-KR" dirty="0" smtClean="0"/>
          </a:p>
          <a:p>
            <a:pPr lvl="6">
              <a:buNone/>
            </a:pPr>
            <a:r>
              <a:rPr lang="en-US" altLang="ko-KR" dirty="0" smtClean="0"/>
              <a:t>	</a:t>
            </a:r>
            <a:endParaRPr lang="en-US" altLang="ko-K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Jquery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효과</a:t>
            </a:r>
            <a:endParaRPr lang="ko-KR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숙제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ko-KR" altLang="en-US" dirty="0" smtClean="0"/>
              <a:t>참고사이트 선정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ko-KR" altLang="en-US" dirty="0" smtClean="0"/>
              <a:t>컬러 선정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ko-KR" altLang="en-US" dirty="0" smtClean="0"/>
              <a:t>기타 효과</a:t>
            </a:r>
            <a:r>
              <a:rPr lang="en-US" altLang="ko-KR" dirty="0" smtClean="0"/>
              <a:t>(</a:t>
            </a:r>
            <a:r>
              <a:rPr lang="ko-KR" altLang="en-US" dirty="0" smtClean="0"/>
              <a:t>스케치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endParaRPr lang="en-US" altLang="ko-KR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73</Words>
  <Application>Microsoft Office PowerPoint</Application>
  <PresentationFormat>화면 슬라이드 쇼(4:3)</PresentationFormat>
  <Paragraphs>18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가제 : 펜더</vt:lpstr>
      <vt:lpstr>슬라이드 2</vt:lpstr>
      <vt:lpstr>슬라이드 3</vt:lpstr>
      <vt:lpstr>Jquery</vt:lpstr>
      <vt:lpstr>숙제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가제 : 전자기타</dc:title>
  <dc:creator>301</dc:creator>
  <cp:lastModifiedBy>301</cp:lastModifiedBy>
  <cp:revision>3</cp:revision>
  <dcterms:created xsi:type="dcterms:W3CDTF">2016-10-18T09:38:51Z</dcterms:created>
  <dcterms:modified xsi:type="dcterms:W3CDTF">2016-10-18T10:04:50Z</dcterms:modified>
</cp:coreProperties>
</file>