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7" r:id="rId3"/>
    <p:sldId id="305" r:id="rId4"/>
    <p:sldId id="333" r:id="rId5"/>
    <p:sldId id="334" r:id="rId6"/>
    <p:sldId id="335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 </a:t>
            </a:r>
            <a:r>
              <a:rPr lang="ko-KR" altLang="en-US" dirty="0" smtClean="0"/>
              <a:t>에러 처리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에러 페이지 지정하기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에러 페이지 작성하기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응답 상태 </a:t>
            </a:r>
            <a:r>
              <a:rPr lang="ko-KR" altLang="en-US" sz="2000" dirty="0" err="1" smtClean="0"/>
              <a:t>코드별로</a:t>
            </a:r>
            <a:r>
              <a:rPr lang="ko-KR" altLang="en-US" sz="2000" dirty="0" smtClean="0"/>
              <a:t> 에러 페이지 지정하기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예외 </a:t>
            </a:r>
            <a:r>
              <a:rPr lang="ko-KR" altLang="en-US" sz="2000" dirty="0" err="1" smtClean="0"/>
              <a:t>타입별로</a:t>
            </a:r>
            <a:r>
              <a:rPr lang="ko-KR" altLang="en-US" sz="2000" dirty="0" smtClean="0"/>
              <a:t> 에러 페이지 지정하기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에러 페이지의 우선 순위 및 에러 페이지 지정 형태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출력 버퍼와 에러 페이지의 관계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에러 페이지 지정하기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에러가 발생할 때에 보여줄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페이지는 </a:t>
            </a:r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errorPage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속성을 사용해서 지정할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4348" y="2071678"/>
            <a:ext cx="7715304" cy="3429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errorPage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="/error/viewErrorMessage.jsp" </a:t>
            </a:r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</a:t>
            </a:r>
            <a:r>
              <a:rPr lang="ko-KR" altLang="en-US" sz="1400" dirty="0" smtClean="0">
                <a:solidFill>
                  <a:schemeClr val="tx1"/>
                </a:solidFill>
              </a:rPr>
              <a:t> 출력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 </a:t>
            </a:r>
            <a:r>
              <a:rPr lang="en-US" altLang="ko-KR" sz="1400" dirty="0" smtClean="0">
                <a:solidFill>
                  <a:schemeClr val="tx1"/>
                </a:solidFill>
              </a:rPr>
              <a:t>: 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request.getParameter</a:t>
            </a:r>
            <a:r>
              <a:rPr lang="en-US" altLang="ko-KR" sz="1400" dirty="0" smtClean="0">
                <a:solidFill>
                  <a:schemeClr val="tx1"/>
                </a:solidFill>
              </a:rPr>
              <a:t>("name").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에러 페이지 작성하기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에러 페이지에 해당하는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페이지는 </a:t>
            </a:r>
            <a:r>
              <a:rPr lang="en-US" altLang="ko-KR" sz="1800" dirty="0" smtClean="0"/>
              <a:t>page </a:t>
            </a:r>
            <a:r>
              <a:rPr lang="ko-KR" altLang="en-US" sz="1800" dirty="0" err="1" smtClean="0"/>
              <a:t>디렉티브의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isErrorPage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속성의 값을 </a:t>
            </a:r>
            <a:r>
              <a:rPr lang="en-US" altLang="ko-KR" sz="1800" dirty="0" smtClean="0"/>
              <a:t>“true”</a:t>
            </a:r>
            <a:r>
              <a:rPr lang="ko-KR" altLang="en-US" sz="1800" dirty="0" smtClean="0"/>
              <a:t>로 지정해 주어야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위 속성을 지정하면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페이지는 에러 페이지가 되고</a:t>
            </a:r>
            <a:r>
              <a:rPr lang="en-US" altLang="ko-KR" sz="1800" dirty="0" smtClean="0"/>
              <a:t>, exception </a:t>
            </a:r>
            <a:r>
              <a:rPr lang="ko-KR" altLang="en-US" sz="1800" dirty="0" smtClean="0"/>
              <a:t>기본객체를 사용할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IE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404, 500 </a:t>
            </a:r>
            <a:r>
              <a:rPr lang="ko-KR" altLang="en-US" sz="1800" dirty="0" smtClean="0"/>
              <a:t>에러 코드이며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응답 결과의 길이가 </a:t>
            </a:r>
            <a:r>
              <a:rPr lang="en-US" altLang="ko-KR" sz="1800" dirty="0" smtClean="0"/>
              <a:t>513</a:t>
            </a:r>
            <a:r>
              <a:rPr lang="ko-KR" altLang="en-US" sz="1800" dirty="0" smtClean="0"/>
              <a:t>바이트 이하면 자체 에러 페이지를 보여준다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4348" y="3286124"/>
            <a:ext cx="7715304" cy="3000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isErrorPage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=“true" </a:t>
            </a:r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 발생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요청 처리 과정에서 예외가 발생하였습니다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빠른 시간 내에 문제를 해결하도록 하겠습니다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&lt;p&gt;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타입 </a:t>
            </a:r>
            <a:r>
              <a:rPr lang="en-US" altLang="ko-KR" sz="1400" dirty="0" smtClean="0">
                <a:solidFill>
                  <a:schemeClr val="tx1"/>
                </a:solidFill>
              </a:rPr>
              <a:t>: 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exception.getClass</a:t>
            </a:r>
            <a:r>
              <a:rPr lang="en-US" altLang="ko-KR" sz="1400" dirty="0" smtClean="0">
                <a:solidFill>
                  <a:schemeClr val="tx1"/>
                </a:solidFill>
              </a:rPr>
              <a:t>().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에러 메시지 </a:t>
            </a:r>
            <a:r>
              <a:rPr lang="en-US" altLang="ko-KR" sz="1400" dirty="0" smtClean="0">
                <a:solidFill>
                  <a:schemeClr val="tx1"/>
                </a:solidFill>
              </a:rPr>
              <a:t>: 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exception.getMessage</a:t>
            </a:r>
            <a:r>
              <a:rPr lang="en-US" altLang="ko-KR" sz="1400" dirty="0" smtClean="0">
                <a:solidFill>
                  <a:schemeClr val="tx1"/>
                </a:solidFill>
              </a:rPr>
              <a:t>()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응답 상태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에러 페이지 지정하기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JSP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WEB-INF/web.xml </a:t>
            </a:r>
            <a:r>
              <a:rPr lang="ko-KR" altLang="en-US" sz="2000" dirty="0" smtClean="0"/>
              <a:t>파일을 통해서 각각의 응답 상태 코드 별로 보여줄 페이지를 지정할 수 있도록 하고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4348" y="2143116"/>
            <a:ext cx="7715304" cy="3571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&lt;web-app ...&gt;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&lt;error-code&gt;404&lt;/error-code&gt;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&lt;location&gt;/error/error404.jsp&lt;/location&gt;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&lt;/error-page&gt;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&lt;error-code&gt;500&lt;/error-code&gt;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&lt;location&gt;/error/error500.jsp&lt;/location&gt;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&lt;/error-page&gt;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응답 상태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에러 페이지 지정하기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응답 상태 코드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1857362"/>
          <a:ext cx="8143932" cy="3929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826"/>
                <a:gridCol w="6215106"/>
              </a:tblGrid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 코드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요청이 정상적으로 처리됨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307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임시로 페이지가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리다이렉트됨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response.sendRedirect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8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클라이언트의 요청이 잘못된 구문으로 구성됨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접근이 허용되지 않음</a:t>
                      </a: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처리하기 위한 자원이 존재하지 않음</a:t>
                      </a: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요청된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메서드는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허용되지 않음</a:t>
                      </a:r>
                    </a:p>
                  </a:txBody>
                  <a:tcPr anchor="ctr"/>
                </a:tc>
              </a:tr>
              <a:tr h="429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 내부 에러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예를 들어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예외가 발생하는 경우가 해당된다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60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서버가 일시적으로 서비스를 제공할 수 없음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급격하게 부하가 몰리거나 서버가 임시 보수 중인 경우가 해당된다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예외 </a:t>
            </a:r>
            <a:r>
              <a:rPr lang="ko-KR" altLang="en-US" dirty="0" err="1" smtClean="0"/>
              <a:t>타입별로</a:t>
            </a:r>
            <a:r>
              <a:rPr lang="ko-KR" altLang="en-US" dirty="0" smtClean="0"/>
              <a:t> 에러 페이지 지정하기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발생하는 예외 종류에 따라서 에러 페이지를 지정할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&lt;exception-type&gt; </a:t>
            </a:r>
            <a:r>
              <a:rPr lang="ko-KR" altLang="en-US" sz="2000" dirty="0" smtClean="0"/>
              <a:t>태그를 사용한다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4348" y="2571744"/>
            <a:ext cx="7715304" cy="35719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&lt;?xml version="1.0" encoding="utf-8" ?&gt;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&lt;web-app ...&gt;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</a:rPr>
              <a:t>&lt;exception-type&gt;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java.lang.NullPointerException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&lt;/exception-type&gt;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&lt;location&gt;/error/errorNullPointer.jsp&lt;/location&gt;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&lt;/error-page&gt;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&lt;error-code&gt;500&lt;/error-code&gt;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&lt;location&gt;/error/error500.jsp&lt;/location&gt;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&lt;/error-page&gt;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8.5 </a:t>
            </a:r>
            <a:r>
              <a:rPr lang="ko-KR" altLang="en-US" sz="2800" dirty="0" smtClean="0"/>
              <a:t>에러 페이지의 우선 </a:t>
            </a:r>
            <a:r>
              <a:rPr lang="ko-KR" altLang="en-US" sz="200" dirty="0" smtClean="0"/>
              <a:t>순위</a:t>
            </a:r>
            <a:r>
              <a:rPr lang="ko-KR" altLang="en-US" sz="2800" dirty="0" smtClean="0"/>
              <a:t> 및 에러 페이지 지정 형태</a:t>
            </a:r>
            <a:endParaRPr lang="en-US" altLang="ko-KR" sz="28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우선 순위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1. page </a:t>
            </a:r>
            <a:r>
              <a:rPr lang="ko-KR" altLang="en-US" sz="1700" dirty="0" err="1" smtClean="0"/>
              <a:t>디렉티브의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errorPage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속성에서 지정한 에러 페이지를 보여준다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2.  JSP </a:t>
            </a:r>
            <a:r>
              <a:rPr lang="ko-KR" altLang="en-US" sz="1700" dirty="0" smtClean="0"/>
              <a:t>페이지에서 발생한 예외 타입이 </a:t>
            </a:r>
            <a:r>
              <a:rPr lang="en-US" altLang="ko-KR" sz="1700" dirty="0" smtClean="0"/>
              <a:t>web.xml </a:t>
            </a:r>
            <a:r>
              <a:rPr lang="ko-KR" altLang="en-US" sz="1700" dirty="0" smtClean="0"/>
              <a:t>파일의 </a:t>
            </a:r>
            <a:r>
              <a:rPr lang="en-US" altLang="ko-KR" sz="1700" dirty="0" smtClean="0"/>
              <a:t>&lt;exception-type&gt;</a:t>
            </a:r>
            <a:r>
              <a:rPr lang="ko-KR" altLang="en-US" sz="1700" dirty="0" smtClean="0"/>
              <a:t>에서 지정한 예외 타입과 동일한 경우 지정한 에러 페이지를 보여준다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3. JSP </a:t>
            </a:r>
            <a:r>
              <a:rPr lang="ko-KR" altLang="en-US" sz="1700" dirty="0" smtClean="0"/>
              <a:t>페이지에서 발생한 에러 코드가 </a:t>
            </a:r>
            <a:r>
              <a:rPr lang="en-US" altLang="ko-KR" sz="1700" dirty="0" smtClean="0"/>
              <a:t>web.xml </a:t>
            </a:r>
            <a:r>
              <a:rPr lang="ko-KR" altLang="en-US" sz="1700" dirty="0" smtClean="0"/>
              <a:t>파일의 </a:t>
            </a:r>
            <a:r>
              <a:rPr lang="en-US" altLang="ko-KR" sz="1700" dirty="0" smtClean="0"/>
              <a:t>&lt;error-code&gt;</a:t>
            </a:r>
            <a:r>
              <a:rPr lang="ko-KR" altLang="en-US" sz="1700" dirty="0" smtClean="0"/>
              <a:t>에서 지정한 에러 코드와 동일한 경우 지정한 에러 페이지를 보여준다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4. </a:t>
            </a:r>
            <a:r>
              <a:rPr lang="ko-KR" altLang="en-US" sz="1700" dirty="0" smtClean="0"/>
              <a:t>아무것도 해당되지 않을 경우 웹 컨테이너가 제공하는 기본 에러 페이지를 보여준다</a:t>
            </a:r>
            <a:r>
              <a:rPr lang="en-US" altLang="ko-KR" sz="1700" dirty="0" smtClean="0"/>
              <a:t>.</a:t>
            </a:r>
          </a:p>
          <a:p>
            <a:pPr lvl="1"/>
            <a:endParaRPr lang="en-US" altLang="ko-KR" sz="1700" dirty="0" smtClean="0"/>
          </a:p>
          <a:p>
            <a:r>
              <a:rPr lang="ko-KR" altLang="en-US" sz="2000" dirty="0" smtClean="0"/>
              <a:t>일반적인 적용 방법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별도의 에러 페이지가 필요한 경우 </a:t>
            </a:r>
            <a:r>
              <a:rPr lang="en-US" altLang="ko-KR" sz="1700" dirty="0" smtClean="0"/>
              <a:t>page </a:t>
            </a:r>
            <a:r>
              <a:rPr lang="ko-KR" altLang="en-US" sz="1700" dirty="0" err="1" smtClean="0"/>
              <a:t>디렉티브의</a:t>
            </a:r>
            <a:r>
              <a:rPr lang="ko-KR" altLang="en-US" sz="1700" dirty="0" smtClean="0"/>
              <a:t> </a:t>
            </a:r>
            <a:r>
              <a:rPr lang="en-US" altLang="ko-KR" sz="1700" dirty="0" err="1" smtClean="0"/>
              <a:t>errorPage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속성을 사용해서 에러 페이지를 지정한다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범용적인 에러 코드</a:t>
            </a:r>
            <a:r>
              <a:rPr lang="en-US" altLang="ko-KR" sz="1700" dirty="0" smtClean="0"/>
              <a:t>(404, 500 </a:t>
            </a:r>
            <a:r>
              <a:rPr lang="ko-KR" altLang="en-US" sz="1700" dirty="0" smtClean="0"/>
              <a:t>등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대해 </a:t>
            </a:r>
            <a:r>
              <a:rPr lang="en-US" altLang="ko-KR" sz="1700" dirty="0" smtClean="0"/>
              <a:t>web.xml</a:t>
            </a:r>
            <a:r>
              <a:rPr lang="ko-KR" altLang="en-US" sz="1700" dirty="0" smtClean="0"/>
              <a:t>에 에러 페이지를 지정한다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별도로 처리해 주어야 하는 예외 타입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심각함을 나타내는 예외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 대해서는 </a:t>
            </a:r>
            <a:r>
              <a:rPr lang="en-US" altLang="ko-KR" sz="1700" dirty="0" smtClean="0"/>
              <a:t>web.xml</a:t>
            </a:r>
            <a:r>
              <a:rPr lang="ko-KR" altLang="en-US" sz="1700" dirty="0" smtClean="0"/>
              <a:t>에 </a:t>
            </a:r>
            <a:r>
              <a:rPr lang="en-US" altLang="ko-KR" sz="1700" dirty="0" smtClean="0"/>
              <a:t>&lt;exception-type&gt; </a:t>
            </a:r>
            <a:r>
              <a:rPr lang="ko-KR" altLang="en-US" sz="1700" dirty="0" smtClean="0"/>
              <a:t>태그를 추가해서 별도 에러 페이지를 보여준다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p.50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8.6 </a:t>
            </a:r>
            <a:r>
              <a:rPr lang="ko-KR" altLang="en-US" dirty="0" smtClean="0"/>
              <a:t>출력 버퍼와 에러 페이지의 관계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에러 페이지는 버퍼가 </a:t>
            </a:r>
            <a:r>
              <a:rPr lang="ko-KR" altLang="en-US" sz="2000" dirty="0" err="1" smtClean="0"/>
              <a:t>플러시</a:t>
            </a:r>
            <a:r>
              <a:rPr lang="ko-KR" altLang="en-US" sz="2000" dirty="0" smtClean="0"/>
              <a:t> 되기 전에 처리되어야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5272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1357</TotalTime>
  <Words>580</Words>
  <Application>Microsoft Office PowerPoint</Application>
  <PresentationFormat>화면 슬라이드 쇼(4:3)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원본</vt:lpstr>
      <vt:lpstr>JSP 프로그래밍</vt:lpstr>
      <vt:lpstr>08 에러 처리</vt:lpstr>
      <vt:lpstr>8.1 에러 페이지 지정하기</vt:lpstr>
      <vt:lpstr>8.2 에러 페이지 작성하기</vt:lpstr>
      <vt:lpstr>8.3 응답 상태 코드별로 에러 페이지 지정하기</vt:lpstr>
      <vt:lpstr>8.3 응답 상태 코드별로 에러 페이지 지정하기</vt:lpstr>
      <vt:lpstr>8.4 예외 타입별로 에러 페이지 지정하기</vt:lpstr>
      <vt:lpstr>8.5 에러 페이지의 우선 순위 및 에러 페이지 지정 형태</vt:lpstr>
      <vt:lpstr>8.6 출력 버퍼와 에러 페이지의 관계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205</cp:revision>
  <dcterms:created xsi:type="dcterms:W3CDTF">2010-06-02T03:36:59Z</dcterms:created>
  <dcterms:modified xsi:type="dcterms:W3CDTF">2017-08-29T08:21:27Z</dcterms:modified>
</cp:coreProperties>
</file>