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87" r:id="rId3"/>
    <p:sldId id="305" r:id="rId4"/>
    <p:sldId id="335" r:id="rId5"/>
    <p:sldId id="337" r:id="rId6"/>
    <p:sldId id="338" r:id="rId7"/>
    <p:sldId id="339" r:id="rId8"/>
    <p:sldId id="336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057" autoAdjust="0"/>
    <p:restoredTop sz="94660"/>
  </p:normalViewPr>
  <p:slideViewPr>
    <p:cSldViewPr>
      <p:cViewPr varScale="1">
        <p:scale>
          <a:sx n="114" d="100"/>
          <a:sy n="114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467F-8348-4172-ACAB-98BA03B1BF99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4747C-869A-4B32-88C5-203E6E7749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재</a:t>
            </a:r>
            <a:r>
              <a:rPr lang="en-US" altLang="ko-KR" dirty="0" smtClean="0"/>
              <a:t>)</a:t>
            </a:r>
            <a:r>
              <a:rPr lang="ko-KR" altLang="en-US" dirty="0" smtClean="0"/>
              <a:t>대덕인재개발원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9.1.4 </a:t>
            </a:r>
            <a:r>
              <a:rPr lang="ko-KR" altLang="en-US" dirty="0" smtClean="0"/>
              <a:t>쿠키 값 변경 및 삭제하기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쿠키 값 변경하기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쿠키 값 삭제하기</a:t>
            </a:r>
            <a:endParaRPr lang="en-US" altLang="ko-KR" sz="20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42910" y="2571744"/>
            <a:ext cx="7858180" cy="221457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Cookie[] cookies 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request.getCookies</a:t>
            </a:r>
            <a:r>
              <a:rPr lang="en-US" altLang="ko-KR" sz="14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if(cookie != null &amp;&amp;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cookies.length</a:t>
            </a:r>
            <a:r>
              <a:rPr lang="en-US" altLang="ko-KR" sz="1400" dirty="0" smtClean="0">
                <a:solidFill>
                  <a:schemeClr val="tx1"/>
                </a:solidFill>
              </a:rPr>
              <a:t> &gt; 0){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for(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 = 0;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 &lt;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cookies.length</a:t>
            </a:r>
            <a:r>
              <a:rPr lang="en-US" altLang="ko-KR" sz="1400" dirty="0" smtClean="0">
                <a:solidFill>
                  <a:schemeClr val="tx1"/>
                </a:solidFill>
              </a:rPr>
              <a:t>;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++){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    if(cookies[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].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getName</a:t>
            </a:r>
            <a:r>
              <a:rPr lang="en-US" altLang="ko-KR" sz="1400" dirty="0" smtClean="0">
                <a:solidFill>
                  <a:schemeClr val="tx1"/>
                </a:solidFill>
              </a:rPr>
              <a:t>().equals("name")){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        Cookie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cookie</a:t>
            </a:r>
            <a:r>
              <a:rPr lang="en-US" altLang="ko-KR" sz="1400" dirty="0" smtClean="0">
                <a:solidFill>
                  <a:schemeClr val="tx1"/>
                </a:solidFill>
              </a:rPr>
              <a:t> = new Cookie(name, value);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     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response.addCookie</a:t>
            </a:r>
            <a:r>
              <a:rPr lang="en-US" altLang="ko-KR" sz="1400" dirty="0" smtClean="0">
                <a:solidFill>
                  <a:schemeClr val="tx1"/>
                </a:solidFill>
              </a:rPr>
              <a:t>(cookie);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2910" y="1643050"/>
            <a:ext cx="7858180" cy="7858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Cookie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cookie</a:t>
            </a:r>
            <a:r>
              <a:rPr lang="en-US" altLang="ko-KR" sz="1400" dirty="0" smtClean="0">
                <a:solidFill>
                  <a:schemeClr val="tx1"/>
                </a:solidFill>
              </a:rPr>
              <a:t> = new Cookie(“name”,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URLEncoder.encode</a:t>
            </a:r>
            <a:r>
              <a:rPr lang="en-US" altLang="ko-KR" sz="1400" dirty="0" smtClean="0">
                <a:solidFill>
                  <a:schemeClr val="tx1"/>
                </a:solidFill>
              </a:rPr>
              <a:t>(“</a:t>
            </a:r>
            <a:r>
              <a:rPr lang="ko-KR" altLang="en-US" sz="1400" dirty="0" smtClean="0">
                <a:solidFill>
                  <a:schemeClr val="tx1"/>
                </a:solidFill>
              </a:rPr>
              <a:t>새로운 값</a:t>
            </a:r>
            <a:r>
              <a:rPr lang="en-US" altLang="ko-KR" sz="1400" dirty="0" smtClean="0">
                <a:solidFill>
                  <a:schemeClr val="tx1"/>
                </a:solidFill>
              </a:rPr>
              <a:t>”, “utf-8”));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response.addCookie</a:t>
            </a:r>
            <a:r>
              <a:rPr lang="en-US" altLang="ko-KR" sz="1400" dirty="0" smtClean="0">
                <a:solidFill>
                  <a:schemeClr val="tx1"/>
                </a:solidFill>
              </a:rPr>
              <a:t>(cookie);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42910" y="5491178"/>
            <a:ext cx="7858180" cy="7239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Cookie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cookie</a:t>
            </a:r>
            <a:r>
              <a:rPr lang="en-US" altLang="ko-KR" sz="1400" dirty="0" smtClean="0">
                <a:solidFill>
                  <a:schemeClr val="tx1"/>
                </a:solidFill>
              </a:rPr>
              <a:t> = new Cookie(“name”, value);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cookie.setMaxAge</a:t>
            </a:r>
            <a:r>
              <a:rPr lang="en-US" altLang="ko-KR" sz="1400" dirty="0" smtClean="0">
                <a:solidFill>
                  <a:schemeClr val="tx1"/>
                </a:solidFill>
              </a:rPr>
              <a:t>(0);	// </a:t>
            </a:r>
            <a:r>
              <a:rPr lang="ko-KR" altLang="en-US" sz="1400" dirty="0" smtClean="0">
                <a:solidFill>
                  <a:schemeClr val="tx1"/>
                </a:solidFill>
              </a:rPr>
              <a:t>유효시간을 </a:t>
            </a:r>
            <a:r>
              <a:rPr lang="en-US" altLang="ko-KR" sz="1400" dirty="0" smtClean="0">
                <a:solidFill>
                  <a:schemeClr val="tx1"/>
                </a:solidFill>
              </a:rPr>
              <a:t>0</a:t>
            </a:r>
            <a:r>
              <a:rPr lang="ko-KR" altLang="en-US" sz="1400" dirty="0" smtClean="0">
                <a:solidFill>
                  <a:schemeClr val="tx1"/>
                </a:solidFill>
              </a:rPr>
              <a:t>으로 지정하면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웹브라우저는</a:t>
            </a:r>
            <a:r>
              <a:rPr lang="ko-KR" altLang="en-US" sz="1400" dirty="0" smtClean="0">
                <a:solidFill>
                  <a:schemeClr val="tx1"/>
                </a:solidFill>
              </a:rPr>
              <a:t> 관련쿠키를 삭제한다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response.addCookie</a:t>
            </a:r>
            <a:r>
              <a:rPr lang="en-US" altLang="ko-KR" sz="1400" dirty="0" smtClean="0">
                <a:solidFill>
                  <a:schemeClr val="tx1"/>
                </a:solidFill>
              </a:rPr>
              <a:t>(cookie);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86710" y="214290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p.51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9.1.5 </a:t>
            </a:r>
            <a:r>
              <a:rPr lang="ko-KR" altLang="en-US" dirty="0" smtClean="0"/>
              <a:t>쿠키의 도메인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기본적으로 쿠키는 그 쿠키를 생성한 서버에만 전송된다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때에 따라 같은 도메인을 사용하는 서버에 대해서 모두 쿠키를 보내고 싶은 경우 </a:t>
            </a:r>
            <a:r>
              <a:rPr lang="en-US" altLang="ko-KR" sz="2000" dirty="0" err="1" smtClean="0"/>
              <a:t>setDomain</a:t>
            </a:r>
            <a:r>
              <a:rPr lang="en-US" altLang="ko-KR" sz="2000" dirty="0" smtClean="0"/>
              <a:t>() </a:t>
            </a:r>
            <a:r>
              <a:rPr lang="ko-KR" altLang="en-US" sz="2000" dirty="0" err="1" smtClean="0"/>
              <a:t>메서드를</a:t>
            </a:r>
            <a:r>
              <a:rPr lang="ko-KR" altLang="en-US" sz="2000" dirty="0" smtClean="0"/>
              <a:t> 사용하면 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.</a:t>
            </a:r>
            <a:r>
              <a:rPr lang="en-US" altLang="ko-KR" sz="2000" dirty="0" err="1" smtClean="0"/>
              <a:t>san.net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점으로 시작하는 경우 관련 도메인에 모두 쿠키 전송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www.san.net : </a:t>
            </a:r>
            <a:r>
              <a:rPr lang="ko-KR" altLang="en-US" sz="2000" dirty="0" smtClean="0"/>
              <a:t>특정 도메인에 대해서만 쿠키 전송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2910" y="3143248"/>
            <a:ext cx="7858180" cy="30718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// </a:t>
            </a:r>
            <a:r>
              <a:rPr lang="ko-KR" altLang="en-US" sz="1400" dirty="0" smtClean="0">
                <a:solidFill>
                  <a:schemeClr val="tx1"/>
                </a:solidFill>
              </a:rPr>
              <a:t>관련 도메인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Cookie cookie1 = new Cookie("id", "san");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cookie1.setDomain(".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san.net</a:t>
            </a:r>
            <a:r>
              <a:rPr lang="en-US" altLang="ko-KR" sz="1400" dirty="0" smtClean="0">
                <a:solidFill>
                  <a:schemeClr val="tx1"/>
                </a:solidFill>
              </a:rPr>
              <a:t>");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response.addCookie</a:t>
            </a:r>
            <a:r>
              <a:rPr lang="en-US" altLang="ko-KR" sz="1400" dirty="0" smtClean="0">
                <a:solidFill>
                  <a:schemeClr val="tx1"/>
                </a:solidFill>
              </a:rPr>
              <a:t>(cookie1);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// </a:t>
            </a:r>
            <a:r>
              <a:rPr lang="ko-KR" altLang="en-US" sz="1400" dirty="0" smtClean="0">
                <a:solidFill>
                  <a:schemeClr val="tx1"/>
                </a:solidFill>
              </a:rPr>
              <a:t>기본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Cookie cookie2 = new Cookie("only", "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onlycookie</a:t>
            </a:r>
            <a:r>
              <a:rPr lang="en-US" altLang="ko-KR" sz="1400" dirty="0" smtClean="0">
                <a:solidFill>
                  <a:schemeClr val="tx1"/>
                </a:solidFill>
              </a:rPr>
              <a:t>");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response.addCookie</a:t>
            </a:r>
            <a:r>
              <a:rPr lang="en-US" altLang="ko-KR" sz="1400" dirty="0" smtClean="0">
                <a:solidFill>
                  <a:schemeClr val="tx1"/>
                </a:solidFill>
              </a:rPr>
              <a:t>(cookie2);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// </a:t>
            </a:r>
            <a:r>
              <a:rPr lang="ko-KR" altLang="en-US" sz="1400" dirty="0" smtClean="0">
                <a:solidFill>
                  <a:schemeClr val="tx1"/>
                </a:solidFill>
              </a:rPr>
              <a:t>특정 도메인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Cookie cookie3 = new Cookie("invalid", "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invalidcookie</a:t>
            </a:r>
            <a:r>
              <a:rPr lang="en-US" altLang="ko-KR" sz="1400" dirty="0" smtClean="0">
                <a:solidFill>
                  <a:schemeClr val="tx1"/>
                </a:solidFill>
              </a:rPr>
              <a:t>");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cookie3.setDomain("java.san.net");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response.addCookie</a:t>
            </a:r>
            <a:r>
              <a:rPr lang="en-US" altLang="ko-KR" sz="1400" dirty="0" smtClean="0">
                <a:solidFill>
                  <a:schemeClr val="tx1"/>
                </a:solidFill>
              </a:rPr>
              <a:t>(cookie3);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86710" y="214290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p.51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9.1.6 </a:t>
            </a:r>
            <a:r>
              <a:rPr lang="ko-KR" altLang="en-US" dirty="0" smtClean="0"/>
              <a:t>쿠키의 경로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쿠키는 도메인뿐만 아니라 경로를 지정할 수도 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Coolie </a:t>
            </a:r>
            <a:r>
              <a:rPr lang="ko-KR" altLang="en-US" sz="2000" dirty="0" smtClean="0"/>
              <a:t>클래스의 </a:t>
            </a:r>
            <a:r>
              <a:rPr lang="en-US" altLang="ko-KR" sz="2000" dirty="0" err="1" smtClean="0"/>
              <a:t>setPath</a:t>
            </a:r>
            <a:r>
              <a:rPr lang="en-US" altLang="ko-KR" sz="2000" dirty="0" smtClean="0"/>
              <a:t>() </a:t>
            </a:r>
            <a:r>
              <a:rPr lang="ko-KR" altLang="en-US" sz="2000" dirty="0" err="1" smtClean="0"/>
              <a:t>메서드를</a:t>
            </a:r>
            <a:r>
              <a:rPr lang="ko-KR" altLang="en-US" sz="2000" dirty="0" smtClean="0"/>
              <a:t> 사용하여 지정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경로는  </a:t>
            </a:r>
            <a:r>
              <a:rPr lang="en-US" altLang="ko-KR" sz="2000" dirty="0" smtClean="0"/>
              <a:t>URL</a:t>
            </a:r>
            <a:r>
              <a:rPr lang="ko-KR" altLang="en-US" sz="2000" dirty="0" smtClean="0"/>
              <a:t>에서 도메인 이후의 부분을 의미하며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디렉토리</a:t>
            </a:r>
            <a:r>
              <a:rPr lang="ko-KR" altLang="en-US" sz="2000" dirty="0" smtClean="0"/>
              <a:t> 수준의 경로를 사용한다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err="1" smtClean="0"/>
              <a:t>setPath</a:t>
            </a:r>
            <a:r>
              <a:rPr lang="en-US" altLang="ko-KR" sz="2000" dirty="0" smtClean="0"/>
              <a:t>()</a:t>
            </a:r>
            <a:r>
              <a:rPr lang="ko-KR" altLang="en-US" sz="2000" dirty="0" err="1" smtClean="0"/>
              <a:t>메서드를</a:t>
            </a:r>
            <a:r>
              <a:rPr lang="ko-KR" altLang="en-US" sz="2000" dirty="0" smtClean="0"/>
              <a:t> 사용하여 쿠키의 경로를 지정하게 되면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 쿠키는 지정한 경로 또는 하위 경로에 대해서만 쿠키를 전송하게 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2910" y="3429000"/>
            <a:ext cx="7858180" cy="28575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Cookie cookie1 = new Cookie("path1",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URLEncoder.encode</a:t>
            </a:r>
            <a:r>
              <a:rPr lang="en-US" altLang="ko-KR" sz="1400" dirty="0" smtClean="0">
                <a:solidFill>
                  <a:schemeClr val="tx1"/>
                </a:solidFill>
              </a:rPr>
              <a:t>("</a:t>
            </a:r>
            <a:r>
              <a:rPr lang="ko-KR" altLang="en-US" sz="1400" dirty="0" smtClean="0">
                <a:solidFill>
                  <a:schemeClr val="tx1"/>
                </a:solidFill>
              </a:rPr>
              <a:t>경로</a:t>
            </a:r>
            <a:r>
              <a:rPr lang="en-US" altLang="ko-KR" sz="1400" dirty="0" smtClean="0">
                <a:solidFill>
                  <a:schemeClr val="tx1"/>
                </a:solidFill>
              </a:rPr>
              <a:t>:/chap09/path1", "utf-8"));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cookie1.setPath("/chap09/path1");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response.addCookie</a:t>
            </a:r>
            <a:r>
              <a:rPr lang="en-US" altLang="ko-KR" sz="1400" dirty="0" smtClean="0">
                <a:solidFill>
                  <a:schemeClr val="tx1"/>
                </a:solidFill>
              </a:rPr>
              <a:t>(cookie1);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Cookie cookie2 = new Cookie("path2",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URLEncoder.encode</a:t>
            </a:r>
            <a:r>
              <a:rPr lang="en-US" altLang="ko-KR" sz="1400" dirty="0" smtClean="0">
                <a:solidFill>
                  <a:schemeClr val="tx1"/>
                </a:solidFill>
              </a:rPr>
              <a:t>("</a:t>
            </a:r>
            <a:r>
              <a:rPr lang="ko-KR" altLang="en-US" sz="1400" dirty="0" smtClean="0">
                <a:solidFill>
                  <a:schemeClr val="tx1"/>
                </a:solidFill>
              </a:rPr>
              <a:t>경로</a:t>
            </a:r>
            <a:r>
              <a:rPr lang="en-US" altLang="ko-KR" sz="1400" dirty="0" smtClean="0">
                <a:solidFill>
                  <a:schemeClr val="tx1"/>
                </a:solidFill>
              </a:rPr>
              <a:t>:", "utf-8"));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response.addCookie</a:t>
            </a:r>
            <a:r>
              <a:rPr lang="en-US" altLang="ko-KR" sz="1400" dirty="0" smtClean="0">
                <a:solidFill>
                  <a:schemeClr val="tx1"/>
                </a:solidFill>
              </a:rPr>
              <a:t>(cookie2);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Cookie cookie3 = new Cookie("path3",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URLEncoder.encode</a:t>
            </a:r>
            <a:r>
              <a:rPr lang="en-US" altLang="ko-KR" sz="1400" dirty="0" smtClean="0">
                <a:solidFill>
                  <a:schemeClr val="tx1"/>
                </a:solidFill>
              </a:rPr>
              <a:t>("</a:t>
            </a:r>
            <a:r>
              <a:rPr lang="ko-KR" altLang="en-US" sz="1400" dirty="0" smtClean="0">
                <a:solidFill>
                  <a:schemeClr val="tx1"/>
                </a:solidFill>
              </a:rPr>
              <a:t>경로</a:t>
            </a:r>
            <a:r>
              <a:rPr lang="en-US" altLang="ko-KR" sz="1400" dirty="0" smtClean="0">
                <a:solidFill>
                  <a:schemeClr val="tx1"/>
                </a:solidFill>
              </a:rPr>
              <a:t>:/", "utf-8"));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cookie1.setPath("/");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response.addCookie</a:t>
            </a:r>
            <a:r>
              <a:rPr lang="en-US" altLang="ko-KR" sz="1400" dirty="0" smtClean="0">
                <a:solidFill>
                  <a:schemeClr val="tx1"/>
                </a:solidFill>
              </a:rPr>
              <a:t>(cookie3);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86710" y="214290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p.51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9.1.7 </a:t>
            </a:r>
            <a:r>
              <a:rPr lang="ko-KR" altLang="en-US" dirty="0" smtClean="0"/>
              <a:t>쿠키의 유효시간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쿠키는 유효시간을 </a:t>
            </a:r>
            <a:r>
              <a:rPr lang="ko-KR" altLang="en-US" sz="2000" dirty="0" err="1" smtClean="0"/>
              <a:t>갖으며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그 시간 동안 쿠키가 존재한다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지정하지 않으면 브라우저를 닫으면 쿠키는 자동 삭제됨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642910" y="2357430"/>
            <a:ext cx="7858180" cy="32147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&lt;%@ page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contentType</a:t>
            </a:r>
            <a:r>
              <a:rPr lang="en-US" altLang="ko-KR" sz="1400" dirty="0" smtClean="0">
                <a:solidFill>
                  <a:schemeClr val="tx1"/>
                </a:solidFill>
              </a:rPr>
              <a:t>="text/html;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charset</a:t>
            </a:r>
            <a:r>
              <a:rPr lang="en-US" altLang="ko-KR" sz="1400" dirty="0" smtClean="0">
                <a:solidFill>
                  <a:schemeClr val="tx1"/>
                </a:solidFill>
              </a:rPr>
              <a:t>=utf-8"  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&lt;%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Cookie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cookie</a:t>
            </a:r>
            <a:r>
              <a:rPr lang="en-US" altLang="ko-KR" sz="1400" dirty="0" smtClean="0">
                <a:solidFill>
                  <a:schemeClr val="tx1"/>
                </a:solidFill>
              </a:rPr>
              <a:t> = new Cookie("one-hour", "1 Hour");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cookie.setMaxAge</a:t>
            </a:r>
            <a:r>
              <a:rPr lang="en-US" altLang="ko-KR" sz="1400" dirty="0" smtClean="0">
                <a:solidFill>
                  <a:schemeClr val="tx1"/>
                </a:solidFill>
              </a:rPr>
              <a:t>(60 * 60); // 60</a:t>
            </a:r>
            <a:r>
              <a:rPr lang="ko-KR" altLang="en-US" sz="1400" dirty="0" smtClean="0">
                <a:solidFill>
                  <a:schemeClr val="tx1"/>
                </a:solidFill>
              </a:rPr>
              <a:t>초</a:t>
            </a:r>
            <a:r>
              <a:rPr lang="en-US" altLang="ko-KR" sz="1400" dirty="0" smtClean="0">
                <a:solidFill>
                  <a:schemeClr val="tx1"/>
                </a:solidFill>
              </a:rPr>
              <a:t>(1</a:t>
            </a:r>
            <a:r>
              <a:rPr lang="ko-KR" altLang="en-US" sz="1400" dirty="0" smtClean="0">
                <a:solidFill>
                  <a:schemeClr val="tx1"/>
                </a:solidFill>
              </a:rPr>
              <a:t>분</a:t>
            </a:r>
            <a:r>
              <a:rPr lang="en-US" altLang="ko-KR" sz="1400" dirty="0" smtClean="0">
                <a:solidFill>
                  <a:schemeClr val="tx1"/>
                </a:solidFill>
              </a:rPr>
              <a:t>) * 60 = 1</a:t>
            </a:r>
            <a:r>
              <a:rPr lang="ko-KR" altLang="en-US" sz="1400" dirty="0" smtClean="0">
                <a:solidFill>
                  <a:schemeClr val="tx1"/>
                </a:solidFill>
              </a:rPr>
              <a:t>시간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response.addCookie</a:t>
            </a:r>
            <a:r>
              <a:rPr lang="en-US" altLang="ko-KR" sz="1400" dirty="0" smtClean="0">
                <a:solidFill>
                  <a:schemeClr val="tx1"/>
                </a:solidFill>
              </a:rPr>
              <a:t>(cookie);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%&gt;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&lt;head&gt;&lt;title&gt;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쿠키 유효시간 설정</a:t>
            </a:r>
            <a:r>
              <a:rPr lang="en-US" altLang="ko-KR" sz="1400" dirty="0" smtClean="0">
                <a:solidFill>
                  <a:schemeClr val="tx1"/>
                </a:solidFill>
              </a:rPr>
              <a:t>&lt;/title&gt;&lt;/head&gt;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&lt;body&gt;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</a:t>
            </a:r>
            <a:r>
              <a:rPr lang="ko-KR" altLang="en-US" sz="1400" dirty="0" smtClean="0">
                <a:solidFill>
                  <a:schemeClr val="tx1"/>
                </a:solidFill>
              </a:rPr>
              <a:t>유효시간이 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</a:rPr>
              <a:t>시간인 </a:t>
            </a:r>
            <a:r>
              <a:rPr lang="en-US" altLang="ko-KR" sz="1400" dirty="0" smtClean="0">
                <a:solidFill>
                  <a:schemeClr val="tx1"/>
                </a:solidFill>
              </a:rPr>
              <a:t>one-hour </a:t>
            </a:r>
            <a:r>
              <a:rPr lang="ko-KR" altLang="en-US" sz="1400" dirty="0" smtClean="0">
                <a:solidFill>
                  <a:schemeClr val="tx1"/>
                </a:solidFill>
              </a:rPr>
              <a:t>쿠키 설정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&lt;/body&gt;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86710" y="214290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p.51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9.1.8 </a:t>
            </a:r>
            <a:r>
              <a:rPr lang="ko-KR" altLang="en-US" dirty="0" smtClean="0"/>
              <a:t>쿠키와 헤더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1800" dirty="0" err="1" smtClean="0"/>
              <a:t>response.addCookie</a:t>
            </a:r>
            <a:r>
              <a:rPr lang="en-US" altLang="ko-KR" sz="1800" dirty="0" smtClean="0"/>
              <a:t>() </a:t>
            </a:r>
            <a:r>
              <a:rPr lang="ko-KR" altLang="en-US" sz="1800" dirty="0" smtClean="0"/>
              <a:t>로 추가되는 쿠키는 실제로 </a:t>
            </a:r>
            <a:r>
              <a:rPr lang="en-US" altLang="ko-KR" sz="1800" dirty="0" smtClean="0"/>
              <a:t>Set-Cookie </a:t>
            </a:r>
            <a:r>
              <a:rPr lang="ko-KR" altLang="en-US" sz="1800" dirty="0" smtClean="0"/>
              <a:t>헤더를 통해서 전달된다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한 개의 </a:t>
            </a:r>
            <a:r>
              <a:rPr lang="en-US" altLang="ko-KR" sz="1800" dirty="0" smtClean="0"/>
              <a:t>Set-Cookie </a:t>
            </a:r>
            <a:r>
              <a:rPr lang="ko-KR" altLang="en-US" sz="1800" dirty="0" smtClean="0"/>
              <a:t>헤더는 한 개의 쿠키 값이 전달되며</a:t>
            </a:r>
            <a:r>
              <a:rPr lang="en-US" altLang="ko-KR" sz="1800" dirty="0" smtClean="0"/>
              <a:t>, Set-Cookie </a:t>
            </a:r>
            <a:r>
              <a:rPr lang="ko-KR" altLang="en-US" sz="1800" dirty="0" smtClean="0"/>
              <a:t>헤더는 다음과 같이 구성된다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쿠키는 응답 헤더 형태로 웹 브라우저에 전달되기 때문에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쿠키 역시 출력 버퍼가 </a:t>
            </a:r>
            <a:r>
              <a:rPr lang="ko-KR" altLang="en-US" sz="1800" dirty="0" err="1" smtClean="0"/>
              <a:t>플러시</a:t>
            </a:r>
            <a:r>
              <a:rPr lang="ko-KR" altLang="en-US" sz="1800" dirty="0" smtClean="0"/>
              <a:t> 된 이후에는 새롭게 추가할 수 없다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따라서 쿠키의 추가 및 변경 작업은 반드시 출력 버퍼가 </a:t>
            </a:r>
            <a:r>
              <a:rPr lang="ko-KR" altLang="en-US" sz="1800" dirty="0" err="1" smtClean="0"/>
              <a:t>플러시</a:t>
            </a:r>
            <a:r>
              <a:rPr lang="ko-KR" altLang="en-US" sz="1800" dirty="0" smtClean="0"/>
              <a:t> 되기 전에 </a:t>
            </a:r>
            <a:r>
              <a:rPr lang="ko-KR" altLang="en-US" sz="1800" dirty="0" err="1" smtClean="0"/>
              <a:t>처래해</a:t>
            </a:r>
            <a:r>
              <a:rPr lang="ko-KR" altLang="en-US" sz="1800" dirty="0" smtClean="0"/>
              <a:t> 주어야 한다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2910" y="2428868"/>
            <a:ext cx="7858180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쿠키이름</a:t>
            </a:r>
            <a:r>
              <a:rPr lang="en-US" altLang="ko-KR" sz="1200" dirty="0" smtClean="0">
                <a:solidFill>
                  <a:schemeClr val="tx1"/>
                </a:solidFill>
              </a:rPr>
              <a:t>=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쿠키값</a:t>
            </a:r>
            <a:r>
              <a:rPr lang="en-US" altLang="ko-KR" sz="1200" dirty="0" smtClean="0">
                <a:solidFill>
                  <a:schemeClr val="tx1"/>
                </a:solidFill>
              </a:rPr>
              <a:t>; Domain=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도메인값</a:t>
            </a:r>
            <a:r>
              <a:rPr lang="en-US" altLang="ko-KR" sz="1200" dirty="0" smtClean="0">
                <a:solidFill>
                  <a:schemeClr val="tx1"/>
                </a:solidFill>
              </a:rPr>
              <a:t>; Path=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경로값</a:t>
            </a:r>
            <a:r>
              <a:rPr lang="en-US" altLang="ko-KR" sz="1200" dirty="0" smtClean="0">
                <a:solidFill>
                  <a:schemeClr val="tx1"/>
                </a:solidFill>
              </a:rPr>
              <a:t>; Expires=GMT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형식의만료일시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2910" y="3071810"/>
            <a:ext cx="7858180" cy="17859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Cookie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nameCookie</a:t>
            </a:r>
            <a:r>
              <a:rPr lang="en-US" altLang="ko-KR" sz="1200" dirty="0" smtClean="0">
                <a:solidFill>
                  <a:schemeClr val="tx1"/>
                </a:solidFill>
              </a:rPr>
              <a:t> = new Cookie(“name”,  “Lee San”);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nameCookie.setDomain</a:t>
            </a:r>
            <a:r>
              <a:rPr lang="en-US" altLang="ko-KR" sz="1200" dirty="0" smtClean="0">
                <a:solidFill>
                  <a:schemeClr val="tx1"/>
                </a:solidFill>
              </a:rPr>
              <a:t>(“www.san.com”);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Cookie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idCookie</a:t>
            </a:r>
            <a:r>
              <a:rPr lang="en-US" altLang="ko-KR" sz="1200" dirty="0" smtClean="0">
                <a:solidFill>
                  <a:schemeClr val="tx1"/>
                </a:solidFill>
              </a:rPr>
              <a:t> = new Cookie(“id”,  “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FreelancerSan</a:t>
            </a:r>
            <a:r>
              <a:rPr lang="en-US" altLang="ko-KR" sz="1200" dirty="0" smtClean="0">
                <a:solidFill>
                  <a:schemeClr val="tx1"/>
                </a:solidFill>
              </a:rPr>
              <a:t>”);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idCookie.setMaxAge</a:t>
            </a:r>
            <a:r>
              <a:rPr lang="en-US" altLang="ko-KR" sz="1200" dirty="0" smtClean="0">
                <a:solidFill>
                  <a:schemeClr val="tx1"/>
                </a:solidFill>
              </a:rPr>
              <a:t>(60*60);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name </a:t>
            </a:r>
            <a:r>
              <a:rPr lang="ko-KR" altLang="en-US" sz="1200" dirty="0" smtClean="0">
                <a:solidFill>
                  <a:schemeClr val="tx1"/>
                </a:solidFill>
              </a:rPr>
              <a:t>쿠키의 경우 </a:t>
            </a:r>
            <a:r>
              <a:rPr lang="en-US" altLang="ko-KR" sz="1200" dirty="0" smtClean="0">
                <a:solidFill>
                  <a:schemeClr val="tx1"/>
                </a:solidFill>
              </a:rPr>
              <a:t>: name = Lee San;   Domain=www.san.com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id </a:t>
            </a:r>
            <a:r>
              <a:rPr lang="ko-KR" altLang="en-US" sz="1200" dirty="0" smtClean="0">
                <a:solidFill>
                  <a:schemeClr val="tx1"/>
                </a:solidFill>
              </a:rPr>
              <a:t>쿠키의 경우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: id =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FreelancerSan</a:t>
            </a:r>
            <a:r>
              <a:rPr lang="en-US" altLang="ko-KR" sz="1200" dirty="0" smtClean="0">
                <a:solidFill>
                  <a:schemeClr val="tx1"/>
                </a:solidFill>
              </a:rPr>
              <a:t>; 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Expries</a:t>
            </a:r>
            <a:r>
              <a:rPr lang="en-US" altLang="ko-KR" sz="1200" dirty="0" smtClean="0">
                <a:solidFill>
                  <a:schemeClr val="tx1"/>
                </a:solidFill>
              </a:rPr>
              <a:t>=Thu, 29-Jan-2010 16:20:04 GMT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86710" y="214290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p.51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9.2 </a:t>
            </a:r>
            <a:r>
              <a:rPr lang="ko-KR" altLang="en-US" dirty="0" smtClean="0"/>
              <a:t>쿠키 처리를 위한 유틸리티 클래스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642910" y="1285860"/>
            <a:ext cx="7858180" cy="49292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public class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CookieBox</a:t>
            </a:r>
            <a:r>
              <a:rPr lang="en-US" altLang="ko-KR" sz="12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// </a:t>
            </a:r>
            <a:r>
              <a:rPr lang="ko-KR" altLang="en-US" sz="1200" dirty="0" smtClean="0">
                <a:solidFill>
                  <a:schemeClr val="tx1"/>
                </a:solidFill>
              </a:rPr>
              <a:t>쿠키를 저장할 </a:t>
            </a:r>
            <a:r>
              <a:rPr lang="en-US" altLang="ko-KR" sz="1200" dirty="0" smtClean="0">
                <a:solidFill>
                  <a:schemeClr val="tx1"/>
                </a:solidFill>
              </a:rPr>
              <a:t>Map </a:t>
            </a:r>
            <a:r>
              <a:rPr lang="ko-KR" altLang="en-US" sz="1200" dirty="0" smtClean="0">
                <a:solidFill>
                  <a:schemeClr val="tx1"/>
                </a:solidFill>
              </a:rPr>
              <a:t>데이터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    </a:t>
            </a:r>
            <a:r>
              <a:rPr lang="en-US" altLang="ko-KR" sz="1200" dirty="0" smtClean="0">
                <a:solidFill>
                  <a:schemeClr val="tx1"/>
                </a:solidFill>
              </a:rPr>
              <a:t>private Map&lt;String, Cookie&gt;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cookieMap</a:t>
            </a:r>
            <a:r>
              <a:rPr lang="en-US" altLang="ko-KR" sz="1200" dirty="0" smtClean="0">
                <a:solidFill>
                  <a:schemeClr val="tx1"/>
                </a:solidFill>
              </a:rPr>
              <a:t> = new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HashMap</a:t>
            </a:r>
            <a:r>
              <a:rPr lang="en-US" altLang="ko-KR" sz="1200" dirty="0" smtClean="0">
                <a:solidFill>
                  <a:schemeClr val="tx1"/>
                </a:solidFill>
              </a:rPr>
              <a:t>&lt;String, Cookie&gt;();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//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생성자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패러미터로</a:t>
            </a:r>
            <a:r>
              <a:rPr lang="ko-KR" altLang="en-US" sz="1200" dirty="0" smtClean="0">
                <a:solidFill>
                  <a:schemeClr val="tx1"/>
                </a:solidFill>
              </a:rPr>
              <a:t> 받은 </a:t>
            </a:r>
            <a:r>
              <a:rPr lang="en-US" altLang="ko-KR" sz="1200" dirty="0" smtClean="0">
                <a:solidFill>
                  <a:schemeClr val="tx1"/>
                </a:solidFill>
              </a:rPr>
              <a:t>request </a:t>
            </a:r>
            <a:r>
              <a:rPr lang="ko-KR" altLang="en-US" sz="1200" dirty="0" smtClean="0">
                <a:solidFill>
                  <a:schemeClr val="tx1"/>
                </a:solidFill>
              </a:rPr>
              <a:t>객체에서 쿠키 배열을 읽어와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cookieMap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에 저장한다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    </a:t>
            </a:r>
            <a:r>
              <a:rPr lang="en-US" altLang="ko-KR" sz="1200" dirty="0" smtClean="0">
                <a:solidFill>
                  <a:schemeClr val="tx1"/>
                </a:solidFill>
              </a:rPr>
              <a:t>public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CookieBox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HttpServletRequest</a:t>
            </a:r>
            <a:r>
              <a:rPr lang="en-US" altLang="ko-KR" sz="1200" dirty="0" smtClean="0">
                <a:solidFill>
                  <a:schemeClr val="tx1"/>
                </a:solidFill>
              </a:rPr>
              <a:t> request){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// </a:t>
            </a:r>
            <a:r>
              <a:rPr lang="ko-KR" altLang="en-US" sz="1200" dirty="0" smtClean="0">
                <a:solidFill>
                  <a:schemeClr val="tx1"/>
                </a:solidFill>
              </a:rPr>
              <a:t>쿠키 생성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메서드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    </a:t>
            </a:r>
            <a:r>
              <a:rPr lang="en-US" altLang="ko-KR" sz="1200" dirty="0" smtClean="0">
                <a:solidFill>
                  <a:schemeClr val="tx1"/>
                </a:solidFill>
              </a:rPr>
              <a:t>public static Cookie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createCookie</a:t>
            </a:r>
            <a:r>
              <a:rPr lang="en-US" altLang="ko-KR" sz="1200" dirty="0" smtClean="0">
                <a:solidFill>
                  <a:schemeClr val="tx1"/>
                </a:solidFill>
              </a:rPr>
              <a:t>(String name, String value) throws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IOException</a:t>
            </a:r>
            <a:r>
              <a:rPr lang="en-US" altLang="ko-KR" sz="12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// </a:t>
            </a:r>
            <a:r>
              <a:rPr lang="ko-KR" altLang="en-US" sz="1200" dirty="0" smtClean="0">
                <a:solidFill>
                  <a:schemeClr val="tx1"/>
                </a:solidFill>
              </a:rPr>
              <a:t>쿠키 생성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메서드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    </a:t>
            </a:r>
            <a:r>
              <a:rPr lang="en-US" altLang="ko-KR" sz="1200" dirty="0" smtClean="0">
                <a:solidFill>
                  <a:schemeClr val="tx1"/>
                </a:solidFill>
              </a:rPr>
              <a:t>public static Cookie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createCookie</a:t>
            </a:r>
            <a:r>
              <a:rPr lang="en-US" altLang="ko-KR" sz="1200" dirty="0" smtClean="0">
                <a:solidFill>
                  <a:schemeClr val="tx1"/>
                </a:solidFill>
              </a:rPr>
              <a:t>(String name, String value, String path,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maxAge</a:t>
            </a:r>
            <a:r>
              <a:rPr lang="en-US" altLang="ko-KR" sz="1200" dirty="0" smtClean="0">
                <a:solidFill>
                  <a:schemeClr val="tx1"/>
                </a:solidFill>
              </a:rPr>
              <a:t>) throws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IOException</a:t>
            </a:r>
            <a:r>
              <a:rPr lang="en-US" altLang="ko-KR" sz="12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// </a:t>
            </a:r>
            <a:r>
              <a:rPr lang="ko-KR" altLang="en-US" sz="1200" dirty="0" smtClean="0">
                <a:solidFill>
                  <a:schemeClr val="tx1"/>
                </a:solidFill>
              </a:rPr>
              <a:t>쿠키 생성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메서드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    </a:t>
            </a:r>
            <a:r>
              <a:rPr lang="en-US" altLang="ko-KR" sz="1200" dirty="0" smtClean="0">
                <a:solidFill>
                  <a:schemeClr val="tx1"/>
                </a:solidFill>
              </a:rPr>
              <a:t>public static Cookie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createCookie</a:t>
            </a:r>
            <a:r>
              <a:rPr lang="en-US" altLang="ko-KR" sz="1200" dirty="0" smtClean="0">
                <a:solidFill>
                  <a:schemeClr val="tx1"/>
                </a:solidFill>
              </a:rPr>
              <a:t>(String name, String value, String domain, String path,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maxAge</a:t>
            </a:r>
            <a:r>
              <a:rPr lang="en-US" altLang="ko-KR" sz="1200" dirty="0" smtClean="0">
                <a:solidFill>
                  <a:schemeClr val="tx1"/>
                </a:solidFill>
              </a:rPr>
              <a:t>) throws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IOException</a:t>
            </a:r>
            <a:r>
              <a:rPr lang="en-US" altLang="ko-KR" sz="12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// </a:t>
            </a:r>
            <a:r>
              <a:rPr lang="ko-KR" altLang="en-US" sz="1200" dirty="0" smtClean="0">
                <a:solidFill>
                  <a:schemeClr val="tx1"/>
                </a:solidFill>
              </a:rPr>
              <a:t>쿠키를 가져오는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메서드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    </a:t>
            </a:r>
            <a:r>
              <a:rPr lang="en-US" altLang="ko-KR" sz="1200" dirty="0" smtClean="0">
                <a:solidFill>
                  <a:schemeClr val="tx1"/>
                </a:solidFill>
              </a:rPr>
              <a:t>public Cookie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getCookie</a:t>
            </a:r>
            <a:r>
              <a:rPr lang="en-US" altLang="ko-KR" sz="1200" dirty="0" smtClean="0">
                <a:solidFill>
                  <a:schemeClr val="tx1"/>
                </a:solidFill>
              </a:rPr>
              <a:t>(String name){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// </a:t>
            </a:r>
            <a:r>
              <a:rPr lang="ko-KR" altLang="en-US" sz="1200" dirty="0" smtClean="0">
                <a:solidFill>
                  <a:schemeClr val="tx1"/>
                </a:solidFill>
              </a:rPr>
              <a:t>쿠키의 값을 가져오는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메서드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    </a:t>
            </a:r>
            <a:r>
              <a:rPr lang="en-US" altLang="ko-KR" sz="1200" dirty="0" smtClean="0">
                <a:solidFill>
                  <a:schemeClr val="tx1"/>
                </a:solidFill>
              </a:rPr>
              <a:t>public String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getValue</a:t>
            </a:r>
            <a:r>
              <a:rPr lang="en-US" altLang="ko-KR" sz="1200" dirty="0" smtClean="0">
                <a:solidFill>
                  <a:schemeClr val="tx1"/>
                </a:solidFill>
              </a:rPr>
              <a:t>(String name) throws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IOException</a:t>
            </a:r>
            <a:r>
              <a:rPr lang="en-US" altLang="ko-KR" sz="12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// </a:t>
            </a:r>
            <a:r>
              <a:rPr lang="ko-KR" altLang="en-US" sz="1200" dirty="0" smtClean="0">
                <a:solidFill>
                  <a:schemeClr val="tx1"/>
                </a:solidFill>
              </a:rPr>
              <a:t>쿠키의 존재 여부 확인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메서드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    </a:t>
            </a:r>
            <a:r>
              <a:rPr lang="en-US" altLang="ko-KR" sz="1200" dirty="0" smtClean="0">
                <a:solidFill>
                  <a:schemeClr val="tx1"/>
                </a:solidFill>
              </a:rPr>
              <a:t>public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boolean</a:t>
            </a:r>
            <a:r>
              <a:rPr lang="en-US" altLang="ko-KR" sz="1200" dirty="0" smtClean="0">
                <a:solidFill>
                  <a:schemeClr val="tx1"/>
                </a:solidFill>
              </a:rPr>
              <a:t> exists(String name){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86710" y="214290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p.51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9.3 </a:t>
            </a:r>
            <a:r>
              <a:rPr lang="ko-KR" altLang="en-US" dirty="0" smtClean="0"/>
              <a:t>쿠키를 사용한 로그인 유지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1. </a:t>
            </a:r>
            <a:r>
              <a:rPr lang="ko-KR" altLang="en-US" sz="2000" dirty="0" err="1" smtClean="0"/>
              <a:t>로그인을</a:t>
            </a:r>
            <a:r>
              <a:rPr lang="ko-KR" altLang="en-US" sz="2000" dirty="0" smtClean="0"/>
              <a:t> 하면 관련 쿠키를 생성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관련 쿠키가 존재하면 로그인한 상태라고 판단한다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로그아웃을 하면 관련 쿠키를 삭제한다</a:t>
            </a:r>
            <a:r>
              <a:rPr lang="en-US" altLang="ko-KR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9.3.1 </a:t>
            </a:r>
            <a:r>
              <a:rPr lang="ko-KR" altLang="en-US" dirty="0" smtClean="0"/>
              <a:t>로그인 처리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42910" y="1285860"/>
            <a:ext cx="7858180" cy="48577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&lt;%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String id =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request.getParameter</a:t>
            </a:r>
            <a:r>
              <a:rPr lang="en-US" altLang="ko-KR" sz="1200" dirty="0" smtClean="0">
                <a:solidFill>
                  <a:schemeClr val="tx1"/>
                </a:solidFill>
              </a:rPr>
              <a:t>("id");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String password =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request.getParameter</a:t>
            </a:r>
            <a:r>
              <a:rPr lang="en-US" altLang="ko-KR" sz="1200" dirty="0" smtClean="0">
                <a:solidFill>
                  <a:schemeClr val="tx1"/>
                </a:solidFill>
              </a:rPr>
              <a:t>("password");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if(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id.equals</a:t>
            </a:r>
            <a:r>
              <a:rPr lang="en-US" altLang="ko-KR" sz="1200" dirty="0" smtClean="0">
                <a:solidFill>
                  <a:schemeClr val="tx1"/>
                </a:solidFill>
              </a:rPr>
              <a:t>(password)){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// ID</a:t>
            </a:r>
            <a:r>
              <a:rPr lang="ko-KR" altLang="en-US" sz="1200" dirty="0" smtClean="0">
                <a:solidFill>
                  <a:schemeClr val="tx1"/>
                </a:solidFill>
              </a:rPr>
              <a:t>와 </a:t>
            </a:r>
            <a:r>
              <a:rPr lang="en-US" altLang="ko-KR" sz="1200" dirty="0" smtClean="0">
                <a:solidFill>
                  <a:schemeClr val="tx1"/>
                </a:solidFill>
              </a:rPr>
              <a:t>Password </a:t>
            </a:r>
            <a:r>
              <a:rPr lang="ko-KR" altLang="en-US" sz="1200" dirty="0" smtClean="0">
                <a:solidFill>
                  <a:schemeClr val="tx1"/>
                </a:solidFill>
              </a:rPr>
              <a:t>가 같으면 로그인 성공으로 판단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// </a:t>
            </a:r>
            <a:r>
              <a:rPr lang="ko-KR" altLang="en-US" sz="1200" dirty="0" smtClean="0">
                <a:solidFill>
                  <a:schemeClr val="tx1"/>
                </a:solidFill>
              </a:rPr>
              <a:t>로그인 관련 정보 쿠키에 저장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// path="/", </a:t>
            </a:r>
            <a:r>
              <a:rPr lang="ko-KR" altLang="en-US" sz="1200" dirty="0" smtClean="0">
                <a:solidFill>
                  <a:schemeClr val="tx1"/>
                </a:solidFill>
              </a:rPr>
              <a:t>유효시간</a:t>
            </a:r>
            <a:r>
              <a:rPr lang="en-US" altLang="ko-KR" sz="1200" dirty="0" smtClean="0">
                <a:solidFill>
                  <a:schemeClr val="tx1"/>
                </a:solidFill>
              </a:rPr>
              <a:t>(-1) : </a:t>
            </a:r>
            <a:r>
              <a:rPr lang="ko-KR" altLang="en-US" sz="1200" dirty="0" smtClean="0">
                <a:solidFill>
                  <a:schemeClr val="tx1"/>
                </a:solidFill>
              </a:rPr>
              <a:t>브라우저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닫기전까지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     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response.addCookie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CookieBox.createCookie</a:t>
            </a:r>
            <a:r>
              <a:rPr lang="en-US" altLang="ko-KR" sz="1200" dirty="0" smtClean="0">
                <a:solidFill>
                  <a:schemeClr val="tx1"/>
                </a:solidFill>
              </a:rPr>
              <a:t>("LOGIN", "SUCCESS", "/", -1));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response.addCookie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CookieBox.createCookie</a:t>
            </a:r>
            <a:r>
              <a:rPr lang="en-US" altLang="ko-KR" sz="1200" dirty="0" smtClean="0">
                <a:solidFill>
                  <a:schemeClr val="tx1"/>
                </a:solidFill>
              </a:rPr>
              <a:t>("ID", id, "/", -1));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%&gt;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&lt;head&gt;&lt;title&gt; </a:t>
            </a:r>
            <a:r>
              <a:rPr lang="ko-KR" altLang="en-US" sz="1200" dirty="0" smtClean="0">
                <a:solidFill>
                  <a:schemeClr val="tx1"/>
                </a:solidFill>
              </a:rPr>
              <a:t>로그인 성공 </a:t>
            </a:r>
            <a:r>
              <a:rPr lang="en-US" altLang="ko-KR" sz="1200" dirty="0" smtClean="0">
                <a:solidFill>
                  <a:schemeClr val="tx1"/>
                </a:solidFill>
              </a:rPr>
              <a:t>&lt;/title&gt;&lt;/head&gt;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&lt;body&gt;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로그인에</a:t>
            </a:r>
            <a:r>
              <a:rPr lang="ko-KR" altLang="en-US" sz="1200" dirty="0" smtClean="0">
                <a:solidFill>
                  <a:schemeClr val="tx1"/>
                </a:solidFill>
              </a:rPr>
              <a:t> 성공했습니다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&lt;/body&gt;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&lt;/html&gt;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&lt;%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}else{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out.println</a:t>
            </a:r>
            <a:r>
              <a:rPr lang="en-US" altLang="ko-KR" sz="1200" dirty="0" smtClean="0">
                <a:solidFill>
                  <a:schemeClr val="tx1"/>
                </a:solidFill>
              </a:rPr>
              <a:t>("&lt;script&gt;");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out.println</a:t>
            </a:r>
            <a:r>
              <a:rPr lang="en-US" altLang="ko-KR" sz="1200" dirty="0" smtClean="0">
                <a:solidFill>
                  <a:schemeClr val="tx1"/>
                </a:solidFill>
              </a:rPr>
              <a:t>("alert('</a:t>
            </a:r>
            <a:r>
              <a:rPr lang="ko-KR" altLang="en-US" sz="1200" dirty="0" smtClean="0">
                <a:solidFill>
                  <a:schemeClr val="tx1"/>
                </a:solidFill>
              </a:rPr>
              <a:t>로그인 실패하였습니다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.')");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out.println</a:t>
            </a:r>
            <a:r>
              <a:rPr lang="en-US" altLang="ko-KR" sz="1200" dirty="0" smtClean="0">
                <a:solidFill>
                  <a:schemeClr val="tx1"/>
                </a:solidFill>
              </a:rPr>
              <a:t>("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histoty.go</a:t>
            </a:r>
            <a:r>
              <a:rPr lang="en-US" altLang="ko-KR" sz="1200" dirty="0" smtClean="0">
                <a:solidFill>
                  <a:schemeClr val="tx1"/>
                </a:solidFill>
              </a:rPr>
              <a:t>(-1)");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out.println</a:t>
            </a:r>
            <a:r>
              <a:rPr lang="en-US" altLang="ko-KR" sz="1200" dirty="0" smtClean="0">
                <a:solidFill>
                  <a:schemeClr val="tx1"/>
                </a:solidFill>
              </a:rPr>
              <a:t>("&lt;/script&gt;");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%&gt;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9.3.2 </a:t>
            </a:r>
            <a:r>
              <a:rPr lang="ko-KR" altLang="en-US" dirty="0" smtClean="0"/>
              <a:t>로그인 여부 판단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42910" y="1285860"/>
            <a:ext cx="7858180" cy="48577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&lt;%@ page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contentType</a:t>
            </a:r>
            <a:r>
              <a:rPr lang="en-US" altLang="ko-KR" sz="1400" dirty="0" smtClean="0">
                <a:solidFill>
                  <a:schemeClr val="tx1"/>
                </a:solidFill>
              </a:rPr>
              <a:t>="text/html;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charset</a:t>
            </a:r>
            <a:r>
              <a:rPr lang="en-US" altLang="ko-KR" sz="1400" dirty="0" smtClean="0">
                <a:solidFill>
                  <a:schemeClr val="tx1"/>
                </a:solidFill>
              </a:rPr>
              <a:t>=utf-8" 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&lt;%@ page import="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util.CookieBox</a:t>
            </a:r>
            <a:r>
              <a:rPr lang="en-US" altLang="ko-KR" sz="1400" dirty="0" smtClean="0">
                <a:solidFill>
                  <a:schemeClr val="tx1"/>
                </a:solidFill>
              </a:rPr>
              <a:t>" 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&lt;%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CookieBox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cookieBox</a:t>
            </a:r>
            <a:r>
              <a:rPr lang="en-US" altLang="ko-KR" sz="1400" dirty="0" smtClean="0">
                <a:solidFill>
                  <a:schemeClr val="tx1"/>
                </a:solidFill>
              </a:rPr>
              <a:t> = new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CookieBox</a:t>
            </a:r>
            <a:r>
              <a:rPr lang="en-US" altLang="ko-KR" sz="1400" dirty="0" smtClean="0">
                <a:solidFill>
                  <a:schemeClr val="tx1"/>
                </a:solidFill>
              </a:rPr>
              <a:t>(request);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boolean</a:t>
            </a:r>
            <a:r>
              <a:rPr lang="en-US" altLang="ko-KR" sz="1400" dirty="0" smtClean="0">
                <a:solidFill>
                  <a:schemeClr val="tx1"/>
                </a:solidFill>
              </a:rPr>
              <a:t> login 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cookieBox.exists</a:t>
            </a:r>
            <a:r>
              <a:rPr lang="en-US" altLang="ko-KR" sz="1400" dirty="0" smtClean="0">
                <a:solidFill>
                  <a:schemeClr val="tx1"/>
                </a:solidFill>
              </a:rPr>
              <a:t>("LOGIN") &amp;&amp;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 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cookieBox.getValue</a:t>
            </a:r>
            <a:r>
              <a:rPr lang="en-US" altLang="ko-KR" sz="1400" dirty="0" smtClean="0">
                <a:solidFill>
                  <a:schemeClr val="tx1"/>
                </a:solidFill>
              </a:rPr>
              <a:t>("LOGIN").equals("SUCCESS");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&lt;head&gt;&lt;title&gt;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로그인여부</a:t>
            </a:r>
            <a:r>
              <a:rPr lang="ko-KR" altLang="en-US" sz="1400" dirty="0" smtClean="0">
                <a:solidFill>
                  <a:schemeClr val="tx1"/>
                </a:solidFill>
              </a:rPr>
              <a:t> 검사 </a:t>
            </a:r>
            <a:r>
              <a:rPr lang="en-US" altLang="ko-KR" sz="1400" dirty="0" smtClean="0">
                <a:solidFill>
                  <a:schemeClr val="tx1"/>
                </a:solidFill>
              </a:rPr>
              <a:t>&lt;/title&gt;&lt;/head&gt;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&lt;body&gt;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&lt;%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if(login){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    </a:t>
            </a:r>
            <a:r>
              <a:rPr lang="ko-KR" altLang="en-US" sz="1400" dirty="0" smtClean="0">
                <a:solidFill>
                  <a:schemeClr val="tx1"/>
                </a:solidFill>
              </a:rPr>
              <a:t>아이디 </a:t>
            </a:r>
            <a:r>
              <a:rPr lang="en-US" altLang="ko-KR" sz="1400" dirty="0" smtClean="0">
                <a:solidFill>
                  <a:schemeClr val="tx1"/>
                </a:solidFill>
              </a:rPr>
              <a:t>"&lt;%=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cookieBox.getValue</a:t>
            </a:r>
            <a:r>
              <a:rPr lang="en-US" altLang="ko-KR" sz="1400" dirty="0" smtClean="0">
                <a:solidFill>
                  <a:schemeClr val="tx1"/>
                </a:solidFill>
              </a:rPr>
              <a:t>("ID") %&gt;"</a:t>
            </a:r>
            <a:r>
              <a:rPr lang="ko-KR" altLang="en-US" sz="1400" dirty="0" smtClean="0">
                <a:solidFill>
                  <a:schemeClr val="tx1"/>
                </a:solidFill>
              </a:rPr>
              <a:t>로 로그인 한 상태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&lt;%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}else{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 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out.println</a:t>
            </a:r>
            <a:r>
              <a:rPr lang="en-US" altLang="ko-KR" sz="1400" dirty="0" smtClean="0">
                <a:solidFill>
                  <a:schemeClr val="tx1"/>
                </a:solidFill>
              </a:rPr>
              <a:t>("</a:t>
            </a:r>
            <a:r>
              <a:rPr lang="ko-KR" altLang="en-US" sz="1400" dirty="0" smtClean="0">
                <a:solidFill>
                  <a:schemeClr val="tx1"/>
                </a:solidFill>
              </a:rPr>
              <a:t>로그인하지 않은 상태</a:t>
            </a:r>
            <a:r>
              <a:rPr lang="en-US" altLang="ko-KR" sz="1400" dirty="0" smtClean="0">
                <a:solidFill>
                  <a:schemeClr val="tx1"/>
                </a:solidFill>
              </a:rPr>
              <a:t>");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&lt;/body&gt;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9.3.3 </a:t>
            </a:r>
            <a:r>
              <a:rPr lang="ko-KR" altLang="en-US" dirty="0" smtClean="0"/>
              <a:t>로그아웃 처리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42910" y="1643050"/>
            <a:ext cx="7858180" cy="41434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&lt;%@ page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contentType</a:t>
            </a:r>
            <a:r>
              <a:rPr lang="en-US" altLang="ko-KR" sz="1400" dirty="0" smtClean="0">
                <a:solidFill>
                  <a:schemeClr val="tx1"/>
                </a:solidFill>
              </a:rPr>
              <a:t>="text/html;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charset</a:t>
            </a:r>
            <a:r>
              <a:rPr lang="en-US" altLang="ko-KR" sz="1400" dirty="0" smtClean="0">
                <a:solidFill>
                  <a:schemeClr val="tx1"/>
                </a:solidFill>
              </a:rPr>
              <a:t>=utf-8" 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&lt;%@ page import="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util.CookieBox</a:t>
            </a:r>
            <a:r>
              <a:rPr lang="en-US" altLang="ko-KR" sz="1400" dirty="0" smtClean="0">
                <a:solidFill>
                  <a:schemeClr val="tx1"/>
                </a:solidFill>
              </a:rPr>
              <a:t>" 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&lt;%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// </a:t>
            </a:r>
            <a:r>
              <a:rPr lang="ko-KR" altLang="en-US" sz="1400" dirty="0" smtClean="0">
                <a:solidFill>
                  <a:schemeClr val="tx1"/>
                </a:solidFill>
              </a:rPr>
              <a:t>로그아웃을 위해 관련 쿠키 삭제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response.addCookie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 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CookieBox.createCookie</a:t>
            </a:r>
            <a:r>
              <a:rPr lang="en-US" altLang="ko-KR" sz="1400" dirty="0" smtClean="0">
                <a:solidFill>
                  <a:schemeClr val="tx1"/>
                </a:solidFill>
              </a:rPr>
              <a:t>("LOGIN", "", "/", 0));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response.addCookie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 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CookieBox.createCookie</a:t>
            </a:r>
            <a:r>
              <a:rPr lang="en-US" altLang="ko-KR" sz="1400" dirty="0" smtClean="0">
                <a:solidFill>
                  <a:schemeClr val="tx1"/>
                </a:solidFill>
              </a:rPr>
              <a:t>("ID", "", "/", 0));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&lt;head&gt;&lt;title&gt; </a:t>
            </a:r>
            <a:r>
              <a:rPr lang="ko-KR" altLang="en-US" sz="1400" dirty="0" smtClean="0">
                <a:solidFill>
                  <a:schemeClr val="tx1"/>
                </a:solidFill>
              </a:rPr>
              <a:t>로그아웃 </a:t>
            </a:r>
            <a:r>
              <a:rPr lang="en-US" altLang="ko-KR" sz="1400" dirty="0" smtClean="0">
                <a:solidFill>
                  <a:schemeClr val="tx1"/>
                </a:solidFill>
              </a:rPr>
              <a:t>&lt;/title&gt;&lt;/head&gt;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&lt;body&gt;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로그아웃하였습니다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&lt;/body&gt;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09 </a:t>
            </a:r>
            <a:r>
              <a:rPr lang="ko-KR" altLang="en-US" dirty="0" smtClean="0"/>
              <a:t>클라이언트와의 대화 </a:t>
            </a:r>
            <a:r>
              <a:rPr lang="en-US" altLang="ko-KR" dirty="0" smtClean="0"/>
              <a:t>1 - </a:t>
            </a:r>
            <a:r>
              <a:rPr lang="ko-KR" altLang="en-US" dirty="0" smtClean="0"/>
              <a:t>쿠키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쿠키 사용하기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쿠키 처리를 위한 유틸리티 클래스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쿠키를 사용한 로그인 유지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786710" y="214290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p.51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9.1 </a:t>
            </a:r>
            <a:r>
              <a:rPr lang="ko-KR" altLang="en-US" dirty="0" smtClean="0"/>
              <a:t>쿠키 사용하기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쿠키</a:t>
            </a:r>
            <a:r>
              <a:rPr lang="en-US" altLang="ko-KR" sz="2000" dirty="0" smtClean="0"/>
              <a:t>(cookie)</a:t>
            </a:r>
            <a:r>
              <a:rPr lang="ko-KR" altLang="en-US" sz="2000" dirty="0" smtClean="0"/>
              <a:t>는 웹 브라우저가 보관하고 있는 데이터로서 웹 서버에 요청을 보낼 때 함께 전송된다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쿠키는 웹 서버와 웹 브라우저 양쪽에서 생성할 수 있으며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웹 서버는 웹 브라우저가 전송한 쿠키를 사용하여 필요한 데이터를 읽어올 수 있다</a:t>
            </a:r>
            <a:r>
              <a:rPr lang="en-US" altLang="ko-KR" sz="20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웹 서버와 웹 브라우저는 쿠키를 사용해서 서로 필요한 값을 공유하게 되며 상태를 유지할 수 있다</a:t>
            </a:r>
            <a:r>
              <a:rPr lang="en-US" altLang="ko-KR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9.1 </a:t>
            </a:r>
            <a:r>
              <a:rPr lang="ko-KR" altLang="en-US" dirty="0" smtClean="0"/>
              <a:t>쿠키 사용하기</a:t>
            </a:r>
            <a:r>
              <a:rPr lang="en-US" altLang="ko-KR" dirty="0" smtClean="0"/>
              <a:t>-</a:t>
            </a:r>
            <a:r>
              <a:rPr lang="ko-KR" altLang="en-US" dirty="0" smtClean="0"/>
              <a:t>쿠키 동작 방식</a:t>
            </a:r>
            <a:endParaRPr lang="en-US" altLang="ko-KR" dirty="0" smtClean="0"/>
          </a:p>
        </p:txBody>
      </p:sp>
      <p:grpSp>
        <p:nvGrpSpPr>
          <p:cNvPr id="38" name="그룹 37"/>
          <p:cNvGrpSpPr/>
          <p:nvPr/>
        </p:nvGrpSpPr>
        <p:grpSpPr>
          <a:xfrm>
            <a:off x="428596" y="1214422"/>
            <a:ext cx="8143932" cy="5214974"/>
            <a:chOff x="428596" y="1214422"/>
            <a:chExt cx="8143932" cy="5214974"/>
          </a:xfrm>
        </p:grpSpPr>
        <p:sp>
          <p:nvSpPr>
            <p:cNvPr id="37" name="직사각형 36"/>
            <p:cNvSpPr/>
            <p:nvPr/>
          </p:nvSpPr>
          <p:spPr>
            <a:xfrm>
              <a:off x="428596" y="1214422"/>
              <a:ext cx="8143932" cy="5214974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28860" y="1357298"/>
              <a:ext cx="1428760" cy="714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6357950" y="1357298"/>
              <a:ext cx="1428760" cy="85725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웹 서버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414792" y="2143116"/>
              <a:ext cx="1428760" cy="500066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쿠키 저장소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3857620" y="1571612"/>
              <a:ext cx="250033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flipH="1">
              <a:off x="3857620" y="1927214"/>
              <a:ext cx="250033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000496" y="1285860"/>
              <a:ext cx="51809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 smtClean="0"/>
                <a:t>요청</a:t>
              </a:r>
              <a:endParaRPr lang="ko-KR" altLang="en-US" sz="13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96983" y="2000240"/>
              <a:ext cx="51809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 smtClean="0"/>
                <a:t>응답</a:t>
              </a:r>
              <a:endParaRPr lang="ko-KR" altLang="en-US" sz="1300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4643438" y="1801092"/>
              <a:ext cx="500066" cy="5000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쿠키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8662" y="1406711"/>
              <a:ext cx="11140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1. </a:t>
              </a:r>
              <a:r>
                <a:rPr lang="ko-KR" altLang="en-US" sz="1400" dirty="0" smtClean="0"/>
                <a:t>쿠키 생성</a:t>
              </a:r>
              <a:endParaRPr lang="ko-KR" altLang="en-US" sz="1400" dirty="0"/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28860" y="2786058"/>
              <a:ext cx="1428760" cy="714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" name="모서리가 둥근 직사각형 17"/>
            <p:cNvSpPr/>
            <p:nvPr/>
          </p:nvSpPr>
          <p:spPr>
            <a:xfrm>
              <a:off x="6357950" y="2786058"/>
              <a:ext cx="1428760" cy="85725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웹 서버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414792" y="3571876"/>
              <a:ext cx="1428760" cy="928694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쿠키 저장소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28662" y="2835471"/>
              <a:ext cx="11140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2. </a:t>
              </a:r>
              <a:r>
                <a:rPr lang="ko-KR" altLang="en-US" sz="1400" dirty="0" smtClean="0"/>
                <a:t>쿠키 저장</a:t>
              </a:r>
              <a:endParaRPr lang="ko-KR" altLang="en-US" sz="1400" dirty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2857488" y="3957202"/>
              <a:ext cx="500066" cy="5000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쿠키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28860" y="4643446"/>
              <a:ext cx="1428760" cy="714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8" name="모서리가 둥근 직사각형 27"/>
            <p:cNvSpPr/>
            <p:nvPr/>
          </p:nvSpPr>
          <p:spPr>
            <a:xfrm>
              <a:off x="6357950" y="4643446"/>
              <a:ext cx="1428760" cy="85725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웹 서버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414792" y="5429264"/>
              <a:ext cx="1428760" cy="928694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쿠키 저장소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>
              <a:off x="3857620" y="4857760"/>
              <a:ext cx="250033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000496" y="4572008"/>
              <a:ext cx="51809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 smtClean="0"/>
                <a:t>요청</a:t>
              </a:r>
              <a:endParaRPr lang="ko-KR" altLang="en-US" sz="1300" dirty="0"/>
            </a:p>
          </p:txBody>
        </p:sp>
        <p:sp>
          <p:nvSpPr>
            <p:cNvPr id="34" name="타원 33"/>
            <p:cNvSpPr/>
            <p:nvPr/>
          </p:nvSpPr>
          <p:spPr>
            <a:xfrm>
              <a:off x="4643438" y="4487600"/>
              <a:ext cx="500066" cy="5000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쿠키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28662" y="4692859"/>
              <a:ext cx="11140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3. </a:t>
              </a:r>
              <a:r>
                <a:rPr lang="ko-KR" altLang="en-US" sz="1400" dirty="0" smtClean="0"/>
                <a:t>쿠키 전송</a:t>
              </a:r>
              <a:endParaRPr lang="ko-KR" altLang="en-US" sz="1400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2857488" y="5814590"/>
              <a:ext cx="500066" cy="5000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쿠키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786710" y="214290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p.51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9.1 </a:t>
            </a:r>
            <a:r>
              <a:rPr lang="ko-KR" altLang="en-US" dirty="0" smtClean="0"/>
              <a:t>쿠키 사용하기</a:t>
            </a:r>
            <a:r>
              <a:rPr lang="en-US" altLang="ko-KR" dirty="0" smtClean="0"/>
              <a:t>-</a:t>
            </a:r>
            <a:r>
              <a:rPr lang="ko-KR" altLang="en-US" dirty="0" smtClean="0"/>
              <a:t>쿠키 동작 방식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쿠키 생성 단계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1700" dirty="0" smtClean="0"/>
              <a:t>쿠키를 사용하기 위해서는 먼저 쿠키를 생성해야 한다</a:t>
            </a:r>
            <a:r>
              <a:rPr lang="en-US" altLang="ko-KR" sz="1700" dirty="0" smtClean="0"/>
              <a:t>. JSP </a:t>
            </a:r>
            <a:r>
              <a:rPr lang="ko-KR" altLang="en-US" sz="1700" dirty="0" smtClean="0"/>
              <a:t>프로그래밍에서 쿠키는 주로 웹 서버 측에서 생성한다</a:t>
            </a:r>
            <a:r>
              <a:rPr lang="en-US" altLang="ko-KR" sz="1700" dirty="0" smtClean="0"/>
              <a:t>. </a:t>
            </a:r>
            <a:r>
              <a:rPr lang="ko-KR" altLang="en-US" sz="1700" dirty="0" smtClean="0"/>
              <a:t>생성된 쿠키는 응답 데이터에 함께 저장되어 전송된다</a:t>
            </a:r>
            <a:r>
              <a:rPr lang="en-US" altLang="ko-KR" sz="17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쿠키 저장 단계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1700" dirty="0" smtClean="0"/>
              <a:t>웹 브라우저는 응답 데이터에 포함된 쿠키를 쿠키 저장소에 보관한다</a:t>
            </a:r>
            <a:r>
              <a:rPr lang="en-US" altLang="ko-KR" sz="1700" dirty="0" smtClean="0"/>
              <a:t>. </a:t>
            </a:r>
            <a:r>
              <a:rPr lang="ko-KR" altLang="en-US" sz="1700" dirty="0" smtClean="0"/>
              <a:t>쿠키의 종류에 따라 메모리나 파일로 저장된다</a:t>
            </a:r>
            <a:r>
              <a:rPr lang="en-US" altLang="ko-KR" sz="17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쿠키 전송 단계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1700" dirty="0" smtClean="0"/>
              <a:t>웹 브라우저는 한번 저장된 쿠키를 매번 요청이 있을 때마다 웹 서버에 전송한다</a:t>
            </a:r>
            <a:r>
              <a:rPr lang="en-US" altLang="ko-KR" sz="1700" dirty="0" smtClean="0"/>
              <a:t>. </a:t>
            </a:r>
            <a:r>
              <a:rPr lang="ko-KR" altLang="en-US" sz="1700" dirty="0" smtClean="0"/>
              <a:t>웹 서버는 웹 브라우저가 전송한 쿠키를 사용해서 필요한 작업을 수행할 수 있다</a:t>
            </a:r>
            <a:r>
              <a:rPr lang="en-US" altLang="ko-KR" sz="17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700" dirty="0" smtClean="0"/>
              <a:t>* </a:t>
            </a:r>
            <a:r>
              <a:rPr lang="ko-KR" altLang="en-US" sz="1700" dirty="0" smtClean="0"/>
              <a:t>웹 브라우저에 쿠키가 저장되면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웹 브라우저는 쿠키가 삭제되기 전까지 웹 서버에 쿠키를 전송한다</a:t>
            </a:r>
            <a:r>
              <a:rPr lang="en-US" altLang="ko-KR" sz="1700" dirty="0" smtClean="0"/>
              <a:t>. </a:t>
            </a:r>
            <a:r>
              <a:rPr lang="ko-KR" altLang="en-US" sz="1700" dirty="0" smtClean="0"/>
              <a:t>지속적으로 유지해야 하는 정보는 쿠키를 사용할 수 있다</a:t>
            </a:r>
            <a:r>
              <a:rPr lang="en-US" altLang="ko-KR" sz="17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86710" y="214290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p.51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9.1.1 </a:t>
            </a:r>
            <a:r>
              <a:rPr lang="ko-KR" altLang="en-US" dirty="0" smtClean="0"/>
              <a:t>쿠키의 구성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쿠키의 구성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쿠키의 네임 규약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1700" dirty="0" smtClean="0"/>
              <a:t>쿠키의 이름은 아스키 코드의 알파벳과 숫자만을 포함할 수 있다</a:t>
            </a:r>
            <a:r>
              <a:rPr lang="en-US" altLang="ko-KR" sz="17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700" dirty="0" smtClean="0"/>
              <a:t>콤마</a:t>
            </a:r>
            <a:r>
              <a:rPr lang="en-US" altLang="ko-KR" sz="1700" dirty="0" smtClean="0"/>
              <a:t>(,), </a:t>
            </a:r>
            <a:r>
              <a:rPr lang="ko-KR" altLang="en-US" sz="1700" dirty="0" smtClean="0"/>
              <a:t>세미콜론</a:t>
            </a:r>
            <a:r>
              <a:rPr lang="en-US" altLang="ko-KR" sz="1700" dirty="0" smtClean="0"/>
              <a:t>(;), </a:t>
            </a:r>
            <a:r>
              <a:rPr lang="ko-KR" altLang="en-US" sz="1700" dirty="0" smtClean="0"/>
              <a:t>공백</a:t>
            </a:r>
            <a:r>
              <a:rPr lang="en-US" altLang="ko-KR" sz="1700" dirty="0" smtClean="0"/>
              <a:t>(‘ ‘) </a:t>
            </a:r>
            <a:r>
              <a:rPr lang="ko-KR" altLang="en-US" sz="1700" dirty="0" smtClean="0"/>
              <a:t>등의 문자는 포함할 수 없다</a:t>
            </a:r>
            <a:r>
              <a:rPr lang="en-US" altLang="ko-KR" sz="17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700" dirty="0" smtClean="0"/>
              <a:t>‘$’</a:t>
            </a:r>
            <a:r>
              <a:rPr lang="ko-KR" altLang="en-US" sz="1700" dirty="0" smtClean="0"/>
              <a:t>로 시작할 수 없다</a:t>
            </a:r>
            <a:r>
              <a:rPr lang="en-US" altLang="ko-KR" sz="1700" dirty="0" smtClean="0"/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28596" y="1785926"/>
          <a:ext cx="8143932" cy="24110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8826"/>
                <a:gridCol w="6215106"/>
              </a:tblGrid>
              <a:tr h="388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항 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   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8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각각의 쿠키를 구별하는데 사용되는 이름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88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값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쿠키의 이름과 관련된 값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88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유효시간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쿠키의 유지 시간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290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도메인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쿠키를 전송할 도메인</a:t>
                      </a:r>
                    </a:p>
                  </a:txBody>
                  <a:tcPr anchor="ctr"/>
                </a:tc>
              </a:tr>
              <a:tr h="4290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경로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쿠키를 전송할 요청 경로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86710" y="214290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p.51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9.1.2 </a:t>
            </a:r>
            <a:r>
              <a:rPr lang="ko-KR" altLang="en-US" dirty="0" smtClean="0"/>
              <a:t>쿠키 생성하기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20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642910" y="1714488"/>
            <a:ext cx="7858180" cy="40005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&lt;%@ page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contentType</a:t>
            </a:r>
            <a:r>
              <a:rPr lang="en-US" altLang="ko-KR" sz="1400" dirty="0" smtClean="0">
                <a:solidFill>
                  <a:schemeClr val="tx1"/>
                </a:solidFill>
              </a:rPr>
              <a:t>="text/html;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charset</a:t>
            </a:r>
            <a:r>
              <a:rPr lang="en-US" altLang="ko-KR" sz="1400" dirty="0" smtClean="0">
                <a:solidFill>
                  <a:schemeClr val="tx1"/>
                </a:solidFill>
              </a:rPr>
              <a:t>=utf-8"  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&lt;%@ page import="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java.net.URLEncoder</a:t>
            </a:r>
            <a:r>
              <a:rPr lang="en-US" altLang="ko-KR" sz="1400" dirty="0" smtClean="0">
                <a:solidFill>
                  <a:schemeClr val="tx1"/>
                </a:solidFill>
              </a:rPr>
              <a:t>" 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&lt;%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	// </a:t>
            </a:r>
            <a:r>
              <a:rPr lang="ko-KR" altLang="en-US" sz="1400" dirty="0" smtClean="0">
                <a:solidFill>
                  <a:schemeClr val="tx1"/>
                </a:solidFill>
              </a:rPr>
              <a:t>쿠키 객체 생성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Cookie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cookie</a:t>
            </a:r>
            <a:r>
              <a:rPr lang="en-US" altLang="ko-KR" sz="1400" dirty="0" smtClean="0">
                <a:solidFill>
                  <a:schemeClr val="tx1"/>
                </a:solidFill>
              </a:rPr>
              <a:t> = new Cookie("name",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URLEncoder.encode</a:t>
            </a:r>
            <a:r>
              <a:rPr lang="en-US" altLang="ko-KR" sz="1400" dirty="0" smtClean="0">
                <a:solidFill>
                  <a:schemeClr val="tx1"/>
                </a:solidFill>
              </a:rPr>
              <a:t>("</a:t>
            </a:r>
            <a:r>
              <a:rPr lang="ko-KR" altLang="en-US" sz="1400" dirty="0" smtClean="0">
                <a:solidFill>
                  <a:schemeClr val="tx1"/>
                </a:solidFill>
              </a:rPr>
              <a:t>이산</a:t>
            </a:r>
            <a:r>
              <a:rPr lang="en-US" altLang="ko-KR" sz="1400" dirty="0" smtClean="0">
                <a:solidFill>
                  <a:schemeClr val="tx1"/>
                </a:solidFill>
              </a:rPr>
              <a:t>", "utf-8"));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	// </a:t>
            </a:r>
            <a:r>
              <a:rPr lang="ko-KR" altLang="en-US" sz="1400" dirty="0" smtClean="0">
                <a:solidFill>
                  <a:schemeClr val="tx1"/>
                </a:solidFill>
              </a:rPr>
              <a:t>응답 객체에 쿠키추가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	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response.addCookie</a:t>
            </a:r>
            <a:r>
              <a:rPr lang="en-US" altLang="ko-KR" sz="1400" dirty="0" smtClean="0">
                <a:solidFill>
                  <a:schemeClr val="tx1"/>
                </a:solidFill>
              </a:rPr>
              <a:t>(cookie);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&lt;head&gt;&lt;title&gt;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쿠키 생성 </a:t>
            </a:r>
            <a:r>
              <a:rPr lang="en-US" altLang="ko-KR" sz="1400" dirty="0" smtClean="0">
                <a:solidFill>
                  <a:schemeClr val="tx1"/>
                </a:solidFill>
              </a:rPr>
              <a:t>&lt;/title&gt;&lt;/head&gt;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&lt;body&gt;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&lt;%=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cookie.getName</a:t>
            </a:r>
            <a:r>
              <a:rPr lang="en-US" altLang="ko-KR" sz="1400" dirty="0" smtClean="0">
                <a:solidFill>
                  <a:schemeClr val="tx1"/>
                </a:solidFill>
              </a:rPr>
              <a:t>() %&gt;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쿠키의 값 </a:t>
            </a:r>
            <a:r>
              <a:rPr lang="en-US" altLang="ko-KR" sz="1400" dirty="0" smtClean="0">
                <a:solidFill>
                  <a:schemeClr val="tx1"/>
                </a:solidFill>
              </a:rPr>
              <a:t>= "&lt;%=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cookie.getValue</a:t>
            </a:r>
            <a:r>
              <a:rPr lang="en-US" altLang="ko-KR" sz="1400" dirty="0" smtClean="0">
                <a:solidFill>
                  <a:schemeClr val="tx1"/>
                </a:solidFill>
              </a:rPr>
              <a:t>() %&gt;"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&lt;/body&gt;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86710" y="214290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p.51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9.1.2 </a:t>
            </a:r>
            <a:r>
              <a:rPr lang="ko-KR" altLang="en-US" dirty="0" smtClean="0"/>
              <a:t>쿠키 생성하기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Cookie </a:t>
            </a:r>
            <a:r>
              <a:rPr lang="ko-KR" altLang="en-US" sz="2000" dirty="0" smtClean="0"/>
              <a:t>클래스의 주요 </a:t>
            </a:r>
            <a:r>
              <a:rPr lang="ko-KR" altLang="en-US" sz="2000" dirty="0" err="1" smtClean="0"/>
              <a:t>메서드</a:t>
            </a:r>
            <a:endParaRPr lang="en-US" altLang="ko-KR" sz="2000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28596" y="1857360"/>
          <a:ext cx="8143931" cy="42862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1768"/>
                <a:gridCol w="1357322"/>
                <a:gridCol w="4214841"/>
              </a:tblGrid>
              <a:tr h="3688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메서드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리턴 타입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   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88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getName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쿠키의 이름을 구한다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688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getValue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쿠키의 값을 구한다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688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setValue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(String value)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void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쿠키의 값을 지정한다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688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setDomain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(String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pattern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void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 쿠키가 전송될 서버의 도메인을 지정한다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688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getDomain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쿠키의 도메인을 구한다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688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setPath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url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void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쿠키를 전송할 경로를 지정한다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688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getPath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쿠키의 전송 경로를 구한다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852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setMaxAge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 expire)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void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쿠키의 유효시간을 초 단위로 지정한다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음수를 입력할 경우 웹 브라우저를 닫을 때 쿠키가 함께 삭제된다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5020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getMaxAge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쿠키의 유효 시간을 구한다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86710" y="214290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p.51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9.1.3 </a:t>
            </a:r>
            <a:r>
              <a:rPr lang="ko-KR" altLang="en-US" dirty="0" smtClean="0"/>
              <a:t>쿠키 값 읽어오기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웹 브라우저는 요청 헤더에 쿠키를 저장해서 보내며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request.getCookies</a:t>
            </a:r>
            <a:r>
              <a:rPr lang="en-US" altLang="ko-KR" sz="2000" dirty="0" smtClean="0"/>
              <a:t>() </a:t>
            </a:r>
            <a:r>
              <a:rPr lang="ko-KR" altLang="en-US" sz="2000" dirty="0" err="1" smtClean="0"/>
              <a:t>메서드를</a:t>
            </a:r>
            <a:r>
              <a:rPr lang="ko-KR" altLang="en-US" sz="2000" dirty="0" smtClean="0"/>
              <a:t> 통해 읽어올 수 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42910" y="2000240"/>
            <a:ext cx="7858180" cy="42862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&lt;body&gt;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쿠키 목록</a:t>
            </a:r>
            <a:r>
              <a:rPr lang="en-US" altLang="ko-KR" sz="1400" dirty="0" smtClean="0">
                <a:solidFill>
                  <a:schemeClr val="tx1"/>
                </a:solidFill>
              </a:rPr>
              <a:t>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br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&lt;%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Cookie[] cookies 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request.getCookies</a:t>
            </a:r>
            <a:r>
              <a:rPr lang="en-US" altLang="ko-KR" sz="14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if(cookies != null &amp;&amp;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cookies.length</a:t>
            </a:r>
            <a:r>
              <a:rPr lang="en-US" altLang="ko-KR" sz="1400" dirty="0" smtClean="0">
                <a:solidFill>
                  <a:schemeClr val="tx1"/>
                </a:solidFill>
              </a:rPr>
              <a:t> &gt; 0){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    for(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 = 0;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 &lt;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cookies.length</a:t>
            </a:r>
            <a:r>
              <a:rPr lang="en-US" altLang="ko-KR" sz="1400" dirty="0" smtClean="0">
                <a:solidFill>
                  <a:schemeClr val="tx1"/>
                </a:solidFill>
              </a:rPr>
              <a:t>;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++){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        &lt;%= cookies[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].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getName</a:t>
            </a:r>
            <a:r>
              <a:rPr lang="en-US" altLang="ko-KR" sz="1400" dirty="0" smtClean="0">
                <a:solidFill>
                  <a:schemeClr val="tx1"/>
                </a:solidFill>
              </a:rPr>
              <a:t>() %&gt; =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        &lt;%=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URLDecoder.decode</a:t>
            </a:r>
            <a:r>
              <a:rPr lang="en-US" altLang="ko-KR" sz="1400" dirty="0" smtClean="0">
                <a:solidFill>
                  <a:schemeClr val="tx1"/>
                </a:solidFill>
              </a:rPr>
              <a:t>(cookies[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].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getValue</a:t>
            </a:r>
            <a:r>
              <a:rPr lang="en-US" altLang="ko-KR" sz="1400" dirty="0" smtClean="0">
                <a:solidFill>
                  <a:schemeClr val="tx1"/>
                </a:solidFill>
              </a:rPr>
              <a:t>(), "utf-8") %&gt;&lt;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br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&lt;%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}else{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    </a:t>
            </a:r>
            <a:r>
              <a:rPr lang="ko-KR" altLang="en-US" sz="1400" dirty="0" smtClean="0">
                <a:solidFill>
                  <a:schemeClr val="tx1"/>
                </a:solidFill>
              </a:rPr>
              <a:t>쿠키가 존재하지 않습니다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&lt;%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%&gt;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86710" y="214290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p.51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1768</TotalTime>
  <Words>1591</Words>
  <Application>Microsoft Office PowerPoint</Application>
  <PresentationFormat>화면 슬라이드 쇼(4:3)</PresentationFormat>
  <Paragraphs>334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원본</vt:lpstr>
      <vt:lpstr>JSP 프로그래밍</vt:lpstr>
      <vt:lpstr>09 클라이언트와의 대화 1 - 쿠키</vt:lpstr>
      <vt:lpstr>9.1 쿠키 사용하기</vt:lpstr>
      <vt:lpstr>9.1 쿠키 사용하기-쿠키 동작 방식</vt:lpstr>
      <vt:lpstr>9.1 쿠키 사용하기-쿠키 동작 방식</vt:lpstr>
      <vt:lpstr>9.1.1 쿠키의 구성</vt:lpstr>
      <vt:lpstr>9.1.2 쿠키 생성하기</vt:lpstr>
      <vt:lpstr>9.1.2 쿠키 생성하기</vt:lpstr>
      <vt:lpstr>9.1.3 쿠키 값 읽어오기</vt:lpstr>
      <vt:lpstr>9.1.4 쿠키 값 변경 및 삭제하기</vt:lpstr>
      <vt:lpstr>9.1.5 쿠키의 도메인</vt:lpstr>
      <vt:lpstr>9.1.6 쿠키의 경로</vt:lpstr>
      <vt:lpstr>9.1.7 쿠키의 유효시간</vt:lpstr>
      <vt:lpstr>9.1.8 쿠키와 헤더</vt:lpstr>
      <vt:lpstr>9.2 쿠키 처리를 위한 유틸리티 클래스</vt:lpstr>
      <vt:lpstr>9.3 쿠키를 사용한 로그인 유지</vt:lpstr>
      <vt:lpstr>9.3.1 로그인 처리</vt:lpstr>
      <vt:lpstr>9.3.2 로그인 여부 판단</vt:lpstr>
      <vt:lpstr>9.3.3 로그아웃 처리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sani</dc:creator>
  <cp:lastModifiedBy>chyHP</cp:lastModifiedBy>
  <cp:revision>252</cp:revision>
  <dcterms:created xsi:type="dcterms:W3CDTF">2010-06-02T03:36:59Z</dcterms:created>
  <dcterms:modified xsi:type="dcterms:W3CDTF">2017-08-29T08:23:20Z</dcterms:modified>
</cp:coreProperties>
</file>