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87" r:id="rId3"/>
    <p:sldId id="305" r:id="rId4"/>
    <p:sldId id="353" r:id="rId5"/>
    <p:sldId id="354" r:id="rId6"/>
    <p:sldId id="355" r:id="rId7"/>
    <p:sldId id="356" r:id="rId8"/>
    <p:sldId id="357" r:id="rId9"/>
    <p:sldId id="358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57" autoAdjust="0"/>
    <p:restoredTop sz="94660"/>
  </p:normalViewPr>
  <p:slideViewPr>
    <p:cSldViewPr>
      <p:cViewPr varScale="1">
        <p:scale>
          <a:sx n="82" d="100"/>
          <a:sy n="82" d="100"/>
        </p:scale>
        <p:origin x="-1325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E467F-8348-4172-ACAB-98BA03B1BF99}" type="datetimeFigureOut">
              <a:rPr lang="ko-KR" altLang="en-US" smtClean="0"/>
              <a:pPr/>
              <a:t>2012-04-09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4747C-869A-4B32-88C5-203E6E7749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B40E6E-1362-4CE3-B6B2-51F3EE8DAD4A}" type="datetimeFigureOut">
              <a:rPr lang="ko-KR" altLang="en-US" smtClean="0"/>
              <a:pPr/>
              <a:t>2012-04-09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2012-04-09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2012-04-09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2012-04-09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2012-04-09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2012-04-09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2012-04-09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2012-04-09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2012-04-09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2012-04-09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2012-04-09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B40E6E-1362-4CE3-B6B2-51F3EE8DAD4A}" type="datetimeFigureOut">
              <a:rPr lang="ko-KR" altLang="en-US" smtClean="0"/>
              <a:pPr/>
              <a:t>2012-04-09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JSP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재</a:t>
            </a:r>
            <a:r>
              <a:rPr lang="en-US" altLang="ko-KR" dirty="0" smtClean="0"/>
              <a:t>)</a:t>
            </a:r>
            <a:r>
              <a:rPr lang="ko-KR" altLang="en-US" dirty="0" smtClean="0"/>
              <a:t>대덕인재개발원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11 &lt;</a:t>
            </a:r>
            <a:r>
              <a:rPr lang="en-US" altLang="ko-KR" sz="2800" dirty="0" err="1" smtClean="0"/>
              <a:t>jsp:useBean</a:t>
            </a:r>
            <a:r>
              <a:rPr lang="en-US" altLang="ko-KR" sz="2800" dirty="0" smtClean="0"/>
              <a:t>&gt;</a:t>
            </a:r>
            <a:r>
              <a:rPr lang="ko-KR" altLang="en-US" sz="2800" dirty="0" smtClean="0"/>
              <a:t>액션 태그를 이용한 객체 사용</a:t>
            </a:r>
            <a:endParaRPr lang="ko-KR" altLang="en-US" sz="2800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1. </a:t>
            </a:r>
            <a:r>
              <a:rPr lang="ko-KR" altLang="en-US" sz="2000" dirty="0" err="1" smtClean="0"/>
              <a:t>자바빈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JavaBean</a:t>
            </a:r>
            <a:r>
              <a:rPr lang="en-US" altLang="ko-KR" sz="20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2. </a:t>
            </a:r>
            <a:r>
              <a:rPr lang="ko-KR" altLang="en-US" sz="2000" dirty="0" smtClean="0"/>
              <a:t>예제에서 사용할 </a:t>
            </a:r>
            <a:r>
              <a:rPr lang="ko-KR" altLang="en-US" sz="2000" dirty="0" err="1" smtClean="0"/>
              <a:t>자바빈</a:t>
            </a:r>
            <a:r>
              <a:rPr lang="ko-KR" altLang="en-US" sz="2000" dirty="0" smtClean="0"/>
              <a:t> 클래스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3. &lt;</a:t>
            </a:r>
            <a:r>
              <a:rPr lang="en-US" altLang="ko-KR" sz="2000" dirty="0" err="1" smtClean="0"/>
              <a:t>jsp:useBean</a:t>
            </a:r>
            <a:r>
              <a:rPr lang="en-US" altLang="ko-KR" sz="2000" dirty="0" smtClean="0"/>
              <a:t>&gt; </a:t>
            </a:r>
            <a:r>
              <a:rPr lang="ko-KR" altLang="en-US" sz="2000" dirty="0" smtClean="0"/>
              <a:t>태그를 이용한 자바 객체 사용</a:t>
            </a:r>
            <a:endParaRPr lang="en-US" altLang="ko-KR" sz="20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11.1</a:t>
            </a:r>
            <a:r>
              <a:rPr lang="ko-KR" altLang="en-US" dirty="0" err="1" smtClean="0"/>
              <a:t>자바빈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JavaBean</a:t>
            </a:r>
            <a:r>
              <a:rPr lang="en-US" altLang="ko-KR" dirty="0" smtClean="0"/>
              <a:t>)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err="1" smtClean="0">
                <a:latin typeface="+mn-ea"/>
              </a:rPr>
              <a:t>자바빈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en-US" altLang="ko-KR" sz="1600" dirty="0" err="1" smtClean="0">
                <a:latin typeface="+mn-ea"/>
              </a:rPr>
              <a:t>JavaBean</a:t>
            </a:r>
            <a:r>
              <a:rPr lang="en-US" altLang="ko-KR" sz="1600" dirty="0" smtClean="0">
                <a:latin typeface="+mn-ea"/>
              </a:rPr>
              <a:t>)</a:t>
            </a:r>
            <a:r>
              <a:rPr lang="ko-KR" altLang="en-US" sz="1600" dirty="0" smtClean="0">
                <a:latin typeface="+mn-ea"/>
              </a:rPr>
              <a:t>은 데이터를 표현하는 것을 목적으로 하는 자바 클래스이다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err="1" smtClean="0">
                <a:latin typeface="+mn-ea"/>
              </a:rPr>
              <a:t>자바빈은</a:t>
            </a:r>
            <a:r>
              <a:rPr lang="ko-KR" altLang="en-US" sz="1600" dirty="0" smtClean="0">
                <a:latin typeface="+mn-ea"/>
              </a:rPr>
              <a:t> </a:t>
            </a:r>
            <a:r>
              <a:rPr lang="ko-KR" altLang="en-US" sz="1600" dirty="0" err="1" smtClean="0">
                <a:latin typeface="+mn-ea"/>
              </a:rPr>
              <a:t>프로퍼티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지속성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이벤트 등 다양한 특징을 갖는데</a:t>
            </a:r>
            <a:r>
              <a:rPr lang="en-US" altLang="ko-KR" sz="1600" dirty="0" smtClean="0">
                <a:latin typeface="+mn-ea"/>
              </a:rPr>
              <a:t>, JSP </a:t>
            </a:r>
            <a:r>
              <a:rPr lang="ko-KR" altLang="en-US" sz="1600" dirty="0" smtClean="0">
                <a:latin typeface="+mn-ea"/>
              </a:rPr>
              <a:t>에서는 이 중에서 프로퍼티가 가장 많이 사용된다</a:t>
            </a:r>
            <a:r>
              <a:rPr lang="en-US" altLang="ko-KR" sz="1600" dirty="0" smtClean="0">
                <a:latin typeface="+mn-ea"/>
              </a:rPr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42910" y="2571744"/>
            <a:ext cx="7858180" cy="371477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public class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BeanClass</a:t>
            </a:r>
            <a:r>
              <a:rPr lang="en-US" altLang="ko-KR" sz="1200" dirty="0" smtClean="0">
                <a:solidFill>
                  <a:schemeClr val="tx1"/>
                </a:solidFill>
              </a:rPr>
              <a:t> implements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java.io.Serializable</a:t>
            </a:r>
            <a:r>
              <a:rPr lang="en-US" altLang="ko-KR" sz="12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	/* </a:t>
            </a:r>
            <a:r>
              <a:rPr lang="ko-KR" altLang="en-US" sz="1200" dirty="0" smtClean="0">
                <a:solidFill>
                  <a:schemeClr val="tx1"/>
                </a:solidFill>
              </a:rPr>
              <a:t>값을 저장하는 필드 *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	private String value;</a:t>
            </a: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	/*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BeanClass</a:t>
            </a:r>
            <a:r>
              <a:rPr lang="ko-KR" altLang="en-US" sz="1200" dirty="0" smtClean="0">
                <a:solidFill>
                  <a:schemeClr val="tx1"/>
                </a:solidFill>
              </a:rPr>
              <a:t>의 기본 생성자 *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	public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BeanClass</a:t>
            </a:r>
            <a:r>
              <a:rPr lang="en-US" altLang="ko-KR" sz="1200" dirty="0" smtClean="0">
                <a:solidFill>
                  <a:schemeClr val="tx1"/>
                </a:solidFill>
              </a:rPr>
              <a:t>(){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	}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	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	/* </a:t>
            </a:r>
            <a:r>
              <a:rPr lang="ko-KR" altLang="en-US" sz="1200" dirty="0" smtClean="0">
                <a:solidFill>
                  <a:schemeClr val="tx1"/>
                </a:solidFill>
              </a:rPr>
              <a:t>필드의 값을 읽어오는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메서드</a:t>
            </a:r>
            <a:r>
              <a:rPr lang="ko-KR" altLang="en-US" sz="1200" dirty="0" smtClean="0">
                <a:solidFill>
                  <a:schemeClr val="tx1"/>
                </a:solidFill>
              </a:rPr>
              <a:t> *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	public String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getValue</a:t>
            </a:r>
            <a:r>
              <a:rPr lang="en-US" altLang="ko-KR" sz="1200" dirty="0" smtClean="0">
                <a:solidFill>
                  <a:schemeClr val="tx1"/>
                </a:solidFill>
              </a:rPr>
              <a:t>(){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		return value;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	}</a:t>
            </a: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	/* </a:t>
            </a:r>
            <a:r>
              <a:rPr lang="ko-KR" altLang="en-US" sz="1200" dirty="0" smtClean="0">
                <a:solidFill>
                  <a:schemeClr val="tx1"/>
                </a:solidFill>
              </a:rPr>
              <a:t>필드의 값을 변경하는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메서드</a:t>
            </a:r>
            <a:r>
              <a:rPr lang="ko-KR" altLang="en-US" sz="1200" dirty="0" smtClean="0">
                <a:solidFill>
                  <a:schemeClr val="tx1"/>
                </a:solidFill>
              </a:rPr>
              <a:t> *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	public void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setValue</a:t>
            </a:r>
            <a:r>
              <a:rPr lang="en-US" altLang="ko-KR" sz="1200" dirty="0" smtClean="0">
                <a:solidFill>
                  <a:schemeClr val="tx1"/>
                </a:solidFill>
              </a:rPr>
              <a:t>(String value){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		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this.value</a:t>
            </a:r>
            <a:r>
              <a:rPr lang="en-US" altLang="ko-KR" sz="1200" dirty="0" smtClean="0">
                <a:solidFill>
                  <a:schemeClr val="tx1"/>
                </a:solidFill>
              </a:rPr>
              <a:t> = value;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	}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600" dirty="0" smtClean="0"/>
              <a:t>11.3 &lt;</a:t>
            </a:r>
            <a:r>
              <a:rPr lang="en-US" altLang="ko-KR" sz="2600" dirty="0" err="1" smtClean="0"/>
              <a:t>jsp:useBean</a:t>
            </a:r>
            <a:r>
              <a:rPr lang="en-US" altLang="ko-KR" sz="2600" dirty="0" smtClean="0"/>
              <a:t>&gt; </a:t>
            </a:r>
            <a:r>
              <a:rPr lang="ko-KR" altLang="en-US" sz="2600" dirty="0" smtClean="0"/>
              <a:t>태그를 이용한 자바 객체 사용</a:t>
            </a:r>
            <a:endParaRPr lang="en-US" altLang="ko-KR" sz="2600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JSP </a:t>
            </a:r>
            <a:r>
              <a:rPr lang="ko-KR" altLang="en-US" sz="1700" dirty="0" smtClean="0"/>
              <a:t>규약은 </a:t>
            </a:r>
            <a:r>
              <a:rPr lang="en-US" altLang="ko-KR" sz="1700" dirty="0" smtClean="0"/>
              <a:t>JSP </a:t>
            </a:r>
            <a:r>
              <a:rPr lang="ko-KR" altLang="en-US" sz="1700" dirty="0" smtClean="0"/>
              <a:t>페이지에서 빈번히 사용되는 </a:t>
            </a:r>
            <a:r>
              <a:rPr lang="ko-KR" altLang="en-US" sz="1700" dirty="0" err="1" smtClean="0"/>
              <a:t>자바빈</a:t>
            </a:r>
            <a:r>
              <a:rPr lang="ko-KR" altLang="en-US" sz="1700" dirty="0" smtClean="0"/>
              <a:t> 객체를 위한 액션 태그를 별도로 제공하고 있으며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이들 액션 태그를 사용하면 </a:t>
            </a:r>
            <a:r>
              <a:rPr lang="ko-KR" altLang="en-US" sz="1700" dirty="0" err="1" smtClean="0"/>
              <a:t>자바빈</a:t>
            </a:r>
            <a:r>
              <a:rPr lang="ko-KR" altLang="en-US" sz="1700" dirty="0" smtClean="0"/>
              <a:t> 객체를 생성하거나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빈의 </a:t>
            </a:r>
            <a:r>
              <a:rPr lang="ko-KR" altLang="en-US" sz="1700" dirty="0" err="1" smtClean="0"/>
              <a:t>프로퍼티를</a:t>
            </a:r>
            <a:r>
              <a:rPr lang="ko-KR" altLang="en-US" sz="1700" dirty="0" smtClean="0"/>
              <a:t> 출력하거나 </a:t>
            </a:r>
            <a:r>
              <a:rPr lang="ko-KR" altLang="en-US" sz="1700" dirty="0" err="1" smtClean="0"/>
              <a:t>프로퍼티의</a:t>
            </a:r>
            <a:r>
              <a:rPr lang="ko-KR" altLang="en-US" sz="1700" dirty="0" smtClean="0"/>
              <a:t> 값을 변경할 수 있다</a:t>
            </a:r>
            <a:r>
              <a:rPr lang="en-US" altLang="ko-KR" sz="17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JSP </a:t>
            </a:r>
            <a:r>
              <a:rPr lang="ko-KR" altLang="en-US" sz="1700" dirty="0" smtClean="0"/>
              <a:t>규약이 제공하는 자빈 관련 액션 태그</a:t>
            </a:r>
            <a:endParaRPr lang="en-US" altLang="ko-KR" sz="1700" dirty="0" smtClean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&lt;</a:t>
            </a:r>
            <a:r>
              <a:rPr lang="en-US" altLang="ko-KR" sz="1700" dirty="0" err="1" smtClean="0"/>
              <a:t>jsp:useBean</a:t>
            </a:r>
            <a:r>
              <a:rPr lang="en-US" altLang="ko-KR" sz="1700" dirty="0" smtClean="0"/>
              <a:t>&gt;,  &lt;</a:t>
            </a:r>
            <a:r>
              <a:rPr lang="en-US" altLang="ko-KR" sz="1700" dirty="0" err="1" smtClean="0"/>
              <a:t>jsp:setProperty</a:t>
            </a:r>
            <a:r>
              <a:rPr lang="en-US" altLang="ko-KR" sz="1700" dirty="0" smtClean="0"/>
              <a:t>&gt;,  &lt;</a:t>
            </a:r>
            <a:r>
              <a:rPr lang="en-US" altLang="ko-KR" sz="1700" dirty="0" err="1" smtClean="0"/>
              <a:t>jsp:getProperty</a:t>
            </a:r>
            <a:r>
              <a:rPr lang="en-US" altLang="ko-KR" sz="1700" dirty="0" smtClean="0"/>
              <a:t>&gt;</a:t>
            </a:r>
          </a:p>
          <a:p>
            <a:pPr>
              <a:lnSpc>
                <a:spcPct val="150000"/>
              </a:lnSpc>
              <a:buNone/>
            </a:pPr>
            <a:endParaRPr lang="en-US" altLang="ko-KR" sz="17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300" dirty="0" smtClean="0"/>
              <a:t>11.3.1 &lt;</a:t>
            </a:r>
            <a:r>
              <a:rPr lang="en-US" altLang="ko-KR" sz="2300" dirty="0" err="1" smtClean="0"/>
              <a:t>jsp:useBean</a:t>
            </a:r>
            <a:r>
              <a:rPr lang="en-US" altLang="ko-KR" sz="2300" dirty="0" smtClean="0"/>
              <a:t>&gt; </a:t>
            </a:r>
            <a:r>
              <a:rPr lang="ko-KR" altLang="en-US" sz="2300" dirty="0" smtClean="0"/>
              <a:t>액션 태그를 사용하여 객체 생성하기</a:t>
            </a:r>
            <a:endParaRPr lang="en-US" altLang="ko-KR" sz="2300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 smtClean="0"/>
              <a:t>&lt;</a:t>
            </a:r>
            <a:r>
              <a:rPr lang="en-US" altLang="ko-KR" sz="1800" dirty="0" err="1" smtClean="0"/>
              <a:t>jsp:useBean</a:t>
            </a:r>
            <a:r>
              <a:rPr lang="en-US" altLang="ko-KR" sz="1800" dirty="0" smtClean="0"/>
              <a:t>&gt; </a:t>
            </a:r>
            <a:r>
              <a:rPr lang="ko-KR" altLang="en-US" sz="1800" dirty="0" smtClean="0"/>
              <a:t>액션 태그는 </a:t>
            </a:r>
            <a:r>
              <a:rPr lang="en-US" altLang="ko-KR" sz="1800" dirty="0" smtClean="0"/>
              <a:t>JSP</a:t>
            </a:r>
            <a:r>
              <a:rPr lang="ko-KR" altLang="en-US" sz="1800" dirty="0" smtClean="0"/>
              <a:t>페이지에서 사용할 </a:t>
            </a:r>
            <a:r>
              <a:rPr lang="ko-KR" altLang="en-US" sz="1800" dirty="0" err="1" smtClean="0"/>
              <a:t>자바빈</a:t>
            </a:r>
            <a:r>
              <a:rPr lang="ko-KR" altLang="en-US" sz="1800" dirty="0" smtClean="0"/>
              <a:t> 객체를 지정해 주는 기능을 한다</a:t>
            </a:r>
            <a:r>
              <a:rPr lang="en-US" altLang="ko-KR" sz="1800" dirty="0" smtClean="0"/>
              <a:t>.</a:t>
            </a:r>
            <a:endParaRPr lang="en-US" altLang="ko-KR" sz="17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642910" y="2143116"/>
            <a:ext cx="7858180" cy="5715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&lt;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jsp:useBean</a:t>
            </a:r>
            <a:r>
              <a:rPr lang="en-US" altLang="ko-KR" sz="1400" dirty="0" smtClean="0">
                <a:solidFill>
                  <a:schemeClr val="tx1"/>
                </a:solidFill>
              </a:rPr>
              <a:t> id=“[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빈이름</a:t>
            </a:r>
            <a:r>
              <a:rPr lang="en-US" altLang="ko-KR" sz="1400" dirty="0" smtClean="0">
                <a:solidFill>
                  <a:schemeClr val="tx1"/>
                </a:solidFill>
              </a:rPr>
              <a:t>]” class=“[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자바빈클래스이름</a:t>
            </a:r>
            <a:r>
              <a:rPr lang="en-US" altLang="ko-KR" sz="1400" dirty="0" smtClean="0">
                <a:solidFill>
                  <a:schemeClr val="tx1"/>
                </a:solidFill>
              </a:rPr>
              <a:t>]” scope=“[</a:t>
            </a:r>
            <a:r>
              <a:rPr lang="ko-KR" altLang="en-US" sz="1400" dirty="0" smtClean="0">
                <a:solidFill>
                  <a:schemeClr val="tx1"/>
                </a:solidFill>
              </a:rPr>
              <a:t>범위</a:t>
            </a:r>
            <a:r>
              <a:rPr lang="en-US" altLang="ko-KR" sz="1400" dirty="0" smtClean="0">
                <a:solidFill>
                  <a:schemeClr val="tx1"/>
                </a:solidFill>
              </a:rPr>
              <a:t>]” /&gt;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428596" y="2928934"/>
          <a:ext cx="8143932" cy="17145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8826"/>
                <a:gridCol w="6215106"/>
              </a:tblGrid>
              <a:tr h="3442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속  성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설   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0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JSP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페이지에서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자바빈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객체에 접근할 때 사용할 이름을 명시한다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10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class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패키지 이름을 포함한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자바빈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클래스의 완전한 이름을 입력한다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484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scope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자바빈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객체가 저장될 영역을 지정한다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 page, request, session, application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중 하나를 값으로 갖는다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기본값은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page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이다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642910" y="4857760"/>
            <a:ext cx="7858180" cy="5715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&lt;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jsp:useBean</a:t>
            </a:r>
            <a:r>
              <a:rPr lang="en-US" altLang="ko-KR" sz="1400" dirty="0" smtClean="0">
                <a:solidFill>
                  <a:schemeClr val="tx1"/>
                </a:solidFill>
              </a:rPr>
              <a:t> id=“member” class=“chap11.member.MemberBean” scope=“request” /&gt;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42910" y="5500702"/>
            <a:ext cx="7858180" cy="71438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</a:rPr>
              <a:t>MemberBean</a:t>
            </a:r>
            <a:r>
              <a:rPr lang="en-US" altLang="ko-KR" sz="1400" dirty="0" smtClean="0">
                <a:solidFill>
                  <a:schemeClr val="tx1"/>
                </a:solidFill>
              </a:rPr>
              <a:t> member = new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MemberBean</a:t>
            </a:r>
            <a:r>
              <a:rPr lang="en-US" altLang="ko-KR" sz="1400" dirty="0" smtClean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sz="1400" dirty="0" err="1" smtClean="0">
                <a:solidFill>
                  <a:schemeClr val="tx1"/>
                </a:solidFill>
              </a:rPr>
              <a:t>request.setAttribute</a:t>
            </a:r>
            <a:r>
              <a:rPr lang="en-US" altLang="ko-KR" sz="1400" dirty="0" smtClean="0">
                <a:solidFill>
                  <a:schemeClr val="tx1"/>
                </a:solidFill>
              </a:rPr>
              <a:t>(“member”, member);</a:t>
            </a:r>
          </a:p>
        </p:txBody>
      </p:sp>
      <p:sp>
        <p:nvSpPr>
          <p:cNvPr id="10" name="등호 9"/>
          <p:cNvSpPr/>
          <p:nvPr/>
        </p:nvSpPr>
        <p:spPr>
          <a:xfrm rot="16200000" flipV="1">
            <a:off x="4000496" y="5286388"/>
            <a:ext cx="571504" cy="428628"/>
          </a:xfrm>
          <a:prstGeom prst="mathEqual">
            <a:avLst/>
          </a:prstGeom>
          <a:solidFill>
            <a:schemeClr val="accent4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300" dirty="0" smtClean="0"/>
              <a:t>11.3.1 &lt;</a:t>
            </a:r>
            <a:r>
              <a:rPr lang="en-US" altLang="ko-KR" sz="2300" dirty="0" err="1" smtClean="0"/>
              <a:t>jsp:useBean</a:t>
            </a:r>
            <a:r>
              <a:rPr lang="en-US" altLang="ko-KR" sz="2300" dirty="0" smtClean="0"/>
              <a:t>&gt; </a:t>
            </a:r>
            <a:r>
              <a:rPr lang="ko-KR" altLang="en-US" sz="2300" dirty="0" smtClean="0"/>
              <a:t>액션 태그를 사용하여 객체 생성하기</a:t>
            </a:r>
            <a:endParaRPr lang="en-US" altLang="ko-KR" sz="2300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dirty="0" smtClean="0"/>
              <a:t>&lt;</a:t>
            </a:r>
            <a:r>
              <a:rPr lang="en-US" altLang="ko-KR" sz="1600" dirty="0" err="1" smtClean="0"/>
              <a:t>jsp:useBean</a:t>
            </a:r>
            <a:r>
              <a:rPr lang="en-US" altLang="ko-KR" sz="1600" dirty="0" smtClean="0"/>
              <a:t>&gt; </a:t>
            </a:r>
            <a:r>
              <a:rPr lang="ko-KR" altLang="en-US" sz="1600" dirty="0" smtClean="0"/>
              <a:t>액션 태그는 지정한 영역에 이미 </a:t>
            </a:r>
            <a:r>
              <a:rPr lang="en-US" altLang="ko-KR" sz="1600" dirty="0" smtClean="0"/>
              <a:t>id </a:t>
            </a:r>
            <a:r>
              <a:rPr lang="ko-KR" altLang="en-US" sz="1600" dirty="0" smtClean="0"/>
              <a:t>속성에서 지정한 이름의 속성값이 존재할 경우 객체를 새로 생성하지 않고 기존에 존재하는 객체를 그대로 사용한다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10000"/>
              </a:lnSpc>
            </a:pPr>
            <a:endParaRPr lang="en-US" altLang="ko-KR" sz="1800" dirty="0" smtClean="0"/>
          </a:p>
          <a:p>
            <a:pPr>
              <a:lnSpc>
                <a:spcPct val="110000"/>
              </a:lnSpc>
            </a:pPr>
            <a:endParaRPr lang="en-US" altLang="ko-KR" sz="1800" dirty="0" smtClean="0"/>
          </a:p>
          <a:p>
            <a:pPr>
              <a:lnSpc>
                <a:spcPct val="110000"/>
              </a:lnSpc>
            </a:pPr>
            <a:endParaRPr lang="en-US" altLang="ko-KR" sz="1800" dirty="0" smtClean="0"/>
          </a:p>
          <a:p>
            <a:pPr>
              <a:lnSpc>
                <a:spcPct val="110000"/>
              </a:lnSpc>
            </a:pPr>
            <a:endParaRPr lang="en-US" altLang="ko-KR" sz="1800" dirty="0" smtClean="0"/>
          </a:p>
          <a:p>
            <a:pPr>
              <a:lnSpc>
                <a:spcPct val="110000"/>
              </a:lnSpc>
            </a:pPr>
            <a:endParaRPr lang="en-US" altLang="ko-KR" sz="1800" dirty="0" smtClean="0"/>
          </a:p>
          <a:p>
            <a:pPr>
              <a:lnSpc>
                <a:spcPct val="110000"/>
              </a:lnSpc>
            </a:pPr>
            <a:endParaRPr lang="en-US" altLang="ko-KR" sz="1800" dirty="0" smtClean="0"/>
          </a:p>
          <a:p>
            <a:pPr>
              <a:lnSpc>
                <a:spcPct val="110000"/>
              </a:lnSpc>
            </a:pPr>
            <a:endParaRPr lang="en-US" altLang="ko-KR" sz="1800" dirty="0" smtClean="0"/>
          </a:p>
          <a:p>
            <a:pPr>
              <a:lnSpc>
                <a:spcPct val="110000"/>
              </a:lnSpc>
            </a:pPr>
            <a:r>
              <a:rPr lang="en-US" altLang="ko-KR" sz="1600" dirty="0" smtClean="0"/>
              <a:t>&lt;</a:t>
            </a:r>
            <a:r>
              <a:rPr lang="en-US" altLang="ko-KR" sz="1600" dirty="0" err="1" smtClean="0"/>
              <a:t>jsp:useBean</a:t>
            </a:r>
            <a:r>
              <a:rPr lang="en-US" altLang="ko-KR" sz="1600" dirty="0" smtClean="0"/>
              <a:t>&gt; </a:t>
            </a:r>
            <a:r>
              <a:rPr lang="ko-KR" altLang="en-US" sz="1600" dirty="0" smtClean="0"/>
              <a:t>액션 태그의 </a:t>
            </a:r>
            <a:r>
              <a:rPr lang="en-US" altLang="ko-KR" sz="1600" dirty="0" smtClean="0"/>
              <a:t>scope </a:t>
            </a:r>
            <a:r>
              <a:rPr lang="ko-KR" altLang="en-US" sz="1600" dirty="0" smtClean="0"/>
              <a:t>속성의 값에 따라 객체는 서로 다른 기본 객체에 저장된다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10000"/>
              </a:lnSpc>
            </a:pPr>
            <a:r>
              <a:rPr lang="en-US" altLang="ko-KR" sz="1600" dirty="0" smtClean="0"/>
              <a:t>“page” = </a:t>
            </a:r>
            <a:r>
              <a:rPr lang="en-US" altLang="ko-KR" sz="1600" dirty="0" err="1" smtClean="0"/>
              <a:t>pageContext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객체</a:t>
            </a:r>
            <a:r>
              <a:rPr lang="en-US" altLang="ko-KR" sz="1600" dirty="0" smtClean="0"/>
              <a:t>, “request” = request </a:t>
            </a:r>
            <a:r>
              <a:rPr lang="ko-KR" altLang="en-US" sz="1600" dirty="0" smtClean="0"/>
              <a:t>객체</a:t>
            </a:r>
            <a:r>
              <a:rPr lang="en-US" altLang="ko-KR" sz="1600" dirty="0" smtClean="0"/>
              <a:t>,</a:t>
            </a:r>
          </a:p>
          <a:p>
            <a:pPr>
              <a:lnSpc>
                <a:spcPct val="110000"/>
              </a:lnSpc>
            </a:pPr>
            <a:r>
              <a:rPr lang="en-US" altLang="ko-KR" sz="1600" dirty="0" smtClean="0"/>
              <a:t>“session” = session </a:t>
            </a:r>
            <a:r>
              <a:rPr lang="ko-KR" altLang="en-US" sz="1600" dirty="0" smtClean="0"/>
              <a:t>객체</a:t>
            </a:r>
            <a:r>
              <a:rPr lang="en-US" altLang="ko-KR" sz="1600" dirty="0" smtClean="0"/>
              <a:t>, “application” = application </a:t>
            </a:r>
            <a:r>
              <a:rPr lang="ko-KR" altLang="en-US" sz="1600" dirty="0" smtClean="0"/>
              <a:t>객체</a:t>
            </a:r>
            <a:endParaRPr lang="en-US" altLang="ko-KR" sz="1700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642910" y="2000240"/>
            <a:ext cx="7858180" cy="5715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&lt;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jsp:useBean</a:t>
            </a:r>
            <a:r>
              <a:rPr lang="en-US" altLang="ko-KR" sz="1400" dirty="0" smtClean="0">
                <a:solidFill>
                  <a:schemeClr val="tx1"/>
                </a:solidFill>
              </a:rPr>
              <a:t> id=“member” class=“chap11.member.MemberBean” scope=“request” /&gt;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42910" y="2643182"/>
            <a:ext cx="7858180" cy="171451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</a:rPr>
              <a:t>MemberBean</a:t>
            </a:r>
            <a:r>
              <a:rPr lang="en-US" altLang="ko-KR" sz="1400" dirty="0" smtClean="0">
                <a:solidFill>
                  <a:schemeClr val="tx1"/>
                </a:solidFill>
              </a:rPr>
              <a:t> member = (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MemberBean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request.getAttribute</a:t>
            </a:r>
            <a:r>
              <a:rPr lang="en-US" altLang="ko-KR" sz="1400" dirty="0" smtClean="0">
                <a:solidFill>
                  <a:schemeClr val="tx1"/>
                </a:solidFill>
              </a:rPr>
              <a:t>(“member”);</a:t>
            </a: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if(member == null){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 member = new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MemberBean</a:t>
            </a:r>
            <a:r>
              <a:rPr lang="en-US" altLang="ko-KR" sz="1400" dirty="0" smtClean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request.setAttribute</a:t>
            </a:r>
            <a:r>
              <a:rPr lang="en-US" altLang="ko-KR" sz="1400" dirty="0" smtClean="0">
                <a:solidFill>
                  <a:schemeClr val="tx1"/>
                </a:solidFill>
              </a:rPr>
              <a:t>(“member”, member);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0" name="등호 9"/>
          <p:cNvSpPr/>
          <p:nvPr/>
        </p:nvSpPr>
        <p:spPr>
          <a:xfrm rot="16200000" flipV="1">
            <a:off x="4000496" y="2428868"/>
            <a:ext cx="571504" cy="428628"/>
          </a:xfrm>
          <a:prstGeom prst="mathEqual">
            <a:avLst/>
          </a:prstGeom>
          <a:solidFill>
            <a:schemeClr val="accent4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300" dirty="0" smtClean="0"/>
              <a:t>11.3.2 &lt;</a:t>
            </a:r>
            <a:r>
              <a:rPr lang="en-US" altLang="ko-KR" sz="2300" dirty="0" err="1" smtClean="0"/>
              <a:t>jsp:getProperty</a:t>
            </a:r>
            <a:r>
              <a:rPr lang="en-US" altLang="ko-KR" sz="2300" dirty="0" smtClean="0"/>
              <a:t>&gt; </a:t>
            </a:r>
            <a:r>
              <a:rPr lang="ko-KR" altLang="en-US" sz="2300" dirty="0" smtClean="0"/>
              <a:t>액션 태그와</a:t>
            </a:r>
            <a:r>
              <a:rPr lang="en-US" altLang="ko-KR" sz="2300" dirty="0" smtClean="0"/>
              <a:t>&lt;</a:t>
            </a:r>
            <a:r>
              <a:rPr lang="en-US" altLang="ko-KR" sz="2300" dirty="0" err="1" smtClean="0"/>
              <a:t>jsp:setProperty</a:t>
            </a:r>
            <a:r>
              <a:rPr lang="en-US" altLang="ko-KR" sz="2300" dirty="0" smtClean="0"/>
              <a:t>&gt; </a:t>
            </a:r>
            <a:r>
              <a:rPr lang="ko-KR" altLang="en-US" sz="2300" dirty="0" smtClean="0"/>
              <a:t>액션 태그</a:t>
            </a:r>
            <a:endParaRPr lang="en-US" altLang="ko-KR" sz="2300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 smtClean="0"/>
              <a:t>&lt;</a:t>
            </a:r>
            <a:r>
              <a:rPr lang="en-US" altLang="ko-KR" sz="1800" dirty="0" err="1" smtClean="0"/>
              <a:t>jsp:useBean</a:t>
            </a:r>
            <a:r>
              <a:rPr lang="en-US" altLang="ko-KR" sz="1800" dirty="0" smtClean="0"/>
              <a:t>&gt; </a:t>
            </a:r>
            <a:r>
              <a:rPr lang="ko-KR" altLang="en-US" sz="1800" dirty="0" smtClean="0"/>
              <a:t>액션 태그를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사용해서 객체를 사용하면</a:t>
            </a:r>
            <a:r>
              <a:rPr lang="en-US" altLang="ko-KR" sz="1800" dirty="0" smtClean="0"/>
              <a:t>, &lt;</a:t>
            </a:r>
            <a:r>
              <a:rPr lang="en-US" altLang="ko-KR" sz="1800" dirty="0" err="1" smtClean="0"/>
              <a:t>jsp:setProperty</a:t>
            </a:r>
            <a:r>
              <a:rPr lang="en-US" altLang="ko-KR" sz="1800" dirty="0" smtClean="0"/>
              <a:t>&gt; </a:t>
            </a:r>
            <a:r>
              <a:rPr lang="ko-KR" altLang="en-US" sz="1800" dirty="0" smtClean="0"/>
              <a:t>액션 태그와 </a:t>
            </a:r>
            <a:r>
              <a:rPr lang="en-US" altLang="ko-KR" sz="1800" dirty="0" smtClean="0"/>
              <a:t>&lt;</a:t>
            </a:r>
            <a:r>
              <a:rPr lang="en-US" altLang="ko-KR" sz="1800" dirty="0" err="1" smtClean="0"/>
              <a:t>jsp:getProperty</a:t>
            </a:r>
            <a:r>
              <a:rPr lang="en-US" altLang="ko-KR" sz="1800" dirty="0" smtClean="0"/>
              <a:t>&gt;</a:t>
            </a:r>
            <a:r>
              <a:rPr lang="ko-KR" altLang="en-US" sz="1800" dirty="0" smtClean="0"/>
              <a:t>액션 태그를 사용하여 </a:t>
            </a:r>
            <a:r>
              <a:rPr lang="ko-KR" altLang="en-US" sz="1800" dirty="0" err="1" smtClean="0"/>
              <a:t>자바빈</a:t>
            </a:r>
            <a:r>
              <a:rPr lang="ko-KR" altLang="en-US" sz="1800" dirty="0" smtClean="0"/>
              <a:t> 객체의 </a:t>
            </a:r>
            <a:r>
              <a:rPr lang="ko-KR" altLang="en-US" sz="1800" dirty="0" err="1" smtClean="0"/>
              <a:t>프로퍼티를</a:t>
            </a:r>
            <a:r>
              <a:rPr lang="ko-KR" altLang="en-US" sz="1800" dirty="0" smtClean="0"/>
              <a:t> 변경하거나 읽어올 수 있다</a:t>
            </a:r>
            <a:r>
              <a:rPr lang="en-US" altLang="ko-KR" sz="18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7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642910" y="2643182"/>
            <a:ext cx="7858180" cy="5715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&lt;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jsp:setProperty</a:t>
            </a:r>
            <a:r>
              <a:rPr lang="en-US" altLang="ko-KR" sz="1400" dirty="0" smtClean="0">
                <a:solidFill>
                  <a:schemeClr val="tx1"/>
                </a:solidFill>
              </a:rPr>
              <a:t> name=“[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자바빈이름</a:t>
            </a:r>
            <a:r>
              <a:rPr lang="en-US" altLang="ko-KR" sz="1400" dirty="0" smtClean="0">
                <a:solidFill>
                  <a:schemeClr val="tx1"/>
                </a:solidFill>
              </a:rPr>
              <a:t>]” property=“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프로퍼티</a:t>
            </a:r>
            <a:r>
              <a:rPr lang="ko-KR" altLang="en-US" sz="1400" dirty="0" smtClean="0">
                <a:solidFill>
                  <a:schemeClr val="tx1"/>
                </a:solidFill>
              </a:rPr>
              <a:t> 이름</a:t>
            </a:r>
            <a:r>
              <a:rPr lang="en-US" altLang="ko-KR" sz="1400" dirty="0" smtClean="0">
                <a:solidFill>
                  <a:schemeClr val="tx1"/>
                </a:solidFill>
              </a:rPr>
              <a:t>” value=“[</a:t>
            </a:r>
            <a:r>
              <a:rPr lang="ko-KR" altLang="en-US" sz="1400" dirty="0" smtClean="0">
                <a:solidFill>
                  <a:schemeClr val="tx1"/>
                </a:solidFill>
              </a:rPr>
              <a:t>값</a:t>
            </a:r>
            <a:r>
              <a:rPr lang="en-US" altLang="ko-KR" sz="1400" dirty="0" smtClean="0">
                <a:solidFill>
                  <a:schemeClr val="tx1"/>
                </a:solidFill>
              </a:rPr>
              <a:t>]” /&gt;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428596" y="3571876"/>
          <a:ext cx="8143932" cy="22860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8826"/>
                <a:gridCol w="6215106"/>
              </a:tblGrid>
              <a:tr h="3439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속  성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설   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846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프로퍼티의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값을 변경할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자바빈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객체의 이름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 &lt;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jsp:useBean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액션 태그의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id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속성에서 지정한 값을 사용한다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43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property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값을 지정할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프로퍼티의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이름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28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프로퍼티의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값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표현식을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사용할 수 있다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846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param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속성 대신에 사용할 수 있으며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,  </a:t>
                      </a:r>
                      <a:r>
                        <a:rPr lang="ko-KR" altLang="en-US" sz="1400" baseline="0" dirty="0" err="1" smtClean="0">
                          <a:solidFill>
                            <a:schemeClr val="tx1"/>
                          </a:solidFill>
                        </a:rPr>
                        <a:t>패러미터의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 값을 </a:t>
                      </a:r>
                      <a:r>
                        <a:rPr lang="ko-KR" altLang="en-US" sz="1400" baseline="0" dirty="0" err="1" smtClean="0">
                          <a:solidFill>
                            <a:schemeClr val="tx1"/>
                          </a:solidFill>
                        </a:rPr>
                        <a:t>프로퍼티의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 값으로 지정할 때 사용된다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. value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와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param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은 함께 사용할 수 없다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300" dirty="0" smtClean="0"/>
              <a:t>11.3.2 &lt;</a:t>
            </a:r>
            <a:r>
              <a:rPr lang="en-US" altLang="ko-KR" sz="2300" dirty="0" err="1" smtClean="0"/>
              <a:t>jsp:getProperty</a:t>
            </a:r>
            <a:r>
              <a:rPr lang="en-US" altLang="ko-KR" sz="2300" dirty="0" smtClean="0"/>
              <a:t>&gt; </a:t>
            </a:r>
            <a:r>
              <a:rPr lang="ko-KR" altLang="en-US" sz="2300" dirty="0" smtClean="0"/>
              <a:t>액션 태그와</a:t>
            </a:r>
            <a:r>
              <a:rPr lang="en-US" altLang="ko-KR" sz="2300" dirty="0" smtClean="0"/>
              <a:t>&lt;</a:t>
            </a:r>
            <a:r>
              <a:rPr lang="en-US" altLang="ko-KR" sz="2300" dirty="0" err="1" smtClean="0"/>
              <a:t>jsp:setProperty</a:t>
            </a:r>
            <a:r>
              <a:rPr lang="en-US" altLang="ko-KR" sz="2300" dirty="0" smtClean="0"/>
              <a:t>&gt; </a:t>
            </a:r>
            <a:r>
              <a:rPr lang="ko-KR" altLang="en-US" sz="2300" dirty="0" smtClean="0"/>
              <a:t>액션 태그</a:t>
            </a:r>
            <a:endParaRPr lang="en-US" altLang="ko-KR" sz="2300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700" dirty="0" smtClean="0"/>
              <a:t>사용 예</a:t>
            </a:r>
            <a:endParaRPr lang="en-US" altLang="ko-KR" sz="1700" dirty="0" smtClean="0"/>
          </a:p>
          <a:p>
            <a:pPr>
              <a:lnSpc>
                <a:spcPct val="150000"/>
              </a:lnSpc>
            </a:pPr>
            <a:endParaRPr lang="en-US" altLang="ko-KR" sz="1700" dirty="0" smtClean="0"/>
          </a:p>
          <a:p>
            <a:pPr>
              <a:lnSpc>
                <a:spcPct val="150000"/>
              </a:lnSpc>
            </a:pPr>
            <a:endParaRPr lang="en-US" altLang="ko-KR" sz="1700" dirty="0" smtClean="0"/>
          </a:p>
          <a:p>
            <a:pPr>
              <a:lnSpc>
                <a:spcPct val="150000"/>
              </a:lnSpc>
            </a:pPr>
            <a:endParaRPr lang="en-US" altLang="ko-KR" sz="1700" dirty="0" smtClean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property </a:t>
            </a:r>
            <a:r>
              <a:rPr lang="ko-KR" altLang="en-US" sz="1700" dirty="0" smtClean="0"/>
              <a:t>속성의 값을 </a:t>
            </a:r>
            <a:r>
              <a:rPr lang="en-US" altLang="ko-KR" sz="1700" dirty="0" smtClean="0"/>
              <a:t>“ * ”</a:t>
            </a:r>
            <a:r>
              <a:rPr lang="ko-KR" altLang="en-US" sz="1700" dirty="0" smtClean="0"/>
              <a:t>로</a:t>
            </a:r>
            <a:r>
              <a:rPr lang="en-US" altLang="ko-KR" sz="1700" dirty="0" smtClean="0"/>
              <a:t> </a:t>
            </a:r>
            <a:r>
              <a:rPr lang="ko-KR" altLang="en-US" sz="1700" dirty="0" smtClean="0"/>
              <a:t>지정하면 각각의 </a:t>
            </a:r>
            <a:r>
              <a:rPr lang="ko-KR" altLang="en-US" sz="1700" dirty="0" err="1" smtClean="0"/>
              <a:t>프로퍼티의</a:t>
            </a:r>
            <a:r>
              <a:rPr lang="ko-KR" altLang="en-US" sz="1700" dirty="0" smtClean="0"/>
              <a:t> 값을 이름을 갖는 </a:t>
            </a:r>
            <a:r>
              <a:rPr lang="ko-KR" altLang="en-US" sz="1700" dirty="0" err="1" smtClean="0"/>
              <a:t>패러미터의</a:t>
            </a:r>
            <a:r>
              <a:rPr lang="ko-KR" altLang="en-US" sz="1700" dirty="0" smtClean="0"/>
              <a:t> 값으로 설정한다</a:t>
            </a:r>
            <a:r>
              <a:rPr lang="en-US" altLang="ko-KR" sz="1700" dirty="0" smtClean="0"/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42910" y="1785926"/>
            <a:ext cx="7858180" cy="10001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&lt;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jsp:useBean</a:t>
            </a:r>
            <a:r>
              <a:rPr lang="en-US" altLang="ko-KR" sz="1400" dirty="0" smtClean="0">
                <a:solidFill>
                  <a:schemeClr val="tx1"/>
                </a:solidFill>
              </a:rPr>
              <a:t> id=“member” class=“chap11.member.MemberBean” scope=“request” /&gt;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jsp:setProperty</a:t>
            </a:r>
            <a:r>
              <a:rPr lang="en-US" altLang="ko-KR" sz="1400" dirty="0" smtClean="0">
                <a:solidFill>
                  <a:schemeClr val="tx1"/>
                </a:solidFill>
              </a:rPr>
              <a:t> name=“member” property=“name” value=“</a:t>
            </a:r>
            <a:r>
              <a:rPr lang="ko-KR" altLang="en-US" sz="1400" dirty="0" smtClean="0">
                <a:solidFill>
                  <a:schemeClr val="tx1"/>
                </a:solidFill>
              </a:rPr>
              <a:t>이산</a:t>
            </a:r>
            <a:r>
              <a:rPr lang="en-US" altLang="ko-KR" sz="1400" dirty="0" smtClean="0">
                <a:solidFill>
                  <a:schemeClr val="tx1"/>
                </a:solidFill>
              </a:rPr>
              <a:t>” /&gt;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jsp:setProperty</a:t>
            </a:r>
            <a:r>
              <a:rPr lang="en-US" altLang="ko-KR" sz="1400" dirty="0" smtClean="0">
                <a:solidFill>
                  <a:schemeClr val="tx1"/>
                </a:solidFill>
              </a:rPr>
              <a:t> name=“member” property=“id”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param</a:t>
            </a:r>
            <a:r>
              <a:rPr lang="en-US" altLang="ko-KR" sz="1400" dirty="0" smtClean="0">
                <a:solidFill>
                  <a:schemeClr val="tx1"/>
                </a:solidFill>
              </a:rPr>
              <a:t>=“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memberId</a:t>
            </a:r>
            <a:r>
              <a:rPr lang="en-US" altLang="ko-KR" sz="1400" dirty="0" smtClean="0">
                <a:solidFill>
                  <a:schemeClr val="tx1"/>
                </a:solidFill>
              </a:rPr>
              <a:t>” /&gt;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42910" y="4000504"/>
            <a:ext cx="7858180" cy="10001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&lt;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jsp:useBean</a:t>
            </a:r>
            <a:r>
              <a:rPr lang="en-US" altLang="ko-KR" sz="1400" dirty="0" smtClean="0">
                <a:solidFill>
                  <a:schemeClr val="tx1"/>
                </a:solidFill>
              </a:rPr>
              <a:t> id=“member” class=“chap11.member.MemberBean” scope=“request” /&gt;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jsp:setProperty</a:t>
            </a:r>
            <a:r>
              <a:rPr lang="en-US" altLang="ko-KR" sz="1400" dirty="0" smtClean="0">
                <a:solidFill>
                  <a:schemeClr val="tx1"/>
                </a:solidFill>
              </a:rPr>
              <a:t> name=“member” property=“*”  /&gt;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300" dirty="0" smtClean="0"/>
              <a:t>11.3.2 &lt;</a:t>
            </a:r>
            <a:r>
              <a:rPr lang="en-US" altLang="ko-KR" sz="2300" dirty="0" err="1" smtClean="0"/>
              <a:t>jsp:getProperty</a:t>
            </a:r>
            <a:r>
              <a:rPr lang="en-US" altLang="ko-KR" sz="2300" dirty="0" smtClean="0"/>
              <a:t>&gt; </a:t>
            </a:r>
            <a:r>
              <a:rPr lang="ko-KR" altLang="en-US" sz="2300" dirty="0" smtClean="0"/>
              <a:t>액션 태그와</a:t>
            </a:r>
            <a:r>
              <a:rPr lang="en-US" altLang="ko-KR" sz="2300" dirty="0" smtClean="0"/>
              <a:t>&lt;</a:t>
            </a:r>
            <a:r>
              <a:rPr lang="en-US" altLang="ko-KR" sz="2300" dirty="0" err="1" smtClean="0"/>
              <a:t>jsp:setProperty</a:t>
            </a:r>
            <a:r>
              <a:rPr lang="en-US" altLang="ko-KR" sz="2300" dirty="0" smtClean="0"/>
              <a:t>&gt; </a:t>
            </a:r>
            <a:r>
              <a:rPr lang="ko-KR" altLang="en-US" sz="2300" dirty="0" smtClean="0"/>
              <a:t>액션 태그</a:t>
            </a:r>
            <a:endParaRPr lang="en-US" altLang="ko-KR" sz="2300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&lt;</a:t>
            </a:r>
            <a:r>
              <a:rPr lang="en-US" altLang="ko-KR" sz="2000" dirty="0" err="1" smtClean="0"/>
              <a:t>jsp:getProperty</a:t>
            </a:r>
            <a:r>
              <a:rPr lang="en-US" altLang="ko-KR" sz="2000" dirty="0" smtClean="0"/>
              <a:t>&gt;</a:t>
            </a:r>
            <a:r>
              <a:rPr lang="ko-KR" altLang="en-US" sz="2000" dirty="0" smtClean="0"/>
              <a:t>액션 태그는 </a:t>
            </a:r>
            <a:r>
              <a:rPr lang="ko-KR" altLang="en-US" sz="2000" dirty="0" err="1" smtClean="0"/>
              <a:t>자바빈</a:t>
            </a:r>
            <a:r>
              <a:rPr lang="ko-KR" altLang="en-US" sz="2000" dirty="0" smtClean="0"/>
              <a:t> 객체의 </a:t>
            </a:r>
            <a:r>
              <a:rPr lang="ko-KR" altLang="en-US" sz="2000" dirty="0" err="1" smtClean="0"/>
              <a:t>프로퍼티</a:t>
            </a:r>
            <a:r>
              <a:rPr lang="ko-KR" altLang="en-US" sz="2000" dirty="0" smtClean="0"/>
              <a:t> 값을 출력할 때 사용한다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20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642910" y="2357430"/>
            <a:ext cx="7858180" cy="5715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&lt;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jsp:getProperty</a:t>
            </a:r>
            <a:r>
              <a:rPr lang="en-US" altLang="ko-KR" sz="1400" dirty="0" smtClean="0">
                <a:solidFill>
                  <a:schemeClr val="tx1"/>
                </a:solidFill>
              </a:rPr>
              <a:t> name=“[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자바빈이름</a:t>
            </a:r>
            <a:r>
              <a:rPr lang="en-US" altLang="ko-KR" sz="1400" dirty="0" smtClean="0">
                <a:solidFill>
                  <a:schemeClr val="tx1"/>
                </a:solidFill>
              </a:rPr>
              <a:t>]” property=“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프로퍼티</a:t>
            </a:r>
            <a:r>
              <a:rPr lang="ko-KR" altLang="en-US" sz="1400" dirty="0" smtClean="0">
                <a:solidFill>
                  <a:schemeClr val="tx1"/>
                </a:solidFill>
              </a:rPr>
              <a:t> 이름</a:t>
            </a:r>
            <a:r>
              <a:rPr lang="en-US" altLang="ko-KR" sz="1400" dirty="0" smtClean="0">
                <a:solidFill>
                  <a:schemeClr val="tx1"/>
                </a:solidFill>
              </a:rPr>
              <a:t>”  /&gt;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428596" y="3214686"/>
          <a:ext cx="8143932" cy="12144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8826"/>
                <a:gridCol w="6215106"/>
              </a:tblGrid>
              <a:tr h="4207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속  성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설   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68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jsp:useBean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액션 태그의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id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속성에서 지정한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자바빈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객체의 이름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968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property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출력할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프로퍼티의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이름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642910" y="4786322"/>
            <a:ext cx="7858180" cy="5715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&lt;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jsp:getProperty</a:t>
            </a:r>
            <a:r>
              <a:rPr lang="en-US" altLang="ko-KR" sz="1400" dirty="0" smtClean="0">
                <a:solidFill>
                  <a:schemeClr val="tx1"/>
                </a:solidFill>
              </a:rPr>
              <a:t> name=“member” property=“name”  /&gt;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>
        <a:solidFill>
          <a:schemeClr val="bg1">
            <a:lumMod val="85000"/>
          </a:schemeClr>
        </a:solidFill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1947</TotalTime>
  <Words>654</Words>
  <Application>Microsoft Office PowerPoint</Application>
  <PresentationFormat>화면 슬라이드 쇼(4:3)</PresentationFormat>
  <Paragraphs>98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원본</vt:lpstr>
      <vt:lpstr>JSP 프로그래밍</vt:lpstr>
      <vt:lpstr>11 &lt;jsp:useBean&gt;액션 태그를 이용한 객체 사용</vt:lpstr>
      <vt:lpstr>11.1자바빈(JavaBean)</vt:lpstr>
      <vt:lpstr>11.3 &lt;jsp:useBean&gt; 태그를 이용한 자바 객체 사용</vt:lpstr>
      <vt:lpstr>11.3.1 &lt;jsp:useBean&gt; 액션 태그를 사용하여 객체 생성하기</vt:lpstr>
      <vt:lpstr>11.3.1 &lt;jsp:useBean&gt; 액션 태그를 사용하여 객체 생성하기</vt:lpstr>
      <vt:lpstr>11.3.2 &lt;jsp:getProperty&gt; 액션 태그와&lt;jsp:setProperty&gt; 액션 태그</vt:lpstr>
      <vt:lpstr>11.3.2 &lt;jsp:getProperty&gt; 액션 태그와&lt;jsp:setProperty&gt; 액션 태그</vt:lpstr>
      <vt:lpstr>11.3.2 &lt;jsp:getProperty&gt; 액션 태그와&lt;jsp:setProperty&gt; 액션 태그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sani</dc:creator>
  <cp:lastModifiedBy>Windows 사용자</cp:lastModifiedBy>
  <cp:revision>289</cp:revision>
  <dcterms:created xsi:type="dcterms:W3CDTF">2010-06-02T03:36:59Z</dcterms:created>
  <dcterms:modified xsi:type="dcterms:W3CDTF">2012-04-08T15:46:04Z</dcterms:modified>
</cp:coreProperties>
</file>