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C5D8-56EA-49FF-87E1-39226AA55F67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8C5B3-B496-4650-AFEE-7260D2DF61F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09311" y="2825981"/>
            <a:ext cx="911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4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上架</a:t>
            </a: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4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被拒原因及解决方案</a:t>
            </a:r>
            <a:endParaRPr lang="en-US" altLang="zh-CN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41" y="552949"/>
            <a:ext cx="992486" cy="10101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7331" y="726761"/>
            <a:ext cx="83819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五图不符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331" y="1650559"/>
            <a:ext cx="83127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：五图中展现出的游戏界面必须与提审包效果保持一致，可以直接使用游戏截屏</a:t>
            </a:r>
            <a:endParaRPr lang="zh-CN" altLang="en-US" sz="2400" i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41" y="3575849"/>
            <a:ext cx="992486" cy="1010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57331" y="3749661"/>
            <a:ext cx="838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内购买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57331" y="4597044"/>
            <a:ext cx="9420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工程、代码、注释去第三方支付关键字；支付</a:t>
            </a:r>
            <a:r>
              <a:rPr lang="zh-CN" altLang="en-US" sz="2400" i="1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白名单也不能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有，即</a:t>
            </a:r>
            <a:r>
              <a:rPr lang="en-US" altLang="zh-CN" sz="2400" i="1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info.plist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；应用内去掉第三方支付按钮或引导玩家在苹果外充值：如联系推广员购买等</a:t>
            </a:r>
            <a:endParaRPr lang="zh-CN" altLang="en-US" sz="2400" i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41" y="552949"/>
            <a:ext cx="992486" cy="10101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7331" y="726761"/>
            <a:ext cx="838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马甲包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331" y="1563127"/>
            <a:ext cx="92720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、元数据差异：在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标题名称、关键词、描述、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icon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、游戏界面加大差异，降低重复率，按照精致游戏的标准去做，不要认为是马甲包就做很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i="1" dirty="0" smtClean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、代码差异：添加垃圾库（</a:t>
            </a:r>
            <a:r>
              <a:rPr lang="en-US" altLang="zh-CN" sz="2000" i="1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上找）和垃圾资源（包括代码、图片、音频等，可随便下个</a:t>
            </a:r>
            <a:r>
              <a:rPr lang="en-US" altLang="zh-CN" sz="2000" i="1" dirty="0" err="1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游戏），使用工具对比不同类型文件的重复率和目录结构重复率（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间采取同框架的，必须对比且相似度控制在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以下）；</a:t>
            </a:r>
            <a:endParaRPr lang="en-US" altLang="zh-CN" sz="2000" i="1" dirty="0" smtClean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、如果多次被</a:t>
            </a:r>
            <a:r>
              <a:rPr lang="en-US" altLang="zh-CN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0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，果断换账号重新提，所有元数据和参数都用新的</a:t>
            </a:r>
            <a:endParaRPr lang="zh-CN" altLang="en-US" sz="2000" i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41" y="552949"/>
            <a:ext cx="992486" cy="10101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7331" y="726761"/>
            <a:ext cx="83819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七合一大礼包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331" y="1563564"/>
            <a:ext cx="8312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、针对列出的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条进行自查，逐条进行修改，主要是前面列举的几条；</a:t>
            </a:r>
            <a:endParaRPr lang="en-US" altLang="zh-CN" sz="2400" i="1" dirty="0" smtClean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、补充游戏版</a:t>
            </a:r>
            <a:r>
              <a:rPr lang="zh-CN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号信息（没取得版号的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可以填写其他游戏暂时替代）</a:t>
            </a:r>
            <a:endParaRPr lang="zh-CN" altLang="en-US" sz="2400" i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41" y="552949"/>
            <a:ext cx="992486" cy="101017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7331" y="726761"/>
            <a:ext cx="838199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五、其他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7331" y="1650559"/>
            <a:ext cx="83127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、提审前确认包体没有</a:t>
            </a:r>
            <a:r>
              <a:rPr lang="zh-CN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重大</a:t>
            </a:r>
            <a:r>
              <a:rPr lang="en-US" altLang="zh-CN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；内购无问题；没有不可用的功能；</a:t>
            </a:r>
            <a:endParaRPr lang="en-US" altLang="zh-CN" sz="2400" i="1" dirty="0" smtClean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2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、不要出现第三</a:t>
            </a:r>
            <a:r>
              <a:rPr lang="zh-CN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应用或相关字眼，</a:t>
            </a:r>
            <a:r>
              <a:rPr lang="zh-CN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如微信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i="1" dirty="0" smtClean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3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、不要出现测试</a:t>
            </a:r>
            <a:r>
              <a:rPr lang="zh-CN" altLang="en-US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、公测字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</a:t>
            </a:r>
            <a:endParaRPr lang="en-US" altLang="zh-CN" sz="2400" i="1" dirty="0" smtClean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i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、新账号权重相对较高，进入审核会快，建议全新</a:t>
            </a:r>
            <a:r>
              <a:rPr lang="en-US" altLang="zh-CN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i="1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使用新账号提审</a:t>
            </a:r>
            <a:endParaRPr lang="zh-CN" altLang="en-US" sz="2400" i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75F77"/>
      </a:accent1>
      <a:accent2>
        <a:srgbClr val="D74B4B"/>
      </a:accent2>
      <a:accent3>
        <a:srgbClr val="A7AA9D"/>
      </a:accent3>
      <a:accent4>
        <a:srgbClr val="2192BC"/>
      </a:accent4>
      <a:accent5>
        <a:srgbClr val="354B5E"/>
      </a:accent5>
      <a:accent6>
        <a:srgbClr val="BFBFBF"/>
      </a:accent6>
      <a:hlink>
        <a:srgbClr val="D74B4B"/>
      </a:hlink>
      <a:folHlink>
        <a:srgbClr val="869FB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6BC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9_Office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罗平平</dc:creator>
  <cp:lastModifiedBy>jason</cp:lastModifiedBy>
  <cp:revision>13</cp:revision>
  <dcterms:created xsi:type="dcterms:W3CDTF">2018-04-10T07:30:00Z</dcterms:created>
  <dcterms:modified xsi:type="dcterms:W3CDTF">2018-05-04T10:58:04Z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