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803" r:id="rId2"/>
    <p:sldId id="804" r:id="rId3"/>
    <p:sldId id="805" r:id="rId4"/>
    <p:sldId id="806" r:id="rId5"/>
    <p:sldId id="854" r:id="rId6"/>
    <p:sldId id="807" r:id="rId7"/>
    <p:sldId id="859" r:id="rId8"/>
    <p:sldId id="857" r:id="rId9"/>
    <p:sldId id="855" r:id="rId10"/>
    <p:sldId id="886" r:id="rId11"/>
    <p:sldId id="810" r:id="rId12"/>
    <p:sldId id="860" r:id="rId13"/>
    <p:sldId id="861" r:id="rId14"/>
    <p:sldId id="863" r:id="rId15"/>
    <p:sldId id="864" r:id="rId16"/>
    <p:sldId id="865" r:id="rId17"/>
    <p:sldId id="870" r:id="rId18"/>
    <p:sldId id="872" r:id="rId19"/>
    <p:sldId id="873" r:id="rId20"/>
    <p:sldId id="871" r:id="rId21"/>
    <p:sldId id="887" r:id="rId22"/>
    <p:sldId id="813" r:id="rId23"/>
    <p:sldId id="814" r:id="rId24"/>
    <p:sldId id="874" r:id="rId25"/>
    <p:sldId id="875" r:id="rId26"/>
    <p:sldId id="876" r:id="rId27"/>
    <p:sldId id="890" r:id="rId28"/>
    <p:sldId id="877" r:id="rId29"/>
    <p:sldId id="881" r:id="rId30"/>
    <p:sldId id="882" r:id="rId31"/>
    <p:sldId id="888" r:id="rId32"/>
    <p:sldId id="884" r:id="rId33"/>
    <p:sldId id="889" r:id="rId34"/>
    <p:sldId id="816" r:id="rId35"/>
    <p:sldId id="817" r:id="rId36"/>
    <p:sldId id="878" r:id="rId37"/>
    <p:sldId id="818" r:id="rId38"/>
    <p:sldId id="879" r:id="rId39"/>
    <p:sldId id="819" r:id="rId40"/>
    <p:sldId id="880" r:id="rId41"/>
  </p:sldIdLst>
  <p:sldSz cx="9144000" cy="5143500" type="screen16x9"/>
  <p:notesSz cx="6864350" cy="999648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8">
          <p15:clr>
            <a:srgbClr val="A4A3A4"/>
          </p15:clr>
        </p15:guide>
        <p15:guide id="2" pos="2880">
          <p15:clr>
            <a:srgbClr val="A4A3A4"/>
          </p15:clr>
        </p15:guide>
        <p15:guide id="3" pos="15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35CC"/>
    <a:srgbClr val="FCD5B5"/>
    <a:srgbClr val="660033"/>
    <a:srgbClr val="8EB4E3"/>
    <a:srgbClr val="CCCCFF"/>
    <a:srgbClr val="7F7F7F"/>
    <a:srgbClr val="353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13" autoAdjust="0"/>
    <p:restoredTop sz="92079" autoAdjust="0"/>
  </p:normalViewPr>
  <p:slideViewPr>
    <p:cSldViewPr>
      <p:cViewPr varScale="1">
        <p:scale>
          <a:sx n="136" d="100"/>
          <a:sy n="136" d="100"/>
        </p:scale>
        <p:origin x="846" y="120"/>
      </p:cViewPr>
      <p:guideLst>
        <p:guide orient="horz" pos="758"/>
        <p:guide pos="2880"/>
        <p:guide pos="15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2F21EEE-5026-4C6F-836F-C2E11D0291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0063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E84211-89E8-4CB2-9FBE-0E2E9D1640F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7788" y="0"/>
            <a:ext cx="2974975" cy="500063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48EDA5D8-5044-4A94-A58E-4AACE5CEEE89}" type="datetimeFigureOut">
              <a:rPr lang="ko-KR" altLang="en-US"/>
              <a:pPr>
                <a:defRPr/>
              </a:pPr>
              <a:t>2024-08-12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4E8B3F3F-1BA7-44B7-9CFE-A657606BEE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00013" y="749300"/>
            <a:ext cx="6664325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68B46DF1-9E86-48A8-B968-BCDAE9C19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748213"/>
            <a:ext cx="5492750" cy="4498975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CFB282-7646-470F-9011-EA7B5BD17A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94838"/>
            <a:ext cx="2974975" cy="500062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2AC91A-1769-45D1-845F-6F079A14F0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7788" y="9494838"/>
            <a:ext cx="2974975" cy="500062"/>
          </a:xfrm>
          <a:prstGeom prst="rect">
            <a:avLst/>
          </a:prstGeom>
        </p:spPr>
        <p:txBody>
          <a:bodyPr vert="horz" wrap="square" lIns="96341" tIns="48171" rIns="96341" bIns="48171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379DE67-4A5D-4234-8C92-A6EDD70D280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>
            <a:extLst>
              <a:ext uri="{FF2B5EF4-FFF2-40B4-BE49-F238E27FC236}">
                <a16:creationId xmlns:a16="http://schemas.microsoft.com/office/drawing/2014/main" id="{B27F0CB6-46F3-49B2-9918-DE5875473D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슬라이드 노트 개체 틀 2">
            <a:extLst>
              <a:ext uri="{FF2B5EF4-FFF2-40B4-BE49-F238E27FC236}">
                <a16:creationId xmlns:a16="http://schemas.microsoft.com/office/drawing/2014/main" id="{A217E194-196F-4883-9666-9ACA9E994E9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700" name="슬라이드 번호 개체 틀 3">
            <a:extLst>
              <a:ext uri="{FF2B5EF4-FFF2-40B4-BE49-F238E27FC236}">
                <a16:creationId xmlns:a16="http://schemas.microsoft.com/office/drawing/2014/main" id="{17E96C54-FD03-4C46-9C3A-79F18BBAE3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8291D183-A772-4C05-BCC7-D7953E344E03}" type="slidenum">
              <a:rPr kumimoji="0" lang="ko-KR" altLang="en-US" smtClean="0">
                <a:ea typeface="맑은 고딕" panose="020B0503020000020004" pitchFamily="50" charset="-127"/>
              </a:rPr>
              <a:pPr/>
              <a:t>25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1">
            <a:extLst>
              <a:ext uri="{FF2B5EF4-FFF2-40B4-BE49-F238E27FC236}">
                <a16:creationId xmlns:a16="http://schemas.microsoft.com/office/drawing/2014/main" id="{B2EE9056-D403-4F6F-99B0-7D28A93E28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슬라이드 노트 개체 틀 2">
            <a:extLst>
              <a:ext uri="{FF2B5EF4-FFF2-40B4-BE49-F238E27FC236}">
                <a16:creationId xmlns:a16="http://schemas.microsoft.com/office/drawing/2014/main" id="{3F119659-7D8C-43FB-98C2-B22EEFAA6C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748" name="슬라이드 번호 개체 틀 3">
            <a:extLst>
              <a:ext uri="{FF2B5EF4-FFF2-40B4-BE49-F238E27FC236}">
                <a16:creationId xmlns:a16="http://schemas.microsoft.com/office/drawing/2014/main" id="{9D26556A-6C06-4F00-AB8F-8AB72E40EB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E65DC75F-7700-46E5-B484-158541D3D2F6}" type="slidenum">
              <a:rPr kumimoji="0" lang="ko-KR" altLang="en-US" smtClean="0">
                <a:ea typeface="맑은 고딕" panose="020B0503020000020004" pitchFamily="50" charset="-127"/>
              </a:rPr>
              <a:pPr/>
              <a:t>26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9A610-FE34-8E09-4FE7-69B7E121D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>
            <a:extLst>
              <a:ext uri="{FF2B5EF4-FFF2-40B4-BE49-F238E27FC236}">
                <a16:creationId xmlns:a16="http://schemas.microsoft.com/office/drawing/2014/main" id="{CFEF571A-DCFE-4C5E-F10C-DACBA9B0E4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슬라이드 노트 개체 틀 2">
            <a:extLst>
              <a:ext uri="{FF2B5EF4-FFF2-40B4-BE49-F238E27FC236}">
                <a16:creationId xmlns:a16="http://schemas.microsoft.com/office/drawing/2014/main" id="{94111163-855B-F4B2-B098-C302AA9955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796" name="슬라이드 번호 개체 틀 3">
            <a:extLst>
              <a:ext uri="{FF2B5EF4-FFF2-40B4-BE49-F238E27FC236}">
                <a16:creationId xmlns:a16="http://schemas.microsoft.com/office/drawing/2014/main" id="{CD39506E-37D6-9E82-6E5D-E14FD36D03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31782D3-6C98-4908-A6B8-44CE1C23356C}" type="slidenum">
              <a:rPr kumimoji="0" lang="ko-KR" altLang="en-US" smtClean="0">
                <a:ea typeface="맑은 고딕" panose="020B0503020000020004" pitchFamily="50" charset="-127"/>
              </a:rPr>
              <a:pPr/>
              <a:t>27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168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>
            <a:extLst>
              <a:ext uri="{FF2B5EF4-FFF2-40B4-BE49-F238E27FC236}">
                <a16:creationId xmlns:a16="http://schemas.microsoft.com/office/drawing/2014/main" id="{6481476F-9886-4E57-BFF3-1623B3E225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슬라이드 노트 개체 틀 2">
            <a:extLst>
              <a:ext uri="{FF2B5EF4-FFF2-40B4-BE49-F238E27FC236}">
                <a16:creationId xmlns:a16="http://schemas.microsoft.com/office/drawing/2014/main" id="{7931B840-9301-41D4-97F5-49F8FCA0C8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796" name="슬라이드 번호 개체 틀 3">
            <a:extLst>
              <a:ext uri="{FF2B5EF4-FFF2-40B4-BE49-F238E27FC236}">
                <a16:creationId xmlns:a16="http://schemas.microsoft.com/office/drawing/2014/main" id="{80927D20-D6B2-4E89-88E0-7915113D96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F31782D3-6C98-4908-A6B8-44CE1C23356C}" type="slidenum">
              <a:rPr kumimoji="0" lang="ko-KR" altLang="en-US" smtClean="0">
                <a:ea typeface="맑은 고딕" panose="020B0503020000020004" pitchFamily="50" charset="-127"/>
              </a:rPr>
              <a:pPr/>
              <a:t>28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이미지 개체 틀 1">
            <a:extLst>
              <a:ext uri="{FF2B5EF4-FFF2-40B4-BE49-F238E27FC236}">
                <a16:creationId xmlns:a16="http://schemas.microsoft.com/office/drawing/2014/main" id="{328DA659-861F-45BD-A981-6AECCC926C4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슬라이드 노트 개체 틀 2">
            <a:extLst>
              <a:ext uri="{FF2B5EF4-FFF2-40B4-BE49-F238E27FC236}">
                <a16:creationId xmlns:a16="http://schemas.microsoft.com/office/drawing/2014/main" id="{58FA96D9-2F7A-42FE-84ED-D258E9C0FED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844" name="슬라이드 번호 개체 틀 3">
            <a:extLst>
              <a:ext uri="{FF2B5EF4-FFF2-40B4-BE49-F238E27FC236}">
                <a16:creationId xmlns:a16="http://schemas.microsoft.com/office/drawing/2014/main" id="{AE046DB5-4BA2-4676-ACAD-DA265884B1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EF410073-E7A4-429E-8E49-B282E2B214CC}" type="slidenum">
              <a:rPr kumimoji="0" lang="ko-KR" altLang="en-US" smtClean="0">
                <a:ea typeface="맑은 고딕" panose="020B0503020000020004" pitchFamily="50" charset="-127"/>
              </a:rPr>
              <a:pPr/>
              <a:t>29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>
            <a:extLst>
              <a:ext uri="{FF2B5EF4-FFF2-40B4-BE49-F238E27FC236}">
                <a16:creationId xmlns:a16="http://schemas.microsoft.com/office/drawing/2014/main" id="{10BD1FB7-774A-4879-8907-AB15235D72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슬라이드 노트 개체 틀 2">
            <a:extLst>
              <a:ext uri="{FF2B5EF4-FFF2-40B4-BE49-F238E27FC236}">
                <a16:creationId xmlns:a16="http://schemas.microsoft.com/office/drawing/2014/main" id="{89CBD842-A3D1-4A29-88C4-84D619A518C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892" name="슬라이드 번호 개체 틀 3">
            <a:extLst>
              <a:ext uri="{FF2B5EF4-FFF2-40B4-BE49-F238E27FC236}">
                <a16:creationId xmlns:a16="http://schemas.microsoft.com/office/drawing/2014/main" id="{3C92A873-AC0D-4772-B60B-56092E7A91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165B170C-5212-4105-B504-58BAF56CCC21}" type="slidenum">
              <a:rPr kumimoji="0" lang="ko-KR" altLang="en-US" smtClean="0">
                <a:ea typeface="맑은 고딕" panose="020B0503020000020004" pitchFamily="50" charset="-127"/>
              </a:rPr>
              <a:pPr/>
              <a:t>30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99390D3-13BD-4166-9FEB-A1937CEE210D}"/>
              </a:ext>
            </a:extLst>
          </p:cNvPr>
          <p:cNvCxnSpPr/>
          <p:nvPr userDrawn="1"/>
        </p:nvCxnSpPr>
        <p:spPr>
          <a:xfrm flipH="1">
            <a:off x="647700" y="404813"/>
            <a:ext cx="8280400" cy="0"/>
          </a:xfrm>
          <a:prstGeom prst="line">
            <a:avLst/>
          </a:prstGeom>
          <a:ln w="1905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5CE292D-5CA2-4028-B480-6E2072EADC2B}"/>
              </a:ext>
            </a:extLst>
          </p:cNvPr>
          <p:cNvSpPr txBox="1"/>
          <p:nvPr userDrawn="1"/>
        </p:nvSpPr>
        <p:spPr>
          <a:xfrm>
            <a:off x="7599363" y="104775"/>
            <a:ext cx="1404937" cy="330200"/>
          </a:xfrm>
          <a:prstGeom prst="rect">
            <a:avLst/>
          </a:prstGeom>
          <a:noFill/>
        </p:spPr>
        <p:txBody>
          <a:bodyPr tIns="72000" bIns="72000">
            <a:spAutoFit/>
          </a:bodyPr>
          <a:lstStyle/>
          <a:p>
            <a:pPr algn="r" eaLnBrk="1" latinLnBrk="1" hangingPunct="1">
              <a:defRPr/>
            </a:pPr>
            <a:r>
              <a:rPr lang="en-US" altLang="ko-KR" sz="12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html  </a:t>
            </a:r>
            <a:r>
              <a:rPr lang="en-US" altLang="ko-KR" sz="1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&amp;</a:t>
            </a:r>
            <a:r>
              <a:rPr lang="en-US" altLang="ko-KR" sz="1200" spc="-15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200" spc="-150" dirty="0" err="1">
                <a:solidFill>
                  <a:schemeClr val="accent3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css</a:t>
            </a:r>
            <a:endParaRPr lang="ko-KR" altLang="en-US" sz="1200" spc="-150" dirty="0">
              <a:solidFill>
                <a:schemeClr val="accent3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616857" y="214209"/>
            <a:ext cx="2742653" cy="360000"/>
          </a:xfrm>
          <a:prstGeom prst="rect">
            <a:avLst/>
          </a:prstGeom>
          <a:solidFill>
            <a:schemeClr val="bg1"/>
          </a:solidFill>
        </p:spPr>
        <p:txBody>
          <a:bodyPr lIns="72000" tIns="36000" rIns="0" bIns="36000"/>
          <a:lstStyle>
            <a:lvl1pPr algn="l">
              <a:buClrTx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53616" y="214576"/>
            <a:ext cx="360000" cy="360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>
            <a:solidFill>
              <a:schemeClr val="accent3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ctr">
              <a:buNone/>
              <a:defRPr kumimoji="1" lang="ko-KR" altLang="en-US" sz="2000" b="1" noProof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287338" y="585310"/>
            <a:ext cx="7885112" cy="1872171"/>
          </a:xfrm>
          <a:prstGeom prst="rect">
            <a:avLst/>
          </a:prstGeom>
        </p:spPr>
        <p:txBody>
          <a:bodyPr/>
          <a:lstStyle>
            <a:lvl1pPr marL="180975" indent="-180975">
              <a:buFont typeface="맑은 고딕" panose="020B0503020000020004" pitchFamily="50" charset="-127"/>
              <a:buChar char="■"/>
              <a:defRPr sz="1600" b="1"/>
            </a:lvl1pPr>
            <a:lvl2pPr marL="266700" indent="-36513">
              <a:buFont typeface="Arial" panose="020B0604020202020204" pitchFamily="34" charset="0"/>
              <a:buChar char="•"/>
              <a:defRPr sz="1400"/>
            </a:lvl2pPr>
            <a:lvl3pPr marL="447675" indent="-90488">
              <a:buFont typeface="맑은 고딕" panose="020B0503020000020004" pitchFamily="50" charset="-127"/>
              <a:buChar char="-"/>
              <a:defRPr sz="1400"/>
            </a:lvl3pPr>
            <a:lvl4pPr marL="628650" indent="-90488">
              <a:buFont typeface="Wingdings" panose="05000000000000000000" pitchFamily="2" charset="2"/>
              <a:buChar char=""/>
              <a:defRPr sz="1400"/>
            </a:lvl4pPr>
            <a:lvl5pPr marL="216000" indent="0"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6600094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3">
            <a:extLst>
              <a:ext uri="{FF2B5EF4-FFF2-40B4-BE49-F238E27FC236}">
                <a16:creationId xmlns:a16="http://schemas.microsoft.com/office/drawing/2014/main" id="{4C774564-07EC-413E-9951-801D87DB31DE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1588"/>
            <a:ext cx="3600450" cy="51419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/>
            </a:solidFill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kumimoji="0" lang="ko-KR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599892" y="437289"/>
            <a:ext cx="4465638" cy="2834878"/>
          </a:xfrm>
          <a:prstGeom prst="rect">
            <a:avLst/>
          </a:prstGeom>
        </p:spPr>
        <p:txBody>
          <a:bodyPr/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971550" indent="-514350">
              <a:lnSpc>
                <a:spcPct val="100000"/>
              </a:lnSpc>
              <a:buFont typeface="+mj-lt"/>
              <a:buAutoNum type="arabicPeriod"/>
              <a:defRPr sz="24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371600" indent="-457200">
              <a:lnSpc>
                <a:spcPct val="100000"/>
              </a:lnSpc>
              <a:buFont typeface="+mj-lt"/>
              <a:buAutoNum type="arabicPeriod"/>
              <a:defRPr sz="2000"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828800" indent="-457200">
              <a:lnSpc>
                <a:spcPct val="100000"/>
              </a:lnSpc>
              <a:buFont typeface="+mj-lt"/>
              <a:buAutoNum type="arabicPeriod"/>
              <a:defRPr sz="1800"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286000" indent="-457200">
              <a:lnSpc>
                <a:spcPct val="100000"/>
              </a:lnSpc>
              <a:buFont typeface="+mj-lt"/>
              <a:buAutoNum type="arabicPeriod"/>
              <a:defRPr sz="1800"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968850431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39750" y="592138"/>
            <a:ext cx="4500563" cy="1584325"/>
          </a:xfrm>
          <a:prstGeom prst="rect">
            <a:avLst/>
          </a:prstGeom>
        </p:spPr>
        <p:txBody>
          <a:bodyPr/>
          <a:lstStyle>
            <a:lvl1pPr marL="514350" indent="-514350">
              <a:buFont typeface="Wingdings" panose="05000000000000000000" pitchFamily="2" charset="2"/>
              <a:buChar char="ü"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04006180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0" r:id="rId3"/>
  </p:sldLayoutIdLst>
  <p:transition spd="slow"/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guny.kr/stuff/klorem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www.w3.org/QA/2002/04/valid-dtd-list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alidator.w3.org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w3schools.com/tags/ref_html_dtd.as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텍스트 개체 틀 3">
            <a:extLst>
              <a:ext uri="{FF2B5EF4-FFF2-40B4-BE49-F238E27FC236}">
                <a16:creationId xmlns:a16="http://schemas.microsoft.com/office/drawing/2014/main" id="{878293D6-EBE9-46F2-8C8E-C8CA15AA48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3600450" y="436563"/>
            <a:ext cx="5327650" cy="283527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800" b="1" dirty="0">
                <a:latin typeface="+mn-ea"/>
                <a:ea typeface="+mn-ea"/>
              </a:rPr>
              <a:t>개요</a:t>
            </a:r>
            <a:endParaRPr lang="en-US" altLang="ko-KR" sz="18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기본 태그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테이블</a:t>
            </a:r>
            <a:r>
              <a:rPr lang="en-US" altLang="ko-KR" sz="1800" dirty="0">
                <a:latin typeface="+mn-ea"/>
                <a:ea typeface="+mn-ea"/>
              </a:rPr>
              <a:t>(Table)</a:t>
            </a:r>
            <a:r>
              <a:rPr lang="ko-KR" altLang="en-US" sz="1800" dirty="0">
                <a:latin typeface="+mn-ea"/>
                <a:ea typeface="+mn-ea"/>
              </a:rPr>
              <a:t> 태그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공간분할태그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폼</a:t>
            </a:r>
            <a:r>
              <a:rPr lang="en-US" altLang="ko-KR" sz="1800" dirty="0">
                <a:latin typeface="+mn-ea"/>
                <a:ea typeface="+mn-ea"/>
              </a:rPr>
              <a:t>(form) </a:t>
            </a:r>
            <a:r>
              <a:rPr lang="ko-KR" altLang="en-US" sz="1800" dirty="0">
                <a:latin typeface="+mn-ea"/>
                <a:ea typeface="+mn-ea"/>
              </a:rPr>
              <a:t>태그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4099" name="TextBox 1">
            <a:extLst>
              <a:ext uri="{FF2B5EF4-FFF2-40B4-BE49-F238E27FC236}">
                <a16:creationId xmlns:a16="http://schemas.microsoft.com/office/drawing/2014/main" id="{573D60CB-315D-4363-A591-51CA4FE35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412750"/>
            <a:ext cx="32766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chapter04</a:t>
            </a:r>
          </a:p>
          <a:p>
            <a:pPr algn="ctr" eaLnBrk="1" latinLnBrk="1" hangingPunct="1"/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html </a:t>
            </a:r>
            <a:r>
              <a:rPr lang="ko-KR" altLang="en-US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기초</a:t>
            </a:r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텍스트 개체 틀 3">
            <a:extLst>
              <a:ext uri="{FF2B5EF4-FFF2-40B4-BE49-F238E27FC236}">
                <a16:creationId xmlns:a16="http://schemas.microsoft.com/office/drawing/2014/main" id="{A2F14E1F-A668-4F1E-9D09-763DDBF129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3600450" y="436563"/>
            <a:ext cx="5327650" cy="283527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개요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b="1" dirty="0">
                <a:latin typeface="+mn-ea"/>
                <a:ea typeface="+mn-ea"/>
              </a:rPr>
              <a:t>기본 태그</a:t>
            </a:r>
            <a:endParaRPr lang="en-US" altLang="ko-KR" sz="18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테이블</a:t>
            </a:r>
            <a:r>
              <a:rPr lang="en-US" altLang="ko-KR" sz="1800" dirty="0">
                <a:latin typeface="+mn-ea"/>
                <a:ea typeface="+mn-ea"/>
              </a:rPr>
              <a:t>(Table)</a:t>
            </a:r>
            <a:r>
              <a:rPr lang="ko-KR" altLang="en-US" sz="1800" dirty="0">
                <a:latin typeface="+mn-ea"/>
                <a:ea typeface="+mn-ea"/>
              </a:rPr>
              <a:t> 태그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공간분할태그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폼</a:t>
            </a:r>
            <a:r>
              <a:rPr lang="en-US" altLang="ko-KR" sz="1800" dirty="0">
                <a:latin typeface="+mn-ea"/>
                <a:ea typeface="+mn-ea"/>
              </a:rPr>
              <a:t>(form) </a:t>
            </a:r>
            <a:r>
              <a:rPr lang="ko-KR" altLang="en-US" sz="1800" dirty="0">
                <a:latin typeface="+mn-ea"/>
                <a:ea typeface="+mn-ea"/>
              </a:rPr>
              <a:t>태그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13315" name="TextBox 1">
            <a:extLst>
              <a:ext uri="{FF2B5EF4-FFF2-40B4-BE49-F238E27FC236}">
                <a16:creationId xmlns:a16="http://schemas.microsoft.com/office/drawing/2014/main" id="{3E87F05E-B549-4D6A-B644-58A1C29B9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412750"/>
            <a:ext cx="32766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chapter04</a:t>
            </a:r>
          </a:p>
          <a:p>
            <a:pPr algn="ctr" eaLnBrk="1" latinLnBrk="1" hangingPunct="1"/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html </a:t>
            </a:r>
            <a:r>
              <a:rPr lang="ko-KR" altLang="en-US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기초</a:t>
            </a:r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5500C13-FD39-4285-BFE5-116ADDB3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1074737" cy="360362"/>
          </a:xfrm>
        </p:spPr>
        <p:txBody>
          <a:bodyPr/>
          <a:lstStyle/>
          <a:p>
            <a:pPr>
              <a:defRPr/>
            </a:pPr>
            <a:r>
              <a:rPr lang="ko-KR" altLang="en-US">
                <a:latin typeface="+mn-ea"/>
                <a:ea typeface="+mn-ea"/>
              </a:rPr>
              <a:t>기본태그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86DF4B-91BC-46EB-9E80-F5BB4B4D85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/>
              <a:t>02</a:t>
            </a:r>
            <a:endParaRPr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473FE3-9AA2-4128-9D07-8FADDB0E7E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7338" y="585788"/>
            <a:ext cx="2447925" cy="438150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+mn-ea"/>
              </a:rPr>
              <a:t>*</a:t>
            </a:r>
            <a:r>
              <a:rPr lang="ko-KR" altLang="en-US" dirty="0">
                <a:latin typeface="+mn-ea"/>
              </a:rPr>
              <a:t>주석</a:t>
            </a:r>
            <a:endParaRPr lang="en-US" altLang="ko-KR" dirty="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C2C95F6-C961-4640-B512-AC4A524491E0}"/>
              </a:ext>
            </a:extLst>
          </p:cNvPr>
          <p:cNvSpPr/>
          <p:nvPr/>
        </p:nvSpPr>
        <p:spPr>
          <a:xfrm>
            <a:off x="576263" y="915988"/>
            <a:ext cx="3995737" cy="13843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93663" lvl="1" indent="-9366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atin typeface="+mn-ea"/>
                <a:ea typeface="+mn-ea"/>
              </a:rPr>
              <a:t>&lt;!-- </a:t>
            </a:r>
            <a:r>
              <a:rPr lang="ko-KR" altLang="en-US" sz="1400" dirty="0">
                <a:latin typeface="+mn-ea"/>
                <a:ea typeface="+mn-ea"/>
              </a:rPr>
              <a:t>주석영역 </a:t>
            </a:r>
            <a:r>
              <a:rPr lang="en-US" altLang="ko-KR" sz="1400" dirty="0">
                <a:latin typeface="+mn-ea"/>
                <a:ea typeface="+mn-ea"/>
              </a:rPr>
              <a:t>--&gt;</a:t>
            </a:r>
          </a:p>
          <a:p>
            <a:pPr marL="93663" lvl="1" indent="-9366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atin typeface="+mn-ea"/>
                <a:ea typeface="+mn-ea"/>
              </a:rPr>
              <a:t>&lt;!-- </a:t>
            </a:r>
            <a:r>
              <a:rPr lang="ko-KR" altLang="en-US" sz="1400" dirty="0" err="1">
                <a:latin typeface="+mn-ea"/>
                <a:ea typeface="+mn-ea"/>
              </a:rPr>
              <a:t>여러줄</a:t>
            </a:r>
            <a:r>
              <a:rPr lang="ko-KR" altLang="en-US" sz="1400" dirty="0">
                <a:latin typeface="+mn-ea"/>
                <a:ea typeface="+mn-ea"/>
              </a:rPr>
              <a:t> 주석</a:t>
            </a:r>
            <a:r>
              <a:rPr lang="en-US" altLang="ko-KR" sz="1400" dirty="0">
                <a:latin typeface="+mn-ea"/>
                <a:ea typeface="+mn-ea"/>
              </a:rPr>
              <a:t>1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     </a:t>
            </a:r>
            <a:r>
              <a:rPr lang="ko-KR" altLang="en-US" sz="1400" dirty="0" err="1">
                <a:latin typeface="+mn-ea"/>
                <a:ea typeface="+mn-ea"/>
              </a:rPr>
              <a:t>여러줄</a:t>
            </a:r>
            <a:r>
              <a:rPr lang="ko-KR" altLang="en-US" sz="1400" dirty="0">
                <a:latin typeface="+mn-ea"/>
                <a:ea typeface="+mn-ea"/>
              </a:rPr>
              <a:t> 주석</a:t>
            </a:r>
            <a:r>
              <a:rPr lang="en-US" altLang="ko-KR" sz="1400" dirty="0">
                <a:latin typeface="+mn-ea"/>
                <a:ea typeface="+mn-ea"/>
              </a:rPr>
              <a:t>2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en-US" altLang="ko-KR" sz="1400" dirty="0">
                <a:latin typeface="+mn-ea"/>
                <a:ea typeface="+mn-ea"/>
              </a:rPr>
              <a:t>     </a:t>
            </a:r>
            <a:r>
              <a:rPr lang="ko-KR" altLang="en-US" sz="1400" dirty="0" err="1">
                <a:latin typeface="+mn-ea"/>
                <a:ea typeface="+mn-ea"/>
              </a:rPr>
              <a:t>여러줄</a:t>
            </a:r>
            <a:r>
              <a:rPr lang="ko-KR" altLang="en-US" sz="1400" dirty="0">
                <a:latin typeface="+mn-ea"/>
                <a:ea typeface="+mn-ea"/>
              </a:rPr>
              <a:t> 주석 </a:t>
            </a:r>
            <a:r>
              <a:rPr lang="en-US" altLang="ko-KR" sz="1400" dirty="0">
                <a:latin typeface="+mn-ea"/>
                <a:ea typeface="+mn-ea"/>
              </a:rPr>
              <a:t>3 --&gt;</a:t>
            </a:r>
          </a:p>
        </p:txBody>
      </p:sp>
      <p:sp>
        <p:nvSpPr>
          <p:cNvPr id="24" name="텍스트 개체 틀 5">
            <a:extLst>
              <a:ext uri="{FF2B5EF4-FFF2-40B4-BE49-F238E27FC236}">
                <a16:creationId xmlns:a16="http://schemas.microsoft.com/office/drawing/2014/main" id="{389B98F8-4547-49B1-B923-618D2E9C8AD7}"/>
              </a:ext>
            </a:extLst>
          </p:cNvPr>
          <p:cNvSpPr txBox="1">
            <a:spLocks/>
          </p:cNvSpPr>
          <p:nvPr/>
        </p:nvSpPr>
        <p:spPr>
          <a:xfrm>
            <a:off x="287338" y="3033713"/>
            <a:ext cx="2447925" cy="438150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ko-KR" dirty="0">
                <a:latin typeface="+mn-ea"/>
              </a:rPr>
              <a:t>&lt;h1&gt;</a:t>
            </a:r>
            <a:r>
              <a:rPr kumimoji="0" lang="ko-KR" altLang="en-US" b="0" dirty="0">
                <a:latin typeface="+mn-ea"/>
              </a:rPr>
              <a:t>제목</a:t>
            </a:r>
            <a:r>
              <a:rPr kumimoji="0" lang="en-US" altLang="ko-KR" dirty="0">
                <a:latin typeface="+mn-ea"/>
              </a:rPr>
              <a:t>&lt;/h1&gt;</a:t>
            </a:r>
          </a:p>
          <a:p>
            <a:pPr>
              <a:defRPr/>
            </a:pPr>
            <a:endParaRPr kumimoji="0" lang="en-US" altLang="ko-KR" dirty="0"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4228C5-6AC1-480B-BEFA-A3940CB8AA9F}"/>
              </a:ext>
            </a:extLst>
          </p:cNvPr>
          <p:cNvSpPr/>
          <p:nvPr/>
        </p:nvSpPr>
        <p:spPr>
          <a:xfrm>
            <a:off x="576263" y="3363913"/>
            <a:ext cx="3995737" cy="7381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93663" lvl="1" indent="-9366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atin typeface="+mn-ea"/>
                <a:ea typeface="+mn-ea"/>
              </a:rPr>
              <a:t>h1 ~ h6 6</a:t>
            </a:r>
            <a:r>
              <a:rPr lang="ko-KR" altLang="en-US" sz="1400" dirty="0">
                <a:latin typeface="+mn-ea"/>
                <a:ea typeface="+mn-ea"/>
              </a:rPr>
              <a:t>단계로 </a:t>
            </a:r>
            <a:r>
              <a:rPr lang="ko-KR" altLang="en-US" sz="1400" b="1" dirty="0">
                <a:latin typeface="+mn-ea"/>
                <a:ea typeface="+mn-ea"/>
              </a:rPr>
              <a:t>제목</a:t>
            </a:r>
            <a:r>
              <a:rPr lang="ko-KR" altLang="en-US" sz="1400" dirty="0">
                <a:latin typeface="+mn-ea"/>
                <a:ea typeface="+mn-ea"/>
              </a:rPr>
              <a:t>을 나타낸다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marL="93663" lvl="1" indent="-9366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atin typeface="+mn-ea"/>
                <a:ea typeface="+mn-ea"/>
              </a:rPr>
              <a:t>h1</a:t>
            </a:r>
            <a:r>
              <a:rPr lang="ko-KR" altLang="en-US" sz="1400" dirty="0">
                <a:latin typeface="+mn-ea"/>
                <a:ea typeface="+mn-ea"/>
              </a:rPr>
              <a:t>이 가장 크며 </a:t>
            </a:r>
            <a:r>
              <a:rPr lang="en-US" altLang="ko-KR" sz="1400" dirty="0">
                <a:latin typeface="+mn-ea"/>
                <a:ea typeface="+mn-ea"/>
              </a:rPr>
              <a:t>h6</a:t>
            </a:r>
            <a:r>
              <a:rPr lang="ko-KR" altLang="en-US" sz="1400" dirty="0">
                <a:latin typeface="+mn-ea"/>
                <a:ea typeface="+mn-ea"/>
              </a:rPr>
              <a:t>이 가장 작습니다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BDECAC5C-3B20-4C6B-B331-CF0A58D6BF7D}"/>
              </a:ext>
            </a:extLst>
          </p:cNvPr>
          <p:cNvSpPr/>
          <p:nvPr/>
        </p:nvSpPr>
        <p:spPr>
          <a:xfrm>
            <a:off x="2411413" y="3074988"/>
            <a:ext cx="544512" cy="263525"/>
          </a:xfrm>
          <a:prstGeom prst="roundRect">
            <a:avLst/>
          </a:prstGeom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블록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E3CA778-9B5E-48EA-AAE6-B02D1BA9999F}"/>
              </a:ext>
            </a:extLst>
          </p:cNvPr>
          <p:cNvSpPr/>
          <p:nvPr/>
        </p:nvSpPr>
        <p:spPr>
          <a:xfrm>
            <a:off x="2986088" y="3074988"/>
            <a:ext cx="542925" cy="26352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인라인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041DC515-2ABC-4D1F-9D22-6F51A2D29426}"/>
              </a:ext>
            </a:extLst>
          </p:cNvPr>
          <p:cNvSpPr/>
          <p:nvPr/>
        </p:nvSpPr>
        <p:spPr>
          <a:xfrm>
            <a:off x="3740150" y="3074988"/>
            <a:ext cx="544513" cy="26352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단일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97C0F70-A601-4C4D-BBE4-252D54A4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1074737" cy="360362"/>
          </a:xfrm>
        </p:spPr>
        <p:txBody>
          <a:bodyPr/>
          <a:lstStyle/>
          <a:p>
            <a:pPr>
              <a:defRPr/>
            </a:pPr>
            <a:r>
              <a:rPr lang="ko-KR" altLang="en-US">
                <a:latin typeface="+mn-ea"/>
                <a:ea typeface="+mn-ea"/>
              </a:rPr>
              <a:t>기본태그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572BCE-A499-49D9-9DDD-B4B7C66CD5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>
                <a:latin typeface="+mn-ea"/>
              </a:rPr>
              <a:t>02</a:t>
            </a:r>
            <a:endParaRPr>
              <a:latin typeface="+mn-ea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8975BBE-E6C1-4E4E-8583-BB3982DE18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7338" y="585788"/>
            <a:ext cx="2447925" cy="438150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+mn-ea"/>
              </a:rPr>
              <a:t>&lt;p&gt;</a:t>
            </a:r>
            <a:r>
              <a:rPr lang="ko-KR" altLang="en-US" b="0" dirty="0">
                <a:latin typeface="+mn-ea"/>
              </a:rPr>
              <a:t>텍스트</a:t>
            </a:r>
            <a:r>
              <a:rPr lang="en-US" altLang="ko-KR" dirty="0">
                <a:latin typeface="+mn-ea"/>
              </a:rPr>
              <a:t>&lt;/p&gt;</a:t>
            </a:r>
          </a:p>
          <a:p>
            <a:pPr>
              <a:defRPr/>
            </a:pPr>
            <a:endParaRPr lang="en-US" altLang="ko-KR" dirty="0">
              <a:latin typeface="+mn-ea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339B961E-54AD-4FFC-9A95-8EAC5565682D}"/>
              </a:ext>
            </a:extLst>
          </p:cNvPr>
          <p:cNvSpPr/>
          <p:nvPr/>
        </p:nvSpPr>
        <p:spPr>
          <a:xfrm>
            <a:off x="2411413" y="627063"/>
            <a:ext cx="544512" cy="263525"/>
          </a:xfrm>
          <a:prstGeom prst="roundRect">
            <a:avLst/>
          </a:prstGeom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블록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5EF9209C-8FA5-43C1-AB9E-C6936E7A021C}"/>
              </a:ext>
            </a:extLst>
          </p:cNvPr>
          <p:cNvSpPr/>
          <p:nvPr/>
        </p:nvSpPr>
        <p:spPr>
          <a:xfrm>
            <a:off x="2986088" y="627063"/>
            <a:ext cx="542925" cy="26352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인라인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C3CBB4D3-AEDF-4C9C-A7D8-941D1377D8EC}"/>
              </a:ext>
            </a:extLst>
          </p:cNvPr>
          <p:cNvSpPr/>
          <p:nvPr/>
        </p:nvSpPr>
        <p:spPr>
          <a:xfrm>
            <a:off x="3740150" y="627063"/>
            <a:ext cx="544513" cy="26352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단일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BFF2150-8292-44A0-A8F2-034CE97A3B6D}"/>
              </a:ext>
            </a:extLst>
          </p:cNvPr>
          <p:cNvSpPr/>
          <p:nvPr/>
        </p:nvSpPr>
        <p:spPr>
          <a:xfrm>
            <a:off x="576263" y="915988"/>
            <a:ext cx="3743325" cy="7381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93663" lvl="1" indent="-9366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latin typeface="+mn-ea"/>
                <a:ea typeface="+mn-ea"/>
              </a:rPr>
              <a:t>단락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문단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r>
              <a:rPr lang="ko-KR" altLang="en-US" sz="1400" dirty="0">
                <a:latin typeface="+mn-ea"/>
                <a:ea typeface="+mn-ea"/>
              </a:rPr>
              <a:t>을 정의합니다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marL="93663" lvl="1" indent="-9366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latin typeface="+mn-ea"/>
                <a:ea typeface="+mn-ea"/>
              </a:rPr>
              <a:t>단락이 끝나면 </a:t>
            </a:r>
            <a:r>
              <a:rPr lang="ko-KR" altLang="en-US" sz="1400" dirty="0" err="1">
                <a:latin typeface="+mn-ea"/>
                <a:ea typeface="+mn-ea"/>
              </a:rPr>
              <a:t>한줄이</a:t>
            </a:r>
            <a:r>
              <a:rPr lang="ko-KR" altLang="en-US" sz="1400" dirty="0">
                <a:latin typeface="+mn-ea"/>
                <a:ea typeface="+mn-ea"/>
              </a:rPr>
              <a:t> 띄워져 표시됩니다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</p:txBody>
      </p:sp>
      <p:sp>
        <p:nvSpPr>
          <p:cNvPr id="33" name="텍스트 개체 틀 5">
            <a:extLst>
              <a:ext uri="{FF2B5EF4-FFF2-40B4-BE49-F238E27FC236}">
                <a16:creationId xmlns:a16="http://schemas.microsoft.com/office/drawing/2014/main" id="{1F109723-989F-4D3F-95B8-0A77D41806EC}"/>
              </a:ext>
            </a:extLst>
          </p:cNvPr>
          <p:cNvSpPr txBox="1">
            <a:spLocks/>
          </p:cNvSpPr>
          <p:nvPr/>
        </p:nvSpPr>
        <p:spPr>
          <a:xfrm>
            <a:off x="287338" y="1881188"/>
            <a:ext cx="2447925" cy="438150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ko-KR" dirty="0">
                <a:latin typeface="+mn-ea"/>
              </a:rPr>
              <a:t>&lt;</a:t>
            </a:r>
            <a:r>
              <a:rPr kumimoji="0" lang="en-US" altLang="ko-KR" dirty="0" err="1">
                <a:latin typeface="+mn-ea"/>
              </a:rPr>
              <a:t>br</a:t>
            </a:r>
            <a:r>
              <a:rPr kumimoji="0" lang="en-US" altLang="ko-KR" dirty="0">
                <a:latin typeface="+mn-ea"/>
              </a:rPr>
              <a:t>&gt;</a:t>
            </a:r>
          </a:p>
          <a:p>
            <a:pPr>
              <a:defRPr/>
            </a:pPr>
            <a:endParaRPr kumimoji="0" lang="en-US" altLang="ko-KR" dirty="0">
              <a:latin typeface="+mn-ea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48EE2FB2-2768-4BC5-8481-D7A16DF8936C}"/>
              </a:ext>
            </a:extLst>
          </p:cNvPr>
          <p:cNvSpPr/>
          <p:nvPr/>
        </p:nvSpPr>
        <p:spPr>
          <a:xfrm>
            <a:off x="2411413" y="1924050"/>
            <a:ext cx="544512" cy="26352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블록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AE701E34-C2FF-44E5-9363-CFA12170685F}"/>
              </a:ext>
            </a:extLst>
          </p:cNvPr>
          <p:cNvSpPr/>
          <p:nvPr/>
        </p:nvSpPr>
        <p:spPr>
          <a:xfrm>
            <a:off x="2986088" y="1924050"/>
            <a:ext cx="542925" cy="263525"/>
          </a:xfrm>
          <a:prstGeom prst="roundRect">
            <a:avLst/>
          </a:prstGeom>
          <a:ln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인라인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43A762F7-D072-453B-A374-8BB9A2C8D747}"/>
              </a:ext>
            </a:extLst>
          </p:cNvPr>
          <p:cNvSpPr/>
          <p:nvPr/>
        </p:nvSpPr>
        <p:spPr>
          <a:xfrm>
            <a:off x="3740150" y="1924050"/>
            <a:ext cx="544513" cy="263525"/>
          </a:xfrm>
          <a:prstGeom prst="roundRect">
            <a:avLst/>
          </a:prstGeom>
          <a:ln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단일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5376FCB-4007-4EA6-9BF6-0C3E7B6EEA73}"/>
              </a:ext>
            </a:extLst>
          </p:cNvPr>
          <p:cNvSpPr/>
          <p:nvPr/>
        </p:nvSpPr>
        <p:spPr>
          <a:xfrm>
            <a:off x="576263" y="2211388"/>
            <a:ext cx="4572000" cy="739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93663" lvl="1" indent="-9366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latin typeface="+mn-ea"/>
                <a:ea typeface="+mn-ea"/>
              </a:rPr>
              <a:t>텍스트단락에서 줄을 </a:t>
            </a:r>
            <a:r>
              <a:rPr lang="ko-KR" altLang="en-US" sz="1400" dirty="0" err="1">
                <a:latin typeface="+mn-ea"/>
                <a:ea typeface="+mn-ea"/>
              </a:rPr>
              <a:t>바꿀때</a:t>
            </a:r>
            <a:r>
              <a:rPr lang="ko-KR" altLang="en-US" sz="1400" dirty="0">
                <a:latin typeface="+mn-ea"/>
                <a:ea typeface="+mn-ea"/>
              </a:rPr>
              <a:t> 사용합니다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marL="93663" lvl="1" indent="-9366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latin typeface="+mn-ea"/>
                <a:ea typeface="+mn-ea"/>
              </a:rPr>
              <a:t>닫히는 태그가 없습니다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</p:txBody>
      </p:sp>
      <p:sp>
        <p:nvSpPr>
          <p:cNvPr id="42" name="텍스트 개체 틀 5">
            <a:extLst>
              <a:ext uri="{FF2B5EF4-FFF2-40B4-BE49-F238E27FC236}">
                <a16:creationId xmlns:a16="http://schemas.microsoft.com/office/drawing/2014/main" id="{522CD0A0-3CDB-40E5-A1E3-D20D2EBA1C1E}"/>
              </a:ext>
            </a:extLst>
          </p:cNvPr>
          <p:cNvSpPr txBox="1">
            <a:spLocks/>
          </p:cNvSpPr>
          <p:nvPr/>
        </p:nvSpPr>
        <p:spPr>
          <a:xfrm>
            <a:off x="287338" y="3106738"/>
            <a:ext cx="2447925" cy="436562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ko-KR" dirty="0">
                <a:latin typeface="+mn-ea"/>
              </a:rPr>
              <a:t>&lt;</a:t>
            </a:r>
            <a:r>
              <a:rPr kumimoji="0" lang="en-US" altLang="ko-KR" dirty="0" err="1">
                <a:latin typeface="+mn-ea"/>
              </a:rPr>
              <a:t>hr</a:t>
            </a:r>
            <a:r>
              <a:rPr kumimoji="0" lang="en-US" altLang="ko-KR" dirty="0">
                <a:latin typeface="+mn-ea"/>
              </a:rPr>
              <a:t>&gt;</a:t>
            </a:r>
          </a:p>
          <a:p>
            <a:pPr>
              <a:defRPr/>
            </a:pPr>
            <a:endParaRPr kumimoji="0" lang="en-US" altLang="ko-KR" dirty="0">
              <a:latin typeface="+mn-ea"/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B82665A4-6340-47C2-A4A6-9707449BF2BC}"/>
              </a:ext>
            </a:extLst>
          </p:cNvPr>
          <p:cNvSpPr/>
          <p:nvPr/>
        </p:nvSpPr>
        <p:spPr>
          <a:xfrm>
            <a:off x="2411413" y="3148013"/>
            <a:ext cx="544512" cy="263525"/>
          </a:xfrm>
          <a:prstGeom prst="roundRect">
            <a:avLst/>
          </a:prstGeom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블록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70DFCD92-DFDD-4DE9-BED6-41CA2D142339}"/>
              </a:ext>
            </a:extLst>
          </p:cNvPr>
          <p:cNvSpPr/>
          <p:nvPr/>
        </p:nvSpPr>
        <p:spPr>
          <a:xfrm>
            <a:off x="2986088" y="3148013"/>
            <a:ext cx="542925" cy="26352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인라인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84FF4C3B-ADE5-491E-8C20-1C09389B68D5}"/>
              </a:ext>
            </a:extLst>
          </p:cNvPr>
          <p:cNvSpPr/>
          <p:nvPr/>
        </p:nvSpPr>
        <p:spPr>
          <a:xfrm>
            <a:off x="3740150" y="3148013"/>
            <a:ext cx="544513" cy="263525"/>
          </a:xfrm>
          <a:prstGeom prst="roundRect">
            <a:avLst/>
          </a:prstGeom>
          <a:ln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단일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BAA963-D841-4BE8-BC7B-1A76BDDBCC7D}"/>
              </a:ext>
            </a:extLst>
          </p:cNvPr>
          <p:cNvSpPr/>
          <p:nvPr/>
        </p:nvSpPr>
        <p:spPr>
          <a:xfrm>
            <a:off x="576263" y="3435350"/>
            <a:ext cx="4572000" cy="7397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93663" lvl="1" indent="-9366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latin typeface="+mn-ea"/>
                <a:ea typeface="+mn-ea"/>
              </a:rPr>
              <a:t>주제별 구분을 정의합니다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marL="93663" lvl="1" indent="-9366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dirty="0" err="1">
                <a:latin typeface="+mn-ea"/>
                <a:ea typeface="+mn-ea"/>
              </a:rPr>
              <a:t>컨텐츠를</a:t>
            </a:r>
            <a:r>
              <a:rPr lang="ko-KR" altLang="en-US" sz="1400" dirty="0">
                <a:latin typeface="+mn-ea"/>
                <a:ea typeface="+mn-ea"/>
              </a:rPr>
              <a:t> 분리하거나 변경을 정의하는데 사용합니다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</p:txBody>
      </p:sp>
      <p:sp>
        <p:nvSpPr>
          <p:cNvPr id="15379" name="직사각형 1">
            <a:extLst>
              <a:ext uri="{FF2B5EF4-FFF2-40B4-BE49-F238E27FC236}">
                <a16:creationId xmlns:a16="http://schemas.microsoft.com/office/drawing/2014/main" id="{CD8033E8-9A91-4C07-A9B7-B72570321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5863" y="4443413"/>
            <a:ext cx="27384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sz="1600" dirty="0">
                <a:hlinkClick r:id="rId2"/>
              </a:rPr>
              <a:t>http://guny.kr/stuff/klorem/</a:t>
            </a:r>
            <a:endParaRPr lang="ko-KR" altLang="en-US" sz="1600" dirty="0"/>
          </a:p>
        </p:txBody>
      </p:sp>
      <p:sp>
        <p:nvSpPr>
          <p:cNvPr id="21" name="텍스트 개체 틀 5">
            <a:extLst>
              <a:ext uri="{FF2B5EF4-FFF2-40B4-BE49-F238E27FC236}">
                <a16:creationId xmlns:a16="http://schemas.microsoft.com/office/drawing/2014/main" id="{1A14F561-AC1D-4530-A4A7-0EEE20640E20}"/>
              </a:ext>
            </a:extLst>
          </p:cNvPr>
          <p:cNvSpPr txBox="1">
            <a:spLocks/>
          </p:cNvSpPr>
          <p:nvPr/>
        </p:nvSpPr>
        <p:spPr>
          <a:xfrm>
            <a:off x="287338" y="4443413"/>
            <a:ext cx="5761037" cy="436562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맑은 고딕" panose="020B0503020000020004" pitchFamily="50" charset="-127"/>
              <a:buNone/>
              <a:defRPr/>
            </a:pPr>
            <a:r>
              <a:rPr kumimoji="0" lang="en-US" altLang="ko-KR" dirty="0">
                <a:latin typeface="+mn-ea"/>
              </a:rPr>
              <a:t>*</a:t>
            </a:r>
            <a:r>
              <a:rPr lang="en-US" altLang="ko-KR" b="0" dirty="0">
                <a:latin typeface="+mn-ea"/>
              </a:rPr>
              <a:t>Lorem Ipsum(</a:t>
            </a:r>
            <a:r>
              <a:rPr lang="ko-KR" altLang="en-US" b="0" dirty="0">
                <a:latin typeface="+mn-ea"/>
              </a:rPr>
              <a:t>한글</a:t>
            </a:r>
            <a:r>
              <a:rPr lang="en-US" altLang="ko-KR" b="0" dirty="0">
                <a:latin typeface="+mn-ea"/>
              </a:rPr>
              <a:t>) </a:t>
            </a:r>
            <a:r>
              <a:rPr lang="en-US" altLang="ko-KR" b="0" dirty="0">
                <a:latin typeface="+mn-ea"/>
                <a:sym typeface="Wingdings" panose="05000000000000000000" pitchFamily="2" charset="2"/>
              </a:rPr>
              <a:t></a:t>
            </a:r>
            <a:endParaRPr lang="en-US" altLang="ko-KR" b="0" dirty="0">
              <a:latin typeface="+mn-ea"/>
            </a:endParaRPr>
          </a:p>
          <a:p>
            <a:pPr>
              <a:defRPr/>
            </a:pPr>
            <a:endParaRPr kumimoji="0" lang="en-US" altLang="ko-KR" dirty="0">
              <a:latin typeface="+mn-ea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779D900-DF4E-4F24-92BA-7DFABBDB0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1074737" cy="360362"/>
          </a:xfrm>
        </p:spPr>
        <p:txBody>
          <a:bodyPr/>
          <a:lstStyle/>
          <a:p>
            <a:pPr>
              <a:defRPr/>
            </a:pPr>
            <a:r>
              <a:rPr lang="ko-KR" altLang="en-US">
                <a:latin typeface="+mn-ea"/>
                <a:ea typeface="+mn-ea"/>
              </a:rPr>
              <a:t>기본태그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029713-BF19-4EC5-8908-6740567E68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>
                <a:latin typeface="+mn-ea"/>
              </a:rPr>
              <a:t>02</a:t>
            </a:r>
            <a:endParaRPr>
              <a:latin typeface="+mn-ea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90A0FAC-257A-457F-A89E-47C051671F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7338" y="585788"/>
            <a:ext cx="4105275" cy="438150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blockquote</a:t>
            </a:r>
            <a:r>
              <a:rPr lang="en-US" altLang="ko-KR" dirty="0">
                <a:latin typeface="+mn-ea"/>
              </a:rPr>
              <a:t>&gt;</a:t>
            </a:r>
            <a:r>
              <a:rPr lang="ko-KR" altLang="en-US" b="0" dirty="0">
                <a:latin typeface="+mn-ea"/>
              </a:rPr>
              <a:t>인용내용</a:t>
            </a:r>
            <a:r>
              <a:rPr lang="en-US" altLang="ko-KR" dirty="0">
                <a:latin typeface="+mn-ea"/>
              </a:rPr>
              <a:t>&lt;/</a:t>
            </a:r>
            <a:r>
              <a:rPr lang="en-US" altLang="ko-KR" dirty="0" err="1">
                <a:latin typeface="+mn-ea"/>
              </a:rPr>
              <a:t>blockquote</a:t>
            </a:r>
            <a:r>
              <a:rPr lang="en-US" altLang="ko-KR" dirty="0">
                <a:latin typeface="+mn-ea"/>
              </a:rPr>
              <a:t>&gt;</a:t>
            </a:r>
          </a:p>
          <a:p>
            <a:pPr>
              <a:defRPr/>
            </a:pPr>
            <a:endParaRPr lang="en-US" altLang="ko-KR" dirty="0"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4CD3A8F-D595-4176-A5DF-D82E27F16499}"/>
              </a:ext>
            </a:extLst>
          </p:cNvPr>
          <p:cNvSpPr/>
          <p:nvPr/>
        </p:nvSpPr>
        <p:spPr>
          <a:xfrm>
            <a:off x="576263" y="915988"/>
            <a:ext cx="4572000" cy="10620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93663" lvl="1" indent="-9366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dirty="0" err="1">
                <a:latin typeface="+mn-ea"/>
                <a:ea typeface="+mn-ea"/>
              </a:rPr>
              <a:t>다른글을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ko-KR" altLang="en-US" sz="1400" dirty="0" err="1">
                <a:latin typeface="+mn-ea"/>
                <a:ea typeface="+mn-ea"/>
              </a:rPr>
              <a:t>인용할때</a:t>
            </a:r>
            <a:r>
              <a:rPr lang="ko-KR" altLang="en-US" sz="1400" dirty="0">
                <a:latin typeface="+mn-ea"/>
                <a:ea typeface="+mn-ea"/>
              </a:rPr>
              <a:t> 사용합니다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marL="93663" lvl="1" indent="-9366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latin typeface="+mn-ea"/>
                <a:ea typeface="+mn-ea"/>
              </a:rPr>
              <a:t>주로 </a:t>
            </a:r>
            <a:r>
              <a:rPr lang="ko-KR" altLang="en-US" sz="1400" b="1" dirty="0" err="1">
                <a:latin typeface="+mn-ea"/>
                <a:ea typeface="+mn-ea"/>
              </a:rPr>
              <a:t>긴글</a:t>
            </a:r>
            <a:r>
              <a:rPr lang="ko-KR" altLang="en-US" sz="1400" dirty="0" err="1">
                <a:latin typeface="+mn-ea"/>
                <a:ea typeface="+mn-ea"/>
              </a:rPr>
              <a:t>을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ko-KR" altLang="en-US" sz="1400" b="1" dirty="0">
                <a:latin typeface="+mn-ea"/>
                <a:ea typeface="+mn-ea"/>
              </a:rPr>
              <a:t>인용</a:t>
            </a:r>
            <a:r>
              <a:rPr lang="ko-KR" altLang="en-US" sz="1400" dirty="0">
                <a:latin typeface="+mn-ea"/>
                <a:ea typeface="+mn-ea"/>
              </a:rPr>
              <a:t>할 때 사용합니다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marL="93663" lvl="1" indent="-9366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latin typeface="+mn-ea"/>
                <a:ea typeface="+mn-ea"/>
              </a:rPr>
              <a:t>블록태그로 인용내용이 </a:t>
            </a:r>
            <a:r>
              <a:rPr lang="ko-KR" altLang="en-US" sz="1400" b="1" dirty="0" err="1">
                <a:latin typeface="+mn-ea"/>
                <a:ea typeface="+mn-ea"/>
              </a:rPr>
              <a:t>줄바꿈</a:t>
            </a:r>
            <a:r>
              <a:rPr lang="ko-KR" altLang="en-US" sz="1400" dirty="0">
                <a:latin typeface="+mn-ea"/>
                <a:ea typeface="+mn-ea"/>
              </a:rPr>
              <a:t> 되어 표시됩니다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</p:txBody>
      </p:sp>
      <p:sp>
        <p:nvSpPr>
          <p:cNvPr id="33" name="텍스트 개체 틀 5">
            <a:extLst>
              <a:ext uri="{FF2B5EF4-FFF2-40B4-BE49-F238E27FC236}">
                <a16:creationId xmlns:a16="http://schemas.microsoft.com/office/drawing/2014/main" id="{E1ACE073-12FC-40AF-8222-FB389BE64B70}"/>
              </a:ext>
            </a:extLst>
          </p:cNvPr>
          <p:cNvSpPr txBox="1">
            <a:spLocks/>
          </p:cNvSpPr>
          <p:nvPr/>
        </p:nvSpPr>
        <p:spPr>
          <a:xfrm>
            <a:off x="287338" y="2211388"/>
            <a:ext cx="2447925" cy="438150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ko-KR" dirty="0">
                <a:latin typeface="+mn-ea"/>
              </a:rPr>
              <a:t>&lt;q&gt;</a:t>
            </a:r>
            <a:r>
              <a:rPr kumimoji="0" lang="ko-KR" altLang="en-US" b="0" dirty="0">
                <a:latin typeface="+mn-ea"/>
              </a:rPr>
              <a:t>인용내용</a:t>
            </a:r>
            <a:r>
              <a:rPr kumimoji="0" lang="en-US" altLang="ko-KR" dirty="0">
                <a:latin typeface="+mn-ea"/>
              </a:rPr>
              <a:t>&lt;/q&gt;</a:t>
            </a:r>
          </a:p>
          <a:p>
            <a:pPr>
              <a:defRPr/>
            </a:pPr>
            <a:endParaRPr kumimoji="0" lang="en-US" altLang="ko-KR" dirty="0">
              <a:latin typeface="+mn-ea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A14F080C-2FF2-4A61-875A-BC28B2063A0F}"/>
              </a:ext>
            </a:extLst>
          </p:cNvPr>
          <p:cNvSpPr/>
          <p:nvPr/>
        </p:nvSpPr>
        <p:spPr>
          <a:xfrm>
            <a:off x="2411413" y="2252663"/>
            <a:ext cx="544512" cy="26352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블록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FF9E11-BD78-4FD7-9B51-EF3104AE4D19}"/>
              </a:ext>
            </a:extLst>
          </p:cNvPr>
          <p:cNvSpPr/>
          <p:nvPr/>
        </p:nvSpPr>
        <p:spPr>
          <a:xfrm>
            <a:off x="2986088" y="2252663"/>
            <a:ext cx="542925" cy="263525"/>
          </a:xfrm>
          <a:prstGeom prst="roundRect">
            <a:avLst/>
          </a:prstGeom>
          <a:ln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인라인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BD6351D-F89E-4A03-B4D1-BB217AF8B46D}"/>
              </a:ext>
            </a:extLst>
          </p:cNvPr>
          <p:cNvSpPr/>
          <p:nvPr/>
        </p:nvSpPr>
        <p:spPr>
          <a:xfrm>
            <a:off x="3740150" y="2252663"/>
            <a:ext cx="544513" cy="26352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단일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6FA6C7F-E3F9-4EFC-95CB-557EF1C6E9E1}"/>
              </a:ext>
            </a:extLst>
          </p:cNvPr>
          <p:cNvSpPr/>
          <p:nvPr/>
        </p:nvSpPr>
        <p:spPr>
          <a:xfrm>
            <a:off x="576263" y="2541588"/>
            <a:ext cx="4572000" cy="10620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93663" lvl="1" indent="-9366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latin typeface="+mn-ea"/>
                <a:ea typeface="+mn-ea"/>
              </a:rPr>
              <a:t>단락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문단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r>
              <a:rPr lang="ko-KR" altLang="en-US" sz="1400" dirty="0">
                <a:latin typeface="+mn-ea"/>
                <a:ea typeface="+mn-ea"/>
              </a:rPr>
              <a:t>을 정의합니다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marL="93663" lvl="1" indent="-9366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latin typeface="+mn-ea"/>
                <a:ea typeface="+mn-ea"/>
              </a:rPr>
              <a:t>주로 </a:t>
            </a:r>
            <a:r>
              <a:rPr lang="ko-KR" altLang="en-US" sz="1400" b="1" dirty="0">
                <a:latin typeface="+mn-ea"/>
                <a:ea typeface="+mn-ea"/>
              </a:rPr>
              <a:t>짧은 글</a:t>
            </a:r>
            <a:r>
              <a:rPr lang="ko-KR" altLang="en-US" sz="1400" dirty="0">
                <a:latin typeface="+mn-ea"/>
                <a:ea typeface="+mn-ea"/>
              </a:rPr>
              <a:t>을 </a:t>
            </a:r>
            <a:r>
              <a:rPr lang="ko-KR" altLang="en-US" sz="1400" b="1" dirty="0">
                <a:latin typeface="+mn-ea"/>
                <a:ea typeface="+mn-ea"/>
              </a:rPr>
              <a:t>인용</a:t>
            </a:r>
            <a:r>
              <a:rPr lang="ko-KR" altLang="en-US" sz="1400" dirty="0">
                <a:latin typeface="+mn-ea"/>
                <a:ea typeface="+mn-ea"/>
              </a:rPr>
              <a:t>할 때 사용합니다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marL="93663" lvl="1" indent="-9366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dirty="0" err="1">
                <a:latin typeface="+mn-ea"/>
                <a:ea typeface="+mn-ea"/>
              </a:rPr>
              <a:t>인라인태그로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r>
              <a:rPr lang="ko-KR" altLang="en-US" sz="1400" b="1" dirty="0">
                <a:latin typeface="+mn-ea"/>
                <a:ea typeface="+mn-ea"/>
              </a:rPr>
              <a:t>같은 줄</a:t>
            </a:r>
            <a:r>
              <a:rPr lang="ko-KR" altLang="en-US" sz="1400" dirty="0">
                <a:latin typeface="+mn-ea"/>
                <a:ea typeface="+mn-ea"/>
              </a:rPr>
              <a:t>에 표시됩니다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57B1C0DD-0496-4ABE-A766-3817FD406F60}"/>
              </a:ext>
            </a:extLst>
          </p:cNvPr>
          <p:cNvSpPr/>
          <p:nvPr/>
        </p:nvSpPr>
        <p:spPr>
          <a:xfrm>
            <a:off x="4392613" y="627063"/>
            <a:ext cx="542925" cy="263525"/>
          </a:xfrm>
          <a:prstGeom prst="roundRect">
            <a:avLst/>
          </a:prstGeom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블록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D3495AFF-D103-4D39-9872-12FAFB01E7BC}"/>
              </a:ext>
            </a:extLst>
          </p:cNvPr>
          <p:cNvSpPr/>
          <p:nvPr/>
        </p:nvSpPr>
        <p:spPr>
          <a:xfrm>
            <a:off x="4965700" y="627063"/>
            <a:ext cx="544513" cy="26352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인라인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270E96E1-F328-4630-9E31-0453E0F1A43E}"/>
              </a:ext>
            </a:extLst>
          </p:cNvPr>
          <p:cNvSpPr/>
          <p:nvPr/>
        </p:nvSpPr>
        <p:spPr>
          <a:xfrm>
            <a:off x="5719763" y="627063"/>
            <a:ext cx="544512" cy="26352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단일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40E452D-8006-414F-81D5-22D17C4E5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1074737" cy="360362"/>
          </a:xfrm>
        </p:spPr>
        <p:txBody>
          <a:bodyPr/>
          <a:lstStyle/>
          <a:p>
            <a:pPr>
              <a:defRPr/>
            </a:pPr>
            <a:r>
              <a:rPr lang="ko-KR" altLang="en-US">
                <a:latin typeface="+mn-ea"/>
                <a:ea typeface="+mn-ea"/>
              </a:rPr>
              <a:t>기본태그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D6E605-0B11-415F-BA2C-F08F5DD6C7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>
                <a:latin typeface="+mn-ea"/>
              </a:rPr>
              <a:t>02</a:t>
            </a:r>
            <a:endParaRPr>
              <a:latin typeface="+mn-ea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DAEC0BB-F4B4-4578-A47E-CE6BB99F4F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7338" y="585788"/>
            <a:ext cx="4105275" cy="438150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+mn-ea"/>
              </a:rPr>
              <a:t>&lt;strong&gt;</a:t>
            </a:r>
            <a:r>
              <a:rPr lang="ko-KR" altLang="en-US" b="0" dirty="0" err="1">
                <a:latin typeface="+mn-ea"/>
              </a:rPr>
              <a:t>굵은텍스트</a:t>
            </a:r>
            <a:r>
              <a:rPr lang="en-US" altLang="ko-KR" dirty="0">
                <a:latin typeface="+mn-ea"/>
              </a:rPr>
              <a:t>&lt;/strong&gt;</a:t>
            </a:r>
          </a:p>
          <a:p>
            <a:pPr>
              <a:defRPr/>
            </a:pPr>
            <a:endParaRPr lang="en-US" altLang="ko-KR" dirty="0"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6A2ED17-5E9C-4058-A597-B28144184EF6}"/>
              </a:ext>
            </a:extLst>
          </p:cNvPr>
          <p:cNvSpPr/>
          <p:nvPr/>
        </p:nvSpPr>
        <p:spPr>
          <a:xfrm>
            <a:off x="576263" y="915988"/>
            <a:ext cx="5903912" cy="10620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93663" lvl="1" indent="-9366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latin typeface="+mn-ea"/>
                <a:ea typeface="+mn-ea"/>
              </a:rPr>
              <a:t>테스트에서 중요성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심각성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긴급성의 단어에 사용합니다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marL="93663" lvl="1" indent="-9366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latin typeface="+mn-ea"/>
                <a:ea typeface="+mn-ea"/>
              </a:rPr>
              <a:t>화면에 </a:t>
            </a:r>
            <a:r>
              <a:rPr lang="ko-KR" altLang="en-US" sz="1400" b="1" dirty="0">
                <a:latin typeface="+mn-ea"/>
                <a:ea typeface="+mn-ea"/>
              </a:rPr>
              <a:t>굵은 글씨</a:t>
            </a:r>
            <a:r>
              <a:rPr lang="ko-KR" altLang="en-US" sz="1400" dirty="0">
                <a:latin typeface="+mn-ea"/>
                <a:ea typeface="+mn-ea"/>
              </a:rPr>
              <a:t>로 표시됩니다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marL="93663" lvl="1" indent="-9366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latin typeface="+mn-ea"/>
                <a:ea typeface="+mn-ea"/>
              </a:rPr>
              <a:t>음성으로 읽어줄 경우 볼륨이나 톤을 달리해서 표현할 수 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CA1F5234-7024-4762-860F-6D1EE2F91ED8}"/>
              </a:ext>
            </a:extLst>
          </p:cNvPr>
          <p:cNvSpPr/>
          <p:nvPr/>
        </p:nvSpPr>
        <p:spPr>
          <a:xfrm>
            <a:off x="3635375" y="627063"/>
            <a:ext cx="544513" cy="26352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블록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3D83DB20-B6DE-415F-A301-88E5F347A0DA}"/>
              </a:ext>
            </a:extLst>
          </p:cNvPr>
          <p:cNvSpPr/>
          <p:nvPr/>
        </p:nvSpPr>
        <p:spPr>
          <a:xfrm>
            <a:off x="4210050" y="627063"/>
            <a:ext cx="544513" cy="263525"/>
          </a:xfrm>
          <a:prstGeom prst="roundRect">
            <a:avLst/>
          </a:prstGeom>
          <a:ln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인라인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52EF5B74-9E60-496F-AB85-27D500270189}"/>
              </a:ext>
            </a:extLst>
          </p:cNvPr>
          <p:cNvSpPr/>
          <p:nvPr/>
        </p:nvSpPr>
        <p:spPr>
          <a:xfrm>
            <a:off x="4964113" y="627063"/>
            <a:ext cx="544512" cy="26352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단일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A8DCB6A0-33B8-405B-B323-E23F96AF2D27}"/>
              </a:ext>
            </a:extLst>
          </p:cNvPr>
          <p:cNvSpPr txBox="1">
            <a:spLocks/>
          </p:cNvSpPr>
          <p:nvPr/>
        </p:nvSpPr>
        <p:spPr>
          <a:xfrm>
            <a:off x="3959225" y="3471863"/>
            <a:ext cx="2447925" cy="438150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ko-KR" b="0" dirty="0">
                <a:latin typeface="+mn-ea"/>
              </a:rPr>
              <a:t>&lt;b&gt;</a:t>
            </a:r>
            <a:r>
              <a:rPr kumimoji="0" lang="ko-KR" altLang="en-US" b="0" dirty="0" err="1">
                <a:latin typeface="+mn-ea"/>
              </a:rPr>
              <a:t>굵은텍스트</a:t>
            </a:r>
            <a:r>
              <a:rPr kumimoji="0" lang="en-US" altLang="ko-KR" b="0" dirty="0">
                <a:latin typeface="+mn-ea"/>
              </a:rPr>
              <a:t>&lt;/b&gt;</a:t>
            </a:r>
          </a:p>
          <a:p>
            <a:pPr>
              <a:defRPr/>
            </a:pPr>
            <a:endParaRPr kumimoji="0" lang="en-US" altLang="ko-KR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61B6B5-59DC-4ED9-820A-F0731F91C746}"/>
              </a:ext>
            </a:extLst>
          </p:cNvPr>
          <p:cNvSpPr/>
          <p:nvPr/>
        </p:nvSpPr>
        <p:spPr>
          <a:xfrm>
            <a:off x="4248150" y="3802063"/>
            <a:ext cx="5003800" cy="7381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93663" lvl="1" indent="-9366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latin typeface="+mn-ea"/>
                <a:ea typeface="+mn-ea"/>
              </a:rPr>
              <a:t>다른 텍스트와 구별이 </a:t>
            </a:r>
            <a:r>
              <a:rPr lang="ko-KR" altLang="en-US" sz="1400" dirty="0" err="1">
                <a:latin typeface="+mn-ea"/>
                <a:ea typeface="+mn-ea"/>
              </a:rPr>
              <a:t>필요할때</a:t>
            </a:r>
            <a:r>
              <a:rPr lang="ko-KR" altLang="en-US" sz="1400" dirty="0">
                <a:latin typeface="+mn-ea"/>
                <a:ea typeface="+mn-ea"/>
              </a:rPr>
              <a:t> 사용합니다</a:t>
            </a:r>
            <a:r>
              <a:rPr lang="en-US" altLang="ko-KR" sz="1400" dirty="0">
                <a:latin typeface="+mn-ea"/>
                <a:ea typeface="+mn-ea"/>
              </a:rPr>
              <a:t>.(</a:t>
            </a:r>
            <a:r>
              <a:rPr lang="ko-KR" altLang="en-US" sz="1400" dirty="0">
                <a:latin typeface="+mn-ea"/>
                <a:ea typeface="+mn-ea"/>
              </a:rPr>
              <a:t>단순강조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</a:p>
          <a:p>
            <a:pPr marL="0" lvl="1">
              <a:lnSpc>
                <a:spcPct val="150000"/>
              </a:lnSpc>
              <a:defRPr/>
            </a:pPr>
            <a:r>
              <a:rPr lang="en-US" altLang="ko-KR" sz="1400" dirty="0">
                <a:latin typeface="+mn-ea"/>
                <a:ea typeface="+mn-ea"/>
              </a:rPr>
              <a:t>  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&lt;b&gt;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태그보다는 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CSS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를 통해 강조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9974411-1EE1-48B2-8A7B-D9E103D9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1074737" cy="360362"/>
          </a:xfrm>
        </p:spPr>
        <p:txBody>
          <a:bodyPr/>
          <a:lstStyle/>
          <a:p>
            <a:pPr>
              <a:defRPr/>
            </a:pPr>
            <a:r>
              <a:rPr lang="ko-KR" altLang="en-US">
                <a:latin typeface="+mn-ea"/>
                <a:ea typeface="+mn-ea"/>
              </a:rPr>
              <a:t>기본태그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EA15B0-5471-4E57-909B-4E279C3BE1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>
                <a:latin typeface="+mn-ea"/>
              </a:rPr>
              <a:t>02</a:t>
            </a:r>
            <a:endParaRPr>
              <a:latin typeface="+mn-ea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0E542EC-42B5-4E57-AE96-C33E7C85CE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7338" y="585788"/>
            <a:ext cx="4105275" cy="438150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em</a:t>
            </a:r>
            <a:r>
              <a:rPr lang="en-US" altLang="ko-KR" dirty="0">
                <a:latin typeface="+mn-ea"/>
              </a:rPr>
              <a:t>&gt;</a:t>
            </a:r>
            <a:r>
              <a:rPr lang="ko-KR" altLang="en-US" b="0" dirty="0" err="1">
                <a:latin typeface="+mn-ea"/>
              </a:rPr>
              <a:t>이텔릭텍스트</a:t>
            </a:r>
            <a:r>
              <a:rPr lang="en-US" altLang="ko-KR" dirty="0">
                <a:latin typeface="+mn-ea"/>
              </a:rPr>
              <a:t>&lt;/</a:t>
            </a:r>
            <a:r>
              <a:rPr lang="en-US" altLang="ko-KR" dirty="0" err="1">
                <a:latin typeface="+mn-ea"/>
              </a:rPr>
              <a:t>em</a:t>
            </a:r>
            <a:r>
              <a:rPr lang="en-US" altLang="ko-KR" dirty="0">
                <a:latin typeface="+mn-ea"/>
              </a:rPr>
              <a:t>&gt;</a:t>
            </a:r>
          </a:p>
          <a:p>
            <a:pPr>
              <a:defRPr/>
            </a:pPr>
            <a:endParaRPr lang="en-US" altLang="ko-KR" dirty="0"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FF64A80-FB7F-426F-9253-0EEB848A3ADA}"/>
              </a:ext>
            </a:extLst>
          </p:cNvPr>
          <p:cNvSpPr/>
          <p:nvPr/>
        </p:nvSpPr>
        <p:spPr>
          <a:xfrm>
            <a:off x="576263" y="915988"/>
            <a:ext cx="6372225" cy="10620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93663" lvl="1" indent="-9366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latin typeface="+mn-ea"/>
                <a:ea typeface="+mn-ea"/>
              </a:rPr>
              <a:t>텍스트를 </a:t>
            </a:r>
            <a:r>
              <a:rPr lang="ko-KR" altLang="en-US" sz="1400" dirty="0" err="1">
                <a:latin typeface="+mn-ea"/>
                <a:ea typeface="+mn-ea"/>
              </a:rPr>
              <a:t>강조할때</a:t>
            </a:r>
            <a:r>
              <a:rPr lang="ko-KR" altLang="en-US" sz="1400" dirty="0">
                <a:latin typeface="+mn-ea"/>
                <a:ea typeface="+mn-ea"/>
              </a:rPr>
              <a:t> 사용합니다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marL="93663" lvl="1" indent="-9366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latin typeface="+mn-ea"/>
                <a:ea typeface="+mn-ea"/>
              </a:rPr>
              <a:t>화면에 </a:t>
            </a:r>
            <a:r>
              <a:rPr lang="ko-KR" altLang="en-US" sz="1400" b="1" dirty="0" err="1">
                <a:latin typeface="+mn-ea"/>
                <a:ea typeface="+mn-ea"/>
              </a:rPr>
              <a:t>이탤릭체</a:t>
            </a:r>
            <a:r>
              <a:rPr lang="ko-KR" altLang="en-US" sz="1400" dirty="0" err="1">
                <a:latin typeface="+mn-ea"/>
                <a:ea typeface="+mn-ea"/>
              </a:rPr>
              <a:t>로</a:t>
            </a:r>
            <a:r>
              <a:rPr lang="ko-KR" altLang="en-US" sz="1400" dirty="0">
                <a:latin typeface="+mn-ea"/>
                <a:ea typeface="+mn-ea"/>
              </a:rPr>
              <a:t> 표시됩니다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marL="93663" lvl="1" indent="-9366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latin typeface="+mn-ea"/>
                <a:ea typeface="+mn-ea"/>
              </a:rPr>
              <a:t>음성으로 읽어줄 경우 볼륨이나 톤을 달리해서 표현할 수 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</p:txBody>
      </p:sp>
      <p:sp>
        <p:nvSpPr>
          <p:cNvPr id="33" name="텍스트 개체 틀 5">
            <a:extLst>
              <a:ext uri="{FF2B5EF4-FFF2-40B4-BE49-F238E27FC236}">
                <a16:creationId xmlns:a16="http://schemas.microsoft.com/office/drawing/2014/main" id="{BDBD4D96-35CB-41A4-85E6-E20110953E0A}"/>
              </a:ext>
            </a:extLst>
          </p:cNvPr>
          <p:cNvSpPr txBox="1">
            <a:spLocks/>
          </p:cNvSpPr>
          <p:nvPr/>
        </p:nvSpPr>
        <p:spPr>
          <a:xfrm>
            <a:off x="3959225" y="3465513"/>
            <a:ext cx="2447925" cy="438150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ko-KR" b="0" dirty="0">
                <a:latin typeface="+mn-ea"/>
              </a:rPr>
              <a:t>&lt;</a:t>
            </a:r>
            <a:r>
              <a:rPr kumimoji="0" lang="en-US" altLang="ko-KR" b="0" dirty="0" err="1">
                <a:latin typeface="+mn-ea"/>
              </a:rPr>
              <a:t>i</a:t>
            </a:r>
            <a:r>
              <a:rPr kumimoji="0" lang="en-US" altLang="ko-KR" b="0" dirty="0">
                <a:latin typeface="+mn-ea"/>
              </a:rPr>
              <a:t>&gt;</a:t>
            </a:r>
            <a:r>
              <a:rPr kumimoji="0" lang="ko-KR" altLang="en-US" b="0" dirty="0" err="1">
                <a:latin typeface="+mn-ea"/>
              </a:rPr>
              <a:t>이텔릭텍스트</a:t>
            </a:r>
            <a:r>
              <a:rPr kumimoji="0" lang="en-US" altLang="ko-KR" b="0" dirty="0">
                <a:latin typeface="+mn-ea"/>
              </a:rPr>
              <a:t>&lt;/</a:t>
            </a:r>
            <a:r>
              <a:rPr kumimoji="0" lang="en-US" altLang="ko-KR" b="0" dirty="0" err="1">
                <a:latin typeface="+mn-ea"/>
              </a:rPr>
              <a:t>i</a:t>
            </a:r>
            <a:r>
              <a:rPr kumimoji="0" lang="en-US" altLang="ko-KR" b="0" dirty="0">
                <a:latin typeface="+mn-ea"/>
              </a:rPr>
              <a:t>&gt;</a:t>
            </a:r>
          </a:p>
          <a:p>
            <a:pPr>
              <a:defRPr/>
            </a:pPr>
            <a:endParaRPr kumimoji="0" lang="en-US" altLang="ko-KR" dirty="0"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23639F-0197-4798-8209-C677E3B5D931}"/>
              </a:ext>
            </a:extLst>
          </p:cNvPr>
          <p:cNvSpPr/>
          <p:nvPr/>
        </p:nvSpPr>
        <p:spPr>
          <a:xfrm>
            <a:off x="4248150" y="3795713"/>
            <a:ext cx="4859338" cy="7381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93663" lvl="1" indent="-9366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latin typeface="+mn-ea"/>
                <a:ea typeface="+mn-ea"/>
              </a:rPr>
              <a:t>다른 텍스트와 구별이 </a:t>
            </a:r>
            <a:r>
              <a:rPr lang="ko-KR" altLang="en-US" sz="1400" dirty="0" err="1">
                <a:latin typeface="+mn-ea"/>
                <a:ea typeface="+mn-ea"/>
              </a:rPr>
              <a:t>필요할때</a:t>
            </a:r>
            <a:r>
              <a:rPr lang="ko-KR" altLang="en-US" sz="1400" dirty="0">
                <a:latin typeface="+mn-ea"/>
                <a:ea typeface="+mn-ea"/>
              </a:rPr>
              <a:t> 사용합니다</a:t>
            </a:r>
            <a:r>
              <a:rPr lang="en-US" altLang="ko-KR" sz="1400" dirty="0">
                <a:latin typeface="+mn-ea"/>
                <a:ea typeface="+mn-ea"/>
              </a:rPr>
              <a:t>.(</a:t>
            </a:r>
            <a:r>
              <a:rPr lang="ko-KR" altLang="en-US" sz="1400" dirty="0">
                <a:latin typeface="+mn-ea"/>
                <a:ea typeface="+mn-ea"/>
              </a:rPr>
              <a:t>단순강조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</a:p>
          <a:p>
            <a:pPr marL="0" lvl="1">
              <a:lnSpc>
                <a:spcPct val="150000"/>
              </a:lnSpc>
              <a:defRPr/>
            </a:pPr>
            <a:r>
              <a:rPr lang="en-US" altLang="ko-KR" sz="1400" dirty="0">
                <a:latin typeface="+mn-ea"/>
                <a:ea typeface="+mn-ea"/>
              </a:rPr>
              <a:t>  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&lt;</a:t>
            </a:r>
            <a:r>
              <a:rPr lang="en-US" altLang="ko-KR" sz="1200" b="1" dirty="0" err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i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&gt;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태그보다는 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CSS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를 통해 강조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95376D24-AB7A-4C80-8CC7-EA9157FF3738}"/>
              </a:ext>
            </a:extLst>
          </p:cNvPr>
          <p:cNvSpPr/>
          <p:nvPr/>
        </p:nvSpPr>
        <p:spPr>
          <a:xfrm>
            <a:off x="3384550" y="627063"/>
            <a:ext cx="542925" cy="26352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블록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905C9855-D3E0-44BD-B50D-D852F25C116E}"/>
              </a:ext>
            </a:extLst>
          </p:cNvPr>
          <p:cNvSpPr/>
          <p:nvPr/>
        </p:nvSpPr>
        <p:spPr>
          <a:xfrm>
            <a:off x="3957638" y="627063"/>
            <a:ext cx="544512" cy="263525"/>
          </a:xfrm>
          <a:prstGeom prst="roundRect">
            <a:avLst/>
          </a:prstGeom>
          <a:ln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인라인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AE92AC70-DBD5-4C8A-B4D0-EC56FA708EA4}"/>
              </a:ext>
            </a:extLst>
          </p:cNvPr>
          <p:cNvSpPr/>
          <p:nvPr/>
        </p:nvSpPr>
        <p:spPr>
          <a:xfrm>
            <a:off x="4711700" y="627063"/>
            <a:ext cx="544513" cy="26352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단일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4714A3D-FA4A-4922-8EC4-B5017018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1074737" cy="360362"/>
          </a:xfrm>
        </p:spPr>
        <p:txBody>
          <a:bodyPr/>
          <a:lstStyle/>
          <a:p>
            <a:pPr>
              <a:defRPr/>
            </a:pPr>
            <a:r>
              <a:rPr lang="ko-KR" altLang="en-US">
                <a:latin typeface="+mn-ea"/>
                <a:ea typeface="+mn-ea"/>
              </a:rPr>
              <a:t>기본태그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EFC54D-86E4-4109-9763-99B5D18C06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/>
              <a:t>02</a:t>
            </a:r>
            <a:endParaRPr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02440C-C123-4E8F-B93C-29FD767A06DD}"/>
              </a:ext>
            </a:extLst>
          </p:cNvPr>
          <p:cNvSpPr/>
          <p:nvPr/>
        </p:nvSpPr>
        <p:spPr>
          <a:xfrm>
            <a:off x="576263" y="663575"/>
            <a:ext cx="3132137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93663" lvl="1" indent="-9366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b="1" dirty="0" err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강조할때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  </a:t>
            </a: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strong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 &gt; </a:t>
            </a:r>
            <a:r>
              <a:rPr lang="en-US" altLang="ko-KR" sz="1200" b="1" dirty="0" err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em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태그 사용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0405D27-B6CE-4AFD-A42D-2A5B92E4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1074737" cy="360362"/>
          </a:xfrm>
        </p:spPr>
        <p:txBody>
          <a:bodyPr/>
          <a:lstStyle/>
          <a:p>
            <a:pPr>
              <a:defRPr/>
            </a:pPr>
            <a:r>
              <a:rPr lang="ko-KR" altLang="en-US">
                <a:latin typeface="+mn-ea"/>
                <a:ea typeface="+mn-ea"/>
              </a:rPr>
              <a:t>기본태그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1DF0AE-9CDE-4154-AA07-FE49BB6DE6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>
                <a:latin typeface="+mn-ea"/>
              </a:rPr>
              <a:t>02</a:t>
            </a:r>
            <a:endParaRPr>
              <a:latin typeface="+mn-ea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DD1CBF0-5422-41D0-815E-719E7FDC2D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7338" y="585788"/>
            <a:ext cx="4105275" cy="438150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ol</a:t>
            </a:r>
            <a:r>
              <a:rPr lang="en-US" altLang="ko-KR" dirty="0">
                <a:latin typeface="+mn-ea"/>
              </a:rPr>
              <a:t>&gt;~&lt;/</a:t>
            </a:r>
            <a:r>
              <a:rPr lang="en-US" altLang="ko-KR" dirty="0" err="1">
                <a:latin typeface="+mn-ea"/>
              </a:rPr>
              <a:t>ol</a:t>
            </a:r>
            <a:r>
              <a:rPr lang="en-US" altLang="ko-KR" dirty="0">
                <a:latin typeface="+mn-ea"/>
              </a:rPr>
              <a:t>&gt;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E99B967-6811-4F5B-AFC5-B22D7DDDC2C9}"/>
              </a:ext>
            </a:extLst>
          </p:cNvPr>
          <p:cNvSpPr/>
          <p:nvPr/>
        </p:nvSpPr>
        <p:spPr>
          <a:xfrm>
            <a:off x="576263" y="915988"/>
            <a:ext cx="4716462" cy="7381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93663" lvl="1" indent="-9366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latin typeface="+mn-ea"/>
                <a:ea typeface="+mn-ea"/>
              </a:rPr>
              <a:t>순서가 필요한 목록</a:t>
            </a:r>
            <a:r>
              <a:rPr lang="en-US" altLang="ko-KR" sz="1400" dirty="0">
                <a:latin typeface="+mn-ea"/>
                <a:ea typeface="+mn-ea"/>
              </a:rPr>
              <a:t>(ordered list)</a:t>
            </a:r>
            <a:r>
              <a:rPr lang="ko-KR" altLang="en-US" sz="1400" dirty="0">
                <a:latin typeface="+mn-ea"/>
                <a:ea typeface="+mn-ea"/>
              </a:rPr>
              <a:t>을 </a:t>
            </a:r>
            <a:r>
              <a:rPr lang="ko-KR" altLang="en-US" sz="1400" dirty="0" err="1">
                <a:latin typeface="+mn-ea"/>
                <a:ea typeface="+mn-ea"/>
              </a:rPr>
              <a:t>만들때</a:t>
            </a:r>
            <a:r>
              <a:rPr lang="ko-KR" altLang="en-US" sz="1400" dirty="0">
                <a:latin typeface="+mn-ea"/>
                <a:ea typeface="+mn-ea"/>
              </a:rPr>
              <a:t> 사용합니다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marL="93663" lvl="1" indent="-9366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atin typeface="+mn-ea"/>
                <a:ea typeface="+mn-ea"/>
              </a:rPr>
              <a:t>&lt;li&gt; &lt;/li&gt;</a:t>
            </a:r>
            <a:r>
              <a:rPr lang="ko-KR" altLang="en-US" sz="1400" dirty="0">
                <a:latin typeface="+mn-ea"/>
                <a:ea typeface="+mn-ea"/>
              </a:rPr>
              <a:t>태그와 같이 사용합니다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</p:txBody>
      </p:sp>
      <p:sp>
        <p:nvSpPr>
          <p:cNvPr id="33" name="텍스트 개체 틀 5">
            <a:extLst>
              <a:ext uri="{FF2B5EF4-FFF2-40B4-BE49-F238E27FC236}">
                <a16:creationId xmlns:a16="http://schemas.microsoft.com/office/drawing/2014/main" id="{AA626727-2F41-47AE-B8CD-6246D65E711E}"/>
              </a:ext>
            </a:extLst>
          </p:cNvPr>
          <p:cNvSpPr txBox="1">
            <a:spLocks/>
          </p:cNvSpPr>
          <p:nvPr/>
        </p:nvSpPr>
        <p:spPr>
          <a:xfrm>
            <a:off x="287338" y="2211388"/>
            <a:ext cx="2447925" cy="438150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ko-KR" dirty="0">
                <a:latin typeface="+mn-ea"/>
              </a:rPr>
              <a:t>&lt;</a:t>
            </a:r>
            <a:r>
              <a:rPr kumimoji="0" lang="en-US" altLang="ko-KR" dirty="0" err="1">
                <a:latin typeface="+mn-ea"/>
              </a:rPr>
              <a:t>ul</a:t>
            </a:r>
            <a:r>
              <a:rPr kumimoji="0" lang="en-US" altLang="ko-KR" dirty="0">
                <a:latin typeface="+mn-ea"/>
              </a:rPr>
              <a:t>&gt;</a:t>
            </a:r>
            <a:r>
              <a:rPr kumimoji="0" lang="en-US" altLang="ko-KR" b="0" dirty="0">
                <a:latin typeface="+mn-ea"/>
              </a:rPr>
              <a:t>~</a:t>
            </a:r>
            <a:r>
              <a:rPr kumimoji="0" lang="en-US" altLang="ko-KR" dirty="0">
                <a:latin typeface="+mn-ea"/>
              </a:rPr>
              <a:t>&lt;/</a:t>
            </a:r>
            <a:r>
              <a:rPr kumimoji="0" lang="en-US" altLang="ko-KR" dirty="0" err="1">
                <a:latin typeface="+mn-ea"/>
              </a:rPr>
              <a:t>ul</a:t>
            </a:r>
            <a:r>
              <a:rPr kumimoji="0" lang="en-US" altLang="ko-KR" dirty="0">
                <a:latin typeface="+mn-ea"/>
              </a:rPr>
              <a:t>&gt;</a:t>
            </a:r>
          </a:p>
          <a:p>
            <a:pPr>
              <a:defRPr/>
            </a:pPr>
            <a:endParaRPr kumimoji="0" lang="en-US" altLang="ko-KR" dirty="0">
              <a:latin typeface="+mn-ea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3CA83B32-1885-407D-BC47-B035EE2F7D90}"/>
              </a:ext>
            </a:extLst>
          </p:cNvPr>
          <p:cNvSpPr/>
          <p:nvPr/>
        </p:nvSpPr>
        <p:spPr>
          <a:xfrm>
            <a:off x="2411413" y="2252663"/>
            <a:ext cx="544512" cy="263525"/>
          </a:xfrm>
          <a:prstGeom prst="roundRect">
            <a:avLst/>
          </a:prstGeom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블록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E7C5C5ED-0B54-4535-A449-2FF7955FD962}"/>
              </a:ext>
            </a:extLst>
          </p:cNvPr>
          <p:cNvSpPr/>
          <p:nvPr/>
        </p:nvSpPr>
        <p:spPr>
          <a:xfrm>
            <a:off x="2986088" y="2252663"/>
            <a:ext cx="542925" cy="26352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인라인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D8F749A2-6113-4128-8C90-3A98DA98DC26}"/>
              </a:ext>
            </a:extLst>
          </p:cNvPr>
          <p:cNvSpPr/>
          <p:nvPr/>
        </p:nvSpPr>
        <p:spPr>
          <a:xfrm>
            <a:off x="3740150" y="2252663"/>
            <a:ext cx="544513" cy="26352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단일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C10CF4-49C8-4EE1-95CE-85B48FAC305A}"/>
              </a:ext>
            </a:extLst>
          </p:cNvPr>
          <p:cNvSpPr/>
          <p:nvPr/>
        </p:nvSpPr>
        <p:spPr>
          <a:xfrm>
            <a:off x="576263" y="2541588"/>
            <a:ext cx="4572000" cy="7381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93663" lvl="1" indent="-9366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dirty="0" err="1">
                <a:latin typeface="+mn-ea"/>
                <a:ea typeface="+mn-ea"/>
              </a:rPr>
              <a:t>순서없는</a:t>
            </a:r>
            <a:r>
              <a:rPr lang="ko-KR" altLang="en-US" sz="1400" dirty="0">
                <a:latin typeface="+mn-ea"/>
                <a:ea typeface="+mn-ea"/>
              </a:rPr>
              <a:t> 목록</a:t>
            </a:r>
            <a:r>
              <a:rPr lang="en-US" altLang="ko-KR" sz="1400" dirty="0">
                <a:latin typeface="+mn-ea"/>
                <a:ea typeface="+mn-ea"/>
              </a:rPr>
              <a:t>(ordered list)</a:t>
            </a:r>
            <a:r>
              <a:rPr lang="ko-KR" altLang="en-US" sz="1400" dirty="0">
                <a:latin typeface="+mn-ea"/>
                <a:ea typeface="+mn-ea"/>
              </a:rPr>
              <a:t>을 </a:t>
            </a:r>
            <a:r>
              <a:rPr lang="ko-KR" altLang="en-US" sz="1400" dirty="0" err="1">
                <a:latin typeface="+mn-ea"/>
                <a:ea typeface="+mn-ea"/>
              </a:rPr>
              <a:t>만들때</a:t>
            </a:r>
            <a:r>
              <a:rPr lang="ko-KR" altLang="en-US" sz="1400" dirty="0">
                <a:latin typeface="+mn-ea"/>
                <a:ea typeface="+mn-ea"/>
              </a:rPr>
              <a:t> 사용합니다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marL="93663" lvl="1" indent="-9366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dirty="0">
                <a:latin typeface="+mn-ea"/>
                <a:ea typeface="+mn-ea"/>
              </a:rPr>
              <a:t>&lt;li&gt; &lt;/li&gt;</a:t>
            </a:r>
            <a:r>
              <a:rPr lang="ko-KR" altLang="en-US" sz="1400" dirty="0">
                <a:latin typeface="+mn-ea"/>
                <a:ea typeface="+mn-ea"/>
              </a:rPr>
              <a:t>태그와 같이 사용합니다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B5835AE9-FB3B-4149-91AF-BE670A3E510A}"/>
              </a:ext>
            </a:extLst>
          </p:cNvPr>
          <p:cNvSpPr/>
          <p:nvPr/>
        </p:nvSpPr>
        <p:spPr>
          <a:xfrm>
            <a:off x="3384550" y="627063"/>
            <a:ext cx="542925" cy="263525"/>
          </a:xfrm>
          <a:prstGeom prst="roundRect">
            <a:avLst/>
          </a:prstGeom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블록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1E6CDB2B-9279-4F4D-8D1E-F6C38F1C37C1}"/>
              </a:ext>
            </a:extLst>
          </p:cNvPr>
          <p:cNvSpPr/>
          <p:nvPr/>
        </p:nvSpPr>
        <p:spPr>
          <a:xfrm>
            <a:off x="3957638" y="627063"/>
            <a:ext cx="544512" cy="26352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인라인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FEA0A17B-2C0A-4F22-90E9-66BC50514E55}"/>
              </a:ext>
            </a:extLst>
          </p:cNvPr>
          <p:cNvSpPr/>
          <p:nvPr/>
        </p:nvSpPr>
        <p:spPr>
          <a:xfrm>
            <a:off x="4711700" y="627063"/>
            <a:ext cx="544513" cy="26352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단일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86D1BA-1A38-4C17-9F85-EA4FF0629746}"/>
              </a:ext>
            </a:extLst>
          </p:cNvPr>
          <p:cNvSpPr/>
          <p:nvPr/>
        </p:nvSpPr>
        <p:spPr>
          <a:xfrm>
            <a:off x="323850" y="3759200"/>
            <a:ext cx="3919538" cy="415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* </a:t>
            </a:r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리스트 내부에 리스트를 사용할 수 있습니다</a:t>
            </a: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6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13B8412-A869-406D-8973-02999C08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1074737" cy="360362"/>
          </a:xfrm>
        </p:spPr>
        <p:txBody>
          <a:bodyPr/>
          <a:lstStyle/>
          <a:p>
            <a:pPr>
              <a:defRPr/>
            </a:pPr>
            <a:r>
              <a:rPr lang="ko-KR" altLang="en-US">
                <a:latin typeface="+mn-ea"/>
                <a:ea typeface="+mn-ea"/>
              </a:rPr>
              <a:t>기본태그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7175B8-70BD-4671-AB8E-4D8E76ED5C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>
                <a:latin typeface="+mn-ea"/>
              </a:rPr>
              <a:t>02</a:t>
            </a:r>
            <a:endParaRPr>
              <a:latin typeface="+mn-ea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FA88A74-8337-4DB9-BAF0-BB98846B54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7338" y="585788"/>
            <a:ext cx="4105275" cy="438150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+mn-ea"/>
              </a:rPr>
              <a:t>&lt;</a:t>
            </a:r>
            <a:r>
              <a:rPr lang="en-US" altLang="ko-KR" dirty="0" err="1">
                <a:latin typeface="+mn-ea"/>
              </a:rPr>
              <a:t>img</a:t>
            </a:r>
            <a:r>
              <a:rPr lang="en-US" altLang="ko-KR" dirty="0">
                <a:latin typeface="+mn-ea"/>
              </a:rPr>
              <a:t>&gt;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298CD3-0834-43AA-92B2-4C67C29B72F0}"/>
              </a:ext>
            </a:extLst>
          </p:cNvPr>
          <p:cNvSpPr/>
          <p:nvPr/>
        </p:nvSpPr>
        <p:spPr>
          <a:xfrm>
            <a:off x="576263" y="915988"/>
            <a:ext cx="6804025" cy="10620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93663" lvl="1" indent="-9366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latin typeface="+mn-ea"/>
                <a:ea typeface="+mn-ea"/>
              </a:rPr>
              <a:t>웹 문서에 이미지를 </a:t>
            </a:r>
            <a:r>
              <a:rPr lang="ko-KR" altLang="en-US" sz="1400" dirty="0" err="1">
                <a:latin typeface="+mn-ea"/>
                <a:ea typeface="+mn-ea"/>
              </a:rPr>
              <a:t>불러올때</a:t>
            </a:r>
            <a:r>
              <a:rPr lang="ko-KR" altLang="en-US" sz="1400" dirty="0">
                <a:latin typeface="+mn-ea"/>
                <a:ea typeface="+mn-ea"/>
              </a:rPr>
              <a:t> 쓰는 태그이다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  <a:endParaRPr lang="ko-KR" altLang="en-US" sz="1400" dirty="0">
              <a:latin typeface="+mn-ea"/>
              <a:ea typeface="+mn-ea"/>
            </a:endParaRPr>
          </a:p>
          <a:p>
            <a:pPr marL="93663" lvl="1" indent="-9366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latin typeface="+mn-ea"/>
                <a:ea typeface="+mn-ea"/>
              </a:rPr>
              <a:t>단일 태그이다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marL="93663" lvl="1" indent="-9366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latin typeface="+mn-ea"/>
                <a:ea typeface="+mn-ea"/>
              </a:rPr>
              <a:t>속성값이 필요하다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0D016302-5C59-44D5-ADBD-9AA79D55E964}"/>
              </a:ext>
            </a:extLst>
          </p:cNvPr>
          <p:cNvSpPr/>
          <p:nvPr/>
        </p:nvSpPr>
        <p:spPr>
          <a:xfrm>
            <a:off x="1476375" y="627063"/>
            <a:ext cx="542925" cy="26352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블록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784C3ED2-2675-4953-B47D-BC86C87B42D4}"/>
              </a:ext>
            </a:extLst>
          </p:cNvPr>
          <p:cNvSpPr/>
          <p:nvPr/>
        </p:nvSpPr>
        <p:spPr>
          <a:xfrm>
            <a:off x="2049463" y="627063"/>
            <a:ext cx="544512" cy="263525"/>
          </a:xfrm>
          <a:prstGeom prst="roundRect">
            <a:avLst/>
          </a:prstGeom>
          <a:ln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인라인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2BAE0F5A-45C2-4C1D-AB36-62FB61AD7822}"/>
              </a:ext>
            </a:extLst>
          </p:cNvPr>
          <p:cNvSpPr/>
          <p:nvPr/>
        </p:nvSpPr>
        <p:spPr>
          <a:xfrm>
            <a:off x="2803525" y="627063"/>
            <a:ext cx="544513" cy="263525"/>
          </a:xfrm>
          <a:prstGeom prst="roundRect">
            <a:avLst/>
          </a:prstGeom>
          <a:ln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</a:rPr>
              <a:t>단일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D2C97BB2-6400-4FEB-8E08-2CB34DE4DDB3}"/>
              </a:ext>
            </a:extLst>
          </p:cNvPr>
          <p:cNvSpPr/>
          <p:nvPr/>
        </p:nvSpPr>
        <p:spPr>
          <a:xfrm>
            <a:off x="755650" y="1958975"/>
            <a:ext cx="4500563" cy="4333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indent="-457200" eaLnBrk="1" latinLnBrk="1" hangingPunct="1"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&lt;</a:t>
            </a:r>
            <a:r>
              <a:rPr lang="en-US" altLang="ko-KR" sz="1600" b="1" dirty="0" err="1">
                <a:solidFill>
                  <a:srgbClr val="002060"/>
                </a:solidFill>
                <a:latin typeface="+mn-ea"/>
              </a:rPr>
              <a:t>img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rgbClr val="002060"/>
                </a:solidFill>
                <a:latin typeface="+mn-ea"/>
              </a:rPr>
              <a:t>src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=“profile.jpg”  alt=“</a:t>
            </a:r>
            <a:r>
              <a:rPr lang="ko-KR" altLang="en-US" sz="1600" b="1" dirty="0">
                <a:solidFill>
                  <a:srgbClr val="002060"/>
                </a:solidFill>
                <a:latin typeface="+mn-ea"/>
              </a:rPr>
              <a:t>프로필이미지”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&gt;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293DC2E-F261-497D-95C1-0C3C56ABCE8C}"/>
              </a:ext>
            </a:extLst>
          </p:cNvPr>
          <p:cNvSpPr/>
          <p:nvPr/>
        </p:nvSpPr>
        <p:spPr>
          <a:xfrm>
            <a:off x="1370013" y="2571750"/>
            <a:ext cx="544512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속성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A0A3F35-7FEF-467D-A4D7-CECF2D49EC24}"/>
              </a:ext>
            </a:extLst>
          </p:cNvPr>
          <p:cNvCxnSpPr/>
          <p:nvPr/>
        </p:nvCxnSpPr>
        <p:spPr>
          <a:xfrm flipV="1">
            <a:off x="1671638" y="2289175"/>
            <a:ext cx="0" cy="2762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AAD518-078B-447C-954A-B354796847D7}"/>
              </a:ext>
            </a:extLst>
          </p:cNvPr>
          <p:cNvSpPr/>
          <p:nvPr/>
        </p:nvSpPr>
        <p:spPr>
          <a:xfrm>
            <a:off x="827088" y="2571750"/>
            <a:ext cx="54292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태그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88CD6B5-C2CF-49C9-8F0A-D49E7CDD8201}"/>
              </a:ext>
            </a:extLst>
          </p:cNvPr>
          <p:cNvSpPr/>
          <p:nvPr/>
        </p:nvSpPr>
        <p:spPr>
          <a:xfrm>
            <a:off x="3132138" y="2571750"/>
            <a:ext cx="54292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속성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FB2A5A9-26F3-4A85-992B-C836DE261460}"/>
              </a:ext>
            </a:extLst>
          </p:cNvPr>
          <p:cNvCxnSpPr/>
          <p:nvPr/>
        </p:nvCxnSpPr>
        <p:spPr>
          <a:xfrm flipV="1">
            <a:off x="1149350" y="2289175"/>
            <a:ext cx="0" cy="2762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6603E56-32C2-4359-B0FC-4B258692FFEC}"/>
              </a:ext>
            </a:extLst>
          </p:cNvPr>
          <p:cNvCxnSpPr/>
          <p:nvPr/>
        </p:nvCxnSpPr>
        <p:spPr>
          <a:xfrm flipV="1">
            <a:off x="3332163" y="2289175"/>
            <a:ext cx="0" cy="2762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A98CB7CA-4671-4657-B8B4-2312CD0CA6D5}"/>
              </a:ext>
            </a:extLst>
          </p:cNvPr>
          <p:cNvGraphicFramePr>
            <a:graphicFrameLocks noGrp="1"/>
          </p:cNvGraphicFramePr>
          <p:nvPr/>
        </p:nvGraphicFramePr>
        <p:xfrm>
          <a:off x="5472113" y="1023938"/>
          <a:ext cx="3529012" cy="165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속성이름</a:t>
                      </a:r>
                    </a:p>
                  </a:txBody>
                  <a:tcPr marL="91450" marR="91450" marT="45708" marB="4570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91450" marR="91450"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src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91450" marR="91450" marT="45708" marB="4570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이미지의 경로 지정</a:t>
                      </a:r>
                    </a:p>
                  </a:txBody>
                  <a:tcPr marL="91450" marR="91450"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alt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91450" marR="91450" marT="45708" marB="4570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이미지가 없을 때 나오는 글자 지정</a:t>
                      </a:r>
                    </a:p>
                  </a:txBody>
                  <a:tcPr marL="91450" marR="91450"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width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91450" marR="91450" marT="45708" marB="4570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이미지의 너비 지정</a:t>
                      </a:r>
                    </a:p>
                  </a:txBody>
                  <a:tcPr marL="91450" marR="91450"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height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91450" marR="91450" marT="45708" marB="45708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이미지의 높이 지정</a:t>
                      </a:r>
                    </a:p>
                  </a:txBody>
                  <a:tcPr marL="91450" marR="91450"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8373835-A0D6-4553-9EBD-3425D91C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1074737" cy="360362"/>
          </a:xfrm>
        </p:spPr>
        <p:txBody>
          <a:bodyPr/>
          <a:lstStyle/>
          <a:p>
            <a:pPr>
              <a:defRPr/>
            </a:pPr>
            <a:r>
              <a:rPr lang="ko-KR" altLang="en-US">
                <a:latin typeface="+mn-ea"/>
                <a:ea typeface="+mn-ea"/>
              </a:rPr>
              <a:t>기본태그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6B1DF2-B1E5-474A-B2E7-DB918D974D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>
                <a:latin typeface="+mn-ea"/>
              </a:rPr>
              <a:t>02</a:t>
            </a:r>
            <a:endParaRPr>
              <a:latin typeface="+mn-ea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BC433C9-D8A5-41A9-ADED-289D34D922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7338" y="585788"/>
            <a:ext cx="4105275" cy="438150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+mn-ea"/>
              </a:rPr>
              <a:t>*</a:t>
            </a:r>
            <a:r>
              <a:rPr lang="ko-KR" altLang="en-US" dirty="0">
                <a:latin typeface="+mn-ea"/>
              </a:rPr>
              <a:t>경로</a:t>
            </a:r>
            <a:endParaRPr lang="en-US" altLang="ko-KR" dirty="0">
              <a:latin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B639E5E-67EB-4688-94E5-F19F7536E04C}"/>
              </a:ext>
            </a:extLst>
          </p:cNvPr>
          <p:cNvSpPr/>
          <p:nvPr/>
        </p:nvSpPr>
        <p:spPr>
          <a:xfrm>
            <a:off x="576263" y="879475"/>
            <a:ext cx="6804025" cy="3762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93663" lvl="1" indent="-9366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>
                <a:latin typeface="+mn-ea"/>
                <a:ea typeface="+mn-ea"/>
              </a:rPr>
              <a:t>절대경로</a:t>
            </a:r>
            <a:r>
              <a:rPr lang="en-US" altLang="ko-KR" sz="1400" b="1" dirty="0">
                <a:latin typeface="+mn-ea"/>
                <a:ea typeface="+mn-ea"/>
              </a:rPr>
              <a:t>: </a:t>
            </a:r>
            <a:r>
              <a:rPr lang="ko-KR" altLang="en-US" sz="1400" b="1" dirty="0">
                <a:latin typeface="+mn-ea"/>
                <a:ea typeface="+mn-ea"/>
              </a:rPr>
              <a:t>어떤 기준위치 부터 표시하는 방식 </a:t>
            </a:r>
            <a:r>
              <a:rPr lang="en-US" altLang="ko-KR" sz="1400" b="1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400" b="1" dirty="0">
                <a:latin typeface="+mn-ea"/>
                <a:ea typeface="+mn-ea"/>
                <a:sym typeface="Wingdings" panose="05000000000000000000" pitchFamily="2" charset="2"/>
              </a:rPr>
              <a:t>루트</a:t>
            </a:r>
            <a:r>
              <a:rPr lang="en-US" altLang="ko-KR" sz="1400" b="1" dirty="0">
                <a:latin typeface="+mn-ea"/>
                <a:ea typeface="+mn-ea"/>
                <a:sym typeface="Wingdings" panose="05000000000000000000" pitchFamily="2" charset="2"/>
              </a:rPr>
              <a:t>( / )</a:t>
            </a:r>
            <a:endParaRPr lang="en-US" altLang="ko-KR" sz="1400" b="1" dirty="0">
              <a:latin typeface="+mn-ea"/>
              <a:ea typeface="+mn-ea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BB7C173-A1B7-4CCA-AA74-D5673310B1BE}"/>
              </a:ext>
            </a:extLst>
          </p:cNvPr>
          <p:cNvSpPr/>
          <p:nvPr/>
        </p:nvSpPr>
        <p:spPr>
          <a:xfrm>
            <a:off x="576263" y="2284413"/>
            <a:ext cx="6804025" cy="4143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93663" lvl="1" indent="-9366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>
                <a:latin typeface="+mn-ea"/>
                <a:ea typeface="+mn-ea"/>
              </a:rPr>
              <a:t>상대경로</a:t>
            </a:r>
            <a:r>
              <a:rPr lang="en-US" altLang="ko-KR" sz="1400" b="1" dirty="0">
                <a:latin typeface="+mn-ea"/>
                <a:ea typeface="+mn-ea"/>
              </a:rPr>
              <a:t>: </a:t>
            </a:r>
            <a:r>
              <a:rPr lang="ko-KR" altLang="en-US" sz="1400" b="1" dirty="0">
                <a:latin typeface="+mn-ea"/>
                <a:ea typeface="+mn-ea"/>
              </a:rPr>
              <a:t>자신의 위치로 부터 표시하는 방식 </a:t>
            </a:r>
            <a:r>
              <a:rPr lang="en-US" altLang="ko-KR" sz="1400" b="1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400" b="1" dirty="0">
                <a:latin typeface="+mn-ea"/>
                <a:ea typeface="+mn-ea"/>
                <a:sym typeface="Wingdings" panose="05000000000000000000" pitchFamily="2" charset="2"/>
              </a:rPr>
              <a:t>현재위치</a:t>
            </a:r>
            <a:r>
              <a:rPr lang="en-US" altLang="ko-KR" sz="1400" b="1" dirty="0">
                <a:latin typeface="+mn-ea"/>
                <a:ea typeface="+mn-ea"/>
                <a:sym typeface="Wingdings" panose="05000000000000000000" pitchFamily="2" charset="2"/>
              </a:rPr>
              <a:t>( ./ ) </a:t>
            </a:r>
            <a:r>
              <a:rPr lang="ko-KR" altLang="en-US" sz="1400" b="1" dirty="0">
                <a:latin typeface="+mn-ea"/>
                <a:ea typeface="+mn-ea"/>
                <a:sym typeface="Wingdings" panose="05000000000000000000" pitchFamily="2" charset="2"/>
              </a:rPr>
              <a:t>또는 </a:t>
            </a:r>
            <a:r>
              <a:rPr lang="en-US" altLang="ko-KR" sz="1400" b="1" dirty="0">
                <a:latin typeface="+mn-ea"/>
                <a:ea typeface="+mn-ea"/>
                <a:sym typeface="Wingdings" panose="05000000000000000000" pitchFamily="2" charset="2"/>
              </a:rPr>
              <a:t>(</a:t>
            </a:r>
            <a:r>
              <a:rPr lang="ko-KR" altLang="en-US" sz="1400" b="1" dirty="0" err="1">
                <a:latin typeface="+mn-ea"/>
                <a:ea typeface="+mn-ea"/>
                <a:sym typeface="Wingdings" panose="05000000000000000000" pitchFamily="2" charset="2"/>
              </a:rPr>
              <a:t>표시없음</a:t>
            </a:r>
            <a:r>
              <a:rPr lang="en-US" altLang="ko-KR" sz="1400" b="1" dirty="0">
                <a:latin typeface="+mn-ea"/>
                <a:ea typeface="+mn-ea"/>
                <a:sym typeface="Wingdings" panose="05000000000000000000" pitchFamily="2" charset="2"/>
              </a:rPr>
              <a:t>)</a:t>
            </a:r>
            <a:endParaRPr lang="en-US" altLang="ko-KR" sz="1400" b="1" dirty="0"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1E92B2-D0B3-4B37-893A-AAF82DA55932}"/>
              </a:ext>
            </a:extLst>
          </p:cNvPr>
          <p:cNvSpPr/>
          <p:nvPr/>
        </p:nvSpPr>
        <p:spPr>
          <a:xfrm>
            <a:off x="647700" y="2608263"/>
            <a:ext cx="457200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400" b="1" dirty="0">
                <a:solidFill>
                  <a:srgbClr val="800000"/>
                </a:solidFill>
                <a:latin typeface="+mn-ea"/>
                <a:ea typeface="+mn-ea"/>
              </a:rPr>
              <a:t>&lt;</a:t>
            </a:r>
            <a:r>
              <a:rPr lang="en-US" altLang="ko-KR" sz="1400" b="1" dirty="0" err="1">
                <a:solidFill>
                  <a:srgbClr val="800000"/>
                </a:solidFill>
                <a:latin typeface="+mn-ea"/>
                <a:ea typeface="+mn-ea"/>
              </a:rPr>
              <a:t>img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 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src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=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  <a:ea typeface="+mn-ea"/>
              </a:rPr>
              <a:t>"./</a:t>
            </a:r>
            <a:r>
              <a:rPr lang="en-US" altLang="ko-KR" sz="1400" b="1" dirty="0" err="1">
                <a:solidFill>
                  <a:srgbClr val="0000FF"/>
                </a:solidFill>
                <a:latin typeface="+mn-ea"/>
                <a:ea typeface="+mn-ea"/>
              </a:rPr>
              <a:t>img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  <a:ea typeface="+mn-ea"/>
              </a:rPr>
              <a:t>/profile.jpg"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 </a:t>
            </a:r>
            <a:r>
              <a:rPr lang="en-US" altLang="ko-KR" sz="1400" b="1" dirty="0">
                <a:solidFill>
                  <a:srgbClr val="800000"/>
                </a:solidFill>
                <a:latin typeface="+mn-ea"/>
                <a:ea typeface="+mn-ea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400" b="1" dirty="0">
                <a:solidFill>
                  <a:srgbClr val="800000"/>
                </a:solidFill>
                <a:latin typeface="+mn-ea"/>
                <a:ea typeface="+mn-ea"/>
              </a:rPr>
              <a:t>&lt;</a:t>
            </a:r>
            <a:r>
              <a:rPr lang="en-US" altLang="ko-KR" sz="1400" b="1" dirty="0" err="1">
                <a:solidFill>
                  <a:srgbClr val="800000"/>
                </a:solidFill>
                <a:latin typeface="+mn-ea"/>
                <a:ea typeface="+mn-ea"/>
              </a:rPr>
              <a:t>img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 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src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=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  <a:ea typeface="+mn-ea"/>
              </a:rPr>
              <a:t>"</a:t>
            </a:r>
            <a:r>
              <a:rPr lang="en-US" altLang="ko-KR" sz="1400" b="1" dirty="0" err="1">
                <a:solidFill>
                  <a:srgbClr val="0000FF"/>
                </a:solidFill>
                <a:latin typeface="+mn-ea"/>
                <a:ea typeface="+mn-ea"/>
              </a:rPr>
              <a:t>img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  <a:ea typeface="+mn-ea"/>
              </a:rPr>
              <a:t>/profile.jpg"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 </a:t>
            </a:r>
            <a:r>
              <a:rPr lang="en-US" altLang="ko-KR" sz="1400" b="1" dirty="0">
                <a:solidFill>
                  <a:srgbClr val="800000"/>
                </a:solidFill>
                <a:latin typeface="+mn-ea"/>
                <a:ea typeface="+mn-ea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98A2DC-4142-4711-A3B5-64A9EC4C2847}"/>
              </a:ext>
            </a:extLst>
          </p:cNvPr>
          <p:cNvSpPr/>
          <p:nvPr/>
        </p:nvSpPr>
        <p:spPr>
          <a:xfrm>
            <a:off x="684213" y="1203325"/>
            <a:ext cx="7056437" cy="10842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1400" b="1" dirty="0">
                <a:solidFill>
                  <a:srgbClr val="800000"/>
                </a:solidFill>
                <a:latin typeface="+mn-ea"/>
              </a:rPr>
              <a:t>&lt;</a:t>
            </a:r>
            <a:r>
              <a:rPr lang="en-US" altLang="ko-KR" sz="1400" b="1" dirty="0" err="1">
                <a:solidFill>
                  <a:srgbClr val="800000"/>
                </a:solidFill>
                <a:latin typeface="+mn-ea"/>
              </a:rPr>
              <a:t>img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</a:rPr>
              <a:t>src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</a:rPr>
              <a:t>"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  <a:ea typeface="+mn-ea"/>
              </a:rPr>
              <a:t>C:\javaStudy\workspace_front\front01\img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</a:rPr>
              <a:t>\profile.jpg“&gt;</a:t>
            </a:r>
            <a:endParaRPr lang="en-US" altLang="ko-KR" sz="1400" b="1" dirty="0">
              <a:solidFill>
                <a:srgbClr val="800000"/>
              </a:solidFill>
              <a:latin typeface="+mn-ea"/>
              <a:ea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400" b="1" dirty="0">
                <a:solidFill>
                  <a:srgbClr val="800000"/>
                </a:solidFill>
                <a:latin typeface="+mn-ea"/>
                <a:ea typeface="+mn-ea"/>
              </a:rPr>
              <a:t>&lt;</a:t>
            </a:r>
            <a:r>
              <a:rPr lang="en-US" altLang="ko-KR" sz="1400" b="1" dirty="0" err="1">
                <a:solidFill>
                  <a:srgbClr val="800000"/>
                </a:solidFill>
                <a:latin typeface="+mn-ea"/>
                <a:ea typeface="+mn-ea"/>
              </a:rPr>
              <a:t>img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 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src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=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  <a:ea typeface="+mn-ea"/>
              </a:rPr>
              <a:t>"/</a:t>
            </a:r>
            <a:r>
              <a:rPr lang="en-US" altLang="ko-KR" sz="1400" b="1" dirty="0" err="1">
                <a:solidFill>
                  <a:srgbClr val="0000FF"/>
                </a:solidFill>
                <a:latin typeface="+mn-ea"/>
                <a:ea typeface="+mn-ea"/>
              </a:rPr>
              <a:t>javaStudy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  <a:ea typeface="+mn-ea"/>
              </a:rPr>
              <a:t>/</a:t>
            </a:r>
            <a:r>
              <a:rPr lang="en-US" altLang="ko-KR" sz="1400" b="1" dirty="0" err="1">
                <a:solidFill>
                  <a:srgbClr val="0000FF"/>
                </a:solidFill>
                <a:latin typeface="+mn-ea"/>
                <a:ea typeface="+mn-ea"/>
              </a:rPr>
              <a:t>workspace_front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  <a:ea typeface="+mn-ea"/>
              </a:rPr>
              <a:t>/front01/</a:t>
            </a:r>
            <a:r>
              <a:rPr lang="en-US" altLang="ko-KR" sz="1400" b="1" dirty="0" err="1">
                <a:solidFill>
                  <a:srgbClr val="0000FF"/>
                </a:solidFill>
                <a:latin typeface="+mn-ea"/>
                <a:ea typeface="+mn-ea"/>
              </a:rPr>
              <a:t>img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  <a:ea typeface="+mn-ea"/>
              </a:rPr>
              <a:t>/profile.jpg“&gt;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400" b="1" dirty="0">
                <a:solidFill>
                  <a:srgbClr val="800000"/>
                </a:solidFill>
                <a:latin typeface="+mn-ea"/>
              </a:rPr>
              <a:t>&lt;</a:t>
            </a:r>
            <a:r>
              <a:rPr lang="en-US" altLang="ko-KR" sz="1400" b="1" dirty="0" err="1">
                <a:solidFill>
                  <a:srgbClr val="800000"/>
                </a:solidFill>
                <a:latin typeface="+mn-ea"/>
              </a:rPr>
              <a:t>img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 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</a:rPr>
              <a:t>src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=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</a:rPr>
              <a:t>"https://www.google.com/logos/“&gt;</a:t>
            </a:r>
            <a:endParaRPr lang="en-US" altLang="ko-KR" sz="1400" b="1" dirty="0">
              <a:solidFill>
                <a:srgbClr val="000000"/>
              </a:solidFill>
              <a:latin typeface="+mn-ea"/>
            </a:endParaRPr>
          </a:p>
          <a:p>
            <a:pPr>
              <a:defRPr/>
            </a:pPr>
            <a:endParaRPr lang="en-US" altLang="ko-KR" sz="1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607949-7C8A-4AB1-B4AE-2B5A03C0A3C2}"/>
              </a:ext>
            </a:extLst>
          </p:cNvPr>
          <p:cNvSpPr/>
          <p:nvPr/>
        </p:nvSpPr>
        <p:spPr>
          <a:xfrm>
            <a:off x="663575" y="3724275"/>
            <a:ext cx="293370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800000"/>
                </a:solidFill>
                <a:latin typeface="+mn-ea"/>
                <a:ea typeface="+mn-ea"/>
              </a:rPr>
              <a:t>&lt;</a:t>
            </a:r>
            <a:r>
              <a:rPr lang="en-US" altLang="ko-KR" sz="1400" b="1" dirty="0" err="1">
                <a:solidFill>
                  <a:srgbClr val="800000"/>
                </a:solidFill>
                <a:latin typeface="+mn-ea"/>
                <a:ea typeface="+mn-ea"/>
              </a:rPr>
              <a:t>img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 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src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=</a:t>
            </a:r>
            <a:r>
              <a:rPr lang="en-US" altLang="ko-KR" sz="1400" b="1" dirty="0">
                <a:solidFill>
                  <a:srgbClr val="0000FF"/>
                </a:solidFill>
                <a:latin typeface="+mn-ea"/>
                <a:ea typeface="+mn-ea"/>
              </a:rPr>
              <a:t>"../../../profile2.jpg"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 </a:t>
            </a:r>
            <a:r>
              <a:rPr lang="en-US" altLang="ko-KR" sz="1400" b="1" dirty="0">
                <a:solidFill>
                  <a:srgbClr val="800000"/>
                </a:solidFill>
                <a:latin typeface="+mn-ea"/>
                <a:ea typeface="+mn-ea"/>
              </a:rPr>
              <a:t>&gt;</a:t>
            </a:r>
            <a:endParaRPr lang="en-US" altLang="ko-KR" sz="1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8D09DD-B9B9-4035-8836-8ABF9716DA0E}"/>
              </a:ext>
            </a:extLst>
          </p:cNvPr>
          <p:cNvSpPr/>
          <p:nvPr/>
        </p:nvSpPr>
        <p:spPr>
          <a:xfrm>
            <a:off x="576263" y="3400425"/>
            <a:ext cx="1871662" cy="4143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93663" lvl="1" indent="-9366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>
                <a:latin typeface="+mn-ea"/>
                <a:ea typeface="+mn-ea"/>
              </a:rPr>
              <a:t>상위폴더 이동</a:t>
            </a:r>
            <a:endParaRPr lang="en-US" altLang="ko-KR" sz="1400" b="1" dirty="0"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806787-EADA-15E0-8D55-9F8359803B43}"/>
              </a:ext>
            </a:extLst>
          </p:cNvPr>
          <p:cNvSpPr/>
          <p:nvPr/>
        </p:nvSpPr>
        <p:spPr>
          <a:xfrm>
            <a:off x="4391472" y="503237"/>
            <a:ext cx="4752528" cy="376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663" lvl="1" indent="-9366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1400" b="1" dirty="0" err="1">
                <a:latin typeface="+mn-ea"/>
                <a:ea typeface="+mn-ea"/>
              </a:rPr>
              <a:t>vsc</a:t>
            </a:r>
            <a:r>
              <a:rPr lang="ko-KR" altLang="en-US" sz="1400" b="1" dirty="0">
                <a:latin typeface="+mn-ea"/>
                <a:ea typeface="+mn-ea"/>
              </a:rPr>
              <a:t>에서 라이브서버 설치하지 </a:t>
            </a:r>
            <a:r>
              <a:rPr lang="ko-KR" altLang="en-US" sz="1400" b="1" dirty="0" err="1">
                <a:latin typeface="+mn-ea"/>
                <a:ea typeface="+mn-ea"/>
              </a:rPr>
              <a:t>말것</a:t>
            </a:r>
            <a:r>
              <a:rPr lang="en-US" altLang="ko-KR" sz="1400" b="1" dirty="0">
                <a:latin typeface="+mn-ea"/>
                <a:ea typeface="+mn-ea"/>
              </a:rPr>
              <a:t>(</a:t>
            </a:r>
            <a:r>
              <a:rPr lang="ko-KR" altLang="en-US" sz="1400" b="1" dirty="0">
                <a:latin typeface="+mn-ea"/>
                <a:ea typeface="+mn-ea"/>
              </a:rPr>
              <a:t>절대경로 </a:t>
            </a:r>
            <a:r>
              <a:rPr lang="ko-KR" altLang="en-US" sz="1400" b="1" dirty="0" err="1">
                <a:latin typeface="+mn-ea"/>
                <a:ea typeface="+mn-ea"/>
              </a:rPr>
              <a:t>인식못함</a:t>
            </a:r>
            <a:r>
              <a:rPr lang="en-US" altLang="ko-KR" sz="1400" b="1" dirty="0">
                <a:latin typeface="+mn-ea"/>
                <a:ea typeface="+mn-ea"/>
              </a:rPr>
              <a:t>)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3">
            <a:extLst>
              <a:ext uri="{FF2B5EF4-FFF2-40B4-BE49-F238E27FC236}">
                <a16:creationId xmlns:a16="http://schemas.microsoft.com/office/drawing/2014/main" id="{64BEE9F7-AA22-4C60-9FD7-9B06B765B24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606425" cy="360362"/>
          </a:xfr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>
                <a:latin typeface="+mn-ea"/>
                <a:ea typeface="+mn-ea"/>
              </a:rPr>
              <a:t>개요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FF10782-55B5-4C86-B456-9707407702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>
                <a:latin typeface="+mn-ea"/>
              </a:rPr>
              <a:t>01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1905CC-EC1F-43DE-98CD-4A6539BF3C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7338" y="585788"/>
            <a:ext cx="7885112" cy="1590675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+mn-ea"/>
              </a:rPr>
              <a:t>HTML (</a:t>
            </a:r>
            <a:r>
              <a:rPr lang="en-US" altLang="ko-KR" dirty="0">
                <a:solidFill>
                  <a:srgbClr val="C00000"/>
                </a:solidFill>
                <a:latin typeface="+mn-ea"/>
              </a:rPr>
              <a:t>H</a:t>
            </a:r>
            <a:r>
              <a:rPr lang="en-US" altLang="ko-KR" dirty="0">
                <a:latin typeface="+mn-ea"/>
              </a:rPr>
              <a:t>yper </a:t>
            </a:r>
            <a:r>
              <a:rPr lang="en-US" altLang="ko-KR" dirty="0">
                <a:solidFill>
                  <a:srgbClr val="C00000"/>
                </a:solidFill>
                <a:latin typeface="+mn-ea"/>
              </a:rPr>
              <a:t>T</a:t>
            </a:r>
            <a:r>
              <a:rPr lang="en-US" altLang="ko-KR" dirty="0">
                <a:latin typeface="+mn-ea"/>
              </a:rPr>
              <a:t>ext </a:t>
            </a:r>
            <a:r>
              <a:rPr lang="en-US" altLang="ko-KR" dirty="0">
                <a:solidFill>
                  <a:srgbClr val="C00000"/>
                </a:solidFill>
                <a:latin typeface="+mn-ea"/>
              </a:rPr>
              <a:t>M</a:t>
            </a:r>
            <a:r>
              <a:rPr lang="en-US" altLang="ko-KR" dirty="0">
                <a:latin typeface="+mn-ea"/>
              </a:rPr>
              <a:t>arkup </a:t>
            </a:r>
            <a:r>
              <a:rPr lang="en-US" altLang="ko-KR" dirty="0">
                <a:solidFill>
                  <a:srgbClr val="C00000"/>
                </a:solidFill>
                <a:latin typeface="+mn-ea"/>
              </a:rPr>
              <a:t>L</a:t>
            </a:r>
            <a:r>
              <a:rPr lang="en-US" altLang="ko-KR" dirty="0">
                <a:latin typeface="+mn-ea"/>
              </a:rPr>
              <a:t>anguage)</a:t>
            </a:r>
            <a:r>
              <a:rPr lang="ko-KR" altLang="en-US" dirty="0">
                <a:latin typeface="+mn-ea"/>
              </a:rPr>
              <a:t> 이란</a:t>
            </a:r>
            <a:r>
              <a:rPr lang="en-US" altLang="ko-KR" dirty="0">
                <a:latin typeface="+mn-ea"/>
              </a:rPr>
              <a:t>? </a:t>
            </a:r>
          </a:p>
          <a:p>
            <a:pPr lvl="4" indent="3175">
              <a:defRPr/>
            </a:pPr>
            <a:r>
              <a:rPr lang="ko-KR" altLang="en-US" dirty="0" err="1">
                <a:latin typeface="+mn-ea"/>
              </a:rPr>
              <a:t>웹페이지를</a:t>
            </a:r>
            <a:r>
              <a:rPr lang="ko-KR" altLang="en-US" dirty="0">
                <a:latin typeface="+mn-ea"/>
              </a:rPr>
              <a:t> 만들기 위한 언어로 </a:t>
            </a:r>
            <a:r>
              <a:rPr lang="ko-KR" altLang="en-US" dirty="0" err="1">
                <a:latin typeface="+mn-ea"/>
              </a:rPr>
              <a:t>웹브라우저</a:t>
            </a:r>
            <a:r>
              <a:rPr lang="ko-KR" altLang="en-US" dirty="0">
                <a:latin typeface="+mn-ea"/>
              </a:rPr>
              <a:t> 위에서 동작하는 언어이다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>
              <a:defRPr/>
            </a:pPr>
            <a:endParaRPr lang="en-US" altLang="ko-KR" sz="1050" dirty="0">
              <a:latin typeface="+mn-ea"/>
            </a:endParaRPr>
          </a:p>
          <a:p>
            <a:pPr lvl="1">
              <a:defRPr/>
            </a:pPr>
            <a:r>
              <a:rPr lang="en-US" altLang="ko-KR" dirty="0">
                <a:latin typeface="+mn-ea"/>
              </a:rPr>
              <a:t>HT: </a:t>
            </a:r>
            <a:r>
              <a:rPr lang="en-US" altLang="ko-KR" dirty="0" err="1">
                <a:latin typeface="+mn-ea"/>
              </a:rPr>
              <a:t>HyperText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문서와 문서가 링크로 연결되어 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>
              <a:defRPr/>
            </a:pPr>
            <a:r>
              <a:rPr lang="en-US" altLang="ko-KR" dirty="0">
                <a:latin typeface="+mn-ea"/>
              </a:rPr>
              <a:t>M: Markup, </a:t>
            </a: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태그</a:t>
            </a:r>
            <a:r>
              <a:rPr lang="ko-KR" altLang="en-US" dirty="0">
                <a:latin typeface="+mn-ea"/>
              </a:rPr>
              <a:t>로 이루어져 있다</a:t>
            </a:r>
            <a:r>
              <a:rPr lang="en-US" altLang="ko-KR" dirty="0">
                <a:latin typeface="+mn-ea"/>
              </a:rPr>
              <a:t>.</a:t>
            </a:r>
          </a:p>
          <a:p>
            <a:pPr lvl="1">
              <a:defRPr/>
            </a:pPr>
            <a:r>
              <a:rPr lang="en-US" altLang="ko-KR" dirty="0">
                <a:latin typeface="+mn-ea"/>
              </a:rPr>
              <a:t>L: Language, </a:t>
            </a:r>
            <a:r>
              <a:rPr lang="ko-KR" altLang="en-US" dirty="0">
                <a:latin typeface="+mn-ea"/>
              </a:rPr>
              <a:t>언어를 뜻한다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13317" name="텍스트 개체 틀 2">
            <a:extLst>
              <a:ext uri="{FF2B5EF4-FFF2-40B4-BE49-F238E27FC236}">
                <a16:creationId xmlns:a16="http://schemas.microsoft.com/office/drawing/2014/main" id="{A61B026B-BD66-4D34-9A3E-4A9112BC5020}"/>
              </a:ext>
            </a:extLst>
          </p:cNvPr>
          <p:cNvSpPr txBox="1">
            <a:spLocks/>
          </p:cNvSpPr>
          <p:nvPr/>
        </p:nvSpPr>
        <p:spPr bwMode="auto">
          <a:xfrm>
            <a:off x="287338" y="2500313"/>
            <a:ext cx="7885112" cy="3587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80975" indent="-180975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266700" indent="-36513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447675" indent="-90488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628650" indent="-90488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spcBef>
                <a:spcPct val="20000"/>
              </a:spcBef>
              <a:buFont typeface="맑은 고딕" panose="020B0503020000020004" pitchFamily="50" charset="-127"/>
              <a:buChar char="■"/>
              <a:defRPr/>
            </a:pPr>
            <a:r>
              <a:rPr kumimoji="0" lang="en-US" altLang="ko-KR" sz="1600" b="1">
                <a:latin typeface="+mn-ea"/>
                <a:ea typeface="+mn-ea"/>
              </a:rPr>
              <a:t>HTML </a:t>
            </a:r>
            <a:r>
              <a:rPr kumimoji="0" lang="ko-KR" altLang="en-US" sz="1600" b="1">
                <a:latin typeface="+mn-ea"/>
                <a:ea typeface="+mn-ea"/>
              </a:rPr>
              <a:t>변천과정</a:t>
            </a:r>
            <a:endParaRPr kumimoji="0" lang="en-US" altLang="ko-KR" sz="1600" b="1">
              <a:latin typeface="+mn-ea"/>
              <a:ea typeface="+mn-ea"/>
            </a:endParaRPr>
          </a:p>
        </p:txBody>
      </p:sp>
      <p:sp>
        <p:nvSpPr>
          <p:cNvPr id="2" name="오른쪽 화살표 1">
            <a:extLst>
              <a:ext uri="{FF2B5EF4-FFF2-40B4-BE49-F238E27FC236}">
                <a16:creationId xmlns:a16="http://schemas.microsoft.com/office/drawing/2014/main" id="{F0AFF3B2-B080-4413-AA62-C66D0FD1EA24}"/>
              </a:ext>
            </a:extLst>
          </p:cNvPr>
          <p:cNvSpPr/>
          <p:nvPr/>
        </p:nvSpPr>
        <p:spPr>
          <a:xfrm>
            <a:off x="465138" y="2859088"/>
            <a:ext cx="7921625" cy="1296987"/>
          </a:xfrm>
          <a:prstGeom prst="rightArrow">
            <a:avLst>
              <a:gd name="adj1" fmla="val 70318"/>
              <a:gd name="adj2" fmla="val 50000"/>
            </a:avLst>
          </a:prstGeom>
          <a:gradFill flip="none" rotWithShape="1">
            <a:gsLst>
              <a:gs pos="0">
                <a:schemeClr val="accent3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3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3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2897C8D-D23A-4430-8BE1-099786E779C8}"/>
              </a:ext>
            </a:extLst>
          </p:cNvPr>
          <p:cNvCxnSpPr/>
          <p:nvPr/>
        </p:nvCxnSpPr>
        <p:spPr>
          <a:xfrm>
            <a:off x="465138" y="2859088"/>
            <a:ext cx="0" cy="12969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A757594-5AF6-48DD-A0C6-63CBE471E4FB}"/>
              </a:ext>
            </a:extLst>
          </p:cNvPr>
          <p:cNvCxnSpPr/>
          <p:nvPr/>
        </p:nvCxnSpPr>
        <p:spPr>
          <a:xfrm>
            <a:off x="2519363" y="2859088"/>
            <a:ext cx="0" cy="12969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5317F36-ECE3-42CB-A1DD-6956673ED831}"/>
              </a:ext>
            </a:extLst>
          </p:cNvPr>
          <p:cNvCxnSpPr/>
          <p:nvPr/>
        </p:nvCxnSpPr>
        <p:spPr>
          <a:xfrm>
            <a:off x="6696075" y="2859088"/>
            <a:ext cx="0" cy="12969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D45EE98-D6AB-4E90-BF39-E4103D2C7F7F}"/>
              </a:ext>
            </a:extLst>
          </p:cNvPr>
          <p:cNvCxnSpPr/>
          <p:nvPr/>
        </p:nvCxnSpPr>
        <p:spPr>
          <a:xfrm>
            <a:off x="4748213" y="2859088"/>
            <a:ext cx="0" cy="12969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6DF5C76-7F4C-4633-B91B-FAD9117B60A7}"/>
              </a:ext>
            </a:extLst>
          </p:cNvPr>
          <p:cNvCxnSpPr/>
          <p:nvPr/>
        </p:nvCxnSpPr>
        <p:spPr>
          <a:xfrm>
            <a:off x="3671888" y="2859088"/>
            <a:ext cx="0" cy="12969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FA02059-D4DF-4401-B8C2-B6FBAFC96615}"/>
              </a:ext>
            </a:extLst>
          </p:cNvPr>
          <p:cNvCxnSpPr/>
          <p:nvPr/>
        </p:nvCxnSpPr>
        <p:spPr>
          <a:xfrm>
            <a:off x="5724525" y="2859088"/>
            <a:ext cx="0" cy="10922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F568C34-6126-485C-B999-B6248DBD35F8}"/>
              </a:ext>
            </a:extLst>
          </p:cNvPr>
          <p:cNvSpPr txBox="1"/>
          <p:nvPr/>
        </p:nvSpPr>
        <p:spPr>
          <a:xfrm>
            <a:off x="920750" y="3360738"/>
            <a:ext cx="10953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+mn-ea"/>
                <a:ea typeface="+mn-ea"/>
              </a:rPr>
              <a:t>1989 ~ 1991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C105BC-D6D4-4C97-8725-6568BB4B03A8}"/>
              </a:ext>
            </a:extLst>
          </p:cNvPr>
          <p:cNvSpPr txBox="1"/>
          <p:nvPr/>
        </p:nvSpPr>
        <p:spPr>
          <a:xfrm>
            <a:off x="2771775" y="3360738"/>
            <a:ext cx="649288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+mn-ea"/>
                <a:ea typeface="+mn-ea"/>
              </a:rPr>
              <a:t>1995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C134D8-9C57-470A-B78E-A8419ACC3D9C}"/>
              </a:ext>
            </a:extLst>
          </p:cNvPr>
          <p:cNvSpPr txBox="1"/>
          <p:nvPr/>
        </p:nvSpPr>
        <p:spPr>
          <a:xfrm>
            <a:off x="3922713" y="3360738"/>
            <a:ext cx="649287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+mn-ea"/>
                <a:ea typeface="+mn-ea"/>
              </a:rPr>
              <a:t>1998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0B08C5-8DB4-47BE-BC28-41569A8CAE94}"/>
              </a:ext>
            </a:extLst>
          </p:cNvPr>
          <p:cNvSpPr txBox="1"/>
          <p:nvPr/>
        </p:nvSpPr>
        <p:spPr>
          <a:xfrm>
            <a:off x="4943475" y="3360738"/>
            <a:ext cx="6508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+mn-ea"/>
                <a:ea typeface="+mn-ea"/>
              </a:rPr>
              <a:t>1999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D22F65-85A2-4600-A738-168502D3F9F7}"/>
              </a:ext>
            </a:extLst>
          </p:cNvPr>
          <p:cNvSpPr txBox="1"/>
          <p:nvPr/>
        </p:nvSpPr>
        <p:spPr>
          <a:xfrm>
            <a:off x="5873750" y="3360738"/>
            <a:ext cx="6508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+mn-ea"/>
                <a:ea typeface="+mn-ea"/>
              </a:rPr>
              <a:t>2000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17DA37-22D4-46D6-B083-00F509ED99C0}"/>
              </a:ext>
            </a:extLst>
          </p:cNvPr>
          <p:cNvSpPr txBox="1"/>
          <p:nvPr/>
        </p:nvSpPr>
        <p:spPr>
          <a:xfrm>
            <a:off x="6996113" y="3360738"/>
            <a:ext cx="649287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+mn-ea"/>
                <a:ea typeface="+mn-ea"/>
              </a:rPr>
              <a:t>2009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B7847E-01D8-45B0-B066-9C3AA23D5CE1}"/>
              </a:ext>
            </a:extLst>
          </p:cNvPr>
          <p:cNvSpPr txBox="1"/>
          <p:nvPr/>
        </p:nvSpPr>
        <p:spPr>
          <a:xfrm>
            <a:off x="971550" y="2789238"/>
            <a:ext cx="109537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+mn-ea"/>
                <a:ea typeface="+mn-ea"/>
              </a:rPr>
              <a:t>HTML 1, 2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A78D76-1A0E-4EA4-B37A-5704E23C5FA5}"/>
              </a:ext>
            </a:extLst>
          </p:cNvPr>
          <p:cNvSpPr txBox="1"/>
          <p:nvPr/>
        </p:nvSpPr>
        <p:spPr>
          <a:xfrm>
            <a:off x="747713" y="3951288"/>
            <a:ext cx="169227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+mn-ea"/>
                <a:ea typeface="+mn-ea"/>
              </a:rPr>
              <a:t>단순한  </a:t>
            </a:r>
            <a:r>
              <a:rPr lang="en-US" altLang="ko-KR" sz="1200" dirty="0">
                <a:latin typeface="+mn-ea"/>
                <a:ea typeface="+mn-ea"/>
              </a:rPr>
              <a:t>HTML </a:t>
            </a:r>
            <a:r>
              <a:rPr lang="ko-KR" altLang="en-US" sz="1200" dirty="0">
                <a:latin typeface="+mn-ea"/>
                <a:ea typeface="+mn-ea"/>
              </a:rPr>
              <a:t>시대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7FE601-598D-48DF-8E14-30904A8E5943}"/>
              </a:ext>
            </a:extLst>
          </p:cNvPr>
          <p:cNvSpPr txBox="1"/>
          <p:nvPr/>
        </p:nvSpPr>
        <p:spPr>
          <a:xfrm>
            <a:off x="2519363" y="3951288"/>
            <a:ext cx="115252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+mn-ea"/>
                <a:ea typeface="+mn-ea"/>
              </a:rPr>
              <a:t>브라우저전쟁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1D191D-B478-4F87-85FF-E29F600629DD}"/>
              </a:ext>
            </a:extLst>
          </p:cNvPr>
          <p:cNvSpPr txBox="1"/>
          <p:nvPr/>
        </p:nvSpPr>
        <p:spPr>
          <a:xfrm>
            <a:off x="3635375" y="3951288"/>
            <a:ext cx="1152525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200" dirty="0">
                <a:latin typeface="+mn-ea"/>
                <a:ea typeface="+mn-ea"/>
              </a:rPr>
              <a:t>HTML,CSS</a:t>
            </a:r>
            <a:br>
              <a:rPr lang="en-US" altLang="ko-KR" sz="1200" dirty="0">
                <a:latin typeface="+mn-ea"/>
                <a:ea typeface="+mn-ea"/>
              </a:rPr>
            </a:br>
            <a:r>
              <a:rPr lang="ko-KR" altLang="en-US" sz="1200" dirty="0">
                <a:latin typeface="+mn-ea"/>
                <a:ea typeface="+mn-ea"/>
              </a:rPr>
              <a:t>분리되기 시작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6AF12E-8213-4169-808D-4680D1DF1E32}"/>
              </a:ext>
            </a:extLst>
          </p:cNvPr>
          <p:cNvSpPr txBox="1"/>
          <p:nvPr/>
        </p:nvSpPr>
        <p:spPr>
          <a:xfrm>
            <a:off x="2679700" y="2789238"/>
            <a:ext cx="91757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+mn-ea"/>
                <a:ea typeface="+mn-ea"/>
              </a:rPr>
              <a:t>HTML 3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1AAA5C-C1EB-4347-831D-905927D44271}"/>
              </a:ext>
            </a:extLst>
          </p:cNvPr>
          <p:cNvSpPr txBox="1"/>
          <p:nvPr/>
        </p:nvSpPr>
        <p:spPr>
          <a:xfrm>
            <a:off x="3808413" y="2789238"/>
            <a:ext cx="83502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+mn-ea"/>
                <a:ea typeface="+mn-ea"/>
              </a:rPr>
              <a:t>HTML 4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9D8422-487D-468B-88B5-6EB37BBEB01E}"/>
              </a:ext>
            </a:extLst>
          </p:cNvPr>
          <p:cNvSpPr txBox="1"/>
          <p:nvPr/>
        </p:nvSpPr>
        <p:spPr>
          <a:xfrm>
            <a:off x="4779963" y="2789238"/>
            <a:ext cx="1001712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+mn-ea"/>
                <a:ea typeface="+mn-ea"/>
              </a:rPr>
              <a:t>HTML 4.01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056447-1ADF-4ECC-A5FD-B2BC2A7B4301}"/>
              </a:ext>
            </a:extLst>
          </p:cNvPr>
          <p:cNvSpPr txBox="1"/>
          <p:nvPr/>
        </p:nvSpPr>
        <p:spPr>
          <a:xfrm>
            <a:off x="5803900" y="2789238"/>
            <a:ext cx="93027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+mn-ea"/>
                <a:ea typeface="+mn-ea"/>
              </a:rPr>
              <a:t>XHTML 1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178B09-011A-4268-9D72-EB6072BC9247}"/>
              </a:ext>
            </a:extLst>
          </p:cNvPr>
          <p:cNvSpPr txBox="1"/>
          <p:nvPr/>
        </p:nvSpPr>
        <p:spPr>
          <a:xfrm>
            <a:off x="6804025" y="2789238"/>
            <a:ext cx="93027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+mn-ea"/>
                <a:ea typeface="+mn-ea"/>
              </a:rPr>
              <a:t>HTML 5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D8B0B9-0C63-43AD-A695-917E515D550F}"/>
              </a:ext>
            </a:extLst>
          </p:cNvPr>
          <p:cNvSpPr txBox="1"/>
          <p:nvPr/>
        </p:nvSpPr>
        <p:spPr>
          <a:xfrm>
            <a:off x="4748213" y="3951288"/>
            <a:ext cx="1947862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현재가장 많이 사용되고 있는 </a:t>
            </a:r>
            <a:r>
              <a:rPr lang="en-US" altLang="ko-KR" sz="1200" dirty="0">
                <a:solidFill>
                  <a:srgbClr val="FF0000"/>
                </a:solidFill>
                <a:latin typeface="+mn-ea"/>
                <a:ea typeface="+mn-ea"/>
              </a:rPr>
              <a:t>HTML</a:t>
            </a:r>
            <a:endParaRPr lang="ko-KR" altLang="en-US" sz="12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36390F-C6F9-4BB7-A98F-59031318479B}"/>
              </a:ext>
            </a:extLst>
          </p:cNvPr>
          <p:cNvSpPr txBox="1"/>
          <p:nvPr/>
        </p:nvSpPr>
        <p:spPr>
          <a:xfrm>
            <a:off x="6616700" y="3951288"/>
            <a:ext cx="11557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ko-KR" altLang="en-US" sz="1200" dirty="0" err="1">
                <a:solidFill>
                  <a:srgbClr val="0070C0"/>
                </a:solidFill>
                <a:latin typeface="+mn-ea"/>
                <a:ea typeface="+mn-ea"/>
              </a:rPr>
              <a:t>공부해야할</a:t>
            </a:r>
            <a:br>
              <a:rPr lang="en-US" altLang="ko-KR" sz="1200" dirty="0">
                <a:solidFill>
                  <a:srgbClr val="0070C0"/>
                </a:solidFill>
                <a:latin typeface="+mn-ea"/>
                <a:ea typeface="+mn-ea"/>
              </a:rPr>
            </a:br>
            <a:r>
              <a:rPr lang="en-US" altLang="ko-KR" sz="1200" dirty="0">
                <a:solidFill>
                  <a:srgbClr val="0070C0"/>
                </a:solidFill>
                <a:latin typeface="+mn-ea"/>
                <a:ea typeface="+mn-ea"/>
              </a:rPr>
              <a:t>HTML</a:t>
            </a:r>
            <a:endParaRPr lang="ko-KR" altLang="en-US" sz="12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6495A7E-00FA-477A-8D65-8DB5088E7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1074737" cy="360362"/>
          </a:xfrm>
        </p:spPr>
        <p:txBody>
          <a:bodyPr/>
          <a:lstStyle/>
          <a:p>
            <a:pPr>
              <a:defRPr/>
            </a:pPr>
            <a:r>
              <a:rPr lang="ko-KR" altLang="en-US">
                <a:latin typeface="+mn-ea"/>
                <a:ea typeface="+mn-ea"/>
              </a:rPr>
              <a:t>기본태그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F4A060-E612-41A1-B9CF-5691F9C4D4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>
                <a:latin typeface="+mn-ea"/>
              </a:rPr>
              <a:t>02</a:t>
            </a:r>
            <a:endParaRPr>
              <a:latin typeface="+mn-ea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DA28A651-B2BE-4109-845D-EE2C63BC8435}"/>
              </a:ext>
            </a:extLst>
          </p:cNvPr>
          <p:cNvSpPr/>
          <p:nvPr/>
        </p:nvSpPr>
        <p:spPr>
          <a:xfrm>
            <a:off x="2411413" y="663575"/>
            <a:ext cx="544512" cy="26352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블록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6392F8D1-2E8C-41CE-9090-80F33B6A2435}"/>
              </a:ext>
            </a:extLst>
          </p:cNvPr>
          <p:cNvSpPr/>
          <p:nvPr/>
        </p:nvSpPr>
        <p:spPr>
          <a:xfrm>
            <a:off x="2986088" y="663575"/>
            <a:ext cx="542925" cy="263525"/>
          </a:xfrm>
          <a:prstGeom prst="roundRect">
            <a:avLst/>
          </a:prstGeom>
          <a:ln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 dirty="0" err="1">
                <a:solidFill>
                  <a:schemeClr val="tx1"/>
                </a:solidFill>
              </a:rPr>
              <a:t>인라인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57B2D466-052C-406D-A5B5-FB606A445955}"/>
              </a:ext>
            </a:extLst>
          </p:cNvPr>
          <p:cNvSpPr/>
          <p:nvPr/>
        </p:nvSpPr>
        <p:spPr>
          <a:xfrm>
            <a:off x="3740150" y="663575"/>
            <a:ext cx="544513" cy="26352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단일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AC17955-D3FD-4B59-8157-E8DC0D8D40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7338" y="585788"/>
            <a:ext cx="7885112" cy="365125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+mn-ea"/>
              </a:rPr>
              <a:t>&lt;a&gt;</a:t>
            </a:r>
          </a:p>
          <a:p>
            <a:pPr marL="0" indent="0">
              <a:buFont typeface="맑은 고딕" panose="020B0503020000020004" pitchFamily="50" charset="-127"/>
              <a:buNone/>
              <a:defRPr/>
            </a:pPr>
            <a:endParaRPr lang="en-US" altLang="ko-KR" dirty="0"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91EEB65-BAC3-491B-A2FE-5948905E2183}"/>
              </a:ext>
            </a:extLst>
          </p:cNvPr>
          <p:cNvSpPr/>
          <p:nvPr/>
        </p:nvSpPr>
        <p:spPr>
          <a:xfrm>
            <a:off x="576263" y="915988"/>
            <a:ext cx="3995737" cy="7381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93663" lvl="1" indent="-9366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latin typeface="+mn-ea"/>
                <a:ea typeface="+mn-ea"/>
              </a:rPr>
              <a:t>다른 </a:t>
            </a:r>
            <a:r>
              <a:rPr lang="ko-KR" altLang="en-US" sz="1400" dirty="0" err="1">
                <a:latin typeface="+mn-ea"/>
                <a:ea typeface="+mn-ea"/>
              </a:rPr>
              <a:t>웹페이지로</a:t>
            </a:r>
            <a:r>
              <a:rPr lang="ko-KR" altLang="en-US" sz="1400" dirty="0">
                <a:latin typeface="+mn-ea"/>
                <a:ea typeface="+mn-ea"/>
              </a:rPr>
              <a:t> 연결해주는 태그이다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  <a:p>
            <a:pPr marL="93663" lvl="1" indent="-9366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latin typeface="+mn-ea"/>
                <a:ea typeface="+mn-ea"/>
              </a:rPr>
              <a:t>속성값이 필요하다</a:t>
            </a:r>
            <a:r>
              <a:rPr lang="en-US" altLang="ko-KR" sz="1400" dirty="0">
                <a:latin typeface="+mn-ea"/>
                <a:ea typeface="+mn-ea"/>
              </a:rPr>
              <a:t>.</a:t>
            </a: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E9D36B5A-B318-454F-AE66-8C2458313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366185"/>
              </p:ext>
            </p:extLst>
          </p:nvPr>
        </p:nvGraphicFramePr>
        <p:xfrm>
          <a:off x="5472113" y="1023938"/>
          <a:ext cx="3529012" cy="2490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0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속성이름</a:t>
                      </a:r>
                    </a:p>
                  </a:txBody>
                  <a:tcPr marL="91450" marR="91450" marT="45691" marB="456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91450" marR="91450" marT="45691" marB="4569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0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latin typeface="+mn-ea"/>
                          <a:ea typeface="+mn-ea"/>
                        </a:rPr>
                        <a:t>href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91450" marR="91450" marT="45691" marB="4569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링크한 문서나 사이트의 주소 </a:t>
                      </a:r>
                    </a:p>
                  </a:txBody>
                  <a:tcPr marL="91450" marR="91450" marT="45691" marB="4569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34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target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91450" marR="91450" marT="45691" marB="45691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현재창</a:t>
                      </a:r>
                      <a:r>
                        <a:rPr lang="ko-KR" altLang="en-US" sz="1200" baseline="0" dirty="0">
                          <a:latin typeface="+mn-ea"/>
                          <a:ea typeface="+mn-ea"/>
                        </a:rPr>
                        <a:t> 또는 </a:t>
                      </a:r>
                      <a:r>
                        <a:rPr lang="ko-KR" altLang="en-US" sz="1200" baseline="0" dirty="0" err="1">
                          <a:latin typeface="+mn-ea"/>
                          <a:ea typeface="+mn-ea"/>
                        </a:rPr>
                        <a:t>새창</a:t>
                      </a:r>
                      <a:r>
                        <a:rPr lang="ko-KR" altLang="en-US" sz="1200" baseline="0" dirty="0">
                          <a:latin typeface="+mn-ea"/>
                          <a:ea typeface="+mn-ea"/>
                        </a:rPr>
                        <a:t> 지정</a:t>
                      </a:r>
                      <a:br>
                        <a:rPr lang="en-US" altLang="ko-KR" sz="1200" baseline="0" dirty="0">
                          <a:latin typeface="+mn-ea"/>
                          <a:ea typeface="+mn-ea"/>
                        </a:rPr>
                      </a:b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    _blank: </a:t>
                      </a:r>
                      <a:r>
                        <a:rPr lang="ko-KR" altLang="en-US" sz="1200" baseline="0" dirty="0" err="1">
                          <a:latin typeface="+mn-ea"/>
                          <a:ea typeface="+mn-ea"/>
                        </a:rPr>
                        <a:t>새창이나</a:t>
                      </a:r>
                      <a:r>
                        <a:rPr lang="ko-KR" altLang="en-US" sz="12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 err="1">
                          <a:latin typeface="+mn-ea"/>
                          <a:ea typeface="+mn-ea"/>
                        </a:rPr>
                        <a:t>새탭</a:t>
                      </a:r>
                      <a:endParaRPr lang="en-US" altLang="ko-KR" sz="1200" baseline="0" dirty="0">
                        <a:latin typeface="+mn-ea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   _self: </a:t>
                      </a:r>
                      <a:r>
                        <a:rPr lang="ko-KR" altLang="en-US" sz="1200" baseline="0" dirty="0">
                          <a:latin typeface="+mn-ea"/>
                          <a:ea typeface="+mn-ea"/>
                        </a:rPr>
                        <a:t>자신의 창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aseline="0" dirty="0">
                          <a:latin typeface="+mn-ea"/>
                          <a:ea typeface="+mn-ea"/>
                        </a:rPr>
                        <a:t>기본값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1450" marR="91450" marT="45691" marB="4569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341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91450" marR="91450" marT="45691" marB="45691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1200" baseline="0" dirty="0">
                        <a:latin typeface="+mn-ea"/>
                        <a:ea typeface="+mn-ea"/>
                      </a:endParaRPr>
                    </a:p>
                  </a:txBody>
                  <a:tcPr marL="91450" marR="91450" marT="45691" marB="45691"/>
                </a:tc>
                <a:extLst>
                  <a:ext uri="{0D108BD9-81ED-4DB2-BD59-A6C34878D82A}">
                    <a16:rowId xmlns:a16="http://schemas.microsoft.com/office/drawing/2014/main" val="2966251412"/>
                  </a:ext>
                </a:extLst>
              </a:tr>
            </a:tbl>
          </a:graphicData>
        </a:graphic>
      </p:graphicFrame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1E62D604-AA36-49FE-B0EF-01666E4B8840}"/>
              </a:ext>
            </a:extLst>
          </p:cNvPr>
          <p:cNvSpPr/>
          <p:nvPr/>
        </p:nvSpPr>
        <p:spPr>
          <a:xfrm>
            <a:off x="755650" y="1708150"/>
            <a:ext cx="4500563" cy="4318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indent="-457200" eaLnBrk="1" latinLnBrk="1" hangingPunct="1"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&lt;a </a:t>
            </a:r>
            <a:r>
              <a:rPr lang="en-US" altLang="ko-KR" sz="1600" b="1" dirty="0" err="1">
                <a:solidFill>
                  <a:srgbClr val="002060"/>
                </a:solidFill>
                <a:latin typeface="+mn-ea"/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=“./ex02.html”  target=“_blank</a:t>
            </a:r>
            <a:r>
              <a:rPr lang="ko-KR" altLang="en-US" sz="1600" b="1" dirty="0">
                <a:solidFill>
                  <a:srgbClr val="002060"/>
                </a:solidFill>
                <a:latin typeface="+mn-ea"/>
              </a:rPr>
              <a:t>”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&gt;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423745B-B4E8-4EF0-9F25-C5098E4C022E}"/>
              </a:ext>
            </a:extLst>
          </p:cNvPr>
          <p:cNvSpPr/>
          <p:nvPr/>
        </p:nvSpPr>
        <p:spPr>
          <a:xfrm>
            <a:off x="1219200" y="2319338"/>
            <a:ext cx="544513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속성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4A2A3E2-F0C2-44E5-A51C-09CBEFD2048E}"/>
              </a:ext>
            </a:extLst>
          </p:cNvPr>
          <p:cNvCxnSpPr/>
          <p:nvPr/>
        </p:nvCxnSpPr>
        <p:spPr>
          <a:xfrm flipH="1" flipV="1">
            <a:off x="1403350" y="2066925"/>
            <a:ext cx="117475" cy="2460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853EA2B-9257-4E31-8DA9-D3D5E51435AF}"/>
              </a:ext>
            </a:extLst>
          </p:cNvPr>
          <p:cNvSpPr/>
          <p:nvPr/>
        </p:nvSpPr>
        <p:spPr>
          <a:xfrm>
            <a:off x="647700" y="2319338"/>
            <a:ext cx="54292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태그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FC0AC6-9C2C-4281-BF3D-6C30E32230FE}"/>
              </a:ext>
            </a:extLst>
          </p:cNvPr>
          <p:cNvSpPr/>
          <p:nvPr/>
        </p:nvSpPr>
        <p:spPr>
          <a:xfrm>
            <a:off x="2808288" y="2319338"/>
            <a:ext cx="54292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속성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E81C94D-8C03-4463-A514-66AC9A4C6650}"/>
              </a:ext>
            </a:extLst>
          </p:cNvPr>
          <p:cNvCxnSpPr/>
          <p:nvPr/>
        </p:nvCxnSpPr>
        <p:spPr>
          <a:xfrm flipV="1">
            <a:off x="1073150" y="2036763"/>
            <a:ext cx="0" cy="2762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04A2927-5D00-478E-8EB7-BD9E85D5BCCD}"/>
              </a:ext>
            </a:extLst>
          </p:cNvPr>
          <p:cNvCxnSpPr/>
          <p:nvPr/>
        </p:nvCxnSpPr>
        <p:spPr>
          <a:xfrm flipV="1">
            <a:off x="3008313" y="2036763"/>
            <a:ext cx="0" cy="2762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0E4EC193-5C07-439B-8FAD-129993ABC20B}"/>
              </a:ext>
            </a:extLst>
          </p:cNvPr>
          <p:cNvSpPr/>
          <p:nvPr/>
        </p:nvSpPr>
        <p:spPr>
          <a:xfrm>
            <a:off x="755650" y="3111500"/>
            <a:ext cx="4500563" cy="4318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indent="-457200" eaLnBrk="1" latinLnBrk="1" hangingPunct="1"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&lt;a </a:t>
            </a:r>
            <a:r>
              <a:rPr lang="en-US" altLang="ko-KR" sz="1600" b="1" dirty="0" err="1">
                <a:solidFill>
                  <a:srgbClr val="002060"/>
                </a:solidFill>
                <a:latin typeface="+mn-ea"/>
              </a:rPr>
              <a:t>href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=“./ex02.html”  target=“_self</a:t>
            </a:r>
            <a:r>
              <a:rPr lang="ko-KR" altLang="en-US" sz="1600" b="1" dirty="0">
                <a:solidFill>
                  <a:srgbClr val="002060"/>
                </a:solidFill>
                <a:latin typeface="+mn-ea"/>
              </a:rPr>
              <a:t>”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&gt;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0E0424B-312D-4846-A0A6-6BED8BA13067}"/>
              </a:ext>
            </a:extLst>
          </p:cNvPr>
          <p:cNvSpPr/>
          <p:nvPr/>
        </p:nvSpPr>
        <p:spPr>
          <a:xfrm>
            <a:off x="1219200" y="3724275"/>
            <a:ext cx="544513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속성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EDB93B3-FC5C-4DAC-92BE-7C0952B145F3}"/>
              </a:ext>
            </a:extLst>
          </p:cNvPr>
          <p:cNvCxnSpPr/>
          <p:nvPr/>
        </p:nvCxnSpPr>
        <p:spPr>
          <a:xfrm flipH="1" flipV="1">
            <a:off x="1403350" y="3471863"/>
            <a:ext cx="117475" cy="2460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143FF22-8DE0-40E2-B2F1-8320C4DDB31F}"/>
              </a:ext>
            </a:extLst>
          </p:cNvPr>
          <p:cNvSpPr/>
          <p:nvPr/>
        </p:nvSpPr>
        <p:spPr>
          <a:xfrm>
            <a:off x="647700" y="3724275"/>
            <a:ext cx="54292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태그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83A6740-7EDE-4248-A926-4DE46AF89765}"/>
              </a:ext>
            </a:extLst>
          </p:cNvPr>
          <p:cNvSpPr/>
          <p:nvPr/>
        </p:nvSpPr>
        <p:spPr>
          <a:xfrm>
            <a:off x="2808288" y="3724275"/>
            <a:ext cx="54292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속성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F5064C6-5E92-44F8-95CA-8798255B071A}"/>
              </a:ext>
            </a:extLst>
          </p:cNvPr>
          <p:cNvCxnSpPr/>
          <p:nvPr/>
        </p:nvCxnSpPr>
        <p:spPr>
          <a:xfrm flipV="1">
            <a:off x="1073150" y="3441700"/>
            <a:ext cx="0" cy="2762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16FFFF6-FFB8-4CF0-AB29-3A20A2D8FBF0}"/>
              </a:ext>
            </a:extLst>
          </p:cNvPr>
          <p:cNvCxnSpPr/>
          <p:nvPr/>
        </p:nvCxnSpPr>
        <p:spPr>
          <a:xfrm flipV="1">
            <a:off x="3008313" y="3441700"/>
            <a:ext cx="0" cy="2762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텍스트 개체 틀 3">
            <a:extLst>
              <a:ext uri="{FF2B5EF4-FFF2-40B4-BE49-F238E27FC236}">
                <a16:creationId xmlns:a16="http://schemas.microsoft.com/office/drawing/2014/main" id="{CEF5569D-88B1-4199-8C52-670858F772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3600450" y="436563"/>
            <a:ext cx="5327650" cy="283527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개요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기본 태그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b="1" dirty="0">
                <a:latin typeface="+mn-ea"/>
                <a:ea typeface="+mn-ea"/>
              </a:rPr>
              <a:t>테이블</a:t>
            </a:r>
            <a:r>
              <a:rPr lang="en-US" altLang="ko-KR" sz="1800" b="1" dirty="0">
                <a:latin typeface="+mn-ea"/>
                <a:ea typeface="+mn-ea"/>
              </a:rPr>
              <a:t>(Table)</a:t>
            </a:r>
            <a:r>
              <a:rPr lang="ko-KR" altLang="en-US" sz="1800" b="1" dirty="0">
                <a:latin typeface="+mn-ea"/>
                <a:ea typeface="+mn-ea"/>
              </a:rPr>
              <a:t> 태그</a:t>
            </a:r>
            <a:endParaRPr lang="en-US" altLang="ko-KR" sz="18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공간분할태그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폼</a:t>
            </a:r>
            <a:r>
              <a:rPr lang="en-US" altLang="ko-KR" sz="1800" dirty="0">
                <a:latin typeface="+mn-ea"/>
                <a:ea typeface="+mn-ea"/>
              </a:rPr>
              <a:t>(form) </a:t>
            </a:r>
            <a:r>
              <a:rPr lang="ko-KR" altLang="en-US" sz="1800" dirty="0">
                <a:latin typeface="+mn-ea"/>
                <a:ea typeface="+mn-ea"/>
              </a:rPr>
              <a:t>태그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24579" name="TextBox 1">
            <a:extLst>
              <a:ext uri="{FF2B5EF4-FFF2-40B4-BE49-F238E27FC236}">
                <a16:creationId xmlns:a16="http://schemas.microsoft.com/office/drawing/2014/main" id="{20C28FC6-2C80-49AC-ADB3-9971151BB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412750"/>
            <a:ext cx="32766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chapter04</a:t>
            </a:r>
          </a:p>
          <a:p>
            <a:pPr algn="ctr" eaLnBrk="1" latinLnBrk="1" hangingPunct="1"/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html </a:t>
            </a:r>
            <a:r>
              <a:rPr lang="ko-KR" altLang="en-US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기초</a:t>
            </a:r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007CFC7-0960-4E84-8A62-27590E3D0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2082800" cy="360362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테이블</a:t>
            </a:r>
            <a:r>
              <a:rPr lang="en-US" altLang="ko-KR" dirty="0">
                <a:latin typeface="+mn-ea"/>
                <a:ea typeface="+mn-ea"/>
              </a:rPr>
              <a:t>(table) </a:t>
            </a:r>
            <a:r>
              <a:rPr lang="ko-KR" altLang="en-US" dirty="0">
                <a:latin typeface="+mn-ea"/>
                <a:ea typeface="+mn-ea"/>
              </a:rPr>
              <a:t>태그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1A2004-53E3-4856-87EB-FC9CA36C0B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/>
              <a:t>03</a:t>
            </a:r>
            <a:endParaRPr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F369958-C880-4E16-B8CD-63C8BBD888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7338" y="585788"/>
            <a:ext cx="4464050" cy="473075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+mn-ea"/>
              </a:rPr>
              <a:t>&lt;table&gt;&lt;/table&gt;</a:t>
            </a: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90542707-391A-4583-BA89-9A1D7A1D88A3}"/>
              </a:ext>
            </a:extLst>
          </p:cNvPr>
          <p:cNvSpPr txBox="1">
            <a:spLocks/>
          </p:cNvSpPr>
          <p:nvPr/>
        </p:nvSpPr>
        <p:spPr>
          <a:xfrm>
            <a:off x="287338" y="915988"/>
            <a:ext cx="4068762" cy="935037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kumimoji="0" lang="ko-KR" altLang="en-US" dirty="0">
                <a:latin typeface="+mn-ea"/>
              </a:rPr>
              <a:t>표를 </a:t>
            </a:r>
            <a:r>
              <a:rPr kumimoji="0" lang="ko-KR" altLang="en-US" dirty="0" err="1">
                <a:latin typeface="+mn-ea"/>
              </a:rPr>
              <a:t>만들때</a:t>
            </a:r>
            <a:r>
              <a:rPr kumimoji="0" lang="ko-KR" altLang="en-US" dirty="0">
                <a:latin typeface="+mn-ea"/>
              </a:rPr>
              <a:t> 사용되는 태그</a:t>
            </a:r>
            <a:endParaRPr kumimoji="0" lang="en-US" altLang="ko-KR" dirty="0">
              <a:latin typeface="+mn-ea"/>
            </a:endParaRPr>
          </a:p>
          <a:p>
            <a:pPr lvl="1">
              <a:defRPr/>
            </a:pPr>
            <a:r>
              <a:rPr kumimoji="0" lang="en-US" altLang="ko-KR" dirty="0">
                <a:latin typeface="+mn-ea"/>
              </a:rPr>
              <a:t>&lt;</a:t>
            </a:r>
            <a:r>
              <a:rPr kumimoji="0" lang="en-US" altLang="ko-KR" dirty="0" err="1">
                <a:latin typeface="+mn-ea"/>
              </a:rPr>
              <a:t>tr</a:t>
            </a:r>
            <a:r>
              <a:rPr kumimoji="0" lang="en-US" altLang="ko-KR" dirty="0">
                <a:latin typeface="+mn-ea"/>
              </a:rPr>
              <a:t>&gt;&lt;td&gt;&lt;/td&gt;&lt;</a:t>
            </a:r>
            <a:r>
              <a:rPr kumimoji="0" lang="en-US" altLang="ko-KR" dirty="0" err="1">
                <a:latin typeface="+mn-ea"/>
              </a:rPr>
              <a:t>tr</a:t>
            </a:r>
            <a:r>
              <a:rPr kumimoji="0" lang="en-US" altLang="ko-KR" dirty="0">
                <a:latin typeface="+mn-ea"/>
              </a:rPr>
              <a:t>&gt;</a:t>
            </a:r>
            <a:r>
              <a:rPr kumimoji="0" lang="ko-KR" altLang="en-US" dirty="0">
                <a:latin typeface="+mn-ea"/>
              </a:rPr>
              <a:t>태그 등과 함께 쓰인다</a:t>
            </a:r>
            <a:r>
              <a:rPr kumimoji="0" lang="en-US" altLang="ko-KR" dirty="0">
                <a:latin typeface="+mn-ea"/>
              </a:rPr>
              <a:t>.</a:t>
            </a:r>
          </a:p>
          <a:p>
            <a:pPr lvl="1">
              <a:defRPr/>
            </a:pPr>
            <a:r>
              <a:rPr kumimoji="0" lang="ko-KR" altLang="en-US" dirty="0">
                <a:latin typeface="+mn-ea"/>
              </a:rPr>
              <a:t>셀을 </a:t>
            </a:r>
            <a:r>
              <a:rPr kumimoji="0" lang="ko-KR" altLang="en-US" dirty="0" err="1">
                <a:latin typeface="+mn-ea"/>
              </a:rPr>
              <a:t>합칠수</a:t>
            </a:r>
            <a:r>
              <a:rPr kumimoji="0" lang="ko-KR" altLang="en-US" dirty="0">
                <a:latin typeface="+mn-ea"/>
              </a:rPr>
              <a:t> 있다</a:t>
            </a:r>
            <a:r>
              <a:rPr kumimoji="0" lang="en-US" altLang="ko-KR" dirty="0">
                <a:latin typeface="+mn-ea"/>
              </a:rPr>
              <a:t>. </a:t>
            </a:r>
            <a:r>
              <a:rPr kumimoji="0" lang="en-US" altLang="ko-KR" dirty="0" err="1">
                <a:latin typeface="+mn-ea"/>
              </a:rPr>
              <a:t>colspan</a:t>
            </a:r>
            <a:r>
              <a:rPr kumimoji="0" lang="en-US" altLang="ko-KR" dirty="0">
                <a:latin typeface="+mn-ea"/>
              </a:rPr>
              <a:t>, </a:t>
            </a:r>
            <a:r>
              <a:rPr kumimoji="0" lang="en-US" altLang="ko-KR" dirty="0" err="1">
                <a:latin typeface="+mn-ea"/>
              </a:rPr>
              <a:t>rowspan</a:t>
            </a:r>
            <a:endParaRPr kumimoji="0" lang="en-US" altLang="ko-KR" dirty="0">
              <a:latin typeface="+mn-ea"/>
            </a:endParaRPr>
          </a:p>
          <a:p>
            <a:pPr lvl="1">
              <a:defRPr/>
            </a:pPr>
            <a:endParaRPr kumimoji="0" lang="en-US" altLang="ko-KR" dirty="0">
              <a:latin typeface="+mn-ea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D894C3E8-6663-4867-A071-79B284821B41}"/>
              </a:ext>
            </a:extLst>
          </p:cNvPr>
          <p:cNvSpPr/>
          <p:nvPr/>
        </p:nvSpPr>
        <p:spPr>
          <a:xfrm>
            <a:off x="2411413" y="652463"/>
            <a:ext cx="544512" cy="263525"/>
          </a:xfrm>
          <a:prstGeom prst="roundRect">
            <a:avLst/>
          </a:prstGeom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블록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672CE5C9-9A4C-4ECE-B678-A436F8DB30F3}"/>
              </a:ext>
            </a:extLst>
          </p:cNvPr>
          <p:cNvSpPr/>
          <p:nvPr/>
        </p:nvSpPr>
        <p:spPr>
          <a:xfrm>
            <a:off x="2986088" y="652463"/>
            <a:ext cx="542925" cy="26352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+mn-ea"/>
              </a:rPr>
              <a:t>인라인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D3E5D29C-7F1D-42CF-BE7F-5FB85EE2E6D2}"/>
              </a:ext>
            </a:extLst>
          </p:cNvPr>
          <p:cNvSpPr/>
          <p:nvPr/>
        </p:nvSpPr>
        <p:spPr>
          <a:xfrm>
            <a:off x="3740150" y="652463"/>
            <a:ext cx="544513" cy="263525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단일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0F75E7-B591-95DE-AED3-3144E4E8C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3" y="1743658"/>
            <a:ext cx="4082244" cy="134634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4B60D3-9441-CD04-AD32-0F6E7410DAC7}"/>
              </a:ext>
            </a:extLst>
          </p:cNvPr>
          <p:cNvSpPr/>
          <p:nvPr/>
        </p:nvSpPr>
        <p:spPr>
          <a:xfrm>
            <a:off x="4859338" y="585788"/>
            <a:ext cx="3924461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&lt;table border="1"&gt;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&lt;tr&gt;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&lt;td&gt;data(1,1)&lt;/td&gt;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&lt;td&gt;data(1,2)&lt;/td&gt;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&lt;td&gt;data(1,3)&lt;/td&gt;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&lt;td&gt;data(1,4)&lt;/td&gt;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&lt;/tr&gt;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&lt;tr&gt;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&lt;td&gt;data(2,1)&lt;/td&gt;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&lt;td&gt;data(2,2)&lt;/td&gt;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&lt;td&gt;data(2,3)&lt;/td&gt;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&lt;td&gt;data(2,4)&lt;/td&gt;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&lt;/tr&gt;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&lt;tr&gt;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&lt;td&gt;data(3,1)&lt;/td&gt;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&lt;td&gt;data(3,2)&lt;/td&gt;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&lt;td&gt;data(3,3)&lt;/td&gt;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&lt;td&gt;data(3,4)&lt;/td&gt;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&lt;/tr&gt;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&lt;/table&gt;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C43EDF2-0B7F-4B41-BA7B-28DD0F136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2082800" cy="360362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테이블</a:t>
            </a:r>
            <a:r>
              <a:rPr lang="en-US" altLang="ko-KR" dirty="0">
                <a:latin typeface="+mn-ea"/>
                <a:ea typeface="+mn-ea"/>
              </a:rPr>
              <a:t>(table) </a:t>
            </a:r>
            <a:r>
              <a:rPr lang="ko-KR" altLang="en-US" dirty="0">
                <a:latin typeface="+mn-ea"/>
                <a:ea typeface="+mn-ea"/>
              </a:rPr>
              <a:t>태그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28944F-EDB5-42C3-9FA7-C835671E6A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/>
              <a:t>03</a:t>
            </a:r>
            <a:endParaRPr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69A0623-49C5-4181-9CA5-9A9666635F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7338" y="585788"/>
            <a:ext cx="8640762" cy="401637"/>
          </a:xfrm>
        </p:spPr>
        <p:txBody>
          <a:bodyPr/>
          <a:lstStyle/>
          <a:p>
            <a:pPr>
              <a:defRPr/>
            </a:pPr>
            <a:r>
              <a:rPr lang="ko-KR" altLang="en-US">
                <a:latin typeface="+mn-ea"/>
              </a:rPr>
              <a:t>테이블 합치기</a:t>
            </a:r>
            <a:endParaRPr lang="en-US" altLang="ko-KR" dirty="0">
              <a:latin typeface="+mn-ea"/>
            </a:endParaRP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672E4E64-F357-4B8F-A505-E07D3D5F04FF}"/>
              </a:ext>
            </a:extLst>
          </p:cNvPr>
          <p:cNvSpPr txBox="1">
            <a:spLocks/>
          </p:cNvSpPr>
          <p:nvPr/>
        </p:nvSpPr>
        <p:spPr>
          <a:xfrm>
            <a:off x="287338" y="915988"/>
            <a:ext cx="4572000" cy="287337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kumimoji="0" lang="ko-KR" altLang="en-US" dirty="0">
                <a:latin typeface="+mn-ea"/>
              </a:rPr>
              <a:t>가로로 </a:t>
            </a:r>
            <a:r>
              <a:rPr kumimoji="0" lang="ko-KR" altLang="en-US" dirty="0" err="1">
                <a:latin typeface="+mn-ea"/>
              </a:rPr>
              <a:t>합칠땐</a:t>
            </a:r>
            <a:r>
              <a:rPr kumimoji="0" lang="ko-KR" altLang="en-US" dirty="0">
                <a:latin typeface="+mn-ea"/>
              </a:rPr>
              <a:t> </a:t>
            </a:r>
            <a:r>
              <a:rPr kumimoji="0" lang="en-US" altLang="ko-KR" sz="1600" b="1" dirty="0" err="1">
                <a:solidFill>
                  <a:srgbClr val="C00000"/>
                </a:solidFill>
                <a:latin typeface="+mn-ea"/>
              </a:rPr>
              <a:t>colspan</a:t>
            </a:r>
            <a:r>
              <a:rPr kumimoji="0" lang="en-US" altLang="ko-KR" sz="1600" b="1" dirty="0">
                <a:solidFill>
                  <a:srgbClr val="C00000"/>
                </a:solidFill>
                <a:latin typeface="+mn-ea"/>
              </a:rPr>
              <a:t>=“</a:t>
            </a:r>
            <a:r>
              <a:rPr kumimoji="0" lang="ko-KR" altLang="en-US" sz="1600" b="1" dirty="0">
                <a:solidFill>
                  <a:srgbClr val="C00000"/>
                </a:solidFill>
                <a:latin typeface="+mn-ea"/>
              </a:rPr>
              <a:t>숫자</a:t>
            </a:r>
            <a:r>
              <a:rPr kumimoji="0" lang="en-US" altLang="ko-KR" sz="1600" b="1" dirty="0">
                <a:solidFill>
                  <a:srgbClr val="C00000"/>
                </a:solidFill>
                <a:latin typeface="+mn-ea"/>
              </a:rPr>
              <a:t>” </a:t>
            </a:r>
            <a:r>
              <a:rPr kumimoji="0" lang="ko-KR" altLang="en-US" dirty="0">
                <a:latin typeface="+mn-ea"/>
              </a:rPr>
              <a:t>를 사용합니다</a:t>
            </a:r>
            <a:r>
              <a:rPr kumimoji="0" lang="en-US" altLang="ko-KR" dirty="0">
                <a:latin typeface="+mn-ea"/>
              </a:rPr>
              <a:t>.</a:t>
            </a:r>
          </a:p>
        </p:txBody>
      </p:sp>
      <p:sp>
        <p:nvSpPr>
          <p:cNvPr id="13" name="아래쪽 화살표 12">
            <a:extLst>
              <a:ext uri="{FF2B5EF4-FFF2-40B4-BE49-F238E27FC236}">
                <a16:creationId xmlns:a16="http://schemas.microsoft.com/office/drawing/2014/main" id="{9C003438-E17D-42A3-BE7D-0A9C6A437FE3}"/>
              </a:ext>
            </a:extLst>
          </p:cNvPr>
          <p:cNvSpPr/>
          <p:nvPr/>
        </p:nvSpPr>
        <p:spPr>
          <a:xfrm>
            <a:off x="2291932" y="2671693"/>
            <a:ext cx="544512" cy="576262"/>
          </a:xfrm>
          <a:prstGeom prst="downArrow">
            <a:avLst/>
          </a:prstGeom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EFB062-708B-493E-547F-2AA4E4D29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08" y="3260797"/>
            <a:ext cx="4125605" cy="13631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A873FB6-440E-B364-A253-4C921BCDB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6" y="1227311"/>
            <a:ext cx="4082244" cy="134634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E1293F-9908-4979-A051-CE45544873EE}"/>
              </a:ext>
            </a:extLst>
          </p:cNvPr>
          <p:cNvSpPr/>
          <p:nvPr/>
        </p:nvSpPr>
        <p:spPr>
          <a:xfrm>
            <a:off x="1604833" y="3699462"/>
            <a:ext cx="2016125" cy="504825"/>
          </a:xfrm>
          <a:prstGeom prst="rect">
            <a:avLst/>
          </a:prstGeom>
          <a:solidFill>
            <a:srgbClr val="FCD5B5">
              <a:alpha val="43137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5EFF030-E771-4D6A-A7FE-095D1225926E}"/>
              </a:ext>
            </a:extLst>
          </p:cNvPr>
          <p:cNvSpPr/>
          <p:nvPr/>
        </p:nvSpPr>
        <p:spPr>
          <a:xfrm>
            <a:off x="1607943" y="1670246"/>
            <a:ext cx="2016125" cy="503238"/>
          </a:xfrm>
          <a:prstGeom prst="rect">
            <a:avLst/>
          </a:prstGeom>
          <a:solidFill>
            <a:srgbClr val="FCD5B5">
              <a:alpha val="43137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87C303-2FBC-1BB2-AF3A-AE832E17DD9B}"/>
              </a:ext>
            </a:extLst>
          </p:cNvPr>
          <p:cNvSpPr/>
          <p:nvPr/>
        </p:nvSpPr>
        <p:spPr>
          <a:xfrm>
            <a:off x="4859338" y="585788"/>
            <a:ext cx="3924461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&lt;table border="1"&gt;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&lt;tr&gt;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&lt;td&gt;data(1,1)&lt;/td&gt;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&lt;td&gt;data(1,2)&lt;/td&gt;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&lt;td&gt;data(1,3)&lt;/td&gt;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&lt;td&gt;data(1,4)&lt;/td&gt;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&lt;/tr&gt;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&lt;tr&gt;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&lt;td&gt;data(2,1)&lt;/td&gt;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&lt;td </a:t>
            </a:r>
            <a:r>
              <a:rPr lang="en-US" altLang="ko-KR" sz="14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colspan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="2"&gt;data(2,2)&lt;/td&gt;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</a:t>
            </a:r>
            <a:r>
              <a:rPr lang="en-US" altLang="ko-KR" sz="1400" strike="sngStrike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&lt;td&gt;data(2,3)&lt;/td&gt;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&lt;td&gt;data(2,4)&lt;/td&gt;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&lt;/tr&gt;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&lt;tr&gt;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&lt;td&gt;data(3,1)&lt;/td&gt;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&lt;td&gt;data(3,2)&lt;/td&gt;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&lt;td&gt;data(3,3)&lt;/td&gt;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&lt;td&gt;data(3,4)&lt;/td&gt;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&lt;/tr&gt;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&lt;/table&gt;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72BBB39-C353-450A-B54B-B82E7DC7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2082800" cy="360362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테이블</a:t>
            </a:r>
            <a:r>
              <a:rPr lang="en-US" altLang="ko-KR" dirty="0">
                <a:latin typeface="+mn-ea"/>
                <a:ea typeface="+mn-ea"/>
              </a:rPr>
              <a:t>(table) </a:t>
            </a:r>
            <a:r>
              <a:rPr lang="ko-KR" altLang="en-US" dirty="0">
                <a:latin typeface="+mn-ea"/>
                <a:ea typeface="+mn-ea"/>
              </a:rPr>
              <a:t>태그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2C00C8-BC96-4187-BE90-4F0093B23F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/>
              <a:t>03</a:t>
            </a:r>
            <a:endParaRPr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D611AC3-AA04-4614-849D-F08EDAD39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7338" y="585788"/>
            <a:ext cx="8640762" cy="401637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</a:rPr>
              <a:t>테이블 합치기</a:t>
            </a:r>
            <a:endParaRPr lang="en-US" altLang="ko-KR" dirty="0">
              <a:latin typeface="+mn-ea"/>
            </a:endParaRP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7C7FDA7C-49D5-4205-8F13-82D9B82DD541}"/>
              </a:ext>
            </a:extLst>
          </p:cNvPr>
          <p:cNvSpPr txBox="1">
            <a:spLocks/>
          </p:cNvSpPr>
          <p:nvPr/>
        </p:nvSpPr>
        <p:spPr>
          <a:xfrm>
            <a:off x="287338" y="915988"/>
            <a:ext cx="4572000" cy="287337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kumimoji="0" lang="ko-KR" altLang="en-US" dirty="0">
                <a:latin typeface="+mn-ea"/>
              </a:rPr>
              <a:t>가로로 </a:t>
            </a:r>
            <a:r>
              <a:rPr kumimoji="0" lang="ko-KR" altLang="en-US" dirty="0" err="1">
                <a:latin typeface="+mn-ea"/>
              </a:rPr>
              <a:t>합칠땐</a:t>
            </a:r>
            <a:r>
              <a:rPr kumimoji="0" lang="ko-KR" altLang="en-US" dirty="0">
                <a:latin typeface="+mn-ea"/>
              </a:rPr>
              <a:t> </a:t>
            </a:r>
            <a:r>
              <a:rPr kumimoji="0" lang="en-US" altLang="ko-KR" sz="1600" b="1" dirty="0" err="1">
                <a:solidFill>
                  <a:srgbClr val="0070C0"/>
                </a:solidFill>
                <a:latin typeface="+mn-ea"/>
              </a:rPr>
              <a:t>rowspan</a:t>
            </a:r>
            <a:r>
              <a:rPr kumimoji="0" lang="en-US" altLang="ko-KR" sz="1600" b="1" dirty="0">
                <a:solidFill>
                  <a:srgbClr val="0070C0"/>
                </a:solidFill>
                <a:latin typeface="+mn-ea"/>
              </a:rPr>
              <a:t>="</a:t>
            </a:r>
            <a:r>
              <a:rPr kumimoji="0" lang="ko-KR" altLang="en-US" sz="1600" b="1" dirty="0">
                <a:solidFill>
                  <a:srgbClr val="0070C0"/>
                </a:solidFill>
                <a:latin typeface="+mn-ea"/>
              </a:rPr>
              <a:t>숫자</a:t>
            </a:r>
            <a:r>
              <a:rPr kumimoji="0" lang="en-US" altLang="ko-KR" sz="1600" b="1" dirty="0">
                <a:solidFill>
                  <a:srgbClr val="0070C0"/>
                </a:solidFill>
                <a:latin typeface="+mn-ea"/>
              </a:rPr>
              <a:t>"</a:t>
            </a:r>
            <a:r>
              <a:rPr kumimoji="0" lang="en-US" altLang="ko-KR" sz="1600" b="1" dirty="0">
                <a:solidFill>
                  <a:srgbClr val="C00000"/>
                </a:solidFill>
                <a:latin typeface="+mn-ea"/>
              </a:rPr>
              <a:t> </a:t>
            </a:r>
            <a:r>
              <a:rPr kumimoji="0" lang="ko-KR" altLang="en-US" dirty="0">
                <a:latin typeface="+mn-ea"/>
              </a:rPr>
              <a:t>를 사용합니다</a:t>
            </a:r>
            <a:r>
              <a:rPr kumimoji="0" lang="en-US" altLang="ko-KR" dirty="0">
                <a:latin typeface="+mn-ea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FBAC99-EE66-D1F6-C8FF-3401264B5DA9}"/>
              </a:ext>
            </a:extLst>
          </p:cNvPr>
          <p:cNvSpPr/>
          <p:nvPr/>
        </p:nvSpPr>
        <p:spPr>
          <a:xfrm>
            <a:off x="4859338" y="585788"/>
            <a:ext cx="3924461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&lt;table border="1"&gt;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&lt;tr&gt;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&lt;td&gt;data(1,1)&lt;/td&gt;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&lt;td&gt;data(1,2)&lt;/td&gt;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&lt;td&gt;data(1,3)&lt;/td&gt;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&lt;td&gt;data(1,4)&lt;/td&gt;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&lt;/tr&gt;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&lt;tr&gt;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1235CC"/>
                </a:solidFill>
                <a:latin typeface="Consolas" panose="020B0609020204030204" pitchFamily="49" charset="0"/>
                <a:ea typeface="+mn-ea"/>
              </a:rPr>
              <a:t>&lt;td </a:t>
            </a:r>
            <a:r>
              <a:rPr lang="en-US" altLang="ko-KR" sz="14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1235CC"/>
                </a:solidFill>
                <a:latin typeface="Consolas" panose="020B0609020204030204" pitchFamily="49" charset="0"/>
                <a:ea typeface="+mn-ea"/>
              </a:rPr>
              <a:t>rowspan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1235CC"/>
                </a:solidFill>
                <a:latin typeface="Consolas" panose="020B0609020204030204" pitchFamily="49" charset="0"/>
                <a:ea typeface="+mn-ea"/>
              </a:rPr>
              <a:t>="2"&gt;data(2,1)&lt;/td&gt;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&lt;td </a:t>
            </a:r>
            <a:r>
              <a:rPr lang="en-US" altLang="ko-KR" sz="14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colspan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="2"&gt;data(2,2)&lt;/td&gt;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</a:t>
            </a:r>
            <a:r>
              <a:rPr lang="en-US" altLang="ko-KR" sz="1400" strike="sngStrike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&lt;td&gt;data(2,3)&lt;/td&gt;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&lt;td&gt;data(2,4)&lt;/td&gt;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&lt;/tr&gt;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&lt;tr&gt;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</a:t>
            </a:r>
            <a:r>
              <a:rPr lang="en-US" altLang="ko-KR" sz="1400" strike="sngStrike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1235CC"/>
                </a:solidFill>
                <a:latin typeface="Consolas" panose="020B0609020204030204" pitchFamily="49" charset="0"/>
                <a:ea typeface="+mn-ea"/>
              </a:rPr>
              <a:t>&lt;td&gt;data(3,1)&lt;/td&gt;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&lt;td&gt;data(3,2)&lt;/td&gt;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&lt;td&gt;data(3,3)&lt;/td&gt;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&lt;td&gt;data(3,4)&lt;/td&gt;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&lt;/tr&gt;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&lt;/table&gt;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26FE15C-B302-BF09-00CF-459EA1676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08" y="1231176"/>
            <a:ext cx="4125605" cy="1363181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368B2D-FC84-EF2A-5A01-4BD7FD89CBFA}"/>
              </a:ext>
            </a:extLst>
          </p:cNvPr>
          <p:cNvSpPr/>
          <p:nvPr/>
        </p:nvSpPr>
        <p:spPr>
          <a:xfrm>
            <a:off x="1604833" y="1669841"/>
            <a:ext cx="2016125" cy="504825"/>
          </a:xfrm>
          <a:prstGeom prst="rect">
            <a:avLst/>
          </a:prstGeom>
          <a:solidFill>
            <a:srgbClr val="FCD5B5">
              <a:alpha val="43137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7CEB13-B648-52CA-7075-EC798129B17B}"/>
              </a:ext>
            </a:extLst>
          </p:cNvPr>
          <p:cNvSpPr/>
          <p:nvPr/>
        </p:nvSpPr>
        <p:spPr>
          <a:xfrm>
            <a:off x="558978" y="1669841"/>
            <a:ext cx="1045855" cy="901909"/>
          </a:xfrm>
          <a:prstGeom prst="rect">
            <a:avLst/>
          </a:prstGeom>
          <a:solidFill>
            <a:schemeClr val="tx2">
              <a:lumMod val="60000"/>
              <a:lumOff val="40000"/>
              <a:alpha val="43137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971999E-5D36-F96A-41BA-7D180B50C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86" y="3327834"/>
            <a:ext cx="4063874" cy="1328016"/>
          </a:xfrm>
          <a:prstGeom prst="rect">
            <a:avLst/>
          </a:prstGeom>
        </p:spPr>
      </p:pic>
      <p:sp>
        <p:nvSpPr>
          <p:cNvPr id="23" name="아래쪽 화살표 12">
            <a:extLst>
              <a:ext uri="{FF2B5EF4-FFF2-40B4-BE49-F238E27FC236}">
                <a16:creationId xmlns:a16="http://schemas.microsoft.com/office/drawing/2014/main" id="{1B2D3202-F59B-D22C-43B2-41AE7881EA4F}"/>
              </a:ext>
            </a:extLst>
          </p:cNvPr>
          <p:cNvSpPr/>
          <p:nvPr/>
        </p:nvSpPr>
        <p:spPr>
          <a:xfrm>
            <a:off x="2291932" y="2643188"/>
            <a:ext cx="544512" cy="576262"/>
          </a:xfrm>
          <a:prstGeom prst="downArrow">
            <a:avLst/>
          </a:prstGeom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773998-54C2-B193-E1DC-90C21E4989CA}"/>
              </a:ext>
            </a:extLst>
          </p:cNvPr>
          <p:cNvSpPr/>
          <p:nvPr/>
        </p:nvSpPr>
        <p:spPr>
          <a:xfrm>
            <a:off x="558978" y="3736773"/>
            <a:ext cx="1045855" cy="901909"/>
          </a:xfrm>
          <a:prstGeom prst="rect">
            <a:avLst/>
          </a:prstGeom>
          <a:solidFill>
            <a:schemeClr val="tx2">
              <a:lumMod val="60000"/>
              <a:lumOff val="40000"/>
              <a:alpha val="43137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B4C70DF-3824-DAC0-0071-7F885C29514B}"/>
              </a:ext>
            </a:extLst>
          </p:cNvPr>
          <p:cNvSpPr/>
          <p:nvPr/>
        </p:nvSpPr>
        <p:spPr>
          <a:xfrm>
            <a:off x="1604833" y="3739429"/>
            <a:ext cx="2016125" cy="504825"/>
          </a:xfrm>
          <a:prstGeom prst="rect">
            <a:avLst/>
          </a:prstGeom>
          <a:solidFill>
            <a:srgbClr val="FCD5B5">
              <a:alpha val="43137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C14E333-363E-422E-B036-CCA93658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2082800" cy="360362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테이블</a:t>
            </a:r>
            <a:r>
              <a:rPr lang="en-US" altLang="ko-KR" dirty="0">
                <a:latin typeface="+mn-ea"/>
                <a:ea typeface="+mn-ea"/>
              </a:rPr>
              <a:t>(table) </a:t>
            </a:r>
            <a:r>
              <a:rPr lang="ko-KR" altLang="en-US" dirty="0">
                <a:latin typeface="+mn-ea"/>
                <a:ea typeface="+mn-ea"/>
              </a:rPr>
              <a:t>태그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183211-DA28-4AD9-8EDE-6C611E0C59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/>
              <a:t>03</a:t>
            </a:r>
            <a:endParaRPr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AAC8014-2DF2-456E-A855-1CAD8EDC72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7338" y="585788"/>
            <a:ext cx="8640762" cy="401637"/>
          </a:xfrm>
        </p:spPr>
        <p:txBody>
          <a:bodyPr/>
          <a:lstStyle/>
          <a:p>
            <a:pPr>
              <a:defRPr/>
            </a:pPr>
            <a:r>
              <a:rPr lang="ko-KR" altLang="en-US">
                <a:latin typeface="+mn-ea"/>
              </a:rPr>
              <a:t>테이블 합치기</a:t>
            </a:r>
            <a:endParaRPr lang="en-US" altLang="ko-KR" dirty="0">
              <a:latin typeface="+mn-ea"/>
            </a:endParaRP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357FC85A-B6BE-4926-AA67-D98FFA912632}"/>
              </a:ext>
            </a:extLst>
          </p:cNvPr>
          <p:cNvSpPr txBox="1">
            <a:spLocks/>
          </p:cNvSpPr>
          <p:nvPr/>
        </p:nvSpPr>
        <p:spPr>
          <a:xfrm>
            <a:off x="287338" y="915988"/>
            <a:ext cx="4572000" cy="287337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kumimoji="0" lang="ko-KR" altLang="en-US" dirty="0">
                <a:latin typeface="+mn-ea"/>
              </a:rPr>
              <a:t>적절하게 </a:t>
            </a:r>
            <a:r>
              <a:rPr kumimoji="0" lang="en-US" altLang="ko-KR" sz="1600" b="1" dirty="0" err="1">
                <a:solidFill>
                  <a:srgbClr val="C00000"/>
                </a:solidFill>
                <a:latin typeface="+mn-ea"/>
              </a:rPr>
              <a:t>colspan</a:t>
            </a:r>
            <a:r>
              <a:rPr kumimoji="0" lang="en-US" altLang="ko-KR" dirty="0">
                <a:latin typeface="+mn-ea"/>
              </a:rPr>
              <a:t> </a:t>
            </a:r>
            <a:r>
              <a:rPr kumimoji="0" lang="ko-KR" altLang="en-US" dirty="0">
                <a:latin typeface="+mn-ea"/>
              </a:rPr>
              <a:t>과 </a:t>
            </a:r>
            <a:r>
              <a:rPr kumimoji="0" lang="en-US" altLang="ko-KR" sz="1600" b="1" dirty="0" err="1">
                <a:solidFill>
                  <a:srgbClr val="0070C0"/>
                </a:solidFill>
                <a:latin typeface="+mn-ea"/>
              </a:rPr>
              <a:t>rowspan</a:t>
            </a:r>
            <a:r>
              <a:rPr kumimoji="0" lang="en-US" altLang="ko-KR" dirty="0">
                <a:latin typeface="+mn-ea"/>
              </a:rPr>
              <a:t> </a:t>
            </a:r>
            <a:r>
              <a:rPr kumimoji="0" lang="ko-KR" altLang="en-US" dirty="0">
                <a:latin typeface="+mn-ea"/>
              </a:rPr>
              <a:t>을 사용합니다</a:t>
            </a:r>
            <a:r>
              <a:rPr kumimoji="0" lang="en-US" altLang="ko-KR" dirty="0">
                <a:latin typeface="+mn-ea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C3BFF2-F17D-0FBC-12E5-09028CF4AD73}"/>
              </a:ext>
            </a:extLst>
          </p:cNvPr>
          <p:cNvSpPr/>
          <p:nvPr/>
        </p:nvSpPr>
        <p:spPr>
          <a:xfrm>
            <a:off x="4859338" y="585788"/>
            <a:ext cx="3924461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&lt;table border="1"&gt;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&lt;tr&gt;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&lt;td&gt;data(1,1)&lt;/td&gt;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&lt;td&gt;data(1,2)&lt;/td&gt;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&lt;td&gt;data(1,3)&lt;/td&gt;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&lt;td&gt;data(1,4)&lt;/td&gt;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&lt;/tr&gt;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&lt;tr&gt;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1235CC"/>
                </a:solidFill>
                <a:latin typeface="Consolas" panose="020B0609020204030204" pitchFamily="49" charset="0"/>
                <a:ea typeface="+mn-ea"/>
              </a:rPr>
              <a:t>&lt;td </a:t>
            </a:r>
            <a:r>
              <a:rPr lang="en-US" altLang="ko-KR" sz="14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1235CC"/>
                </a:solidFill>
                <a:latin typeface="Consolas" panose="020B0609020204030204" pitchFamily="49" charset="0"/>
                <a:ea typeface="+mn-ea"/>
              </a:rPr>
              <a:t>rowspan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1235CC"/>
                </a:solidFill>
                <a:latin typeface="Consolas" panose="020B0609020204030204" pitchFamily="49" charset="0"/>
                <a:ea typeface="+mn-ea"/>
              </a:rPr>
              <a:t>="2"&gt;data(2,1)&lt;/td&gt;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&lt;td </a:t>
            </a:r>
            <a:r>
              <a:rPr lang="en-US" altLang="ko-KR" sz="14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colspan</a:t>
            </a:r>
            <a:r>
              <a:rPr lang="en-US" altLang="ko-KR" sz="14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="2"&gt;data(2,2)&lt;/td&gt;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</a:t>
            </a:r>
            <a:r>
              <a:rPr lang="en-US" altLang="ko-KR" sz="1400" strike="sngStrike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&lt;td&gt;data(2,3)&lt;/td&gt;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&lt;td&gt;data(2,4)&lt;/td&gt;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&lt;/tr&gt;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&lt;tr&gt;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</a:t>
            </a:r>
            <a:r>
              <a:rPr lang="en-US" altLang="ko-KR" sz="1400" strike="sngStrike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1235CC"/>
                </a:solidFill>
                <a:latin typeface="Consolas" panose="020B0609020204030204" pitchFamily="49" charset="0"/>
                <a:ea typeface="+mn-ea"/>
              </a:rPr>
              <a:t>&lt;td&gt;data(3,1)&lt;/td&gt;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&lt;td&gt;data(3,2)&lt;/td&gt;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&lt;td&gt;data(3,3)&lt;/td&gt;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    &lt;td&gt;data(3,4)&lt;/td&gt;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    &lt;/tr&gt;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latin typeface="Consolas" panose="020B0609020204030204" pitchFamily="49" charset="0"/>
                <a:ea typeface="+mn-ea"/>
              </a:rPr>
              <a:t>&lt;/table&gt;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B8C528-E83E-3312-96AC-E14B1CFBA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08" y="1231176"/>
            <a:ext cx="4125605" cy="136318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F5A92BE-238D-4826-69C2-F56245F3955C}"/>
              </a:ext>
            </a:extLst>
          </p:cNvPr>
          <p:cNvSpPr/>
          <p:nvPr/>
        </p:nvSpPr>
        <p:spPr>
          <a:xfrm>
            <a:off x="1604833" y="1669841"/>
            <a:ext cx="2016125" cy="504825"/>
          </a:xfrm>
          <a:prstGeom prst="rect">
            <a:avLst/>
          </a:prstGeom>
          <a:solidFill>
            <a:srgbClr val="FCD5B5">
              <a:alpha val="43137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41870F1-4B6C-0F4E-6709-779BC7F10DB5}"/>
              </a:ext>
            </a:extLst>
          </p:cNvPr>
          <p:cNvSpPr/>
          <p:nvPr/>
        </p:nvSpPr>
        <p:spPr>
          <a:xfrm>
            <a:off x="558978" y="1669841"/>
            <a:ext cx="1045855" cy="901909"/>
          </a:xfrm>
          <a:prstGeom prst="rect">
            <a:avLst/>
          </a:prstGeom>
          <a:solidFill>
            <a:schemeClr val="tx2">
              <a:lumMod val="60000"/>
              <a:lumOff val="40000"/>
              <a:alpha val="43137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1CDB6E-DD47-1648-43D7-C5A3707C5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86" y="3327834"/>
            <a:ext cx="4063874" cy="1328016"/>
          </a:xfrm>
          <a:prstGeom prst="rect">
            <a:avLst/>
          </a:prstGeom>
        </p:spPr>
      </p:pic>
      <p:sp>
        <p:nvSpPr>
          <p:cNvPr id="13" name="아래쪽 화살표 12">
            <a:extLst>
              <a:ext uri="{FF2B5EF4-FFF2-40B4-BE49-F238E27FC236}">
                <a16:creationId xmlns:a16="http://schemas.microsoft.com/office/drawing/2014/main" id="{8FAFA048-9450-0FAB-AAB6-21F383341F88}"/>
              </a:ext>
            </a:extLst>
          </p:cNvPr>
          <p:cNvSpPr/>
          <p:nvPr/>
        </p:nvSpPr>
        <p:spPr>
          <a:xfrm>
            <a:off x="2291932" y="2643188"/>
            <a:ext cx="544512" cy="576262"/>
          </a:xfrm>
          <a:prstGeom prst="downArrow">
            <a:avLst/>
          </a:prstGeom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AA989B-3698-4FA3-7427-04AE53A44F4C}"/>
              </a:ext>
            </a:extLst>
          </p:cNvPr>
          <p:cNvSpPr/>
          <p:nvPr/>
        </p:nvSpPr>
        <p:spPr>
          <a:xfrm>
            <a:off x="558978" y="3736773"/>
            <a:ext cx="1045855" cy="901909"/>
          </a:xfrm>
          <a:prstGeom prst="rect">
            <a:avLst/>
          </a:prstGeom>
          <a:solidFill>
            <a:schemeClr val="tx2">
              <a:lumMod val="60000"/>
              <a:lumOff val="40000"/>
              <a:alpha val="43137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6321A2-36C2-6440-92DF-3E3CF2F1BB0C}"/>
              </a:ext>
            </a:extLst>
          </p:cNvPr>
          <p:cNvSpPr/>
          <p:nvPr/>
        </p:nvSpPr>
        <p:spPr>
          <a:xfrm>
            <a:off x="1604833" y="3739429"/>
            <a:ext cx="2016125" cy="504825"/>
          </a:xfrm>
          <a:prstGeom prst="rect">
            <a:avLst/>
          </a:prstGeom>
          <a:solidFill>
            <a:srgbClr val="FCD5B5">
              <a:alpha val="43137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A7D43DC-7946-483B-A59A-EFEE8C01F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2082800" cy="360362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테이블</a:t>
            </a:r>
            <a:r>
              <a:rPr lang="en-US" altLang="ko-KR" dirty="0">
                <a:latin typeface="+mn-ea"/>
                <a:ea typeface="+mn-ea"/>
              </a:rPr>
              <a:t>(table) </a:t>
            </a:r>
            <a:r>
              <a:rPr lang="ko-KR" altLang="en-US" dirty="0">
                <a:latin typeface="+mn-ea"/>
                <a:ea typeface="+mn-ea"/>
              </a:rPr>
              <a:t>태그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A9417C-A4C2-4C78-B1CB-034B657044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/>
              <a:t>03</a:t>
            </a:r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19430C-5DF6-4388-9A5C-615424D38E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7338" y="585788"/>
            <a:ext cx="7885112" cy="365125"/>
          </a:xfrm>
        </p:spPr>
        <p:txBody>
          <a:bodyPr/>
          <a:lstStyle/>
          <a:p>
            <a:pPr marL="0" indent="0">
              <a:buFont typeface="맑은 고딕" panose="020B0503020000020004" pitchFamily="50" charset="-127"/>
              <a:buNone/>
              <a:defRPr/>
            </a:pPr>
            <a:r>
              <a:rPr lang="en-US" altLang="ko-KR" sz="1400" dirty="0">
                <a:latin typeface="+mn-ea"/>
              </a:rPr>
              <a:t>[</a:t>
            </a:r>
            <a:r>
              <a:rPr lang="ko-KR" altLang="en-US" sz="1400" dirty="0">
                <a:latin typeface="+mn-ea"/>
              </a:rPr>
              <a:t>테이블 합치기 연습문제</a:t>
            </a:r>
            <a:r>
              <a:rPr lang="en-US" altLang="ko-KR" sz="1400" dirty="0">
                <a:latin typeface="+mn-ea"/>
              </a:rPr>
              <a:t>]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30725" name="그림 17">
            <a:extLst>
              <a:ext uri="{FF2B5EF4-FFF2-40B4-BE49-F238E27FC236}">
                <a16:creationId xmlns:a16="http://schemas.microsoft.com/office/drawing/2014/main" id="{9D4F79EF-6992-4422-AC90-DB19CDC48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7" t="39290" r="26337" b="38522"/>
          <a:stretch>
            <a:fillRect/>
          </a:stretch>
        </p:blipFill>
        <p:spPr bwMode="auto">
          <a:xfrm>
            <a:off x="1770063" y="1455738"/>
            <a:ext cx="5689600" cy="1901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2B4381C-56CD-44CA-9E2E-59923D7A3E15}"/>
              </a:ext>
            </a:extLst>
          </p:cNvPr>
          <p:cNvCxnSpPr/>
          <p:nvPr/>
        </p:nvCxnSpPr>
        <p:spPr>
          <a:xfrm>
            <a:off x="1042988" y="3591093"/>
            <a:ext cx="39687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62F478E-913F-4869-ABDA-96A2ED8E6DAE}"/>
              </a:ext>
            </a:extLst>
          </p:cNvPr>
          <p:cNvCxnSpPr>
            <a:cxnSpLocks/>
          </p:cNvCxnSpPr>
          <p:nvPr/>
        </p:nvCxnSpPr>
        <p:spPr>
          <a:xfrm>
            <a:off x="1331640" y="3980650"/>
            <a:ext cx="0" cy="495131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B5189C-0313-4C52-83D3-4F3A35EE338E}"/>
              </a:ext>
            </a:extLst>
          </p:cNvPr>
          <p:cNvSpPr txBox="1"/>
          <p:nvPr/>
        </p:nvSpPr>
        <p:spPr>
          <a:xfrm>
            <a:off x="1385436" y="3483143"/>
            <a:ext cx="10799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dirty="0" err="1">
                <a:latin typeface="+mn-ea"/>
                <a:ea typeface="+mn-ea"/>
              </a:rPr>
              <a:t>가로합치기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DE2DBA-52B4-4F4D-895E-18AFE40EE15B}"/>
              </a:ext>
            </a:extLst>
          </p:cNvPr>
          <p:cNvSpPr txBox="1"/>
          <p:nvPr/>
        </p:nvSpPr>
        <p:spPr>
          <a:xfrm>
            <a:off x="1385436" y="3889120"/>
            <a:ext cx="323850" cy="1015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 dirty="0" err="1">
                <a:latin typeface="+mn-ea"/>
                <a:ea typeface="+mn-ea"/>
              </a:rPr>
              <a:t>세로합치기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E5C5EFD-6BAB-4A8D-833C-BA5012C86AB4}"/>
              </a:ext>
            </a:extLst>
          </p:cNvPr>
          <p:cNvCxnSpPr/>
          <p:nvPr/>
        </p:nvCxnSpPr>
        <p:spPr>
          <a:xfrm>
            <a:off x="1835150" y="1627188"/>
            <a:ext cx="39687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86930E1-A4BE-4E7B-9E32-44547EE9C44A}"/>
              </a:ext>
            </a:extLst>
          </p:cNvPr>
          <p:cNvSpPr txBox="1"/>
          <p:nvPr/>
        </p:nvSpPr>
        <p:spPr>
          <a:xfrm>
            <a:off x="2232025" y="1487488"/>
            <a:ext cx="323850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3988F09-B900-46C8-9E4B-0D78C4F34E57}"/>
              </a:ext>
            </a:extLst>
          </p:cNvPr>
          <p:cNvCxnSpPr/>
          <p:nvPr/>
        </p:nvCxnSpPr>
        <p:spPr>
          <a:xfrm>
            <a:off x="1835150" y="1995488"/>
            <a:ext cx="39687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CBCB5A3-9250-4E23-9FF4-107977475CBE}"/>
              </a:ext>
            </a:extLst>
          </p:cNvPr>
          <p:cNvSpPr txBox="1"/>
          <p:nvPr/>
        </p:nvSpPr>
        <p:spPr>
          <a:xfrm>
            <a:off x="2232025" y="1857375"/>
            <a:ext cx="32385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2C81F4E-F66E-4DA4-A46F-86368C22A5E9}"/>
              </a:ext>
            </a:extLst>
          </p:cNvPr>
          <p:cNvCxnSpPr/>
          <p:nvPr/>
        </p:nvCxnSpPr>
        <p:spPr>
          <a:xfrm>
            <a:off x="1835150" y="3178175"/>
            <a:ext cx="396875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FA24F3-10C4-4CAE-A302-067B3B42512B}"/>
              </a:ext>
            </a:extLst>
          </p:cNvPr>
          <p:cNvSpPr txBox="1"/>
          <p:nvPr/>
        </p:nvSpPr>
        <p:spPr>
          <a:xfrm>
            <a:off x="2232025" y="3040063"/>
            <a:ext cx="32385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D901977-15D3-4F3C-B756-14CD924826E4}"/>
              </a:ext>
            </a:extLst>
          </p:cNvPr>
          <p:cNvCxnSpPr/>
          <p:nvPr/>
        </p:nvCxnSpPr>
        <p:spPr>
          <a:xfrm>
            <a:off x="1875410" y="2230431"/>
            <a:ext cx="0" cy="252413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77CA1A5-BF7C-4C91-9869-38D0F18A58CC}"/>
              </a:ext>
            </a:extLst>
          </p:cNvPr>
          <p:cNvSpPr txBox="1"/>
          <p:nvPr/>
        </p:nvSpPr>
        <p:spPr>
          <a:xfrm>
            <a:off x="1921447" y="2217731"/>
            <a:ext cx="323850" cy="2778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+mn-ea"/>
                <a:ea typeface="+mn-ea"/>
              </a:rPr>
              <a:t>2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F244DE8-BAE9-4D3F-82B7-31CC0BAE1C25}"/>
              </a:ext>
            </a:extLst>
          </p:cNvPr>
          <p:cNvCxnSpPr/>
          <p:nvPr/>
        </p:nvCxnSpPr>
        <p:spPr>
          <a:xfrm>
            <a:off x="6927850" y="1870075"/>
            <a:ext cx="0" cy="252413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DD033F2-0A2E-473A-A4D6-E34615040DAA}"/>
              </a:ext>
            </a:extLst>
          </p:cNvPr>
          <p:cNvSpPr txBox="1"/>
          <p:nvPr/>
        </p:nvSpPr>
        <p:spPr>
          <a:xfrm>
            <a:off x="6973888" y="1857375"/>
            <a:ext cx="32385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+mn-ea"/>
                <a:ea typeface="+mn-ea"/>
              </a:rPr>
              <a:t>3</a:t>
            </a:r>
            <a:endParaRPr lang="ko-KR" altLang="en-US" sz="1200" dirty="0">
              <a:latin typeface="+mn-ea"/>
              <a:ea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C6F119E-99D5-E900-890A-62DBB66FF726}"/>
              </a:ext>
            </a:extLst>
          </p:cNvPr>
          <p:cNvCxnSpPr>
            <a:cxnSpLocks/>
          </p:cNvCxnSpPr>
          <p:nvPr/>
        </p:nvCxnSpPr>
        <p:spPr>
          <a:xfrm>
            <a:off x="2811241" y="2176063"/>
            <a:ext cx="0" cy="79173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6557F9E-6446-E9C8-3BED-F54F860D6718}"/>
              </a:ext>
            </a:extLst>
          </p:cNvPr>
          <p:cNvCxnSpPr>
            <a:cxnSpLocks/>
          </p:cNvCxnSpPr>
          <p:nvPr/>
        </p:nvCxnSpPr>
        <p:spPr>
          <a:xfrm>
            <a:off x="1763688" y="1765300"/>
            <a:ext cx="5695975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CD7B95A-3A50-16A2-889A-7630D92C5114}"/>
              </a:ext>
            </a:extLst>
          </p:cNvPr>
          <p:cNvCxnSpPr>
            <a:cxnSpLocks/>
          </p:cNvCxnSpPr>
          <p:nvPr/>
        </p:nvCxnSpPr>
        <p:spPr>
          <a:xfrm>
            <a:off x="1763688" y="1455738"/>
            <a:ext cx="5695975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FABBF66-147A-2ECA-7A30-B300A38740C3}"/>
              </a:ext>
            </a:extLst>
          </p:cNvPr>
          <p:cNvCxnSpPr>
            <a:cxnSpLocks/>
          </p:cNvCxnSpPr>
          <p:nvPr/>
        </p:nvCxnSpPr>
        <p:spPr>
          <a:xfrm>
            <a:off x="1763688" y="2176063"/>
            <a:ext cx="3721125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57E46BDB-3EBC-1E72-6F57-C81E5181E8C4}"/>
              </a:ext>
            </a:extLst>
          </p:cNvPr>
          <p:cNvCxnSpPr>
            <a:cxnSpLocks/>
          </p:cNvCxnSpPr>
          <p:nvPr/>
        </p:nvCxnSpPr>
        <p:spPr>
          <a:xfrm>
            <a:off x="2808288" y="2550713"/>
            <a:ext cx="2676525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28C8E69-F519-DF06-7E44-478187F355E5}"/>
              </a:ext>
            </a:extLst>
          </p:cNvPr>
          <p:cNvCxnSpPr>
            <a:cxnSpLocks/>
          </p:cNvCxnSpPr>
          <p:nvPr/>
        </p:nvCxnSpPr>
        <p:spPr>
          <a:xfrm>
            <a:off x="1770063" y="2967794"/>
            <a:ext cx="568960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BE5EC77-E1B7-D7C1-AD75-24D9FC5CDCF5}"/>
              </a:ext>
            </a:extLst>
          </p:cNvPr>
          <p:cNvCxnSpPr>
            <a:cxnSpLocks/>
          </p:cNvCxnSpPr>
          <p:nvPr/>
        </p:nvCxnSpPr>
        <p:spPr>
          <a:xfrm>
            <a:off x="3949700" y="1455738"/>
            <a:ext cx="0" cy="190182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452C21F-2273-41F6-459D-460B0937CF54}"/>
              </a:ext>
            </a:extLst>
          </p:cNvPr>
          <p:cNvCxnSpPr>
            <a:cxnSpLocks/>
          </p:cNvCxnSpPr>
          <p:nvPr/>
        </p:nvCxnSpPr>
        <p:spPr>
          <a:xfrm>
            <a:off x="5484813" y="1455738"/>
            <a:ext cx="0" cy="190182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FC52A3B-C036-409A-9399-8652B3B4E173}"/>
              </a:ext>
            </a:extLst>
          </p:cNvPr>
          <p:cNvCxnSpPr/>
          <p:nvPr/>
        </p:nvCxnSpPr>
        <p:spPr>
          <a:xfrm>
            <a:off x="2808288" y="1091351"/>
            <a:ext cx="0" cy="3313112"/>
          </a:xfrm>
          <a:prstGeom prst="line">
            <a:avLst/>
          </a:prstGeom>
          <a:ln w="1905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3F6C757-9B9D-48C3-AB49-71F3B13630B5}"/>
              </a:ext>
            </a:extLst>
          </p:cNvPr>
          <p:cNvCxnSpPr/>
          <p:nvPr/>
        </p:nvCxnSpPr>
        <p:spPr>
          <a:xfrm>
            <a:off x="3949700" y="1091351"/>
            <a:ext cx="0" cy="3313112"/>
          </a:xfrm>
          <a:prstGeom prst="line">
            <a:avLst/>
          </a:prstGeom>
          <a:ln w="1905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EE22E81-0B29-8035-9D30-5968C6F0B875}"/>
              </a:ext>
            </a:extLst>
          </p:cNvPr>
          <p:cNvCxnSpPr/>
          <p:nvPr/>
        </p:nvCxnSpPr>
        <p:spPr>
          <a:xfrm>
            <a:off x="7459663" y="1037488"/>
            <a:ext cx="0" cy="3313112"/>
          </a:xfrm>
          <a:prstGeom prst="line">
            <a:avLst/>
          </a:prstGeom>
          <a:ln w="19050">
            <a:solidFill>
              <a:schemeClr val="accent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04E15-92D1-3EE7-5B70-A4C2150A7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BB7364A-597B-B3DB-50F5-26249C583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2082800" cy="360362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테이블</a:t>
            </a:r>
            <a:r>
              <a:rPr lang="en-US" altLang="ko-KR" dirty="0">
                <a:latin typeface="+mn-ea"/>
                <a:ea typeface="+mn-ea"/>
              </a:rPr>
              <a:t>(table) </a:t>
            </a:r>
            <a:r>
              <a:rPr lang="ko-KR" altLang="en-US" dirty="0">
                <a:latin typeface="+mn-ea"/>
                <a:ea typeface="+mn-ea"/>
              </a:rPr>
              <a:t>태그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D0182F-366E-B5FA-BD25-30854FD195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/>
              <a:t>03</a:t>
            </a:r>
            <a:endParaRPr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EAFA21-6A8C-8C69-88E1-6D730A89FD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7338" y="585788"/>
            <a:ext cx="3889375" cy="401637"/>
          </a:xfrm>
        </p:spPr>
        <p:txBody>
          <a:bodyPr/>
          <a:lstStyle/>
          <a:p>
            <a:pPr>
              <a:defRPr/>
            </a:pPr>
            <a:r>
              <a:rPr lang="en-US" altLang="ko-KR" dirty="0" err="1">
                <a:latin typeface="+mn-ea"/>
              </a:rPr>
              <a:t>thead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tbody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tfoot</a:t>
            </a:r>
            <a:endParaRPr lang="en-US" altLang="ko-KR" dirty="0">
              <a:latin typeface="+mn-ea"/>
            </a:endParaRP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2E24E1A7-E21B-783B-AB83-56227F1AFF21}"/>
              </a:ext>
            </a:extLst>
          </p:cNvPr>
          <p:cNvSpPr txBox="1">
            <a:spLocks/>
          </p:cNvSpPr>
          <p:nvPr/>
        </p:nvSpPr>
        <p:spPr>
          <a:xfrm>
            <a:off x="287338" y="915988"/>
            <a:ext cx="4572000" cy="287337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kumimoji="0" lang="ko-KR" altLang="en-US" dirty="0">
                <a:latin typeface="+mn-ea"/>
              </a:rPr>
              <a:t>의미에 맞게 테이블을 구조화 한다</a:t>
            </a:r>
            <a:r>
              <a:rPr kumimoji="0" lang="en-US" altLang="ko-KR" dirty="0">
                <a:latin typeface="+mn-ea"/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22357CA-1336-7151-89D3-6734EF2EAD04}"/>
              </a:ext>
            </a:extLst>
          </p:cNvPr>
          <p:cNvSpPr/>
          <p:nvPr/>
        </p:nvSpPr>
        <p:spPr>
          <a:xfrm>
            <a:off x="4392613" y="158750"/>
            <a:ext cx="4140200" cy="4878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100" dirty="0"/>
              <a:t>    </a:t>
            </a:r>
            <a:r>
              <a:rPr lang="en-US" altLang="ko-KR" sz="1000" dirty="0">
                <a:latin typeface="+mn-ea"/>
                <a:ea typeface="+mn-ea"/>
              </a:rPr>
              <a:t>&lt;table border="1"&gt;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</a:t>
            </a:r>
            <a:r>
              <a:rPr lang="en-US" altLang="ko-KR" sz="1000" b="1" dirty="0">
                <a:solidFill>
                  <a:srgbClr val="0070C0"/>
                </a:solidFill>
                <a:latin typeface="+mn-ea"/>
                <a:ea typeface="+mn-ea"/>
              </a:rPr>
              <a:t>&lt;</a:t>
            </a:r>
            <a:r>
              <a:rPr lang="en-US" altLang="ko-KR" sz="1000" b="1" dirty="0" err="1">
                <a:solidFill>
                  <a:srgbClr val="0070C0"/>
                </a:solidFill>
                <a:latin typeface="+mn-ea"/>
                <a:ea typeface="+mn-ea"/>
              </a:rPr>
              <a:t>thead</a:t>
            </a:r>
            <a:r>
              <a:rPr lang="en-US" altLang="ko-KR" sz="1000" b="1" dirty="0">
                <a:solidFill>
                  <a:srgbClr val="0070C0"/>
                </a:solidFill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    &lt;</a:t>
            </a:r>
            <a:r>
              <a:rPr lang="en-US" altLang="ko-KR" sz="1000" dirty="0" err="1">
                <a:latin typeface="+mn-ea"/>
                <a:ea typeface="+mn-ea"/>
              </a:rPr>
              <a:t>tr</a:t>
            </a:r>
            <a:r>
              <a:rPr lang="en-US" altLang="ko-KR" sz="1000" dirty="0"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        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&lt;</a:t>
            </a:r>
            <a:r>
              <a:rPr lang="en-US" altLang="ko-KR" sz="1000" b="1" dirty="0" err="1">
                <a:solidFill>
                  <a:srgbClr val="7030A0"/>
                </a:solidFill>
                <a:latin typeface="+mn-ea"/>
                <a:ea typeface="+mn-ea"/>
              </a:rPr>
              <a:t>th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&gt;</a:t>
            </a:r>
            <a:r>
              <a:rPr lang="ko-KR" altLang="en-US" sz="1000" dirty="0">
                <a:latin typeface="+mn-ea"/>
                <a:ea typeface="+mn-ea"/>
              </a:rPr>
              <a:t>구분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&lt;/</a:t>
            </a:r>
            <a:r>
              <a:rPr lang="en-US" altLang="ko-KR" sz="1000" b="1" dirty="0" err="1">
                <a:solidFill>
                  <a:srgbClr val="7030A0"/>
                </a:solidFill>
                <a:latin typeface="+mn-ea"/>
                <a:ea typeface="+mn-ea"/>
              </a:rPr>
              <a:t>th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        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&lt;</a:t>
            </a:r>
            <a:r>
              <a:rPr lang="en-US" altLang="ko-KR" sz="1000" b="1" dirty="0" err="1">
                <a:solidFill>
                  <a:srgbClr val="7030A0"/>
                </a:solidFill>
                <a:latin typeface="+mn-ea"/>
                <a:ea typeface="+mn-ea"/>
              </a:rPr>
              <a:t>th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&gt;</a:t>
            </a:r>
            <a:r>
              <a:rPr lang="ko-KR" altLang="en-US" sz="1000" dirty="0" err="1">
                <a:latin typeface="+mn-ea"/>
                <a:ea typeface="+mn-ea"/>
              </a:rPr>
              <a:t>학교수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&lt;/</a:t>
            </a:r>
            <a:r>
              <a:rPr lang="en-US" altLang="ko-KR" sz="1000" b="1" dirty="0" err="1">
                <a:solidFill>
                  <a:srgbClr val="7030A0"/>
                </a:solidFill>
                <a:latin typeface="+mn-ea"/>
                <a:ea typeface="+mn-ea"/>
              </a:rPr>
              <a:t>th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        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&lt;</a:t>
            </a:r>
            <a:r>
              <a:rPr lang="en-US" altLang="ko-KR" sz="1000" b="1" dirty="0" err="1">
                <a:solidFill>
                  <a:srgbClr val="7030A0"/>
                </a:solidFill>
                <a:latin typeface="+mn-ea"/>
                <a:ea typeface="+mn-ea"/>
              </a:rPr>
              <a:t>th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&gt;</a:t>
            </a:r>
            <a:r>
              <a:rPr lang="ko-KR" altLang="en-US" sz="1000" dirty="0" err="1">
                <a:latin typeface="+mn-ea"/>
                <a:ea typeface="+mn-ea"/>
              </a:rPr>
              <a:t>학급수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&lt;/</a:t>
            </a:r>
            <a:r>
              <a:rPr lang="en-US" altLang="ko-KR" sz="1000" b="1" dirty="0" err="1">
                <a:solidFill>
                  <a:srgbClr val="7030A0"/>
                </a:solidFill>
                <a:latin typeface="+mn-ea"/>
                <a:ea typeface="+mn-ea"/>
              </a:rPr>
              <a:t>th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&gt;</a:t>
            </a: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        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&lt;</a:t>
            </a:r>
            <a:r>
              <a:rPr lang="en-US" altLang="ko-KR" sz="1000" b="1" dirty="0" err="1">
                <a:solidFill>
                  <a:srgbClr val="7030A0"/>
                </a:solidFill>
                <a:latin typeface="+mn-ea"/>
                <a:ea typeface="+mn-ea"/>
              </a:rPr>
              <a:t>th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&gt;</a:t>
            </a:r>
            <a:r>
              <a:rPr lang="ko-KR" altLang="en-US" sz="1000" dirty="0">
                <a:latin typeface="+mn-ea"/>
                <a:ea typeface="+mn-ea"/>
              </a:rPr>
              <a:t>학생수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&lt;/</a:t>
            </a:r>
            <a:r>
              <a:rPr lang="en-US" altLang="ko-KR" sz="1000" b="1" dirty="0" err="1">
                <a:solidFill>
                  <a:srgbClr val="7030A0"/>
                </a:solidFill>
                <a:latin typeface="+mn-ea"/>
                <a:ea typeface="+mn-ea"/>
              </a:rPr>
              <a:t>th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&gt;</a:t>
            </a: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        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&lt;</a:t>
            </a:r>
            <a:r>
              <a:rPr lang="en-US" altLang="ko-KR" sz="1000" b="1" dirty="0" err="1">
                <a:solidFill>
                  <a:srgbClr val="7030A0"/>
                </a:solidFill>
                <a:latin typeface="+mn-ea"/>
                <a:ea typeface="+mn-ea"/>
              </a:rPr>
              <a:t>th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&gt;</a:t>
            </a:r>
            <a:r>
              <a:rPr lang="ko-KR" altLang="en-US" sz="1000" dirty="0" err="1">
                <a:latin typeface="+mn-ea"/>
                <a:ea typeface="+mn-ea"/>
              </a:rPr>
              <a:t>교원수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&lt;/</a:t>
            </a:r>
            <a:r>
              <a:rPr lang="en-US" altLang="ko-KR" sz="1000" b="1" dirty="0" err="1">
                <a:solidFill>
                  <a:srgbClr val="7030A0"/>
                </a:solidFill>
                <a:latin typeface="+mn-ea"/>
                <a:ea typeface="+mn-ea"/>
              </a:rPr>
              <a:t>th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&gt;</a:t>
            </a: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    &lt;/</a:t>
            </a:r>
            <a:r>
              <a:rPr lang="en-US" altLang="ko-KR" sz="1000" dirty="0" err="1">
                <a:latin typeface="+mn-ea"/>
                <a:ea typeface="+mn-ea"/>
              </a:rPr>
              <a:t>tr</a:t>
            </a:r>
            <a:r>
              <a:rPr lang="en-US" altLang="ko-KR" sz="1000" dirty="0"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</a:t>
            </a:r>
            <a:r>
              <a:rPr lang="en-US" altLang="ko-KR" sz="1000" b="1" dirty="0">
                <a:solidFill>
                  <a:srgbClr val="0070C0"/>
                </a:solidFill>
                <a:latin typeface="+mn-ea"/>
                <a:ea typeface="+mn-ea"/>
              </a:rPr>
              <a:t>&lt;/</a:t>
            </a:r>
            <a:r>
              <a:rPr lang="en-US" altLang="ko-KR" sz="1000" b="1" dirty="0" err="1">
                <a:solidFill>
                  <a:srgbClr val="0070C0"/>
                </a:solidFill>
                <a:latin typeface="+mn-ea"/>
                <a:ea typeface="+mn-ea"/>
              </a:rPr>
              <a:t>thead</a:t>
            </a:r>
            <a:r>
              <a:rPr lang="en-US" altLang="ko-KR" sz="1000" b="1" dirty="0">
                <a:solidFill>
                  <a:srgbClr val="0070C0"/>
                </a:solidFill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&lt;</a:t>
            </a:r>
            <a:r>
              <a:rPr lang="en-US" altLang="ko-KR" sz="1000" b="1" dirty="0" err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tbody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    &lt;</a:t>
            </a:r>
            <a:r>
              <a:rPr lang="en-US" altLang="ko-KR" sz="1000" dirty="0" err="1">
                <a:latin typeface="+mn-ea"/>
                <a:ea typeface="+mn-ea"/>
              </a:rPr>
              <a:t>tr</a:t>
            </a:r>
            <a:r>
              <a:rPr lang="en-US" altLang="ko-KR" sz="1000" dirty="0"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        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&lt;</a:t>
            </a:r>
            <a:r>
              <a:rPr lang="en-US" altLang="ko-KR" sz="1000" b="1" dirty="0" err="1">
                <a:solidFill>
                  <a:srgbClr val="7030A0"/>
                </a:solidFill>
                <a:latin typeface="+mn-ea"/>
                <a:ea typeface="+mn-ea"/>
              </a:rPr>
              <a:t>th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&gt;</a:t>
            </a:r>
            <a:r>
              <a:rPr lang="ko-KR" altLang="en-US" sz="1000" dirty="0">
                <a:latin typeface="+mn-ea"/>
                <a:ea typeface="+mn-ea"/>
              </a:rPr>
              <a:t>유치원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&lt;/</a:t>
            </a:r>
            <a:r>
              <a:rPr lang="en-US" altLang="ko-KR" sz="1000" b="1" dirty="0" err="1">
                <a:solidFill>
                  <a:srgbClr val="7030A0"/>
                </a:solidFill>
                <a:latin typeface="+mn-ea"/>
                <a:ea typeface="+mn-ea"/>
              </a:rPr>
              <a:t>th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        &lt;td&gt;117&lt;/td&gt;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        &lt;td&gt;252&lt;/td&gt;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        &lt;td&gt;5547&lt;/td&gt;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        &lt;td&gt;474&lt;/td&gt;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    &lt;/</a:t>
            </a:r>
            <a:r>
              <a:rPr lang="en-US" altLang="ko-KR" sz="1000" dirty="0" err="1">
                <a:latin typeface="+mn-ea"/>
                <a:ea typeface="+mn-ea"/>
              </a:rPr>
              <a:t>tr</a:t>
            </a:r>
            <a:r>
              <a:rPr lang="en-US" altLang="ko-KR" sz="1000" dirty="0"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     …(</a:t>
            </a:r>
            <a:r>
              <a:rPr lang="ko-KR" altLang="en-US" sz="1000" dirty="0">
                <a:latin typeface="+mn-ea"/>
                <a:ea typeface="+mn-ea"/>
              </a:rPr>
              <a:t>생략</a:t>
            </a:r>
            <a:r>
              <a:rPr lang="en-US" altLang="ko-KR" sz="1000" dirty="0">
                <a:latin typeface="+mn-ea"/>
                <a:ea typeface="+mn-ea"/>
              </a:rPr>
              <a:t>)…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&lt;/</a:t>
            </a:r>
            <a:r>
              <a:rPr lang="en-US" altLang="ko-KR" sz="1000" b="1" dirty="0" err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tbody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</a:t>
            </a:r>
            <a:r>
              <a:rPr lang="en-US" altLang="ko-KR" sz="1000" b="1" dirty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&lt;</a:t>
            </a:r>
            <a:r>
              <a:rPr lang="en-US" altLang="ko-KR" sz="1000" b="1" dirty="0" err="1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tfoot</a:t>
            </a:r>
            <a:r>
              <a:rPr lang="en-US" altLang="ko-KR" sz="1000" b="1" dirty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&gt;</a:t>
            </a:r>
          </a:p>
          <a:p>
            <a:pPr lvl="1">
              <a:defRPr/>
            </a:pPr>
            <a:r>
              <a:rPr lang="en-US" altLang="ko-KR" sz="1000" dirty="0">
                <a:latin typeface="+mn-ea"/>
                <a:ea typeface="+mn-ea"/>
              </a:rPr>
              <a:t>   &lt;</a:t>
            </a:r>
            <a:r>
              <a:rPr lang="en-US" altLang="ko-KR" sz="1000" dirty="0" err="1">
                <a:latin typeface="+mn-ea"/>
                <a:ea typeface="+mn-ea"/>
              </a:rPr>
              <a:t>tr</a:t>
            </a:r>
            <a:r>
              <a:rPr lang="en-US" altLang="ko-KR" sz="1000" dirty="0">
                <a:latin typeface="+mn-ea"/>
                <a:ea typeface="+mn-ea"/>
              </a:rPr>
              <a:t>&gt;</a:t>
            </a:r>
          </a:p>
          <a:p>
            <a:pPr lvl="1"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</a:rPr>
              <a:t>&lt;</a:t>
            </a:r>
            <a:r>
              <a:rPr lang="en-US" altLang="ko-KR" sz="1000" b="1" dirty="0" err="1">
                <a:solidFill>
                  <a:srgbClr val="7030A0"/>
                </a:solidFill>
                <a:latin typeface="+mn-ea"/>
              </a:rPr>
              <a:t>th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</a:rPr>
              <a:t>&gt;</a:t>
            </a:r>
            <a:r>
              <a:rPr lang="ko-KR" altLang="en-US" sz="1000" dirty="0">
                <a:latin typeface="+mn-ea"/>
                <a:ea typeface="+mn-ea"/>
              </a:rPr>
              <a:t>합계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</a:rPr>
              <a:t>&lt;/</a:t>
            </a:r>
            <a:r>
              <a:rPr lang="en-US" altLang="ko-KR" sz="1000" b="1" dirty="0" err="1">
                <a:solidFill>
                  <a:srgbClr val="7030A0"/>
                </a:solidFill>
                <a:latin typeface="+mn-ea"/>
              </a:rPr>
              <a:t>th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</a:rPr>
              <a:t>&gt;</a:t>
            </a:r>
            <a:endParaRPr lang="en-US" altLang="ko-KR" sz="1000" dirty="0">
              <a:latin typeface="+mn-ea"/>
              <a:ea typeface="+mn-ea"/>
            </a:endParaRPr>
          </a:p>
          <a:p>
            <a:pPr lvl="1"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&lt;td&gt;272&lt;/td&gt;</a:t>
            </a:r>
          </a:p>
          <a:p>
            <a:pPr lvl="1"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&lt;td&gt;2671&lt;/td&gt;</a:t>
            </a:r>
          </a:p>
          <a:p>
            <a:pPr lvl="1"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&lt;td&gt;64507&lt;/td&gt;</a:t>
            </a:r>
          </a:p>
          <a:p>
            <a:pPr lvl="1"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&lt;td&gt;4518&lt;/td&gt;</a:t>
            </a:r>
          </a:p>
          <a:p>
            <a:pPr lvl="1">
              <a:defRPr/>
            </a:pPr>
            <a:r>
              <a:rPr lang="en-US" altLang="ko-KR" sz="1000" dirty="0">
                <a:latin typeface="+mn-ea"/>
                <a:ea typeface="+mn-ea"/>
              </a:rPr>
              <a:t>   &lt;/</a:t>
            </a:r>
            <a:r>
              <a:rPr lang="en-US" altLang="ko-KR" sz="1000" dirty="0" err="1">
                <a:latin typeface="+mn-ea"/>
                <a:ea typeface="+mn-ea"/>
              </a:rPr>
              <a:t>tr</a:t>
            </a:r>
            <a:r>
              <a:rPr lang="en-US" altLang="ko-KR" sz="1000" dirty="0"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</a:t>
            </a:r>
            <a:r>
              <a:rPr lang="en-US" altLang="ko-KR" sz="1000" b="1" dirty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&lt;/</a:t>
            </a:r>
            <a:r>
              <a:rPr lang="en-US" altLang="ko-KR" sz="1000" b="1" dirty="0" err="1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tfoot</a:t>
            </a:r>
            <a:r>
              <a:rPr lang="en-US" altLang="ko-KR" sz="1000" b="1" dirty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&lt;/table&gt;</a:t>
            </a:r>
          </a:p>
        </p:txBody>
      </p:sp>
      <p:pic>
        <p:nvPicPr>
          <p:cNvPr id="30" name="그림 12">
            <a:extLst>
              <a:ext uri="{FF2B5EF4-FFF2-40B4-BE49-F238E27FC236}">
                <a16:creationId xmlns:a16="http://schemas.microsoft.com/office/drawing/2014/main" id="{373C605E-FCEC-C60D-0763-2E565A202C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9"/>
          <a:stretch/>
        </p:blipFill>
        <p:spPr bwMode="auto">
          <a:xfrm>
            <a:off x="539750" y="1943100"/>
            <a:ext cx="3652838" cy="174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09F9BE-1F20-66FD-E94D-50FB4F39CEA7}"/>
              </a:ext>
            </a:extLst>
          </p:cNvPr>
          <p:cNvSpPr/>
          <p:nvPr/>
        </p:nvSpPr>
        <p:spPr bwMode="auto">
          <a:xfrm>
            <a:off x="625475" y="2013023"/>
            <a:ext cx="3455988" cy="215900"/>
          </a:xfrm>
          <a:prstGeom prst="rect">
            <a:avLst/>
          </a:prstGeom>
          <a:solidFill>
            <a:schemeClr val="accent4">
              <a:lumMod val="60000"/>
              <a:lumOff val="40000"/>
              <a:alpha val="43137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99577DA-86A0-2789-BE53-32876C354884}"/>
              </a:ext>
            </a:extLst>
          </p:cNvPr>
          <p:cNvSpPr/>
          <p:nvPr/>
        </p:nvSpPr>
        <p:spPr bwMode="auto">
          <a:xfrm>
            <a:off x="647700" y="3292475"/>
            <a:ext cx="3455988" cy="295275"/>
          </a:xfrm>
          <a:prstGeom prst="rect">
            <a:avLst/>
          </a:prstGeom>
          <a:solidFill>
            <a:schemeClr val="accent4">
              <a:lumMod val="60000"/>
              <a:lumOff val="40000"/>
              <a:alpha val="43137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텍스트 개체 틀 5">
            <a:extLst>
              <a:ext uri="{FF2B5EF4-FFF2-40B4-BE49-F238E27FC236}">
                <a16:creationId xmlns:a16="http://schemas.microsoft.com/office/drawing/2014/main" id="{BA1CB0E4-D5D9-44BE-2F87-4AC5C9592AED}"/>
              </a:ext>
            </a:extLst>
          </p:cNvPr>
          <p:cNvSpPr txBox="1">
            <a:spLocks/>
          </p:cNvSpPr>
          <p:nvPr/>
        </p:nvSpPr>
        <p:spPr>
          <a:xfrm>
            <a:off x="71438" y="1943100"/>
            <a:ext cx="612775" cy="288925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anose="020B0604020202020204" pitchFamily="34" charset="0"/>
              <a:buNone/>
              <a:defRPr/>
            </a:pPr>
            <a:r>
              <a:rPr lang="en-US" altLang="ko-KR" sz="1200" b="1" dirty="0" err="1">
                <a:solidFill>
                  <a:srgbClr val="0070C0"/>
                </a:solidFill>
                <a:latin typeface="+mn-ea"/>
              </a:rPr>
              <a:t>thead</a:t>
            </a:r>
            <a:endParaRPr lang="en-US" altLang="ko-KR" sz="12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582D0A7-E171-05D0-9711-9F395A6125D8}"/>
              </a:ext>
            </a:extLst>
          </p:cNvPr>
          <p:cNvSpPr/>
          <p:nvPr/>
        </p:nvSpPr>
        <p:spPr>
          <a:xfrm>
            <a:off x="71437" y="2538412"/>
            <a:ext cx="612775" cy="277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tbody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F1DF1A-D618-F1CC-6090-3D0E8B22A3C7}"/>
              </a:ext>
            </a:extLst>
          </p:cNvPr>
          <p:cNvSpPr/>
          <p:nvPr/>
        </p:nvSpPr>
        <p:spPr>
          <a:xfrm>
            <a:off x="71438" y="3240088"/>
            <a:ext cx="550862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tfoot</a:t>
            </a:r>
            <a:endParaRPr lang="en-US" altLang="ko-KR" sz="1200" b="1" dirty="0">
              <a:solidFill>
                <a:schemeClr val="accent3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F2D495F-5AC1-BB0B-174A-38EE2551749F}"/>
              </a:ext>
            </a:extLst>
          </p:cNvPr>
          <p:cNvSpPr/>
          <p:nvPr/>
        </p:nvSpPr>
        <p:spPr bwMode="auto">
          <a:xfrm rot="5400000">
            <a:off x="589868" y="2316236"/>
            <a:ext cx="900113" cy="792163"/>
          </a:xfrm>
          <a:prstGeom prst="rect">
            <a:avLst/>
          </a:prstGeom>
          <a:solidFill>
            <a:schemeClr val="accent4">
              <a:lumMod val="60000"/>
              <a:lumOff val="40000"/>
              <a:alpha val="43137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27A5121-B59D-5C48-6243-1CD19FFFD38E}"/>
              </a:ext>
            </a:extLst>
          </p:cNvPr>
          <p:cNvSpPr/>
          <p:nvPr/>
        </p:nvSpPr>
        <p:spPr>
          <a:xfrm>
            <a:off x="588963" y="3262313"/>
            <a:ext cx="3529012" cy="360362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6CF6ED7-B8F2-D634-EEAA-0C67629BA441}"/>
              </a:ext>
            </a:extLst>
          </p:cNvPr>
          <p:cNvSpPr/>
          <p:nvPr/>
        </p:nvSpPr>
        <p:spPr>
          <a:xfrm>
            <a:off x="593725" y="2303463"/>
            <a:ext cx="3527425" cy="91598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D7DC4ED-0DA6-63F5-7F6C-4100BC3848EC}"/>
              </a:ext>
            </a:extLst>
          </p:cNvPr>
          <p:cNvSpPr/>
          <p:nvPr/>
        </p:nvSpPr>
        <p:spPr>
          <a:xfrm>
            <a:off x="1150938" y="1943100"/>
            <a:ext cx="338137" cy="277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 err="1">
                <a:solidFill>
                  <a:srgbClr val="7030A0"/>
                </a:solidFill>
                <a:latin typeface="+mn-ea"/>
              </a:rPr>
              <a:t>th</a:t>
            </a:r>
            <a:endParaRPr lang="ko-KR" altLang="en-US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508BBAF-D2C7-60CF-148D-208A9F18069B}"/>
              </a:ext>
            </a:extLst>
          </p:cNvPr>
          <p:cNvSpPr/>
          <p:nvPr/>
        </p:nvSpPr>
        <p:spPr>
          <a:xfrm>
            <a:off x="1150938" y="2427288"/>
            <a:ext cx="338137" cy="277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 err="1">
                <a:solidFill>
                  <a:srgbClr val="7030A0"/>
                </a:solidFill>
                <a:latin typeface="+mn-ea"/>
              </a:rPr>
              <a:t>th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85351D8-D9AA-E69D-FFC1-63B42AA0A54D}"/>
              </a:ext>
            </a:extLst>
          </p:cNvPr>
          <p:cNvSpPr/>
          <p:nvPr/>
        </p:nvSpPr>
        <p:spPr>
          <a:xfrm>
            <a:off x="1144588" y="3292475"/>
            <a:ext cx="336550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 err="1">
                <a:solidFill>
                  <a:srgbClr val="7030A0"/>
                </a:solidFill>
                <a:latin typeface="+mn-ea"/>
              </a:rPr>
              <a:t>th</a:t>
            </a:r>
            <a:endParaRPr lang="ko-KR" altLang="en-US" sz="1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3CF46BB-62E5-4A92-F026-FCCA24C873FE}"/>
              </a:ext>
            </a:extLst>
          </p:cNvPr>
          <p:cNvSpPr/>
          <p:nvPr/>
        </p:nvSpPr>
        <p:spPr>
          <a:xfrm>
            <a:off x="588963" y="1958975"/>
            <a:ext cx="3529012" cy="31115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98206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그림 12">
            <a:extLst>
              <a:ext uri="{FF2B5EF4-FFF2-40B4-BE49-F238E27FC236}">
                <a16:creationId xmlns:a16="http://schemas.microsoft.com/office/drawing/2014/main" id="{0016C0F9-B54B-40BF-924B-48D8B96F2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690688"/>
            <a:ext cx="3652838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A229F3CE-479D-4D31-AC42-2F7B5570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2082800" cy="360362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테이블</a:t>
            </a:r>
            <a:r>
              <a:rPr lang="en-US" altLang="ko-KR" dirty="0">
                <a:latin typeface="+mn-ea"/>
                <a:ea typeface="+mn-ea"/>
              </a:rPr>
              <a:t>(table) </a:t>
            </a:r>
            <a:r>
              <a:rPr lang="ko-KR" altLang="en-US" dirty="0">
                <a:latin typeface="+mn-ea"/>
                <a:ea typeface="+mn-ea"/>
              </a:rPr>
              <a:t>태그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FA69AA-513E-47FB-97DE-C4ED646424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/>
              <a:t>03</a:t>
            </a:r>
            <a:endParaRPr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3407B3A-8411-46B8-AF1F-36DD7B6F1A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7338" y="585788"/>
            <a:ext cx="3889375" cy="401637"/>
          </a:xfrm>
        </p:spPr>
        <p:txBody>
          <a:bodyPr/>
          <a:lstStyle/>
          <a:p>
            <a:pPr>
              <a:defRPr/>
            </a:pPr>
            <a:r>
              <a:rPr lang="en-US" altLang="ko-KR" dirty="0" err="1">
                <a:latin typeface="+mn-ea"/>
              </a:rPr>
              <a:t>thead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tbody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tfoot</a:t>
            </a:r>
            <a:endParaRPr lang="en-US" altLang="ko-KR" dirty="0">
              <a:latin typeface="+mn-ea"/>
            </a:endParaRP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FA3405A9-66D4-41ED-B6F5-F924ADFF8D4E}"/>
              </a:ext>
            </a:extLst>
          </p:cNvPr>
          <p:cNvSpPr txBox="1">
            <a:spLocks/>
          </p:cNvSpPr>
          <p:nvPr/>
        </p:nvSpPr>
        <p:spPr>
          <a:xfrm>
            <a:off x="287338" y="915988"/>
            <a:ext cx="4572000" cy="287337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kumimoji="0" lang="ko-KR" altLang="en-US" dirty="0">
                <a:latin typeface="+mn-ea"/>
              </a:rPr>
              <a:t>의미에 맞게 테이블을 구조화 한다</a:t>
            </a:r>
            <a:r>
              <a:rPr kumimoji="0" lang="en-US" altLang="ko-KR" dirty="0">
                <a:latin typeface="+mn-ea"/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1355AC-F98B-4073-9CBC-45CB6E19581E}"/>
              </a:ext>
            </a:extLst>
          </p:cNvPr>
          <p:cNvSpPr/>
          <p:nvPr/>
        </p:nvSpPr>
        <p:spPr>
          <a:xfrm>
            <a:off x="4392613" y="158750"/>
            <a:ext cx="4140200" cy="4878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100" dirty="0"/>
              <a:t>    </a:t>
            </a:r>
            <a:r>
              <a:rPr lang="en-US" altLang="ko-KR" sz="1000" dirty="0">
                <a:latin typeface="+mn-ea"/>
                <a:ea typeface="+mn-ea"/>
              </a:rPr>
              <a:t>&lt;table border="1"&gt;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  <a:ea typeface="+mn-ea"/>
              </a:rPr>
              <a:t>&lt;caption&gt;</a:t>
            </a:r>
            <a:r>
              <a:rPr lang="ko-KR" altLang="en-US" sz="1000" b="1" dirty="0">
                <a:solidFill>
                  <a:srgbClr val="C00000"/>
                </a:solidFill>
                <a:latin typeface="+mn-ea"/>
                <a:ea typeface="+mn-ea"/>
              </a:rPr>
              <a:t>제주특별자치도 학교현황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  <a:ea typeface="+mn-ea"/>
              </a:rPr>
              <a:t>&lt;/caption&gt;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</a:t>
            </a:r>
            <a:r>
              <a:rPr lang="en-US" altLang="ko-KR" sz="1000" b="1" dirty="0">
                <a:solidFill>
                  <a:srgbClr val="0070C0"/>
                </a:solidFill>
                <a:latin typeface="+mn-ea"/>
                <a:ea typeface="+mn-ea"/>
              </a:rPr>
              <a:t>&lt;</a:t>
            </a:r>
            <a:r>
              <a:rPr lang="en-US" altLang="ko-KR" sz="1000" b="1" dirty="0" err="1">
                <a:solidFill>
                  <a:srgbClr val="0070C0"/>
                </a:solidFill>
                <a:latin typeface="+mn-ea"/>
                <a:ea typeface="+mn-ea"/>
              </a:rPr>
              <a:t>thead</a:t>
            </a:r>
            <a:r>
              <a:rPr lang="en-US" altLang="ko-KR" sz="1000" b="1" dirty="0">
                <a:solidFill>
                  <a:srgbClr val="0070C0"/>
                </a:solidFill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    &lt;</a:t>
            </a:r>
            <a:r>
              <a:rPr lang="en-US" altLang="ko-KR" sz="1000" dirty="0" err="1">
                <a:latin typeface="+mn-ea"/>
                <a:ea typeface="+mn-ea"/>
              </a:rPr>
              <a:t>tr</a:t>
            </a:r>
            <a:r>
              <a:rPr lang="en-US" altLang="ko-KR" sz="1000" dirty="0"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        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&lt;</a:t>
            </a:r>
            <a:r>
              <a:rPr lang="en-US" altLang="ko-KR" sz="1000" b="1" dirty="0" err="1">
                <a:solidFill>
                  <a:srgbClr val="7030A0"/>
                </a:solidFill>
                <a:latin typeface="+mn-ea"/>
                <a:ea typeface="+mn-ea"/>
              </a:rPr>
              <a:t>th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&gt;</a:t>
            </a:r>
            <a:r>
              <a:rPr lang="ko-KR" altLang="en-US" sz="1000" dirty="0">
                <a:latin typeface="+mn-ea"/>
                <a:ea typeface="+mn-ea"/>
              </a:rPr>
              <a:t>구분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&lt;/</a:t>
            </a:r>
            <a:r>
              <a:rPr lang="en-US" altLang="ko-KR" sz="1000" b="1" dirty="0" err="1">
                <a:solidFill>
                  <a:srgbClr val="7030A0"/>
                </a:solidFill>
                <a:latin typeface="+mn-ea"/>
                <a:ea typeface="+mn-ea"/>
              </a:rPr>
              <a:t>th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        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&lt;</a:t>
            </a:r>
            <a:r>
              <a:rPr lang="en-US" altLang="ko-KR" sz="1000" b="1" dirty="0" err="1">
                <a:solidFill>
                  <a:srgbClr val="7030A0"/>
                </a:solidFill>
                <a:latin typeface="+mn-ea"/>
                <a:ea typeface="+mn-ea"/>
              </a:rPr>
              <a:t>th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&gt;</a:t>
            </a:r>
            <a:r>
              <a:rPr lang="ko-KR" altLang="en-US" sz="1000" dirty="0" err="1">
                <a:latin typeface="+mn-ea"/>
                <a:ea typeface="+mn-ea"/>
              </a:rPr>
              <a:t>학교수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&lt;/</a:t>
            </a:r>
            <a:r>
              <a:rPr lang="en-US" altLang="ko-KR" sz="1000" b="1" dirty="0" err="1">
                <a:solidFill>
                  <a:srgbClr val="7030A0"/>
                </a:solidFill>
                <a:latin typeface="+mn-ea"/>
                <a:ea typeface="+mn-ea"/>
              </a:rPr>
              <a:t>th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        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&lt;</a:t>
            </a:r>
            <a:r>
              <a:rPr lang="en-US" altLang="ko-KR" sz="1000" b="1" dirty="0" err="1">
                <a:solidFill>
                  <a:srgbClr val="7030A0"/>
                </a:solidFill>
                <a:latin typeface="+mn-ea"/>
                <a:ea typeface="+mn-ea"/>
              </a:rPr>
              <a:t>th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&gt;</a:t>
            </a:r>
            <a:r>
              <a:rPr lang="ko-KR" altLang="en-US" sz="1000" dirty="0" err="1">
                <a:latin typeface="+mn-ea"/>
                <a:ea typeface="+mn-ea"/>
              </a:rPr>
              <a:t>학급수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&lt;/</a:t>
            </a:r>
            <a:r>
              <a:rPr lang="en-US" altLang="ko-KR" sz="1000" b="1" dirty="0" err="1">
                <a:solidFill>
                  <a:srgbClr val="7030A0"/>
                </a:solidFill>
                <a:latin typeface="+mn-ea"/>
                <a:ea typeface="+mn-ea"/>
              </a:rPr>
              <a:t>th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&gt;</a:t>
            </a: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        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&lt;</a:t>
            </a:r>
            <a:r>
              <a:rPr lang="en-US" altLang="ko-KR" sz="1000" b="1" dirty="0" err="1">
                <a:solidFill>
                  <a:srgbClr val="7030A0"/>
                </a:solidFill>
                <a:latin typeface="+mn-ea"/>
                <a:ea typeface="+mn-ea"/>
              </a:rPr>
              <a:t>th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&gt;</a:t>
            </a:r>
            <a:r>
              <a:rPr lang="ko-KR" altLang="en-US" sz="1000" dirty="0">
                <a:latin typeface="+mn-ea"/>
                <a:ea typeface="+mn-ea"/>
              </a:rPr>
              <a:t>학생수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&lt;/</a:t>
            </a:r>
            <a:r>
              <a:rPr lang="en-US" altLang="ko-KR" sz="1000" b="1" dirty="0" err="1">
                <a:solidFill>
                  <a:srgbClr val="7030A0"/>
                </a:solidFill>
                <a:latin typeface="+mn-ea"/>
                <a:ea typeface="+mn-ea"/>
              </a:rPr>
              <a:t>th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&gt;</a:t>
            </a: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        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&lt;</a:t>
            </a:r>
            <a:r>
              <a:rPr lang="en-US" altLang="ko-KR" sz="1000" b="1" dirty="0" err="1">
                <a:solidFill>
                  <a:srgbClr val="7030A0"/>
                </a:solidFill>
                <a:latin typeface="+mn-ea"/>
                <a:ea typeface="+mn-ea"/>
              </a:rPr>
              <a:t>th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&gt;</a:t>
            </a:r>
            <a:r>
              <a:rPr lang="ko-KR" altLang="en-US" sz="1000" dirty="0" err="1">
                <a:latin typeface="+mn-ea"/>
                <a:ea typeface="+mn-ea"/>
              </a:rPr>
              <a:t>교원수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&lt;/</a:t>
            </a:r>
            <a:r>
              <a:rPr lang="en-US" altLang="ko-KR" sz="1000" b="1" dirty="0" err="1">
                <a:solidFill>
                  <a:srgbClr val="7030A0"/>
                </a:solidFill>
                <a:latin typeface="+mn-ea"/>
                <a:ea typeface="+mn-ea"/>
              </a:rPr>
              <a:t>th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&gt;</a:t>
            </a: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    &lt;/</a:t>
            </a:r>
            <a:r>
              <a:rPr lang="en-US" altLang="ko-KR" sz="1000" dirty="0" err="1">
                <a:latin typeface="+mn-ea"/>
                <a:ea typeface="+mn-ea"/>
              </a:rPr>
              <a:t>tr</a:t>
            </a:r>
            <a:r>
              <a:rPr lang="en-US" altLang="ko-KR" sz="1000" dirty="0"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</a:t>
            </a:r>
            <a:r>
              <a:rPr lang="en-US" altLang="ko-KR" sz="1000" b="1" dirty="0">
                <a:solidFill>
                  <a:srgbClr val="0070C0"/>
                </a:solidFill>
                <a:latin typeface="+mn-ea"/>
                <a:ea typeface="+mn-ea"/>
              </a:rPr>
              <a:t>&lt;/</a:t>
            </a:r>
            <a:r>
              <a:rPr lang="en-US" altLang="ko-KR" sz="1000" b="1" dirty="0" err="1">
                <a:solidFill>
                  <a:srgbClr val="0070C0"/>
                </a:solidFill>
                <a:latin typeface="+mn-ea"/>
                <a:ea typeface="+mn-ea"/>
              </a:rPr>
              <a:t>thead</a:t>
            </a:r>
            <a:r>
              <a:rPr lang="en-US" altLang="ko-KR" sz="1000" b="1" dirty="0">
                <a:solidFill>
                  <a:srgbClr val="0070C0"/>
                </a:solidFill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&lt;</a:t>
            </a:r>
            <a:r>
              <a:rPr lang="en-US" altLang="ko-KR" sz="1000" b="1" dirty="0" err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tbody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    &lt;</a:t>
            </a:r>
            <a:r>
              <a:rPr lang="en-US" altLang="ko-KR" sz="1000" dirty="0" err="1">
                <a:latin typeface="+mn-ea"/>
                <a:ea typeface="+mn-ea"/>
              </a:rPr>
              <a:t>tr</a:t>
            </a:r>
            <a:r>
              <a:rPr lang="en-US" altLang="ko-KR" sz="1000" dirty="0"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        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&lt;</a:t>
            </a:r>
            <a:r>
              <a:rPr lang="en-US" altLang="ko-KR" sz="1000" b="1" dirty="0" err="1">
                <a:solidFill>
                  <a:srgbClr val="7030A0"/>
                </a:solidFill>
                <a:latin typeface="+mn-ea"/>
                <a:ea typeface="+mn-ea"/>
              </a:rPr>
              <a:t>th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&gt;</a:t>
            </a:r>
            <a:r>
              <a:rPr lang="ko-KR" altLang="en-US" sz="1000" dirty="0">
                <a:latin typeface="+mn-ea"/>
                <a:ea typeface="+mn-ea"/>
              </a:rPr>
              <a:t>유치원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&lt;/</a:t>
            </a:r>
            <a:r>
              <a:rPr lang="en-US" altLang="ko-KR" sz="1000" b="1" dirty="0" err="1">
                <a:solidFill>
                  <a:srgbClr val="7030A0"/>
                </a:solidFill>
                <a:latin typeface="+mn-ea"/>
                <a:ea typeface="+mn-ea"/>
              </a:rPr>
              <a:t>th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        &lt;td&gt;117&lt;/td&gt;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        &lt;td&gt;252&lt;/td&gt;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        &lt;td&gt;5547&lt;/td&gt;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        &lt;td&gt;474&lt;/td&gt;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    &lt;/</a:t>
            </a:r>
            <a:r>
              <a:rPr lang="en-US" altLang="ko-KR" sz="1000" dirty="0" err="1">
                <a:latin typeface="+mn-ea"/>
                <a:ea typeface="+mn-ea"/>
              </a:rPr>
              <a:t>tr</a:t>
            </a:r>
            <a:r>
              <a:rPr lang="en-US" altLang="ko-KR" sz="1000" dirty="0"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     …(</a:t>
            </a:r>
            <a:r>
              <a:rPr lang="ko-KR" altLang="en-US" sz="1000" dirty="0">
                <a:latin typeface="+mn-ea"/>
                <a:ea typeface="+mn-ea"/>
              </a:rPr>
              <a:t>생략</a:t>
            </a:r>
            <a:r>
              <a:rPr lang="en-US" altLang="ko-KR" sz="1000" dirty="0">
                <a:latin typeface="+mn-ea"/>
                <a:ea typeface="+mn-ea"/>
              </a:rPr>
              <a:t>)…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&lt;/</a:t>
            </a:r>
            <a:r>
              <a:rPr lang="en-US" altLang="ko-KR" sz="1000" b="1" dirty="0" err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tbody</a:t>
            </a:r>
            <a:r>
              <a:rPr lang="en-US" altLang="ko-KR" sz="10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</a:t>
            </a:r>
            <a:r>
              <a:rPr lang="en-US" altLang="ko-KR" sz="1000" b="1" dirty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&lt;</a:t>
            </a:r>
            <a:r>
              <a:rPr lang="en-US" altLang="ko-KR" sz="1000" b="1" dirty="0" err="1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tfoot</a:t>
            </a:r>
            <a:r>
              <a:rPr lang="en-US" altLang="ko-KR" sz="1000" b="1" dirty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&gt;</a:t>
            </a:r>
          </a:p>
          <a:p>
            <a:pPr lvl="1">
              <a:defRPr/>
            </a:pPr>
            <a:r>
              <a:rPr lang="en-US" altLang="ko-KR" sz="1000" dirty="0">
                <a:latin typeface="+mn-ea"/>
                <a:ea typeface="+mn-ea"/>
              </a:rPr>
              <a:t>   &lt;</a:t>
            </a:r>
            <a:r>
              <a:rPr lang="en-US" altLang="ko-KR" sz="1000" dirty="0" err="1">
                <a:latin typeface="+mn-ea"/>
                <a:ea typeface="+mn-ea"/>
              </a:rPr>
              <a:t>tr</a:t>
            </a:r>
            <a:r>
              <a:rPr lang="en-US" altLang="ko-KR" sz="1000" dirty="0">
                <a:latin typeface="+mn-ea"/>
                <a:ea typeface="+mn-ea"/>
              </a:rPr>
              <a:t>&gt;</a:t>
            </a:r>
          </a:p>
          <a:p>
            <a:pPr lvl="1"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</a:rPr>
              <a:t>&lt;</a:t>
            </a:r>
            <a:r>
              <a:rPr lang="en-US" altLang="ko-KR" sz="1000" b="1" dirty="0" err="1">
                <a:solidFill>
                  <a:srgbClr val="7030A0"/>
                </a:solidFill>
                <a:latin typeface="+mn-ea"/>
              </a:rPr>
              <a:t>th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</a:rPr>
              <a:t>&gt;</a:t>
            </a:r>
            <a:r>
              <a:rPr lang="ko-KR" altLang="en-US" sz="1000" dirty="0">
                <a:latin typeface="+mn-ea"/>
                <a:ea typeface="+mn-ea"/>
              </a:rPr>
              <a:t>합계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</a:rPr>
              <a:t>&lt;/</a:t>
            </a:r>
            <a:r>
              <a:rPr lang="en-US" altLang="ko-KR" sz="1000" b="1" dirty="0" err="1">
                <a:solidFill>
                  <a:srgbClr val="7030A0"/>
                </a:solidFill>
                <a:latin typeface="+mn-ea"/>
              </a:rPr>
              <a:t>th</a:t>
            </a:r>
            <a:r>
              <a:rPr lang="en-US" altLang="ko-KR" sz="1000" b="1" dirty="0">
                <a:solidFill>
                  <a:srgbClr val="7030A0"/>
                </a:solidFill>
                <a:latin typeface="+mn-ea"/>
              </a:rPr>
              <a:t>&gt;</a:t>
            </a:r>
            <a:endParaRPr lang="en-US" altLang="ko-KR" sz="1000" dirty="0">
              <a:latin typeface="+mn-ea"/>
              <a:ea typeface="+mn-ea"/>
            </a:endParaRPr>
          </a:p>
          <a:p>
            <a:pPr lvl="1"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&lt;td&gt;272&lt;/td&gt;</a:t>
            </a:r>
          </a:p>
          <a:p>
            <a:pPr lvl="1"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&lt;td&gt;2671&lt;/td&gt;</a:t>
            </a:r>
          </a:p>
          <a:p>
            <a:pPr lvl="1"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&lt;td&gt;64507&lt;/td&gt;</a:t>
            </a:r>
          </a:p>
          <a:p>
            <a:pPr lvl="1"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&lt;td&gt;4518&lt;/td&gt;</a:t>
            </a:r>
          </a:p>
          <a:p>
            <a:pPr lvl="1">
              <a:defRPr/>
            </a:pPr>
            <a:r>
              <a:rPr lang="en-US" altLang="ko-KR" sz="1000" dirty="0">
                <a:latin typeface="+mn-ea"/>
                <a:ea typeface="+mn-ea"/>
              </a:rPr>
              <a:t>   &lt;/</a:t>
            </a:r>
            <a:r>
              <a:rPr lang="en-US" altLang="ko-KR" sz="1000" dirty="0" err="1">
                <a:latin typeface="+mn-ea"/>
                <a:ea typeface="+mn-ea"/>
              </a:rPr>
              <a:t>tr</a:t>
            </a:r>
            <a:r>
              <a:rPr lang="en-US" altLang="ko-KR" sz="1000" dirty="0"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</a:t>
            </a:r>
            <a:r>
              <a:rPr lang="en-US" altLang="ko-KR" sz="1000" b="1" dirty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&lt;/</a:t>
            </a:r>
            <a:r>
              <a:rPr lang="en-US" altLang="ko-KR" sz="1000" b="1" dirty="0" err="1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tfoot</a:t>
            </a:r>
            <a:r>
              <a:rPr lang="en-US" altLang="ko-KR" sz="1000" b="1" dirty="0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&lt;/table&gt;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FA1658-6EED-4D54-873F-0BA0307CBD73}"/>
              </a:ext>
            </a:extLst>
          </p:cNvPr>
          <p:cNvSpPr/>
          <p:nvPr/>
        </p:nvSpPr>
        <p:spPr bwMode="auto">
          <a:xfrm>
            <a:off x="625475" y="2013023"/>
            <a:ext cx="3455988" cy="215900"/>
          </a:xfrm>
          <a:prstGeom prst="rect">
            <a:avLst/>
          </a:prstGeom>
          <a:solidFill>
            <a:schemeClr val="accent4">
              <a:lumMod val="60000"/>
              <a:lumOff val="40000"/>
              <a:alpha val="43137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358BBE-8FF9-41F8-B645-4D3B1D72F36B}"/>
              </a:ext>
            </a:extLst>
          </p:cNvPr>
          <p:cNvSpPr/>
          <p:nvPr/>
        </p:nvSpPr>
        <p:spPr bwMode="auto">
          <a:xfrm>
            <a:off x="647700" y="3292475"/>
            <a:ext cx="3455988" cy="295275"/>
          </a:xfrm>
          <a:prstGeom prst="rect">
            <a:avLst/>
          </a:prstGeom>
          <a:solidFill>
            <a:schemeClr val="accent4">
              <a:lumMod val="60000"/>
              <a:lumOff val="40000"/>
              <a:alpha val="43137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텍스트 개체 틀 5">
            <a:extLst>
              <a:ext uri="{FF2B5EF4-FFF2-40B4-BE49-F238E27FC236}">
                <a16:creationId xmlns:a16="http://schemas.microsoft.com/office/drawing/2014/main" id="{45A3FC57-6394-47DE-8C84-1CB0C4D361C6}"/>
              </a:ext>
            </a:extLst>
          </p:cNvPr>
          <p:cNvSpPr txBox="1">
            <a:spLocks/>
          </p:cNvSpPr>
          <p:nvPr/>
        </p:nvSpPr>
        <p:spPr>
          <a:xfrm>
            <a:off x="71438" y="1943100"/>
            <a:ext cx="612775" cy="288925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anose="020B0604020202020204" pitchFamily="34" charset="0"/>
              <a:buNone/>
              <a:defRPr/>
            </a:pPr>
            <a:r>
              <a:rPr lang="en-US" altLang="ko-KR" sz="1200" b="1" dirty="0" err="1">
                <a:solidFill>
                  <a:srgbClr val="0070C0"/>
                </a:solidFill>
                <a:latin typeface="+mn-ea"/>
              </a:rPr>
              <a:t>thead</a:t>
            </a:r>
            <a:endParaRPr lang="en-US" altLang="ko-KR" sz="12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57D84C-AFF0-47DD-BE92-F92FBADFCD3E}"/>
              </a:ext>
            </a:extLst>
          </p:cNvPr>
          <p:cNvSpPr/>
          <p:nvPr/>
        </p:nvSpPr>
        <p:spPr>
          <a:xfrm>
            <a:off x="71437" y="2538412"/>
            <a:ext cx="612775" cy="277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tbody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3A6C44-317E-4694-B667-951D0CDE5C9D}"/>
              </a:ext>
            </a:extLst>
          </p:cNvPr>
          <p:cNvSpPr/>
          <p:nvPr/>
        </p:nvSpPr>
        <p:spPr>
          <a:xfrm>
            <a:off x="71438" y="3240088"/>
            <a:ext cx="550862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tfoot</a:t>
            </a:r>
            <a:endParaRPr lang="en-US" altLang="ko-KR" sz="1200" b="1" dirty="0">
              <a:solidFill>
                <a:schemeClr val="accent3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06214B9-F3F2-4B20-B718-3FADAB0DA38F}"/>
              </a:ext>
            </a:extLst>
          </p:cNvPr>
          <p:cNvSpPr/>
          <p:nvPr/>
        </p:nvSpPr>
        <p:spPr bwMode="auto">
          <a:xfrm rot="5400000">
            <a:off x="589868" y="2316236"/>
            <a:ext cx="900113" cy="792163"/>
          </a:xfrm>
          <a:prstGeom prst="rect">
            <a:avLst/>
          </a:prstGeom>
          <a:solidFill>
            <a:schemeClr val="accent4">
              <a:lumMod val="60000"/>
              <a:lumOff val="40000"/>
              <a:alpha val="43137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E9A120-E79D-415B-9863-62F267A75E61}"/>
              </a:ext>
            </a:extLst>
          </p:cNvPr>
          <p:cNvSpPr/>
          <p:nvPr/>
        </p:nvSpPr>
        <p:spPr>
          <a:xfrm>
            <a:off x="1223963" y="1671638"/>
            <a:ext cx="2268537" cy="2492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50DC2F-0662-47DE-9423-739AA3546E4E}"/>
              </a:ext>
            </a:extLst>
          </p:cNvPr>
          <p:cNvSpPr/>
          <p:nvPr/>
        </p:nvSpPr>
        <p:spPr>
          <a:xfrm>
            <a:off x="588963" y="3262313"/>
            <a:ext cx="3529012" cy="360362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E77C75-86C2-49F2-91AD-492249C9F592}"/>
              </a:ext>
            </a:extLst>
          </p:cNvPr>
          <p:cNvSpPr/>
          <p:nvPr/>
        </p:nvSpPr>
        <p:spPr>
          <a:xfrm>
            <a:off x="593725" y="2303463"/>
            <a:ext cx="3527425" cy="91598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6A2142-16C1-4CBC-BCFD-EFD9DE9BC561}"/>
              </a:ext>
            </a:extLst>
          </p:cNvPr>
          <p:cNvSpPr/>
          <p:nvPr/>
        </p:nvSpPr>
        <p:spPr>
          <a:xfrm>
            <a:off x="1150938" y="1943100"/>
            <a:ext cx="338137" cy="277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 err="1">
                <a:solidFill>
                  <a:srgbClr val="7030A0"/>
                </a:solidFill>
                <a:latin typeface="+mn-ea"/>
              </a:rPr>
              <a:t>th</a:t>
            </a:r>
            <a:endParaRPr lang="ko-KR" altLang="en-US" sz="12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0EEA97-3F4B-47BF-8BBE-F79A91A2DC44}"/>
              </a:ext>
            </a:extLst>
          </p:cNvPr>
          <p:cNvSpPr/>
          <p:nvPr/>
        </p:nvSpPr>
        <p:spPr>
          <a:xfrm>
            <a:off x="1150938" y="2427288"/>
            <a:ext cx="338137" cy="277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 err="1">
                <a:solidFill>
                  <a:srgbClr val="7030A0"/>
                </a:solidFill>
                <a:latin typeface="+mn-ea"/>
              </a:rPr>
              <a:t>th</a:t>
            </a:r>
            <a:endParaRPr lang="ko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C1DEE1-90AB-48D2-8AC0-A29394016F54}"/>
              </a:ext>
            </a:extLst>
          </p:cNvPr>
          <p:cNvSpPr/>
          <p:nvPr/>
        </p:nvSpPr>
        <p:spPr>
          <a:xfrm>
            <a:off x="1144588" y="3292475"/>
            <a:ext cx="336550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 err="1">
                <a:solidFill>
                  <a:srgbClr val="7030A0"/>
                </a:solidFill>
                <a:latin typeface="+mn-ea"/>
              </a:rPr>
              <a:t>th</a:t>
            </a:r>
            <a:endParaRPr lang="ko-KR" altLang="en-US" sz="1200" dirty="0"/>
          </a:p>
        </p:txBody>
      </p:sp>
      <p:sp>
        <p:nvSpPr>
          <p:cNvPr id="32" name="텍스트 개체 틀 5">
            <a:extLst>
              <a:ext uri="{FF2B5EF4-FFF2-40B4-BE49-F238E27FC236}">
                <a16:creationId xmlns:a16="http://schemas.microsoft.com/office/drawing/2014/main" id="{35B503B1-FFF8-49EE-905C-E3774A452AFB}"/>
              </a:ext>
            </a:extLst>
          </p:cNvPr>
          <p:cNvSpPr txBox="1">
            <a:spLocks/>
          </p:cNvSpPr>
          <p:nvPr/>
        </p:nvSpPr>
        <p:spPr>
          <a:xfrm>
            <a:off x="3276600" y="1419225"/>
            <a:ext cx="790575" cy="288925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anose="020B0604020202020204" pitchFamily="34" charset="0"/>
              <a:buNone/>
              <a:defRPr/>
            </a:pPr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caption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B09822B-CF02-45AA-BE1C-4B7966DAC60F}"/>
              </a:ext>
            </a:extLst>
          </p:cNvPr>
          <p:cNvSpPr/>
          <p:nvPr/>
        </p:nvSpPr>
        <p:spPr>
          <a:xfrm>
            <a:off x="588963" y="1958975"/>
            <a:ext cx="3529012" cy="31115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그림 12">
            <a:extLst>
              <a:ext uri="{FF2B5EF4-FFF2-40B4-BE49-F238E27FC236}">
                <a16:creationId xmlns:a16="http://schemas.microsoft.com/office/drawing/2014/main" id="{258D52D2-C335-4AD5-B7EA-A7B0E39DB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690688"/>
            <a:ext cx="3652838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3C9232F8-6C9A-45A2-9278-CB2C3276C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2082800" cy="360362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테이블</a:t>
            </a:r>
            <a:r>
              <a:rPr lang="en-US" altLang="ko-KR" dirty="0">
                <a:latin typeface="+mn-ea"/>
                <a:ea typeface="+mn-ea"/>
              </a:rPr>
              <a:t>(table) </a:t>
            </a:r>
            <a:r>
              <a:rPr lang="ko-KR" altLang="en-US" dirty="0">
                <a:latin typeface="+mn-ea"/>
                <a:ea typeface="+mn-ea"/>
              </a:rPr>
              <a:t>태그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4A8C0F-FEC3-432B-B171-333C821612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/>
              <a:t>03</a:t>
            </a:r>
            <a:endParaRPr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B6DAD7D-10BB-4383-9F3F-F8A9067016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7338" y="585788"/>
            <a:ext cx="3889375" cy="401637"/>
          </a:xfrm>
        </p:spPr>
        <p:txBody>
          <a:bodyPr/>
          <a:lstStyle/>
          <a:p>
            <a:pPr>
              <a:defRPr/>
            </a:pPr>
            <a:r>
              <a:rPr lang="en-US" altLang="ko-KR" dirty="0" err="1">
                <a:latin typeface="+mn-ea"/>
              </a:rPr>
              <a:t>colgroup</a:t>
            </a:r>
            <a:r>
              <a:rPr lang="en-US" altLang="ko-KR" dirty="0">
                <a:latin typeface="+mn-ea"/>
              </a:rPr>
              <a:t> col</a:t>
            </a: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02A847BC-D991-4985-A9F6-55C0167054DA}"/>
              </a:ext>
            </a:extLst>
          </p:cNvPr>
          <p:cNvSpPr txBox="1">
            <a:spLocks/>
          </p:cNvSpPr>
          <p:nvPr/>
        </p:nvSpPr>
        <p:spPr>
          <a:xfrm>
            <a:off x="287338" y="915988"/>
            <a:ext cx="4572000" cy="287337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kumimoji="0" lang="ko-KR" altLang="en-US" dirty="0">
                <a:latin typeface="+mn-ea"/>
              </a:rPr>
              <a:t>테이블의 열</a:t>
            </a:r>
            <a:r>
              <a:rPr kumimoji="0" lang="en-US" altLang="ko-KR" dirty="0">
                <a:latin typeface="+mn-ea"/>
              </a:rPr>
              <a:t>(col) </a:t>
            </a:r>
            <a:r>
              <a:rPr kumimoji="0" lang="ko-KR" altLang="en-US" dirty="0">
                <a:latin typeface="+mn-ea"/>
              </a:rPr>
              <a:t>폭을 지정한다</a:t>
            </a:r>
            <a:r>
              <a:rPr kumimoji="0" lang="en-US" altLang="ko-KR" dirty="0">
                <a:latin typeface="+mn-ea"/>
              </a:rPr>
              <a:t>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4AA511-E891-4E93-A565-E16C96118481}"/>
              </a:ext>
            </a:extLst>
          </p:cNvPr>
          <p:cNvSpPr/>
          <p:nvPr/>
        </p:nvSpPr>
        <p:spPr>
          <a:xfrm>
            <a:off x="4392613" y="158750"/>
            <a:ext cx="4140200" cy="5032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100" dirty="0"/>
              <a:t>    </a:t>
            </a:r>
            <a:r>
              <a:rPr lang="en-US" altLang="ko-KR" sz="1000" dirty="0">
                <a:latin typeface="+mn-ea"/>
                <a:ea typeface="+mn-ea"/>
              </a:rPr>
              <a:t>&lt;table border="1"&gt;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</a:t>
            </a:r>
            <a:r>
              <a:rPr lang="en-US" altLang="ko-KR" sz="1000" b="1" dirty="0">
                <a:solidFill>
                  <a:srgbClr val="0070C0"/>
                </a:solidFill>
                <a:latin typeface="+mn-ea"/>
                <a:ea typeface="+mn-ea"/>
              </a:rPr>
              <a:t>&lt;</a:t>
            </a:r>
            <a:r>
              <a:rPr lang="en-US" altLang="ko-KR" sz="1000" b="1" dirty="0" err="1">
                <a:solidFill>
                  <a:srgbClr val="0070C0"/>
                </a:solidFill>
                <a:latin typeface="+mn-ea"/>
                <a:ea typeface="+mn-ea"/>
              </a:rPr>
              <a:t>colgroup</a:t>
            </a:r>
            <a:r>
              <a:rPr lang="en-US" altLang="ko-KR" sz="1000" b="1" dirty="0">
                <a:solidFill>
                  <a:srgbClr val="0070C0"/>
                </a:solidFill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           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  <a:ea typeface="+mn-ea"/>
              </a:rPr>
              <a:t>&lt;col </a:t>
            </a:r>
            <a:r>
              <a:rPr lang="en-US" altLang="ko-KR" sz="1000" dirty="0">
                <a:latin typeface="+mn-ea"/>
                <a:ea typeface="+mn-ea"/>
              </a:rPr>
              <a:t>style=“width: 120px”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           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&lt;col</a:t>
            </a:r>
            <a:r>
              <a:rPr lang="en-US" altLang="ko-KR" sz="1000" dirty="0">
                <a:latin typeface="+mn-ea"/>
              </a:rPr>
              <a:t> style=“width: 40px”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           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&lt;col</a:t>
            </a:r>
            <a:r>
              <a:rPr lang="en-US" altLang="ko-KR" sz="1000" dirty="0">
                <a:latin typeface="+mn-ea"/>
              </a:rPr>
              <a:t> style=“width: 60px”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ko-KR" sz="1000" dirty="0">
                <a:latin typeface="+mn-ea"/>
              </a:rPr>
              <a:t>           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&lt;col</a:t>
            </a:r>
            <a:r>
              <a:rPr lang="en-US" altLang="ko-KR" sz="1000" dirty="0">
                <a:latin typeface="+mn-ea"/>
              </a:rPr>
              <a:t> style=“width: 80px”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            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</a:rPr>
              <a:t>&lt;col</a:t>
            </a:r>
            <a:r>
              <a:rPr lang="en-US" altLang="ko-KR" sz="1000" dirty="0">
                <a:latin typeface="+mn-ea"/>
              </a:rPr>
              <a:t> style=“width: 100px”</a:t>
            </a:r>
            <a:r>
              <a:rPr lang="en-US" altLang="ko-KR" sz="1000" b="1" dirty="0">
                <a:solidFill>
                  <a:srgbClr val="C00000"/>
                </a:solidFill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        </a:t>
            </a:r>
            <a:r>
              <a:rPr lang="en-US" altLang="ko-KR" sz="1000" b="1" dirty="0">
                <a:solidFill>
                  <a:srgbClr val="0070C0"/>
                </a:solidFill>
                <a:latin typeface="+mn-ea"/>
                <a:ea typeface="+mn-ea"/>
              </a:rPr>
              <a:t>&lt;/</a:t>
            </a:r>
            <a:r>
              <a:rPr lang="en-US" altLang="ko-KR" sz="1000" b="1" dirty="0" err="1">
                <a:solidFill>
                  <a:srgbClr val="0070C0"/>
                </a:solidFill>
                <a:latin typeface="+mn-ea"/>
                <a:ea typeface="+mn-ea"/>
              </a:rPr>
              <a:t>colgroup</a:t>
            </a:r>
            <a:r>
              <a:rPr lang="en-US" altLang="ko-KR" sz="1000" b="1" dirty="0">
                <a:solidFill>
                  <a:srgbClr val="0070C0"/>
                </a:solidFill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ko-KR" sz="1000" b="1" dirty="0">
                <a:solidFill>
                  <a:srgbClr val="C00000"/>
                </a:solidFill>
                <a:latin typeface="+mn-ea"/>
                <a:ea typeface="+mn-ea"/>
              </a:rPr>
              <a:t>        </a:t>
            </a:r>
          </a:p>
          <a:p>
            <a:pPr>
              <a:defRPr/>
            </a:pPr>
            <a:r>
              <a:rPr lang="en-US" altLang="ko-KR" sz="1000" b="1" dirty="0">
                <a:solidFill>
                  <a:srgbClr val="C00000"/>
                </a:solidFill>
                <a:latin typeface="+mn-ea"/>
                <a:ea typeface="+mn-ea"/>
              </a:rPr>
              <a:t>        </a:t>
            </a:r>
            <a:r>
              <a:rPr lang="en-US" altLang="ko-KR" sz="1000" b="1" dirty="0">
                <a:latin typeface="+mn-ea"/>
                <a:ea typeface="+mn-ea"/>
              </a:rPr>
              <a:t>&lt;caption&gt;</a:t>
            </a:r>
            <a:r>
              <a:rPr lang="ko-KR" altLang="en-US" sz="1000" dirty="0">
                <a:latin typeface="+mn-ea"/>
                <a:ea typeface="+mn-ea"/>
              </a:rPr>
              <a:t>제주특별자치도 학교현황</a:t>
            </a:r>
            <a:r>
              <a:rPr lang="en-US" altLang="ko-KR" sz="1000" b="1" dirty="0">
                <a:latin typeface="+mn-ea"/>
                <a:ea typeface="+mn-ea"/>
              </a:rPr>
              <a:t>&lt;/caption&gt;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</a:t>
            </a:r>
            <a:r>
              <a:rPr lang="en-US" altLang="ko-KR" sz="1000" b="1" dirty="0">
                <a:latin typeface="+mn-ea"/>
                <a:ea typeface="+mn-ea"/>
              </a:rPr>
              <a:t>&lt;</a:t>
            </a:r>
            <a:r>
              <a:rPr lang="en-US" altLang="ko-KR" sz="1000" b="1" dirty="0" err="1">
                <a:latin typeface="+mn-ea"/>
                <a:ea typeface="+mn-ea"/>
              </a:rPr>
              <a:t>thead</a:t>
            </a:r>
            <a:r>
              <a:rPr lang="en-US" altLang="ko-KR" sz="1000" b="1" dirty="0"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    &lt;</a:t>
            </a:r>
            <a:r>
              <a:rPr lang="en-US" altLang="ko-KR" sz="1000" dirty="0" err="1">
                <a:latin typeface="+mn-ea"/>
                <a:ea typeface="+mn-ea"/>
              </a:rPr>
              <a:t>tr</a:t>
            </a:r>
            <a:r>
              <a:rPr lang="en-US" altLang="ko-KR" sz="1000" dirty="0"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        </a:t>
            </a:r>
            <a:r>
              <a:rPr lang="en-US" altLang="ko-KR" sz="1000" b="1" dirty="0">
                <a:latin typeface="+mn-ea"/>
                <a:ea typeface="+mn-ea"/>
              </a:rPr>
              <a:t>&lt;</a:t>
            </a:r>
            <a:r>
              <a:rPr lang="en-US" altLang="ko-KR" sz="1000" b="1" dirty="0" err="1">
                <a:latin typeface="+mn-ea"/>
                <a:ea typeface="+mn-ea"/>
              </a:rPr>
              <a:t>th</a:t>
            </a:r>
            <a:r>
              <a:rPr lang="en-US" altLang="ko-KR" sz="1000" b="1" dirty="0">
                <a:latin typeface="+mn-ea"/>
                <a:ea typeface="+mn-ea"/>
              </a:rPr>
              <a:t>&gt;</a:t>
            </a:r>
            <a:r>
              <a:rPr lang="ko-KR" altLang="en-US" sz="1000" dirty="0">
                <a:latin typeface="+mn-ea"/>
                <a:ea typeface="+mn-ea"/>
              </a:rPr>
              <a:t>구분</a:t>
            </a:r>
            <a:r>
              <a:rPr lang="en-US" altLang="ko-KR" sz="1000" b="1" dirty="0">
                <a:latin typeface="+mn-ea"/>
                <a:ea typeface="+mn-ea"/>
              </a:rPr>
              <a:t>&lt;/</a:t>
            </a:r>
            <a:r>
              <a:rPr lang="en-US" altLang="ko-KR" sz="1000" b="1" dirty="0" err="1">
                <a:latin typeface="+mn-ea"/>
                <a:ea typeface="+mn-ea"/>
              </a:rPr>
              <a:t>th</a:t>
            </a:r>
            <a:r>
              <a:rPr lang="en-US" altLang="ko-KR" sz="1000" b="1" dirty="0"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        </a:t>
            </a:r>
            <a:r>
              <a:rPr lang="en-US" altLang="ko-KR" sz="1000" b="1" dirty="0">
                <a:latin typeface="+mn-ea"/>
                <a:ea typeface="+mn-ea"/>
              </a:rPr>
              <a:t>&lt;</a:t>
            </a:r>
            <a:r>
              <a:rPr lang="en-US" altLang="ko-KR" sz="1000" b="1" dirty="0" err="1">
                <a:latin typeface="+mn-ea"/>
                <a:ea typeface="+mn-ea"/>
              </a:rPr>
              <a:t>th</a:t>
            </a:r>
            <a:r>
              <a:rPr lang="en-US" altLang="ko-KR" sz="1000" b="1" dirty="0">
                <a:latin typeface="+mn-ea"/>
                <a:ea typeface="+mn-ea"/>
              </a:rPr>
              <a:t>&gt;</a:t>
            </a:r>
            <a:r>
              <a:rPr lang="ko-KR" altLang="en-US" sz="1000" dirty="0" err="1">
                <a:latin typeface="+mn-ea"/>
                <a:ea typeface="+mn-ea"/>
              </a:rPr>
              <a:t>학교수</a:t>
            </a:r>
            <a:r>
              <a:rPr lang="en-US" altLang="ko-KR" sz="1000" b="1" dirty="0">
                <a:latin typeface="+mn-ea"/>
                <a:ea typeface="+mn-ea"/>
              </a:rPr>
              <a:t>&lt;/</a:t>
            </a:r>
            <a:r>
              <a:rPr lang="en-US" altLang="ko-KR" sz="1000" b="1" dirty="0" err="1">
                <a:latin typeface="+mn-ea"/>
                <a:ea typeface="+mn-ea"/>
              </a:rPr>
              <a:t>th</a:t>
            </a:r>
            <a:r>
              <a:rPr lang="en-US" altLang="ko-KR" sz="1000" b="1" dirty="0"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        </a:t>
            </a:r>
            <a:r>
              <a:rPr lang="en-US" altLang="ko-KR" sz="1000" b="1" dirty="0">
                <a:latin typeface="+mn-ea"/>
                <a:ea typeface="+mn-ea"/>
              </a:rPr>
              <a:t>&lt;</a:t>
            </a:r>
            <a:r>
              <a:rPr lang="en-US" altLang="ko-KR" sz="1000" b="1" dirty="0" err="1">
                <a:latin typeface="+mn-ea"/>
                <a:ea typeface="+mn-ea"/>
              </a:rPr>
              <a:t>th</a:t>
            </a:r>
            <a:r>
              <a:rPr lang="en-US" altLang="ko-KR" sz="1000" b="1" dirty="0">
                <a:latin typeface="+mn-ea"/>
                <a:ea typeface="+mn-ea"/>
              </a:rPr>
              <a:t>&gt;</a:t>
            </a:r>
            <a:r>
              <a:rPr lang="ko-KR" altLang="en-US" sz="1000" dirty="0" err="1">
                <a:latin typeface="+mn-ea"/>
                <a:ea typeface="+mn-ea"/>
              </a:rPr>
              <a:t>학급수</a:t>
            </a:r>
            <a:r>
              <a:rPr lang="en-US" altLang="ko-KR" sz="1000" b="1" dirty="0">
                <a:latin typeface="+mn-ea"/>
                <a:ea typeface="+mn-ea"/>
              </a:rPr>
              <a:t>&lt;/</a:t>
            </a:r>
            <a:r>
              <a:rPr lang="en-US" altLang="ko-KR" sz="1000" b="1" dirty="0" err="1">
                <a:latin typeface="+mn-ea"/>
                <a:ea typeface="+mn-ea"/>
              </a:rPr>
              <a:t>th</a:t>
            </a:r>
            <a:r>
              <a:rPr lang="en-US" altLang="ko-KR" sz="1000" b="1" dirty="0">
                <a:latin typeface="+mn-ea"/>
                <a:ea typeface="+mn-ea"/>
              </a:rPr>
              <a:t>&gt;</a:t>
            </a: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        </a:t>
            </a:r>
            <a:r>
              <a:rPr lang="en-US" altLang="ko-KR" sz="1000" b="1" dirty="0">
                <a:latin typeface="+mn-ea"/>
                <a:ea typeface="+mn-ea"/>
              </a:rPr>
              <a:t>&lt;</a:t>
            </a:r>
            <a:r>
              <a:rPr lang="en-US" altLang="ko-KR" sz="1000" b="1" dirty="0" err="1">
                <a:latin typeface="+mn-ea"/>
                <a:ea typeface="+mn-ea"/>
              </a:rPr>
              <a:t>th</a:t>
            </a:r>
            <a:r>
              <a:rPr lang="en-US" altLang="ko-KR" sz="1000" b="1" dirty="0">
                <a:latin typeface="+mn-ea"/>
                <a:ea typeface="+mn-ea"/>
              </a:rPr>
              <a:t>&gt;</a:t>
            </a:r>
            <a:r>
              <a:rPr lang="ko-KR" altLang="en-US" sz="1000" dirty="0">
                <a:latin typeface="+mn-ea"/>
                <a:ea typeface="+mn-ea"/>
              </a:rPr>
              <a:t>학생수</a:t>
            </a:r>
            <a:r>
              <a:rPr lang="en-US" altLang="ko-KR" sz="1000" b="1" dirty="0">
                <a:latin typeface="+mn-ea"/>
                <a:ea typeface="+mn-ea"/>
              </a:rPr>
              <a:t>&lt;/</a:t>
            </a:r>
            <a:r>
              <a:rPr lang="en-US" altLang="ko-KR" sz="1000" b="1" dirty="0" err="1">
                <a:latin typeface="+mn-ea"/>
                <a:ea typeface="+mn-ea"/>
              </a:rPr>
              <a:t>th</a:t>
            </a:r>
            <a:r>
              <a:rPr lang="en-US" altLang="ko-KR" sz="1000" b="1" dirty="0">
                <a:latin typeface="+mn-ea"/>
                <a:ea typeface="+mn-ea"/>
              </a:rPr>
              <a:t>&gt;</a:t>
            </a: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        </a:t>
            </a:r>
            <a:r>
              <a:rPr lang="en-US" altLang="ko-KR" sz="1000" b="1" dirty="0">
                <a:latin typeface="+mn-ea"/>
                <a:ea typeface="+mn-ea"/>
              </a:rPr>
              <a:t>&lt;</a:t>
            </a:r>
            <a:r>
              <a:rPr lang="en-US" altLang="ko-KR" sz="1000" b="1" dirty="0" err="1">
                <a:latin typeface="+mn-ea"/>
                <a:ea typeface="+mn-ea"/>
              </a:rPr>
              <a:t>th</a:t>
            </a:r>
            <a:r>
              <a:rPr lang="en-US" altLang="ko-KR" sz="1000" b="1" dirty="0">
                <a:latin typeface="+mn-ea"/>
                <a:ea typeface="+mn-ea"/>
              </a:rPr>
              <a:t>&gt;</a:t>
            </a:r>
            <a:r>
              <a:rPr lang="ko-KR" altLang="en-US" sz="1000" dirty="0" err="1">
                <a:latin typeface="+mn-ea"/>
                <a:ea typeface="+mn-ea"/>
              </a:rPr>
              <a:t>교원수</a:t>
            </a:r>
            <a:r>
              <a:rPr lang="en-US" altLang="ko-KR" sz="1000" b="1" dirty="0">
                <a:latin typeface="+mn-ea"/>
                <a:ea typeface="+mn-ea"/>
              </a:rPr>
              <a:t>&lt;/</a:t>
            </a:r>
            <a:r>
              <a:rPr lang="en-US" altLang="ko-KR" sz="1000" b="1" dirty="0" err="1">
                <a:latin typeface="+mn-ea"/>
                <a:ea typeface="+mn-ea"/>
              </a:rPr>
              <a:t>th</a:t>
            </a:r>
            <a:r>
              <a:rPr lang="en-US" altLang="ko-KR" sz="1000" b="1" dirty="0">
                <a:latin typeface="+mn-ea"/>
                <a:ea typeface="+mn-ea"/>
              </a:rPr>
              <a:t>&gt;</a:t>
            </a:r>
            <a:endParaRPr lang="en-US" altLang="ko-KR" sz="10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    &lt;/</a:t>
            </a:r>
            <a:r>
              <a:rPr lang="en-US" altLang="ko-KR" sz="1000" dirty="0" err="1">
                <a:latin typeface="+mn-ea"/>
                <a:ea typeface="+mn-ea"/>
              </a:rPr>
              <a:t>tr</a:t>
            </a:r>
            <a:r>
              <a:rPr lang="en-US" altLang="ko-KR" sz="1000" dirty="0"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</a:t>
            </a:r>
            <a:r>
              <a:rPr lang="en-US" altLang="ko-KR" sz="1000" b="1" dirty="0">
                <a:latin typeface="+mn-ea"/>
                <a:ea typeface="+mn-ea"/>
              </a:rPr>
              <a:t>&lt;/</a:t>
            </a:r>
            <a:r>
              <a:rPr lang="en-US" altLang="ko-KR" sz="1000" b="1" dirty="0" err="1">
                <a:latin typeface="+mn-ea"/>
                <a:ea typeface="+mn-ea"/>
              </a:rPr>
              <a:t>thead</a:t>
            </a:r>
            <a:r>
              <a:rPr lang="en-US" altLang="ko-KR" sz="1000" b="1" dirty="0"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</a:t>
            </a:r>
            <a:r>
              <a:rPr lang="en-US" altLang="ko-KR" sz="1000" b="1" dirty="0">
                <a:latin typeface="+mn-ea"/>
                <a:ea typeface="+mn-ea"/>
              </a:rPr>
              <a:t>&lt;</a:t>
            </a:r>
            <a:r>
              <a:rPr lang="en-US" altLang="ko-KR" sz="1000" b="1" dirty="0" err="1">
                <a:latin typeface="+mn-ea"/>
                <a:ea typeface="+mn-ea"/>
              </a:rPr>
              <a:t>tbody</a:t>
            </a:r>
            <a:r>
              <a:rPr lang="en-US" altLang="ko-KR" sz="1000" b="1" dirty="0"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                …(</a:t>
            </a:r>
            <a:r>
              <a:rPr lang="ko-KR" altLang="en-US" sz="1000" dirty="0">
                <a:latin typeface="+mn-ea"/>
                <a:ea typeface="+mn-ea"/>
              </a:rPr>
              <a:t>생략</a:t>
            </a:r>
            <a:r>
              <a:rPr lang="en-US" altLang="ko-KR" sz="1000" dirty="0">
                <a:latin typeface="+mn-ea"/>
                <a:ea typeface="+mn-ea"/>
              </a:rPr>
              <a:t>)…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</a:t>
            </a:r>
            <a:r>
              <a:rPr lang="en-US" altLang="ko-KR" sz="1000" b="1" dirty="0">
                <a:latin typeface="+mn-ea"/>
                <a:ea typeface="+mn-ea"/>
              </a:rPr>
              <a:t>&lt;/</a:t>
            </a:r>
            <a:r>
              <a:rPr lang="en-US" altLang="ko-KR" sz="1000" b="1" dirty="0" err="1">
                <a:latin typeface="+mn-ea"/>
                <a:ea typeface="+mn-ea"/>
              </a:rPr>
              <a:t>tbody</a:t>
            </a:r>
            <a:r>
              <a:rPr lang="en-US" altLang="ko-KR" sz="1000" b="1" dirty="0"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</a:t>
            </a:r>
            <a:r>
              <a:rPr lang="en-US" altLang="ko-KR" sz="1000" b="1" dirty="0">
                <a:latin typeface="+mn-ea"/>
                <a:ea typeface="+mn-ea"/>
              </a:rPr>
              <a:t>&lt;</a:t>
            </a:r>
            <a:r>
              <a:rPr lang="en-US" altLang="ko-KR" sz="1000" b="1" dirty="0" err="1">
                <a:latin typeface="+mn-ea"/>
                <a:ea typeface="+mn-ea"/>
              </a:rPr>
              <a:t>tfoot</a:t>
            </a:r>
            <a:r>
              <a:rPr lang="en-US" altLang="ko-KR" sz="1000" b="1" dirty="0">
                <a:latin typeface="+mn-ea"/>
                <a:ea typeface="+mn-ea"/>
              </a:rPr>
              <a:t>&gt;</a:t>
            </a:r>
          </a:p>
          <a:p>
            <a:pPr lvl="1">
              <a:defRPr/>
            </a:pPr>
            <a:r>
              <a:rPr lang="en-US" altLang="ko-KR" sz="1000" dirty="0">
                <a:latin typeface="+mn-ea"/>
                <a:ea typeface="+mn-ea"/>
              </a:rPr>
              <a:t>   &lt;</a:t>
            </a:r>
            <a:r>
              <a:rPr lang="en-US" altLang="ko-KR" sz="1000" dirty="0" err="1">
                <a:latin typeface="+mn-ea"/>
                <a:ea typeface="+mn-ea"/>
              </a:rPr>
              <a:t>tr</a:t>
            </a:r>
            <a:r>
              <a:rPr lang="en-US" altLang="ko-KR" sz="1000" dirty="0">
                <a:latin typeface="+mn-ea"/>
                <a:ea typeface="+mn-ea"/>
              </a:rPr>
              <a:t>&gt;</a:t>
            </a:r>
          </a:p>
          <a:p>
            <a:pPr lvl="1"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</a:t>
            </a:r>
            <a:r>
              <a:rPr lang="en-US" altLang="ko-KR" sz="1000" b="1" dirty="0">
                <a:latin typeface="+mn-ea"/>
              </a:rPr>
              <a:t>&lt;</a:t>
            </a:r>
            <a:r>
              <a:rPr lang="en-US" altLang="ko-KR" sz="1000" b="1" dirty="0" err="1">
                <a:latin typeface="+mn-ea"/>
              </a:rPr>
              <a:t>th</a:t>
            </a:r>
            <a:r>
              <a:rPr lang="en-US" altLang="ko-KR" sz="1000" b="1" dirty="0">
                <a:latin typeface="+mn-ea"/>
              </a:rPr>
              <a:t>&gt;</a:t>
            </a:r>
            <a:r>
              <a:rPr lang="ko-KR" altLang="en-US" sz="1000" dirty="0">
                <a:latin typeface="+mn-ea"/>
                <a:ea typeface="+mn-ea"/>
              </a:rPr>
              <a:t>합계</a:t>
            </a:r>
            <a:r>
              <a:rPr lang="en-US" altLang="ko-KR" sz="1000" b="1" dirty="0">
                <a:latin typeface="+mn-ea"/>
              </a:rPr>
              <a:t>&lt;/</a:t>
            </a:r>
            <a:r>
              <a:rPr lang="en-US" altLang="ko-KR" sz="1000" b="1" dirty="0" err="1">
                <a:latin typeface="+mn-ea"/>
              </a:rPr>
              <a:t>th</a:t>
            </a:r>
            <a:r>
              <a:rPr lang="en-US" altLang="ko-KR" sz="1000" b="1" dirty="0">
                <a:latin typeface="+mn-ea"/>
              </a:rPr>
              <a:t>&gt;</a:t>
            </a:r>
            <a:endParaRPr lang="en-US" altLang="ko-KR" sz="1000" dirty="0">
              <a:latin typeface="+mn-ea"/>
              <a:ea typeface="+mn-ea"/>
            </a:endParaRPr>
          </a:p>
          <a:p>
            <a:pPr lvl="1"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&lt;td&gt;272&lt;/td&gt;</a:t>
            </a:r>
          </a:p>
          <a:p>
            <a:pPr lvl="1"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&lt;td&gt;2671&lt;/td&gt;</a:t>
            </a:r>
          </a:p>
          <a:p>
            <a:pPr lvl="1"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&lt;td&gt;64507&lt;/td&gt;</a:t>
            </a:r>
          </a:p>
          <a:p>
            <a:pPr lvl="1"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&lt;td&gt;4518&lt;/td&gt;</a:t>
            </a:r>
          </a:p>
          <a:p>
            <a:pPr lvl="1">
              <a:defRPr/>
            </a:pPr>
            <a:r>
              <a:rPr lang="en-US" altLang="ko-KR" sz="1000" dirty="0">
                <a:latin typeface="+mn-ea"/>
                <a:ea typeface="+mn-ea"/>
              </a:rPr>
              <a:t>   &lt;/</a:t>
            </a:r>
            <a:r>
              <a:rPr lang="en-US" altLang="ko-KR" sz="1000" dirty="0" err="1">
                <a:latin typeface="+mn-ea"/>
                <a:ea typeface="+mn-ea"/>
              </a:rPr>
              <a:t>tr</a:t>
            </a:r>
            <a:r>
              <a:rPr lang="en-US" altLang="ko-KR" sz="1000" dirty="0"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    </a:t>
            </a:r>
            <a:r>
              <a:rPr lang="en-US" altLang="ko-KR" sz="1000" b="1" dirty="0">
                <a:latin typeface="+mn-ea"/>
                <a:ea typeface="+mn-ea"/>
              </a:rPr>
              <a:t>&lt;/</a:t>
            </a:r>
            <a:r>
              <a:rPr lang="en-US" altLang="ko-KR" sz="1000" b="1" dirty="0" err="1">
                <a:latin typeface="+mn-ea"/>
                <a:ea typeface="+mn-ea"/>
              </a:rPr>
              <a:t>tfoot</a:t>
            </a:r>
            <a:r>
              <a:rPr lang="en-US" altLang="ko-KR" sz="1000" b="1" dirty="0">
                <a:latin typeface="+mn-ea"/>
                <a:ea typeface="+mn-ea"/>
              </a:rPr>
              <a:t>&gt;</a:t>
            </a:r>
          </a:p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    &lt;/table&gt;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EDF8372-7E2D-4E1E-A907-FDD2209817B8}"/>
              </a:ext>
            </a:extLst>
          </p:cNvPr>
          <p:cNvSpPr/>
          <p:nvPr/>
        </p:nvSpPr>
        <p:spPr bwMode="auto">
          <a:xfrm>
            <a:off x="647700" y="2012950"/>
            <a:ext cx="3455988" cy="215900"/>
          </a:xfrm>
          <a:prstGeom prst="rect">
            <a:avLst/>
          </a:prstGeom>
          <a:solidFill>
            <a:schemeClr val="accent4">
              <a:lumMod val="60000"/>
              <a:lumOff val="40000"/>
              <a:alpha val="43137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094303-6022-420B-8FFE-C42B4810A199}"/>
              </a:ext>
            </a:extLst>
          </p:cNvPr>
          <p:cNvSpPr/>
          <p:nvPr/>
        </p:nvSpPr>
        <p:spPr bwMode="auto">
          <a:xfrm>
            <a:off x="647700" y="3292475"/>
            <a:ext cx="3455988" cy="295275"/>
          </a:xfrm>
          <a:prstGeom prst="rect">
            <a:avLst/>
          </a:prstGeom>
          <a:solidFill>
            <a:schemeClr val="accent4">
              <a:lumMod val="60000"/>
              <a:lumOff val="40000"/>
              <a:alpha val="43137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텍스트 개체 틀 5">
            <a:extLst>
              <a:ext uri="{FF2B5EF4-FFF2-40B4-BE49-F238E27FC236}">
                <a16:creationId xmlns:a16="http://schemas.microsoft.com/office/drawing/2014/main" id="{0AA8A38C-B0DD-4039-8706-97B550FA2CB2}"/>
              </a:ext>
            </a:extLst>
          </p:cNvPr>
          <p:cNvSpPr txBox="1">
            <a:spLocks/>
          </p:cNvSpPr>
          <p:nvPr/>
        </p:nvSpPr>
        <p:spPr>
          <a:xfrm>
            <a:off x="71438" y="1943100"/>
            <a:ext cx="612775" cy="288925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anose="020B0604020202020204" pitchFamily="34" charset="0"/>
              <a:buNone/>
              <a:defRPr/>
            </a:pPr>
            <a:r>
              <a:rPr lang="en-US" altLang="ko-KR" sz="1200" b="1" dirty="0" err="1">
                <a:solidFill>
                  <a:srgbClr val="0070C0"/>
                </a:solidFill>
                <a:latin typeface="+mn-ea"/>
              </a:rPr>
              <a:t>thead</a:t>
            </a:r>
            <a:endParaRPr lang="en-US" altLang="ko-KR" sz="12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AA5A73-7407-49B6-9231-0245BBC70737}"/>
              </a:ext>
            </a:extLst>
          </p:cNvPr>
          <p:cNvSpPr/>
          <p:nvPr/>
        </p:nvSpPr>
        <p:spPr>
          <a:xfrm>
            <a:off x="71438" y="2590800"/>
            <a:ext cx="612775" cy="277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 err="1">
                <a:solidFill>
                  <a:schemeClr val="accent6">
                    <a:lumMod val="75000"/>
                  </a:schemeClr>
                </a:solidFill>
                <a:latin typeface="+mn-ea"/>
              </a:rPr>
              <a:t>tbody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22E832-5025-4282-A709-8C352FAFDFAA}"/>
              </a:ext>
            </a:extLst>
          </p:cNvPr>
          <p:cNvSpPr/>
          <p:nvPr/>
        </p:nvSpPr>
        <p:spPr>
          <a:xfrm>
            <a:off x="71438" y="3240088"/>
            <a:ext cx="550862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 err="1">
                <a:solidFill>
                  <a:schemeClr val="accent3">
                    <a:lumMod val="75000"/>
                  </a:schemeClr>
                </a:solidFill>
                <a:latin typeface="+mn-ea"/>
                <a:ea typeface="+mn-ea"/>
              </a:rPr>
              <a:t>tfoot</a:t>
            </a:r>
            <a:endParaRPr lang="en-US" altLang="ko-KR" sz="1200" b="1" dirty="0">
              <a:solidFill>
                <a:schemeClr val="accent3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5F9BD3F-1811-4CC6-A729-95CE8ADF0796}"/>
              </a:ext>
            </a:extLst>
          </p:cNvPr>
          <p:cNvSpPr/>
          <p:nvPr/>
        </p:nvSpPr>
        <p:spPr bwMode="auto">
          <a:xfrm rot="5400000">
            <a:off x="593725" y="2349500"/>
            <a:ext cx="900113" cy="792163"/>
          </a:xfrm>
          <a:prstGeom prst="rect">
            <a:avLst/>
          </a:prstGeom>
          <a:solidFill>
            <a:schemeClr val="accent4">
              <a:lumMod val="60000"/>
              <a:lumOff val="40000"/>
              <a:alpha val="43137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7B8926-88EA-41EF-BA2A-2767DD7B8960}"/>
              </a:ext>
            </a:extLst>
          </p:cNvPr>
          <p:cNvSpPr/>
          <p:nvPr/>
        </p:nvSpPr>
        <p:spPr>
          <a:xfrm>
            <a:off x="1223963" y="1671638"/>
            <a:ext cx="2268537" cy="2492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F510C1E-669B-4DB2-BE65-BEFD2CD03866}"/>
              </a:ext>
            </a:extLst>
          </p:cNvPr>
          <p:cNvSpPr/>
          <p:nvPr/>
        </p:nvSpPr>
        <p:spPr>
          <a:xfrm>
            <a:off x="588963" y="3262313"/>
            <a:ext cx="3529012" cy="360362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BCFA295-38E6-46C0-90BF-BF9C34A1C9A6}"/>
              </a:ext>
            </a:extLst>
          </p:cNvPr>
          <p:cNvSpPr/>
          <p:nvPr/>
        </p:nvSpPr>
        <p:spPr>
          <a:xfrm>
            <a:off x="593725" y="2303463"/>
            <a:ext cx="3527425" cy="91598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F236FD-DD46-4999-B9FD-4EAF02882773}"/>
              </a:ext>
            </a:extLst>
          </p:cNvPr>
          <p:cNvSpPr/>
          <p:nvPr/>
        </p:nvSpPr>
        <p:spPr>
          <a:xfrm>
            <a:off x="1150938" y="1943100"/>
            <a:ext cx="338137" cy="277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 err="1">
                <a:solidFill>
                  <a:srgbClr val="7030A0"/>
                </a:solidFill>
                <a:latin typeface="+mn-ea"/>
              </a:rPr>
              <a:t>th</a:t>
            </a:r>
            <a:endParaRPr lang="ko-KR" altLang="en-US" sz="12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EBD3784-55FD-42EF-AB71-455F2397C4DC}"/>
              </a:ext>
            </a:extLst>
          </p:cNvPr>
          <p:cNvSpPr/>
          <p:nvPr/>
        </p:nvSpPr>
        <p:spPr>
          <a:xfrm>
            <a:off x="1150938" y="2427288"/>
            <a:ext cx="338137" cy="2778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 err="1">
                <a:solidFill>
                  <a:srgbClr val="7030A0"/>
                </a:solidFill>
                <a:latin typeface="+mn-ea"/>
              </a:rPr>
              <a:t>th</a:t>
            </a:r>
            <a:endParaRPr lang="ko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890BDE-CB12-4D28-A254-F5B9216298C2}"/>
              </a:ext>
            </a:extLst>
          </p:cNvPr>
          <p:cNvSpPr/>
          <p:nvPr/>
        </p:nvSpPr>
        <p:spPr>
          <a:xfrm>
            <a:off x="1144588" y="3292475"/>
            <a:ext cx="336550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 err="1">
                <a:solidFill>
                  <a:srgbClr val="7030A0"/>
                </a:solidFill>
                <a:latin typeface="+mn-ea"/>
              </a:rPr>
              <a:t>th</a:t>
            </a:r>
            <a:endParaRPr lang="ko-KR" altLang="en-US" sz="1200" dirty="0"/>
          </a:p>
        </p:txBody>
      </p:sp>
      <p:sp>
        <p:nvSpPr>
          <p:cNvPr id="32" name="텍스트 개체 틀 5">
            <a:extLst>
              <a:ext uri="{FF2B5EF4-FFF2-40B4-BE49-F238E27FC236}">
                <a16:creationId xmlns:a16="http://schemas.microsoft.com/office/drawing/2014/main" id="{1CD6E438-B7AD-4861-BEC8-3BE16D0F4015}"/>
              </a:ext>
            </a:extLst>
          </p:cNvPr>
          <p:cNvSpPr txBox="1">
            <a:spLocks/>
          </p:cNvSpPr>
          <p:nvPr/>
        </p:nvSpPr>
        <p:spPr>
          <a:xfrm>
            <a:off x="3276600" y="1419225"/>
            <a:ext cx="790575" cy="288925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anose="020B0604020202020204" pitchFamily="34" charset="0"/>
              <a:buNone/>
              <a:defRPr/>
            </a:pPr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caption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B306AA3-6F44-4773-BCA9-073CEF05610F}"/>
              </a:ext>
            </a:extLst>
          </p:cNvPr>
          <p:cNvSpPr/>
          <p:nvPr/>
        </p:nvSpPr>
        <p:spPr>
          <a:xfrm>
            <a:off x="588963" y="1958975"/>
            <a:ext cx="3529012" cy="31115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54B790-7321-4343-8B19-8765B108B560}"/>
              </a:ext>
            </a:extLst>
          </p:cNvPr>
          <p:cNvSpPr txBox="1"/>
          <p:nvPr/>
        </p:nvSpPr>
        <p:spPr>
          <a:xfrm>
            <a:off x="684213" y="3724275"/>
            <a:ext cx="611187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+mn-ea"/>
                <a:ea typeface="+mn-ea"/>
              </a:rPr>
              <a:t>120px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EEF399-5DD8-4154-BBD6-5F6176441520}"/>
              </a:ext>
            </a:extLst>
          </p:cNvPr>
          <p:cNvSpPr txBox="1"/>
          <p:nvPr/>
        </p:nvSpPr>
        <p:spPr>
          <a:xfrm>
            <a:off x="1476375" y="3724275"/>
            <a:ext cx="5746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+mn-ea"/>
                <a:ea typeface="+mn-ea"/>
              </a:rPr>
              <a:t>50px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2FEDF5-EBF6-4A3B-A43E-5083092C2705}"/>
              </a:ext>
            </a:extLst>
          </p:cNvPr>
          <p:cNvSpPr txBox="1"/>
          <p:nvPr/>
        </p:nvSpPr>
        <p:spPr>
          <a:xfrm>
            <a:off x="2160588" y="3724275"/>
            <a:ext cx="5746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+mn-ea"/>
                <a:ea typeface="+mn-ea"/>
              </a:rPr>
              <a:t>60px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0A7331-7EF2-4787-A8DB-FE05F614AC8B}"/>
              </a:ext>
            </a:extLst>
          </p:cNvPr>
          <p:cNvSpPr txBox="1"/>
          <p:nvPr/>
        </p:nvSpPr>
        <p:spPr>
          <a:xfrm>
            <a:off x="2843213" y="3724275"/>
            <a:ext cx="57626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+mn-ea"/>
                <a:ea typeface="+mn-ea"/>
              </a:rPr>
              <a:t>80px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83ECE4-9489-48D8-B3B8-03D4D9C3F41C}"/>
              </a:ext>
            </a:extLst>
          </p:cNvPr>
          <p:cNvSpPr txBox="1"/>
          <p:nvPr/>
        </p:nvSpPr>
        <p:spPr>
          <a:xfrm>
            <a:off x="3563938" y="3724275"/>
            <a:ext cx="684212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+mn-ea"/>
                <a:ea typeface="+mn-ea"/>
              </a:rPr>
              <a:t>100px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6013B-B8F3-4E26-ADC7-DD367D15E19D}"/>
              </a:ext>
            </a:extLst>
          </p:cNvPr>
          <p:cNvSpPr txBox="1"/>
          <p:nvPr/>
        </p:nvSpPr>
        <p:spPr>
          <a:xfrm>
            <a:off x="684213" y="4119563"/>
            <a:ext cx="57467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+mn-ea"/>
                <a:ea typeface="+mn-ea"/>
              </a:rPr>
              <a:t>30%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734487-5533-4A4E-9FC6-6FB6A7446B42}"/>
              </a:ext>
            </a:extLst>
          </p:cNvPr>
          <p:cNvSpPr txBox="1"/>
          <p:nvPr/>
        </p:nvSpPr>
        <p:spPr>
          <a:xfrm>
            <a:off x="1476375" y="4119563"/>
            <a:ext cx="57467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+mn-ea"/>
                <a:ea typeface="+mn-ea"/>
              </a:rPr>
              <a:t>10%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D58C68-78AD-40BC-85DD-6244AB3B39E1}"/>
              </a:ext>
            </a:extLst>
          </p:cNvPr>
          <p:cNvSpPr txBox="1"/>
          <p:nvPr/>
        </p:nvSpPr>
        <p:spPr>
          <a:xfrm>
            <a:off x="2160588" y="4119563"/>
            <a:ext cx="574675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+mn-ea"/>
                <a:ea typeface="+mn-ea"/>
              </a:rPr>
              <a:t>15%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45E6C7-C074-4FFC-9C41-189D94E21AD4}"/>
              </a:ext>
            </a:extLst>
          </p:cNvPr>
          <p:cNvSpPr txBox="1"/>
          <p:nvPr/>
        </p:nvSpPr>
        <p:spPr>
          <a:xfrm>
            <a:off x="2843213" y="4119563"/>
            <a:ext cx="576262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+mn-ea"/>
                <a:ea typeface="+mn-ea"/>
              </a:rPr>
              <a:t>20%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379C32-CB3A-4F8B-A2A8-7E13C7313462}"/>
              </a:ext>
            </a:extLst>
          </p:cNvPr>
          <p:cNvSpPr txBox="1"/>
          <p:nvPr/>
        </p:nvSpPr>
        <p:spPr>
          <a:xfrm>
            <a:off x="3563938" y="4119563"/>
            <a:ext cx="576262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+mn-ea"/>
                <a:ea typeface="+mn-ea"/>
              </a:rPr>
              <a:t>25%</a:t>
            </a:r>
            <a:endParaRPr lang="ko-KR" altLang="en-US" sz="12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016C14B-8430-462F-8611-C4A876940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413" y="2066925"/>
            <a:ext cx="3752850" cy="2900363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sp>
        <p:nvSpPr>
          <p:cNvPr id="14338" name="제목 3">
            <a:extLst>
              <a:ext uri="{FF2B5EF4-FFF2-40B4-BE49-F238E27FC236}">
                <a16:creationId xmlns:a16="http://schemas.microsoft.com/office/drawing/2014/main" id="{0CCA5214-9B94-4C5D-A3BD-31CB7AFA5B5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606425" cy="360362"/>
          </a:xfr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>
                <a:latin typeface="+mn-ea"/>
                <a:ea typeface="+mn-ea"/>
              </a:rPr>
              <a:t>개요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D0D640-1575-4E65-841E-1AE582FBE3C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>
                <a:latin typeface="+mn-ea"/>
              </a:rPr>
              <a:t>01</a:t>
            </a:r>
            <a:endParaRPr>
              <a:latin typeface="+mn-ea"/>
            </a:endParaRPr>
          </a:p>
        </p:txBody>
      </p:sp>
      <p:sp>
        <p:nvSpPr>
          <p:cNvPr id="14340" name="텍스트 개체 틀 5">
            <a:extLst>
              <a:ext uri="{FF2B5EF4-FFF2-40B4-BE49-F238E27FC236}">
                <a16:creationId xmlns:a16="http://schemas.microsoft.com/office/drawing/2014/main" id="{60008E64-86D0-42AE-952D-8CA1050E65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365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 err="1">
                <a:latin typeface="+mn-ea"/>
              </a:rPr>
              <a:t>따라해보기</a:t>
            </a:r>
            <a:r>
              <a:rPr lang="en-US" altLang="ko-KR" dirty="0">
                <a:latin typeface="+mn-ea"/>
              </a:rPr>
              <a:t> 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EBAE72A4-C3CA-4474-8121-60DEE7FFB75B}"/>
              </a:ext>
            </a:extLst>
          </p:cNvPr>
          <p:cNvSpPr/>
          <p:nvPr/>
        </p:nvSpPr>
        <p:spPr>
          <a:xfrm>
            <a:off x="576263" y="950913"/>
            <a:ext cx="4067175" cy="3673475"/>
          </a:xfrm>
          <a:prstGeom prst="roundRect">
            <a:avLst>
              <a:gd name="adj" fmla="val 1205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latinLnBrk="1" hangingPunct="1"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&lt;!DOCTYPE html&gt;</a:t>
            </a:r>
          </a:p>
          <a:p>
            <a:pPr eaLnBrk="1" latinLnBrk="1" hangingPunct="1">
              <a:defRPr/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&lt;html&gt;</a:t>
            </a:r>
          </a:p>
          <a:p>
            <a:pPr eaLnBrk="1" latinLnBrk="1" hangingPunct="1">
              <a:defRPr/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lvl="1" eaLnBrk="1" latinLnBrk="1" hangingPunct="1">
              <a:defRPr/>
            </a:pP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&lt;head&gt;</a:t>
            </a:r>
          </a:p>
          <a:p>
            <a:pPr lvl="1" eaLnBrk="1" latinLnBrk="1" hangingPunct="1"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	&lt;title&gt;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첫번째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웹페이지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&lt;/title&gt;</a:t>
            </a:r>
          </a:p>
          <a:p>
            <a:pPr lvl="1" eaLnBrk="1" latinLnBrk="1" hangingPunct="1">
              <a:defRPr/>
            </a:pP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&lt;/head&gt;</a:t>
            </a:r>
          </a:p>
          <a:p>
            <a:pPr lvl="1" eaLnBrk="1" latinLnBrk="1" hangingPunct="1">
              <a:defRPr/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lvl="1" eaLnBrk="1" latinLnBrk="1" hangingPunct="1">
              <a:defRPr/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lvl="1" eaLnBrk="1" latinLnBrk="1" hangingPunct="1">
              <a:defRPr/>
            </a:pP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&lt;body&gt;</a:t>
            </a:r>
          </a:p>
          <a:p>
            <a:pPr lvl="1" eaLnBrk="1" latinLnBrk="1" hangingPunct="1"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	&lt;h1&gt;HelloWorld&lt;/h1&gt;</a:t>
            </a:r>
          </a:p>
          <a:p>
            <a:pPr lvl="1" eaLnBrk="1" latinLnBrk="1" hangingPunct="1">
              <a:defRPr/>
            </a:pP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&lt;/body&gt;</a:t>
            </a:r>
          </a:p>
          <a:p>
            <a:pPr eaLnBrk="1" latinLnBrk="1" hangingPunct="1">
              <a:defRPr/>
            </a:pPr>
            <a:endParaRPr lang="en-US" altLang="ko-KR" sz="16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&lt;/html&gt;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2" name="직사각형 1">
            <a:extLst>
              <a:ext uri="{FF2B5EF4-FFF2-40B4-BE49-F238E27FC236}">
                <a16:creationId xmlns:a16="http://schemas.microsoft.com/office/drawing/2014/main" id="{3E0A19E8-D516-415B-A8A5-9ECF1185A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88" y="915988"/>
            <a:ext cx="4213225" cy="11080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defTabSz="539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539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539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539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539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53975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ko-KR" altLang="en-US" sz="1400" b="1" dirty="0">
                <a:latin typeface="+mn-ea"/>
                <a:ea typeface="+mn-ea"/>
              </a:rPr>
              <a:t>소스코드작성</a:t>
            </a:r>
            <a:br>
              <a:rPr lang="en-US" altLang="ko-KR" sz="1100" b="1" dirty="0">
                <a:latin typeface="+mn-ea"/>
                <a:ea typeface="+mn-ea"/>
              </a:rPr>
            </a:br>
            <a:r>
              <a:rPr lang="ko-KR" altLang="en-US" sz="1100" b="1" dirty="0">
                <a:latin typeface="+mn-ea"/>
                <a:ea typeface="+mn-ea"/>
              </a:rPr>
              <a:t>메모장</a:t>
            </a:r>
            <a:r>
              <a:rPr lang="ko-KR" altLang="en-US" sz="1100" dirty="0">
                <a:latin typeface="+mn-ea"/>
                <a:ea typeface="+mn-ea"/>
              </a:rPr>
              <a:t>을 이용해서 아래의 소스코드를 작성하고</a:t>
            </a:r>
            <a:br>
              <a:rPr lang="en-US" altLang="ko-KR" sz="1100" dirty="0">
                <a:latin typeface="+mn-ea"/>
                <a:ea typeface="+mn-ea"/>
              </a:rPr>
            </a:br>
            <a:r>
              <a:rPr lang="en-US" altLang="ko-KR" sz="1100" dirty="0">
                <a:latin typeface="+mn-ea"/>
                <a:ea typeface="+mn-ea"/>
              </a:rPr>
              <a:t>“</a:t>
            </a:r>
            <a:r>
              <a:rPr lang="en-US" altLang="ko-KR" sz="1100" b="1" dirty="0">
                <a:latin typeface="+mn-ea"/>
                <a:ea typeface="+mn-ea"/>
              </a:rPr>
              <a:t>helloworld.html</a:t>
            </a:r>
            <a:r>
              <a:rPr lang="en-US" altLang="ko-KR" sz="1100" dirty="0">
                <a:latin typeface="+mn-ea"/>
                <a:ea typeface="+mn-ea"/>
              </a:rPr>
              <a:t>” </a:t>
            </a:r>
            <a:r>
              <a:rPr lang="ko-KR" altLang="en-US" sz="1100" dirty="0">
                <a:latin typeface="+mn-ea"/>
                <a:ea typeface="+mn-ea"/>
              </a:rPr>
              <a:t>로 저장하세요</a:t>
            </a:r>
            <a:endParaRPr lang="en-US" altLang="ko-KR" sz="110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100" dirty="0">
                <a:latin typeface="+mn-ea"/>
                <a:ea typeface="+mn-ea"/>
              </a:rPr>
              <a:t>- </a:t>
            </a:r>
            <a:r>
              <a:rPr lang="ko-KR" altLang="en-US" sz="1100" dirty="0">
                <a:latin typeface="+mn-ea"/>
                <a:ea typeface="+mn-ea"/>
              </a:rPr>
              <a:t>저장위치</a:t>
            </a:r>
            <a:r>
              <a:rPr lang="en-US" altLang="ko-KR" sz="1100" dirty="0">
                <a:latin typeface="+mn-ea"/>
                <a:ea typeface="+mn-ea"/>
              </a:rPr>
              <a:t>: 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rPr>
              <a:t>C:\javaStudy\workspace_front</a:t>
            </a:r>
          </a:p>
        </p:txBody>
      </p:sp>
      <p:sp>
        <p:nvSpPr>
          <p:cNvPr id="26" name="직사각형 39">
            <a:extLst>
              <a:ext uri="{FF2B5EF4-FFF2-40B4-BE49-F238E27FC236}">
                <a16:creationId xmlns:a16="http://schemas.microsoft.com/office/drawing/2014/main" id="{138633ED-E4BE-4E19-901B-27E329CFD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392363"/>
            <a:ext cx="3794125" cy="21923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050" dirty="0">
                <a:latin typeface="+mn-ea"/>
                <a:ea typeface="+mn-ea"/>
              </a:rPr>
              <a:t>&lt;!DOCTYPE html&gt;</a:t>
            </a:r>
          </a:p>
          <a:p>
            <a:pPr eaLnBrk="1" latinLnBrk="1" hangingPunct="1">
              <a:defRPr/>
            </a:pPr>
            <a:endParaRPr lang="en-US" altLang="ko-KR" sz="105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050" dirty="0">
                <a:latin typeface="+mn-ea"/>
                <a:ea typeface="+mn-ea"/>
              </a:rPr>
              <a:t>&lt;html&gt;</a:t>
            </a:r>
          </a:p>
          <a:p>
            <a:pPr eaLnBrk="1" latinLnBrk="1" hangingPunct="1">
              <a:defRPr/>
            </a:pPr>
            <a:endParaRPr lang="en-US" altLang="ko-KR" sz="105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050" dirty="0">
                <a:latin typeface="+mn-ea"/>
                <a:ea typeface="+mn-ea"/>
              </a:rPr>
              <a:t>&lt;head&gt;</a:t>
            </a:r>
          </a:p>
          <a:p>
            <a:pPr eaLnBrk="1" latinLnBrk="1" hangingPunct="1">
              <a:defRPr/>
            </a:pPr>
            <a:r>
              <a:rPr lang="en-US" altLang="ko-KR" sz="1050" dirty="0">
                <a:latin typeface="+mn-ea"/>
                <a:ea typeface="+mn-ea"/>
              </a:rPr>
              <a:t>    &lt;title&gt;</a:t>
            </a:r>
            <a:r>
              <a:rPr lang="ko-KR" altLang="en-US" sz="1050" dirty="0" err="1">
                <a:latin typeface="+mn-ea"/>
                <a:ea typeface="+mn-ea"/>
              </a:rPr>
              <a:t>첫번째</a:t>
            </a:r>
            <a:r>
              <a:rPr lang="ko-KR" altLang="en-US" sz="1050" dirty="0">
                <a:latin typeface="+mn-ea"/>
                <a:ea typeface="+mn-ea"/>
              </a:rPr>
              <a:t> </a:t>
            </a:r>
            <a:r>
              <a:rPr lang="ko-KR" altLang="en-US" sz="1050" dirty="0" err="1">
                <a:latin typeface="+mn-ea"/>
                <a:ea typeface="+mn-ea"/>
              </a:rPr>
              <a:t>웹페이지</a:t>
            </a:r>
            <a:r>
              <a:rPr lang="en-US" altLang="ko-KR" sz="1050" dirty="0">
                <a:latin typeface="+mn-ea"/>
                <a:ea typeface="+mn-ea"/>
              </a:rPr>
              <a:t>&lt;/title&gt;</a:t>
            </a:r>
          </a:p>
          <a:p>
            <a:pPr eaLnBrk="1" latinLnBrk="1" hangingPunct="1">
              <a:defRPr/>
            </a:pPr>
            <a:r>
              <a:rPr lang="en-US" altLang="ko-KR" sz="1050" dirty="0">
                <a:latin typeface="+mn-ea"/>
                <a:ea typeface="+mn-ea"/>
              </a:rPr>
              <a:t>&lt;/head&gt;</a:t>
            </a:r>
          </a:p>
          <a:p>
            <a:pPr eaLnBrk="1" latinLnBrk="1" hangingPunct="1">
              <a:defRPr/>
            </a:pPr>
            <a:endParaRPr lang="en-US" altLang="ko-KR" sz="105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050" dirty="0">
                <a:latin typeface="+mn-ea"/>
                <a:ea typeface="+mn-ea"/>
              </a:rPr>
              <a:t>&lt;body&gt;</a:t>
            </a:r>
          </a:p>
          <a:p>
            <a:pPr eaLnBrk="1" latinLnBrk="1" hangingPunct="1">
              <a:defRPr/>
            </a:pPr>
            <a:r>
              <a:rPr lang="en-US" altLang="ko-KR" sz="1050" dirty="0">
                <a:latin typeface="+mn-ea"/>
                <a:ea typeface="+mn-ea"/>
              </a:rPr>
              <a:t>    &lt;h1&gt;HelloWorld&lt;/h1&gt;</a:t>
            </a:r>
          </a:p>
          <a:p>
            <a:pPr eaLnBrk="1" latinLnBrk="1" hangingPunct="1">
              <a:defRPr/>
            </a:pPr>
            <a:r>
              <a:rPr lang="en-US" altLang="ko-KR" sz="1050" dirty="0">
                <a:latin typeface="+mn-ea"/>
                <a:ea typeface="+mn-ea"/>
              </a:rPr>
              <a:t>&lt;/body&gt;</a:t>
            </a:r>
          </a:p>
          <a:p>
            <a:pPr eaLnBrk="1" latinLnBrk="1" hangingPunct="1">
              <a:defRPr/>
            </a:pPr>
            <a:endParaRPr lang="en-US" altLang="ko-KR" sz="1050" dirty="0"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050" dirty="0">
                <a:latin typeface="+mn-ea"/>
                <a:ea typeface="+mn-ea"/>
              </a:rPr>
              <a:t>&lt;/html&gt;</a:t>
            </a:r>
            <a:endParaRPr lang="en-US" altLang="ko-KR" sz="11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C7B3EEE-5DF1-4E8D-BBFD-FC988C706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2082800" cy="360362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테이블</a:t>
            </a:r>
            <a:r>
              <a:rPr lang="en-US" altLang="ko-KR" dirty="0">
                <a:latin typeface="+mn-ea"/>
                <a:ea typeface="+mn-ea"/>
              </a:rPr>
              <a:t>(table) </a:t>
            </a:r>
            <a:r>
              <a:rPr lang="ko-KR" altLang="en-US" dirty="0">
                <a:latin typeface="+mn-ea"/>
                <a:ea typeface="+mn-ea"/>
              </a:rPr>
              <a:t>태그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54DAE1-A4A9-463B-8AB5-9D3CFD16CD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/>
              <a:t>03</a:t>
            </a:r>
            <a:endParaRPr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CDFBB0-AB8B-4990-84A1-C6A073A0F5A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7338" y="585788"/>
            <a:ext cx="7885112" cy="365125"/>
          </a:xfrm>
        </p:spPr>
        <p:txBody>
          <a:bodyPr/>
          <a:lstStyle/>
          <a:p>
            <a:pPr marL="0" indent="0">
              <a:buFont typeface="맑은 고딕" panose="020B0503020000020004" pitchFamily="50" charset="-127"/>
              <a:buNone/>
              <a:defRPr/>
            </a:pPr>
            <a:r>
              <a:rPr lang="en-US" altLang="ko-KR" sz="1400" dirty="0">
                <a:latin typeface="+mn-ea"/>
              </a:rPr>
              <a:t>[</a:t>
            </a:r>
            <a:r>
              <a:rPr lang="ko-KR" altLang="en-US" sz="1400" dirty="0">
                <a:latin typeface="+mn-ea"/>
              </a:rPr>
              <a:t>테이블 합치기 연습문제</a:t>
            </a:r>
            <a:r>
              <a:rPr lang="en-US" altLang="ko-KR" sz="1400" dirty="0">
                <a:latin typeface="+mn-ea"/>
              </a:rPr>
              <a:t>]</a:t>
            </a:r>
            <a:endParaRPr lang="ko-KR" altLang="en-US" sz="1400" dirty="0">
              <a:latin typeface="+mn-ea"/>
            </a:endParaRPr>
          </a:p>
        </p:txBody>
      </p:sp>
      <p:pic>
        <p:nvPicPr>
          <p:cNvPr id="36869" name="그림 5">
            <a:extLst>
              <a:ext uri="{FF2B5EF4-FFF2-40B4-BE49-F238E27FC236}">
                <a16:creationId xmlns:a16="http://schemas.microsoft.com/office/drawing/2014/main" id="{9630BFA9-4158-4FC4-AD35-051EE5CFE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915988"/>
            <a:ext cx="3962400" cy="372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그림 17">
            <a:extLst>
              <a:ext uri="{FF2B5EF4-FFF2-40B4-BE49-F238E27FC236}">
                <a16:creationId xmlns:a16="http://schemas.microsoft.com/office/drawing/2014/main" id="{A328043C-C6B7-426C-B015-A696EE05C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0" t="37445" r="8017" b="26668"/>
          <a:stretch>
            <a:fillRect/>
          </a:stretch>
        </p:blipFill>
        <p:spPr bwMode="auto">
          <a:xfrm>
            <a:off x="4216400" y="1131888"/>
            <a:ext cx="49276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7A143E-FA56-40D8-92DC-DCB10C2D3F35}"/>
              </a:ext>
            </a:extLst>
          </p:cNvPr>
          <p:cNvSpPr/>
          <p:nvPr/>
        </p:nvSpPr>
        <p:spPr>
          <a:xfrm>
            <a:off x="684213" y="2355850"/>
            <a:ext cx="3167062" cy="122396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BCF0F1-EE8C-45CC-A558-A1FE6AF8A5C4}"/>
              </a:ext>
            </a:extLst>
          </p:cNvPr>
          <p:cNvSpPr/>
          <p:nvPr/>
        </p:nvSpPr>
        <p:spPr>
          <a:xfrm>
            <a:off x="4284663" y="915988"/>
            <a:ext cx="4679950" cy="20510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아래쪽 화살표 25">
            <a:extLst>
              <a:ext uri="{FF2B5EF4-FFF2-40B4-BE49-F238E27FC236}">
                <a16:creationId xmlns:a16="http://schemas.microsoft.com/office/drawing/2014/main" id="{008057A7-BFD4-45C5-BE7B-C06FD6E7CAA6}"/>
              </a:ext>
            </a:extLst>
          </p:cNvPr>
          <p:cNvSpPr/>
          <p:nvPr/>
        </p:nvSpPr>
        <p:spPr>
          <a:xfrm rot="15024957">
            <a:off x="3762376" y="2420937"/>
            <a:ext cx="544512" cy="576263"/>
          </a:xfrm>
          <a:prstGeom prst="downArrow">
            <a:avLst/>
          </a:prstGeom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19FC37-3AB0-4E8B-9144-EC11CF7365E1}"/>
              </a:ext>
            </a:extLst>
          </p:cNvPr>
          <p:cNvSpPr txBox="1"/>
          <p:nvPr/>
        </p:nvSpPr>
        <p:spPr>
          <a:xfrm>
            <a:off x="6227763" y="927100"/>
            <a:ext cx="1081087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+mn-ea"/>
                <a:ea typeface="+mn-ea"/>
              </a:rPr>
              <a:t>모집분야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410DCB2-0653-6140-D0B9-9CD07BC4F34C}"/>
              </a:ext>
            </a:extLst>
          </p:cNvPr>
          <p:cNvCxnSpPr>
            <a:cxnSpLocks/>
          </p:cNvCxnSpPr>
          <p:nvPr/>
        </p:nvCxnSpPr>
        <p:spPr>
          <a:xfrm>
            <a:off x="4284663" y="2715766"/>
            <a:ext cx="467995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B0CA66-5FA0-5F9A-114A-1CA175720154}"/>
              </a:ext>
            </a:extLst>
          </p:cNvPr>
          <p:cNvCxnSpPr>
            <a:cxnSpLocks/>
          </p:cNvCxnSpPr>
          <p:nvPr/>
        </p:nvCxnSpPr>
        <p:spPr>
          <a:xfrm>
            <a:off x="4284663" y="2211710"/>
            <a:ext cx="3779725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C0A2A63-8C3D-51DB-358C-73B0F2C51718}"/>
              </a:ext>
            </a:extLst>
          </p:cNvPr>
          <p:cNvCxnSpPr>
            <a:cxnSpLocks/>
          </p:cNvCxnSpPr>
          <p:nvPr/>
        </p:nvCxnSpPr>
        <p:spPr>
          <a:xfrm>
            <a:off x="4284663" y="2463738"/>
            <a:ext cx="3779725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5E139A0-6F25-2498-D4B2-416ED9F42649}"/>
              </a:ext>
            </a:extLst>
          </p:cNvPr>
          <p:cNvCxnSpPr>
            <a:cxnSpLocks/>
          </p:cNvCxnSpPr>
          <p:nvPr/>
        </p:nvCxnSpPr>
        <p:spPr>
          <a:xfrm>
            <a:off x="4284663" y="1671650"/>
            <a:ext cx="2483581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1CE99F7-636E-7D2B-85FA-EC51D917BB93}"/>
              </a:ext>
            </a:extLst>
          </p:cNvPr>
          <p:cNvCxnSpPr>
            <a:cxnSpLocks/>
          </p:cNvCxnSpPr>
          <p:nvPr/>
        </p:nvCxnSpPr>
        <p:spPr>
          <a:xfrm>
            <a:off x="5040052" y="1959682"/>
            <a:ext cx="1728192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E376355-653F-BB9A-3841-9595B1CAE820}"/>
              </a:ext>
            </a:extLst>
          </p:cNvPr>
          <p:cNvCxnSpPr>
            <a:cxnSpLocks/>
          </p:cNvCxnSpPr>
          <p:nvPr/>
        </p:nvCxnSpPr>
        <p:spPr>
          <a:xfrm>
            <a:off x="5774421" y="1239038"/>
            <a:ext cx="0" cy="17280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613BDB0-86C5-FC34-9D1C-0F9E6E3D13BC}"/>
              </a:ext>
            </a:extLst>
          </p:cNvPr>
          <p:cNvCxnSpPr>
            <a:cxnSpLocks/>
          </p:cNvCxnSpPr>
          <p:nvPr/>
        </p:nvCxnSpPr>
        <p:spPr>
          <a:xfrm>
            <a:off x="6768244" y="1239038"/>
            <a:ext cx="0" cy="17280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F450548-130D-E3E5-22B7-AA5F752E1848}"/>
              </a:ext>
            </a:extLst>
          </p:cNvPr>
          <p:cNvCxnSpPr>
            <a:cxnSpLocks/>
          </p:cNvCxnSpPr>
          <p:nvPr/>
        </p:nvCxnSpPr>
        <p:spPr>
          <a:xfrm>
            <a:off x="8064388" y="1239038"/>
            <a:ext cx="0" cy="172800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A08EEFD-AECE-6E03-A872-C68CEF9E3435}"/>
              </a:ext>
            </a:extLst>
          </p:cNvPr>
          <p:cNvCxnSpPr>
            <a:cxnSpLocks/>
          </p:cNvCxnSpPr>
          <p:nvPr/>
        </p:nvCxnSpPr>
        <p:spPr>
          <a:xfrm>
            <a:off x="5046290" y="1671650"/>
            <a:ext cx="0" cy="5400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2EA27F8-4A54-E49B-D96A-0BCF79DA4D99}"/>
              </a:ext>
            </a:extLst>
          </p:cNvPr>
          <p:cNvCxnSpPr>
            <a:cxnSpLocks/>
          </p:cNvCxnSpPr>
          <p:nvPr/>
        </p:nvCxnSpPr>
        <p:spPr>
          <a:xfrm>
            <a:off x="4284663" y="1446100"/>
            <a:ext cx="467995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64D4E21-7CF2-2F21-2525-C809F59C9CAF}"/>
              </a:ext>
            </a:extLst>
          </p:cNvPr>
          <p:cNvCxnSpPr>
            <a:cxnSpLocks/>
          </p:cNvCxnSpPr>
          <p:nvPr/>
        </p:nvCxnSpPr>
        <p:spPr>
          <a:xfrm>
            <a:off x="4284663" y="1225439"/>
            <a:ext cx="467995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텍스트 개체 틀 3">
            <a:extLst>
              <a:ext uri="{FF2B5EF4-FFF2-40B4-BE49-F238E27FC236}">
                <a16:creationId xmlns:a16="http://schemas.microsoft.com/office/drawing/2014/main" id="{48CA4545-61F4-4665-BB53-B92AB3A3DA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3600450" y="436563"/>
            <a:ext cx="5327650" cy="283527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개요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기본 태그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테이블</a:t>
            </a:r>
            <a:r>
              <a:rPr lang="en-US" altLang="ko-KR" sz="1800" dirty="0">
                <a:latin typeface="+mn-ea"/>
                <a:ea typeface="+mn-ea"/>
              </a:rPr>
              <a:t>(Table)</a:t>
            </a:r>
            <a:r>
              <a:rPr lang="ko-KR" altLang="en-US" sz="1800" dirty="0">
                <a:latin typeface="+mn-ea"/>
                <a:ea typeface="+mn-ea"/>
              </a:rPr>
              <a:t> 태그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b="1" dirty="0">
                <a:latin typeface="+mn-ea"/>
                <a:ea typeface="+mn-ea"/>
              </a:rPr>
              <a:t>공간분할태그</a:t>
            </a:r>
            <a:endParaRPr lang="en-US" altLang="ko-KR" sz="18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폼</a:t>
            </a:r>
            <a:r>
              <a:rPr lang="en-US" altLang="ko-KR" sz="1800" dirty="0">
                <a:latin typeface="+mn-ea"/>
                <a:ea typeface="+mn-ea"/>
              </a:rPr>
              <a:t>(form) </a:t>
            </a:r>
            <a:r>
              <a:rPr lang="ko-KR" altLang="en-US" sz="1800" dirty="0">
                <a:latin typeface="+mn-ea"/>
                <a:ea typeface="+mn-ea"/>
              </a:rPr>
              <a:t>태그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38915" name="TextBox 1">
            <a:extLst>
              <a:ext uri="{FF2B5EF4-FFF2-40B4-BE49-F238E27FC236}">
                <a16:creationId xmlns:a16="http://schemas.microsoft.com/office/drawing/2014/main" id="{20E1F81D-45CC-47F7-99FE-02A5ACE2F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412750"/>
            <a:ext cx="32766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chapter04</a:t>
            </a:r>
          </a:p>
          <a:p>
            <a:pPr algn="ctr" eaLnBrk="1" latinLnBrk="1" hangingPunct="1"/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html </a:t>
            </a:r>
            <a:r>
              <a:rPr lang="ko-KR" altLang="en-US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기초</a:t>
            </a:r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D331198-6C76-42A6-8547-2F8D6BC82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1577975" cy="360362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</a:rPr>
              <a:t>공간분할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태그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363D0D-C902-40D0-8B9A-2AC550B628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/>
              <a:t>05</a:t>
            </a:r>
            <a:endParaRPr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CCD1F7-C885-4FE4-99EA-6BB1FCF11D07}"/>
              </a:ext>
            </a:extLst>
          </p:cNvPr>
          <p:cNvSpPr/>
          <p:nvPr/>
        </p:nvSpPr>
        <p:spPr>
          <a:xfrm>
            <a:off x="576263" y="2716213"/>
            <a:ext cx="3492500" cy="860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dirty="0">
                <a:latin typeface="+mn-ea"/>
                <a:ea typeface="+mn-ea"/>
              </a:rPr>
              <a:t>&lt;div&gt;</a:t>
            </a:r>
            <a:r>
              <a:rPr lang="ko-KR" altLang="en-US" sz="1600" dirty="0">
                <a:latin typeface="+mn-ea"/>
                <a:ea typeface="+mn-ea"/>
              </a:rPr>
              <a:t>개</a:t>
            </a:r>
            <a:r>
              <a:rPr lang="en-US" altLang="ko-KR" sz="1600" dirty="0">
                <a:latin typeface="+mn-ea"/>
                <a:ea typeface="+mn-ea"/>
              </a:rPr>
              <a:t>&lt;/div&gt;</a:t>
            </a:r>
          </a:p>
          <a:p>
            <a:pPr eaLnBrk="1" latinLnBrk="1" hangingPunct="1">
              <a:defRPr/>
            </a:pPr>
            <a:r>
              <a:rPr lang="en-US" altLang="ko-KR" sz="1600" dirty="0">
                <a:latin typeface="+mn-ea"/>
                <a:ea typeface="+mn-ea"/>
              </a:rPr>
              <a:t>&lt;div&gt;</a:t>
            </a:r>
            <a:r>
              <a:rPr lang="ko-KR" altLang="en-US" sz="1600" dirty="0">
                <a:latin typeface="+mn-ea"/>
                <a:ea typeface="+mn-ea"/>
              </a:rPr>
              <a:t>고양이</a:t>
            </a:r>
            <a:r>
              <a:rPr lang="en-US" altLang="ko-KR" sz="1600" dirty="0">
                <a:latin typeface="+mn-ea"/>
                <a:ea typeface="+mn-ea"/>
              </a:rPr>
              <a:t>&lt;/div&gt;</a:t>
            </a:r>
          </a:p>
          <a:p>
            <a:pPr eaLnBrk="1" latinLnBrk="1" hangingPunct="1">
              <a:defRPr/>
            </a:pPr>
            <a:r>
              <a:rPr lang="en-US" altLang="ko-KR" sz="1600" dirty="0">
                <a:latin typeface="+mn-ea"/>
                <a:ea typeface="+mn-ea"/>
              </a:rPr>
              <a:t>&lt;div&gt;</a:t>
            </a:r>
            <a:r>
              <a:rPr lang="ko-KR" altLang="en-US" sz="1600" dirty="0">
                <a:latin typeface="+mn-ea"/>
                <a:ea typeface="+mn-ea"/>
              </a:rPr>
              <a:t>새</a:t>
            </a:r>
            <a:r>
              <a:rPr lang="en-US" altLang="ko-KR" sz="1600" dirty="0">
                <a:latin typeface="+mn-ea"/>
                <a:ea typeface="+mn-ea"/>
              </a:rPr>
              <a:t>&lt;/div&gt;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42E1A8D-441F-4B32-80A6-23231C3336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7338" y="585788"/>
            <a:ext cx="3348037" cy="473075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+mn-ea"/>
              </a:rPr>
              <a:t>&lt;div&gt; </a:t>
            </a:r>
            <a:r>
              <a:rPr lang="ko-KR" altLang="en-US" dirty="0">
                <a:latin typeface="+mn-ea"/>
              </a:rPr>
              <a:t>태그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93FC92-A36D-4DE1-9A03-B88ADE3EACB2}"/>
              </a:ext>
            </a:extLst>
          </p:cNvPr>
          <p:cNvSpPr/>
          <p:nvPr/>
        </p:nvSpPr>
        <p:spPr>
          <a:xfrm>
            <a:off x="4856163" y="2716213"/>
            <a:ext cx="3495675" cy="8620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600" dirty="0">
                <a:latin typeface="+mn-ea"/>
                <a:ea typeface="+mn-ea"/>
              </a:rPr>
              <a:t>&lt;span&gt;</a:t>
            </a:r>
            <a:r>
              <a:rPr lang="ko-KR" altLang="en-US" sz="1600" dirty="0">
                <a:latin typeface="+mn-ea"/>
                <a:ea typeface="+mn-ea"/>
              </a:rPr>
              <a:t>개</a:t>
            </a:r>
            <a:r>
              <a:rPr lang="en-US" altLang="ko-KR" sz="1600" dirty="0">
                <a:latin typeface="+mn-ea"/>
                <a:ea typeface="+mn-ea"/>
              </a:rPr>
              <a:t>&lt;/span&gt;</a:t>
            </a:r>
          </a:p>
          <a:p>
            <a:pPr eaLnBrk="1" latinLnBrk="1" hangingPunct="1">
              <a:defRPr/>
            </a:pPr>
            <a:r>
              <a:rPr lang="en-US" altLang="ko-KR" sz="1600" dirty="0">
                <a:latin typeface="+mn-ea"/>
                <a:ea typeface="+mn-ea"/>
              </a:rPr>
              <a:t>&lt;span&gt;</a:t>
            </a:r>
            <a:r>
              <a:rPr lang="ko-KR" altLang="en-US" sz="1600" dirty="0">
                <a:latin typeface="+mn-ea"/>
                <a:ea typeface="+mn-ea"/>
              </a:rPr>
              <a:t>고양이</a:t>
            </a:r>
            <a:r>
              <a:rPr lang="en-US" altLang="ko-KR" sz="1600" dirty="0">
                <a:latin typeface="+mn-ea"/>
                <a:ea typeface="+mn-ea"/>
              </a:rPr>
              <a:t>&lt;/span&gt;</a:t>
            </a:r>
          </a:p>
          <a:p>
            <a:pPr eaLnBrk="1" latinLnBrk="1" hangingPunct="1">
              <a:defRPr/>
            </a:pPr>
            <a:r>
              <a:rPr lang="en-US" altLang="ko-KR" sz="1600" dirty="0">
                <a:latin typeface="+mn-ea"/>
                <a:ea typeface="+mn-ea"/>
              </a:rPr>
              <a:t>&lt;span&gt;</a:t>
            </a:r>
            <a:r>
              <a:rPr lang="ko-KR" altLang="en-US" sz="1600" dirty="0">
                <a:latin typeface="+mn-ea"/>
                <a:ea typeface="+mn-ea"/>
              </a:rPr>
              <a:t>새</a:t>
            </a:r>
            <a:r>
              <a:rPr lang="en-US" altLang="ko-KR" sz="1600" dirty="0">
                <a:latin typeface="+mn-ea"/>
                <a:ea typeface="+mn-ea"/>
              </a:rPr>
              <a:t>&lt;/span&gt;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ED204E61-D72C-4D20-BE5C-2DE0CF7BF229}"/>
              </a:ext>
            </a:extLst>
          </p:cNvPr>
          <p:cNvSpPr txBox="1">
            <a:spLocks/>
          </p:cNvSpPr>
          <p:nvPr/>
        </p:nvSpPr>
        <p:spPr>
          <a:xfrm>
            <a:off x="4575175" y="587375"/>
            <a:ext cx="4140200" cy="474663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ko-KR" dirty="0">
                <a:latin typeface="+mn-ea"/>
              </a:rPr>
              <a:t>&lt;span&gt; </a:t>
            </a:r>
            <a:r>
              <a:rPr kumimoji="0" lang="ko-KR" altLang="en-US" dirty="0">
                <a:latin typeface="+mn-ea"/>
              </a:rPr>
              <a:t>태그</a:t>
            </a:r>
            <a:endParaRPr kumimoji="0" lang="en-US" altLang="ko-KR" dirty="0">
              <a:latin typeface="+mn-ea"/>
            </a:endParaRPr>
          </a:p>
        </p:txBody>
      </p:sp>
      <p:pic>
        <p:nvPicPr>
          <p:cNvPr id="39944" name="그림 1">
            <a:extLst>
              <a:ext uri="{FF2B5EF4-FFF2-40B4-BE49-F238E27FC236}">
                <a16:creationId xmlns:a16="http://schemas.microsoft.com/office/drawing/2014/main" id="{E936AA69-8DB3-43B9-B513-84965CB34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616325"/>
            <a:ext cx="36195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5" name="그림 2">
            <a:extLst>
              <a:ext uri="{FF2B5EF4-FFF2-40B4-BE49-F238E27FC236}">
                <a16:creationId xmlns:a16="http://schemas.microsoft.com/office/drawing/2014/main" id="{58C4BDE1-23DE-4F2F-8294-46EF8C3DF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650" y="3616325"/>
            <a:ext cx="1817688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7CC7BAE-B562-4405-8443-ADAD96D4ACEC}"/>
              </a:ext>
            </a:extLst>
          </p:cNvPr>
          <p:cNvGraphicFramePr>
            <a:graphicFrameLocks noGrp="1"/>
          </p:cNvGraphicFramePr>
          <p:nvPr/>
        </p:nvGraphicFramePr>
        <p:xfrm>
          <a:off x="395288" y="950913"/>
          <a:ext cx="8569325" cy="17383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66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3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38312"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block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형식으로 공간을 분할합니다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err="1">
                          <a:latin typeface="+mn-ea"/>
                          <a:ea typeface="+mn-ea"/>
                        </a:rPr>
                        <a:t>한줄을</a:t>
                      </a:r>
                      <a:r>
                        <a:rPr lang="ko-KR" altLang="en-US" sz="1200" baseline="0" dirty="0">
                          <a:latin typeface="+mn-ea"/>
                          <a:ea typeface="+mn-ea"/>
                        </a:rPr>
                        <a:t> 차지하며 </a:t>
                      </a:r>
                      <a:r>
                        <a:rPr lang="ko-KR" altLang="en-US" sz="1200" b="1" baseline="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줄바꿈이</a:t>
                      </a:r>
                      <a:r>
                        <a:rPr lang="ko-KR" altLang="en-US" sz="1200" b="1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일어</a:t>
                      </a:r>
                      <a:r>
                        <a:rPr lang="ko-KR" altLang="en-US" sz="1200" baseline="0" dirty="0">
                          <a:latin typeface="+mn-ea"/>
                          <a:ea typeface="+mn-ea"/>
                        </a:rPr>
                        <a:t>납니다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>
                          <a:latin typeface="+mn-ea"/>
                          <a:ea typeface="+mn-ea"/>
                        </a:rPr>
                        <a:t>가로 세로 크기를 지정할 수 있습니다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aseline="0" dirty="0">
                          <a:latin typeface="+mn-ea"/>
                          <a:ea typeface="+mn-ea"/>
                        </a:rPr>
                        <a:t>방향의 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padding </a:t>
                      </a:r>
                      <a:r>
                        <a:rPr lang="ko-KR" altLang="en-US" sz="1200" baseline="0" dirty="0">
                          <a:latin typeface="+mn-ea"/>
                          <a:ea typeface="+mn-ea"/>
                        </a:rPr>
                        <a:t>값을 줄 수 있습니다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aseline="0" dirty="0">
                          <a:latin typeface="+mn-ea"/>
                          <a:ea typeface="+mn-ea"/>
                        </a:rPr>
                        <a:t>방향의 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margin </a:t>
                      </a:r>
                      <a:r>
                        <a:rPr lang="ko-KR" altLang="en-US" sz="1200" baseline="0" dirty="0">
                          <a:latin typeface="+mn-ea"/>
                          <a:ea typeface="+mn-ea"/>
                        </a:rPr>
                        <a:t>값을 줄 수 있습니다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1454" marR="91454" marT="45719" marB="45719"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inline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aseline="0" dirty="0">
                          <a:latin typeface="+mn-ea"/>
                          <a:ea typeface="+mn-ea"/>
                        </a:rPr>
                        <a:t>형식으로 공간을 분할합니다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err="1">
                          <a:latin typeface="+mn-ea"/>
                          <a:ea typeface="+mn-ea"/>
                        </a:rPr>
                        <a:t>컨텐츠</a:t>
                      </a:r>
                      <a:r>
                        <a:rPr lang="ko-KR" altLang="en-US" sz="1200" baseline="0" dirty="0">
                          <a:latin typeface="+mn-ea"/>
                          <a:ea typeface="+mn-ea"/>
                        </a:rPr>
                        <a:t> 크기만큼 차지하며 </a:t>
                      </a:r>
                      <a:r>
                        <a:rPr lang="ko-KR" altLang="en-US" sz="1200" b="1" baseline="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줄바꿈이</a:t>
                      </a:r>
                      <a:r>
                        <a:rPr lang="ko-KR" altLang="en-US" sz="1200" b="1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일어나지 않습</a:t>
                      </a:r>
                      <a:r>
                        <a:rPr lang="ko-KR" altLang="en-US" sz="1200" baseline="0" dirty="0">
                          <a:latin typeface="+mn-ea"/>
                          <a:ea typeface="+mn-ea"/>
                        </a:rPr>
                        <a:t>니다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가로 세로 크기를 지정할 수 없습니다</a:t>
                      </a:r>
                      <a:r>
                        <a:rPr lang="en-US" altLang="ko-KR" sz="1200" b="1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200" baseline="0" dirty="0">
                          <a:latin typeface="+mn-ea"/>
                          <a:ea typeface="+mn-ea"/>
                        </a:rPr>
                        <a:t>방향의 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padding </a:t>
                      </a:r>
                      <a:r>
                        <a:rPr lang="ko-KR" altLang="en-US" sz="1200" baseline="0" dirty="0">
                          <a:latin typeface="+mn-ea"/>
                          <a:ea typeface="+mn-ea"/>
                        </a:rPr>
                        <a:t>값을 줄 수 있습니다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>
                          <a:latin typeface="+mn-ea"/>
                          <a:ea typeface="+mn-ea"/>
                        </a:rPr>
                        <a:t>좌우 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margin </a:t>
                      </a:r>
                      <a:r>
                        <a:rPr lang="ko-KR" altLang="en-US" sz="1200" baseline="0" dirty="0">
                          <a:latin typeface="+mn-ea"/>
                          <a:ea typeface="+mn-ea"/>
                        </a:rPr>
                        <a:t>값을 줄 수 있습니다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상하 </a:t>
                      </a:r>
                      <a:r>
                        <a:rPr lang="en-US" altLang="ko-KR" sz="1200" b="1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margin </a:t>
                      </a:r>
                      <a:r>
                        <a:rPr lang="ko-KR" altLang="en-US" sz="1200" b="1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값을 줄 수 없습니다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91454" marR="91454" marT="45719" marB="457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텍스트 개체 틀 3">
            <a:extLst>
              <a:ext uri="{FF2B5EF4-FFF2-40B4-BE49-F238E27FC236}">
                <a16:creationId xmlns:a16="http://schemas.microsoft.com/office/drawing/2014/main" id="{E94F29BE-3E30-46E8-920D-84B8EB9D2D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3600450" y="436563"/>
            <a:ext cx="5327650" cy="283527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개요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기본 태그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테이블</a:t>
            </a:r>
            <a:r>
              <a:rPr lang="en-US" altLang="ko-KR" sz="1800" dirty="0">
                <a:latin typeface="+mn-ea"/>
                <a:ea typeface="+mn-ea"/>
              </a:rPr>
              <a:t>(Table)</a:t>
            </a:r>
            <a:r>
              <a:rPr lang="ko-KR" altLang="en-US" sz="1800" dirty="0">
                <a:latin typeface="+mn-ea"/>
                <a:ea typeface="+mn-ea"/>
              </a:rPr>
              <a:t> 태그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공간분할태그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b="1" dirty="0">
                <a:latin typeface="+mn-ea"/>
                <a:ea typeface="+mn-ea"/>
              </a:rPr>
              <a:t>폼</a:t>
            </a:r>
            <a:r>
              <a:rPr lang="en-US" altLang="ko-KR" sz="1800" b="1" dirty="0">
                <a:latin typeface="+mn-ea"/>
                <a:ea typeface="+mn-ea"/>
              </a:rPr>
              <a:t>(form) </a:t>
            </a:r>
            <a:r>
              <a:rPr lang="ko-KR" altLang="en-US" sz="1800" b="1" dirty="0">
                <a:latin typeface="+mn-ea"/>
                <a:ea typeface="+mn-ea"/>
              </a:rPr>
              <a:t>태그</a:t>
            </a:r>
            <a:endParaRPr lang="en-US" altLang="ko-KR" sz="1800" b="1" dirty="0">
              <a:latin typeface="+mn-ea"/>
              <a:ea typeface="+mn-ea"/>
            </a:endParaRPr>
          </a:p>
        </p:txBody>
      </p:sp>
      <p:sp>
        <p:nvSpPr>
          <p:cNvPr id="40963" name="TextBox 1">
            <a:extLst>
              <a:ext uri="{FF2B5EF4-FFF2-40B4-BE49-F238E27FC236}">
                <a16:creationId xmlns:a16="http://schemas.microsoft.com/office/drawing/2014/main" id="{808836A7-C09B-4242-B2B8-4810DDE2A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412750"/>
            <a:ext cx="32766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chapter04</a:t>
            </a:r>
          </a:p>
          <a:p>
            <a:pPr algn="ctr" eaLnBrk="1" latinLnBrk="1" hangingPunct="1"/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html </a:t>
            </a:r>
            <a:r>
              <a:rPr lang="ko-KR" altLang="en-US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기초</a:t>
            </a:r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2C29305-80BE-44BF-BFF8-CE0CE0BF9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1614487" cy="360362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폼</a:t>
            </a:r>
            <a:r>
              <a:rPr lang="en-US" altLang="ko-KR" dirty="0">
                <a:latin typeface="+mn-ea"/>
                <a:ea typeface="+mn-ea"/>
              </a:rPr>
              <a:t>(form) </a:t>
            </a:r>
            <a:r>
              <a:rPr lang="ko-KR" altLang="en-US" dirty="0">
                <a:latin typeface="+mn-ea"/>
                <a:ea typeface="+mn-ea"/>
              </a:rPr>
              <a:t>태그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2CCF9C-8577-49E3-B648-F9DDBDE8B0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/>
              <a:t>04</a:t>
            </a:r>
            <a:endParaRPr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0BAB7B1-CD17-432F-82DC-AE101B848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7338" y="585788"/>
            <a:ext cx="8640762" cy="881062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+mn-ea"/>
              </a:rPr>
              <a:t>&lt;form&gt;</a:t>
            </a:r>
          </a:p>
          <a:p>
            <a:pPr lvl="1">
              <a:defRPr/>
            </a:pPr>
            <a:r>
              <a:rPr lang="ko-KR" altLang="en-US" dirty="0">
                <a:latin typeface="+mn-ea"/>
              </a:rPr>
              <a:t>서버로 데이터 전송이 사용되는 태그</a:t>
            </a:r>
            <a:endParaRPr lang="en-US" altLang="ko-KR" dirty="0">
              <a:latin typeface="+mn-ea"/>
            </a:endParaRPr>
          </a:p>
          <a:p>
            <a:pPr marL="230187" lvl="1" indent="0">
              <a:buFont typeface="Arial" panose="020B0604020202020204" pitchFamily="34" charset="0"/>
              <a:buNone/>
              <a:defRPr/>
            </a:pPr>
            <a:endParaRPr lang="en-US" altLang="ko-KR" dirty="0"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28DD98C-150D-48E2-8594-E09EAC2DE3DF}"/>
              </a:ext>
            </a:extLst>
          </p:cNvPr>
          <p:cNvGrpSpPr/>
          <p:nvPr/>
        </p:nvGrpSpPr>
        <p:grpSpPr>
          <a:xfrm>
            <a:off x="683568" y="1743658"/>
            <a:ext cx="7920880" cy="1708160"/>
            <a:chOff x="539552" y="1347614"/>
            <a:chExt cx="8509411" cy="1708160"/>
          </a:xfrm>
          <a:solidFill>
            <a:schemeClr val="bg1">
              <a:lumMod val="95000"/>
            </a:schemeClr>
          </a:solidFill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473F981-CA80-42A7-BABC-6B9F4CC374B9}"/>
                </a:ext>
              </a:extLst>
            </p:cNvPr>
            <p:cNvSpPr/>
            <p:nvPr/>
          </p:nvSpPr>
          <p:spPr>
            <a:xfrm>
              <a:off x="539552" y="1347614"/>
              <a:ext cx="4140460" cy="170816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>
              <a:spAutoFit/>
            </a:bodyPr>
            <a:lstStyle/>
            <a:p>
              <a:pPr eaLnBrk="1" latinLnBrk="1" hangingPunct="1">
                <a:lnSpc>
                  <a:spcPct val="150000"/>
                </a:lnSpc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//get</a:t>
              </a:r>
              <a:r>
                <a:rPr lang="ko-KR" altLang="en-US" sz="1400" dirty="0">
                  <a:latin typeface="+mn-ea"/>
                  <a:ea typeface="+mn-ea"/>
                </a:rPr>
                <a:t>방식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eaLnBrk="1" latinLnBrk="1" hangingPunct="1">
                <a:lnSpc>
                  <a:spcPct val="150000"/>
                </a:lnSpc>
                <a:defRPr/>
              </a:pPr>
              <a:r>
                <a:rPr lang="en-US" altLang="ko-KR" sz="1400" b="1" dirty="0">
                  <a:latin typeface="+mn-ea"/>
                  <a:ea typeface="+mn-ea"/>
                </a:rPr>
                <a:t>&lt;form </a:t>
              </a:r>
              <a:r>
                <a:rPr lang="en-US" altLang="ko-KR" sz="1400" b="1" dirty="0">
                  <a:latin typeface="+mn-ea"/>
                </a:rPr>
                <a:t>action=“</a:t>
              </a:r>
              <a:r>
                <a:rPr lang="en-US" altLang="ko-KR" sz="1400" b="1" dirty="0" err="1">
                  <a:latin typeface="+mn-ea"/>
                </a:rPr>
                <a:t>search.jsp</a:t>
              </a:r>
              <a:r>
                <a:rPr lang="en-US" altLang="ko-KR" sz="1400" b="1" dirty="0">
                  <a:latin typeface="+mn-ea"/>
                </a:rPr>
                <a:t>“ </a:t>
              </a:r>
              <a:r>
                <a:rPr lang="en-US" altLang="ko-KR" sz="1400" b="1" dirty="0">
                  <a:latin typeface="+mn-ea"/>
                  <a:ea typeface="+mn-ea"/>
                </a:rPr>
                <a:t>method="get"&gt;</a:t>
              </a:r>
            </a:p>
            <a:p>
              <a:pPr eaLnBrk="1" latinLnBrk="1" hangingPunct="1">
                <a:lnSpc>
                  <a:spcPct val="150000"/>
                </a:lnSpc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  &lt;input type="text" name="keyword"&gt;</a:t>
              </a:r>
            </a:p>
            <a:p>
              <a:pPr eaLnBrk="1" latinLnBrk="1" hangingPunct="1">
                <a:lnSpc>
                  <a:spcPct val="150000"/>
                </a:lnSpc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  &lt;input type="submit" value="</a:t>
              </a:r>
              <a:r>
                <a:rPr lang="ko-KR" altLang="en-US" sz="1400" dirty="0">
                  <a:latin typeface="+mn-ea"/>
                  <a:ea typeface="+mn-ea"/>
                </a:rPr>
                <a:t>검색</a:t>
              </a:r>
              <a:r>
                <a:rPr lang="en-US" altLang="ko-KR" sz="1400" dirty="0">
                  <a:latin typeface="+mn-ea"/>
                  <a:ea typeface="+mn-ea"/>
                </a:rPr>
                <a:t>"&gt;</a:t>
              </a:r>
            </a:p>
            <a:p>
              <a:pPr eaLnBrk="1" latinLnBrk="1" hangingPunct="1">
                <a:lnSpc>
                  <a:spcPct val="150000"/>
                </a:lnSpc>
                <a:defRPr/>
              </a:pPr>
              <a:r>
                <a:rPr lang="en-US" altLang="ko-KR" sz="1400" b="1" dirty="0">
                  <a:latin typeface="+mn-ea"/>
                  <a:ea typeface="+mn-ea"/>
                </a:rPr>
                <a:t>&lt;/form&gt;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3484C60-88BA-407D-975D-AC8B8FE1BAD6}"/>
                </a:ext>
              </a:extLst>
            </p:cNvPr>
            <p:cNvSpPr/>
            <p:nvPr/>
          </p:nvSpPr>
          <p:spPr>
            <a:xfrm>
              <a:off x="4676428" y="1347614"/>
              <a:ext cx="4372535" cy="1666546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1" latinLnBrk="1" hangingPunct="1">
                <a:lnSpc>
                  <a:spcPct val="150000"/>
                </a:lnSpc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//post</a:t>
              </a:r>
              <a:r>
                <a:rPr lang="ko-KR" altLang="en-US" sz="1400" dirty="0">
                  <a:latin typeface="+mn-ea"/>
                  <a:ea typeface="+mn-ea"/>
                </a:rPr>
                <a:t>방식</a:t>
              </a:r>
              <a:endParaRPr lang="en-US" altLang="ko-KR" sz="1400" dirty="0">
                <a:latin typeface="+mn-ea"/>
                <a:ea typeface="+mn-ea"/>
              </a:endParaRPr>
            </a:p>
            <a:p>
              <a:pPr eaLnBrk="1" latinLnBrk="1" hangingPunct="1">
                <a:lnSpc>
                  <a:spcPct val="150000"/>
                </a:lnSpc>
                <a:defRPr/>
              </a:pPr>
              <a:r>
                <a:rPr lang="en-US" altLang="ko-KR" sz="1400" b="1" dirty="0">
                  <a:latin typeface="+mn-ea"/>
                  <a:ea typeface="+mn-ea"/>
                </a:rPr>
                <a:t>&lt;form action=“</a:t>
              </a:r>
              <a:r>
                <a:rPr lang="en-US" altLang="ko-KR" sz="1400" b="1" dirty="0" err="1">
                  <a:latin typeface="+mn-ea"/>
                  <a:ea typeface="+mn-ea"/>
                </a:rPr>
                <a:t>search.jsp</a:t>
              </a:r>
              <a:r>
                <a:rPr lang="en-US" altLang="ko-KR" sz="1400" b="1" dirty="0">
                  <a:latin typeface="+mn-ea"/>
                  <a:ea typeface="+mn-ea"/>
                </a:rPr>
                <a:t>“ </a:t>
              </a:r>
              <a:r>
                <a:rPr lang="en-US" altLang="ko-KR" sz="1400" b="1" dirty="0">
                  <a:latin typeface="+mn-ea"/>
                </a:rPr>
                <a:t>method=“post”</a:t>
              </a:r>
              <a:r>
                <a:rPr lang="en-US" altLang="ko-KR" sz="1400" b="1" dirty="0">
                  <a:latin typeface="+mn-ea"/>
                  <a:ea typeface="+mn-ea"/>
                </a:rPr>
                <a:t>&gt;</a:t>
              </a:r>
            </a:p>
            <a:p>
              <a:pPr eaLnBrk="1" latinLnBrk="1" hangingPunct="1">
                <a:lnSpc>
                  <a:spcPct val="150000"/>
                </a:lnSpc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  &lt;input type="text" name="</a:t>
              </a:r>
              <a:r>
                <a:rPr lang="en-US" altLang="ko-KR" sz="1400" dirty="0" err="1">
                  <a:latin typeface="+mn-ea"/>
                  <a:ea typeface="+mn-ea"/>
                </a:rPr>
                <a:t>keword</a:t>
              </a:r>
              <a:r>
                <a:rPr lang="en-US" altLang="ko-KR" sz="1400" dirty="0">
                  <a:latin typeface="+mn-ea"/>
                  <a:ea typeface="+mn-ea"/>
                </a:rPr>
                <a:t>"&gt;</a:t>
              </a:r>
            </a:p>
            <a:p>
              <a:pPr eaLnBrk="1" latinLnBrk="1" hangingPunct="1">
                <a:lnSpc>
                  <a:spcPct val="150000"/>
                </a:lnSpc>
                <a:defRPr/>
              </a:pPr>
              <a:r>
                <a:rPr lang="en-US" altLang="ko-KR" sz="1400" dirty="0">
                  <a:latin typeface="+mn-ea"/>
                  <a:ea typeface="+mn-ea"/>
                </a:rPr>
                <a:t>    &lt;input type="submit" value="</a:t>
              </a:r>
              <a:r>
                <a:rPr lang="ko-KR" altLang="en-US" sz="1400" dirty="0">
                  <a:latin typeface="+mn-ea"/>
                  <a:ea typeface="+mn-ea"/>
                </a:rPr>
                <a:t>검색</a:t>
              </a:r>
              <a:r>
                <a:rPr lang="en-US" altLang="ko-KR" sz="1400" dirty="0">
                  <a:latin typeface="+mn-ea"/>
                  <a:ea typeface="+mn-ea"/>
                </a:rPr>
                <a:t>"&gt;</a:t>
              </a:r>
            </a:p>
            <a:p>
              <a:pPr eaLnBrk="1" latinLnBrk="1" hangingPunct="1">
                <a:lnSpc>
                  <a:spcPct val="150000"/>
                </a:lnSpc>
                <a:defRPr/>
              </a:pPr>
              <a:r>
                <a:rPr lang="en-US" altLang="ko-KR" sz="1400" b="1" dirty="0">
                  <a:latin typeface="+mn-ea"/>
                  <a:ea typeface="+mn-ea"/>
                </a:rPr>
                <a:t>&lt;/form&gt;</a:t>
              </a:r>
              <a:endParaRPr lang="ko-KR" altLang="en-US" sz="1400" b="1" dirty="0">
                <a:latin typeface="+mn-ea"/>
                <a:ea typeface="+mn-ea"/>
              </a:endParaRP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62EA266-5F3B-406D-834C-7E7FFF44F89F}"/>
              </a:ext>
            </a:extLst>
          </p:cNvPr>
          <p:cNvGraphicFramePr>
            <a:graphicFrameLocks noGrp="1"/>
          </p:cNvGraphicFramePr>
          <p:nvPr/>
        </p:nvGraphicFramePr>
        <p:xfrm>
          <a:off x="4248150" y="700088"/>
          <a:ext cx="4624388" cy="822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4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10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속성이름</a:t>
                      </a:r>
                    </a:p>
                  </a:txBody>
                  <a:tcPr marL="91434" marR="91434" marT="45615" marB="4561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91434" marR="91434" marT="45615" marB="456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method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91434" marR="91434" marT="45615" marB="4561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입력데이터의 </a:t>
                      </a: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전달받식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get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,  post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91434" marR="91434" marT="45615" marB="456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action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91434" marR="91434" marT="45615" marB="4561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입력데이터의 전달위치</a:t>
                      </a:r>
                    </a:p>
                  </a:txBody>
                  <a:tcPr marL="91434" marR="91434" marT="45615" marB="4561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19C9936-898A-484B-8D89-42D736C6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1577975" cy="360362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</a:rPr>
              <a:t>폼</a:t>
            </a:r>
            <a:r>
              <a:rPr lang="en-US" altLang="ko-KR" dirty="0">
                <a:latin typeface="+mn-ea"/>
              </a:rPr>
              <a:t>(form) </a:t>
            </a:r>
            <a:r>
              <a:rPr lang="ko-KR" altLang="en-US" dirty="0">
                <a:latin typeface="+mn-ea"/>
              </a:rPr>
              <a:t>태그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FB2BE7-5193-4C71-ACC6-09D013F0A2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/>
              <a:t>04</a:t>
            </a:r>
            <a:endParaRPr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3F0E62-EEB2-4F4B-A878-194E6302CCB5}"/>
              </a:ext>
            </a:extLst>
          </p:cNvPr>
          <p:cNvSpPr/>
          <p:nvPr/>
        </p:nvSpPr>
        <p:spPr>
          <a:xfrm>
            <a:off x="431800" y="950913"/>
            <a:ext cx="8496300" cy="18018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dirty="0">
                <a:latin typeface="+mn-ea"/>
                <a:ea typeface="+mn-ea"/>
              </a:rPr>
              <a:t>//get</a:t>
            </a:r>
            <a:r>
              <a:rPr lang="ko-KR" altLang="en-US" sz="1400" dirty="0">
                <a:latin typeface="+mn-ea"/>
                <a:ea typeface="+mn-ea"/>
              </a:rPr>
              <a:t>방식</a:t>
            </a:r>
            <a:endParaRPr lang="en-US" altLang="ko-KR" sz="1400" dirty="0">
              <a:latin typeface="+mn-ea"/>
              <a:ea typeface="+mn-ea"/>
            </a:endParaRPr>
          </a:p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>
                <a:latin typeface="+mn-ea"/>
                <a:ea typeface="+mn-ea"/>
              </a:rPr>
              <a:t>&lt;form action=“</a:t>
            </a:r>
            <a:r>
              <a:rPr lang="en-US" altLang="ko-KR" sz="1400" b="1" dirty="0" err="1">
                <a:latin typeface="+mn-ea"/>
                <a:ea typeface="+mn-ea"/>
              </a:rPr>
              <a:t>search.jsp</a:t>
            </a:r>
            <a:r>
              <a:rPr lang="en-US" altLang="ko-KR" sz="1400" b="1" dirty="0">
                <a:latin typeface="+mn-ea"/>
                <a:ea typeface="+mn-ea"/>
              </a:rPr>
              <a:t>“ method="get"&gt;</a:t>
            </a:r>
          </a:p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dirty="0">
                <a:latin typeface="+mn-ea"/>
                <a:ea typeface="+mn-ea"/>
              </a:rPr>
              <a:t>    &lt;</a:t>
            </a:r>
            <a:r>
              <a:rPr lang="en-US" altLang="ko-KR" sz="1400" dirty="0" err="1">
                <a:latin typeface="+mn-ea"/>
                <a:ea typeface="+mn-ea"/>
              </a:rPr>
              <a:t>lable</a:t>
            </a:r>
            <a:r>
              <a:rPr lang="en-US" altLang="ko-KR" sz="1400" dirty="0">
                <a:latin typeface="+mn-ea"/>
                <a:ea typeface="+mn-ea"/>
              </a:rPr>
              <a:t> for=“</a:t>
            </a:r>
            <a:r>
              <a:rPr lang="en-US" altLang="ko-KR" sz="1400" b="1" dirty="0" err="1">
                <a:solidFill>
                  <a:srgbClr val="C00000"/>
                </a:solidFill>
                <a:latin typeface="+mn-ea"/>
                <a:ea typeface="+mn-ea"/>
              </a:rPr>
              <a:t>uid</a:t>
            </a:r>
            <a:r>
              <a:rPr lang="en-US" altLang="ko-KR" sz="1400" dirty="0">
                <a:latin typeface="+mn-ea"/>
                <a:ea typeface="+mn-ea"/>
              </a:rPr>
              <a:t>”&gt;</a:t>
            </a:r>
            <a:r>
              <a:rPr lang="ko-KR" altLang="en-US" sz="1400" dirty="0">
                <a:latin typeface="+mn-ea"/>
                <a:ea typeface="+mn-ea"/>
              </a:rPr>
              <a:t>아이디</a:t>
            </a:r>
            <a:r>
              <a:rPr lang="en-US" altLang="ko-KR" sz="1400" dirty="0">
                <a:latin typeface="+mn-ea"/>
                <a:ea typeface="+mn-ea"/>
              </a:rPr>
              <a:t>&lt;/label&gt;</a:t>
            </a:r>
          </a:p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dirty="0">
                <a:latin typeface="+mn-ea"/>
                <a:ea typeface="+mn-ea"/>
              </a:rPr>
              <a:t>    &lt;input type="</a:t>
            </a:r>
            <a:r>
              <a:rPr lang="en-US" altLang="ko-KR" b="1" dirty="0">
                <a:solidFill>
                  <a:srgbClr val="0070C0"/>
                </a:solidFill>
                <a:latin typeface="+mn-ea"/>
                <a:ea typeface="+mn-ea"/>
              </a:rPr>
              <a:t>text</a:t>
            </a:r>
            <a:r>
              <a:rPr lang="en-US" altLang="ko-KR" sz="1400" dirty="0">
                <a:latin typeface="+mn-ea"/>
                <a:ea typeface="+mn-ea"/>
              </a:rPr>
              <a:t>" id=“</a:t>
            </a:r>
            <a:r>
              <a:rPr lang="en-US" altLang="ko-KR" sz="1400" b="1" dirty="0" err="1">
                <a:solidFill>
                  <a:srgbClr val="C00000"/>
                </a:solidFill>
                <a:latin typeface="+mn-ea"/>
                <a:ea typeface="+mn-ea"/>
              </a:rPr>
              <a:t>uid</a:t>
            </a:r>
            <a:r>
              <a:rPr lang="en-US" altLang="ko-KR" sz="1400" dirty="0">
                <a:latin typeface="+mn-ea"/>
                <a:ea typeface="+mn-ea"/>
              </a:rPr>
              <a:t>” name=“</a:t>
            </a:r>
            <a:r>
              <a:rPr lang="en-US" altLang="ko-KR" sz="1400" dirty="0" err="1">
                <a:latin typeface="+mn-ea"/>
                <a:ea typeface="+mn-ea"/>
              </a:rPr>
              <a:t>userid</a:t>
            </a:r>
            <a:r>
              <a:rPr lang="en-US" altLang="ko-KR" sz="1400" dirty="0">
                <a:latin typeface="+mn-ea"/>
                <a:ea typeface="+mn-ea"/>
              </a:rPr>
              <a:t>” value=“</a:t>
            </a:r>
            <a:r>
              <a:rPr lang="ko-KR" altLang="en-US" sz="1400" dirty="0" err="1">
                <a:latin typeface="+mn-ea"/>
                <a:ea typeface="+mn-ea"/>
              </a:rPr>
              <a:t>실제값</a:t>
            </a:r>
            <a:r>
              <a:rPr lang="en-US" altLang="ko-KR" sz="1400" dirty="0">
                <a:latin typeface="+mn-ea"/>
                <a:ea typeface="+mn-ea"/>
              </a:rPr>
              <a:t>” placeholder=“</a:t>
            </a:r>
            <a:r>
              <a:rPr lang="ko-KR" altLang="en-US" sz="1400" dirty="0">
                <a:latin typeface="+mn-ea"/>
                <a:ea typeface="+mn-ea"/>
              </a:rPr>
              <a:t>클릭하면 없어짐</a:t>
            </a:r>
            <a:r>
              <a:rPr lang="en-US" altLang="ko-KR" sz="1400" dirty="0">
                <a:latin typeface="+mn-ea"/>
                <a:ea typeface="+mn-ea"/>
              </a:rPr>
              <a:t>"&gt;</a:t>
            </a:r>
          </a:p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b="1" dirty="0">
                <a:latin typeface="+mn-ea"/>
                <a:ea typeface="+mn-ea"/>
              </a:rPr>
              <a:t>&lt;/form&gt;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6392FA9-2587-4F91-836F-30F59F84E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7338" y="585788"/>
            <a:ext cx="8640762" cy="473075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+mn-ea"/>
              </a:rPr>
              <a:t>&lt;input&gt; </a:t>
            </a:r>
            <a:r>
              <a:rPr lang="ko-KR" altLang="en-US" dirty="0">
                <a:latin typeface="+mn-ea"/>
              </a:rPr>
              <a:t>태그 </a:t>
            </a:r>
            <a:r>
              <a:rPr lang="en-US" altLang="ko-KR" dirty="0">
                <a:latin typeface="+mn-ea"/>
              </a:rPr>
              <a:t>– 1</a:t>
            </a:r>
            <a:r>
              <a:rPr lang="ko-KR" altLang="en-US" dirty="0" err="1">
                <a:latin typeface="+mn-ea"/>
              </a:rPr>
              <a:t>ㅁ</a:t>
            </a:r>
            <a:endParaRPr lang="en-US" altLang="ko-KR" dirty="0">
              <a:latin typeface="+mn-ea"/>
            </a:endParaRPr>
          </a:p>
          <a:p>
            <a:pPr marL="230187" lvl="1" indent="0">
              <a:buFont typeface="Arial" panose="020B0604020202020204" pitchFamily="34" charset="0"/>
              <a:buNone/>
              <a:defRPr/>
            </a:pPr>
            <a:endParaRPr lang="en-US" altLang="ko-KR" dirty="0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3E0B66-1BF1-4D58-83E5-A2CD67A27DDF}"/>
              </a:ext>
            </a:extLst>
          </p:cNvPr>
          <p:cNvSpPr/>
          <p:nvPr/>
        </p:nvSpPr>
        <p:spPr>
          <a:xfrm>
            <a:off x="1619250" y="1681163"/>
            <a:ext cx="539750" cy="2492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9A7DDE-8D66-424F-8E95-ADC17BBB19AD}"/>
              </a:ext>
            </a:extLst>
          </p:cNvPr>
          <p:cNvSpPr/>
          <p:nvPr/>
        </p:nvSpPr>
        <p:spPr>
          <a:xfrm>
            <a:off x="2735263" y="2066925"/>
            <a:ext cx="396875" cy="25082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52D02EC-6170-4DD8-B25D-5AEBEA179A51}"/>
              </a:ext>
            </a:extLst>
          </p:cNvPr>
          <p:cNvCxnSpPr/>
          <p:nvPr/>
        </p:nvCxnSpPr>
        <p:spPr>
          <a:xfrm flipH="1" flipV="1">
            <a:off x="2195513" y="1924050"/>
            <a:ext cx="576262" cy="17938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3509122-8CE1-4866-A26A-28B11B2E8B8E}"/>
              </a:ext>
            </a:extLst>
          </p:cNvPr>
          <p:cNvGraphicFramePr>
            <a:graphicFrameLocks noGrp="1"/>
          </p:cNvGraphicFramePr>
          <p:nvPr/>
        </p:nvGraphicFramePr>
        <p:xfrm>
          <a:off x="431800" y="2824163"/>
          <a:ext cx="3671888" cy="19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5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9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type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91426" marR="91426" marT="45540" marB="4554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91426" marR="91426" marT="45540" marB="455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9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text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91426" marR="91426" marT="45540" marB="4554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한줄짜리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텍스트 입력</a:t>
                      </a:r>
                    </a:p>
                  </a:txBody>
                  <a:tcPr marL="91426" marR="91426" marT="45540" marB="455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9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password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91426" marR="91426" marT="45540" marB="4554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비밀번호 입력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입력내용이 안보임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91426" marR="91426" marT="45540" marB="455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9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hidden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91426" marR="91426" marT="45540" marB="4554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사용자에게 보이지 않음</a:t>
                      </a:r>
                    </a:p>
                  </a:txBody>
                  <a:tcPr marL="91426" marR="91426" marT="45540" marB="455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9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file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91426" marR="91426" marT="45540" marB="4554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파일첨부</a:t>
                      </a:r>
                    </a:p>
                  </a:txBody>
                  <a:tcPr marL="91426" marR="91426" marT="45540" marB="455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9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radio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91426" marR="91426" marT="45540" marB="4554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주어진 </a:t>
                      </a: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항목중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개 선택</a:t>
                      </a:r>
                    </a:p>
                  </a:txBody>
                  <a:tcPr marL="91426" marR="91426" marT="45540" marB="455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9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checkbox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91426" marR="91426" marT="45540" marB="4554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주어진 </a:t>
                      </a: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항목중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여러 개 선택</a:t>
                      </a:r>
                    </a:p>
                  </a:txBody>
                  <a:tcPr marL="91426" marR="91426" marT="45540" marB="4554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511FF33-B0A2-44CD-AF54-1E944C4A26CF}"/>
              </a:ext>
            </a:extLst>
          </p:cNvPr>
          <p:cNvGraphicFramePr>
            <a:graphicFrameLocks noGrp="1"/>
          </p:cNvGraphicFramePr>
          <p:nvPr/>
        </p:nvGraphicFramePr>
        <p:xfrm>
          <a:off x="5219700" y="3111500"/>
          <a:ext cx="3671888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71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email,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number, search, date, month</a:t>
                      </a:r>
                      <a:r>
                        <a:rPr lang="en-US" altLang="ko-KR" sz="1200" baseline="0" dirty="0">
                          <a:latin typeface="+mn-ea"/>
                          <a:ea typeface="+mn-ea"/>
                        </a:rPr>
                        <a:t>, week, color </a:t>
                      </a:r>
                      <a:r>
                        <a:rPr lang="ko-KR" altLang="en-US" sz="1200" baseline="0" dirty="0">
                          <a:latin typeface="+mn-ea"/>
                          <a:ea typeface="+mn-ea"/>
                        </a:rPr>
                        <a:t>등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91426" marR="91426" marT="45636" marB="4563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32F618-8150-4B30-AF9C-6BE9B7719D25}"/>
              </a:ext>
            </a:extLst>
          </p:cNvPr>
          <p:cNvSpPr/>
          <p:nvPr/>
        </p:nvSpPr>
        <p:spPr>
          <a:xfrm>
            <a:off x="5148263" y="2895600"/>
            <a:ext cx="1073150" cy="2460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[</a:t>
            </a:r>
            <a:r>
              <a:rPr lang="ko-KR" altLang="en-US" sz="1000" dirty="0">
                <a:latin typeface="+mn-ea"/>
                <a:ea typeface="+mn-ea"/>
              </a:rPr>
              <a:t>그밖에 </a:t>
            </a:r>
            <a:r>
              <a:rPr lang="en-US" altLang="ko-KR" sz="1000" dirty="0">
                <a:latin typeface="+mn-ea"/>
                <a:ea typeface="+mn-ea"/>
              </a:rPr>
              <a:t>type</a:t>
            </a:r>
            <a:r>
              <a:rPr lang="ko-KR" altLang="en-US" sz="1000" dirty="0">
                <a:latin typeface="+mn-ea"/>
                <a:ea typeface="+mn-ea"/>
              </a:rPr>
              <a:t>명</a:t>
            </a:r>
            <a:r>
              <a:rPr lang="en-US" altLang="ko-KR" sz="1000" dirty="0">
                <a:latin typeface="+mn-ea"/>
                <a:ea typeface="+mn-ea"/>
              </a:rPr>
              <a:t>]</a:t>
            </a:r>
            <a:endParaRPr lang="ko-KR" altLang="en-US" sz="1000" dirty="0">
              <a:latin typeface="+mn-ea"/>
              <a:ea typeface="+mn-ea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73038FC-C742-449C-B6D3-5F7C7668B312}"/>
              </a:ext>
            </a:extLst>
          </p:cNvPr>
          <p:cNvGraphicFramePr>
            <a:graphicFrameLocks noGrp="1"/>
          </p:cNvGraphicFramePr>
          <p:nvPr/>
        </p:nvGraphicFramePr>
        <p:xfrm>
          <a:off x="5219700" y="3903663"/>
          <a:ext cx="3671888" cy="3238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71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submit, reset</a:t>
                      </a:r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 marL="91426" marR="91426" marT="45589" marB="4558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8EEA06-820E-4151-8A7A-CB52B777E5C5}"/>
              </a:ext>
            </a:extLst>
          </p:cNvPr>
          <p:cNvSpPr/>
          <p:nvPr/>
        </p:nvSpPr>
        <p:spPr>
          <a:xfrm>
            <a:off x="5148263" y="3687763"/>
            <a:ext cx="517525" cy="246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dirty="0">
                <a:latin typeface="+mn-ea"/>
                <a:ea typeface="+mn-ea"/>
              </a:rPr>
              <a:t>[</a:t>
            </a:r>
            <a:r>
              <a:rPr lang="ko-KR" altLang="en-US" sz="1000" dirty="0">
                <a:latin typeface="+mn-ea"/>
                <a:ea typeface="+mn-ea"/>
              </a:rPr>
              <a:t>버튼</a:t>
            </a:r>
            <a:r>
              <a:rPr lang="en-US" altLang="ko-KR" sz="1000" dirty="0">
                <a:latin typeface="+mn-ea"/>
                <a:ea typeface="+mn-ea"/>
              </a:rPr>
              <a:t>]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72B487-C556-4E0A-8328-D962498397A2}"/>
              </a:ext>
            </a:extLst>
          </p:cNvPr>
          <p:cNvSpPr txBox="1"/>
          <p:nvPr/>
        </p:nvSpPr>
        <p:spPr>
          <a:xfrm>
            <a:off x="3725863" y="603250"/>
            <a:ext cx="12604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+mn-ea"/>
                <a:ea typeface="+mn-ea"/>
              </a:rPr>
              <a:t>아이디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356D60-7FA2-423C-A07B-D07CF815D334}"/>
              </a:ext>
            </a:extLst>
          </p:cNvPr>
          <p:cNvSpPr/>
          <p:nvPr/>
        </p:nvSpPr>
        <p:spPr>
          <a:xfrm>
            <a:off x="4356100" y="503238"/>
            <a:ext cx="2339975" cy="41116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E80807-D505-4C91-9BDF-791E17928977}"/>
              </a:ext>
            </a:extLst>
          </p:cNvPr>
          <p:cNvSpPr txBox="1"/>
          <p:nvPr/>
        </p:nvSpPr>
        <p:spPr>
          <a:xfrm>
            <a:off x="3725863" y="979488"/>
            <a:ext cx="1260475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200" dirty="0">
                <a:latin typeface="+mn-ea"/>
                <a:ea typeface="+mn-ea"/>
              </a:rPr>
              <a:t>비밀번호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3AADC0A-8100-4ACC-8B2D-11AEED32A5BD}"/>
              </a:ext>
            </a:extLst>
          </p:cNvPr>
          <p:cNvSpPr/>
          <p:nvPr/>
        </p:nvSpPr>
        <p:spPr>
          <a:xfrm>
            <a:off x="4356100" y="879475"/>
            <a:ext cx="2339975" cy="411163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BFFA817-C0B3-4250-8B4E-46C89BD8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1577975" cy="360362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</a:rPr>
              <a:t>폼</a:t>
            </a:r>
            <a:r>
              <a:rPr lang="en-US" altLang="ko-KR" dirty="0">
                <a:latin typeface="+mn-ea"/>
              </a:rPr>
              <a:t>(form) </a:t>
            </a:r>
            <a:r>
              <a:rPr lang="ko-KR" altLang="en-US" dirty="0">
                <a:latin typeface="+mn-ea"/>
              </a:rPr>
              <a:t>태그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588436-5FAF-49E4-9FF3-6DAAD26AAD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/>
              <a:t>04</a:t>
            </a:r>
            <a:endParaRPr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CF7543E-89D9-4C27-B166-D50EB6785C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7338" y="585788"/>
            <a:ext cx="8640762" cy="473075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</a:rPr>
              <a:t>버튼 태그</a:t>
            </a:r>
            <a:endParaRPr lang="en-US" altLang="ko-KR" dirty="0">
              <a:latin typeface="+mn-ea"/>
            </a:endParaRPr>
          </a:p>
          <a:p>
            <a:pPr marL="230187" lvl="1" indent="0">
              <a:buFont typeface="Arial" panose="020B0604020202020204" pitchFamily="34" charset="0"/>
              <a:buNone/>
              <a:defRPr/>
            </a:pPr>
            <a:endParaRPr lang="en-US" altLang="ko-KR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87FA82-B995-49BB-ABDB-8F5E91ABF542}"/>
              </a:ext>
            </a:extLst>
          </p:cNvPr>
          <p:cNvSpPr/>
          <p:nvPr/>
        </p:nvSpPr>
        <p:spPr>
          <a:xfrm>
            <a:off x="395288" y="879475"/>
            <a:ext cx="6589712" cy="26320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//get</a:t>
            </a:r>
            <a:r>
              <a:rPr lang="ko-KR" altLang="en-US" sz="1100" dirty="0">
                <a:latin typeface="+mn-ea"/>
                <a:ea typeface="+mn-ea"/>
              </a:rPr>
              <a:t>방식</a:t>
            </a:r>
            <a:endParaRPr lang="en-US" altLang="ko-KR" sz="1100" dirty="0">
              <a:latin typeface="+mn-ea"/>
              <a:ea typeface="+mn-ea"/>
            </a:endParaRPr>
          </a:p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100" b="1" dirty="0">
                <a:latin typeface="+mn-ea"/>
                <a:ea typeface="+mn-ea"/>
              </a:rPr>
              <a:t>&lt;form action=“</a:t>
            </a:r>
            <a:r>
              <a:rPr lang="en-US" altLang="ko-KR" sz="1100" b="1" dirty="0" err="1">
                <a:latin typeface="+mn-ea"/>
                <a:ea typeface="+mn-ea"/>
              </a:rPr>
              <a:t>login.jsp</a:t>
            </a:r>
            <a:r>
              <a:rPr lang="en-US" altLang="ko-KR" sz="1100" b="1" dirty="0">
                <a:latin typeface="+mn-ea"/>
                <a:ea typeface="+mn-ea"/>
              </a:rPr>
              <a:t>“ method="get"&gt;</a:t>
            </a:r>
          </a:p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    &lt;</a:t>
            </a:r>
            <a:r>
              <a:rPr lang="en-US" altLang="ko-KR" sz="1100" dirty="0" err="1">
                <a:latin typeface="+mn-ea"/>
                <a:ea typeface="+mn-ea"/>
              </a:rPr>
              <a:t>lable</a:t>
            </a:r>
            <a:r>
              <a:rPr lang="en-US" altLang="ko-KR" sz="1100" dirty="0">
                <a:latin typeface="+mn-ea"/>
                <a:ea typeface="+mn-ea"/>
              </a:rPr>
              <a:t> for=“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u-id</a:t>
            </a:r>
            <a:r>
              <a:rPr lang="en-US" altLang="ko-KR" sz="1100" dirty="0">
                <a:latin typeface="+mn-ea"/>
                <a:ea typeface="+mn-ea"/>
              </a:rPr>
              <a:t>”&gt;</a:t>
            </a:r>
            <a:r>
              <a:rPr lang="ko-KR" altLang="en-US" sz="1100" dirty="0">
                <a:latin typeface="+mn-ea"/>
                <a:ea typeface="+mn-ea"/>
              </a:rPr>
              <a:t>아이디</a:t>
            </a:r>
            <a:r>
              <a:rPr lang="en-US" altLang="ko-KR" sz="1100" dirty="0">
                <a:latin typeface="+mn-ea"/>
                <a:ea typeface="+mn-ea"/>
              </a:rPr>
              <a:t>&lt;/label&gt;</a:t>
            </a:r>
          </a:p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    &lt;input type=“</a:t>
            </a:r>
            <a:r>
              <a:rPr lang="en-US" altLang="ko-KR" sz="1100" b="1" dirty="0">
                <a:solidFill>
                  <a:srgbClr val="0070C0"/>
                </a:solidFill>
                <a:latin typeface="+mn-ea"/>
                <a:ea typeface="+mn-ea"/>
              </a:rPr>
              <a:t>text</a:t>
            </a:r>
            <a:r>
              <a:rPr lang="en-US" altLang="ko-KR" sz="1100" dirty="0">
                <a:latin typeface="+mn-ea"/>
                <a:ea typeface="+mn-ea"/>
              </a:rPr>
              <a:t>” id=“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u-id</a:t>
            </a:r>
            <a:r>
              <a:rPr lang="en-US" altLang="ko-KR" sz="1100" dirty="0">
                <a:latin typeface="+mn-ea"/>
                <a:ea typeface="+mn-ea"/>
              </a:rPr>
              <a:t>” name=“</a:t>
            </a:r>
            <a:r>
              <a:rPr lang="en-US" altLang="ko-KR" sz="1100" dirty="0" err="1">
                <a:latin typeface="+mn-ea"/>
                <a:ea typeface="+mn-ea"/>
              </a:rPr>
              <a:t>userid</a:t>
            </a:r>
            <a:r>
              <a:rPr lang="en-US" altLang="ko-KR" sz="1100" dirty="0">
                <a:latin typeface="+mn-ea"/>
                <a:ea typeface="+mn-ea"/>
              </a:rPr>
              <a:t>” value=“” placeholder=“</a:t>
            </a:r>
            <a:r>
              <a:rPr lang="ko-KR" altLang="en-US" sz="1100" dirty="0">
                <a:latin typeface="+mn-ea"/>
                <a:ea typeface="+mn-ea"/>
              </a:rPr>
              <a:t>아이디</a:t>
            </a:r>
            <a:r>
              <a:rPr lang="en-US" altLang="ko-KR" sz="1100" dirty="0">
                <a:latin typeface="+mn-ea"/>
                <a:ea typeface="+mn-ea"/>
              </a:rPr>
              <a:t>"&gt;</a:t>
            </a:r>
          </a:p>
          <a:p>
            <a:pPr eaLnBrk="1" latinLnBrk="1" hangingPunct="1">
              <a:lnSpc>
                <a:spcPct val="150000"/>
              </a:lnSpc>
              <a:defRPr/>
            </a:pPr>
            <a:endParaRPr lang="en-US" altLang="ko-KR" sz="1100" dirty="0">
              <a:latin typeface="+mn-ea"/>
              <a:ea typeface="+mn-ea"/>
            </a:endParaRPr>
          </a:p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    &lt;</a:t>
            </a:r>
            <a:r>
              <a:rPr lang="en-US" altLang="ko-KR" sz="1100" dirty="0" err="1">
                <a:latin typeface="+mn-ea"/>
                <a:ea typeface="+mn-ea"/>
              </a:rPr>
              <a:t>lable</a:t>
            </a:r>
            <a:r>
              <a:rPr lang="en-US" altLang="ko-KR" sz="1100" dirty="0">
                <a:latin typeface="+mn-ea"/>
                <a:ea typeface="+mn-ea"/>
              </a:rPr>
              <a:t> for=“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u-pw</a:t>
            </a:r>
            <a:r>
              <a:rPr lang="en-US" altLang="ko-KR" sz="1100" dirty="0">
                <a:latin typeface="+mn-ea"/>
                <a:ea typeface="+mn-ea"/>
              </a:rPr>
              <a:t>”&gt;</a:t>
            </a:r>
            <a:r>
              <a:rPr lang="ko-KR" altLang="en-US" sz="1100" dirty="0">
                <a:latin typeface="+mn-ea"/>
                <a:ea typeface="+mn-ea"/>
              </a:rPr>
              <a:t>비밀번호</a:t>
            </a:r>
            <a:r>
              <a:rPr lang="en-US" altLang="ko-KR" sz="1100" dirty="0">
                <a:latin typeface="+mn-ea"/>
                <a:ea typeface="+mn-ea"/>
              </a:rPr>
              <a:t>&lt;/label&gt;</a:t>
            </a:r>
          </a:p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    &lt;input type=“</a:t>
            </a:r>
            <a:r>
              <a:rPr lang="en-US" altLang="ko-KR" sz="1100" b="1" dirty="0">
                <a:solidFill>
                  <a:srgbClr val="0070C0"/>
                </a:solidFill>
                <a:latin typeface="+mn-ea"/>
                <a:ea typeface="+mn-ea"/>
              </a:rPr>
              <a:t>password</a:t>
            </a:r>
            <a:r>
              <a:rPr lang="en-US" altLang="ko-KR" sz="1100" dirty="0">
                <a:latin typeface="+mn-ea"/>
                <a:ea typeface="+mn-ea"/>
              </a:rPr>
              <a:t>" id=“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u-pw</a:t>
            </a:r>
            <a:r>
              <a:rPr lang="en-US" altLang="ko-KR" sz="1100" dirty="0">
                <a:latin typeface="+mn-ea"/>
                <a:ea typeface="+mn-ea"/>
              </a:rPr>
              <a:t>” name=“</a:t>
            </a:r>
            <a:r>
              <a:rPr lang="en-US" altLang="ko-KR" sz="1100" dirty="0" err="1">
                <a:latin typeface="+mn-ea"/>
                <a:ea typeface="+mn-ea"/>
              </a:rPr>
              <a:t>userpw</a:t>
            </a:r>
            <a:r>
              <a:rPr lang="en-US" altLang="ko-KR" sz="1100" dirty="0">
                <a:latin typeface="+mn-ea"/>
                <a:ea typeface="+mn-ea"/>
              </a:rPr>
              <a:t>” value=“” placeholder=“</a:t>
            </a:r>
            <a:r>
              <a:rPr lang="ko-KR" altLang="en-US" sz="1100" dirty="0">
                <a:latin typeface="+mn-ea"/>
                <a:ea typeface="+mn-ea"/>
              </a:rPr>
              <a:t>비밀번호</a:t>
            </a:r>
            <a:r>
              <a:rPr lang="en-US" altLang="ko-KR" sz="1100" dirty="0">
                <a:latin typeface="+mn-ea"/>
                <a:ea typeface="+mn-ea"/>
              </a:rPr>
              <a:t>"&gt;</a:t>
            </a:r>
          </a:p>
          <a:p>
            <a:pPr eaLnBrk="1" latinLnBrk="1" hangingPunct="1">
              <a:lnSpc>
                <a:spcPct val="150000"/>
              </a:lnSpc>
              <a:defRPr/>
            </a:pPr>
            <a:endParaRPr lang="en-US" altLang="ko-KR" sz="1100" dirty="0">
              <a:latin typeface="+mn-ea"/>
              <a:ea typeface="+mn-ea"/>
            </a:endParaRPr>
          </a:p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    &lt;button type=“submit”&gt;</a:t>
            </a:r>
            <a:r>
              <a:rPr lang="ko-KR" altLang="en-US" sz="1100" dirty="0">
                <a:latin typeface="+mn-ea"/>
                <a:ea typeface="+mn-ea"/>
              </a:rPr>
              <a:t>전송하기</a:t>
            </a:r>
            <a:r>
              <a:rPr lang="en-US" altLang="ko-KR" sz="1100" dirty="0">
                <a:latin typeface="+mn-ea"/>
                <a:ea typeface="+mn-ea"/>
              </a:rPr>
              <a:t>&lt;/button&gt;</a:t>
            </a:r>
          </a:p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100" b="1" dirty="0">
                <a:latin typeface="+mn-ea"/>
                <a:ea typeface="+mn-ea"/>
              </a:rPr>
              <a:t>&lt;/form&gt;</a:t>
            </a:r>
            <a:endParaRPr lang="ko-KR" altLang="en-US" sz="1100" b="1" dirty="0">
              <a:latin typeface="+mn-ea"/>
              <a:ea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EC3B2E-FCBF-4BD5-BC0A-9D14D0405DD0}"/>
              </a:ext>
            </a:extLst>
          </p:cNvPr>
          <p:cNvSpPr/>
          <p:nvPr/>
        </p:nvSpPr>
        <p:spPr>
          <a:xfrm flipV="1">
            <a:off x="611188" y="2824163"/>
            <a:ext cx="3205162" cy="431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C1875F1-6F0E-4BA0-A1DD-8422098A1BDE}"/>
              </a:ext>
            </a:extLst>
          </p:cNvPr>
          <p:cNvCxnSpPr/>
          <p:nvPr/>
        </p:nvCxnSpPr>
        <p:spPr>
          <a:xfrm>
            <a:off x="3203575" y="1671638"/>
            <a:ext cx="612775" cy="32385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B99F94-5FE1-4CAA-9964-D48D89811BCA}"/>
              </a:ext>
            </a:extLst>
          </p:cNvPr>
          <p:cNvSpPr/>
          <p:nvPr/>
        </p:nvSpPr>
        <p:spPr>
          <a:xfrm>
            <a:off x="4270375" y="2716213"/>
            <a:ext cx="4860925" cy="2354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&lt;input type=“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submit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" value=“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등록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”&gt;  </a:t>
            </a:r>
          </a:p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&lt;input type=“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button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” value=“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팝업창호출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”&gt;</a:t>
            </a:r>
          </a:p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&lt;input type=“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reset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” value=“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초기화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”&gt;</a:t>
            </a:r>
          </a:p>
          <a:p>
            <a:pPr eaLnBrk="1" latinLnBrk="1" hangingPunct="1">
              <a:lnSpc>
                <a:spcPct val="150000"/>
              </a:lnSpc>
              <a:defRPr/>
            </a:pPr>
            <a:endParaRPr lang="en-US" altLang="ko-KR" sz="1400" dirty="0">
              <a:latin typeface="+mn-ea"/>
              <a:ea typeface="+mn-ea"/>
            </a:endParaRPr>
          </a:p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dirty="0">
                <a:latin typeface="+mn-ea"/>
                <a:ea typeface="+mn-ea"/>
              </a:rPr>
              <a:t>&lt;button type=“</a:t>
            </a:r>
            <a:r>
              <a:rPr lang="en-US" altLang="ko-KR" sz="1400" b="1" dirty="0">
                <a:solidFill>
                  <a:srgbClr val="0070C0"/>
                </a:solidFill>
                <a:latin typeface="+mn-ea"/>
                <a:ea typeface="+mn-ea"/>
              </a:rPr>
              <a:t>submit</a:t>
            </a:r>
            <a:r>
              <a:rPr lang="en-US" altLang="ko-KR" sz="1400" dirty="0">
                <a:latin typeface="+mn-ea"/>
                <a:ea typeface="+mn-ea"/>
              </a:rPr>
              <a:t>”&gt;</a:t>
            </a:r>
            <a:r>
              <a:rPr lang="ko-KR" altLang="en-US" sz="1400" dirty="0">
                <a:latin typeface="+mn-ea"/>
                <a:ea typeface="+mn-ea"/>
              </a:rPr>
              <a:t>전송하기</a:t>
            </a:r>
            <a:r>
              <a:rPr lang="en-US" altLang="ko-KR" sz="1400" dirty="0">
                <a:latin typeface="+mn-ea"/>
                <a:ea typeface="+mn-ea"/>
              </a:rPr>
              <a:t>&lt;/button&gt;</a:t>
            </a:r>
          </a:p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dirty="0">
                <a:latin typeface="+mn-ea"/>
                <a:ea typeface="+mn-ea"/>
              </a:rPr>
              <a:t>&lt;button type=“</a:t>
            </a:r>
            <a:r>
              <a:rPr lang="en-US" altLang="ko-KR" sz="1400" b="1" dirty="0">
                <a:solidFill>
                  <a:srgbClr val="C00000"/>
                </a:solidFill>
                <a:latin typeface="+mn-ea"/>
                <a:ea typeface="+mn-ea"/>
              </a:rPr>
              <a:t>button</a:t>
            </a:r>
            <a:r>
              <a:rPr lang="en-US" altLang="ko-KR" sz="1400" dirty="0">
                <a:latin typeface="+mn-ea"/>
                <a:ea typeface="+mn-ea"/>
              </a:rPr>
              <a:t>”&gt;</a:t>
            </a:r>
            <a:r>
              <a:rPr lang="ko-KR" altLang="en-US" sz="1400" dirty="0" err="1">
                <a:latin typeface="+mn-ea"/>
                <a:ea typeface="+mn-ea"/>
              </a:rPr>
              <a:t>팝업창호출</a:t>
            </a:r>
            <a:r>
              <a:rPr lang="en-US" altLang="ko-KR" sz="1400" dirty="0">
                <a:latin typeface="+mn-ea"/>
                <a:ea typeface="+mn-ea"/>
              </a:rPr>
              <a:t>&lt;/button&gt;</a:t>
            </a:r>
          </a:p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dirty="0">
                <a:latin typeface="+mn-ea"/>
                <a:ea typeface="+mn-ea"/>
              </a:rPr>
              <a:t>&lt;button type=“</a:t>
            </a:r>
            <a:r>
              <a:rPr lang="en-US" altLang="ko-KR" sz="1400" b="1" dirty="0">
                <a:latin typeface="+mn-ea"/>
                <a:ea typeface="+mn-ea"/>
              </a:rPr>
              <a:t>reset</a:t>
            </a:r>
            <a:r>
              <a:rPr lang="en-US" altLang="ko-KR" sz="1400" dirty="0">
                <a:latin typeface="+mn-ea"/>
                <a:ea typeface="+mn-ea"/>
              </a:rPr>
              <a:t>”&gt;</a:t>
            </a:r>
            <a:r>
              <a:rPr lang="ko-KR" altLang="en-US" sz="1400" dirty="0">
                <a:latin typeface="+mn-ea"/>
                <a:ea typeface="+mn-ea"/>
              </a:rPr>
              <a:t>초기화</a:t>
            </a:r>
            <a:r>
              <a:rPr lang="en-US" altLang="ko-KR" sz="1400" dirty="0">
                <a:latin typeface="+mn-ea"/>
                <a:ea typeface="+mn-ea"/>
              </a:rPr>
              <a:t>&lt;/button&gt;</a:t>
            </a: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176E870-AB54-470D-8980-022EDEA2B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1577975" cy="360362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</a:rPr>
              <a:t>폼</a:t>
            </a:r>
            <a:r>
              <a:rPr lang="en-US" altLang="ko-KR" dirty="0">
                <a:latin typeface="+mn-ea"/>
              </a:rPr>
              <a:t>(form) </a:t>
            </a:r>
            <a:r>
              <a:rPr lang="ko-KR" altLang="en-US" dirty="0">
                <a:latin typeface="+mn-ea"/>
              </a:rPr>
              <a:t>태그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F33714-E406-4998-B08F-146268E243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/>
              <a:t>04</a:t>
            </a:r>
            <a:endParaRPr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D5CAB9A-FE73-48DB-93ED-52A0A839F4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7338" y="585788"/>
            <a:ext cx="8640762" cy="473075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+mn-ea"/>
              </a:rPr>
              <a:t>&lt;input&gt; </a:t>
            </a:r>
            <a:r>
              <a:rPr lang="ko-KR" altLang="en-US" dirty="0">
                <a:latin typeface="+mn-ea"/>
              </a:rPr>
              <a:t>태그 </a:t>
            </a:r>
            <a:r>
              <a:rPr lang="en-US" altLang="ko-KR" dirty="0">
                <a:latin typeface="+mn-ea"/>
              </a:rPr>
              <a:t>- checkbox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F5E326-B8CD-42E7-9253-EA8DF111B9AC}"/>
              </a:ext>
            </a:extLst>
          </p:cNvPr>
          <p:cNvSpPr/>
          <p:nvPr/>
        </p:nvSpPr>
        <p:spPr>
          <a:xfrm>
            <a:off x="431800" y="915988"/>
            <a:ext cx="6227763" cy="41544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&lt;!-- </a:t>
            </a:r>
            <a:r>
              <a:rPr lang="ko-KR" altLang="en-US" sz="1100" dirty="0">
                <a:latin typeface="+mn-ea"/>
                <a:ea typeface="+mn-ea"/>
              </a:rPr>
              <a:t>체크박스</a:t>
            </a:r>
            <a:r>
              <a:rPr lang="en-US" altLang="ko-KR" sz="1100" dirty="0">
                <a:latin typeface="+mn-ea"/>
                <a:ea typeface="+mn-ea"/>
              </a:rPr>
              <a:t>1 --&gt;</a:t>
            </a:r>
          </a:p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&lt;label for="</a:t>
            </a:r>
            <a:r>
              <a:rPr lang="en-US" altLang="ko-KR" sz="1100" dirty="0" err="1">
                <a:latin typeface="+mn-ea"/>
                <a:ea typeface="+mn-ea"/>
              </a:rPr>
              <a:t>chk</a:t>
            </a:r>
            <a:r>
              <a:rPr lang="en-US" altLang="ko-KR" sz="1100" dirty="0">
                <a:latin typeface="+mn-ea"/>
                <a:ea typeface="+mn-ea"/>
              </a:rPr>
              <a:t>-book"&gt;</a:t>
            </a:r>
            <a:r>
              <a:rPr lang="ko-KR" altLang="en-US" sz="1100" dirty="0">
                <a:latin typeface="+mn-ea"/>
                <a:ea typeface="+mn-ea"/>
              </a:rPr>
              <a:t>독서</a:t>
            </a:r>
            <a:r>
              <a:rPr lang="en-US" altLang="ko-KR" sz="1100" dirty="0">
                <a:latin typeface="+mn-ea"/>
                <a:ea typeface="+mn-ea"/>
              </a:rPr>
              <a:t>&lt;/label&gt;</a:t>
            </a:r>
          </a:p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&lt;input type="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checkbox</a:t>
            </a:r>
            <a:r>
              <a:rPr lang="en-US" altLang="ko-KR" sz="1100" dirty="0">
                <a:latin typeface="+mn-ea"/>
                <a:ea typeface="+mn-ea"/>
              </a:rPr>
              <a:t>" id="</a:t>
            </a:r>
            <a:r>
              <a:rPr lang="en-US" altLang="ko-KR" sz="1100" dirty="0" err="1">
                <a:latin typeface="+mn-ea"/>
                <a:ea typeface="+mn-ea"/>
              </a:rPr>
              <a:t>chk</a:t>
            </a:r>
            <a:r>
              <a:rPr lang="en-US" altLang="ko-KR" sz="1100" dirty="0">
                <a:latin typeface="+mn-ea"/>
                <a:ea typeface="+mn-ea"/>
              </a:rPr>
              <a:t>-book" name="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hobby</a:t>
            </a:r>
            <a:r>
              <a:rPr lang="en-US" altLang="ko-KR" sz="1100" dirty="0">
                <a:latin typeface="+mn-ea"/>
                <a:ea typeface="+mn-ea"/>
              </a:rPr>
              <a:t>" value="book" </a:t>
            </a:r>
            <a:r>
              <a:rPr lang="en-US" altLang="ko-KR" sz="1100" dirty="0">
                <a:latin typeface="+mn-ea"/>
              </a:rPr>
              <a:t>checked="checked"</a:t>
            </a:r>
            <a:r>
              <a:rPr lang="en-US" altLang="ko-KR" sz="1100" dirty="0">
                <a:latin typeface="+mn-ea"/>
                <a:ea typeface="+mn-ea"/>
              </a:rPr>
              <a:t>&gt;</a:t>
            </a:r>
          </a:p>
          <a:p>
            <a:pPr eaLnBrk="1" latinLnBrk="1" hangingPunct="1">
              <a:lnSpc>
                <a:spcPct val="120000"/>
              </a:lnSpc>
              <a:defRPr/>
            </a:pPr>
            <a:endParaRPr lang="en-US" altLang="ko-KR" sz="1100" dirty="0">
              <a:latin typeface="+mn-ea"/>
              <a:ea typeface="+mn-ea"/>
            </a:endParaRPr>
          </a:p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&lt;label for="</a:t>
            </a:r>
            <a:r>
              <a:rPr lang="en-US" altLang="ko-KR" sz="1100" dirty="0" err="1">
                <a:latin typeface="+mn-ea"/>
                <a:ea typeface="+mn-ea"/>
              </a:rPr>
              <a:t>chk</a:t>
            </a:r>
            <a:r>
              <a:rPr lang="en-US" altLang="ko-KR" sz="1100" dirty="0">
                <a:latin typeface="+mn-ea"/>
                <a:ea typeface="+mn-ea"/>
              </a:rPr>
              <a:t>-music"&gt;</a:t>
            </a:r>
            <a:r>
              <a:rPr lang="ko-KR" altLang="en-US" sz="1100" dirty="0">
                <a:latin typeface="+mn-ea"/>
                <a:ea typeface="+mn-ea"/>
              </a:rPr>
              <a:t>음악</a:t>
            </a:r>
            <a:r>
              <a:rPr lang="en-US" altLang="ko-KR" sz="1100" dirty="0">
                <a:latin typeface="+mn-ea"/>
                <a:ea typeface="+mn-ea"/>
              </a:rPr>
              <a:t>&lt;/label&gt;</a:t>
            </a:r>
          </a:p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&lt;input type="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checkbox</a:t>
            </a:r>
            <a:r>
              <a:rPr lang="en-US" altLang="ko-KR" sz="1100" dirty="0">
                <a:latin typeface="+mn-ea"/>
                <a:ea typeface="+mn-ea"/>
              </a:rPr>
              <a:t>" id="</a:t>
            </a:r>
            <a:r>
              <a:rPr lang="en-US" altLang="ko-KR" sz="1100" dirty="0" err="1">
                <a:latin typeface="+mn-ea"/>
                <a:ea typeface="+mn-ea"/>
              </a:rPr>
              <a:t>chk</a:t>
            </a:r>
            <a:r>
              <a:rPr lang="en-US" altLang="ko-KR" sz="1100" dirty="0">
                <a:latin typeface="+mn-ea"/>
                <a:ea typeface="+mn-ea"/>
              </a:rPr>
              <a:t>-music" name="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hobby</a:t>
            </a:r>
            <a:r>
              <a:rPr lang="en-US" altLang="ko-KR" sz="1100" dirty="0">
                <a:latin typeface="+mn-ea"/>
                <a:ea typeface="+mn-ea"/>
              </a:rPr>
              <a:t>" value="music"&gt;</a:t>
            </a:r>
          </a:p>
          <a:p>
            <a:pPr eaLnBrk="1" latinLnBrk="1" hangingPunct="1">
              <a:lnSpc>
                <a:spcPct val="120000"/>
              </a:lnSpc>
              <a:defRPr/>
            </a:pPr>
            <a:endParaRPr lang="en-US" altLang="ko-KR" sz="1100" dirty="0">
              <a:latin typeface="+mn-ea"/>
              <a:ea typeface="+mn-ea"/>
            </a:endParaRPr>
          </a:p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&lt;label for="</a:t>
            </a:r>
            <a:r>
              <a:rPr lang="en-US" altLang="ko-KR" sz="1100" dirty="0" err="1">
                <a:latin typeface="+mn-ea"/>
                <a:ea typeface="+mn-ea"/>
              </a:rPr>
              <a:t>chk</a:t>
            </a:r>
            <a:r>
              <a:rPr lang="en-US" altLang="ko-KR" sz="1100" dirty="0">
                <a:latin typeface="+mn-ea"/>
                <a:ea typeface="+mn-ea"/>
              </a:rPr>
              <a:t>-trip"&gt;</a:t>
            </a:r>
            <a:r>
              <a:rPr lang="ko-KR" altLang="en-US" sz="1100" dirty="0">
                <a:latin typeface="+mn-ea"/>
                <a:ea typeface="+mn-ea"/>
              </a:rPr>
              <a:t>여행</a:t>
            </a:r>
            <a:r>
              <a:rPr lang="en-US" altLang="ko-KR" sz="1100" dirty="0">
                <a:latin typeface="+mn-ea"/>
                <a:ea typeface="+mn-ea"/>
              </a:rPr>
              <a:t>&lt;/label&gt;</a:t>
            </a:r>
          </a:p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&lt;input type="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checkbox</a:t>
            </a:r>
            <a:r>
              <a:rPr lang="en-US" altLang="ko-KR" sz="1100" dirty="0">
                <a:latin typeface="+mn-ea"/>
                <a:ea typeface="+mn-ea"/>
              </a:rPr>
              <a:t>" id="</a:t>
            </a:r>
            <a:r>
              <a:rPr lang="en-US" altLang="ko-KR" sz="1100" dirty="0" err="1">
                <a:latin typeface="+mn-ea"/>
                <a:ea typeface="+mn-ea"/>
              </a:rPr>
              <a:t>chk</a:t>
            </a:r>
            <a:r>
              <a:rPr lang="en-US" altLang="ko-KR" sz="1100" dirty="0">
                <a:latin typeface="+mn-ea"/>
                <a:ea typeface="+mn-ea"/>
              </a:rPr>
              <a:t>-trip" name="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hobby</a:t>
            </a:r>
            <a:r>
              <a:rPr lang="en-US" altLang="ko-KR" sz="1100" dirty="0">
                <a:latin typeface="+mn-ea"/>
                <a:ea typeface="+mn-ea"/>
              </a:rPr>
              <a:t>" value="trip" checked=</a:t>
            </a:r>
            <a:r>
              <a:rPr lang="en-US" altLang="ko-KR" sz="1100" dirty="0">
                <a:latin typeface="+mn-ea"/>
              </a:rPr>
              <a:t>"checked"</a:t>
            </a:r>
            <a:r>
              <a:rPr lang="en-US" altLang="ko-KR" sz="1100" dirty="0">
                <a:latin typeface="+mn-ea"/>
                <a:ea typeface="+mn-ea"/>
              </a:rPr>
              <a:t>&gt;</a:t>
            </a:r>
          </a:p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&lt;</a:t>
            </a:r>
            <a:r>
              <a:rPr lang="en-US" altLang="ko-KR" sz="1100" dirty="0" err="1">
                <a:latin typeface="+mn-ea"/>
                <a:ea typeface="+mn-ea"/>
              </a:rPr>
              <a:t>br</a:t>
            </a:r>
            <a:r>
              <a:rPr lang="en-US" altLang="ko-KR" sz="1100" dirty="0">
                <a:latin typeface="+mn-ea"/>
                <a:ea typeface="+mn-ea"/>
              </a:rPr>
              <a:t>&gt;&lt;</a:t>
            </a:r>
            <a:r>
              <a:rPr lang="en-US" altLang="ko-KR" sz="1100" dirty="0" err="1">
                <a:latin typeface="+mn-ea"/>
                <a:ea typeface="+mn-ea"/>
              </a:rPr>
              <a:t>br</a:t>
            </a:r>
            <a:r>
              <a:rPr lang="en-US" altLang="ko-KR" sz="1100" dirty="0">
                <a:latin typeface="+mn-ea"/>
                <a:ea typeface="+mn-ea"/>
              </a:rPr>
              <a:t>&gt;</a:t>
            </a:r>
          </a:p>
          <a:p>
            <a:pPr eaLnBrk="1" latinLnBrk="1" hangingPunct="1">
              <a:lnSpc>
                <a:spcPct val="120000"/>
              </a:lnSpc>
              <a:defRPr/>
            </a:pPr>
            <a:endParaRPr lang="en-US" altLang="ko-KR" sz="1100" dirty="0">
              <a:latin typeface="+mn-ea"/>
              <a:ea typeface="+mn-ea"/>
            </a:endParaRPr>
          </a:p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&lt;!-- </a:t>
            </a:r>
            <a:r>
              <a:rPr lang="ko-KR" altLang="en-US" sz="1100" dirty="0">
                <a:latin typeface="+mn-ea"/>
                <a:ea typeface="+mn-ea"/>
              </a:rPr>
              <a:t>체크박스</a:t>
            </a:r>
            <a:r>
              <a:rPr lang="en-US" altLang="ko-KR" sz="1100" dirty="0">
                <a:latin typeface="+mn-ea"/>
                <a:ea typeface="+mn-ea"/>
              </a:rPr>
              <a:t>2 --&gt;</a:t>
            </a:r>
          </a:p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&lt;label for="</a:t>
            </a:r>
            <a:r>
              <a:rPr lang="en-US" altLang="ko-KR" sz="1100" dirty="0" err="1">
                <a:latin typeface="+mn-ea"/>
                <a:ea typeface="+mn-ea"/>
              </a:rPr>
              <a:t>chk</a:t>
            </a:r>
            <a:r>
              <a:rPr lang="en-US" altLang="ko-KR" sz="1100" dirty="0">
                <a:latin typeface="+mn-ea"/>
                <a:ea typeface="+mn-ea"/>
              </a:rPr>
              <a:t>-dog"&gt;</a:t>
            </a:r>
            <a:r>
              <a:rPr lang="ko-KR" altLang="en-US" sz="1100" dirty="0">
                <a:latin typeface="+mn-ea"/>
                <a:ea typeface="+mn-ea"/>
              </a:rPr>
              <a:t>개</a:t>
            </a:r>
            <a:r>
              <a:rPr lang="en-US" altLang="ko-KR" sz="1100" dirty="0">
                <a:latin typeface="+mn-ea"/>
                <a:ea typeface="+mn-ea"/>
              </a:rPr>
              <a:t>&lt;/label&gt;</a:t>
            </a:r>
          </a:p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&lt;input type="</a:t>
            </a:r>
            <a:r>
              <a:rPr lang="en-US" altLang="ko-KR" sz="1100" b="1" dirty="0">
                <a:solidFill>
                  <a:srgbClr val="0070C0"/>
                </a:solidFill>
                <a:latin typeface="+mn-ea"/>
                <a:ea typeface="+mn-ea"/>
              </a:rPr>
              <a:t>checkbox</a:t>
            </a:r>
            <a:r>
              <a:rPr lang="en-US" altLang="ko-KR" sz="1100" dirty="0">
                <a:latin typeface="+mn-ea"/>
                <a:ea typeface="+mn-ea"/>
              </a:rPr>
              <a:t>" id="</a:t>
            </a:r>
            <a:r>
              <a:rPr lang="en-US" altLang="ko-KR" sz="1100" dirty="0" err="1">
                <a:latin typeface="+mn-ea"/>
                <a:ea typeface="+mn-ea"/>
              </a:rPr>
              <a:t>chk</a:t>
            </a:r>
            <a:r>
              <a:rPr lang="en-US" altLang="ko-KR" sz="1100" dirty="0">
                <a:latin typeface="+mn-ea"/>
                <a:ea typeface="+mn-ea"/>
              </a:rPr>
              <a:t>-dog" name="</a:t>
            </a:r>
            <a:r>
              <a:rPr lang="en-US" altLang="ko-KR" sz="1100" b="1" dirty="0">
                <a:solidFill>
                  <a:srgbClr val="0070C0"/>
                </a:solidFill>
                <a:latin typeface="+mn-ea"/>
                <a:ea typeface="+mn-ea"/>
              </a:rPr>
              <a:t>pet</a:t>
            </a:r>
            <a:r>
              <a:rPr lang="en-US" altLang="ko-KR" sz="1100" dirty="0">
                <a:latin typeface="+mn-ea"/>
                <a:ea typeface="+mn-ea"/>
              </a:rPr>
              <a:t>"" value="dog“&gt;</a:t>
            </a:r>
          </a:p>
          <a:p>
            <a:pPr eaLnBrk="1" latinLnBrk="1" hangingPunct="1">
              <a:lnSpc>
                <a:spcPct val="120000"/>
              </a:lnSpc>
              <a:defRPr/>
            </a:pPr>
            <a:endParaRPr lang="en-US" altLang="ko-KR" sz="1100" dirty="0">
              <a:latin typeface="+mn-ea"/>
              <a:ea typeface="+mn-ea"/>
            </a:endParaRPr>
          </a:p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&lt;label for="</a:t>
            </a:r>
            <a:r>
              <a:rPr lang="en-US" altLang="ko-KR" sz="1100" dirty="0" err="1">
                <a:latin typeface="+mn-ea"/>
                <a:ea typeface="+mn-ea"/>
              </a:rPr>
              <a:t>chk</a:t>
            </a:r>
            <a:r>
              <a:rPr lang="en-US" altLang="ko-KR" sz="1100" dirty="0">
                <a:latin typeface="+mn-ea"/>
                <a:ea typeface="+mn-ea"/>
              </a:rPr>
              <a:t>-cat"&gt;</a:t>
            </a:r>
            <a:r>
              <a:rPr lang="ko-KR" altLang="en-US" sz="1100" dirty="0">
                <a:latin typeface="+mn-ea"/>
                <a:ea typeface="+mn-ea"/>
              </a:rPr>
              <a:t>고양이</a:t>
            </a:r>
            <a:r>
              <a:rPr lang="en-US" altLang="ko-KR" sz="1100" dirty="0">
                <a:latin typeface="+mn-ea"/>
                <a:ea typeface="+mn-ea"/>
              </a:rPr>
              <a:t>&lt;/label&gt;</a:t>
            </a:r>
          </a:p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&lt;input type="</a:t>
            </a:r>
            <a:r>
              <a:rPr lang="en-US" altLang="ko-KR" sz="1100" b="1" dirty="0">
                <a:solidFill>
                  <a:srgbClr val="0070C0"/>
                </a:solidFill>
                <a:latin typeface="+mn-ea"/>
                <a:ea typeface="+mn-ea"/>
              </a:rPr>
              <a:t>checkbox</a:t>
            </a:r>
            <a:r>
              <a:rPr lang="en-US" altLang="ko-KR" sz="1100" dirty="0">
                <a:latin typeface="+mn-ea"/>
                <a:ea typeface="+mn-ea"/>
              </a:rPr>
              <a:t>" id="</a:t>
            </a:r>
            <a:r>
              <a:rPr lang="en-US" altLang="ko-KR" sz="1100" dirty="0" err="1">
                <a:latin typeface="+mn-ea"/>
                <a:ea typeface="+mn-ea"/>
              </a:rPr>
              <a:t>chk</a:t>
            </a:r>
            <a:r>
              <a:rPr lang="en-US" altLang="ko-KR" sz="1100" dirty="0">
                <a:latin typeface="+mn-ea"/>
                <a:ea typeface="+mn-ea"/>
              </a:rPr>
              <a:t>-cat" name="</a:t>
            </a:r>
            <a:r>
              <a:rPr lang="en-US" altLang="ko-KR" sz="1100" b="1" dirty="0">
                <a:solidFill>
                  <a:srgbClr val="0070C0"/>
                </a:solidFill>
                <a:latin typeface="+mn-ea"/>
              </a:rPr>
              <a:t>pet</a:t>
            </a:r>
            <a:r>
              <a:rPr lang="en-US" altLang="ko-KR" sz="1100" dirty="0">
                <a:latin typeface="+mn-ea"/>
                <a:ea typeface="+mn-ea"/>
              </a:rPr>
              <a:t>" value="cat"&gt;</a:t>
            </a:r>
          </a:p>
          <a:p>
            <a:pPr eaLnBrk="1" latinLnBrk="1" hangingPunct="1">
              <a:lnSpc>
                <a:spcPct val="120000"/>
              </a:lnSpc>
              <a:defRPr/>
            </a:pPr>
            <a:endParaRPr lang="en-US" altLang="ko-KR" sz="1100" dirty="0">
              <a:latin typeface="+mn-ea"/>
              <a:ea typeface="+mn-ea"/>
            </a:endParaRPr>
          </a:p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&lt;label for="</a:t>
            </a:r>
            <a:r>
              <a:rPr lang="en-US" altLang="ko-KR" sz="1100" dirty="0" err="1">
                <a:latin typeface="+mn-ea"/>
                <a:ea typeface="+mn-ea"/>
              </a:rPr>
              <a:t>chk</a:t>
            </a:r>
            <a:r>
              <a:rPr lang="en-US" altLang="ko-KR" sz="1100" dirty="0">
                <a:latin typeface="+mn-ea"/>
                <a:ea typeface="+mn-ea"/>
              </a:rPr>
              <a:t>-bird"&gt;</a:t>
            </a:r>
            <a:r>
              <a:rPr lang="ko-KR" altLang="en-US" sz="1100" dirty="0">
                <a:latin typeface="+mn-ea"/>
                <a:ea typeface="+mn-ea"/>
              </a:rPr>
              <a:t>새</a:t>
            </a:r>
            <a:r>
              <a:rPr lang="en-US" altLang="ko-KR" sz="1100" dirty="0">
                <a:latin typeface="+mn-ea"/>
                <a:ea typeface="+mn-ea"/>
              </a:rPr>
              <a:t>&lt;/label&gt;</a:t>
            </a:r>
          </a:p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&lt;input type="</a:t>
            </a:r>
            <a:r>
              <a:rPr lang="en-US" altLang="ko-KR" sz="1100" b="1" dirty="0">
                <a:solidFill>
                  <a:srgbClr val="0070C0"/>
                </a:solidFill>
                <a:latin typeface="+mn-ea"/>
                <a:ea typeface="+mn-ea"/>
              </a:rPr>
              <a:t>checkbox</a:t>
            </a:r>
            <a:r>
              <a:rPr lang="en-US" altLang="ko-KR" sz="1100" dirty="0">
                <a:latin typeface="+mn-ea"/>
                <a:ea typeface="+mn-ea"/>
              </a:rPr>
              <a:t>" id="</a:t>
            </a:r>
            <a:r>
              <a:rPr lang="en-US" altLang="ko-KR" sz="1100" dirty="0" err="1">
                <a:latin typeface="+mn-ea"/>
                <a:ea typeface="+mn-ea"/>
              </a:rPr>
              <a:t>chk</a:t>
            </a:r>
            <a:r>
              <a:rPr lang="en-US" altLang="ko-KR" sz="1100" dirty="0">
                <a:latin typeface="+mn-ea"/>
                <a:ea typeface="+mn-ea"/>
              </a:rPr>
              <a:t>-bird" name="</a:t>
            </a:r>
            <a:r>
              <a:rPr lang="en-US" altLang="ko-KR" sz="1100" b="1" dirty="0">
                <a:solidFill>
                  <a:srgbClr val="0070C0"/>
                </a:solidFill>
                <a:latin typeface="+mn-ea"/>
              </a:rPr>
              <a:t>pet</a:t>
            </a:r>
            <a:r>
              <a:rPr lang="en-US" altLang="ko-KR" sz="1100" dirty="0">
                <a:latin typeface="+mn-ea"/>
                <a:ea typeface="+mn-ea"/>
              </a:rPr>
              <a:t>" value="bird"&gt;</a:t>
            </a:r>
          </a:p>
        </p:txBody>
      </p:sp>
      <p:pic>
        <p:nvPicPr>
          <p:cNvPr id="45062" name="그림 1">
            <a:extLst>
              <a:ext uri="{FF2B5EF4-FFF2-40B4-BE49-F238E27FC236}">
                <a16:creationId xmlns:a16="http://schemas.microsoft.com/office/drawing/2014/main" id="{056FA0C2-13B7-426E-9502-0C3BB3E8A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1492250"/>
            <a:ext cx="11430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EA9ADC1-FEA7-4CE3-9FB4-77DB6503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1577975" cy="360362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</a:rPr>
              <a:t>폼</a:t>
            </a:r>
            <a:r>
              <a:rPr lang="en-US" altLang="ko-KR" dirty="0">
                <a:latin typeface="+mn-ea"/>
              </a:rPr>
              <a:t>(form) </a:t>
            </a:r>
            <a:r>
              <a:rPr lang="ko-KR" altLang="en-US" dirty="0">
                <a:latin typeface="+mn-ea"/>
              </a:rPr>
              <a:t>태그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6983F4-9199-4E5E-B178-E9CD084F00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/>
              <a:t>04</a:t>
            </a:r>
            <a:endParaRPr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A59686A-6E51-45A0-A5D7-26816B6E88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7338" y="585788"/>
            <a:ext cx="8640762" cy="473075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+mn-ea"/>
              </a:rPr>
              <a:t>&lt;input&gt; </a:t>
            </a:r>
            <a:r>
              <a:rPr lang="ko-KR" altLang="en-US" dirty="0">
                <a:latin typeface="+mn-ea"/>
              </a:rPr>
              <a:t>태그 </a:t>
            </a:r>
            <a:r>
              <a:rPr lang="en-US" altLang="ko-KR" dirty="0">
                <a:latin typeface="+mn-ea"/>
              </a:rPr>
              <a:t>- radio</a:t>
            </a:r>
          </a:p>
          <a:p>
            <a:pPr marL="230187" lvl="1" indent="0">
              <a:buFont typeface="Arial" panose="020B0604020202020204" pitchFamily="34" charset="0"/>
              <a:buNone/>
              <a:defRPr/>
            </a:pPr>
            <a:endParaRPr lang="en-US" altLang="ko-KR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B49664-8D4E-4E76-983C-A7386D44DEA0}"/>
              </a:ext>
            </a:extLst>
          </p:cNvPr>
          <p:cNvSpPr/>
          <p:nvPr/>
        </p:nvSpPr>
        <p:spPr>
          <a:xfrm>
            <a:off x="431800" y="915988"/>
            <a:ext cx="6227763" cy="41544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&lt;!-- </a:t>
            </a:r>
            <a:r>
              <a:rPr lang="ko-KR" altLang="en-US" sz="1100" dirty="0">
                <a:latin typeface="+mn-ea"/>
                <a:ea typeface="+mn-ea"/>
              </a:rPr>
              <a:t>라디오</a:t>
            </a:r>
            <a:r>
              <a:rPr lang="en-US" altLang="ko-KR" sz="1100" dirty="0">
                <a:latin typeface="+mn-ea"/>
                <a:ea typeface="+mn-ea"/>
              </a:rPr>
              <a:t>1 --&gt;</a:t>
            </a:r>
          </a:p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&lt;label for="</a:t>
            </a:r>
            <a:r>
              <a:rPr lang="en-US" altLang="ko-KR" sz="1100" dirty="0" err="1">
                <a:latin typeface="+mn-ea"/>
                <a:ea typeface="+mn-ea"/>
              </a:rPr>
              <a:t>rdo</a:t>
            </a:r>
            <a:r>
              <a:rPr lang="en-US" altLang="ko-KR" sz="1100" dirty="0">
                <a:latin typeface="+mn-ea"/>
                <a:ea typeface="+mn-ea"/>
              </a:rPr>
              <a:t>-apple"&gt;</a:t>
            </a:r>
            <a:r>
              <a:rPr lang="ko-KR" altLang="en-US" sz="1100" dirty="0">
                <a:latin typeface="+mn-ea"/>
                <a:ea typeface="+mn-ea"/>
              </a:rPr>
              <a:t>사과</a:t>
            </a:r>
            <a:r>
              <a:rPr lang="en-US" altLang="ko-KR" sz="1100" dirty="0">
                <a:latin typeface="+mn-ea"/>
                <a:ea typeface="+mn-ea"/>
              </a:rPr>
              <a:t>&lt;/label&gt;</a:t>
            </a:r>
          </a:p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&lt;input type="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radio</a:t>
            </a:r>
            <a:r>
              <a:rPr lang="en-US" altLang="ko-KR" sz="1100" dirty="0">
                <a:latin typeface="+mn-ea"/>
                <a:ea typeface="+mn-ea"/>
              </a:rPr>
              <a:t>" id="</a:t>
            </a:r>
            <a:r>
              <a:rPr lang="en-US" altLang="ko-KR" sz="1100" dirty="0" err="1">
                <a:latin typeface="+mn-ea"/>
                <a:ea typeface="+mn-ea"/>
              </a:rPr>
              <a:t>rdo</a:t>
            </a:r>
            <a:r>
              <a:rPr lang="en-US" altLang="ko-KR" sz="1100" dirty="0">
                <a:latin typeface="+mn-ea"/>
                <a:ea typeface="+mn-ea"/>
              </a:rPr>
              <a:t>-apple" name="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  <a:ea typeface="+mn-ea"/>
              </a:rPr>
              <a:t>fruit</a:t>
            </a:r>
            <a:r>
              <a:rPr lang="en-US" altLang="ko-KR" sz="1100" dirty="0">
                <a:latin typeface="+mn-ea"/>
                <a:ea typeface="+mn-ea"/>
              </a:rPr>
              <a:t>" value="apple" </a:t>
            </a:r>
            <a:r>
              <a:rPr lang="en-US" altLang="ko-KR" sz="1100" dirty="0">
                <a:latin typeface="+mn-ea"/>
              </a:rPr>
              <a:t>checked="checked"</a:t>
            </a:r>
            <a:r>
              <a:rPr lang="en-US" altLang="ko-KR" sz="1100" dirty="0">
                <a:latin typeface="+mn-ea"/>
                <a:ea typeface="+mn-ea"/>
              </a:rPr>
              <a:t>&gt;</a:t>
            </a:r>
          </a:p>
          <a:p>
            <a:pPr eaLnBrk="1" latinLnBrk="1" hangingPunct="1">
              <a:lnSpc>
                <a:spcPct val="120000"/>
              </a:lnSpc>
              <a:defRPr/>
            </a:pPr>
            <a:endParaRPr lang="en-US" altLang="ko-KR" sz="1100" dirty="0">
              <a:latin typeface="+mn-ea"/>
              <a:ea typeface="+mn-ea"/>
            </a:endParaRPr>
          </a:p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&lt;label for="</a:t>
            </a:r>
            <a:r>
              <a:rPr lang="en-US" altLang="ko-KR" sz="1100" dirty="0" err="1">
                <a:latin typeface="+mn-ea"/>
                <a:ea typeface="+mn-ea"/>
              </a:rPr>
              <a:t>rdo</a:t>
            </a:r>
            <a:r>
              <a:rPr lang="en-US" altLang="ko-KR" sz="1100" dirty="0">
                <a:latin typeface="+mn-ea"/>
                <a:ea typeface="+mn-ea"/>
              </a:rPr>
              <a:t>-grape"&gt;</a:t>
            </a:r>
            <a:r>
              <a:rPr lang="ko-KR" altLang="en-US" sz="1100" dirty="0">
                <a:latin typeface="+mn-ea"/>
                <a:ea typeface="+mn-ea"/>
              </a:rPr>
              <a:t>포도</a:t>
            </a:r>
            <a:r>
              <a:rPr lang="en-US" altLang="ko-KR" sz="1100" dirty="0">
                <a:latin typeface="+mn-ea"/>
                <a:ea typeface="+mn-ea"/>
              </a:rPr>
              <a:t>&lt;/label&gt;</a:t>
            </a:r>
          </a:p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&lt;input type="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radio</a:t>
            </a:r>
            <a:r>
              <a:rPr lang="en-US" altLang="ko-KR" sz="1100" dirty="0">
                <a:latin typeface="+mn-ea"/>
                <a:ea typeface="+mn-ea"/>
              </a:rPr>
              <a:t>" id="</a:t>
            </a:r>
            <a:r>
              <a:rPr lang="en-US" altLang="ko-KR" sz="1100" dirty="0" err="1">
                <a:latin typeface="+mn-ea"/>
                <a:ea typeface="+mn-ea"/>
              </a:rPr>
              <a:t>rdo</a:t>
            </a:r>
            <a:r>
              <a:rPr lang="en-US" altLang="ko-KR" sz="1100" dirty="0">
                <a:latin typeface="+mn-ea"/>
                <a:ea typeface="+mn-ea"/>
              </a:rPr>
              <a:t>-grape" name="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fruit</a:t>
            </a:r>
            <a:r>
              <a:rPr lang="en-US" altLang="ko-KR" sz="1100" dirty="0">
                <a:latin typeface="+mn-ea"/>
                <a:ea typeface="+mn-ea"/>
              </a:rPr>
              <a:t>" value="grape"&gt;</a:t>
            </a:r>
          </a:p>
          <a:p>
            <a:pPr eaLnBrk="1" latinLnBrk="1" hangingPunct="1">
              <a:lnSpc>
                <a:spcPct val="120000"/>
              </a:lnSpc>
              <a:defRPr/>
            </a:pPr>
            <a:endParaRPr lang="en-US" altLang="ko-KR" sz="1100" dirty="0">
              <a:latin typeface="+mn-ea"/>
              <a:ea typeface="+mn-ea"/>
            </a:endParaRPr>
          </a:p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&lt;label for="</a:t>
            </a:r>
            <a:r>
              <a:rPr lang="en-US" altLang="ko-KR" sz="1100" dirty="0" err="1">
                <a:latin typeface="+mn-ea"/>
                <a:ea typeface="+mn-ea"/>
              </a:rPr>
              <a:t>rdo</a:t>
            </a:r>
            <a:r>
              <a:rPr lang="en-US" altLang="ko-KR" sz="1100" dirty="0">
                <a:latin typeface="+mn-ea"/>
                <a:ea typeface="+mn-ea"/>
              </a:rPr>
              <a:t>-orange"&gt;</a:t>
            </a:r>
            <a:r>
              <a:rPr lang="ko-KR" altLang="en-US" sz="1100" dirty="0">
                <a:latin typeface="+mn-ea"/>
                <a:ea typeface="+mn-ea"/>
              </a:rPr>
              <a:t>오렌지</a:t>
            </a:r>
            <a:r>
              <a:rPr lang="en-US" altLang="ko-KR" sz="1100" dirty="0">
                <a:latin typeface="+mn-ea"/>
                <a:ea typeface="+mn-ea"/>
              </a:rPr>
              <a:t>&lt;/label&gt;</a:t>
            </a:r>
          </a:p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&lt;input type="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radio</a:t>
            </a:r>
            <a:r>
              <a:rPr lang="en-US" altLang="ko-KR" sz="1100" dirty="0">
                <a:latin typeface="+mn-ea"/>
                <a:ea typeface="+mn-ea"/>
              </a:rPr>
              <a:t>" id="</a:t>
            </a:r>
            <a:r>
              <a:rPr lang="en-US" altLang="ko-KR" sz="1100" dirty="0" err="1">
                <a:latin typeface="+mn-ea"/>
                <a:ea typeface="+mn-ea"/>
              </a:rPr>
              <a:t>rdo</a:t>
            </a:r>
            <a:r>
              <a:rPr lang="en-US" altLang="ko-KR" sz="1100" dirty="0">
                <a:latin typeface="+mn-ea"/>
                <a:ea typeface="+mn-ea"/>
              </a:rPr>
              <a:t>-orange" name="</a:t>
            </a:r>
            <a:r>
              <a:rPr lang="en-US" altLang="ko-KR" sz="1100" b="1" dirty="0">
                <a:solidFill>
                  <a:srgbClr val="C00000"/>
                </a:solidFill>
                <a:latin typeface="+mn-ea"/>
              </a:rPr>
              <a:t>fruit</a:t>
            </a:r>
            <a:r>
              <a:rPr lang="en-US" altLang="ko-KR" sz="1100" dirty="0">
                <a:latin typeface="+mn-ea"/>
                <a:ea typeface="+mn-ea"/>
              </a:rPr>
              <a:t>" value="orange" </a:t>
            </a:r>
            <a:r>
              <a:rPr lang="en-US" altLang="ko-KR" sz="1100" dirty="0">
                <a:latin typeface="+mn-ea"/>
              </a:rPr>
              <a:t>checked="checked"</a:t>
            </a:r>
            <a:r>
              <a:rPr lang="en-US" altLang="ko-KR" sz="1100" dirty="0">
                <a:latin typeface="+mn-ea"/>
                <a:ea typeface="+mn-ea"/>
              </a:rPr>
              <a:t>&gt;</a:t>
            </a:r>
          </a:p>
          <a:p>
            <a:pPr eaLnBrk="1" latinLnBrk="1" hangingPunct="1">
              <a:lnSpc>
                <a:spcPct val="120000"/>
              </a:lnSpc>
              <a:defRPr/>
            </a:pPr>
            <a:endParaRPr lang="en-US" altLang="ko-KR" sz="1100" dirty="0">
              <a:latin typeface="+mn-ea"/>
              <a:ea typeface="+mn-ea"/>
            </a:endParaRPr>
          </a:p>
          <a:p>
            <a:pPr eaLnBrk="1" latinLnBrk="1" hangingPunct="1">
              <a:lnSpc>
                <a:spcPct val="120000"/>
              </a:lnSpc>
              <a:defRPr/>
            </a:pPr>
            <a:endParaRPr lang="en-US" altLang="ko-KR" sz="1100" dirty="0">
              <a:latin typeface="+mn-ea"/>
              <a:ea typeface="+mn-ea"/>
            </a:endParaRPr>
          </a:p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&lt;!-- </a:t>
            </a:r>
            <a:r>
              <a:rPr lang="ko-KR" altLang="en-US" sz="1100" dirty="0">
                <a:latin typeface="+mn-ea"/>
                <a:ea typeface="+mn-ea"/>
              </a:rPr>
              <a:t>라디오</a:t>
            </a:r>
            <a:r>
              <a:rPr lang="en-US" altLang="ko-KR" sz="1100" dirty="0">
                <a:latin typeface="+mn-ea"/>
                <a:ea typeface="+mn-ea"/>
              </a:rPr>
              <a:t>2 --&gt;</a:t>
            </a:r>
          </a:p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&lt;label for="rdo-m1"&gt;1</a:t>
            </a:r>
            <a:r>
              <a:rPr lang="ko-KR" altLang="en-US" sz="1100" dirty="0">
                <a:latin typeface="+mn-ea"/>
                <a:ea typeface="+mn-ea"/>
              </a:rPr>
              <a:t>월</a:t>
            </a:r>
            <a:r>
              <a:rPr lang="en-US" altLang="ko-KR" sz="1100" dirty="0">
                <a:latin typeface="+mn-ea"/>
                <a:ea typeface="+mn-ea"/>
              </a:rPr>
              <a:t>&lt;/label&gt;</a:t>
            </a:r>
          </a:p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&lt;input type="</a:t>
            </a:r>
            <a:r>
              <a:rPr lang="en-US" altLang="ko-KR" sz="1100" b="1" dirty="0">
                <a:solidFill>
                  <a:srgbClr val="0070C0"/>
                </a:solidFill>
                <a:latin typeface="+mn-ea"/>
                <a:ea typeface="+mn-ea"/>
              </a:rPr>
              <a:t>radio</a:t>
            </a:r>
            <a:r>
              <a:rPr lang="en-US" altLang="ko-KR" sz="1100" dirty="0">
                <a:latin typeface="+mn-ea"/>
                <a:ea typeface="+mn-ea"/>
              </a:rPr>
              <a:t>" id="rdo-m1" name="</a:t>
            </a:r>
            <a:r>
              <a:rPr lang="en-US" altLang="ko-KR" sz="1100" b="1" dirty="0">
                <a:solidFill>
                  <a:srgbClr val="0070C0"/>
                </a:solidFill>
                <a:latin typeface="+mn-ea"/>
                <a:ea typeface="+mn-ea"/>
              </a:rPr>
              <a:t>month</a:t>
            </a:r>
            <a:r>
              <a:rPr lang="en-US" altLang="ko-KR" sz="1100" dirty="0">
                <a:latin typeface="+mn-ea"/>
                <a:ea typeface="+mn-ea"/>
              </a:rPr>
              <a:t>" value="1" &gt;&lt;</a:t>
            </a:r>
            <a:r>
              <a:rPr lang="en-US" altLang="ko-KR" sz="1100" dirty="0" err="1">
                <a:latin typeface="+mn-ea"/>
                <a:ea typeface="+mn-ea"/>
              </a:rPr>
              <a:t>br</a:t>
            </a:r>
            <a:r>
              <a:rPr lang="en-US" altLang="ko-KR" sz="1100" dirty="0">
                <a:latin typeface="+mn-ea"/>
                <a:ea typeface="+mn-ea"/>
              </a:rPr>
              <a:t>&gt;</a:t>
            </a:r>
          </a:p>
          <a:p>
            <a:pPr eaLnBrk="1" latinLnBrk="1" hangingPunct="1">
              <a:lnSpc>
                <a:spcPct val="120000"/>
              </a:lnSpc>
              <a:defRPr/>
            </a:pPr>
            <a:endParaRPr lang="en-US" altLang="ko-KR" sz="1100" dirty="0">
              <a:latin typeface="+mn-ea"/>
              <a:ea typeface="+mn-ea"/>
            </a:endParaRPr>
          </a:p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&lt;label for="rdo-m2"&gt;2</a:t>
            </a:r>
            <a:r>
              <a:rPr lang="ko-KR" altLang="en-US" sz="1100" dirty="0">
                <a:latin typeface="+mn-ea"/>
                <a:ea typeface="+mn-ea"/>
              </a:rPr>
              <a:t>월</a:t>
            </a:r>
            <a:r>
              <a:rPr lang="en-US" altLang="ko-KR" sz="1100" dirty="0">
                <a:latin typeface="+mn-ea"/>
                <a:ea typeface="+mn-ea"/>
              </a:rPr>
              <a:t>&lt;/label&gt;</a:t>
            </a:r>
          </a:p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&lt;input type="</a:t>
            </a:r>
            <a:r>
              <a:rPr lang="en-US" altLang="ko-KR" sz="1100" b="1" dirty="0">
                <a:solidFill>
                  <a:srgbClr val="0070C0"/>
                </a:solidFill>
                <a:latin typeface="+mn-ea"/>
              </a:rPr>
              <a:t>radio</a:t>
            </a:r>
            <a:r>
              <a:rPr lang="en-US" altLang="ko-KR" sz="1100" dirty="0">
                <a:latin typeface="+mn-ea"/>
                <a:ea typeface="+mn-ea"/>
              </a:rPr>
              <a:t>" id="rdo-m2" name="</a:t>
            </a:r>
            <a:r>
              <a:rPr lang="en-US" altLang="ko-KR" sz="1100" b="1" dirty="0">
                <a:solidFill>
                  <a:srgbClr val="0070C0"/>
                </a:solidFill>
                <a:latin typeface="+mn-ea"/>
              </a:rPr>
              <a:t>month</a:t>
            </a:r>
            <a:r>
              <a:rPr lang="en-US" altLang="ko-KR" sz="1100" dirty="0">
                <a:latin typeface="+mn-ea"/>
                <a:ea typeface="+mn-ea"/>
              </a:rPr>
              <a:t>" value="2" </a:t>
            </a:r>
            <a:r>
              <a:rPr lang="en-US" altLang="ko-KR" sz="1100" dirty="0">
                <a:latin typeface="+mn-ea"/>
              </a:rPr>
              <a:t>checked="checked"</a:t>
            </a:r>
            <a:r>
              <a:rPr lang="en-US" altLang="ko-KR" sz="1100" dirty="0">
                <a:latin typeface="+mn-ea"/>
                <a:ea typeface="+mn-ea"/>
              </a:rPr>
              <a:t>&gt;&lt;</a:t>
            </a:r>
            <a:r>
              <a:rPr lang="en-US" altLang="ko-KR" sz="1100" dirty="0" err="1">
                <a:latin typeface="+mn-ea"/>
                <a:ea typeface="+mn-ea"/>
              </a:rPr>
              <a:t>br</a:t>
            </a:r>
            <a:r>
              <a:rPr lang="en-US" altLang="ko-KR" sz="1100" dirty="0">
                <a:latin typeface="+mn-ea"/>
                <a:ea typeface="+mn-ea"/>
              </a:rPr>
              <a:t>&gt;</a:t>
            </a:r>
          </a:p>
          <a:p>
            <a:pPr eaLnBrk="1" latinLnBrk="1" hangingPunct="1">
              <a:lnSpc>
                <a:spcPct val="120000"/>
              </a:lnSpc>
              <a:defRPr/>
            </a:pPr>
            <a:endParaRPr lang="en-US" altLang="ko-KR" sz="1100" dirty="0">
              <a:latin typeface="+mn-ea"/>
              <a:ea typeface="+mn-ea"/>
            </a:endParaRPr>
          </a:p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&lt;label for="rdo-m3"&gt;3</a:t>
            </a:r>
            <a:r>
              <a:rPr lang="ko-KR" altLang="en-US" sz="1100" dirty="0">
                <a:latin typeface="+mn-ea"/>
                <a:ea typeface="+mn-ea"/>
              </a:rPr>
              <a:t>월</a:t>
            </a:r>
            <a:r>
              <a:rPr lang="en-US" altLang="ko-KR" sz="1100" dirty="0">
                <a:latin typeface="+mn-ea"/>
                <a:ea typeface="+mn-ea"/>
              </a:rPr>
              <a:t>&lt;/label&gt;</a:t>
            </a:r>
          </a:p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ko-KR" sz="1100" dirty="0">
                <a:latin typeface="+mn-ea"/>
                <a:ea typeface="+mn-ea"/>
              </a:rPr>
              <a:t>&lt;input type="</a:t>
            </a:r>
            <a:r>
              <a:rPr lang="en-US" altLang="ko-KR" sz="1100" b="1" dirty="0">
                <a:solidFill>
                  <a:srgbClr val="0070C0"/>
                </a:solidFill>
                <a:latin typeface="+mn-ea"/>
              </a:rPr>
              <a:t>radio</a:t>
            </a:r>
            <a:r>
              <a:rPr lang="en-US" altLang="ko-KR" sz="1100" dirty="0">
                <a:latin typeface="+mn-ea"/>
                <a:ea typeface="+mn-ea"/>
              </a:rPr>
              <a:t>" id="rdo-m3" name="</a:t>
            </a:r>
            <a:r>
              <a:rPr lang="en-US" altLang="ko-KR" sz="1100" b="1" dirty="0">
                <a:solidFill>
                  <a:srgbClr val="0070C0"/>
                </a:solidFill>
                <a:latin typeface="+mn-ea"/>
              </a:rPr>
              <a:t>month</a:t>
            </a:r>
            <a:r>
              <a:rPr lang="en-US" altLang="ko-KR" sz="1100" dirty="0">
                <a:latin typeface="+mn-ea"/>
                <a:ea typeface="+mn-ea"/>
              </a:rPr>
              <a:t>" value="3"&gt;&lt;</a:t>
            </a:r>
            <a:r>
              <a:rPr lang="en-US" altLang="ko-KR" sz="1100" dirty="0" err="1">
                <a:latin typeface="+mn-ea"/>
                <a:ea typeface="+mn-ea"/>
              </a:rPr>
              <a:t>br</a:t>
            </a:r>
            <a:r>
              <a:rPr lang="en-US" altLang="ko-KR" sz="1100" dirty="0">
                <a:latin typeface="+mn-ea"/>
                <a:ea typeface="+mn-ea"/>
              </a:rPr>
              <a:t>&gt;</a:t>
            </a:r>
          </a:p>
        </p:txBody>
      </p:sp>
      <p:pic>
        <p:nvPicPr>
          <p:cNvPr id="46086" name="그림 1">
            <a:extLst>
              <a:ext uri="{FF2B5EF4-FFF2-40B4-BE49-F238E27FC236}">
                <a16:creationId xmlns:a16="http://schemas.microsoft.com/office/drawing/2014/main" id="{05CCC433-2A96-4A48-9675-B45219412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1779588"/>
            <a:ext cx="12192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4A5C4123-7F24-8036-8AC0-7A1075E32142}"/>
              </a:ext>
            </a:extLst>
          </p:cNvPr>
          <p:cNvSpPr/>
          <p:nvPr/>
        </p:nvSpPr>
        <p:spPr>
          <a:xfrm>
            <a:off x="719572" y="-380578"/>
            <a:ext cx="504056" cy="522164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4A861F1-0D6B-410D-B270-ABDD5ABD4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1577975" cy="360362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폼</a:t>
            </a:r>
            <a:r>
              <a:rPr lang="en-US" altLang="ko-KR" dirty="0">
                <a:latin typeface="+mn-ea"/>
                <a:ea typeface="+mn-ea"/>
              </a:rPr>
              <a:t>(form) </a:t>
            </a:r>
            <a:r>
              <a:rPr lang="ko-KR" altLang="en-US" dirty="0">
                <a:latin typeface="+mn-ea"/>
                <a:ea typeface="+mn-ea"/>
              </a:rPr>
              <a:t>태그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9FB189-792A-42F6-AEC4-00B15E2212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>
                <a:latin typeface="+mn-ea"/>
              </a:rPr>
              <a:t>04</a:t>
            </a:r>
            <a:endParaRPr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B15135-DEC6-42F0-8C40-6BA1BBECAD61}"/>
              </a:ext>
            </a:extLst>
          </p:cNvPr>
          <p:cNvSpPr/>
          <p:nvPr/>
        </p:nvSpPr>
        <p:spPr>
          <a:xfrm>
            <a:off x="431800" y="950913"/>
            <a:ext cx="8496300" cy="1601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dirty="0">
                <a:latin typeface="+mn-ea"/>
                <a:ea typeface="+mn-ea"/>
              </a:rPr>
              <a:t>&lt;select </a:t>
            </a:r>
            <a:r>
              <a:rPr lang="en-US" altLang="ko-KR" sz="1400" b="1" dirty="0">
                <a:solidFill>
                  <a:srgbClr val="0070C0"/>
                </a:solidFill>
                <a:latin typeface="+mn-ea"/>
                <a:ea typeface="+mn-ea"/>
              </a:rPr>
              <a:t>name</a:t>
            </a:r>
            <a:r>
              <a:rPr lang="en-US" altLang="ko-KR" sz="1400" dirty="0">
                <a:latin typeface="+mn-ea"/>
                <a:ea typeface="+mn-ea"/>
              </a:rPr>
              <a:t>="telecom"&gt;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atin typeface="+mn-ea"/>
                <a:ea typeface="+mn-ea"/>
              </a:rPr>
              <a:t>    &lt;option value=""&gt;</a:t>
            </a:r>
            <a:r>
              <a:rPr lang="ko-KR" altLang="en-US" sz="1400" dirty="0">
                <a:latin typeface="+mn-ea"/>
                <a:ea typeface="+mn-ea"/>
              </a:rPr>
              <a:t>이동통신사</a:t>
            </a:r>
            <a:r>
              <a:rPr lang="en-US" altLang="ko-KR" sz="1400" dirty="0">
                <a:latin typeface="+mn-ea"/>
                <a:ea typeface="+mn-ea"/>
              </a:rPr>
              <a:t>&lt;/option&gt;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atin typeface="+mn-ea"/>
                <a:ea typeface="+mn-ea"/>
              </a:rPr>
              <a:t>    &lt;option value="</a:t>
            </a:r>
            <a:r>
              <a:rPr lang="en-US" altLang="ko-KR" sz="1400" dirty="0" err="1">
                <a:latin typeface="+mn-ea"/>
                <a:ea typeface="+mn-ea"/>
              </a:rPr>
              <a:t>sk</a:t>
            </a:r>
            <a:r>
              <a:rPr lang="en-US" altLang="ko-KR" sz="1400" dirty="0">
                <a:latin typeface="+mn-ea"/>
                <a:ea typeface="+mn-ea"/>
              </a:rPr>
              <a:t>"&gt;SKT&lt;/option&gt;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atin typeface="+mn-ea"/>
                <a:ea typeface="+mn-ea"/>
              </a:rPr>
              <a:t>    &lt;option value="</a:t>
            </a:r>
            <a:r>
              <a:rPr lang="en-US" altLang="ko-KR" sz="1400" dirty="0" err="1">
                <a:latin typeface="+mn-ea"/>
                <a:ea typeface="+mn-ea"/>
              </a:rPr>
              <a:t>kt</a:t>
            </a:r>
            <a:r>
              <a:rPr lang="en-US" altLang="ko-KR" sz="1400" dirty="0">
                <a:latin typeface="+mn-ea"/>
                <a:ea typeface="+mn-ea"/>
              </a:rPr>
              <a:t>"&gt;KTF&lt;/option&gt;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atin typeface="+mn-ea"/>
                <a:ea typeface="+mn-ea"/>
              </a:rPr>
              <a:t>    &lt;option value="</a:t>
            </a:r>
            <a:r>
              <a:rPr lang="en-US" altLang="ko-KR" sz="1400" dirty="0" err="1">
                <a:latin typeface="+mn-ea"/>
                <a:ea typeface="+mn-ea"/>
              </a:rPr>
              <a:t>lg</a:t>
            </a:r>
            <a:r>
              <a:rPr lang="en-US" altLang="ko-KR" sz="1400" dirty="0">
                <a:latin typeface="+mn-ea"/>
                <a:ea typeface="+mn-ea"/>
              </a:rPr>
              <a:t>"&gt;LG&lt;/option&gt;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atin typeface="+mn-ea"/>
                <a:ea typeface="+mn-ea"/>
              </a:rPr>
              <a:t>    &lt;option value="et“ </a:t>
            </a:r>
            <a:r>
              <a:rPr lang="en-US" altLang="ko-KR" sz="1400" b="1" dirty="0">
                <a:latin typeface="+mn-ea"/>
                <a:ea typeface="+mn-ea"/>
              </a:rPr>
              <a:t>selected=“selected”</a:t>
            </a:r>
            <a:r>
              <a:rPr lang="en-US" altLang="ko-KR" sz="1400" dirty="0">
                <a:latin typeface="+mn-ea"/>
                <a:ea typeface="+mn-ea"/>
              </a:rPr>
              <a:t>&gt;</a:t>
            </a:r>
            <a:r>
              <a:rPr lang="ko-KR" altLang="en-US" sz="1400" dirty="0">
                <a:latin typeface="+mn-ea"/>
                <a:ea typeface="+mn-ea"/>
              </a:rPr>
              <a:t>기타</a:t>
            </a:r>
            <a:r>
              <a:rPr lang="en-US" altLang="ko-KR" sz="1400" dirty="0">
                <a:latin typeface="+mn-ea"/>
                <a:ea typeface="+mn-ea"/>
              </a:rPr>
              <a:t>&lt;/option&gt;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atin typeface="+mn-ea"/>
                <a:ea typeface="+mn-ea"/>
              </a:rPr>
              <a:t>&lt;/select&gt;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4FFAA5B-15F5-4533-B04D-3E4B0E4D54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7338" y="585788"/>
            <a:ext cx="8640762" cy="473075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+mn-ea"/>
              </a:rPr>
              <a:t>select </a:t>
            </a:r>
            <a:r>
              <a:rPr lang="ko-KR" altLang="en-US" dirty="0">
                <a:latin typeface="+mn-ea"/>
              </a:rPr>
              <a:t>태그 </a:t>
            </a:r>
            <a:endParaRPr lang="en-US" altLang="ko-KR" dirty="0">
              <a:latin typeface="+mn-ea"/>
            </a:endParaRPr>
          </a:p>
          <a:p>
            <a:pPr marL="230187" lvl="1" indent="0">
              <a:buFont typeface="Arial" panose="020B0604020202020204" pitchFamily="34" charset="0"/>
              <a:buNone/>
              <a:defRPr/>
            </a:pPr>
            <a:endParaRPr lang="en-US" altLang="ko-KR" dirty="0">
              <a:latin typeface="+mn-ea"/>
            </a:endParaRPr>
          </a:p>
        </p:txBody>
      </p:sp>
      <p:pic>
        <p:nvPicPr>
          <p:cNvPr id="47110" name="그림 2">
            <a:extLst>
              <a:ext uri="{FF2B5EF4-FFF2-40B4-BE49-F238E27FC236}">
                <a16:creationId xmlns:a16="http://schemas.microsoft.com/office/drawing/2014/main" id="{425DF2DB-50E2-4929-93BD-66C6DC3A0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592138"/>
            <a:ext cx="14382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그림 7">
            <a:extLst>
              <a:ext uri="{FF2B5EF4-FFF2-40B4-BE49-F238E27FC236}">
                <a16:creationId xmlns:a16="http://schemas.microsoft.com/office/drawing/2014/main" id="{1ED27A56-AFA9-4825-9E10-D96C1D68A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592138"/>
            <a:ext cx="14478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F187CF47-05FF-4EF0-BE22-6C2E1E5E288C}"/>
              </a:ext>
            </a:extLst>
          </p:cNvPr>
          <p:cNvSpPr txBox="1">
            <a:spLocks/>
          </p:cNvSpPr>
          <p:nvPr/>
        </p:nvSpPr>
        <p:spPr>
          <a:xfrm>
            <a:off x="287338" y="2716213"/>
            <a:ext cx="8640762" cy="473075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ko-KR" dirty="0" err="1">
                <a:latin typeface="+mn-ea"/>
              </a:rPr>
              <a:t>textarea</a:t>
            </a:r>
            <a:endParaRPr kumimoji="0" lang="en-US" altLang="ko-KR" dirty="0">
              <a:latin typeface="+mn-ea"/>
            </a:endParaRPr>
          </a:p>
          <a:p>
            <a:pPr marL="230187" lvl="1" indent="0">
              <a:buFont typeface="Arial" panose="020B0604020202020204" pitchFamily="34" charset="0"/>
              <a:buNone/>
              <a:defRPr/>
            </a:pPr>
            <a:endParaRPr kumimoji="0" lang="en-US" altLang="ko-KR" dirty="0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CBA1ED-7395-4549-A470-EF1C632EB233}"/>
              </a:ext>
            </a:extLst>
          </p:cNvPr>
          <p:cNvSpPr/>
          <p:nvPr/>
        </p:nvSpPr>
        <p:spPr>
          <a:xfrm>
            <a:off x="431800" y="3111500"/>
            <a:ext cx="8496300" cy="325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ko-KR" sz="1400" dirty="0">
                <a:latin typeface="+mn-ea"/>
                <a:ea typeface="+mn-ea"/>
              </a:rPr>
              <a:t>&lt;</a:t>
            </a:r>
            <a:r>
              <a:rPr lang="en-US" altLang="ko-KR" sz="1400" dirty="0" err="1">
                <a:latin typeface="+mn-ea"/>
                <a:ea typeface="+mn-ea"/>
              </a:rPr>
              <a:t>textarea</a:t>
            </a:r>
            <a:r>
              <a:rPr lang="en-US" altLang="ko-KR" sz="1400" dirty="0">
                <a:latin typeface="+mn-ea"/>
                <a:ea typeface="+mn-ea"/>
              </a:rPr>
              <a:t>&gt;&lt;/</a:t>
            </a:r>
            <a:r>
              <a:rPr lang="en-US" altLang="ko-KR" sz="1400" dirty="0" err="1">
                <a:latin typeface="+mn-ea"/>
                <a:ea typeface="+mn-ea"/>
              </a:rPr>
              <a:t>textarea</a:t>
            </a:r>
            <a:r>
              <a:rPr lang="en-US" altLang="ko-KR" sz="1400" dirty="0">
                <a:latin typeface="+mn-ea"/>
                <a:ea typeface="+mn-ea"/>
              </a:rPr>
              <a:t>&gt;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BFA124-55C7-4FFC-AE31-159BF6D09EEF}"/>
              </a:ext>
            </a:extLst>
          </p:cNvPr>
          <p:cNvSpPr/>
          <p:nvPr/>
        </p:nvSpPr>
        <p:spPr>
          <a:xfrm>
            <a:off x="431800" y="3543300"/>
            <a:ext cx="8496300" cy="325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ko-KR" sz="1400" dirty="0">
                <a:latin typeface="+mn-ea"/>
                <a:ea typeface="+mn-ea"/>
              </a:rPr>
              <a:t>&lt;</a:t>
            </a:r>
            <a:r>
              <a:rPr lang="en-US" altLang="ko-KR" sz="1400" dirty="0" err="1">
                <a:latin typeface="+mn-ea"/>
                <a:ea typeface="+mn-ea"/>
              </a:rPr>
              <a:t>textarea</a:t>
            </a:r>
            <a:r>
              <a:rPr lang="en-US" altLang="ko-KR" sz="1400" dirty="0">
                <a:latin typeface="+mn-ea"/>
                <a:ea typeface="+mn-ea"/>
              </a:rPr>
              <a:t>&gt;</a:t>
            </a:r>
            <a:r>
              <a:rPr lang="ko-KR" altLang="en-US" sz="1400" dirty="0">
                <a:latin typeface="+mn-ea"/>
                <a:ea typeface="+mn-ea"/>
              </a:rPr>
              <a:t>기본값</a:t>
            </a:r>
            <a:r>
              <a:rPr lang="en-US" altLang="ko-KR" sz="1400" dirty="0">
                <a:latin typeface="+mn-ea"/>
                <a:ea typeface="+mn-ea"/>
              </a:rPr>
              <a:t>&lt;/</a:t>
            </a:r>
            <a:r>
              <a:rPr lang="en-US" altLang="ko-KR" sz="1400" dirty="0" err="1">
                <a:latin typeface="+mn-ea"/>
                <a:ea typeface="+mn-ea"/>
              </a:rPr>
              <a:t>textarea</a:t>
            </a:r>
            <a:r>
              <a:rPr lang="en-US" altLang="ko-KR" sz="1400" dirty="0">
                <a:latin typeface="+mn-ea"/>
                <a:ea typeface="+mn-ea"/>
              </a:rPr>
              <a:t>&gt;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F68009-6D70-4DD6-B72E-D5674956E589}"/>
              </a:ext>
            </a:extLst>
          </p:cNvPr>
          <p:cNvSpPr/>
          <p:nvPr/>
        </p:nvSpPr>
        <p:spPr>
          <a:xfrm>
            <a:off x="431800" y="3976688"/>
            <a:ext cx="8496300" cy="866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ko-KR" sz="1600" dirty="0">
                <a:latin typeface="+mn-ea"/>
                <a:ea typeface="+mn-ea"/>
              </a:rPr>
              <a:t>    </a:t>
            </a:r>
            <a:r>
              <a:rPr lang="en-US" altLang="ko-KR" sz="1400" dirty="0">
                <a:latin typeface="+mn-ea"/>
                <a:ea typeface="+mn-ea"/>
              </a:rPr>
              <a:t>&lt;</a:t>
            </a:r>
            <a:r>
              <a:rPr lang="en-US" altLang="ko-KR" sz="1400" dirty="0" err="1">
                <a:latin typeface="+mn-ea"/>
                <a:ea typeface="+mn-ea"/>
              </a:rPr>
              <a:t>textarea</a:t>
            </a:r>
            <a:r>
              <a:rPr lang="en-US" altLang="ko-KR" sz="1400" dirty="0">
                <a:latin typeface="+mn-ea"/>
                <a:ea typeface="+mn-ea"/>
              </a:rPr>
              <a:t>&gt;</a:t>
            </a:r>
          </a:p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ko-KR" sz="1100" u="sng" dirty="0">
                <a:latin typeface="+mn-ea"/>
                <a:ea typeface="+mn-ea"/>
              </a:rPr>
              <a:t>_</a:t>
            </a:r>
            <a:r>
              <a:rPr lang="ko-KR" altLang="en-US" sz="1100" u="sng" dirty="0">
                <a:latin typeface="+mn-ea"/>
                <a:ea typeface="+mn-ea"/>
              </a:rPr>
              <a:t>공백</a:t>
            </a:r>
            <a:r>
              <a:rPr lang="en-US" altLang="ko-KR" sz="1100" u="sng" dirty="0">
                <a:latin typeface="+mn-ea"/>
                <a:ea typeface="+mn-ea"/>
              </a:rPr>
              <a:t>_</a:t>
            </a:r>
          </a:p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ko-KR" sz="1400" dirty="0">
                <a:latin typeface="+mn-ea"/>
                <a:ea typeface="+mn-ea"/>
              </a:rPr>
              <a:t>    &lt;/</a:t>
            </a:r>
            <a:r>
              <a:rPr lang="en-US" altLang="ko-KR" sz="1400" dirty="0" err="1">
                <a:latin typeface="+mn-ea"/>
                <a:ea typeface="+mn-ea"/>
              </a:rPr>
              <a:t>textarea</a:t>
            </a:r>
            <a:r>
              <a:rPr lang="en-US" altLang="ko-KR" sz="1400" dirty="0">
                <a:latin typeface="+mn-ea"/>
                <a:ea typeface="+mn-ea"/>
              </a:rPr>
              <a:t>&gt;</a:t>
            </a:r>
          </a:p>
        </p:txBody>
      </p:sp>
      <p:pic>
        <p:nvPicPr>
          <p:cNvPr id="47116" name="그림 8">
            <a:extLst>
              <a:ext uri="{FF2B5EF4-FFF2-40B4-BE49-F238E27FC236}">
                <a16:creationId xmlns:a16="http://schemas.microsoft.com/office/drawing/2014/main" id="{B3334053-4EB5-4C4E-8F92-52F311AF46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575" y="2859088"/>
            <a:ext cx="2276475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78C6516-6493-4079-A1DD-37EE4CB051D3}"/>
              </a:ext>
            </a:extLst>
          </p:cNvPr>
          <p:cNvCxnSpPr/>
          <p:nvPr/>
        </p:nvCxnSpPr>
        <p:spPr>
          <a:xfrm>
            <a:off x="6659563" y="4408488"/>
            <a:ext cx="0" cy="179387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0C684C-AAAB-4D18-841A-1974C929540C}"/>
              </a:ext>
            </a:extLst>
          </p:cNvPr>
          <p:cNvSpPr/>
          <p:nvPr/>
        </p:nvSpPr>
        <p:spPr>
          <a:xfrm>
            <a:off x="6588125" y="4264025"/>
            <a:ext cx="898525" cy="423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20000"/>
              </a:lnSpc>
              <a:defRPr/>
            </a:pPr>
            <a:r>
              <a:rPr lang="en-US" altLang="ko-KR" u="sng" dirty="0">
                <a:latin typeface="+mn-ea"/>
              </a:rPr>
              <a:t>_</a:t>
            </a:r>
            <a:r>
              <a:rPr lang="ko-KR" altLang="en-US" sz="1200" u="sng" dirty="0">
                <a:latin typeface="+mn-ea"/>
                <a:ea typeface="+mn-ea"/>
              </a:rPr>
              <a:t>시작위치</a:t>
            </a:r>
            <a:endParaRPr lang="en-US" altLang="ko-KR" sz="1200" u="sng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98D3777-2D21-47FC-8F22-8E5DD884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606425" cy="360362"/>
          </a:xfrm>
        </p:spPr>
        <p:txBody>
          <a:bodyPr/>
          <a:lstStyle/>
          <a:p>
            <a:pPr>
              <a:defRPr/>
            </a:pPr>
            <a:r>
              <a:rPr lang="ko-KR" altLang="en-US">
                <a:latin typeface="+mn-ea"/>
                <a:ea typeface="+mn-ea"/>
              </a:rPr>
              <a:t>개요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0CA610-DCAA-4D2E-9C2E-568A3D55CE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>
                <a:latin typeface="+mn-ea"/>
              </a:rPr>
              <a:t>01</a:t>
            </a:r>
            <a:endParaRPr>
              <a:latin typeface="+mn-ea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A3BE551-DF3D-41D5-A641-871BB4F981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7338" y="585788"/>
            <a:ext cx="8640762" cy="881062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+mn-ea"/>
              </a:rPr>
              <a:t>DOCTYPE</a:t>
            </a:r>
          </a:p>
        </p:txBody>
      </p:sp>
      <p:sp>
        <p:nvSpPr>
          <p:cNvPr id="7" name="텍스트 개체 틀 5">
            <a:extLst>
              <a:ext uri="{FF2B5EF4-FFF2-40B4-BE49-F238E27FC236}">
                <a16:creationId xmlns:a16="http://schemas.microsoft.com/office/drawing/2014/main" id="{95B8E1E0-7E50-4342-901C-CE0193421326}"/>
              </a:ext>
            </a:extLst>
          </p:cNvPr>
          <p:cNvSpPr txBox="1">
            <a:spLocks/>
          </p:cNvSpPr>
          <p:nvPr/>
        </p:nvSpPr>
        <p:spPr>
          <a:xfrm>
            <a:off x="287338" y="950913"/>
            <a:ext cx="8640762" cy="3781425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kumimoji="0" lang="en-US" altLang="ko-KR" dirty="0">
                <a:latin typeface="+mn-ea"/>
              </a:rPr>
              <a:t>DOCTYPE</a:t>
            </a:r>
            <a:r>
              <a:rPr kumimoji="0" lang="ko-KR" altLang="en-US" dirty="0">
                <a:latin typeface="+mn-ea"/>
              </a:rPr>
              <a:t>은 </a:t>
            </a:r>
            <a:r>
              <a:rPr kumimoji="0" lang="en-US" altLang="ko-KR" dirty="0">
                <a:latin typeface="+mn-ea"/>
              </a:rPr>
              <a:t>html</a:t>
            </a:r>
            <a:r>
              <a:rPr kumimoji="0" lang="ko-KR" altLang="en-US" dirty="0">
                <a:latin typeface="+mn-ea"/>
              </a:rPr>
              <a:t>의 태그는 아니지만 </a:t>
            </a:r>
            <a:r>
              <a:rPr kumimoji="0" lang="ko-KR" altLang="en-US" dirty="0" err="1">
                <a:latin typeface="+mn-ea"/>
              </a:rPr>
              <a:t>웹페이지에서</a:t>
            </a:r>
            <a:r>
              <a:rPr kumimoji="0" lang="ko-KR" altLang="en-US" dirty="0">
                <a:latin typeface="+mn-ea"/>
              </a:rPr>
              <a:t> 맨 처음에 선언되어 어떤 종류의 </a:t>
            </a:r>
            <a:r>
              <a:rPr kumimoji="0" lang="en-US" altLang="ko-KR" dirty="0">
                <a:latin typeface="+mn-ea"/>
              </a:rPr>
              <a:t>html</a:t>
            </a:r>
            <a:r>
              <a:rPr kumimoji="0" lang="ko-KR" altLang="en-US" dirty="0">
                <a:latin typeface="+mn-ea"/>
              </a:rPr>
              <a:t>을 사용할지 </a:t>
            </a:r>
            <a:r>
              <a:rPr kumimoji="0" lang="ko-KR" altLang="en-US" dirty="0" err="1">
                <a:latin typeface="+mn-ea"/>
              </a:rPr>
              <a:t>웹브라우저에게</a:t>
            </a:r>
            <a:r>
              <a:rPr kumimoji="0" lang="ko-KR" altLang="en-US" dirty="0">
                <a:latin typeface="+mn-ea"/>
              </a:rPr>
              <a:t> 알려줄 목적으로 사용한다</a:t>
            </a:r>
            <a:r>
              <a:rPr kumimoji="0" lang="en-US" altLang="ko-KR" dirty="0">
                <a:latin typeface="+mn-ea"/>
              </a:rPr>
              <a:t>.</a:t>
            </a:r>
            <a:endParaRPr kumimoji="0" lang="ko-KR" altLang="en-US" dirty="0">
              <a:latin typeface="+mn-ea"/>
            </a:endParaRPr>
          </a:p>
          <a:p>
            <a:pPr lvl="1">
              <a:lnSpc>
                <a:spcPct val="200000"/>
              </a:lnSpc>
              <a:defRPr/>
            </a:pPr>
            <a:r>
              <a:rPr kumimoji="0" lang="ko-KR" altLang="en-US" dirty="0">
                <a:latin typeface="+mn-ea"/>
              </a:rPr>
              <a:t>브라우저는 </a:t>
            </a:r>
            <a:r>
              <a:rPr kumimoji="0" lang="en-US" altLang="ko-KR" dirty="0">
                <a:latin typeface="+mn-ea"/>
              </a:rPr>
              <a:t>DOCTYPE </a:t>
            </a:r>
            <a:r>
              <a:rPr kumimoji="0" lang="ko-KR" altLang="en-US" dirty="0">
                <a:latin typeface="+mn-ea"/>
              </a:rPr>
              <a:t>선언을 확인하고 브라우저 모드를 결정한다</a:t>
            </a:r>
            <a:r>
              <a:rPr kumimoji="0" lang="en-US" altLang="ko-KR" dirty="0">
                <a:latin typeface="+mn-ea"/>
              </a:rPr>
              <a:t>.</a:t>
            </a:r>
          </a:p>
          <a:p>
            <a:pPr lvl="1">
              <a:lnSpc>
                <a:spcPct val="200000"/>
              </a:lnSpc>
              <a:defRPr/>
            </a:pPr>
            <a:r>
              <a:rPr kumimoji="0" lang="ko-KR" altLang="en-US" dirty="0">
                <a:latin typeface="+mn-ea"/>
              </a:rPr>
              <a:t>브라우저 모드는 표준 호환 모드</a:t>
            </a:r>
            <a:r>
              <a:rPr kumimoji="0" lang="en-US" altLang="ko-KR" dirty="0">
                <a:latin typeface="+mn-ea"/>
              </a:rPr>
              <a:t>,  </a:t>
            </a:r>
            <a:r>
              <a:rPr kumimoji="0" lang="ko-KR" altLang="en-US" dirty="0" err="1">
                <a:latin typeface="+mn-ea"/>
              </a:rPr>
              <a:t>비표준</a:t>
            </a:r>
            <a:r>
              <a:rPr kumimoji="0" lang="ko-KR" altLang="en-US" dirty="0">
                <a:latin typeface="+mn-ea"/>
              </a:rPr>
              <a:t> 호환 모드 가 있다</a:t>
            </a:r>
            <a:r>
              <a:rPr kumimoji="0" lang="en-US" altLang="ko-KR" dirty="0">
                <a:latin typeface="+mn-ea"/>
              </a:rPr>
              <a:t>.</a:t>
            </a:r>
            <a:endParaRPr kumimoji="0" lang="ko-KR" altLang="en-US" dirty="0">
              <a:latin typeface="+mn-ea"/>
            </a:endParaRPr>
          </a:p>
          <a:p>
            <a:pPr lvl="1">
              <a:lnSpc>
                <a:spcPct val="200000"/>
              </a:lnSpc>
              <a:defRPr/>
            </a:pPr>
            <a:r>
              <a:rPr kumimoji="0" lang="ko-KR" altLang="en-US" dirty="0">
                <a:latin typeface="+mn-ea"/>
              </a:rPr>
              <a:t>웹 표준에서는 웹 페이지를 제대로 표현하기 위해서는 올바른 문서 형태를 정의 해주어야 한다</a:t>
            </a:r>
            <a:r>
              <a:rPr kumimoji="0" lang="en-US" altLang="ko-KR" dirty="0">
                <a:latin typeface="+mn-ea"/>
              </a:rPr>
              <a:t>.</a:t>
            </a:r>
          </a:p>
          <a:p>
            <a:pPr lvl="1">
              <a:lnSpc>
                <a:spcPct val="200000"/>
              </a:lnSpc>
              <a:defRPr/>
            </a:pPr>
            <a:r>
              <a:rPr kumimoji="0" lang="ko-KR" altLang="en-US" b="1" dirty="0">
                <a:solidFill>
                  <a:srgbClr val="FF0000"/>
                </a:solidFill>
                <a:latin typeface="+mn-ea"/>
              </a:rPr>
              <a:t>최신 버전인 </a:t>
            </a:r>
            <a:r>
              <a:rPr kumimoji="0" lang="en-US" altLang="ko-KR" b="1" dirty="0">
                <a:solidFill>
                  <a:srgbClr val="FF0000"/>
                </a:solidFill>
                <a:latin typeface="+mn-ea"/>
              </a:rPr>
              <a:t>HTML5</a:t>
            </a:r>
            <a:r>
              <a:rPr kumimoji="0" lang="ko-KR" altLang="en-US" b="1" dirty="0">
                <a:solidFill>
                  <a:srgbClr val="FF0000"/>
                </a:solidFill>
                <a:latin typeface="+mn-ea"/>
              </a:rPr>
              <a:t>를 문서형식으로 사용하는 웹사이트도 증가 추세</a:t>
            </a:r>
          </a:p>
          <a:p>
            <a:pPr lvl="1">
              <a:lnSpc>
                <a:spcPct val="150000"/>
              </a:lnSpc>
              <a:defRPr/>
            </a:pPr>
            <a:endParaRPr kumimoji="0" lang="en-US" altLang="ko-KR" dirty="0">
              <a:latin typeface="+mn-ea"/>
            </a:endParaRPr>
          </a:p>
          <a:p>
            <a:pPr lvl="4">
              <a:lnSpc>
                <a:spcPct val="150000"/>
              </a:lnSpc>
              <a:defRPr/>
            </a:pPr>
            <a:endParaRPr kumimoji="0" lang="en-US" altLang="ko-KR" dirty="0">
              <a:latin typeface="+mn-ea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28798941-9BAC-4430-8769-0FCFDCF1D214}"/>
              </a:ext>
            </a:extLst>
          </p:cNvPr>
          <p:cNvSpPr/>
          <p:nvPr/>
        </p:nvSpPr>
        <p:spPr>
          <a:xfrm>
            <a:off x="684213" y="3616325"/>
            <a:ext cx="7991475" cy="576263"/>
          </a:xfrm>
          <a:prstGeom prst="roundRect">
            <a:avLst>
              <a:gd name="adj" fmla="val 1205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2400" b="1" dirty="0">
                <a:solidFill>
                  <a:schemeClr val="tx1"/>
                </a:solidFill>
                <a:latin typeface="+mn-ea"/>
              </a:rPr>
              <a:t>&lt;!DOCTYPE html&gt;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BD5083E-A188-4030-905E-A35FF8126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1577975" cy="360362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폼</a:t>
            </a:r>
            <a:r>
              <a:rPr lang="en-US" altLang="ko-KR" dirty="0">
                <a:latin typeface="+mn-ea"/>
                <a:ea typeface="+mn-ea"/>
              </a:rPr>
              <a:t>(form) </a:t>
            </a:r>
            <a:r>
              <a:rPr lang="ko-KR" altLang="en-US" dirty="0">
                <a:latin typeface="+mn-ea"/>
                <a:ea typeface="+mn-ea"/>
              </a:rPr>
              <a:t>태그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52FD05-D07C-41DA-83D8-6E24A2DA01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>
                <a:latin typeface="+mn-ea"/>
              </a:rPr>
              <a:t>04</a:t>
            </a:r>
            <a:endParaRPr>
              <a:latin typeface="+mn-ea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9BFD692-FB62-49AC-A92F-E0E2E4B2D2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7338" y="585788"/>
            <a:ext cx="8640762" cy="473075"/>
          </a:xfrm>
        </p:spPr>
        <p:txBody>
          <a:bodyPr/>
          <a:lstStyle/>
          <a:p>
            <a:pPr>
              <a:defRPr/>
            </a:pPr>
            <a:r>
              <a:rPr lang="en-US" altLang="ko-KR" dirty="0" err="1">
                <a:latin typeface="+mn-ea"/>
              </a:rPr>
              <a:t>fieldset</a:t>
            </a:r>
            <a:r>
              <a:rPr lang="en-US" altLang="ko-KR" dirty="0">
                <a:latin typeface="+mn-ea"/>
              </a:rPr>
              <a:t>, legend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22E971-3C45-4845-AD51-809442803C81}"/>
              </a:ext>
            </a:extLst>
          </p:cNvPr>
          <p:cNvSpPr/>
          <p:nvPr/>
        </p:nvSpPr>
        <p:spPr>
          <a:xfrm>
            <a:off x="431800" y="950913"/>
            <a:ext cx="8496300" cy="2678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  <a:ea typeface="+mn-ea"/>
              </a:rPr>
              <a:t>&lt;</a:t>
            </a:r>
            <a:r>
              <a:rPr lang="en-US" altLang="ko-KR" sz="1400" b="1" dirty="0" err="1">
                <a:latin typeface="+mn-ea"/>
                <a:ea typeface="+mn-ea"/>
              </a:rPr>
              <a:t>fieldset</a:t>
            </a:r>
            <a:r>
              <a:rPr lang="en-US" altLang="ko-KR" sz="1400" b="1" dirty="0">
                <a:latin typeface="+mn-ea"/>
                <a:ea typeface="+mn-ea"/>
              </a:rPr>
              <a:t>&gt;</a:t>
            </a:r>
          </a:p>
          <a:p>
            <a:pPr eaLnBrk="1" latinLnBrk="1" hangingPunct="1">
              <a:defRPr/>
            </a:pPr>
            <a:r>
              <a:rPr lang="en-US" altLang="ko-KR" sz="1400" dirty="0">
                <a:latin typeface="+mn-ea"/>
                <a:ea typeface="+mn-ea"/>
              </a:rPr>
              <a:t>    </a:t>
            </a:r>
            <a:r>
              <a:rPr lang="en-US" altLang="ko-KR" sz="1400" b="1" dirty="0">
                <a:latin typeface="+mn-ea"/>
                <a:ea typeface="+mn-ea"/>
              </a:rPr>
              <a:t>&lt;legend&gt;</a:t>
            </a:r>
            <a:r>
              <a:rPr lang="ko-KR" altLang="en-US" sz="1400" b="1" dirty="0">
                <a:latin typeface="+mn-ea"/>
                <a:ea typeface="+mn-ea"/>
              </a:rPr>
              <a:t>개인 정보</a:t>
            </a:r>
            <a:r>
              <a:rPr lang="en-US" altLang="ko-KR" sz="1400" b="1" dirty="0">
                <a:latin typeface="+mn-ea"/>
                <a:ea typeface="+mn-ea"/>
              </a:rPr>
              <a:t>&lt;/legend&gt;</a:t>
            </a:r>
          </a:p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dirty="0">
                <a:latin typeface="+mn-ea"/>
                <a:ea typeface="+mn-ea"/>
              </a:rPr>
              <a:t>    </a:t>
            </a:r>
          </a:p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dirty="0">
                <a:latin typeface="+mn-ea"/>
                <a:ea typeface="+mn-ea"/>
              </a:rPr>
              <a:t>    &lt;</a:t>
            </a:r>
            <a:r>
              <a:rPr lang="en-US" altLang="ko-KR" sz="1400" dirty="0" err="1">
                <a:latin typeface="+mn-ea"/>
                <a:ea typeface="+mn-ea"/>
              </a:rPr>
              <a:t>lable</a:t>
            </a:r>
            <a:r>
              <a:rPr lang="en-US" altLang="ko-KR" sz="1400" dirty="0">
                <a:latin typeface="+mn-ea"/>
                <a:ea typeface="+mn-ea"/>
              </a:rPr>
              <a:t> for=“u-id”&gt;</a:t>
            </a:r>
            <a:r>
              <a:rPr lang="ko-KR" altLang="en-US" sz="1400" dirty="0">
                <a:latin typeface="+mn-ea"/>
                <a:ea typeface="+mn-ea"/>
              </a:rPr>
              <a:t>아이디</a:t>
            </a:r>
            <a:r>
              <a:rPr lang="en-US" altLang="ko-KR" sz="1400" dirty="0">
                <a:latin typeface="+mn-ea"/>
                <a:ea typeface="+mn-ea"/>
              </a:rPr>
              <a:t>&lt;/label&gt;</a:t>
            </a:r>
          </a:p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dirty="0">
                <a:latin typeface="+mn-ea"/>
                <a:ea typeface="+mn-ea"/>
              </a:rPr>
              <a:t>    &lt;input type=“text” id=“u-id” name=“</a:t>
            </a:r>
            <a:r>
              <a:rPr lang="en-US" altLang="ko-KR" sz="1400" dirty="0" err="1">
                <a:latin typeface="+mn-ea"/>
                <a:ea typeface="+mn-ea"/>
              </a:rPr>
              <a:t>userid</a:t>
            </a:r>
            <a:r>
              <a:rPr lang="en-US" altLang="ko-KR" sz="1400" dirty="0">
                <a:latin typeface="+mn-ea"/>
                <a:ea typeface="+mn-ea"/>
              </a:rPr>
              <a:t>”&gt;</a:t>
            </a:r>
          </a:p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dirty="0">
                <a:latin typeface="+mn-ea"/>
                <a:ea typeface="+mn-ea"/>
              </a:rPr>
              <a:t>    </a:t>
            </a:r>
            <a:r>
              <a:rPr lang="en-US" altLang="ko-KR" sz="1050" dirty="0">
                <a:latin typeface="+mn-ea"/>
                <a:ea typeface="+mn-ea"/>
              </a:rPr>
              <a:t>&lt;</a:t>
            </a:r>
            <a:r>
              <a:rPr lang="en-US" altLang="ko-KR" sz="1050" dirty="0" err="1">
                <a:latin typeface="+mn-ea"/>
                <a:ea typeface="+mn-ea"/>
              </a:rPr>
              <a:t>br</a:t>
            </a:r>
            <a:r>
              <a:rPr lang="en-US" altLang="ko-KR" sz="1050" dirty="0">
                <a:latin typeface="+mn-ea"/>
                <a:ea typeface="+mn-ea"/>
              </a:rPr>
              <a:t>&gt;</a:t>
            </a:r>
            <a:endParaRPr lang="en-US" altLang="ko-KR" sz="1400" dirty="0">
              <a:latin typeface="+mn-ea"/>
              <a:ea typeface="+mn-ea"/>
            </a:endParaRPr>
          </a:p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dirty="0">
                <a:latin typeface="+mn-ea"/>
                <a:ea typeface="+mn-ea"/>
              </a:rPr>
              <a:t>    &lt;</a:t>
            </a:r>
            <a:r>
              <a:rPr lang="en-US" altLang="ko-KR" sz="1400" dirty="0" err="1">
                <a:latin typeface="+mn-ea"/>
                <a:ea typeface="+mn-ea"/>
              </a:rPr>
              <a:t>lable</a:t>
            </a:r>
            <a:r>
              <a:rPr lang="en-US" altLang="ko-KR" sz="1400" dirty="0">
                <a:latin typeface="+mn-ea"/>
                <a:ea typeface="+mn-ea"/>
              </a:rPr>
              <a:t> for=“</a:t>
            </a:r>
            <a:r>
              <a:rPr lang="en-US" altLang="ko-KR" sz="1400">
                <a:latin typeface="+mn-ea"/>
                <a:ea typeface="+mn-ea"/>
              </a:rPr>
              <a:t>u-pw”&gt;</a:t>
            </a:r>
            <a:r>
              <a:rPr lang="ko-KR" altLang="en-US" sz="1400">
                <a:latin typeface="+mn-ea"/>
                <a:ea typeface="+mn-ea"/>
              </a:rPr>
              <a:t>비밀번호</a:t>
            </a:r>
            <a:r>
              <a:rPr lang="en-US" altLang="ko-KR" sz="1400">
                <a:latin typeface="+mn-ea"/>
                <a:ea typeface="+mn-ea"/>
              </a:rPr>
              <a:t>&lt;/</a:t>
            </a:r>
            <a:r>
              <a:rPr lang="en-US" altLang="ko-KR" sz="1400" dirty="0">
                <a:latin typeface="+mn-ea"/>
                <a:ea typeface="+mn-ea"/>
              </a:rPr>
              <a:t>label&gt;</a:t>
            </a:r>
          </a:p>
          <a:p>
            <a:pPr eaLnBrk="1" latinLnBrk="1" hangingPunct="1">
              <a:lnSpc>
                <a:spcPct val="150000"/>
              </a:lnSpc>
              <a:defRPr/>
            </a:pPr>
            <a:r>
              <a:rPr lang="en-US" altLang="ko-KR" sz="1400" dirty="0">
                <a:latin typeface="+mn-ea"/>
                <a:ea typeface="+mn-ea"/>
              </a:rPr>
              <a:t>    &lt;input type=“password" id=“u-pw” name=“</a:t>
            </a:r>
            <a:r>
              <a:rPr lang="en-US" altLang="ko-KR" sz="1400" dirty="0" err="1">
                <a:latin typeface="+mn-ea"/>
                <a:ea typeface="+mn-ea"/>
              </a:rPr>
              <a:t>userpw</a:t>
            </a:r>
            <a:r>
              <a:rPr lang="en-US" altLang="ko-KR" sz="1400" dirty="0">
                <a:latin typeface="+mn-ea"/>
                <a:ea typeface="+mn-ea"/>
              </a:rPr>
              <a:t>”&gt;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  <a:ea typeface="+mn-ea"/>
              </a:rPr>
              <a:t>&lt;/</a:t>
            </a:r>
            <a:r>
              <a:rPr lang="en-US" altLang="ko-KR" sz="1400" b="1" dirty="0" err="1">
                <a:latin typeface="+mn-ea"/>
                <a:ea typeface="+mn-ea"/>
              </a:rPr>
              <a:t>fieldset</a:t>
            </a:r>
            <a:r>
              <a:rPr lang="en-US" altLang="ko-KR" sz="1400" b="1" dirty="0">
                <a:latin typeface="+mn-ea"/>
                <a:ea typeface="+mn-ea"/>
              </a:rPr>
              <a:t>&gt;</a:t>
            </a:r>
            <a:endParaRPr lang="ko-KR" altLang="en-US" sz="1400" b="1" dirty="0">
              <a:latin typeface="+mn-ea"/>
              <a:ea typeface="+mn-ea"/>
            </a:endParaRPr>
          </a:p>
        </p:txBody>
      </p:sp>
      <p:pic>
        <p:nvPicPr>
          <p:cNvPr id="48134" name="그림 1">
            <a:extLst>
              <a:ext uri="{FF2B5EF4-FFF2-40B4-BE49-F238E27FC236}">
                <a16:creationId xmlns:a16="http://schemas.microsoft.com/office/drawing/2014/main" id="{72CB536A-57F6-4532-BD87-050466E05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655638"/>
            <a:ext cx="52070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9A7FCE7-88C4-4945-A2B2-B2112BE34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606425" cy="360362"/>
          </a:xfrm>
        </p:spPr>
        <p:txBody>
          <a:bodyPr/>
          <a:lstStyle/>
          <a:p>
            <a:pPr>
              <a:defRPr/>
            </a:pPr>
            <a:r>
              <a:rPr lang="ko-KR" altLang="en-US">
                <a:latin typeface="+mn-ea"/>
                <a:ea typeface="+mn-ea"/>
              </a:rPr>
              <a:t>개요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7D25F6-A2FB-4F80-A329-A39ABD43E3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>
                <a:latin typeface="+mn-ea"/>
              </a:rPr>
              <a:t>01</a:t>
            </a:r>
            <a:endParaRPr>
              <a:latin typeface="+mn-ea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14FB6CF-A19E-454A-8D32-61B0F68FDE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7338" y="585788"/>
            <a:ext cx="7885112" cy="365125"/>
          </a:xfrm>
        </p:spPr>
        <p:txBody>
          <a:bodyPr/>
          <a:lstStyle/>
          <a:p>
            <a:pPr>
              <a:defRPr/>
            </a:pPr>
            <a:r>
              <a:rPr lang="en-US" altLang="ko-KR" dirty="0">
                <a:latin typeface="+mn-ea"/>
              </a:rPr>
              <a:t>W3C</a:t>
            </a:r>
            <a:r>
              <a:rPr lang="ko-KR" altLang="en-US" dirty="0">
                <a:latin typeface="+mn-ea"/>
              </a:rPr>
              <a:t>의 </a:t>
            </a:r>
            <a:r>
              <a:rPr lang="en-US" altLang="ko-KR" dirty="0">
                <a:latin typeface="+mn-ea"/>
              </a:rPr>
              <a:t>DOCTYPE </a:t>
            </a:r>
            <a:r>
              <a:rPr lang="ko-KR" altLang="en-US" dirty="0">
                <a:latin typeface="+mn-ea"/>
              </a:rPr>
              <a:t>추천 페이지</a:t>
            </a: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6C7EC37C-03E7-4D85-A880-73B1E3ACD0D1}"/>
              </a:ext>
            </a:extLst>
          </p:cNvPr>
          <p:cNvSpPr txBox="1">
            <a:spLocks/>
          </p:cNvSpPr>
          <p:nvPr/>
        </p:nvSpPr>
        <p:spPr>
          <a:xfrm>
            <a:off x="287338" y="808038"/>
            <a:ext cx="8640762" cy="431800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200000"/>
              </a:lnSpc>
              <a:defRPr/>
            </a:pPr>
            <a:r>
              <a:rPr lang="en-US" altLang="ko-KR" b="1" dirty="0">
                <a:latin typeface="+mn-ea"/>
                <a:hlinkClick r:id="rId2"/>
              </a:rPr>
              <a:t>http://www.w3.org/QA/2002/04/valid-dtd-list.html</a:t>
            </a:r>
            <a:endParaRPr lang="en-US" altLang="ko-KR" b="1" dirty="0">
              <a:latin typeface="+mn-ea"/>
            </a:endParaRPr>
          </a:p>
          <a:p>
            <a:pPr marL="230187" lvl="1" indent="0">
              <a:buFont typeface="Arial" panose="020B0604020202020204" pitchFamily="34" charset="0"/>
              <a:buNone/>
              <a:defRPr/>
            </a:pPr>
            <a:endParaRPr lang="ko-KR" altLang="en-US" dirty="0">
              <a:latin typeface="+mn-ea"/>
            </a:endParaRPr>
          </a:p>
          <a:p>
            <a:pPr>
              <a:defRPr/>
            </a:pPr>
            <a:endParaRPr lang="en-US" altLang="ko-KR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A0078C-1C70-4A4B-AC65-94D78CA9CE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14"/>
          <a:stretch/>
        </p:blipFill>
        <p:spPr>
          <a:xfrm>
            <a:off x="5219700" y="555625"/>
            <a:ext cx="1898650" cy="1462088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sp>
        <p:nvSpPr>
          <p:cNvPr id="10" name="텍스트 개체 틀 5">
            <a:extLst>
              <a:ext uri="{FF2B5EF4-FFF2-40B4-BE49-F238E27FC236}">
                <a16:creationId xmlns:a16="http://schemas.microsoft.com/office/drawing/2014/main" id="{0094CD9A-E1C6-437E-9076-8889B51FC41B}"/>
              </a:ext>
            </a:extLst>
          </p:cNvPr>
          <p:cNvSpPr txBox="1">
            <a:spLocks/>
          </p:cNvSpPr>
          <p:nvPr/>
        </p:nvSpPr>
        <p:spPr>
          <a:xfrm>
            <a:off x="287338" y="2247900"/>
            <a:ext cx="8640762" cy="431800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latin typeface="+mn-ea"/>
              </a:rPr>
              <a:t>DOCTYPE </a:t>
            </a:r>
            <a:r>
              <a:rPr lang="ko-KR" altLang="en-US" dirty="0">
                <a:latin typeface="+mn-ea"/>
              </a:rPr>
              <a:t>별 지원태그 목록</a:t>
            </a:r>
            <a:endParaRPr lang="en-US" altLang="ko-KR" dirty="0">
              <a:latin typeface="+mn-ea"/>
            </a:endParaRP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B4ACC746-CBE8-4083-B7CB-31A5552DD6A3}"/>
              </a:ext>
            </a:extLst>
          </p:cNvPr>
          <p:cNvSpPr txBox="1">
            <a:spLocks/>
          </p:cNvSpPr>
          <p:nvPr/>
        </p:nvSpPr>
        <p:spPr>
          <a:xfrm>
            <a:off x="287338" y="2571750"/>
            <a:ext cx="8640762" cy="431800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ko-KR" b="1" dirty="0">
                <a:latin typeface="+mn-ea"/>
                <a:hlinkClick r:id="rId4"/>
              </a:rPr>
              <a:t>https://www.w3schools.com/tags/ref_html_dtd.asp</a:t>
            </a:r>
            <a:endParaRPr lang="en-US" altLang="ko-KR" b="1" dirty="0">
              <a:latin typeface="+mn-ea"/>
            </a:endParaRPr>
          </a:p>
          <a:p>
            <a:pPr>
              <a:defRPr/>
            </a:pPr>
            <a:endParaRPr lang="en-US" altLang="ko-KR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AE5E0B-9049-49A6-84BF-24825E6EA2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5825" y="1635125"/>
            <a:ext cx="1604963" cy="1763713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B469AF1A-F3F2-4B86-9954-15EA2CA21D1E}"/>
              </a:ext>
            </a:extLst>
          </p:cNvPr>
          <p:cNvSpPr txBox="1">
            <a:spLocks/>
          </p:cNvSpPr>
          <p:nvPr/>
        </p:nvSpPr>
        <p:spPr>
          <a:xfrm>
            <a:off x="287338" y="3687763"/>
            <a:ext cx="8640762" cy="431800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/>
              <a:t>문서</a:t>
            </a:r>
            <a:r>
              <a:rPr lang="en-US" altLang="ko-KR" dirty="0"/>
              <a:t> </a:t>
            </a:r>
            <a:r>
              <a:rPr lang="ko-KR" altLang="en-US" dirty="0"/>
              <a:t>유효성 검증 </a:t>
            </a:r>
            <a:endParaRPr lang="en-US" altLang="ko-KR" dirty="0">
              <a:latin typeface="+mn-ea"/>
            </a:endParaRP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A5CC23B7-100A-4CA8-B8B2-1EF4443932E5}"/>
              </a:ext>
            </a:extLst>
          </p:cNvPr>
          <p:cNvSpPr txBox="1">
            <a:spLocks/>
          </p:cNvSpPr>
          <p:nvPr/>
        </p:nvSpPr>
        <p:spPr>
          <a:xfrm>
            <a:off x="287338" y="3940175"/>
            <a:ext cx="8640762" cy="431800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altLang="ko-KR" b="1" dirty="0">
                <a:hlinkClick r:id="rId6"/>
              </a:rPr>
              <a:t>https://validator.w3.org/</a:t>
            </a:r>
            <a:endParaRPr lang="en-US" altLang="ko-KR" b="1" dirty="0">
              <a:latin typeface="+mn-ea"/>
            </a:endParaRPr>
          </a:p>
          <a:p>
            <a:pPr>
              <a:defRPr/>
            </a:pPr>
            <a:endParaRPr lang="en-US" altLang="ko-KR" dirty="0">
              <a:latin typeface="+mn-ea"/>
            </a:endParaRPr>
          </a:p>
        </p:txBody>
      </p:sp>
      <p:grpSp>
        <p:nvGrpSpPr>
          <p:cNvPr id="8204" name="그룹 8">
            <a:extLst>
              <a:ext uri="{FF2B5EF4-FFF2-40B4-BE49-F238E27FC236}">
                <a16:creationId xmlns:a16="http://schemas.microsoft.com/office/drawing/2014/main" id="{C1A5C200-66E5-45CC-AF07-4B2045385682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3471863"/>
            <a:ext cx="3870325" cy="1393825"/>
            <a:chOff x="631825" y="2565400"/>
            <a:chExt cx="7526338" cy="2711450"/>
          </a:xfrm>
        </p:grpSpPr>
        <p:pic>
          <p:nvPicPr>
            <p:cNvPr id="8205" name="_x101350160" descr="p33">
              <a:extLst>
                <a:ext uri="{FF2B5EF4-FFF2-40B4-BE49-F238E27FC236}">
                  <a16:creationId xmlns:a16="http://schemas.microsoft.com/office/drawing/2014/main" id="{29E69505-573B-4194-A76E-73CA87655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825" y="2565400"/>
              <a:ext cx="3614738" cy="271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6" name="_x101349920" descr="p36">
              <a:extLst>
                <a:ext uri="{FF2B5EF4-FFF2-40B4-BE49-F238E27FC236}">
                  <a16:creationId xmlns:a16="http://schemas.microsoft.com/office/drawing/2014/main" id="{6E0CA831-4CCA-421C-A554-BC264916F1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3425" y="2565400"/>
              <a:ext cx="3614738" cy="2711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9292179-3454-4E68-9C48-1D94DA084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606425" cy="360362"/>
          </a:xfrm>
        </p:spPr>
        <p:txBody>
          <a:bodyPr/>
          <a:lstStyle/>
          <a:p>
            <a:pPr>
              <a:defRPr/>
            </a:pPr>
            <a:r>
              <a:rPr lang="ko-KR" altLang="en-US">
                <a:latin typeface="+mn-ea"/>
                <a:ea typeface="+mn-ea"/>
              </a:rPr>
              <a:t>개요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63FF69-6875-430C-89D7-0B4006FCF7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>
                <a:latin typeface="+mn-ea"/>
              </a:rPr>
              <a:t>01</a:t>
            </a:r>
            <a:endParaRPr>
              <a:latin typeface="+mn-ea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C19781F-437E-4890-AA90-995D414842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7338" y="585788"/>
            <a:ext cx="4860925" cy="1590675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</a:rPr>
              <a:t>태그</a:t>
            </a:r>
            <a:r>
              <a:rPr lang="en-US" altLang="ko-KR" dirty="0">
                <a:latin typeface="+mn-ea"/>
              </a:rPr>
              <a:t>(Tag)</a:t>
            </a:r>
            <a:r>
              <a:rPr lang="ko-KR" altLang="en-US" dirty="0">
                <a:latin typeface="+mn-ea"/>
              </a:rPr>
              <a:t>란</a:t>
            </a:r>
            <a:r>
              <a:rPr lang="en-US" altLang="ko-KR" dirty="0">
                <a:latin typeface="+mn-ea"/>
              </a:rPr>
              <a:t>?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9877A3E4-543D-41AE-A890-0D616C4D22F7}"/>
              </a:ext>
            </a:extLst>
          </p:cNvPr>
          <p:cNvSpPr/>
          <p:nvPr/>
        </p:nvSpPr>
        <p:spPr>
          <a:xfrm>
            <a:off x="5327650" y="1708150"/>
            <a:ext cx="3673475" cy="2879725"/>
          </a:xfrm>
          <a:prstGeom prst="roundRect">
            <a:avLst>
              <a:gd name="adj" fmla="val 1205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0"/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&lt;!DOCTYPE html&gt;</a:t>
            </a:r>
          </a:p>
          <a:p>
            <a:pPr eaLnBrk="1" latinLnBrk="1" hangingPunct="1">
              <a:defRPr/>
            </a:pPr>
            <a:endParaRPr lang="en-US" altLang="ko-KR" sz="1400" b="1" dirty="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&lt;html&gt;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  <a:p>
            <a:pPr lvl="1" eaLnBrk="1" latinLnBrk="1" hangingPunct="1">
              <a:defRPr/>
            </a:pP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&lt;head&gt;</a:t>
            </a:r>
          </a:p>
          <a:p>
            <a:pPr lvl="1" eaLnBrk="1" latinLnBrk="1" hangingPunct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	&lt;title&gt;</a:t>
            </a:r>
            <a:r>
              <a:rPr lang="ko-KR" altLang="en-US" sz="1400" b="1" dirty="0" err="1">
                <a:solidFill>
                  <a:schemeClr val="tx1"/>
                </a:solidFill>
                <a:latin typeface="+mn-ea"/>
              </a:rPr>
              <a:t>첫번째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  <a:latin typeface="+mn-ea"/>
              </a:rPr>
              <a:t>웹페이지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&lt;/title&gt;</a:t>
            </a:r>
          </a:p>
          <a:p>
            <a:pPr lvl="1" eaLnBrk="1" latinLnBrk="1" hangingPunct="1">
              <a:defRPr/>
            </a:pP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&lt;/head&gt;</a:t>
            </a:r>
          </a:p>
          <a:p>
            <a:pPr lvl="1" eaLnBrk="1" latinLnBrk="1" hangingPunct="1">
              <a:defRPr/>
            </a:pPr>
            <a:endParaRPr lang="en-US" altLang="ko-KR" sz="1400" b="1" dirty="0">
              <a:solidFill>
                <a:schemeClr val="tx1"/>
              </a:solidFill>
              <a:latin typeface="+mn-ea"/>
            </a:endParaRPr>
          </a:p>
          <a:p>
            <a:pPr lvl="1" eaLnBrk="1" latinLnBrk="1" hangingPunct="1">
              <a:defRPr/>
            </a:pPr>
            <a:endParaRPr lang="en-US" altLang="ko-KR" sz="1400" b="1" dirty="0">
              <a:solidFill>
                <a:schemeClr val="tx1"/>
              </a:solidFill>
              <a:latin typeface="+mn-ea"/>
            </a:endParaRPr>
          </a:p>
          <a:p>
            <a:pPr lvl="1" eaLnBrk="1" latinLnBrk="1" hangingPunct="1">
              <a:defRPr/>
            </a:pPr>
            <a:r>
              <a:rPr lang="en-US" altLang="ko-KR" sz="1400" b="1" dirty="0">
                <a:solidFill>
                  <a:srgbClr val="0070C0"/>
                </a:solidFill>
                <a:latin typeface="+mn-ea"/>
              </a:rPr>
              <a:t>&lt;body&gt;</a:t>
            </a:r>
          </a:p>
          <a:p>
            <a:pPr lvl="1" eaLnBrk="1" latinLnBrk="1" hangingPunct="1"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	&lt;h1&gt;HelloWorld&lt;/h1&gt;</a:t>
            </a:r>
          </a:p>
          <a:p>
            <a:pPr lvl="1" eaLnBrk="1" latinLnBrk="1" hangingPunct="1">
              <a:defRPr/>
            </a:pPr>
            <a:r>
              <a:rPr lang="en-US" altLang="ko-KR" sz="1400" b="1" dirty="0">
                <a:solidFill>
                  <a:srgbClr val="0070C0"/>
                </a:solidFill>
                <a:latin typeface="+mn-ea"/>
              </a:rPr>
              <a:t>&lt;/body&gt;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4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&lt;/html&gt;</a:t>
            </a:r>
            <a:endParaRPr lang="ko-KR" altLang="en-US" sz="14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9222" name="그룹 2">
            <a:extLst>
              <a:ext uri="{FF2B5EF4-FFF2-40B4-BE49-F238E27FC236}">
                <a16:creationId xmlns:a16="http://schemas.microsoft.com/office/drawing/2014/main" id="{99F1DD6C-56A4-4ACD-BDAE-653D65CC9792}"/>
              </a:ext>
            </a:extLst>
          </p:cNvPr>
          <p:cNvGrpSpPr>
            <a:grpSpLocks/>
          </p:cNvGrpSpPr>
          <p:nvPr/>
        </p:nvGrpSpPr>
        <p:grpSpPr bwMode="auto">
          <a:xfrm>
            <a:off x="455613" y="1635125"/>
            <a:ext cx="4381500" cy="3197225"/>
            <a:chOff x="924222" y="1294631"/>
            <a:chExt cx="4380750" cy="3196449"/>
          </a:xfrm>
        </p:grpSpPr>
        <p:sp>
          <p:nvSpPr>
            <p:cNvPr id="9" name="직사각형 3">
              <a:extLst>
                <a:ext uri="{FF2B5EF4-FFF2-40B4-BE49-F238E27FC236}">
                  <a16:creationId xmlns:a16="http://schemas.microsoft.com/office/drawing/2014/main" id="{B0CE8DC9-4462-4A65-AF6D-59B42B503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058" y="2134215"/>
              <a:ext cx="957099" cy="503115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2400" dirty="0">
                  <a:latin typeface="+mn-ea"/>
                  <a:ea typeface="+mn-ea"/>
                </a:rPr>
                <a:t>&lt;h1&gt;</a:t>
              </a:r>
              <a:endParaRPr lang="ko-KR" altLang="en-US" sz="2400" dirty="0">
                <a:latin typeface="+mn-ea"/>
                <a:ea typeface="+mn-ea"/>
              </a:endParaRPr>
            </a:p>
          </p:txBody>
        </p:sp>
        <p:sp>
          <p:nvSpPr>
            <p:cNvPr id="10" name="직사각형 4">
              <a:extLst>
                <a:ext uri="{FF2B5EF4-FFF2-40B4-BE49-F238E27FC236}">
                  <a16:creationId xmlns:a16="http://schemas.microsoft.com/office/drawing/2014/main" id="{EA1E0A93-605D-4554-BFE6-B3FD58981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901" y="2134215"/>
              <a:ext cx="1004716" cy="503115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/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en-US" altLang="ko-KR" sz="2400" dirty="0">
                  <a:latin typeface="+mn-ea"/>
                  <a:ea typeface="+mn-ea"/>
                </a:rPr>
                <a:t>&lt;</a:t>
              </a:r>
              <a:r>
                <a:rPr lang="en-US" altLang="ko-KR" sz="2400" dirty="0">
                  <a:solidFill>
                    <a:srgbClr val="C00000"/>
                  </a:solidFill>
                  <a:latin typeface="+mn-ea"/>
                  <a:ea typeface="+mn-ea"/>
                </a:rPr>
                <a:t>/</a:t>
              </a:r>
              <a:r>
                <a:rPr lang="en-US" altLang="ko-KR" sz="2400" dirty="0">
                  <a:latin typeface="+mn-ea"/>
                  <a:ea typeface="+mn-ea"/>
                </a:rPr>
                <a:t>h1&gt;</a:t>
              </a:r>
              <a:endParaRPr lang="ko-KR" altLang="en-US" sz="2400" dirty="0">
                <a:latin typeface="+mn-ea"/>
                <a:ea typeface="+mn-ea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E242CD-261F-4171-8C6A-CD98683D7DC0}"/>
                </a:ext>
              </a:extLst>
            </p:cNvPr>
            <p:cNvSpPr txBox="1"/>
            <p:nvPr/>
          </p:nvSpPr>
          <p:spPr>
            <a:xfrm>
              <a:off x="2324157" y="2205635"/>
              <a:ext cx="1353905" cy="36979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dirty="0">
                  <a:latin typeface="+mn-ea"/>
                  <a:ea typeface="+mn-ea"/>
                </a:rPr>
                <a:t>HelloWorld</a:t>
              </a:r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5AC640D6-0319-49CE-8B9D-862514F57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222" y="3092832"/>
              <a:ext cx="4380750" cy="58405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ko-KR" altLang="en-US" sz="1600" b="0" dirty="0">
                  <a:latin typeface="+mn-ea"/>
                  <a:ea typeface="+mn-ea"/>
                </a:rPr>
                <a:t>이 전체를 </a:t>
              </a:r>
              <a:r>
                <a:rPr lang="ko-KR" altLang="en-US" sz="1600" b="0" dirty="0" err="1">
                  <a:latin typeface="+mn-ea"/>
                  <a:ea typeface="+mn-ea"/>
                </a:rPr>
                <a:t>엘리먼트</a:t>
              </a:r>
              <a:r>
                <a:rPr lang="en-US" altLang="ko-KR" sz="1600" b="0" dirty="0">
                  <a:latin typeface="+mn-ea"/>
                  <a:ea typeface="+mn-ea"/>
                </a:rPr>
                <a:t>(Element: </a:t>
              </a:r>
              <a:r>
                <a:rPr lang="ko-KR" altLang="en-US" sz="1600" b="0" dirty="0">
                  <a:latin typeface="+mn-ea"/>
                  <a:ea typeface="+mn-ea"/>
                </a:rPr>
                <a:t>요소</a:t>
              </a:r>
              <a:r>
                <a:rPr lang="en-US" altLang="ko-KR" sz="1600" b="0" dirty="0">
                  <a:latin typeface="+mn-ea"/>
                  <a:ea typeface="+mn-ea"/>
                </a:rPr>
                <a:t>)</a:t>
              </a:r>
              <a:r>
                <a:rPr lang="ko-KR" altLang="en-US" sz="1600" b="0" dirty="0">
                  <a:latin typeface="+mn-ea"/>
                  <a:ea typeface="+mn-ea"/>
                </a:rPr>
                <a:t>라고</a:t>
              </a:r>
              <a:r>
                <a:rPr lang="en-US" altLang="ko-KR" sz="1600" b="0" dirty="0">
                  <a:latin typeface="+mn-ea"/>
                  <a:ea typeface="+mn-ea"/>
                </a:rPr>
                <a:t> </a:t>
              </a:r>
              <a:r>
                <a:rPr lang="ko-KR" altLang="en-US" sz="1600" b="0" dirty="0">
                  <a:latin typeface="+mn-ea"/>
                  <a:ea typeface="+mn-ea"/>
                </a:rPr>
                <a:t>한다</a:t>
              </a:r>
              <a:r>
                <a:rPr lang="en-US" altLang="ko-KR" sz="1600" b="0" dirty="0">
                  <a:latin typeface="+mn-ea"/>
                  <a:ea typeface="+mn-ea"/>
                </a:rPr>
                <a:t>. </a:t>
              </a:r>
            </a:p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ko-KR" altLang="en-US" sz="1600" b="0" dirty="0">
                  <a:latin typeface="+mn-ea"/>
                  <a:ea typeface="+mn-ea"/>
                </a:rPr>
                <a:t>이 경우에는 </a:t>
              </a:r>
              <a:r>
                <a:rPr lang="en-US" altLang="ko-KR" sz="1600" b="0" dirty="0">
                  <a:latin typeface="+mn-ea"/>
                  <a:ea typeface="+mn-ea"/>
                </a:rPr>
                <a:t>&lt;h1&gt; </a:t>
              </a:r>
              <a:r>
                <a:rPr lang="ko-KR" altLang="en-US" sz="1600" b="0" dirty="0" err="1">
                  <a:latin typeface="+mn-ea"/>
                  <a:ea typeface="+mn-ea"/>
                </a:rPr>
                <a:t>엘리먼트이다</a:t>
              </a:r>
              <a:r>
                <a:rPr lang="en-US" altLang="ko-KR" sz="1600" b="0" dirty="0">
                  <a:latin typeface="+mn-ea"/>
                  <a:ea typeface="+mn-ea"/>
                </a:rPr>
                <a:t>. </a:t>
              </a:r>
              <a:endParaRPr lang="ko-KR" altLang="en-US" sz="1600" b="0" dirty="0">
                <a:latin typeface="+mn-ea"/>
                <a:ea typeface="+mn-ea"/>
              </a:endParaRPr>
            </a:p>
          </p:txBody>
        </p:sp>
        <p:sp>
          <p:nvSpPr>
            <p:cNvPr id="13" name="TextBox 10">
              <a:extLst>
                <a:ext uri="{FF2B5EF4-FFF2-40B4-BE49-F238E27FC236}">
                  <a16:creationId xmlns:a16="http://schemas.microsoft.com/office/drawing/2014/main" id="{E6C2BA46-2036-43C7-AADA-A47DB2031A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7058" y="1839012"/>
              <a:ext cx="1006303" cy="33964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ko-KR" altLang="en-US" sz="1600" b="0" dirty="0">
                  <a:latin typeface="+mn-ea"/>
                  <a:ea typeface="+mn-ea"/>
                </a:rPr>
                <a:t>시작태그</a:t>
              </a:r>
            </a:p>
          </p:txBody>
        </p:sp>
        <p:sp>
          <p:nvSpPr>
            <p:cNvPr id="14" name="TextBox 11">
              <a:extLst>
                <a:ext uri="{FF2B5EF4-FFF2-40B4-BE49-F238E27FC236}">
                  <a16:creationId xmlns:a16="http://schemas.microsoft.com/office/drawing/2014/main" id="{210D1726-8BF9-4F6C-919F-FEE41F4B48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2820" y="1835838"/>
              <a:ext cx="1004716" cy="33805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Char char="q"/>
                <a:defRPr kumimoji="1" sz="3200" b="1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1pPr>
              <a:lvl2pPr marL="742950" indent="-28575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–"/>
                <a:defRPr kumimoji="1" sz="16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2pPr>
              <a:lvl3pPr marL="1143000" indent="-228600" algn="l" eaLnBrk="0" hangingPunct="0">
                <a:lnSpc>
                  <a:spcPct val="150000"/>
                </a:lnSpc>
                <a:spcBef>
                  <a:spcPct val="25000"/>
                </a:spcBef>
                <a:buClr>
                  <a:srgbClr val="333333"/>
                </a:buClr>
                <a:buChar char="•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3pPr>
              <a:lvl4pPr marL="1600200" indent="-228600" algn="l" eaLnBrk="0" hangingPunct="0">
                <a:spcBef>
                  <a:spcPct val="25000"/>
                </a:spcBef>
                <a:buClr>
                  <a:srgbClr val="333333"/>
                </a:buClr>
                <a:buFont typeface="Wingdings" pitchFamily="2" charset="2"/>
                <a:buAutoNum type="arabicPeriod"/>
                <a:defRPr kumimoji="1" sz="1400">
                  <a:solidFill>
                    <a:srgbClr val="000000"/>
                  </a:solidFill>
                  <a:latin typeface="Arial" charset="0"/>
                  <a:ea typeface="돋움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è"/>
                <a:defRPr kumimoji="1" sz="24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  <a:defRPr/>
              </a:pPr>
              <a:r>
                <a:rPr lang="ko-KR" altLang="en-US" sz="1600" b="0" dirty="0">
                  <a:latin typeface="+mn-ea"/>
                  <a:ea typeface="+mn-ea"/>
                </a:rPr>
                <a:t>종료태그</a:t>
              </a:r>
            </a:p>
          </p:txBody>
        </p:sp>
        <p:sp>
          <p:nvSpPr>
            <p:cNvPr id="16" name="오른쪽 중괄호 15">
              <a:extLst>
                <a:ext uri="{FF2B5EF4-FFF2-40B4-BE49-F238E27FC236}">
                  <a16:creationId xmlns:a16="http://schemas.microsoft.com/office/drawing/2014/main" id="{CBFA1842-090F-4A76-9DB8-FD475871ADCF}"/>
                </a:ext>
              </a:extLst>
            </p:cNvPr>
            <p:cNvSpPr/>
            <p:nvPr/>
          </p:nvSpPr>
          <p:spPr bwMode="auto">
            <a:xfrm>
              <a:off x="2792564" y="1294631"/>
              <a:ext cx="504056" cy="3196449"/>
            </a:xfrm>
            <a:prstGeom prst="rightBrace">
              <a:avLst>
                <a:gd name="adj1" fmla="val 34033"/>
                <a:gd name="adj2" fmla="val 49735"/>
              </a:avLst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1800000" rev="16200000"/>
              </a:camera>
              <a:lightRig rig="threePt" dir="t"/>
            </a:scene3d>
          </p:spPr>
          <p:txBody>
            <a:bodyPr lIns="0" tIns="0" rIns="0" bIns="0" anchor="ctr"/>
            <a:lstStyle/>
            <a:p>
              <a:pPr eaLnBrk="1" latinLnBrk="1" hangingPunct="1">
                <a:defRPr/>
              </a:pPr>
              <a:endParaRPr lang="ko-KR" altLang="en-US">
                <a:latin typeface="+mn-ea"/>
                <a:ea typeface="+mn-ea"/>
              </a:endParaRPr>
            </a:p>
          </p:txBody>
        </p:sp>
      </p:grpSp>
      <p:sp>
        <p:nvSpPr>
          <p:cNvPr id="18" name="텍스트 개체 틀 5">
            <a:extLst>
              <a:ext uri="{FF2B5EF4-FFF2-40B4-BE49-F238E27FC236}">
                <a16:creationId xmlns:a16="http://schemas.microsoft.com/office/drawing/2014/main" id="{6216C61D-910E-474A-8C83-A172569D6A3C}"/>
              </a:ext>
            </a:extLst>
          </p:cNvPr>
          <p:cNvSpPr txBox="1">
            <a:spLocks/>
          </p:cNvSpPr>
          <p:nvPr/>
        </p:nvSpPr>
        <p:spPr>
          <a:xfrm>
            <a:off x="503238" y="4192588"/>
            <a:ext cx="4421187" cy="441325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kumimoji="0" lang="ko-KR" altLang="en-US" dirty="0" err="1">
                <a:latin typeface="+mn-ea"/>
              </a:rPr>
              <a:t>엘리먼트</a:t>
            </a:r>
            <a:r>
              <a:rPr kumimoji="0" lang="en-US" altLang="ko-KR" dirty="0">
                <a:latin typeface="+mn-ea"/>
              </a:rPr>
              <a:t>(</a:t>
            </a:r>
            <a:r>
              <a:rPr kumimoji="0" lang="ko-KR" altLang="en-US" dirty="0">
                <a:latin typeface="+mn-ea"/>
              </a:rPr>
              <a:t>요소</a:t>
            </a:r>
            <a:r>
              <a:rPr kumimoji="0" lang="en-US" altLang="ko-KR" dirty="0">
                <a:latin typeface="+mn-ea"/>
              </a:rPr>
              <a:t>)</a:t>
            </a:r>
            <a:r>
              <a:rPr kumimoji="0" lang="ko-KR" altLang="en-US" dirty="0">
                <a:latin typeface="+mn-ea"/>
              </a:rPr>
              <a:t> </a:t>
            </a:r>
            <a:r>
              <a:rPr kumimoji="0" lang="en-US" altLang="ko-KR" dirty="0">
                <a:latin typeface="+mn-ea"/>
              </a:rPr>
              <a:t>= </a:t>
            </a:r>
            <a:r>
              <a:rPr kumimoji="0" lang="ko-KR" altLang="en-US" dirty="0">
                <a:latin typeface="+mn-ea"/>
              </a:rPr>
              <a:t>시작태그 </a:t>
            </a:r>
            <a:r>
              <a:rPr kumimoji="0" lang="en-US" altLang="ko-KR" dirty="0">
                <a:latin typeface="+mn-ea"/>
              </a:rPr>
              <a:t>+ </a:t>
            </a:r>
            <a:r>
              <a:rPr kumimoji="0" lang="ko-KR" altLang="en-US" dirty="0" err="1">
                <a:latin typeface="+mn-ea"/>
              </a:rPr>
              <a:t>콘텐츠</a:t>
            </a:r>
            <a:r>
              <a:rPr kumimoji="0" lang="ko-KR" altLang="en-US" dirty="0">
                <a:latin typeface="+mn-ea"/>
              </a:rPr>
              <a:t> </a:t>
            </a:r>
            <a:r>
              <a:rPr kumimoji="0" lang="en-US" altLang="ko-KR" dirty="0">
                <a:latin typeface="+mn-ea"/>
              </a:rPr>
              <a:t>+ </a:t>
            </a:r>
            <a:r>
              <a:rPr kumimoji="0" lang="ko-KR" altLang="en-US" dirty="0">
                <a:latin typeface="+mn-ea"/>
              </a:rPr>
              <a:t>종료태그</a:t>
            </a:r>
            <a:endParaRPr kumimoji="0" lang="en-US" altLang="ko-KR" dirty="0">
              <a:latin typeface="+mn-ea"/>
            </a:endParaRPr>
          </a:p>
          <a:p>
            <a:pPr lvl="4">
              <a:defRPr/>
            </a:pPr>
            <a:endParaRPr kumimoji="0" lang="en-US" altLang="ko-KR" dirty="0">
              <a:latin typeface="+mn-ea"/>
            </a:endParaRPr>
          </a:p>
        </p:txBody>
      </p:sp>
      <p:sp>
        <p:nvSpPr>
          <p:cNvPr id="17" name="텍스트 개체 틀 5">
            <a:extLst>
              <a:ext uri="{FF2B5EF4-FFF2-40B4-BE49-F238E27FC236}">
                <a16:creationId xmlns:a16="http://schemas.microsoft.com/office/drawing/2014/main" id="{4853AD78-1C3B-4FB6-ACBF-836F051E2777}"/>
              </a:ext>
            </a:extLst>
          </p:cNvPr>
          <p:cNvSpPr txBox="1">
            <a:spLocks/>
          </p:cNvSpPr>
          <p:nvPr/>
        </p:nvSpPr>
        <p:spPr>
          <a:xfrm>
            <a:off x="287338" y="879475"/>
            <a:ext cx="4860925" cy="1331913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kumimoji="0" lang="en-US" altLang="ko-KR" dirty="0">
                <a:latin typeface="+mn-ea"/>
              </a:rPr>
              <a:t>&lt; &gt; </a:t>
            </a:r>
            <a:r>
              <a:rPr kumimoji="0" lang="ko-KR" altLang="en-US" dirty="0">
                <a:latin typeface="+mn-ea"/>
              </a:rPr>
              <a:t>사이에 오는 단어나 문자  </a:t>
            </a:r>
            <a:br>
              <a:rPr kumimoji="0" lang="en-US" altLang="ko-KR" dirty="0">
                <a:latin typeface="+mn-ea"/>
              </a:rPr>
            </a:br>
            <a:r>
              <a:rPr kumimoji="0" lang="en-US" altLang="ko-KR" dirty="0">
                <a:latin typeface="+mn-ea"/>
              </a:rPr>
              <a:t>ex) &lt;head&gt;, &lt;p&gt;, &lt;h1&gt;</a:t>
            </a:r>
          </a:p>
          <a:p>
            <a:pPr lvl="1">
              <a:defRPr/>
            </a:pPr>
            <a:endParaRPr kumimoji="0" lang="en-US" altLang="ko-KR" dirty="0">
              <a:latin typeface="+mn-ea"/>
            </a:endParaRPr>
          </a:p>
          <a:p>
            <a:pPr lvl="1">
              <a:defRPr/>
            </a:pPr>
            <a:r>
              <a:rPr kumimoji="0" lang="ko-KR" altLang="en-US" dirty="0">
                <a:latin typeface="+mn-ea"/>
              </a:rPr>
              <a:t>브라우저에게 작성한 텍스트의 구조와 의미를 알려준다</a:t>
            </a:r>
            <a:r>
              <a:rPr kumimoji="0" lang="en-US" altLang="ko-KR" dirty="0">
                <a:latin typeface="+mn-ea"/>
              </a:rPr>
              <a:t>.</a:t>
            </a:r>
          </a:p>
          <a:p>
            <a:pPr lvl="1">
              <a:defRPr/>
            </a:pPr>
            <a:endParaRPr kumimoji="0" lang="en-US" altLang="ko-KR" dirty="0">
              <a:latin typeface="+mn-ea"/>
            </a:endParaRPr>
          </a:p>
          <a:p>
            <a:pPr lvl="4">
              <a:defRPr/>
            </a:pPr>
            <a:endParaRPr kumimoji="0" lang="en-US" altLang="ko-KR" dirty="0">
              <a:latin typeface="+mn-ea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4F442C6-A6A5-45FC-A600-85B1CBE2B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606425" cy="360362"/>
          </a:xfrm>
        </p:spPr>
        <p:txBody>
          <a:bodyPr/>
          <a:lstStyle/>
          <a:p>
            <a:pPr>
              <a:defRPr/>
            </a:pPr>
            <a:r>
              <a:rPr lang="ko-KR" altLang="en-US">
                <a:latin typeface="+mn-ea"/>
                <a:ea typeface="+mn-ea"/>
              </a:rPr>
              <a:t>개요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4A8D78-A4C2-44FB-B5EE-507F6193A7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>
                <a:latin typeface="+mn-ea"/>
              </a:rPr>
              <a:t>01</a:t>
            </a:r>
            <a:endParaRPr>
              <a:latin typeface="+mn-ea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7222C5-F6F1-4F41-A290-A0E246D1F8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7338" y="585788"/>
            <a:ext cx="8640762" cy="881062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</a:rPr>
              <a:t>태그 작성법</a:t>
            </a:r>
            <a:endParaRPr lang="en-US" altLang="ko-KR" dirty="0">
              <a:latin typeface="+mn-ea"/>
            </a:endParaRPr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BFA6E0AA-9B2B-4174-B720-B3995A97D131}"/>
              </a:ext>
            </a:extLst>
          </p:cNvPr>
          <p:cNvSpPr txBox="1">
            <a:spLocks/>
          </p:cNvSpPr>
          <p:nvPr/>
        </p:nvSpPr>
        <p:spPr>
          <a:xfrm>
            <a:off x="287338" y="915988"/>
            <a:ext cx="4860925" cy="3816350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+mn-ea"/>
              </a:rPr>
              <a:t>태그는 &lt; &gt; 을 이용해 구분합니다.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+mn-ea"/>
              </a:rPr>
              <a:t>태그는 소문자를 사용합니다.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+mn-ea"/>
              </a:rPr>
              <a:t>여는 태그와 닫는 태그를 정확히 입력합니다.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+mn-ea"/>
              </a:rPr>
              <a:t>적당히 들여 씁니다.</a:t>
            </a:r>
            <a:endParaRPr lang="en-US" altLang="ko-KR" dirty="0">
              <a:latin typeface="+mn-ea"/>
            </a:endParaRPr>
          </a:p>
          <a:p>
            <a:pPr marL="230187" lvl="1" indent="0">
              <a:lnSpc>
                <a:spcPct val="400000"/>
              </a:lnSpc>
              <a:buFont typeface="Arial" panose="020B0604020202020204" pitchFamily="34" charset="0"/>
              <a:buNone/>
              <a:defRPr/>
            </a:pPr>
            <a:endParaRPr lang="ko-KR" altLang="en-US" dirty="0">
              <a:latin typeface="+mn-ea"/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dirty="0">
                <a:latin typeface="+mn-ea"/>
              </a:rPr>
              <a:t>태그는 속성과 함께 사용할 수 있습니다.</a:t>
            </a:r>
          </a:p>
          <a:p>
            <a:pPr lvl="1">
              <a:lnSpc>
                <a:spcPct val="200000"/>
              </a:lnSpc>
              <a:defRPr/>
            </a:pPr>
            <a:r>
              <a:rPr lang="ko-KR" altLang="en-US" dirty="0">
                <a:latin typeface="+mn-ea"/>
              </a:rPr>
              <a:t>포함관계를 명확하게 합니다.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66846817-6BBD-48C8-B2E9-02F1D4279FA1}"/>
              </a:ext>
            </a:extLst>
          </p:cNvPr>
          <p:cNvSpPr/>
          <p:nvPr/>
        </p:nvSpPr>
        <p:spPr>
          <a:xfrm>
            <a:off x="2735796" y="3219450"/>
            <a:ext cx="6408204" cy="4318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indent="-457200" eaLnBrk="1" latinLnBrk="1" hangingPunct="1">
              <a:defRPr/>
            </a:pP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&lt;</a:t>
            </a:r>
            <a:r>
              <a:rPr lang="en-US" altLang="ko-KR" sz="1600" b="1" dirty="0" err="1">
                <a:solidFill>
                  <a:srgbClr val="002060"/>
                </a:solidFill>
                <a:latin typeface="+mn-ea"/>
              </a:rPr>
              <a:t>img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&gt;      &lt;</a:t>
            </a:r>
            <a:r>
              <a:rPr lang="en-US" altLang="ko-KR" sz="1600" b="1" dirty="0" err="1">
                <a:solidFill>
                  <a:srgbClr val="002060"/>
                </a:solidFill>
                <a:latin typeface="+mn-ea"/>
              </a:rPr>
              <a:t>img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 </a:t>
            </a:r>
            <a:r>
              <a:rPr lang="en-US" altLang="ko-KR" sz="1600" b="1" dirty="0" err="1">
                <a:solidFill>
                  <a:srgbClr val="0070C0"/>
                </a:solidFill>
                <a:latin typeface="+mn-ea"/>
              </a:rPr>
              <a:t>src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=“/first.jpg” alt=“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시계이미지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”</a:t>
            </a:r>
            <a:r>
              <a:rPr lang="en-US" altLang="ko-KR" sz="1600" b="1" dirty="0">
                <a:solidFill>
                  <a:srgbClr val="002060"/>
                </a:solidFill>
                <a:latin typeface="+mn-ea"/>
              </a:rPr>
              <a:t>&gt;</a:t>
            </a:r>
          </a:p>
        </p:txBody>
      </p:sp>
      <p:grpSp>
        <p:nvGrpSpPr>
          <p:cNvPr id="10247" name="그룹 17">
            <a:extLst>
              <a:ext uri="{FF2B5EF4-FFF2-40B4-BE49-F238E27FC236}">
                <a16:creationId xmlns:a16="http://schemas.microsoft.com/office/drawing/2014/main" id="{B15CCD7D-EB5C-474C-9087-4D183A47BAA8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2122488"/>
            <a:ext cx="5832475" cy="898525"/>
            <a:chOff x="2411413" y="2391730"/>
            <a:chExt cx="5832995" cy="900100"/>
          </a:xfrm>
        </p:grpSpPr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D7024891-2A34-41F0-BC32-9927025E494B}"/>
                </a:ext>
              </a:extLst>
            </p:cNvPr>
            <p:cNvSpPr/>
            <p:nvPr/>
          </p:nvSpPr>
          <p:spPr>
            <a:xfrm>
              <a:off x="2411413" y="2391730"/>
              <a:ext cx="5832995" cy="9001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8F33A44-B286-482C-B7ED-C860790F259D}"/>
                </a:ext>
              </a:extLst>
            </p:cNvPr>
            <p:cNvSpPr/>
            <p:nvPr/>
          </p:nvSpPr>
          <p:spPr>
            <a:xfrm>
              <a:off x="5364426" y="2428306"/>
              <a:ext cx="2772022" cy="83012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lvl="1" eaLnBrk="1" latinLnBrk="1" hangingPunct="1">
                <a:defRPr/>
              </a:pPr>
              <a:r>
                <a:rPr lang="en-US" altLang="ko-KR" sz="1600" b="1" dirty="0">
                  <a:solidFill>
                    <a:srgbClr val="0070C0"/>
                  </a:solidFill>
                  <a:latin typeface="+mn-ea"/>
                </a:rPr>
                <a:t>&lt;body&gt;</a:t>
              </a:r>
            </a:p>
            <a:p>
              <a:pPr marL="0" lvl="1"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    &lt;h1&gt;HelloWorld&lt;/h1&gt;</a:t>
              </a:r>
            </a:p>
            <a:p>
              <a:pPr marL="0" lvl="1" eaLnBrk="1" latinLnBrk="1" hangingPunct="1">
                <a:defRPr/>
              </a:pPr>
              <a:r>
                <a:rPr lang="en-US" altLang="ko-KR" sz="1600" b="1" dirty="0">
                  <a:solidFill>
                    <a:srgbClr val="0070C0"/>
                  </a:solidFill>
                  <a:latin typeface="+mn-ea"/>
                </a:rPr>
                <a:t>&lt;/body&gt;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284CA95-A87E-4C07-A7FA-CC1B6992FDC6}"/>
                </a:ext>
              </a:extLst>
            </p:cNvPr>
            <p:cNvSpPr/>
            <p:nvPr/>
          </p:nvSpPr>
          <p:spPr>
            <a:xfrm>
              <a:off x="2454279" y="2428306"/>
              <a:ext cx="2513237" cy="83012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lvl="1" eaLnBrk="1" latinLnBrk="1" hangingPunct="1">
                <a:defRPr/>
              </a:pPr>
              <a:r>
                <a:rPr lang="en-US" altLang="ko-KR" sz="1600" b="1" dirty="0">
                  <a:solidFill>
                    <a:srgbClr val="0070C0"/>
                  </a:solidFill>
                  <a:latin typeface="+mn-ea"/>
                </a:rPr>
                <a:t>&lt;body&gt;</a:t>
              </a:r>
            </a:p>
            <a:p>
              <a:pPr marL="0" lvl="1" eaLnBrk="1" latinLnBrk="1" hangingPunct="1">
                <a:defRPr/>
              </a:pPr>
              <a:r>
                <a:rPr lang="en-US" altLang="ko-KR" sz="1600" b="1" dirty="0">
                  <a:latin typeface="+mn-ea"/>
                </a:rPr>
                <a:t>&lt;h1&gt;HelloWorld&lt;/h1&gt;</a:t>
              </a:r>
            </a:p>
            <a:p>
              <a:pPr marL="0" lvl="1" eaLnBrk="1" latinLnBrk="1" hangingPunct="1">
                <a:defRPr/>
              </a:pPr>
              <a:r>
                <a:rPr lang="en-US" altLang="ko-KR" sz="1600" b="1" dirty="0">
                  <a:solidFill>
                    <a:srgbClr val="0070C0"/>
                  </a:solidFill>
                  <a:latin typeface="+mn-ea"/>
                </a:rPr>
                <a:t>&lt;/body&gt;</a:t>
              </a:r>
            </a:p>
          </p:txBody>
        </p:sp>
        <p:sp>
          <p:nvSpPr>
            <p:cNvPr id="15" name="오른쪽 화살표 14">
              <a:extLst>
                <a:ext uri="{FF2B5EF4-FFF2-40B4-BE49-F238E27FC236}">
                  <a16:creationId xmlns:a16="http://schemas.microsoft.com/office/drawing/2014/main" id="{6D4C92E4-779D-4CFE-B02A-5672C89858A4}"/>
                </a:ext>
              </a:extLst>
            </p:cNvPr>
            <p:cNvSpPr/>
            <p:nvPr/>
          </p:nvSpPr>
          <p:spPr>
            <a:xfrm>
              <a:off x="4896072" y="2588925"/>
              <a:ext cx="395323" cy="504119"/>
            </a:xfrm>
            <a:prstGeom prst="rightArrow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endParaRPr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6" name="오른쪽 화살표 15">
            <a:extLst>
              <a:ext uri="{FF2B5EF4-FFF2-40B4-BE49-F238E27FC236}">
                <a16:creationId xmlns:a16="http://schemas.microsoft.com/office/drawing/2014/main" id="{632AB801-ABCD-4547-A342-E7A75C16A7E4}"/>
              </a:ext>
            </a:extLst>
          </p:cNvPr>
          <p:cNvSpPr/>
          <p:nvPr/>
        </p:nvSpPr>
        <p:spPr>
          <a:xfrm>
            <a:off x="3513137" y="3195638"/>
            <a:ext cx="395287" cy="504825"/>
          </a:xfrm>
          <a:prstGeom prst="rightArrow">
            <a:avLst/>
          </a:prstGeom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39FB3D3B-3617-4B24-9645-68A401A9A196}"/>
              </a:ext>
            </a:extLst>
          </p:cNvPr>
          <p:cNvSpPr/>
          <p:nvPr/>
        </p:nvSpPr>
        <p:spPr>
          <a:xfrm>
            <a:off x="3024188" y="3832225"/>
            <a:ext cx="5940425" cy="11874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indent="-457200" eaLnBrk="1" latinLnBrk="1" hangingPunct="1">
              <a:defRPr/>
            </a:pP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&lt;p&gt;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&lt;strong&gt;</a:t>
            </a:r>
            <a:r>
              <a:rPr lang="ko-KR" altLang="en-US" sz="1600" b="1" dirty="0">
                <a:solidFill>
                  <a:srgbClr val="000000"/>
                </a:solidFill>
              </a:rPr>
              <a:t>하이퍼텍스트 </a:t>
            </a:r>
            <a:r>
              <a:rPr lang="ko-KR" altLang="en-US" sz="1600" b="1" dirty="0" err="1">
                <a:solidFill>
                  <a:srgbClr val="000000"/>
                </a:solidFill>
              </a:rPr>
              <a:t>마크업</a:t>
            </a:r>
            <a:r>
              <a:rPr lang="ko-KR" altLang="en-US" sz="1600" b="1" dirty="0">
                <a:solidFill>
                  <a:srgbClr val="000000"/>
                </a:solidFill>
              </a:rPr>
              <a:t> 언어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&lt;/strong&gt;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&lt;/p&gt;</a:t>
            </a:r>
          </a:p>
          <a:p>
            <a:pPr lvl="1" indent="-457200" eaLnBrk="1" latinLnBrk="1" hangingPunct="1">
              <a:defRPr/>
            </a:pPr>
            <a:endParaRPr lang="en-US" altLang="ko-KR" sz="1600" b="1" dirty="0">
              <a:solidFill>
                <a:srgbClr val="0070C0"/>
              </a:solidFill>
              <a:latin typeface="+mn-ea"/>
            </a:endParaRPr>
          </a:p>
          <a:p>
            <a:pPr lvl="1" indent="-457200" eaLnBrk="1" latinLnBrk="1" hangingPunct="1">
              <a:defRPr/>
            </a:pPr>
            <a:endParaRPr lang="en-US" altLang="ko-KR" sz="1600" b="1" dirty="0">
              <a:solidFill>
                <a:srgbClr val="0070C0"/>
              </a:solidFill>
              <a:latin typeface="+mn-ea"/>
            </a:endParaRPr>
          </a:p>
          <a:p>
            <a:pPr lvl="1" indent="-457200" eaLnBrk="1" latinLnBrk="1" hangingPunct="1">
              <a:defRPr/>
            </a:pP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&lt;p&gt;&lt;strong&gt;</a:t>
            </a:r>
            <a:r>
              <a:rPr lang="ko-KR" altLang="en-US" sz="1600" b="1" dirty="0">
                <a:solidFill>
                  <a:srgbClr val="000000"/>
                </a:solidFill>
              </a:rPr>
              <a:t>하이퍼텍스트 </a:t>
            </a:r>
            <a:r>
              <a:rPr lang="ko-KR" altLang="en-US" sz="1600" b="1" dirty="0" err="1">
                <a:solidFill>
                  <a:srgbClr val="000000"/>
                </a:solidFill>
              </a:rPr>
              <a:t>마크업</a:t>
            </a:r>
            <a:r>
              <a:rPr lang="ko-KR" altLang="en-US" sz="1600" b="1" dirty="0">
                <a:solidFill>
                  <a:srgbClr val="000000"/>
                </a:solidFill>
              </a:rPr>
              <a:t> 언어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&lt;/p&gt;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&lt;/strong&gt;</a:t>
            </a:r>
          </a:p>
        </p:txBody>
      </p:sp>
      <p:sp>
        <p:nvSpPr>
          <p:cNvPr id="21" name="오른쪽 화살표 20">
            <a:extLst>
              <a:ext uri="{FF2B5EF4-FFF2-40B4-BE49-F238E27FC236}">
                <a16:creationId xmlns:a16="http://schemas.microsoft.com/office/drawing/2014/main" id="{AC113FE6-521C-4BA7-85AC-E38CB9BAE394}"/>
              </a:ext>
            </a:extLst>
          </p:cNvPr>
          <p:cNvSpPr/>
          <p:nvPr/>
        </p:nvSpPr>
        <p:spPr>
          <a:xfrm rot="5400000">
            <a:off x="5597525" y="4173538"/>
            <a:ext cx="396875" cy="504825"/>
          </a:xfrm>
          <a:prstGeom prst="rightArrow">
            <a:avLst/>
          </a:prstGeom>
          <a:ln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8723AD0-6FD5-4632-BAFF-55EE4559E9A2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987425"/>
          <a:ext cx="8424862" cy="33480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2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7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블록요소</a:t>
                      </a:r>
                    </a:p>
                  </a:txBody>
                  <a:tcPr marL="91439" marR="91439" marT="45715" marB="457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+mn-ea"/>
                          <a:ea typeface="+mn-ea"/>
                        </a:rPr>
                        <a:t>인라인요소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91439" marR="91439" marT="45715" marB="457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294"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87313" indent="-87313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400" baseline="0" dirty="0">
                        <a:latin typeface="+mn-ea"/>
                        <a:ea typeface="+mn-ea"/>
                      </a:endParaRPr>
                    </a:p>
                    <a:p>
                      <a:pPr marL="87313" indent="-87313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400" baseline="0" dirty="0">
                        <a:latin typeface="+mn-ea"/>
                        <a:ea typeface="+mn-ea"/>
                      </a:endParaRPr>
                    </a:p>
                    <a:p>
                      <a:pPr marL="182563" lvl="1" indent="-952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-"/>
                      </a:pPr>
                      <a:endParaRPr lang="en-US" altLang="ko-KR" sz="1400" baseline="0" dirty="0">
                        <a:latin typeface="+mn-ea"/>
                        <a:ea typeface="+mn-ea"/>
                      </a:endParaRPr>
                    </a:p>
                    <a:p>
                      <a:pPr marL="182563" lvl="1" indent="-952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-"/>
                      </a:pPr>
                      <a:endParaRPr lang="en-US" altLang="ko-KR" sz="1400" baseline="0" dirty="0">
                        <a:latin typeface="+mn-ea"/>
                        <a:ea typeface="+mn-ea"/>
                      </a:endParaRPr>
                    </a:p>
                    <a:p>
                      <a:pPr marL="182563" lvl="1" indent="-952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-"/>
                      </a:pPr>
                      <a:endParaRPr lang="en-US" altLang="ko-KR" sz="1400" baseline="0" dirty="0">
                        <a:latin typeface="+mn-ea"/>
                        <a:ea typeface="+mn-ea"/>
                      </a:endParaRPr>
                    </a:p>
                    <a:p>
                      <a:pPr marL="182563" lvl="1" indent="-95250" latinLnBrk="1">
                        <a:lnSpc>
                          <a:spcPct val="150000"/>
                        </a:lnSpc>
                        <a:buFont typeface="맑은 고딕" panose="020B0503020000020004" pitchFamily="50" charset="-127"/>
                        <a:buChar char="-"/>
                      </a:pPr>
                      <a:endParaRPr lang="en-US" altLang="ko-KR" sz="1400" baseline="0" dirty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400" baseline="0" dirty="0">
                        <a:latin typeface="+mn-ea"/>
                        <a:ea typeface="+mn-ea"/>
                      </a:endParaRPr>
                    </a:p>
                  </a:txBody>
                  <a:tcPr marL="91439" marR="91439" marT="45715" marB="457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400" baseline="0" dirty="0">
                        <a:latin typeface="+mn-ea"/>
                        <a:ea typeface="+mn-ea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aseline="0" dirty="0">
                        <a:latin typeface="+mn-ea"/>
                        <a:ea typeface="+mn-ea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aseline="0" dirty="0">
                        <a:latin typeface="+mn-ea"/>
                        <a:ea typeface="+mn-ea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aseline="0" dirty="0">
                        <a:latin typeface="+mn-ea"/>
                        <a:ea typeface="+mn-ea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aseline="0" dirty="0">
                        <a:latin typeface="+mn-ea"/>
                        <a:ea typeface="+mn-ea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aseline="0" dirty="0">
                        <a:latin typeface="+mn-ea"/>
                        <a:ea typeface="+mn-ea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aseline="0" dirty="0">
                        <a:latin typeface="+mn-ea"/>
                        <a:ea typeface="+mn-ea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baseline="0" dirty="0">
                        <a:latin typeface="+mn-ea"/>
                        <a:ea typeface="+mn-ea"/>
                      </a:endParaRPr>
                    </a:p>
                  </a:txBody>
                  <a:tcPr marL="91439" marR="91439" marT="45715" marB="4571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C6A6C818-92A1-4C0B-B560-E3A72BA8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214313"/>
            <a:ext cx="606425" cy="360362"/>
          </a:xfrm>
        </p:spPr>
        <p:txBody>
          <a:bodyPr/>
          <a:lstStyle/>
          <a:p>
            <a:pPr>
              <a:defRPr/>
            </a:pPr>
            <a:r>
              <a:rPr lang="ko-KR" altLang="en-US">
                <a:latin typeface="+mn-ea"/>
                <a:ea typeface="+mn-ea"/>
              </a:rPr>
              <a:t>개요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B48A9D-8DD9-48AB-BA2F-A78EFF79F5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>
                <a:latin typeface="+mn-ea"/>
              </a:rPr>
              <a:t>01</a:t>
            </a:r>
            <a:endParaRPr>
              <a:latin typeface="+mn-ea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0508DDB-F7ED-4349-90FF-025D65897E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7338" y="585788"/>
            <a:ext cx="8640762" cy="401637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</a:rPr>
              <a:t>블록요소 </a:t>
            </a:r>
            <a:r>
              <a:rPr lang="ko-KR" altLang="en-US" dirty="0" err="1">
                <a:latin typeface="+mn-ea"/>
              </a:rPr>
              <a:t>인라인요소</a:t>
            </a:r>
            <a:endParaRPr lang="en-US" altLang="ko-KR" dirty="0">
              <a:latin typeface="+mn-ea"/>
            </a:endParaRPr>
          </a:p>
          <a:p>
            <a:pPr marL="230187" lvl="1" indent="0">
              <a:buFont typeface="Arial" panose="020B0604020202020204" pitchFamily="34" charset="0"/>
              <a:buNone/>
              <a:defRPr/>
            </a:pPr>
            <a:endParaRPr lang="en-US" altLang="ko-KR" dirty="0">
              <a:latin typeface="+mn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A439392-705A-4BDA-93C8-A8A3470CD8CE}"/>
              </a:ext>
            </a:extLst>
          </p:cNvPr>
          <p:cNvGraphicFramePr>
            <a:graphicFrameLocks noGrp="1"/>
          </p:cNvGraphicFramePr>
          <p:nvPr/>
        </p:nvGraphicFramePr>
        <p:xfrm>
          <a:off x="792163" y="2200275"/>
          <a:ext cx="3924300" cy="742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width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height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margin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padding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91437" marR="91437" marT="45798" marB="4579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ED11644-5EBD-41BC-B5A0-DF05DF45F90A}"/>
              </a:ext>
            </a:extLst>
          </p:cNvPr>
          <p:cNvGraphicFramePr>
            <a:graphicFrameLocks noGrp="1"/>
          </p:cNvGraphicFramePr>
          <p:nvPr/>
        </p:nvGraphicFramePr>
        <p:xfrm>
          <a:off x="5003800" y="2211388"/>
          <a:ext cx="3924300" cy="88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8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width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91437" marR="9143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height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91437" marR="9143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margin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91437" marR="9143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padding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91437" marR="9143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91437" marR="9143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</a:txBody>
                  <a:tcPr marL="91437" marR="9143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상하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X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좌우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91437" marR="9143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상하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O</a:t>
                      </a:r>
                      <a:endParaRPr lang="ko-KR" altLang="en-US" sz="1400" b="1" dirty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좌우</a:t>
                      </a:r>
                      <a:r>
                        <a:rPr lang="en-US" altLang="ko-KR" sz="1400" b="1" dirty="0">
                          <a:latin typeface="+mn-ea"/>
                          <a:ea typeface="+mn-ea"/>
                        </a:rPr>
                        <a:t>O</a:t>
                      </a:r>
                    </a:p>
                  </a:txBody>
                  <a:tcPr marL="91437" marR="91437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0A805D-1D50-4327-96AF-C9F373B18531}"/>
              </a:ext>
            </a:extLst>
          </p:cNvPr>
          <p:cNvSpPr/>
          <p:nvPr/>
        </p:nvSpPr>
        <p:spPr>
          <a:xfrm>
            <a:off x="609600" y="1419225"/>
            <a:ext cx="2792413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err="1">
                <a:latin typeface="+mn-ea"/>
                <a:ea typeface="+mn-ea"/>
              </a:rPr>
              <a:t>한줄로</a:t>
            </a:r>
            <a:r>
              <a:rPr lang="ko-KR" altLang="en-US" sz="1400" b="1" dirty="0">
                <a:latin typeface="+mn-ea"/>
                <a:ea typeface="+mn-ea"/>
              </a:rPr>
              <a:t> 표시된다</a:t>
            </a:r>
            <a:r>
              <a:rPr lang="en-US" altLang="ko-KR" sz="1400" b="1" dirty="0">
                <a:latin typeface="+mn-ea"/>
                <a:ea typeface="+mn-ea"/>
              </a:rPr>
              <a:t>. = </a:t>
            </a:r>
            <a:r>
              <a:rPr lang="ko-KR" altLang="en-US" sz="1400" b="1" dirty="0" err="1">
                <a:latin typeface="+mn-ea"/>
                <a:ea typeface="+mn-ea"/>
              </a:rPr>
              <a:t>줄바꿈된다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D4814A-45C7-4E90-BA97-7E109409642D}"/>
              </a:ext>
            </a:extLst>
          </p:cNvPr>
          <p:cNvSpPr/>
          <p:nvPr/>
        </p:nvSpPr>
        <p:spPr>
          <a:xfrm>
            <a:off x="4824413" y="1419225"/>
            <a:ext cx="3600450" cy="306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  <a:defRPr/>
            </a:pPr>
            <a:r>
              <a:rPr lang="ko-KR" altLang="en-US" sz="1400" b="1" dirty="0" err="1">
                <a:latin typeface="+mn-ea"/>
                <a:ea typeface="+mn-ea"/>
              </a:rPr>
              <a:t>같은줄에</a:t>
            </a:r>
            <a:r>
              <a:rPr lang="ko-KR" altLang="en-US" sz="1400" b="1" dirty="0">
                <a:latin typeface="+mn-ea"/>
                <a:ea typeface="+mn-ea"/>
              </a:rPr>
              <a:t> 표시된다</a:t>
            </a:r>
            <a:r>
              <a:rPr lang="en-US" altLang="ko-KR" sz="1400" b="1" dirty="0">
                <a:latin typeface="+mn-ea"/>
                <a:ea typeface="+mn-ea"/>
              </a:rPr>
              <a:t>. = </a:t>
            </a:r>
            <a:r>
              <a:rPr lang="ko-KR" altLang="en-US" sz="1400" b="1" dirty="0" err="1">
                <a:latin typeface="+mn-ea"/>
                <a:ea typeface="+mn-ea"/>
              </a:rPr>
              <a:t>줄바꿈되지</a:t>
            </a:r>
            <a:r>
              <a:rPr lang="ko-KR" altLang="en-US" sz="1400" b="1" dirty="0">
                <a:latin typeface="+mn-ea"/>
                <a:ea typeface="+mn-ea"/>
              </a:rPr>
              <a:t> 않는다</a:t>
            </a:r>
            <a:r>
              <a:rPr lang="en-US" altLang="ko-KR" sz="14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234560-3B8D-4E45-AC09-39D02A83F901}"/>
              </a:ext>
            </a:extLst>
          </p:cNvPr>
          <p:cNvSpPr/>
          <p:nvPr/>
        </p:nvSpPr>
        <p:spPr>
          <a:xfrm>
            <a:off x="609600" y="3160713"/>
            <a:ext cx="4178300" cy="9540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87313" indent="-8731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latin typeface="+mn-ea"/>
                <a:ea typeface="+mn-ea"/>
              </a:rPr>
              <a:t>포함관계</a:t>
            </a:r>
            <a:endParaRPr lang="en-US" altLang="ko-KR" sz="1400" dirty="0">
              <a:latin typeface="+mn-ea"/>
              <a:ea typeface="+mn-ea"/>
            </a:endParaRPr>
          </a:p>
          <a:p>
            <a:pPr marL="182563" indent="-95250">
              <a:buFont typeface="맑은 고딕" panose="020B0503020000020004" pitchFamily="50" charset="-127"/>
              <a:buChar char="-"/>
              <a:defRPr/>
            </a:pPr>
            <a:r>
              <a:rPr lang="ko-KR" altLang="en-US" sz="1400" dirty="0">
                <a:latin typeface="+mn-ea"/>
                <a:ea typeface="+mn-ea"/>
              </a:rPr>
              <a:t>텍스트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>
                <a:latin typeface="+mn-ea"/>
                <a:ea typeface="+mn-ea"/>
              </a:rPr>
              <a:t>블록요소</a:t>
            </a:r>
            <a:r>
              <a:rPr lang="en-US" altLang="ko-KR" sz="1400" dirty="0">
                <a:latin typeface="+mn-ea"/>
                <a:ea typeface="+mn-ea"/>
              </a:rPr>
              <a:t>, </a:t>
            </a:r>
            <a:r>
              <a:rPr lang="ko-KR" altLang="en-US" sz="1400" dirty="0" err="1">
                <a:latin typeface="+mn-ea"/>
                <a:ea typeface="+mn-ea"/>
              </a:rPr>
              <a:t>인라인요소</a:t>
            </a:r>
            <a:r>
              <a:rPr lang="ko-KR" altLang="en-US" sz="1400" dirty="0">
                <a:latin typeface="+mn-ea"/>
                <a:ea typeface="+mn-ea"/>
              </a:rPr>
              <a:t> 모두포함가능</a:t>
            </a:r>
            <a:endParaRPr lang="en-US" altLang="ko-KR" sz="1400" dirty="0">
              <a:latin typeface="+mn-ea"/>
              <a:ea typeface="+mn-ea"/>
            </a:endParaRPr>
          </a:p>
          <a:p>
            <a:pPr marL="87313" indent="-8731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4EC506-75C8-45DD-86BE-1FE5CC1637F1}"/>
              </a:ext>
            </a:extLst>
          </p:cNvPr>
          <p:cNvSpPr/>
          <p:nvPr/>
        </p:nvSpPr>
        <p:spPr>
          <a:xfrm>
            <a:off x="4824413" y="1924050"/>
            <a:ext cx="3887787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latin typeface="+mn-ea"/>
                <a:ea typeface="+mn-ea"/>
              </a:rPr>
              <a:t>가로</a:t>
            </a:r>
            <a:r>
              <a:rPr lang="en-US" altLang="ko-KR" sz="1400" dirty="0">
                <a:latin typeface="+mn-ea"/>
                <a:ea typeface="+mn-ea"/>
              </a:rPr>
              <a:t>(width) </a:t>
            </a:r>
            <a:r>
              <a:rPr lang="ko-KR" altLang="en-US" sz="1400" dirty="0">
                <a:latin typeface="+mn-ea"/>
                <a:ea typeface="+mn-ea"/>
              </a:rPr>
              <a:t>세로</a:t>
            </a:r>
            <a:r>
              <a:rPr lang="en-US" altLang="ko-KR" sz="1400" dirty="0">
                <a:latin typeface="+mn-ea"/>
                <a:ea typeface="+mn-ea"/>
              </a:rPr>
              <a:t>(height) margin, padding </a:t>
            </a:r>
            <a:r>
              <a:rPr lang="ko-KR" altLang="en-US" sz="1400" dirty="0">
                <a:latin typeface="+mn-ea"/>
                <a:ea typeface="+mn-ea"/>
              </a:rPr>
              <a:t>값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BE845C9-1E1C-46AD-9A7D-9242118B3A4F}"/>
              </a:ext>
            </a:extLst>
          </p:cNvPr>
          <p:cNvSpPr/>
          <p:nvPr/>
        </p:nvSpPr>
        <p:spPr>
          <a:xfrm>
            <a:off x="611188" y="1924050"/>
            <a:ext cx="3887787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latin typeface="+mn-ea"/>
                <a:ea typeface="+mn-ea"/>
              </a:rPr>
              <a:t>가로</a:t>
            </a:r>
            <a:r>
              <a:rPr lang="en-US" altLang="ko-KR" sz="1400" dirty="0">
                <a:latin typeface="+mn-ea"/>
                <a:ea typeface="+mn-ea"/>
              </a:rPr>
              <a:t>(width) </a:t>
            </a:r>
            <a:r>
              <a:rPr lang="ko-KR" altLang="en-US" sz="1400" dirty="0">
                <a:latin typeface="+mn-ea"/>
                <a:ea typeface="+mn-ea"/>
              </a:rPr>
              <a:t>세로</a:t>
            </a:r>
            <a:r>
              <a:rPr lang="en-US" altLang="ko-KR" sz="1400" dirty="0">
                <a:latin typeface="+mn-ea"/>
                <a:ea typeface="+mn-ea"/>
              </a:rPr>
              <a:t>(height) margin, padding </a:t>
            </a:r>
            <a:r>
              <a:rPr lang="ko-KR" altLang="en-US" sz="1400" dirty="0">
                <a:latin typeface="+mn-ea"/>
                <a:ea typeface="+mn-ea"/>
              </a:rPr>
              <a:t>값</a:t>
            </a:r>
            <a:endParaRPr lang="en-US" altLang="ko-KR" sz="1400" dirty="0">
              <a:latin typeface="+mn-ea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E8E50ED-E01D-4E54-A3CA-9C7BB76B91BB}"/>
              </a:ext>
            </a:extLst>
          </p:cNvPr>
          <p:cNvSpPr/>
          <p:nvPr/>
        </p:nvSpPr>
        <p:spPr>
          <a:xfrm>
            <a:off x="4824413" y="3160713"/>
            <a:ext cx="4176712" cy="10604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87313" indent="-87313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400" dirty="0">
                <a:latin typeface="+mn-ea"/>
                <a:ea typeface="+mn-ea"/>
              </a:rPr>
              <a:t>포함관계</a:t>
            </a:r>
            <a:endParaRPr lang="en-US" altLang="ko-KR" sz="1400" dirty="0">
              <a:latin typeface="+mn-ea"/>
              <a:ea typeface="+mn-ea"/>
            </a:endParaRPr>
          </a:p>
          <a:p>
            <a:pPr marL="182563" indent="-95250">
              <a:buFont typeface="맑은 고딕" panose="020B0503020000020004" pitchFamily="50" charset="-127"/>
              <a:buChar char="-"/>
              <a:defRPr/>
            </a:pPr>
            <a:r>
              <a:rPr lang="ko-KR" altLang="en-US" sz="1400" dirty="0">
                <a:latin typeface="+mn-ea"/>
                <a:ea typeface="+mn-ea"/>
              </a:rPr>
              <a:t>텍스트 </a:t>
            </a:r>
            <a:r>
              <a:rPr lang="ko-KR" altLang="en-US" sz="1400" dirty="0" err="1">
                <a:latin typeface="+mn-ea"/>
                <a:ea typeface="+mn-ea"/>
              </a:rPr>
              <a:t>인라인요소</a:t>
            </a:r>
            <a:r>
              <a:rPr lang="ko-KR" altLang="en-US" sz="1400" dirty="0">
                <a:latin typeface="+mn-ea"/>
                <a:ea typeface="+mn-ea"/>
              </a:rPr>
              <a:t> 포함가능</a:t>
            </a:r>
          </a:p>
          <a:p>
            <a:pPr marL="182563" indent="-95250">
              <a:buFont typeface="맑은 고딕" panose="020B0503020000020004" pitchFamily="50" charset="-127"/>
              <a:buChar char="-"/>
              <a:defRPr/>
            </a:pPr>
            <a:r>
              <a:rPr lang="ko-KR" altLang="en-US" sz="1400" dirty="0">
                <a:latin typeface="+mn-ea"/>
                <a:ea typeface="+mn-ea"/>
              </a:rPr>
              <a:t>블록요소 </a:t>
            </a:r>
            <a:r>
              <a:rPr lang="ko-KR" altLang="en-US" sz="1400" dirty="0" err="1">
                <a:latin typeface="+mn-ea"/>
                <a:ea typeface="+mn-ea"/>
              </a:rPr>
              <a:t>포함안됨</a:t>
            </a:r>
            <a:endParaRPr lang="ko-KR" altLang="en-US" sz="1400" dirty="0">
              <a:latin typeface="+mn-ea"/>
              <a:ea typeface="+mn-ea"/>
            </a:endParaRPr>
          </a:p>
          <a:p>
            <a:pPr marL="182563" indent="-95250">
              <a:buFont typeface="맑은 고딕" panose="020B0503020000020004" pitchFamily="50" charset="-127"/>
              <a:buChar char="-"/>
              <a:defRPr/>
            </a:pPr>
            <a:r>
              <a:rPr lang="ko-KR" altLang="en-US" sz="1400" dirty="0" err="1">
                <a:latin typeface="+mn-ea"/>
                <a:ea typeface="+mn-ea"/>
              </a:rPr>
              <a:t>인라인요소와</a:t>
            </a:r>
            <a:r>
              <a:rPr lang="ko-KR" altLang="en-US" sz="1400" dirty="0">
                <a:latin typeface="+mn-ea"/>
                <a:ea typeface="+mn-ea"/>
              </a:rPr>
              <a:t> 텍스트는 블록요소 안에 </a:t>
            </a:r>
            <a:r>
              <a:rPr lang="ko-KR" altLang="en-US" sz="1400" dirty="0" err="1">
                <a:latin typeface="+mn-ea"/>
                <a:ea typeface="+mn-ea"/>
              </a:rPr>
              <a:t>있어야함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1320" name="Rectangle 7">
            <a:extLst>
              <a:ext uri="{FF2B5EF4-FFF2-40B4-BE49-F238E27FC236}">
                <a16:creationId xmlns:a16="http://schemas.microsoft.com/office/drawing/2014/main" id="{F5DC4F89-85A1-426A-BF45-23CA0EAB6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50913"/>
            <a:ext cx="0" cy="276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endParaRPr lang="ko-KR" altLang="ko-KR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3">
            <a:extLst>
              <a:ext uri="{FF2B5EF4-FFF2-40B4-BE49-F238E27FC236}">
                <a16:creationId xmlns:a16="http://schemas.microsoft.com/office/drawing/2014/main" id="{BA93A22A-7823-48FC-9B96-967F7AF5DE9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606425" cy="360362"/>
          </a:xfrm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>
                <a:latin typeface="+mn-ea"/>
                <a:ea typeface="+mn-ea"/>
              </a:rPr>
              <a:t>개요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ACD970-6EB3-4068-8C2E-400152892E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>
                <a:latin typeface="+mn-ea"/>
              </a:rPr>
              <a:t>01</a:t>
            </a:r>
            <a:endParaRPr>
              <a:latin typeface="+mn-ea"/>
            </a:endParaRPr>
          </a:p>
        </p:txBody>
      </p:sp>
      <p:sp>
        <p:nvSpPr>
          <p:cNvPr id="14340" name="텍스트 개체 틀 5">
            <a:extLst>
              <a:ext uri="{FF2B5EF4-FFF2-40B4-BE49-F238E27FC236}">
                <a16:creationId xmlns:a16="http://schemas.microsoft.com/office/drawing/2014/main" id="{EF69C53A-B410-47DD-89AD-10CC6413C2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36512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 err="1">
                <a:latin typeface="+mn-ea"/>
              </a:rPr>
              <a:t>문서의구조</a:t>
            </a:r>
            <a:endParaRPr lang="en-US" altLang="ko-KR" dirty="0">
              <a:latin typeface="+mn-ea"/>
            </a:endParaRPr>
          </a:p>
          <a:p>
            <a:pPr marL="0" indent="0">
              <a:buFont typeface="맑은 고딕" panose="020B0503020000020004" pitchFamily="50" charset="-127"/>
              <a:buNone/>
              <a:defRPr/>
            </a:pPr>
            <a:r>
              <a:rPr lang="en-US" altLang="ko-KR" dirty="0">
                <a:latin typeface="+mn-ea"/>
              </a:rPr>
              <a:t> 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81D4EC3D-A804-46A2-8D95-D26ADB2FBC74}"/>
              </a:ext>
            </a:extLst>
          </p:cNvPr>
          <p:cNvSpPr/>
          <p:nvPr/>
        </p:nvSpPr>
        <p:spPr>
          <a:xfrm>
            <a:off x="576263" y="950913"/>
            <a:ext cx="4751387" cy="3673475"/>
          </a:xfrm>
          <a:prstGeom prst="roundRect">
            <a:avLst>
              <a:gd name="adj" fmla="val 1205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latinLnBrk="1" hangingPunct="1"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&lt;!DOCTYPE html&gt;</a:t>
            </a:r>
          </a:p>
          <a:p>
            <a:pPr eaLnBrk="1" latinLnBrk="1" hangingPunct="1">
              <a:defRPr/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&lt;html&gt;</a:t>
            </a:r>
          </a:p>
          <a:p>
            <a:pPr eaLnBrk="1" latinLnBrk="1" hangingPunct="1">
              <a:defRPr/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lvl="1" eaLnBrk="1" latinLnBrk="1" hangingPunct="1">
              <a:defRPr/>
            </a:pP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&lt;head&gt;</a:t>
            </a:r>
          </a:p>
          <a:p>
            <a:pPr lvl="1" eaLnBrk="1" latinLnBrk="1" hangingPunct="1"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	&lt;title&gt;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첫번째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  <a:latin typeface="+mn-ea"/>
              </a:rPr>
              <a:t>웹페이지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&lt;/title&gt;</a:t>
            </a:r>
          </a:p>
          <a:p>
            <a:pPr lvl="1" eaLnBrk="1" latinLnBrk="1" hangingPunct="1">
              <a:defRPr/>
            </a:pPr>
            <a:r>
              <a:rPr lang="en-US" altLang="ko-KR" sz="1600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&lt;/head&gt;</a:t>
            </a:r>
          </a:p>
          <a:p>
            <a:pPr lvl="1" eaLnBrk="1" latinLnBrk="1" hangingPunct="1">
              <a:defRPr/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lvl="1" eaLnBrk="1" latinLnBrk="1" hangingPunct="1">
              <a:defRPr/>
            </a:pP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lvl="1" eaLnBrk="1" latinLnBrk="1" hangingPunct="1">
              <a:defRPr/>
            </a:pP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&lt;body&gt;</a:t>
            </a:r>
          </a:p>
          <a:p>
            <a:pPr lvl="1" eaLnBrk="1" latinLnBrk="1" hangingPunct="1"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	&lt;h1&gt;HelloWorld&lt;/h1&gt;</a:t>
            </a:r>
          </a:p>
          <a:p>
            <a:pPr lvl="1" eaLnBrk="1" latinLnBrk="1" hangingPunct="1">
              <a:defRPr/>
            </a:pP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&lt;/body&gt;</a:t>
            </a:r>
          </a:p>
          <a:p>
            <a:pPr eaLnBrk="1" latinLnBrk="1" hangingPunct="1">
              <a:defRPr/>
            </a:pPr>
            <a:endParaRPr lang="en-US" altLang="ko-KR" sz="16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  <a:p>
            <a:pPr eaLnBrk="1" latinLnBrk="1" hangingPunct="1">
              <a:defRPr/>
            </a:pPr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+mn-ea"/>
              </a:rPr>
              <a:t>&lt;/html&gt;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타원형 설명선 5">
            <a:extLst>
              <a:ext uri="{FF2B5EF4-FFF2-40B4-BE49-F238E27FC236}">
                <a16:creationId xmlns:a16="http://schemas.microsoft.com/office/drawing/2014/main" id="{F35FD0DB-8403-49FC-91E0-D05C9DEA923C}"/>
              </a:ext>
            </a:extLst>
          </p:cNvPr>
          <p:cNvSpPr/>
          <p:nvPr/>
        </p:nvSpPr>
        <p:spPr>
          <a:xfrm>
            <a:off x="2592388" y="1023938"/>
            <a:ext cx="250825" cy="252412"/>
          </a:xfrm>
          <a:prstGeom prst="wedgeEllipseCallout">
            <a:avLst>
              <a:gd name="adj1" fmla="val -93068"/>
              <a:gd name="adj2" fmla="val 2024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200" dirty="0">
                <a:latin typeface="+mn-ea"/>
              </a:rPr>
              <a:t>1</a:t>
            </a:r>
            <a:endParaRPr lang="ko-KR" altLang="en-US" sz="1600" dirty="0">
              <a:latin typeface="+mn-ea"/>
            </a:endParaRPr>
          </a:p>
        </p:txBody>
      </p:sp>
      <p:sp>
        <p:nvSpPr>
          <p:cNvPr id="7" name="타원형 설명선 6">
            <a:extLst>
              <a:ext uri="{FF2B5EF4-FFF2-40B4-BE49-F238E27FC236}">
                <a16:creationId xmlns:a16="http://schemas.microsoft.com/office/drawing/2014/main" id="{E65E6D12-2E02-44D2-8F34-351FCA8FA436}"/>
              </a:ext>
            </a:extLst>
          </p:cNvPr>
          <p:cNvSpPr/>
          <p:nvPr/>
        </p:nvSpPr>
        <p:spPr>
          <a:xfrm>
            <a:off x="5003800" y="1455738"/>
            <a:ext cx="252413" cy="252412"/>
          </a:xfrm>
          <a:prstGeom prst="wedgeEllipseCallout">
            <a:avLst>
              <a:gd name="adj1" fmla="val -73734"/>
              <a:gd name="adj2" fmla="val 39392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200" dirty="0">
                <a:latin typeface="+mn-ea"/>
              </a:rPr>
              <a:t>2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0" name="타원형 설명선 9">
            <a:extLst>
              <a:ext uri="{FF2B5EF4-FFF2-40B4-BE49-F238E27FC236}">
                <a16:creationId xmlns:a16="http://schemas.microsoft.com/office/drawing/2014/main" id="{361971DD-B02E-4B3F-A943-AD9C6F46352D}"/>
              </a:ext>
            </a:extLst>
          </p:cNvPr>
          <p:cNvSpPr/>
          <p:nvPr/>
        </p:nvSpPr>
        <p:spPr>
          <a:xfrm>
            <a:off x="4319588" y="2535238"/>
            <a:ext cx="252412" cy="252412"/>
          </a:xfrm>
          <a:prstGeom prst="wedgeEllipseCallout">
            <a:avLst>
              <a:gd name="adj1" fmla="val -78890"/>
              <a:gd name="adj2" fmla="val 73386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200" dirty="0">
                <a:latin typeface="+mn-ea"/>
              </a:rPr>
              <a:t>3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CB56CDB-40CE-4A0A-BECA-2B5810A03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75" y="908050"/>
            <a:ext cx="3671888" cy="36750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buFontTx/>
              <a:buAutoNum type="arabicParenBoth"/>
              <a:defRPr/>
            </a:pPr>
            <a:r>
              <a:rPr lang="en-US" altLang="ko-KR" sz="1200" b="1" dirty="0">
                <a:latin typeface="+mn-ea"/>
                <a:ea typeface="+mn-ea"/>
              </a:rPr>
              <a:t>&lt;!DOCTYPE html&gt;</a:t>
            </a:r>
          </a:p>
          <a:p>
            <a:pPr marL="177800" eaLnBrk="1" latinLnBrk="1" hangingPunct="1">
              <a:defRPr/>
            </a:pPr>
            <a:r>
              <a:rPr kumimoji="0" lang="ko-KR" altLang="en-US" sz="1200" dirty="0">
                <a:latin typeface="+mn-ea"/>
                <a:ea typeface="+mn-ea"/>
              </a:rPr>
              <a:t>현재 문서가 </a:t>
            </a:r>
            <a:r>
              <a:rPr kumimoji="0" lang="en-US" altLang="ko-KR" sz="1200" dirty="0">
                <a:latin typeface="+mn-ea"/>
                <a:ea typeface="+mn-ea"/>
              </a:rPr>
              <a:t>HTML5 </a:t>
            </a:r>
            <a:r>
              <a:rPr kumimoji="0" lang="ko-KR" altLang="en-US" sz="1200" dirty="0">
                <a:latin typeface="+mn-ea"/>
                <a:ea typeface="+mn-ea"/>
              </a:rPr>
              <a:t>언어로 작성된 웹 문서</a:t>
            </a:r>
            <a:endParaRPr kumimoji="0" lang="en-US" altLang="ko-KR" sz="1200" dirty="0">
              <a:latin typeface="+mn-ea"/>
              <a:ea typeface="+mn-ea"/>
            </a:endParaRPr>
          </a:p>
          <a:p>
            <a:pPr eaLnBrk="1" latinLnBrk="1" hangingPunct="1">
              <a:spcBef>
                <a:spcPts val="1200"/>
              </a:spcBef>
              <a:defRPr/>
            </a:pPr>
            <a:r>
              <a:rPr kumimoji="0" lang="en-US" altLang="ko-KR" sz="1200" b="1" dirty="0">
                <a:latin typeface="+mn-ea"/>
                <a:ea typeface="+mn-ea"/>
              </a:rPr>
              <a:t>(2)&lt;</a:t>
            </a:r>
            <a:r>
              <a:rPr lang="en-US" altLang="ko-KR" sz="1200" b="1" dirty="0">
                <a:latin typeface="+mn-ea"/>
                <a:ea typeface="+mn-ea"/>
              </a:rPr>
              <a:t>html</a:t>
            </a:r>
            <a:r>
              <a:rPr kumimoji="0" lang="en-US" altLang="ko-KR" sz="1200" b="1" dirty="0">
                <a:latin typeface="+mn-ea"/>
                <a:ea typeface="+mn-ea"/>
              </a:rPr>
              <a:t>&gt; … &lt;/html&gt;</a:t>
            </a:r>
          </a:p>
          <a:p>
            <a:pPr eaLnBrk="1" latinLnBrk="1" hangingPunct="1">
              <a:spcBef>
                <a:spcPts val="0"/>
              </a:spcBef>
              <a:defRPr/>
            </a:pPr>
            <a:r>
              <a:rPr kumimoji="0" lang="en-US" altLang="ko-KR" sz="1200" dirty="0">
                <a:latin typeface="+mn-ea"/>
                <a:ea typeface="+mn-ea"/>
              </a:rPr>
              <a:t>   </a:t>
            </a:r>
            <a:r>
              <a:rPr kumimoji="0" lang="ko-KR" altLang="en-US" sz="1200" dirty="0">
                <a:latin typeface="+mn-ea"/>
                <a:ea typeface="+mn-ea"/>
              </a:rPr>
              <a:t>웹 문서의 시작과 끝을 나타내는 태그</a:t>
            </a:r>
            <a:endParaRPr kumimoji="0" lang="en-US" altLang="ko-KR" sz="1200" dirty="0">
              <a:latin typeface="+mn-ea"/>
              <a:ea typeface="+mn-ea"/>
            </a:endParaRPr>
          </a:p>
          <a:p>
            <a:pPr marL="177800" eaLnBrk="1" latinLnBrk="1" hangingPunct="1">
              <a:spcBef>
                <a:spcPts val="600"/>
              </a:spcBef>
              <a:defRPr/>
            </a:pPr>
            <a:r>
              <a:rPr kumimoji="0" lang="ko-KR" altLang="en-US" sz="1200" dirty="0">
                <a:latin typeface="+mn-ea"/>
                <a:ea typeface="+mn-ea"/>
              </a:rPr>
              <a:t>웹 브라우저가 </a:t>
            </a:r>
            <a:r>
              <a:rPr kumimoji="0" lang="en-US" altLang="ko-KR" sz="1200" dirty="0">
                <a:latin typeface="+mn-ea"/>
                <a:ea typeface="+mn-ea"/>
              </a:rPr>
              <a:t>&lt;html&gt;</a:t>
            </a:r>
            <a:r>
              <a:rPr kumimoji="0" lang="ko-KR" altLang="en-US" sz="1200" dirty="0">
                <a:latin typeface="+mn-ea"/>
                <a:ea typeface="+mn-ea"/>
              </a:rPr>
              <a:t>태그를 만나면 </a:t>
            </a:r>
            <a:r>
              <a:rPr kumimoji="0" lang="en-US" altLang="ko-KR" sz="1200" dirty="0">
                <a:latin typeface="+mn-ea"/>
                <a:ea typeface="+mn-ea"/>
              </a:rPr>
              <a:t>&lt;/html&gt;</a:t>
            </a:r>
            <a:r>
              <a:rPr kumimoji="0" lang="ko-KR" altLang="en-US" sz="1200" dirty="0">
                <a:latin typeface="+mn-ea"/>
                <a:ea typeface="+mn-ea"/>
              </a:rPr>
              <a:t>까지의 소스를 읽어 </a:t>
            </a:r>
            <a:r>
              <a:rPr kumimoji="0" lang="en-US" altLang="ko-KR" sz="1200" dirty="0">
                <a:latin typeface="+mn-ea"/>
                <a:ea typeface="+mn-ea"/>
              </a:rPr>
              <a:t>HTML</a:t>
            </a:r>
            <a:r>
              <a:rPr kumimoji="0" lang="ko-KR" altLang="en-US" sz="1200" dirty="0">
                <a:latin typeface="+mn-ea"/>
                <a:ea typeface="+mn-ea"/>
              </a:rPr>
              <a:t>문법에 맞추어 브라우저에 표시</a:t>
            </a:r>
            <a:endParaRPr kumimoji="0" lang="en-US" altLang="ko-KR" sz="1200" dirty="0">
              <a:latin typeface="+mn-ea"/>
              <a:ea typeface="+mn-ea"/>
            </a:endParaRPr>
          </a:p>
          <a:p>
            <a:pPr eaLnBrk="1" latinLnBrk="1" hangingPunct="1">
              <a:spcBef>
                <a:spcPts val="1200"/>
              </a:spcBef>
              <a:defRPr/>
            </a:pPr>
            <a:r>
              <a:rPr kumimoji="0" lang="en-US" altLang="ko-KR" sz="1200" b="1" dirty="0">
                <a:latin typeface="+mn-ea"/>
                <a:ea typeface="+mn-ea"/>
              </a:rPr>
              <a:t>(3)&lt;head&gt; … &lt;/head&gt;</a:t>
            </a:r>
          </a:p>
          <a:p>
            <a:pPr marL="177800" eaLnBrk="1" latinLnBrk="1" hangingPunct="1">
              <a:spcBef>
                <a:spcPts val="0"/>
              </a:spcBef>
              <a:defRPr/>
            </a:pPr>
            <a:r>
              <a:rPr kumimoji="0" lang="ko-KR" altLang="en-US" sz="1200" dirty="0">
                <a:latin typeface="+mn-ea"/>
                <a:ea typeface="+mn-ea"/>
              </a:rPr>
              <a:t>웹 브라우저가 웹 문서를 해석하기 위해 필요한 정보들을 입력하는 부분</a:t>
            </a:r>
            <a:endParaRPr kumimoji="0" lang="en-US" altLang="ko-KR" sz="1200" dirty="0">
              <a:latin typeface="+mn-ea"/>
              <a:ea typeface="+mn-ea"/>
            </a:endParaRPr>
          </a:p>
          <a:p>
            <a:pPr marL="177800" eaLnBrk="1" latinLnBrk="1" hangingPunct="1">
              <a:spcBef>
                <a:spcPts val="600"/>
              </a:spcBef>
              <a:defRPr/>
            </a:pPr>
            <a:r>
              <a:rPr kumimoji="0" lang="ko-KR" altLang="en-US" sz="1200" dirty="0">
                <a:latin typeface="+mn-ea"/>
                <a:ea typeface="+mn-ea"/>
              </a:rPr>
              <a:t>문서제목만 브라우저에 표시되고 나머지는 표시</a:t>
            </a:r>
            <a:r>
              <a:rPr kumimoji="0" lang="en-US" altLang="ko-KR" sz="1200" dirty="0">
                <a:latin typeface="+mn-ea"/>
                <a:ea typeface="+mn-ea"/>
              </a:rPr>
              <a:t> </a:t>
            </a:r>
            <a:r>
              <a:rPr kumimoji="0" lang="ko-KR" altLang="en-US" sz="1200" dirty="0">
                <a:latin typeface="+mn-ea"/>
                <a:ea typeface="+mn-ea"/>
              </a:rPr>
              <a:t>되지 않음</a:t>
            </a:r>
            <a:endParaRPr kumimoji="0" lang="en-US" altLang="ko-KR" sz="1200" dirty="0">
              <a:latin typeface="+mn-ea"/>
              <a:ea typeface="+mn-ea"/>
            </a:endParaRPr>
          </a:p>
          <a:p>
            <a:pPr eaLnBrk="1" latinLnBrk="1" hangingPunct="1">
              <a:spcBef>
                <a:spcPts val="600"/>
              </a:spcBef>
              <a:defRPr/>
            </a:pPr>
            <a:r>
              <a:rPr kumimoji="0" lang="en-US" altLang="ko-KR" sz="1200" b="1" dirty="0">
                <a:latin typeface="+mn-ea"/>
                <a:ea typeface="+mn-ea"/>
              </a:rPr>
              <a:t>(4)&lt;body&gt; … &lt;/body&gt;</a:t>
            </a:r>
            <a:endParaRPr kumimoji="0" lang="en-US" altLang="ko-KR" sz="1200" dirty="0">
              <a:latin typeface="+mn-ea"/>
              <a:ea typeface="+mn-ea"/>
            </a:endParaRPr>
          </a:p>
          <a:p>
            <a:pPr marL="177800" eaLnBrk="1" latinLnBrk="1" hangingPunct="1">
              <a:spcBef>
                <a:spcPts val="0"/>
              </a:spcBef>
              <a:defRPr/>
            </a:pPr>
            <a:r>
              <a:rPr kumimoji="0" lang="ko-KR" altLang="en-US" sz="1200" dirty="0">
                <a:latin typeface="+mn-ea"/>
                <a:ea typeface="+mn-ea"/>
              </a:rPr>
              <a:t>웹 브라우저 화면에 나타나는 영역</a:t>
            </a:r>
            <a:br>
              <a:rPr kumimoji="0" lang="en-US" altLang="ko-KR" sz="1200" dirty="0">
                <a:latin typeface="+mn-ea"/>
                <a:ea typeface="+mn-ea"/>
              </a:rPr>
            </a:br>
            <a:r>
              <a:rPr kumimoji="0" lang="ko-KR" altLang="en-US" sz="1200" dirty="0">
                <a:latin typeface="+mn-ea"/>
                <a:ea typeface="+mn-ea"/>
              </a:rPr>
              <a:t>우리가 주로 배우게 될 태그들이 나열되는 영역</a:t>
            </a:r>
            <a:endParaRPr kumimoji="0" lang="en-US" altLang="ko-KR" sz="1200" dirty="0">
              <a:latin typeface="+mn-ea"/>
              <a:ea typeface="+mn-ea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85889F12-E303-4474-A9C6-71B901C59FA1}"/>
              </a:ext>
            </a:extLst>
          </p:cNvPr>
          <p:cNvSpPr/>
          <p:nvPr/>
        </p:nvSpPr>
        <p:spPr>
          <a:xfrm>
            <a:off x="647700" y="1419225"/>
            <a:ext cx="4284663" cy="3060700"/>
          </a:xfrm>
          <a:prstGeom prst="roundRect">
            <a:avLst>
              <a:gd name="adj" fmla="val 1205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latinLnBrk="1" hangingPunct="1">
              <a:defRPr/>
            </a:pP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DBE26CC1-FEC8-4415-8F28-12B6048482E0}"/>
              </a:ext>
            </a:extLst>
          </p:cNvPr>
          <p:cNvSpPr/>
          <p:nvPr/>
        </p:nvSpPr>
        <p:spPr>
          <a:xfrm>
            <a:off x="1079500" y="1924050"/>
            <a:ext cx="3563938" cy="935038"/>
          </a:xfrm>
          <a:prstGeom prst="roundRect">
            <a:avLst>
              <a:gd name="adj" fmla="val 1205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latinLnBrk="1" hangingPunct="1">
              <a:defRPr/>
            </a:pP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D246A1C3-D4A3-4F26-B047-5FCD452791AA}"/>
              </a:ext>
            </a:extLst>
          </p:cNvPr>
          <p:cNvSpPr/>
          <p:nvPr/>
        </p:nvSpPr>
        <p:spPr>
          <a:xfrm>
            <a:off x="1079500" y="3148013"/>
            <a:ext cx="3563938" cy="936625"/>
          </a:xfrm>
          <a:prstGeom prst="roundRect">
            <a:avLst>
              <a:gd name="adj" fmla="val 1205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latinLnBrk="1" hangingPunct="1">
              <a:defRPr/>
            </a:pPr>
            <a:endParaRPr lang="ko-KR" altLang="en-US" sz="16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1" name="타원형 설명선 20">
            <a:extLst>
              <a:ext uri="{FF2B5EF4-FFF2-40B4-BE49-F238E27FC236}">
                <a16:creationId xmlns:a16="http://schemas.microsoft.com/office/drawing/2014/main" id="{96ADBB34-D223-4953-B389-91928C2FA141}"/>
              </a:ext>
            </a:extLst>
          </p:cNvPr>
          <p:cNvSpPr/>
          <p:nvPr/>
        </p:nvSpPr>
        <p:spPr>
          <a:xfrm>
            <a:off x="4319588" y="3759200"/>
            <a:ext cx="252412" cy="252413"/>
          </a:xfrm>
          <a:prstGeom prst="wedgeEllipseCallout">
            <a:avLst>
              <a:gd name="adj1" fmla="val -78890"/>
              <a:gd name="adj2" fmla="val 73386"/>
            </a:avLst>
          </a:prstGeom>
          <a:solidFill>
            <a:srgbClr val="C00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latinLnBrk="1" hangingPunct="1">
              <a:defRPr/>
            </a:pPr>
            <a:r>
              <a:rPr lang="en-US" altLang="ko-KR" sz="1200" dirty="0">
                <a:latin typeface="+mn-ea"/>
              </a:rPr>
              <a:t>4</a:t>
            </a:r>
            <a:endParaRPr lang="ko-KR" altLang="en-US" sz="1600" dirty="0">
              <a:latin typeface="+mn-ea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24260</TotalTime>
  <Words>3985</Words>
  <Application>Microsoft Office PowerPoint</Application>
  <PresentationFormat>화면 슬라이드 쇼(16:9)</PresentationFormat>
  <Paragraphs>809</Paragraphs>
  <Slides>40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HY견고딕</vt:lpstr>
      <vt:lpstr>맑은 고딕</vt:lpstr>
      <vt:lpstr>Arial</vt:lpstr>
      <vt:lpstr>Consolas</vt:lpstr>
      <vt:lpstr>Wingdings</vt:lpstr>
      <vt:lpstr>Office 테마</vt:lpstr>
      <vt:lpstr>PowerPoint 프레젠테이션</vt:lpstr>
      <vt:lpstr>개요</vt:lpstr>
      <vt:lpstr>개요</vt:lpstr>
      <vt:lpstr>개요</vt:lpstr>
      <vt:lpstr>개요</vt:lpstr>
      <vt:lpstr>개요</vt:lpstr>
      <vt:lpstr>개요</vt:lpstr>
      <vt:lpstr>개요</vt:lpstr>
      <vt:lpstr>개요</vt:lpstr>
      <vt:lpstr>PowerPoint 프레젠테이션</vt:lpstr>
      <vt:lpstr>기본태그</vt:lpstr>
      <vt:lpstr>기본태그</vt:lpstr>
      <vt:lpstr>기본태그</vt:lpstr>
      <vt:lpstr>기본태그</vt:lpstr>
      <vt:lpstr>기본태그</vt:lpstr>
      <vt:lpstr>기본태그</vt:lpstr>
      <vt:lpstr>기본태그</vt:lpstr>
      <vt:lpstr>기본태그</vt:lpstr>
      <vt:lpstr>기본태그</vt:lpstr>
      <vt:lpstr>기본태그</vt:lpstr>
      <vt:lpstr>PowerPoint 프레젠테이션</vt:lpstr>
      <vt:lpstr>테이블(table) 태그</vt:lpstr>
      <vt:lpstr>테이블(table) 태그</vt:lpstr>
      <vt:lpstr>테이블(table) 태그</vt:lpstr>
      <vt:lpstr>테이블(table) 태그</vt:lpstr>
      <vt:lpstr>테이블(table) 태그</vt:lpstr>
      <vt:lpstr>테이블(table) 태그</vt:lpstr>
      <vt:lpstr>테이블(table) 태그</vt:lpstr>
      <vt:lpstr>테이블(table) 태그</vt:lpstr>
      <vt:lpstr>테이블(table) 태그</vt:lpstr>
      <vt:lpstr>PowerPoint 프레젠테이션</vt:lpstr>
      <vt:lpstr>공간분할 태그</vt:lpstr>
      <vt:lpstr>PowerPoint 프레젠테이션</vt:lpstr>
      <vt:lpstr>폼(form) 태그</vt:lpstr>
      <vt:lpstr>폼(form) 태그</vt:lpstr>
      <vt:lpstr>폼(form) 태그</vt:lpstr>
      <vt:lpstr>폼(form) 태그</vt:lpstr>
      <vt:lpstr>폼(form) 태그</vt:lpstr>
      <vt:lpstr>폼(form) 태그</vt:lpstr>
      <vt:lpstr>폼(form) 태그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비트온라인(가제) 사ㅇ</dc:title>
  <dc:creator>remys</dc:creator>
  <cp:lastModifiedBy>805-T</cp:lastModifiedBy>
  <cp:revision>1078</cp:revision>
  <cp:lastPrinted>2017-02-20T04:01:18Z</cp:lastPrinted>
  <dcterms:created xsi:type="dcterms:W3CDTF">2017-02-15T05:41:07Z</dcterms:created>
  <dcterms:modified xsi:type="dcterms:W3CDTF">2024-08-12T00:52:22Z</dcterms:modified>
</cp:coreProperties>
</file>