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88" r:id="rId2"/>
    <p:sldId id="767" r:id="rId3"/>
    <p:sldId id="768" r:id="rId4"/>
    <p:sldId id="791" r:id="rId5"/>
    <p:sldId id="789" r:id="rId6"/>
    <p:sldId id="792" r:id="rId7"/>
    <p:sldId id="793" r:id="rId8"/>
    <p:sldId id="794" r:id="rId9"/>
    <p:sldId id="790" r:id="rId10"/>
    <p:sldId id="784" r:id="rId11"/>
    <p:sldId id="785" r:id="rId12"/>
    <p:sldId id="786" r:id="rId13"/>
    <p:sldId id="776" r:id="rId14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 autoAdjust="0"/>
    <p:restoredTop sz="91789" autoAdjust="0"/>
  </p:normalViewPr>
  <p:slideViewPr>
    <p:cSldViewPr>
      <p:cViewPr varScale="1">
        <p:scale>
          <a:sx n="106" d="100"/>
          <a:sy n="106" d="100"/>
        </p:scale>
        <p:origin x="96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C8BD322-4F74-4546-9083-E5A8572F8477}" type="datetimeFigureOut">
              <a:rPr lang="ko-KR" altLang="en-US"/>
              <a:pPr>
                <a:defRPr/>
              </a:pPr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43E4A72-16D0-48C3-8F62-7428E0D1BD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C04AE06-7BAD-496C-89C1-A1733FE62B49}" type="slidenum">
              <a:rPr lang="ko-KR" altLang="en-US" sz="1300" smtClean="0"/>
              <a:pPr>
                <a:spcBef>
                  <a:spcPct val="0"/>
                </a:spcBef>
              </a:pPr>
              <a:t>2</a:t>
            </a:fld>
            <a:endParaRPr lang="ko-KR" altLang="en-US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6444287-B225-438D-AA29-7A5AE416DE55}" type="slidenum">
              <a:rPr lang="ko-KR" altLang="en-US" sz="1300" smtClean="0"/>
              <a:pPr>
                <a:spcBef>
                  <a:spcPct val="0"/>
                </a:spcBef>
              </a:pPr>
              <a:t>3</a:t>
            </a:fld>
            <a:endParaRPr lang="ko-KR" altLang="en-US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0F1F839-0DAE-45C1-950C-EC82F0559505}" type="slidenum">
              <a:rPr lang="ko-KR" altLang="en-US" sz="1300" smtClean="0"/>
              <a:pPr>
                <a:spcBef>
                  <a:spcPct val="0"/>
                </a:spcBef>
              </a:pPr>
              <a:t>4</a:t>
            </a:fld>
            <a:endParaRPr lang="ko-KR" altLang="en-US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F35B54-AA7C-4516-A953-52D2B01CCCE2}" type="slidenum">
              <a:rPr lang="ko-KR" altLang="en-US" sz="1300" smtClean="0"/>
              <a:pPr>
                <a:spcBef>
                  <a:spcPct val="0"/>
                </a:spcBef>
              </a:pPr>
              <a:t>6</a:t>
            </a:fld>
            <a:endParaRPr lang="ko-KR" altLang="en-US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7CF280F-D278-47CE-9453-8BE9EED6236D}" type="slidenum">
              <a:rPr lang="ko-KR" altLang="en-US" sz="1300" smtClean="0"/>
              <a:pPr>
                <a:spcBef>
                  <a:spcPct val="0"/>
                </a:spcBef>
              </a:pPr>
              <a:t>7</a:t>
            </a:fld>
            <a:endParaRPr lang="ko-KR" altLang="en-US" sz="13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F1024B6-48A9-4E32-BBC9-22392B358DB4}" type="slidenum">
              <a:rPr lang="ko-KR" altLang="en-US" sz="1300" smtClean="0"/>
              <a:pPr>
                <a:spcBef>
                  <a:spcPct val="0"/>
                </a:spcBef>
              </a:pPr>
              <a:t>8</a:t>
            </a:fld>
            <a:endParaRPr lang="ko-KR" altLang="en-US" sz="13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4153E39-49E4-46E4-A762-A1D21AFD62B8}" type="slidenum">
              <a:rPr lang="ko-KR" altLang="en-US" sz="1300" smtClean="0"/>
              <a:pPr>
                <a:spcBef>
                  <a:spcPct val="0"/>
                </a:spcBef>
              </a:pPr>
              <a:t>10</a:t>
            </a:fld>
            <a:endParaRPr lang="ko-KR" altLang="en-US" sz="13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2D5C24E-DE01-4D62-9CD2-2D730351F6ED}" type="slidenum">
              <a:rPr lang="ko-KR" altLang="en-US" sz="1300" smtClean="0"/>
              <a:pPr>
                <a:spcBef>
                  <a:spcPct val="0"/>
                </a:spcBef>
              </a:pPr>
              <a:t>11</a:t>
            </a:fld>
            <a:endParaRPr lang="ko-KR" altLang="en-US" sz="13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74F850D-BC90-4FD1-9ACA-51DABBC2C05A}" type="slidenum">
              <a:rPr lang="ko-KR" altLang="en-US" sz="1300" smtClean="0"/>
              <a:pPr>
                <a:spcBef>
                  <a:spcPct val="0"/>
                </a:spcBef>
              </a:pPr>
              <a:t>13</a:t>
            </a:fld>
            <a:endParaRPr lang="ko-KR" altLang="en-US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404813"/>
            <a:ext cx="82804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599363" y="104775"/>
            <a:ext cx="1404937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Git</a:t>
            </a:r>
            <a:r>
              <a:rPr lang="en-US" altLang="ko-KR" sz="1200" spc="-15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Hub</a:t>
            </a:r>
            <a:endParaRPr lang="ko-KR" altLang="en-US" sz="1200" spc="-15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31003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3"/>
          <p:cNvSpPr>
            <a:spLocks noChangeArrowheads="1"/>
          </p:cNvSpPr>
          <p:nvPr userDrawn="1"/>
        </p:nvSpPr>
        <p:spPr bwMode="gray">
          <a:xfrm>
            <a:off x="0" y="1588"/>
            <a:ext cx="3600450" cy="5141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71550" indent="-514350">
              <a:lnSpc>
                <a:spcPct val="100000"/>
              </a:lnSpc>
              <a:buFont typeface="+mj-lt"/>
              <a:buAutoNum type="arabicPeriod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371600" indent="-457200">
              <a:lnSpc>
                <a:spcPct val="100000"/>
              </a:lnSpc>
              <a:buFont typeface="+mj-lt"/>
              <a:buAutoNum type="arabicPeriod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8288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2860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10283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82965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0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b="1" dirty="0" err="1" smtClean="0">
                <a:latin typeface="+mn-ea"/>
                <a:ea typeface="+mn-ea"/>
              </a:rPr>
              <a:t>git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초기화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관련 </a:t>
            </a:r>
            <a:r>
              <a:rPr lang="en-US" altLang="ko-KR" sz="1800" dirty="0" smtClean="0">
                <a:latin typeface="+mn-ea"/>
                <a:ea typeface="+mn-ea"/>
              </a:rPr>
              <a:t>view </a:t>
            </a:r>
            <a:r>
              <a:rPr lang="ko-KR" altLang="en-US" sz="1800" dirty="0" smtClean="0">
                <a:latin typeface="+mn-ea"/>
                <a:ea typeface="+mn-ea"/>
              </a:rPr>
              <a:t>꺼내오기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버전 생성하기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이전버전으로 돌아가기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chapter01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로컬</a:t>
            </a: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버전 관리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1" t="55801"/>
          <a:stretch>
            <a:fillRect/>
          </a:stretch>
        </p:blipFill>
        <p:spPr bwMode="auto">
          <a:xfrm>
            <a:off x="2843213" y="1384300"/>
            <a:ext cx="5446712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614487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mtClean="0">
                <a:latin typeface="+mn-ea"/>
              </a:rPr>
              <a:t>버전 생성하기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16238" y="1958975"/>
            <a:ext cx="2592387" cy="936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16575" y="2247900"/>
            <a:ext cx="1512888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5/1</a:t>
            </a:r>
            <a:r>
              <a:rPr lang="ko-KR" altLang="en-US" sz="1200" b="1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443663" y="2787650"/>
            <a:ext cx="21224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메시지를 입력합니다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28" name="직선 화살표 연결선 27"/>
          <p:cNvCxnSpPr>
            <a:stCxn id="27" idx="1"/>
            <a:endCxn id="26" idx="2"/>
          </p:cNvCxnSpPr>
          <p:nvPr/>
        </p:nvCxnSpPr>
        <p:spPr>
          <a:xfrm flipH="1" flipV="1">
            <a:off x="6372225" y="2619375"/>
            <a:ext cx="71438" cy="3222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235825" y="3940175"/>
            <a:ext cx="1008063" cy="28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488238" y="4227513"/>
            <a:ext cx="287337" cy="360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75413" y="4551363"/>
            <a:ext cx="26812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4. Commit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버튼을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클립합니다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버전생성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23850" y="2571750"/>
            <a:ext cx="18415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파일을 추가 삭제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변경해 봅니다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671888" y="915988"/>
            <a:ext cx="42767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buFontTx/>
              <a:buAutoNum type="arabicPeriod"/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변경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추가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삭제 된 파일 리스트가 출력됩니다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34" name="직선 화살표 연결선 33"/>
          <p:cNvCxnSpPr>
            <a:endCxn id="24" idx="0"/>
          </p:cNvCxnSpPr>
          <p:nvPr/>
        </p:nvCxnSpPr>
        <p:spPr>
          <a:xfrm flipH="1">
            <a:off x="4213225" y="1203325"/>
            <a:ext cx="142875" cy="7556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1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1"/>
          <a:stretch>
            <a:fillRect/>
          </a:stretch>
        </p:blipFill>
        <p:spPr bwMode="auto">
          <a:xfrm>
            <a:off x="287338" y="771525"/>
            <a:ext cx="2036762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684213" y="1203325"/>
            <a:ext cx="1116012" cy="539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38" idx="2"/>
            <a:endCxn id="32" idx="0"/>
          </p:cNvCxnSpPr>
          <p:nvPr/>
        </p:nvCxnSpPr>
        <p:spPr>
          <a:xfrm>
            <a:off x="1241425" y="1743075"/>
            <a:ext cx="3175" cy="8286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7" idx="2"/>
            <a:endCxn id="36" idx="0"/>
          </p:cNvCxnSpPr>
          <p:nvPr/>
        </p:nvCxnSpPr>
        <p:spPr>
          <a:xfrm flipH="1">
            <a:off x="4411663" y="4156075"/>
            <a:ext cx="88900" cy="431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951163" y="4587875"/>
            <a:ext cx="29194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버전에 반영할 파일을 선택한다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8400" y="3219450"/>
            <a:ext cx="1584325" cy="936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8400" y="592138"/>
            <a:ext cx="2749550" cy="30638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 Staging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창으로 이동합니다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614487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mtClean="0">
                <a:latin typeface="+mn-ea"/>
              </a:rPr>
              <a:t>버전 생성하기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pic>
        <p:nvPicPr>
          <p:cNvPr id="21508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311275"/>
            <a:ext cx="4652962" cy="2543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139950"/>
            <a:ext cx="4492625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15900" y="1023938"/>
            <a:ext cx="24638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최초로 버전이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생성되었을때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200900" y="1779588"/>
            <a:ext cx="18494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버전이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개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이상일때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7338" y="663575"/>
            <a:ext cx="2955925" cy="3079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History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창에서 버전을 확인합니다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 err="1" smtClean="0">
                <a:latin typeface="+mn-ea"/>
                <a:ea typeface="+mn-ea"/>
              </a:rPr>
              <a:t>git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초기화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관련 </a:t>
            </a:r>
            <a:r>
              <a:rPr lang="en-US" altLang="ko-KR" sz="1800" dirty="0" smtClean="0">
                <a:latin typeface="+mn-ea"/>
                <a:ea typeface="+mn-ea"/>
              </a:rPr>
              <a:t>view </a:t>
            </a:r>
            <a:r>
              <a:rPr lang="ko-KR" altLang="en-US" sz="1800" dirty="0" smtClean="0">
                <a:latin typeface="+mn-ea"/>
                <a:ea typeface="+mn-ea"/>
              </a:rPr>
              <a:t>꺼내오기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버전 생성하기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 smtClean="0">
                <a:latin typeface="+mn-ea"/>
                <a:ea typeface="+mn-ea"/>
              </a:rPr>
              <a:t>이전버전으로 돌아가기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23555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chapter01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로컬</a:t>
            </a: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버전 관리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3095625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latin typeface="+mn-ea"/>
              </a:rPr>
              <a:t>이전버전으로 돌아가기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01</a:t>
            </a:r>
            <a:endParaRPr>
              <a:latin typeface="+mn-ea"/>
            </a:endParaRPr>
          </a:p>
        </p:txBody>
      </p:sp>
      <p:pic>
        <p:nvPicPr>
          <p:cNvPr id="24580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4" t="53085" r="8334" b="7777"/>
          <a:stretch>
            <a:fillRect/>
          </a:stretch>
        </p:blipFill>
        <p:spPr bwMode="auto">
          <a:xfrm>
            <a:off x="287338" y="700088"/>
            <a:ext cx="4748212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52"/>
          <a:stretch>
            <a:fillRect/>
          </a:stretch>
        </p:blipFill>
        <p:spPr bwMode="auto">
          <a:xfrm>
            <a:off x="3779838" y="3184525"/>
            <a:ext cx="514191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87338" y="1166813"/>
            <a:ext cx="4645025" cy="18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8" idx="3"/>
          </p:cNvCxnSpPr>
          <p:nvPr/>
        </p:nvCxnSpPr>
        <p:spPr>
          <a:xfrm flipH="1">
            <a:off x="4932363" y="1023938"/>
            <a:ext cx="252412" cy="233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84775" y="879475"/>
            <a:ext cx="39258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돌아갈 버전에서 오른쪽 마우스 클릭합니다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00113" y="2427288"/>
            <a:ext cx="3132137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3850" y="3543300"/>
            <a:ext cx="27813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Reset &gt; Hard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를 선택합니다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18113" y="2500313"/>
            <a:ext cx="266382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버전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history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를 확인합니다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 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실제 파일도 확인합니다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19" name="직선 화살표 연결선 18"/>
          <p:cNvCxnSpPr>
            <a:stCxn id="16" idx="0"/>
          </p:cNvCxnSpPr>
          <p:nvPr/>
        </p:nvCxnSpPr>
        <p:spPr>
          <a:xfrm flipV="1">
            <a:off x="1714500" y="2859088"/>
            <a:ext cx="877888" cy="684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967288" y="2895600"/>
            <a:ext cx="433387" cy="7556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8"/>
          <a:stretch>
            <a:fillRect/>
          </a:stretch>
        </p:blipFill>
        <p:spPr bwMode="auto">
          <a:xfrm>
            <a:off x="654050" y="1360488"/>
            <a:ext cx="50292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217612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초기화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32475" y="4354513"/>
            <a:ext cx="32099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프로젝트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&gt; Team &gt; Share Project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413" y="4408488"/>
            <a:ext cx="936625" cy="211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endCxn id="11" idx="3"/>
          </p:cNvCxnSpPr>
          <p:nvPr/>
        </p:nvCxnSpPr>
        <p:spPr>
          <a:xfrm flipH="1" flipV="1">
            <a:off x="3348038" y="4513263"/>
            <a:ext cx="2443162" cy="158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텍스트 개체 틀 2"/>
          <p:cNvSpPr txBox="1">
            <a:spLocks/>
          </p:cNvSpPr>
          <p:nvPr/>
        </p:nvSpPr>
        <p:spPr bwMode="auto">
          <a:xfrm>
            <a:off x="71438" y="627063"/>
            <a:ext cx="71389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5430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 panose="020B0503020000020004" pitchFamily="50" charset="-127"/>
              </a:rPr>
              <a:t>git </a:t>
            </a:r>
            <a:r>
              <a:rPr lang="ko-KR" altLang="en-US" sz="1600" b="1">
                <a:ea typeface="맑은 고딕" panose="020B0503020000020004" pitchFamily="50" charset="-127"/>
              </a:rPr>
              <a:t>초기화</a:t>
            </a:r>
            <a:endParaRPr lang="en-US" altLang="ko-KR" sz="1600" b="1">
              <a:ea typeface="맑은 고딕" panose="020B0503020000020004" pitchFamily="50" charset="-127"/>
            </a:endParaRPr>
          </a:p>
          <a:p>
            <a:pPr lvl="2" latinLnBrk="1">
              <a:buFont typeface="맑은 고딕" panose="020B0503020000020004" pitchFamily="50" charset="-127"/>
              <a:buChar char="–"/>
            </a:pPr>
            <a:r>
              <a:rPr lang="ko-KR" altLang="en-US" sz="1400" b="1">
                <a:ea typeface="맑은 고딕" panose="020B0503020000020004" pitchFamily="50" charset="-127"/>
              </a:rPr>
              <a:t>파일 변경내용을 감지합니다</a:t>
            </a:r>
            <a:r>
              <a:rPr lang="en-US" altLang="ko-KR" sz="1400" b="1">
                <a:ea typeface="맑은 고딕" panose="020B0503020000020004" pitchFamily="50" charset="-127"/>
              </a:rPr>
              <a:t>.</a:t>
            </a:r>
          </a:p>
          <a:p>
            <a:pPr lvl="2" latinLnBrk="1">
              <a:buFont typeface="맑은 고딕" panose="020B0503020000020004" pitchFamily="50" charset="-127"/>
              <a:buChar char="–"/>
            </a:pPr>
            <a:r>
              <a:rPr lang="en-US" altLang="ko-KR" sz="1400" b="1">
                <a:ea typeface="맑은 고딕" panose="020B0503020000020004" pitchFamily="50" charset="-127"/>
              </a:rPr>
              <a:t>git </a:t>
            </a:r>
            <a:r>
              <a:rPr lang="ko-KR" altLang="en-US" sz="1400" b="1">
                <a:ea typeface="맑은 고딕" panose="020B0503020000020004" pitchFamily="50" charset="-127"/>
              </a:rPr>
              <a:t>관련 내용을 관리할 폴더를 선택합니다</a:t>
            </a:r>
            <a:r>
              <a:rPr lang="en-US" altLang="ko-KR" sz="1400" b="1">
                <a:ea typeface="맑은 고딕" panose="020B0503020000020004" pitchFamily="50" charset="-127"/>
              </a:rPr>
              <a:t>.</a:t>
            </a:r>
            <a:endParaRPr lang="ko-KR" altLang="en-US" sz="1400" b="1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35013"/>
            <a:ext cx="568801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217612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6750" y="1239838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7338" y="1600200"/>
            <a:ext cx="357187" cy="22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0" idx="1"/>
            <a:endCxn id="11" idx="3"/>
          </p:cNvCxnSpPr>
          <p:nvPr/>
        </p:nvCxnSpPr>
        <p:spPr>
          <a:xfrm flipH="1">
            <a:off x="644525" y="1393825"/>
            <a:ext cx="6372225" cy="319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8313" y="1995488"/>
            <a:ext cx="2844800" cy="233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19925" y="1704975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cxnSp>
        <p:nvCxnSpPr>
          <p:cNvPr id="14" name="직선 화살표 연결선 13"/>
          <p:cNvCxnSpPr>
            <a:stCxn id="13" idx="1"/>
            <a:endCxn id="12" idx="3"/>
          </p:cNvCxnSpPr>
          <p:nvPr/>
        </p:nvCxnSpPr>
        <p:spPr>
          <a:xfrm flipH="1">
            <a:off x="3313113" y="1858963"/>
            <a:ext cx="3706812" cy="254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3850" y="3076575"/>
            <a:ext cx="998538" cy="28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19250" y="3832225"/>
            <a:ext cx="7556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cxnSp>
        <p:nvCxnSpPr>
          <p:cNvPr id="19" name="직선 화살표 연결선 18"/>
          <p:cNvCxnSpPr>
            <a:stCxn id="18" idx="1"/>
            <a:endCxn id="17" idx="3"/>
          </p:cNvCxnSpPr>
          <p:nvPr/>
        </p:nvCxnSpPr>
        <p:spPr>
          <a:xfrm flipH="1" flipV="1">
            <a:off x="1322388" y="3219450"/>
            <a:ext cx="296862" cy="7667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19588" y="3867150"/>
            <a:ext cx="86360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4" idx="1"/>
            <a:endCxn id="22" idx="3"/>
          </p:cNvCxnSpPr>
          <p:nvPr/>
        </p:nvCxnSpPr>
        <p:spPr>
          <a:xfrm flipH="1">
            <a:off x="5183188" y="2905125"/>
            <a:ext cx="1873250" cy="11239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056438" y="2751138"/>
            <a:ext cx="7572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11300" y="4300538"/>
            <a:ext cx="47529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</a:rPr>
              <a:t>git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관련정보가 프로젝트폴더와 같은 폴더를 선택합니다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.</a:t>
            </a:r>
            <a:r>
              <a:rPr lang="en-US" altLang="ko-KR" sz="1400" dirty="0" err="1">
                <a:latin typeface="+mn-ea"/>
                <a:ea typeface="+mn-ea"/>
              </a:rPr>
              <a:t>git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폴더가 생성됩니다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718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543300"/>
            <a:ext cx="21463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35013"/>
            <a:ext cx="568801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217612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6750" y="1239838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7338" y="1600200"/>
            <a:ext cx="357187" cy="22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0" idx="1"/>
            <a:endCxn id="11" idx="3"/>
          </p:cNvCxnSpPr>
          <p:nvPr/>
        </p:nvCxnSpPr>
        <p:spPr>
          <a:xfrm flipH="1">
            <a:off x="644525" y="1393825"/>
            <a:ext cx="6372225" cy="319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8313" y="1995488"/>
            <a:ext cx="2844800" cy="233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19925" y="1704975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cxnSp>
        <p:nvCxnSpPr>
          <p:cNvPr id="14" name="직선 화살표 연결선 13"/>
          <p:cNvCxnSpPr>
            <a:stCxn id="13" idx="1"/>
            <a:endCxn id="12" idx="3"/>
          </p:cNvCxnSpPr>
          <p:nvPr/>
        </p:nvCxnSpPr>
        <p:spPr>
          <a:xfrm flipH="1">
            <a:off x="3313113" y="1858963"/>
            <a:ext cx="3706812" cy="254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3850" y="3076575"/>
            <a:ext cx="998538" cy="28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19250" y="3832225"/>
            <a:ext cx="7556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cxnSp>
        <p:nvCxnSpPr>
          <p:cNvPr id="19" name="직선 화살표 연결선 18"/>
          <p:cNvCxnSpPr>
            <a:stCxn id="18" idx="1"/>
            <a:endCxn id="17" idx="3"/>
          </p:cNvCxnSpPr>
          <p:nvPr/>
        </p:nvCxnSpPr>
        <p:spPr>
          <a:xfrm flipH="1" flipV="1">
            <a:off x="1322388" y="3219450"/>
            <a:ext cx="296862" cy="7667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19588" y="3867150"/>
            <a:ext cx="86360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4" idx="1"/>
            <a:endCxn id="22" idx="3"/>
          </p:cNvCxnSpPr>
          <p:nvPr/>
        </p:nvCxnSpPr>
        <p:spPr>
          <a:xfrm flipH="1">
            <a:off x="5183188" y="2905125"/>
            <a:ext cx="1873250" cy="11239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056438" y="2751138"/>
            <a:ext cx="7572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11300" y="4300538"/>
            <a:ext cx="47529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</a:rPr>
              <a:t>git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관련정보가 프로젝트폴더와 같은 폴더를 선택합니다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.</a:t>
            </a:r>
            <a:r>
              <a:rPr lang="en-US" altLang="ko-KR" sz="1400" dirty="0" err="1">
                <a:latin typeface="+mn-ea"/>
                <a:ea typeface="+mn-ea"/>
              </a:rPr>
              <a:t>git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폴더가 생성됩니다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9234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543300"/>
            <a:ext cx="21463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 err="1" smtClean="0">
                <a:latin typeface="+mn-ea"/>
                <a:ea typeface="+mn-ea"/>
              </a:rPr>
              <a:t>git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초기화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 smtClean="0">
                <a:latin typeface="+mn-ea"/>
                <a:ea typeface="+mn-ea"/>
              </a:rPr>
              <a:t>관련 </a:t>
            </a:r>
            <a:r>
              <a:rPr lang="en-US" altLang="ko-KR" sz="1800" b="1" dirty="0" smtClean="0">
                <a:latin typeface="+mn-ea"/>
                <a:ea typeface="+mn-ea"/>
              </a:rPr>
              <a:t>view </a:t>
            </a:r>
            <a:r>
              <a:rPr lang="ko-KR" altLang="en-US" sz="1800" b="1" dirty="0" smtClean="0">
                <a:latin typeface="+mn-ea"/>
                <a:ea typeface="+mn-ea"/>
              </a:rPr>
              <a:t>꺼내오기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버전 생성하기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이전버전으로 돌아가기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chapter01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로컬</a:t>
            </a: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버전 관리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2225675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관련 </a:t>
            </a:r>
            <a:r>
              <a:rPr lang="en-US" altLang="ko-KR" dirty="0">
                <a:latin typeface="+mn-ea"/>
              </a:rPr>
              <a:t>view </a:t>
            </a:r>
            <a:r>
              <a:rPr lang="ko-KR" altLang="en-US" dirty="0">
                <a:latin typeface="+mn-ea"/>
              </a:rPr>
              <a:t>꺼내오기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02</a:t>
            </a:r>
            <a:endParaRPr>
              <a:latin typeface="+mn-ea"/>
            </a:endParaRPr>
          </a:p>
        </p:txBody>
      </p:sp>
      <p:pic>
        <p:nvPicPr>
          <p:cNvPr id="1229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 t="700" r="26733" b="17403"/>
          <a:stretch>
            <a:fillRect/>
          </a:stretch>
        </p:blipFill>
        <p:spPr bwMode="auto">
          <a:xfrm>
            <a:off x="358775" y="1328738"/>
            <a:ext cx="2849563" cy="2451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311275"/>
            <a:ext cx="22494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306888" y="2967038"/>
            <a:ext cx="1008062" cy="22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0825" y="3832225"/>
            <a:ext cx="34591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Window &gt; Show View &gt; Other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선택</a:t>
            </a:r>
          </a:p>
        </p:txBody>
      </p:sp>
      <p:cxnSp>
        <p:nvCxnSpPr>
          <p:cNvPr id="18" name="직선 화살표 연결선 17"/>
          <p:cNvCxnSpPr>
            <a:stCxn id="17" idx="0"/>
            <a:endCxn id="12300" idx="2"/>
          </p:cNvCxnSpPr>
          <p:nvPr/>
        </p:nvCxnSpPr>
        <p:spPr>
          <a:xfrm flipV="1">
            <a:off x="1981200" y="3481388"/>
            <a:ext cx="414338" cy="3508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95738" y="3795713"/>
            <a:ext cx="27463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&gt;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Repositories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선택</a:t>
            </a:r>
          </a:p>
        </p:txBody>
      </p:sp>
      <p:sp>
        <p:nvSpPr>
          <p:cNvPr id="12298" name="텍스트 개체 틀 2"/>
          <p:cNvSpPr txBox="1">
            <a:spLocks/>
          </p:cNvSpPr>
          <p:nvPr/>
        </p:nvSpPr>
        <p:spPr bwMode="auto">
          <a:xfrm>
            <a:off x="71438" y="627063"/>
            <a:ext cx="71389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5430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 panose="020B0503020000020004" pitchFamily="50" charset="-127"/>
              </a:rPr>
              <a:t>Git Repository </a:t>
            </a:r>
            <a:r>
              <a:rPr lang="ko-KR" altLang="en-US" sz="1600" b="1">
                <a:ea typeface="맑은 고딕" panose="020B0503020000020004" pitchFamily="50" charset="-127"/>
              </a:rPr>
              <a:t>창</a:t>
            </a:r>
            <a:endParaRPr lang="en-US" altLang="ko-KR" sz="1600" b="1">
              <a:ea typeface="맑은 고딕" panose="020B0503020000020004" pitchFamily="50" charset="-127"/>
            </a:endParaRPr>
          </a:p>
          <a:p>
            <a:pPr lvl="1" latinLnBrk="1">
              <a:buFont typeface="Arial" panose="020B0604020202020204" pitchFamily="34" charset="0"/>
              <a:buChar char="•"/>
            </a:pPr>
            <a:endParaRPr lang="ko-KR" altLang="en-US" sz="1400" b="1"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775" y="950913"/>
            <a:ext cx="7785100" cy="3079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초기화된 프로젝트 창을 활성화 합니다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. 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초기화된 프로젝트 리스트를 볼 수 있습니다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.) 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230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t="4115" r="29599" b="44022"/>
          <a:stretch>
            <a:fillRect/>
          </a:stretch>
        </p:blipFill>
        <p:spPr bwMode="auto">
          <a:xfrm>
            <a:off x="1223963" y="1419225"/>
            <a:ext cx="2341562" cy="2062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V="1">
            <a:off x="4211638" y="3184525"/>
            <a:ext cx="396875" cy="7191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79950" y="4156075"/>
            <a:ext cx="792163" cy="26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2303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1322388"/>
            <a:ext cx="19812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 flipV="1">
            <a:off x="7451725" y="1492250"/>
            <a:ext cx="504825" cy="23399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911975" y="3903663"/>
            <a:ext cx="22320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4.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Repositories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탭을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원하는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위치로 이동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55988" y="4732338"/>
            <a:ext cx="12176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Open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V="1">
            <a:off x="4673600" y="4335463"/>
            <a:ext cx="185738" cy="5508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43775" y="1276350"/>
            <a:ext cx="900113" cy="296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1311275"/>
            <a:ext cx="2227262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21907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관련 </a:t>
            </a:r>
            <a:r>
              <a:rPr lang="en-US" altLang="ko-KR" dirty="0">
                <a:latin typeface="+mn-ea"/>
              </a:rPr>
              <a:t>view </a:t>
            </a:r>
            <a:r>
              <a:rPr lang="ko-KR" altLang="en-US" dirty="0">
                <a:latin typeface="+mn-ea"/>
              </a:rPr>
              <a:t>꺼내오기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02</a:t>
            </a:r>
            <a:endParaRPr>
              <a:latin typeface="+mn-ea"/>
            </a:endParaRPr>
          </a:p>
        </p:txBody>
      </p:sp>
      <p:pic>
        <p:nvPicPr>
          <p:cNvPr id="14341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 t="700" r="26733" b="17403"/>
          <a:stretch>
            <a:fillRect/>
          </a:stretch>
        </p:blipFill>
        <p:spPr bwMode="auto">
          <a:xfrm>
            <a:off x="358775" y="1328738"/>
            <a:ext cx="2849563" cy="2451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140200" y="2716213"/>
            <a:ext cx="1008063" cy="22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0825" y="3832225"/>
            <a:ext cx="34591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Window &gt; Show View &gt; Other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선택</a:t>
            </a:r>
          </a:p>
        </p:txBody>
      </p:sp>
      <p:cxnSp>
        <p:nvCxnSpPr>
          <p:cNvPr id="18" name="직선 화살표 연결선 17"/>
          <p:cNvCxnSpPr>
            <a:stCxn id="17" idx="0"/>
            <a:endCxn id="14347" idx="2"/>
          </p:cNvCxnSpPr>
          <p:nvPr/>
        </p:nvCxnSpPr>
        <p:spPr>
          <a:xfrm flipV="1">
            <a:off x="1981200" y="3481388"/>
            <a:ext cx="414338" cy="3508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텍스트 개체 틀 2"/>
          <p:cNvSpPr txBox="1">
            <a:spLocks/>
          </p:cNvSpPr>
          <p:nvPr/>
        </p:nvSpPr>
        <p:spPr bwMode="auto">
          <a:xfrm>
            <a:off x="71438" y="627063"/>
            <a:ext cx="71389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5430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 panose="020B0503020000020004" pitchFamily="50" charset="-127"/>
              </a:rPr>
              <a:t>Git Staging</a:t>
            </a:r>
          </a:p>
          <a:p>
            <a:pPr lvl="1" latinLnBrk="1">
              <a:buFont typeface="Arial" panose="020B0604020202020204" pitchFamily="34" charset="0"/>
              <a:buChar char="•"/>
            </a:pPr>
            <a:endParaRPr lang="ko-KR" altLang="en-US" sz="1400" b="1"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775" y="950913"/>
            <a:ext cx="4799013" cy="30797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commit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대상이 되는 파일을 관리하고 버전을 생성합니다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347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t="4115" r="29599" b="44022"/>
          <a:stretch>
            <a:fillRect/>
          </a:stretch>
        </p:blipFill>
        <p:spPr bwMode="auto">
          <a:xfrm>
            <a:off x="1223963" y="1419225"/>
            <a:ext cx="2341562" cy="2062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endCxn id="13" idx="2"/>
          </p:cNvCxnSpPr>
          <p:nvPr/>
        </p:nvCxnSpPr>
        <p:spPr>
          <a:xfrm flipV="1">
            <a:off x="4140200" y="2941638"/>
            <a:ext cx="503238" cy="890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737100" y="4110038"/>
            <a:ext cx="792163" cy="260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55988" y="4732338"/>
            <a:ext cx="12176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Open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V="1">
            <a:off x="4673600" y="4335463"/>
            <a:ext cx="185738" cy="5508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87788" y="3759200"/>
            <a:ext cx="22796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&gt;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Staging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선택</a:t>
            </a:r>
          </a:p>
        </p:txBody>
      </p:sp>
      <p:pic>
        <p:nvPicPr>
          <p:cNvPr id="14353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1" t="55801" r="22385"/>
          <a:stretch>
            <a:fillRect/>
          </a:stretch>
        </p:blipFill>
        <p:spPr bwMode="auto">
          <a:xfrm>
            <a:off x="6264275" y="1311275"/>
            <a:ext cx="2706688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 flipV="1">
            <a:off x="7920038" y="1600200"/>
            <a:ext cx="504825" cy="23399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659563" y="3940175"/>
            <a:ext cx="22320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4.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Staging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탭을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원하는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위치로 이동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070850" y="1285875"/>
            <a:ext cx="900113" cy="298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311275"/>
            <a:ext cx="220503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2190750" cy="360362"/>
          </a:xfrm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관련 </a:t>
            </a:r>
            <a:r>
              <a:rPr lang="en-US" altLang="ko-KR" dirty="0">
                <a:latin typeface="+mn-ea"/>
              </a:rPr>
              <a:t>view </a:t>
            </a:r>
            <a:r>
              <a:rPr lang="ko-KR" altLang="en-US" dirty="0">
                <a:latin typeface="+mn-ea"/>
              </a:rPr>
              <a:t>꺼내오기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02</a:t>
            </a:r>
            <a:endParaRPr>
              <a:latin typeface="+mn-ea"/>
            </a:endParaRPr>
          </a:p>
        </p:txBody>
      </p:sp>
      <p:pic>
        <p:nvPicPr>
          <p:cNvPr id="16389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 t="700" r="26733" b="17403"/>
          <a:stretch>
            <a:fillRect/>
          </a:stretch>
        </p:blipFill>
        <p:spPr bwMode="auto">
          <a:xfrm>
            <a:off x="358775" y="1328738"/>
            <a:ext cx="2849563" cy="2451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995738" y="2967038"/>
            <a:ext cx="1008062" cy="22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0825" y="3832225"/>
            <a:ext cx="34591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Window &gt; Show View &gt; Other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선택</a:t>
            </a:r>
          </a:p>
        </p:txBody>
      </p:sp>
      <p:cxnSp>
        <p:nvCxnSpPr>
          <p:cNvPr id="18" name="직선 화살표 연결선 17"/>
          <p:cNvCxnSpPr>
            <a:stCxn id="17" idx="0"/>
            <a:endCxn id="16395" idx="2"/>
          </p:cNvCxnSpPr>
          <p:nvPr/>
        </p:nvCxnSpPr>
        <p:spPr>
          <a:xfrm flipV="1">
            <a:off x="1981200" y="3481388"/>
            <a:ext cx="414338" cy="3508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텍스트 개체 틀 2"/>
          <p:cNvSpPr txBox="1">
            <a:spLocks/>
          </p:cNvSpPr>
          <p:nvPr/>
        </p:nvSpPr>
        <p:spPr bwMode="auto">
          <a:xfrm>
            <a:off x="71438" y="627063"/>
            <a:ext cx="71389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15430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 panose="020B0503020000020004" pitchFamily="50" charset="-127"/>
              </a:rPr>
              <a:t>History</a:t>
            </a:r>
          </a:p>
          <a:p>
            <a:pPr lvl="1" latinLnBrk="1">
              <a:buFont typeface="Arial" panose="020B0604020202020204" pitchFamily="34" charset="0"/>
              <a:buChar char="•"/>
            </a:pPr>
            <a:endParaRPr lang="ko-KR" altLang="en-US" sz="1400" b="1"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775" y="950913"/>
            <a:ext cx="5954713" cy="3079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버전을 타임라인 형식으로 보여주고 이전 버전으로 돌아 갈 수 있습니다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6395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t="4115" r="29599" b="44022"/>
          <a:stretch>
            <a:fillRect/>
          </a:stretch>
        </p:blipFill>
        <p:spPr bwMode="auto">
          <a:xfrm>
            <a:off x="1223963" y="1419225"/>
            <a:ext cx="2341562" cy="2062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endCxn id="13" idx="2"/>
          </p:cNvCxnSpPr>
          <p:nvPr/>
        </p:nvCxnSpPr>
        <p:spPr>
          <a:xfrm flipV="1">
            <a:off x="4176713" y="3192463"/>
            <a:ext cx="323850" cy="6032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16450" y="4090988"/>
            <a:ext cx="792163" cy="260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55988" y="4732338"/>
            <a:ext cx="12176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Open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V="1">
            <a:off x="4673600" y="4335463"/>
            <a:ext cx="185738" cy="5508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87788" y="3759200"/>
            <a:ext cx="21478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Team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History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선택</a:t>
            </a:r>
          </a:p>
        </p:txBody>
      </p:sp>
      <p:pic>
        <p:nvPicPr>
          <p:cNvPr id="16401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66"/>
          <a:stretch>
            <a:fillRect/>
          </a:stretch>
        </p:blipFill>
        <p:spPr bwMode="auto">
          <a:xfrm>
            <a:off x="6119813" y="1311275"/>
            <a:ext cx="2960687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직선 화살표 연결선 29"/>
          <p:cNvCxnSpPr>
            <a:endCxn id="33" idx="2"/>
          </p:cNvCxnSpPr>
          <p:nvPr/>
        </p:nvCxnSpPr>
        <p:spPr>
          <a:xfrm flipV="1">
            <a:off x="7920038" y="1527175"/>
            <a:ext cx="814387" cy="2413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96075" y="3940175"/>
            <a:ext cx="2195513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4. History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탭을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원하는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위치로 이동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496300" y="1285875"/>
            <a:ext cx="474663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 err="1" smtClean="0">
                <a:latin typeface="+mn-ea"/>
                <a:ea typeface="+mn-ea"/>
              </a:rPr>
              <a:t>git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초기화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관련 </a:t>
            </a:r>
            <a:r>
              <a:rPr lang="en-US" altLang="ko-KR" sz="1800" dirty="0" smtClean="0">
                <a:latin typeface="+mn-ea"/>
                <a:ea typeface="+mn-ea"/>
              </a:rPr>
              <a:t>view </a:t>
            </a:r>
            <a:r>
              <a:rPr lang="ko-KR" altLang="en-US" sz="1800" dirty="0" smtClean="0">
                <a:latin typeface="+mn-ea"/>
                <a:ea typeface="+mn-ea"/>
              </a:rPr>
              <a:t>꺼내오기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 smtClean="0">
                <a:latin typeface="+mn-ea"/>
                <a:ea typeface="+mn-ea"/>
              </a:rPr>
              <a:t>버전 생성하기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이전버전으로 돌아가기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chapter01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로컬</a:t>
            </a: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버전 관리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17606</TotalTime>
  <Words>355</Words>
  <Application>Microsoft Office PowerPoint</Application>
  <PresentationFormat>화면 슬라이드 쇼(16:9)</PresentationFormat>
  <Paragraphs>104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굴림</vt:lpstr>
      <vt:lpstr>Arial</vt:lpstr>
      <vt:lpstr>HY견고딕</vt:lpstr>
      <vt:lpstr>Office 테마</vt:lpstr>
      <vt:lpstr>PowerPoint 프레젠테이션</vt:lpstr>
      <vt:lpstr>git 초기화</vt:lpstr>
      <vt:lpstr>git 초기화</vt:lpstr>
      <vt:lpstr>git 초기화</vt:lpstr>
      <vt:lpstr>PowerPoint 프레젠테이션</vt:lpstr>
      <vt:lpstr>관련 view 꺼내오기</vt:lpstr>
      <vt:lpstr>관련 view 꺼내오기</vt:lpstr>
      <vt:lpstr>관련 view 꺼내오기</vt:lpstr>
      <vt:lpstr>PowerPoint 프레젠테이션</vt:lpstr>
      <vt:lpstr>버전 생성하기</vt:lpstr>
      <vt:lpstr>버전 생성하기</vt:lpstr>
      <vt:lpstr>PowerPoint 프레젠테이션</vt:lpstr>
      <vt:lpstr>이전버전으로 돌아가기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806-00</cp:lastModifiedBy>
  <cp:revision>840</cp:revision>
  <cp:lastPrinted>2017-02-20T04:01:18Z</cp:lastPrinted>
  <dcterms:created xsi:type="dcterms:W3CDTF">2017-02-15T05:41:07Z</dcterms:created>
  <dcterms:modified xsi:type="dcterms:W3CDTF">2023-12-27T10:26:33Z</dcterms:modified>
</cp:coreProperties>
</file>