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739" r:id="rId2"/>
    <p:sldId id="741" r:id="rId3"/>
    <p:sldId id="742" r:id="rId4"/>
    <p:sldId id="709" r:id="rId5"/>
    <p:sldId id="735" r:id="rId6"/>
    <p:sldId id="743" r:id="rId7"/>
    <p:sldId id="716" r:id="rId8"/>
    <p:sldId id="718" r:id="rId9"/>
    <p:sldId id="736" r:id="rId10"/>
    <p:sldId id="744" r:id="rId11"/>
    <p:sldId id="745" r:id="rId12"/>
    <p:sldId id="737" r:id="rId13"/>
    <p:sldId id="746" r:id="rId14"/>
    <p:sldId id="750" r:id="rId15"/>
    <p:sldId id="738" r:id="rId16"/>
    <p:sldId id="751" r:id="rId17"/>
    <p:sldId id="752" r:id="rId18"/>
  </p:sldIdLst>
  <p:sldSz cx="9144000" cy="5143500" type="screen16x9"/>
  <p:notesSz cx="6864350" cy="999648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anose="020B0503020000020004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8EB4E3"/>
    <a:srgbClr val="CCCCFF"/>
    <a:srgbClr val="7F7F7F"/>
    <a:srgbClr val="353B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92" autoAdjust="0"/>
    <p:restoredTop sz="92079" autoAdjust="0"/>
  </p:normalViewPr>
  <p:slideViewPr>
    <p:cSldViewPr>
      <p:cViewPr varScale="1">
        <p:scale>
          <a:sx n="96" d="100"/>
          <a:sy n="96" d="100"/>
        </p:scale>
        <p:origin x="990" y="7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7788" y="0"/>
            <a:ext cx="2974975" cy="500063"/>
          </a:xfrm>
          <a:prstGeom prst="rect">
            <a:avLst/>
          </a:prstGeom>
        </p:spPr>
        <p:txBody>
          <a:bodyPr vert="horz" lIns="96341" tIns="48171" rIns="96341" bIns="48171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fld id="{69F66EC3-A621-44D1-8D75-168DD91E1E56}" type="datetimeFigureOut">
              <a:rPr lang="ko-KR" altLang="en-US"/>
              <a:pPr>
                <a:defRPr/>
              </a:pPr>
              <a:t>2024-06-19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0013" y="749300"/>
            <a:ext cx="6664325" cy="37496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341" tIns="48171" rIns="96341" bIns="48171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748213"/>
            <a:ext cx="5492750" cy="4498975"/>
          </a:xfrm>
          <a:prstGeom prst="rect">
            <a:avLst/>
          </a:prstGeom>
        </p:spPr>
        <p:txBody>
          <a:bodyPr vert="horz" lIns="96341" tIns="48171" rIns="96341" bIns="48171" rtlCol="0"/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94838"/>
            <a:ext cx="2974975" cy="500062"/>
          </a:xfrm>
          <a:prstGeom prst="rect">
            <a:avLst/>
          </a:prstGeom>
        </p:spPr>
        <p:txBody>
          <a:bodyPr vert="horz" lIns="96341" tIns="48171" rIns="96341" bIns="48171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3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7788" y="9494838"/>
            <a:ext cx="2974975" cy="500062"/>
          </a:xfrm>
          <a:prstGeom prst="rect">
            <a:avLst/>
          </a:prstGeom>
        </p:spPr>
        <p:txBody>
          <a:bodyPr vert="horz" wrap="square" lIns="96341" tIns="48171" rIns="96341" bIns="48171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300"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526978C2-BECA-4D06-81FE-18795AD5E7A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14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BFD2F25-001E-4EDE-8043-E6EC3F2D4693}" type="slidenum">
              <a:rPr lang="ko-KR" altLang="en-US" sz="1300" smtClean="0"/>
              <a:pPr>
                <a:spcBef>
                  <a:spcPct val="0"/>
                </a:spcBef>
              </a:pPr>
              <a:t>2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29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CA9F4AE8-3E24-4EEB-B656-C82ABE706B4D}" type="slidenum">
              <a:rPr lang="ko-KR" altLang="en-US" sz="1300" smtClean="0"/>
              <a:pPr>
                <a:spcBef>
                  <a:spcPct val="0"/>
                </a:spcBef>
              </a:pPr>
              <a:t>7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34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AFCDBA5-96A8-4553-943D-0A56ACE066C0}" type="slidenum">
              <a:rPr lang="ko-KR" altLang="en-US" sz="1300" smtClean="0"/>
              <a:pPr>
                <a:spcBef>
                  <a:spcPct val="0"/>
                </a:spcBef>
              </a:pPr>
              <a:t>8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41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B8824DC-F7AC-4BE8-8B91-B5B08BEDACC4}" type="slidenum">
              <a:rPr lang="ko-KR" altLang="en-US" sz="1300" smtClean="0"/>
              <a:pPr>
                <a:spcBef>
                  <a:spcPct val="0"/>
                </a:spcBef>
              </a:pPr>
              <a:t>10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5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46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F52C4BDE-0AAF-45A4-8105-3622977FCD43}" type="slidenum">
              <a:rPr lang="ko-KR" altLang="en-US" sz="1300" smtClean="0"/>
              <a:pPr>
                <a:spcBef>
                  <a:spcPct val="0"/>
                </a:spcBef>
              </a:pPr>
              <a:t>11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5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A1DFBFDF-7470-4D8A-9EA0-9250BD90D553}" type="slidenum">
              <a:rPr lang="ko-KR" altLang="en-US" sz="1300" smtClean="0"/>
              <a:pPr>
                <a:spcBef>
                  <a:spcPct val="0"/>
                </a:spcBef>
              </a:pPr>
              <a:t>13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5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6E230EFF-C297-4B03-961E-A4A5F204EFAB}" type="slidenum">
              <a:rPr lang="ko-KR" altLang="en-US" sz="1300" smtClean="0"/>
              <a:pPr>
                <a:spcBef>
                  <a:spcPct val="0"/>
                </a:spcBef>
              </a:pPr>
              <a:t>14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765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180FA7D0-1630-48A8-AD75-3ECEE0852BEB}" type="slidenum">
              <a:rPr lang="ko-KR" altLang="en-US" sz="1300" smtClean="0"/>
              <a:pPr>
                <a:spcBef>
                  <a:spcPct val="0"/>
                </a:spcBef>
              </a:pPr>
              <a:t>16</a:t>
            </a:fld>
            <a:endParaRPr lang="ko-KR" altLang="en-US" sz="13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970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42EF7B0B-5134-4878-94CB-7BBD709EBF96}" type="slidenum">
              <a:rPr lang="ko-KR" altLang="en-US" sz="1300" smtClean="0"/>
              <a:pPr>
                <a:spcBef>
                  <a:spcPct val="0"/>
                </a:spcBef>
              </a:pPr>
              <a:t>17</a:t>
            </a:fld>
            <a:endParaRPr lang="ko-KR" altLang="en-US" sz="13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 userDrawn="1"/>
        </p:nvCxnSpPr>
        <p:spPr>
          <a:xfrm flipH="1">
            <a:off x="647700" y="404813"/>
            <a:ext cx="8280400" cy="0"/>
          </a:xfrm>
          <a:prstGeom prst="line">
            <a:avLst/>
          </a:prstGeom>
          <a:ln w="1905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7599363" y="104775"/>
            <a:ext cx="1404937" cy="330200"/>
          </a:xfrm>
          <a:prstGeom prst="rect">
            <a:avLst/>
          </a:prstGeom>
          <a:noFill/>
        </p:spPr>
        <p:txBody>
          <a:bodyPr tIns="72000" bIns="72000">
            <a:spAutoFit/>
          </a:bodyPr>
          <a:lstStyle/>
          <a:p>
            <a:pPr algn="r" eaLnBrk="1" latinLnBrk="1" hangingPunct="1">
              <a:defRPr/>
            </a:pPr>
            <a:r>
              <a:rPr lang="en-US" altLang="ko-KR" sz="1200" spc="-150" dirty="0">
                <a:solidFill>
                  <a:srgbClr val="0070C0"/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Git</a:t>
            </a:r>
            <a:r>
              <a:rPr lang="en-US" altLang="ko-KR" sz="1200" spc="-150" dirty="0">
                <a:solidFill>
                  <a:schemeClr val="accent3">
                    <a:lumMod val="7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  <a:cs typeface="Arial" panose="020B0604020202020204" pitchFamily="34" charset="0"/>
              </a:rPr>
              <a:t>Hub</a:t>
            </a:r>
            <a:endParaRPr lang="ko-KR" altLang="en-US" sz="1200" spc="-150" dirty="0">
              <a:solidFill>
                <a:schemeClr val="accent3">
                  <a:lumMod val="7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  <a:cs typeface="Arial" panose="020B0604020202020204" pitchFamily="34" charset="0"/>
            </a:endParaRPr>
          </a:p>
        </p:txBody>
      </p:sp>
      <p:sp>
        <p:nvSpPr>
          <p:cNvPr id="13" name="제목 12"/>
          <p:cNvSpPr>
            <a:spLocks noGrp="1"/>
          </p:cNvSpPr>
          <p:nvPr>
            <p:ph type="title"/>
          </p:nvPr>
        </p:nvSpPr>
        <p:spPr>
          <a:xfrm>
            <a:off x="616857" y="214209"/>
            <a:ext cx="2742653" cy="360000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>
              <a:buClrTx/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텍스트 개체 틀 17"/>
          <p:cNvSpPr>
            <a:spLocks noGrp="1"/>
          </p:cNvSpPr>
          <p:nvPr>
            <p:ph type="body" sz="quarter" idx="11"/>
          </p:nvPr>
        </p:nvSpPr>
        <p:spPr>
          <a:xfrm>
            <a:off x="253616" y="214576"/>
            <a:ext cx="360000" cy="36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3175">
            <a:solidFill>
              <a:schemeClr val="accent6">
                <a:lumMod val="75000"/>
              </a:schemeClr>
            </a:solidFill>
          </a:ln>
        </p:spPr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342900" indent="-342900" algn="ctr">
              <a:buNone/>
              <a:defRPr kumimoji="1" lang="ko-KR" altLang="en-US" sz="2000" b="1" noProof="0" dirty="0" smtClean="0">
                <a:solidFill>
                  <a:schemeClr val="bg1"/>
                </a:solidFill>
              </a:defRPr>
            </a:lvl1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15"/>
          </p:nvPr>
        </p:nvSpPr>
        <p:spPr>
          <a:xfrm>
            <a:off x="287338" y="585310"/>
            <a:ext cx="7885112" cy="1872171"/>
          </a:xfrm>
          <a:prstGeom prst="rect">
            <a:avLst/>
          </a:prstGeom>
        </p:spPr>
        <p:txBody>
          <a:bodyPr/>
          <a:lstStyle>
            <a:lvl1pPr marL="180975" indent="-180975">
              <a:buFont typeface="맑은 고딕" panose="020B0503020000020004" pitchFamily="50" charset="-127"/>
              <a:buChar char="■"/>
              <a:defRPr sz="1600" b="1"/>
            </a:lvl1pPr>
            <a:lvl2pPr marL="266700" indent="-36513">
              <a:buFont typeface="Arial" panose="020B0604020202020204" pitchFamily="34" charset="0"/>
              <a:buChar char="•"/>
              <a:defRPr sz="1400"/>
            </a:lvl2pPr>
            <a:lvl3pPr marL="447675" indent="-90488">
              <a:buFont typeface="맑은 고딕" panose="020B0503020000020004" pitchFamily="50" charset="-127"/>
              <a:buChar char="-"/>
              <a:defRPr sz="1400"/>
            </a:lvl3pPr>
            <a:lvl4pPr marL="628650" indent="-90488">
              <a:buFont typeface="Wingdings" panose="05000000000000000000" pitchFamily="2" charset="2"/>
              <a:buChar char=""/>
              <a:defRPr sz="1400"/>
            </a:lvl4pPr>
            <a:lvl5pPr marL="216000" indent="0">
              <a:buFontTx/>
              <a:buNone/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6846750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93"/>
          <p:cNvSpPr>
            <a:spLocks noChangeArrowheads="1"/>
          </p:cNvSpPr>
          <p:nvPr userDrawn="1"/>
        </p:nvSpPr>
        <p:spPr bwMode="gray">
          <a:xfrm>
            <a:off x="0" y="1588"/>
            <a:ext cx="3600450" cy="514191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pitchFamily="50" charset="-127"/>
              </a:defRPr>
            </a:lvl9pPr>
          </a:lstStyle>
          <a:p>
            <a:pPr eaLnBrk="1" hangingPunct="1">
              <a:defRPr/>
            </a:pPr>
            <a:endParaRPr kumimoji="0" lang="ko-KR" altLang="en-US">
              <a:solidFill>
                <a:srgbClr val="000000"/>
              </a:solidFill>
              <a:latin typeface="Arial" pitchFamily="34" charset="0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1"/>
          </p:nvPr>
        </p:nvSpPr>
        <p:spPr>
          <a:xfrm>
            <a:off x="3599892" y="437289"/>
            <a:ext cx="4465638" cy="2834878"/>
          </a:xfrm>
          <a:prstGeom prst="rect">
            <a:avLst/>
          </a:prstGeom>
        </p:spPr>
        <p:txBody>
          <a:bodyPr/>
          <a:lstStyle>
            <a:lvl1pPr marL="514350" indent="-514350">
              <a:lnSpc>
                <a:spcPct val="100000"/>
              </a:lnSpc>
              <a:buFont typeface="+mj-lt"/>
              <a:buAutoNum type="arabicPeriod"/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  <a:lvl2pPr marL="971550" indent="-514350">
              <a:lnSpc>
                <a:spcPct val="100000"/>
              </a:lnSpc>
              <a:buFont typeface="+mj-lt"/>
              <a:buAutoNum type="arabicPeriod"/>
              <a:defRPr sz="2400">
                <a:latin typeface="HY견고딕" panose="02030600000101010101" pitchFamily="18" charset="-127"/>
                <a:ea typeface="HY견고딕" panose="02030600000101010101" pitchFamily="18" charset="-127"/>
              </a:defRPr>
            </a:lvl2pPr>
            <a:lvl3pPr marL="1371600" indent="-457200">
              <a:lnSpc>
                <a:spcPct val="100000"/>
              </a:lnSpc>
              <a:buFont typeface="+mj-lt"/>
              <a:buAutoNum type="arabicPeriod"/>
              <a:defRPr sz="2000">
                <a:latin typeface="HY견고딕" panose="02030600000101010101" pitchFamily="18" charset="-127"/>
                <a:ea typeface="HY견고딕" panose="02030600000101010101" pitchFamily="18" charset="-127"/>
              </a:defRPr>
            </a:lvl3pPr>
            <a:lvl4pPr marL="18288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4pPr>
            <a:lvl5pPr marL="2286000" indent="-457200">
              <a:lnSpc>
                <a:spcPct val="100000"/>
              </a:lnSpc>
              <a:buFont typeface="+mj-lt"/>
              <a:buAutoNum type="arabicPeriod"/>
              <a:defRPr sz="1800">
                <a:latin typeface="HY견고딕" panose="02030600000101010101" pitchFamily="18" charset="-127"/>
                <a:ea typeface="HY견고딕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49811875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539750" y="592138"/>
            <a:ext cx="4500563" cy="1584325"/>
          </a:xfrm>
          <a:prstGeom prst="rect">
            <a:avLst/>
          </a:prstGeom>
        </p:spPr>
        <p:txBody>
          <a:bodyPr/>
          <a:lstStyle>
            <a:lvl1pPr marL="514350" indent="-514350">
              <a:buFont typeface="Wingdings" panose="05000000000000000000" pitchFamily="2" charset="2"/>
              <a:buChar char="ü"/>
              <a:defRPr/>
            </a:lvl1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397552779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046" r:id="rId1"/>
    <p:sldLayoutId id="2147484047" r:id="rId2"/>
    <p:sldLayoutId id="2147484045" r:id="rId3"/>
  </p:sldLayoutIdLst>
  <p:transition spd="slow"/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회원가입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만들기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삭제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보기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포크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복사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  <a:r>
              <a:rPr lang="ko-KR" altLang="en-US" sz="1800" dirty="0">
                <a:latin typeface="+mn-ea"/>
                <a:ea typeface="+mn-ea"/>
              </a:rPr>
              <a:t>하기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4099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36842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저장소 삭제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pic>
        <p:nvPicPr>
          <p:cNvPr id="16388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18"/>
          <a:stretch>
            <a:fillRect/>
          </a:stretch>
        </p:blipFill>
        <p:spPr bwMode="auto">
          <a:xfrm>
            <a:off x="287338" y="627063"/>
            <a:ext cx="5268912" cy="2005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9" name="그림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577" b="10622"/>
          <a:stretch>
            <a:fillRect/>
          </a:stretch>
        </p:blipFill>
        <p:spPr bwMode="auto">
          <a:xfrm>
            <a:off x="287338" y="2355850"/>
            <a:ext cx="5268912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직사각형 17"/>
          <p:cNvSpPr/>
          <p:nvPr/>
        </p:nvSpPr>
        <p:spPr bwMode="auto">
          <a:xfrm>
            <a:off x="179388" y="2319338"/>
            <a:ext cx="583247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r>
              <a:rPr lang="ko-KR" altLang="en-US" sz="1200" dirty="0">
                <a:solidFill>
                  <a:schemeClr val="tx1"/>
                </a:solidFill>
              </a:rPr>
              <a:t>중간생략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913438" y="1108075"/>
            <a:ext cx="15113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Settings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  <p:cxnSp>
        <p:nvCxnSpPr>
          <p:cNvPr id="24" name="직선 화살표 연결선 23"/>
          <p:cNvCxnSpPr>
            <a:endCxn id="25" idx="3"/>
          </p:cNvCxnSpPr>
          <p:nvPr/>
        </p:nvCxnSpPr>
        <p:spPr>
          <a:xfrm flipH="1">
            <a:off x="4722813" y="1241425"/>
            <a:ext cx="1130300" cy="46831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4146550" y="1592263"/>
            <a:ext cx="576263" cy="2349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011863" y="3651250"/>
            <a:ext cx="1958975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맨하단으로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이동 후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Delete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버튼 클릭</a:t>
            </a:r>
          </a:p>
        </p:txBody>
      </p:sp>
      <p:cxnSp>
        <p:nvCxnSpPr>
          <p:cNvPr id="27" name="직선 화살표 연결선 26"/>
          <p:cNvCxnSpPr>
            <a:stCxn id="26" idx="1"/>
            <a:endCxn id="28" idx="3"/>
          </p:cNvCxnSpPr>
          <p:nvPr/>
        </p:nvCxnSpPr>
        <p:spPr>
          <a:xfrm flipH="1">
            <a:off x="5303838" y="3913188"/>
            <a:ext cx="708025" cy="8032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4405313" y="4600575"/>
            <a:ext cx="898525" cy="2333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36842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저장소 삭제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03</a:t>
            </a:r>
            <a:endParaRPr>
              <a:latin typeface="+mn-ea"/>
            </a:endParaRPr>
          </a:p>
        </p:txBody>
      </p:sp>
      <p:pic>
        <p:nvPicPr>
          <p:cNvPr id="1843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t="10062" r="16402" b="34752"/>
          <a:stretch>
            <a:fillRect/>
          </a:stretch>
        </p:blipFill>
        <p:spPr bwMode="auto">
          <a:xfrm>
            <a:off x="287338" y="627063"/>
            <a:ext cx="5299075" cy="414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직사각형 16"/>
          <p:cNvSpPr/>
          <p:nvPr/>
        </p:nvSpPr>
        <p:spPr>
          <a:xfrm>
            <a:off x="5724525" y="1816100"/>
            <a:ext cx="1871663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메시지 내용 기입</a:t>
            </a:r>
          </a:p>
        </p:txBody>
      </p:sp>
      <p:cxnSp>
        <p:nvCxnSpPr>
          <p:cNvPr id="18" name="직선 화살표 연결선 17"/>
          <p:cNvCxnSpPr>
            <a:stCxn id="17" idx="1"/>
            <a:endCxn id="21" idx="3"/>
          </p:cNvCxnSpPr>
          <p:nvPr/>
        </p:nvCxnSpPr>
        <p:spPr>
          <a:xfrm flipH="1">
            <a:off x="4248150" y="1970088"/>
            <a:ext cx="1476375" cy="102076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1511300" y="2846388"/>
            <a:ext cx="2736850" cy="288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24" name="직선 화살표 연결선 23"/>
          <p:cNvCxnSpPr>
            <a:stCxn id="26" idx="1"/>
            <a:endCxn id="25" idx="3"/>
          </p:cNvCxnSpPr>
          <p:nvPr/>
        </p:nvCxnSpPr>
        <p:spPr>
          <a:xfrm flipH="1" flipV="1">
            <a:off x="4248150" y="3286125"/>
            <a:ext cx="1584325" cy="7588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1511300" y="3135313"/>
            <a:ext cx="2736850" cy="30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5832475" y="3890963"/>
            <a:ext cx="255587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버튼을 클릭 하면 삭제됨</a:t>
            </a:r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만들기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삭제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저장소 보기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포크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복사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  <a:r>
              <a:rPr lang="ko-KR" altLang="en-US" sz="1800" dirty="0">
                <a:latin typeface="+mn-ea"/>
                <a:ea typeface="+mn-ea"/>
              </a:rPr>
              <a:t>하기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0483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3620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저장소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04</a:t>
            </a:r>
            <a:endParaRPr>
              <a:latin typeface="+mn-ea"/>
            </a:endParaRPr>
          </a:p>
        </p:txBody>
      </p:sp>
      <p:pic>
        <p:nvPicPr>
          <p:cNvPr id="2150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59"/>
          <a:stretch>
            <a:fillRect/>
          </a:stretch>
        </p:blipFill>
        <p:spPr bwMode="auto">
          <a:xfrm>
            <a:off x="287338" y="627063"/>
            <a:ext cx="4964112" cy="433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" name="직사각형 26"/>
          <p:cNvSpPr/>
          <p:nvPr/>
        </p:nvSpPr>
        <p:spPr>
          <a:xfrm>
            <a:off x="935038" y="808038"/>
            <a:ext cx="2898775" cy="2587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https://github.com/</a:t>
            </a:r>
            <a:r>
              <a:rPr lang="ko-KR" altLang="en-US" sz="1200" b="1" dirty="0" err="1">
                <a:solidFill>
                  <a:srgbClr val="FF0000"/>
                </a:solidFill>
              </a:rPr>
              <a:t>자신의아이디</a:t>
            </a:r>
            <a:endParaRPr lang="ko-KR" altLang="en-US" sz="1200" b="1" dirty="0">
              <a:solidFill>
                <a:srgbClr val="FF0000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2339975" y="1311275"/>
            <a:ext cx="709613" cy="2873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6588125" y="555625"/>
            <a:ext cx="1779588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해당 주소로 접속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>
            <a:endCxn id="27" idx="3"/>
          </p:cNvCxnSpPr>
          <p:nvPr/>
        </p:nvCxnSpPr>
        <p:spPr>
          <a:xfrm flipH="1">
            <a:off x="3833813" y="684213"/>
            <a:ext cx="2790825" cy="2524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6796088" y="808038"/>
            <a:ext cx="2347912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또는 자신의 프로필로 접속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8" name="직선 화살표 연결선 37"/>
          <p:cNvCxnSpPr>
            <a:stCxn id="39" idx="1"/>
            <a:endCxn id="29" idx="2"/>
          </p:cNvCxnSpPr>
          <p:nvPr/>
        </p:nvCxnSpPr>
        <p:spPr>
          <a:xfrm flipH="1" flipV="1">
            <a:off x="2693988" y="1598613"/>
            <a:ext cx="3570287" cy="23510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6264275" y="3795713"/>
            <a:ext cx="21113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Repositories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탭 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40" name="직선 화살표 연결선 39"/>
          <p:cNvCxnSpPr>
            <a:endCxn id="41" idx="2"/>
          </p:cNvCxnSpPr>
          <p:nvPr/>
        </p:nvCxnSpPr>
        <p:spPr>
          <a:xfrm flipH="1" flipV="1">
            <a:off x="2124075" y="2106613"/>
            <a:ext cx="4176713" cy="23368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1727200" y="1779588"/>
            <a:ext cx="792163" cy="3270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6215063" y="4289425"/>
            <a:ext cx="19812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Repository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명 클릭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cxnSp>
        <p:nvCxnSpPr>
          <p:cNvPr id="37" name="직선 화살표 연결선 36"/>
          <p:cNvCxnSpPr>
            <a:stCxn id="30" idx="1"/>
          </p:cNvCxnSpPr>
          <p:nvPr/>
        </p:nvCxnSpPr>
        <p:spPr>
          <a:xfrm flipH="1">
            <a:off x="5040313" y="708025"/>
            <a:ext cx="1547812" cy="10715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3620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저장소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04</a:t>
            </a:r>
            <a:endParaRPr>
              <a:latin typeface="+mn-ea"/>
            </a:endParaRPr>
          </a:p>
        </p:txBody>
      </p:sp>
      <p:pic>
        <p:nvPicPr>
          <p:cNvPr id="23556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16" t="-9476" r="616" b="775"/>
          <a:stretch>
            <a:fillRect/>
          </a:stretch>
        </p:blipFill>
        <p:spPr bwMode="auto">
          <a:xfrm>
            <a:off x="261938" y="292100"/>
            <a:ext cx="4125912" cy="383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그림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 b="8330"/>
          <a:stretch>
            <a:fillRect/>
          </a:stretch>
        </p:blipFill>
        <p:spPr bwMode="auto">
          <a:xfrm>
            <a:off x="4572000" y="627063"/>
            <a:ext cx="4114800" cy="352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직사각형 14"/>
          <p:cNvSpPr/>
          <p:nvPr/>
        </p:nvSpPr>
        <p:spPr>
          <a:xfrm>
            <a:off x="1403350" y="4300538"/>
            <a:ext cx="2016125" cy="3063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소스코드가 없는 경우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5532438" y="4300538"/>
            <a:ext cx="2016125" cy="306387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소스코드가 있는 경우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만들기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삭제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보기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포크</a:t>
            </a:r>
            <a:r>
              <a:rPr lang="en-US" altLang="ko-KR" sz="1800" b="1" dirty="0">
                <a:latin typeface="+mn-ea"/>
                <a:ea typeface="+mn-ea"/>
              </a:rPr>
              <a:t>(</a:t>
            </a:r>
            <a:r>
              <a:rPr lang="ko-KR" altLang="en-US" sz="1800" b="1" dirty="0">
                <a:latin typeface="+mn-ea"/>
                <a:ea typeface="+mn-ea"/>
              </a:rPr>
              <a:t>복사</a:t>
            </a:r>
            <a:r>
              <a:rPr lang="en-US" altLang="ko-KR" sz="1800" b="1" dirty="0">
                <a:latin typeface="+mn-ea"/>
                <a:ea typeface="+mn-ea"/>
              </a:rPr>
              <a:t>) </a:t>
            </a:r>
            <a:r>
              <a:rPr lang="ko-KR" altLang="en-US" sz="1800" b="1" dirty="0">
                <a:latin typeface="+mn-ea"/>
                <a:ea typeface="+mn-ea"/>
              </a:rPr>
              <a:t>하기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25603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22256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 err="1">
                <a:latin typeface="+mn-ea"/>
                <a:ea typeface="+mn-ea"/>
              </a:rPr>
              <a:t>포크하기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복사하기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05</a:t>
            </a:r>
            <a:endParaRPr>
              <a:latin typeface="+mn-ea"/>
            </a:endParaRPr>
          </a:p>
        </p:txBody>
      </p:sp>
      <p:pic>
        <p:nvPicPr>
          <p:cNvPr id="26628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05"/>
          <a:stretch>
            <a:fillRect/>
          </a:stretch>
        </p:blipFill>
        <p:spPr bwMode="auto">
          <a:xfrm>
            <a:off x="287338" y="627063"/>
            <a:ext cx="5338762" cy="434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6048375" y="2211388"/>
            <a:ext cx="2628900" cy="5238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Fork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버튼 클릭하면 자신의 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계정으로 복사됨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57188" y="1257300"/>
            <a:ext cx="1404937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5" name="직선 화살표 연결선 14"/>
          <p:cNvCxnSpPr>
            <a:stCxn id="18" idx="1"/>
          </p:cNvCxnSpPr>
          <p:nvPr/>
        </p:nvCxnSpPr>
        <p:spPr>
          <a:xfrm flipH="1">
            <a:off x="1727200" y="925513"/>
            <a:ext cx="4284663" cy="4937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>
            <a:stCxn id="12" idx="1"/>
            <a:endCxn id="19" idx="2"/>
          </p:cNvCxnSpPr>
          <p:nvPr/>
        </p:nvCxnSpPr>
        <p:spPr>
          <a:xfrm flipH="1" flipV="1">
            <a:off x="4535488" y="1455738"/>
            <a:ext cx="1512887" cy="101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6011863" y="771525"/>
            <a:ext cx="3017837" cy="306388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다른 사람의 </a:t>
            </a:r>
            <a:r>
              <a:rPr lang="en-US" altLang="ko-KR" sz="1400" b="1" dirty="0" err="1">
                <a:solidFill>
                  <a:srgbClr val="FF0000"/>
                </a:solidFill>
                <a:latin typeface="+mn-ea"/>
                <a:ea typeface="+mn-ea"/>
              </a:rPr>
              <a:t>Reposytory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로 이동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248150" y="1273175"/>
            <a:ext cx="574675" cy="1825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l="37507" t="28092" r="37183" b="52891"/>
          <a:stretch/>
        </p:blipFill>
        <p:spPr>
          <a:xfrm>
            <a:off x="6156325" y="2824163"/>
            <a:ext cx="2886075" cy="1835150"/>
          </a:xfrm>
          <a:prstGeom prst="rect">
            <a:avLst/>
          </a:prstGeom>
          <a:ln w="3175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2225675" cy="360362"/>
          </a:xfrm>
        </p:spPr>
        <p:txBody>
          <a:bodyPr/>
          <a:lstStyle/>
          <a:p>
            <a:pPr>
              <a:defRPr/>
            </a:pPr>
            <a:r>
              <a:rPr lang="ko-KR" altLang="en-US" dirty="0" err="1">
                <a:latin typeface="+mn-ea"/>
                <a:ea typeface="+mn-ea"/>
              </a:rPr>
              <a:t>포크하기</a:t>
            </a:r>
            <a:r>
              <a:rPr lang="en-US" altLang="ko-KR" dirty="0">
                <a:latin typeface="+mn-ea"/>
                <a:ea typeface="+mn-ea"/>
              </a:rPr>
              <a:t>(</a:t>
            </a:r>
            <a:r>
              <a:rPr lang="ko-KR" altLang="en-US" dirty="0">
                <a:latin typeface="+mn-ea"/>
                <a:ea typeface="+mn-ea"/>
              </a:rPr>
              <a:t>복사하기</a:t>
            </a:r>
            <a:r>
              <a:rPr lang="en-US" altLang="ko-KR" dirty="0">
                <a:latin typeface="+mn-ea"/>
                <a:ea typeface="+mn-ea"/>
              </a:rPr>
              <a:t>)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05</a:t>
            </a:r>
            <a:endParaRPr>
              <a:latin typeface="+mn-ea"/>
            </a:endParaRPr>
          </a:p>
        </p:txBody>
      </p:sp>
      <p:pic>
        <p:nvPicPr>
          <p:cNvPr id="28676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34"/>
          <a:stretch>
            <a:fillRect/>
          </a:stretch>
        </p:blipFill>
        <p:spPr bwMode="auto">
          <a:xfrm>
            <a:off x="287338" y="627063"/>
            <a:ext cx="5237162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직사각형 11"/>
          <p:cNvSpPr/>
          <p:nvPr/>
        </p:nvSpPr>
        <p:spPr>
          <a:xfrm>
            <a:off x="5580063" y="1166813"/>
            <a:ext cx="3311525" cy="307975"/>
          </a:xfrm>
          <a:prstGeom prst="rect">
            <a:avLst/>
          </a:prstGeom>
        </p:spPr>
        <p:txBody>
          <a:bodyPr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자신의 계정에서 복사된 내용 확인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323850" y="1239838"/>
            <a:ext cx="1439863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9"/>
          <a:stretch>
            <a:fillRect/>
          </a:stretch>
        </p:blipFill>
        <p:spPr bwMode="auto">
          <a:xfrm>
            <a:off x="287338" y="627063"/>
            <a:ext cx="5748337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cxnSp>
        <p:nvCxnSpPr>
          <p:cNvPr id="9" name="직선 화살표 연결선 8"/>
          <p:cNvCxnSpPr/>
          <p:nvPr/>
        </p:nvCxnSpPr>
        <p:spPr>
          <a:xfrm flipH="1" flipV="1">
            <a:off x="2555875" y="879475"/>
            <a:ext cx="4195763" cy="31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직사각형 9"/>
          <p:cNvSpPr/>
          <p:nvPr/>
        </p:nvSpPr>
        <p:spPr>
          <a:xfrm>
            <a:off x="6732588" y="728663"/>
            <a:ext cx="1790700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github.com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접속</a:t>
            </a:r>
          </a:p>
        </p:txBody>
      </p:sp>
      <p:sp>
        <p:nvSpPr>
          <p:cNvPr id="11" name="직사각형 10"/>
          <p:cNvSpPr/>
          <p:nvPr/>
        </p:nvSpPr>
        <p:spPr>
          <a:xfrm>
            <a:off x="900113" y="788988"/>
            <a:ext cx="1619250" cy="22542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1200" b="1" dirty="0">
                <a:solidFill>
                  <a:schemeClr val="tx1"/>
                </a:solidFill>
              </a:rPr>
              <a:t>https://github.com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5262563" y="1023938"/>
            <a:ext cx="422275" cy="2254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918325" y="2103438"/>
            <a:ext cx="153828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회원가입 클릭</a:t>
            </a:r>
          </a:p>
        </p:txBody>
      </p:sp>
      <p:cxnSp>
        <p:nvCxnSpPr>
          <p:cNvPr id="16" name="직선 화살표 연결선 15"/>
          <p:cNvCxnSpPr>
            <a:endCxn id="14" idx="3"/>
          </p:cNvCxnSpPr>
          <p:nvPr/>
        </p:nvCxnSpPr>
        <p:spPr>
          <a:xfrm flipH="1" flipV="1">
            <a:off x="5684838" y="1136650"/>
            <a:ext cx="1268412" cy="10747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0" name="그룹 7175"/>
          <p:cNvGrpSpPr>
            <a:grpSpLocks/>
          </p:cNvGrpSpPr>
          <p:nvPr/>
        </p:nvGrpSpPr>
        <p:grpSpPr bwMode="auto">
          <a:xfrm>
            <a:off x="287338" y="627063"/>
            <a:ext cx="5695950" cy="4321175"/>
            <a:chOff x="287524" y="627534"/>
            <a:chExt cx="5696413" cy="4320000"/>
          </a:xfrm>
        </p:grpSpPr>
        <p:pic>
          <p:nvPicPr>
            <p:cNvPr id="7187" name="그림 716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524" y="627534"/>
              <a:ext cx="5696413" cy="432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188" name="그림 71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161"/>
            <a:stretch>
              <a:fillRect/>
            </a:stretch>
          </p:blipFill>
          <p:spPr bwMode="auto">
            <a:xfrm>
              <a:off x="287524" y="3939902"/>
              <a:ext cx="5695200" cy="9864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cxnSp>
        <p:nvCxnSpPr>
          <p:cNvPr id="24" name="직선 화살표 연결선 23"/>
          <p:cNvCxnSpPr>
            <a:endCxn id="26" idx="3"/>
          </p:cNvCxnSpPr>
          <p:nvPr/>
        </p:nvCxnSpPr>
        <p:spPr>
          <a:xfrm flipH="1">
            <a:off x="3490913" y="1635125"/>
            <a:ext cx="2698750" cy="118745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6192838" y="1492250"/>
            <a:ext cx="3192462" cy="954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아이디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이메일주소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비밀번호 입력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(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이메일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주소로 인증하므로 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사용가능한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이메일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주소 등록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</a:p>
          <a:p>
            <a:pPr eaLnBrk="1" latinLnBrk="1" hangingPunct="1">
              <a:defRPr/>
            </a:pP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085975" y="2732088"/>
            <a:ext cx="1404938" cy="1809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1100" b="1" dirty="0">
                <a:solidFill>
                  <a:schemeClr val="tx1"/>
                </a:solidFill>
              </a:rPr>
              <a:t>아이디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2085975" y="2084388"/>
            <a:ext cx="1403350" cy="180975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1100" b="1" dirty="0" err="1">
                <a:solidFill>
                  <a:schemeClr val="tx1"/>
                </a:solidFill>
              </a:rPr>
              <a:t>이메일주소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2085975" y="2405063"/>
            <a:ext cx="1404938" cy="17938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1100" b="1" dirty="0">
                <a:solidFill>
                  <a:schemeClr val="tx1"/>
                </a:solidFill>
              </a:rPr>
              <a:t>패스워드</a:t>
            </a:r>
          </a:p>
        </p:txBody>
      </p:sp>
      <p:cxnSp>
        <p:nvCxnSpPr>
          <p:cNvPr id="29" name="직선 화살표 연결선 28"/>
          <p:cNvCxnSpPr/>
          <p:nvPr/>
        </p:nvCxnSpPr>
        <p:spPr>
          <a:xfrm flipH="1">
            <a:off x="3527425" y="1635125"/>
            <a:ext cx="2700338" cy="5413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>
            <a:endCxn id="28" idx="3"/>
          </p:cNvCxnSpPr>
          <p:nvPr/>
        </p:nvCxnSpPr>
        <p:spPr>
          <a:xfrm flipH="1">
            <a:off x="3490913" y="1635125"/>
            <a:ext cx="2698750" cy="858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1908175" y="4011613"/>
            <a:ext cx="2376488" cy="288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6156325" y="3579813"/>
            <a:ext cx="1536700" cy="306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3.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회원가입 클릭</a:t>
            </a:r>
          </a:p>
        </p:txBody>
      </p:sp>
      <p:cxnSp>
        <p:nvCxnSpPr>
          <p:cNvPr id="35" name="직선 화살표 연결선 34"/>
          <p:cNvCxnSpPr>
            <a:stCxn id="34" idx="1"/>
            <a:endCxn id="33" idx="3"/>
          </p:cNvCxnSpPr>
          <p:nvPr/>
        </p:nvCxnSpPr>
        <p:spPr>
          <a:xfrm flipH="1">
            <a:off x="4284663" y="3733800"/>
            <a:ext cx="1871662" cy="42227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/>
          <p:cNvSpPr/>
          <p:nvPr/>
        </p:nvSpPr>
        <p:spPr>
          <a:xfrm>
            <a:off x="2087563" y="3255963"/>
            <a:ext cx="1728787" cy="220662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ko-KR" altLang="en-US" sz="1100" b="1">
                <a:solidFill>
                  <a:schemeClr val="tx1"/>
                </a:solidFill>
              </a:rPr>
              <a:t>업데이트 정보 수신여부</a:t>
            </a:r>
            <a:endParaRPr lang="ko-KR" altLang="en-US" sz="1100" b="1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/>
          <p:cNvCxnSpPr>
            <a:stCxn id="44" idx="1"/>
          </p:cNvCxnSpPr>
          <p:nvPr/>
        </p:nvCxnSpPr>
        <p:spPr>
          <a:xfrm flipH="1">
            <a:off x="3816350" y="2652713"/>
            <a:ext cx="2376488" cy="78263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6192838" y="2392363"/>
            <a:ext cx="187483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정보수신 원하면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y</a:t>
            </a: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원하지 않으면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n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6156325" y="4264025"/>
            <a:ext cx="2970213" cy="52387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4.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등록한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이메일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 계정에서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code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를</a:t>
            </a:r>
            <a:endParaRPr lang="en-US" altLang="ko-KR" sz="1400" b="1" dirty="0">
              <a:solidFill>
                <a:srgbClr val="FF0000"/>
              </a:solidFill>
              <a:latin typeface="+mn-ea"/>
              <a:ea typeface="+mn-ea"/>
            </a:endParaRPr>
          </a:p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확인하고 등록한다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.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074737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회원가입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buFont typeface="Arial" charset="0"/>
              <a:buNone/>
              <a:defRPr/>
            </a:pPr>
            <a:r>
              <a:rPr lang="en-US" altLang="ko-KR">
                <a:latin typeface="+mn-ea"/>
              </a:rPr>
              <a:t>01</a:t>
            </a:r>
            <a:endParaRPr>
              <a:latin typeface="+mn-ea"/>
            </a:endParaRPr>
          </a:p>
        </p:txBody>
      </p:sp>
      <p:pic>
        <p:nvPicPr>
          <p:cNvPr id="8196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627063"/>
            <a:ext cx="56959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직사각형 10"/>
          <p:cNvSpPr/>
          <p:nvPr/>
        </p:nvSpPr>
        <p:spPr>
          <a:xfrm>
            <a:off x="6048375" y="700088"/>
            <a:ext cx="220027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회원가입 및 인증 완료</a:t>
            </a:r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저장소 만들기 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삭제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보기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포크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복사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  <a:r>
              <a:rPr lang="ko-KR" altLang="en-US" sz="1800" dirty="0">
                <a:latin typeface="+mn-ea"/>
                <a:ea typeface="+mn-ea"/>
              </a:rPr>
              <a:t>하기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9219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627063"/>
            <a:ext cx="5695950" cy="431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6300788" y="700088"/>
            <a:ext cx="2879725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클릭해서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Repository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를 만든다</a:t>
            </a:r>
          </a:p>
        </p:txBody>
      </p:sp>
      <p:cxnSp>
        <p:nvCxnSpPr>
          <p:cNvPr id="7" name="직선 화살표 연결선 6"/>
          <p:cNvCxnSpPr>
            <a:stCxn id="6" idx="1"/>
            <a:endCxn id="9" idx="3"/>
          </p:cNvCxnSpPr>
          <p:nvPr/>
        </p:nvCxnSpPr>
        <p:spPr>
          <a:xfrm flipH="1">
            <a:off x="1044575" y="854075"/>
            <a:ext cx="5256213" cy="9572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2411413" y="1708150"/>
            <a:ext cx="647700" cy="26511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23850" y="1671638"/>
            <a:ext cx="720725" cy="2778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0" name="직선 화살표 연결선 9"/>
          <p:cNvCxnSpPr>
            <a:stCxn id="6" idx="1"/>
            <a:endCxn id="8" idx="3"/>
          </p:cNvCxnSpPr>
          <p:nvPr/>
        </p:nvCxnSpPr>
        <p:spPr>
          <a:xfrm flipH="1">
            <a:off x="3059113" y="854075"/>
            <a:ext cx="3241675" cy="9858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3"/>
          <p:cNvSpPr txBox="1">
            <a:spLocks/>
          </p:cNvSpPr>
          <p:nvPr/>
        </p:nvSpPr>
        <p:spPr>
          <a:xfrm>
            <a:off x="617538" y="214313"/>
            <a:ext cx="1619250" cy="360362"/>
          </a:xfrm>
          <a:prstGeom prst="rect">
            <a:avLst/>
          </a:prstGeom>
          <a:solidFill>
            <a:schemeClr val="bg1"/>
          </a:solidFill>
        </p:spPr>
        <p:txBody>
          <a:bodyPr lIns="72000" tIns="36000" rIns="0" bIns="36000"/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buClrTx/>
              <a:defRPr sz="1800" b="1" kern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>
              <a:defRPr/>
            </a:pPr>
            <a:r>
              <a:rPr kumimoji="0" lang="ko-KR" altLang="en-US">
                <a:latin typeface="+mn-ea"/>
              </a:rPr>
              <a:t>저장소 만들기</a:t>
            </a:r>
            <a:endParaRPr kumimoji="0" lang="ko-KR" altLang="en-US" dirty="0">
              <a:latin typeface="+mn-ea"/>
              <a:ea typeface="+mn-ea"/>
            </a:endParaRPr>
          </a:p>
        </p:txBody>
      </p:sp>
      <p:sp>
        <p:nvSpPr>
          <p:cNvPr id="20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71"/>
          <a:stretch>
            <a:fillRect/>
          </a:stretch>
        </p:blipFill>
        <p:spPr bwMode="auto">
          <a:xfrm>
            <a:off x="287338" y="627063"/>
            <a:ext cx="5343525" cy="437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61925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</a:rPr>
              <a:t>저장소 만들기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940425" y="2076450"/>
            <a:ext cx="1981200" cy="306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Repository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명 입력</a:t>
            </a:r>
          </a:p>
        </p:txBody>
      </p:sp>
      <p:cxnSp>
        <p:nvCxnSpPr>
          <p:cNvPr id="16" name="직선 화살표 연결선 15"/>
          <p:cNvCxnSpPr>
            <a:stCxn id="10" idx="1"/>
            <a:endCxn id="13" idx="3"/>
          </p:cNvCxnSpPr>
          <p:nvPr/>
        </p:nvCxnSpPr>
        <p:spPr>
          <a:xfrm flipH="1" flipV="1">
            <a:off x="3251200" y="2171700"/>
            <a:ext cx="2689225" cy="5873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2170113" y="2082800"/>
            <a:ext cx="1081087" cy="179388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r>
              <a:rPr lang="en-US" altLang="ko-KR" sz="1200" b="1" dirty="0" err="1">
                <a:solidFill>
                  <a:schemeClr val="tx1"/>
                </a:solidFill>
              </a:rPr>
              <a:t>helloworld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401763" y="4637088"/>
            <a:ext cx="709612" cy="2159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latinLnBrk="1" hangingPunct="1">
              <a:defRPr/>
            </a:pPr>
            <a:endParaRPr lang="ko-KR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18" name="직선 화살표 연결선 17"/>
          <p:cNvCxnSpPr>
            <a:stCxn id="21" idx="1"/>
            <a:endCxn id="17" idx="3"/>
          </p:cNvCxnSpPr>
          <p:nvPr/>
        </p:nvCxnSpPr>
        <p:spPr>
          <a:xfrm flipH="1">
            <a:off x="2111375" y="4168775"/>
            <a:ext cx="3829050" cy="57626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/>
          <p:cNvSpPr/>
          <p:nvPr/>
        </p:nvSpPr>
        <p:spPr>
          <a:xfrm>
            <a:off x="5940425" y="4014788"/>
            <a:ext cx="757238" cy="3079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2.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클릭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17538" y="214313"/>
            <a:ext cx="1619250" cy="360362"/>
          </a:xfrm>
        </p:spPr>
        <p:txBody>
          <a:bodyPr/>
          <a:lstStyle/>
          <a:p>
            <a:pPr>
              <a:defRPr/>
            </a:pPr>
            <a:r>
              <a:rPr lang="ko-KR" altLang="en-US" dirty="0">
                <a:latin typeface="+mn-ea"/>
                <a:ea typeface="+mn-ea"/>
              </a:rPr>
              <a:t>저장소 만들기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1"/>
          </p:nvPr>
        </p:nvSpPr>
        <p:spPr>
          <a:xfrm>
            <a:off x="254000" y="214313"/>
            <a:ext cx="360363" cy="360362"/>
          </a:xfrm>
        </p:spPr>
        <p:txBody>
          <a:bodyPr/>
          <a:lstStyle/>
          <a:p>
            <a:pPr>
              <a:defRPr/>
            </a:pPr>
            <a:r>
              <a:rPr lang="en-US" altLang="ko-KR">
                <a:latin typeface="+mn-ea"/>
              </a:rPr>
              <a:t>02</a:t>
            </a:r>
            <a:endParaRPr>
              <a:latin typeface="+mn-ea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5940425" y="2076450"/>
            <a:ext cx="2341563" cy="5222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defRPr/>
            </a:pP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1.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생성된 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Repository 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정보</a:t>
            </a:r>
            <a:b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</a:b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   (</a:t>
            </a:r>
            <a:r>
              <a:rPr lang="ko-KR" altLang="en-US" sz="1400" b="1" dirty="0">
                <a:solidFill>
                  <a:srgbClr val="FF0000"/>
                </a:solidFill>
                <a:latin typeface="+mn-ea"/>
                <a:ea typeface="+mn-ea"/>
              </a:rPr>
              <a:t>소스코드 </a:t>
            </a:r>
            <a:r>
              <a:rPr lang="ko-KR" altLang="en-US" sz="1400" b="1" dirty="0" err="1">
                <a:solidFill>
                  <a:srgbClr val="FF0000"/>
                </a:solidFill>
                <a:latin typeface="+mn-ea"/>
                <a:ea typeface="+mn-ea"/>
              </a:rPr>
              <a:t>없을때</a:t>
            </a:r>
            <a:r>
              <a:rPr lang="en-US" altLang="ko-KR" sz="1400" b="1" dirty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4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pic>
        <p:nvPicPr>
          <p:cNvPr id="13317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52"/>
          <a:stretch>
            <a:fillRect/>
          </a:stretch>
        </p:blipFill>
        <p:spPr bwMode="auto">
          <a:xfrm>
            <a:off x="287338" y="627063"/>
            <a:ext cx="5357812" cy="430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텍스트 개체 틀 3"/>
          <p:cNvSpPr>
            <a:spLocks noGrp="1"/>
          </p:cNvSpPr>
          <p:nvPr>
            <p:ph type="body" sz="quarter" idx="11"/>
          </p:nvPr>
        </p:nvSpPr>
        <p:spPr bwMode="auto">
          <a:xfrm>
            <a:off x="3600450" y="436563"/>
            <a:ext cx="5327650" cy="28352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회원가입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만들기 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b="1" dirty="0">
                <a:latin typeface="+mn-ea"/>
                <a:ea typeface="+mn-ea"/>
              </a:rPr>
              <a:t>저장소 삭제</a:t>
            </a:r>
            <a:endParaRPr lang="en-US" altLang="ko-KR" sz="18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저장소 보기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800" dirty="0">
                <a:latin typeface="+mn-ea"/>
                <a:ea typeface="+mn-ea"/>
              </a:rPr>
              <a:t>포크</a:t>
            </a:r>
            <a:r>
              <a:rPr lang="en-US" altLang="ko-KR" sz="1800" dirty="0">
                <a:latin typeface="+mn-ea"/>
                <a:ea typeface="+mn-ea"/>
              </a:rPr>
              <a:t>(</a:t>
            </a:r>
            <a:r>
              <a:rPr lang="ko-KR" altLang="en-US" sz="1800" dirty="0">
                <a:latin typeface="+mn-ea"/>
                <a:ea typeface="+mn-ea"/>
              </a:rPr>
              <a:t>복사</a:t>
            </a:r>
            <a:r>
              <a:rPr lang="en-US" altLang="ko-KR" sz="1800" dirty="0">
                <a:latin typeface="+mn-ea"/>
                <a:ea typeface="+mn-ea"/>
              </a:rPr>
              <a:t>) </a:t>
            </a:r>
            <a:r>
              <a:rPr lang="ko-KR" altLang="en-US" sz="1800" dirty="0">
                <a:latin typeface="+mn-ea"/>
                <a:ea typeface="+mn-ea"/>
              </a:rPr>
              <a:t>하기</a:t>
            </a:r>
            <a:endParaRPr lang="en-US" altLang="ko-KR" sz="1800" dirty="0">
              <a:latin typeface="+mn-ea"/>
              <a:ea typeface="+mn-ea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800" dirty="0">
              <a:latin typeface="+mn-ea"/>
              <a:ea typeface="+mn-ea"/>
            </a:endParaRPr>
          </a:p>
        </p:txBody>
      </p:sp>
      <p:sp>
        <p:nvSpPr>
          <p:cNvPr id="15363" name="TextBox 1"/>
          <p:cNvSpPr txBox="1">
            <a:spLocks noChangeArrowheads="1"/>
          </p:cNvSpPr>
          <p:nvPr/>
        </p:nvSpPr>
        <p:spPr bwMode="auto">
          <a:xfrm>
            <a:off x="215900" y="412750"/>
            <a:ext cx="3276600" cy="1262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latinLnBrk="1" hangingPunct="1"/>
            <a:r>
              <a:rPr lang="en-US" altLang="ko-KR" sz="28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chapter01</a:t>
            </a:r>
          </a:p>
          <a:p>
            <a:pPr algn="ctr" eaLnBrk="1" latinLnBrk="1" hangingPunct="1"/>
            <a:endParaRPr lang="en-US" altLang="ko-KR" sz="240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eaLnBrk="1" latinLnBrk="1" hangingPunct="1"/>
            <a:r>
              <a:rPr lang="en-US" altLang="ko-KR" sz="240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GitHub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bg1">
              <a:lumMod val="50000"/>
            </a:schemeClr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200" dirty="0">
            <a:latin typeface="+mn-ea"/>
            <a:ea typeface="+mn-ea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17609</TotalTime>
  <Words>301</Words>
  <Application>Microsoft Office PowerPoint</Application>
  <PresentationFormat>화면 슬라이드 쇼(16:9)</PresentationFormat>
  <Paragraphs>107</Paragraphs>
  <Slides>17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HY견고딕</vt:lpstr>
      <vt:lpstr>맑은 고딕</vt:lpstr>
      <vt:lpstr>Arial</vt:lpstr>
      <vt:lpstr>Wingdings</vt:lpstr>
      <vt:lpstr>Office 테마</vt:lpstr>
      <vt:lpstr>PowerPoint 프레젠테이션</vt:lpstr>
      <vt:lpstr>회원가입</vt:lpstr>
      <vt:lpstr>회원가입</vt:lpstr>
      <vt:lpstr>회원가입</vt:lpstr>
      <vt:lpstr>PowerPoint 프레젠테이션</vt:lpstr>
      <vt:lpstr>PowerPoint 프레젠테이션</vt:lpstr>
      <vt:lpstr>저장소 만들기</vt:lpstr>
      <vt:lpstr>저장소 만들기</vt:lpstr>
      <vt:lpstr>PowerPoint 프레젠테이션</vt:lpstr>
      <vt:lpstr>저장소 삭제</vt:lpstr>
      <vt:lpstr>저장소 삭제</vt:lpstr>
      <vt:lpstr>PowerPoint 프레젠테이션</vt:lpstr>
      <vt:lpstr>저장소 보기</vt:lpstr>
      <vt:lpstr>저장소 보기</vt:lpstr>
      <vt:lpstr>PowerPoint 프레젠테이션</vt:lpstr>
      <vt:lpstr>포크하기(복사하기)</vt:lpstr>
      <vt:lpstr>포크하기(복사하기)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비트온라인(가제) 사ㅇ</dc:title>
  <dc:creator>remys</dc:creator>
  <cp:lastModifiedBy>805-T</cp:lastModifiedBy>
  <cp:revision>834</cp:revision>
  <cp:lastPrinted>2017-02-20T04:01:18Z</cp:lastPrinted>
  <dcterms:created xsi:type="dcterms:W3CDTF">2017-02-15T05:41:07Z</dcterms:created>
  <dcterms:modified xsi:type="dcterms:W3CDTF">2024-06-19T05:16:15Z</dcterms:modified>
</cp:coreProperties>
</file>