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768" r:id="rId2"/>
    <p:sldId id="769" r:id="rId3"/>
    <p:sldId id="771" r:id="rId4"/>
    <p:sldId id="772" r:id="rId5"/>
    <p:sldId id="773" r:id="rId6"/>
    <p:sldId id="774" r:id="rId7"/>
    <p:sldId id="660" r:id="rId8"/>
    <p:sldId id="745" r:id="rId9"/>
    <p:sldId id="746" r:id="rId10"/>
    <p:sldId id="748" r:id="rId11"/>
    <p:sldId id="750" r:id="rId12"/>
    <p:sldId id="751" r:id="rId13"/>
    <p:sldId id="767" r:id="rId14"/>
    <p:sldId id="755" r:id="rId15"/>
    <p:sldId id="757" r:id="rId16"/>
    <p:sldId id="775" r:id="rId17"/>
    <p:sldId id="758" r:id="rId18"/>
    <p:sldId id="760" r:id="rId19"/>
    <p:sldId id="763" r:id="rId20"/>
    <p:sldId id="762" r:id="rId21"/>
    <p:sldId id="764" r:id="rId22"/>
    <p:sldId id="765" r:id="rId23"/>
    <p:sldId id="766" r:id="rId24"/>
    <p:sldId id="776" r:id="rId25"/>
    <p:sldId id="777" r:id="rId26"/>
    <p:sldId id="778" r:id="rId27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92079" autoAdjust="0"/>
  </p:normalViewPr>
  <p:slideViewPr>
    <p:cSldViewPr>
      <p:cViewPr varScale="1">
        <p:scale>
          <a:sx n="134" d="100"/>
          <a:sy n="134" d="100"/>
        </p:scale>
        <p:origin x="109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F259AF-E867-4D48-A3E8-7078AC6C1A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F4D07-3ECF-49CA-8029-F3A4C3D2B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29B74B0-4FC7-4A0D-8196-C3A6CF3C5CDF}" type="datetimeFigureOut">
              <a:rPr lang="ko-KR" altLang="en-US"/>
              <a:pPr>
                <a:defRPr/>
              </a:pPr>
              <a:t>2024-06-21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D9C6AE5-DD2A-4AD6-9A98-592B338D6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C7932F8-34D1-49CB-B049-6F893F15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A9C9B-D574-4F72-881A-BD308DC5BA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0B8FB-190A-4273-87F8-41D5BFCD7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25EB21A-1AEE-474C-AABF-5449E8D9FB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7A0D190-A6FC-424F-B28E-CC17122BEE46}" type="slidenum">
              <a:rPr lang="ko-KR" altLang="en-US" sz="1300" smtClean="0"/>
              <a:pPr>
                <a:spcBef>
                  <a:spcPct val="0"/>
                </a:spcBef>
              </a:pPr>
              <a:t>2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F5A08C3-E09F-4319-A472-E0414C18AB15}" type="slidenum">
              <a:rPr lang="ko-KR" altLang="en-US" sz="1300" smtClean="0"/>
              <a:pPr>
                <a:spcBef>
                  <a:spcPct val="0"/>
                </a:spcBef>
              </a:pPr>
              <a:t>12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840E03-E0E9-499B-8BF7-1074C9450380}" type="slidenum">
              <a:rPr lang="ko-KR" altLang="en-US" sz="1300" smtClean="0"/>
              <a:pPr>
                <a:spcBef>
                  <a:spcPct val="0"/>
                </a:spcBef>
              </a:pPr>
              <a:t>13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0F88F8-E595-47D6-BA47-3A67EB31835F}" type="slidenum">
              <a:rPr lang="ko-KR" altLang="en-US" sz="1300" smtClean="0"/>
              <a:pPr>
                <a:spcBef>
                  <a:spcPct val="0"/>
                </a:spcBef>
              </a:pPr>
              <a:t>14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2EB50FB-F07A-4770-8D96-1A2C99C6C967}" type="slidenum">
              <a:rPr lang="ko-KR" altLang="en-US" sz="1300" smtClean="0"/>
              <a:pPr>
                <a:spcBef>
                  <a:spcPct val="0"/>
                </a:spcBef>
              </a:pPr>
              <a:t>15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9F96346-8FB7-4C8D-A058-BA6FBB383795}" type="slidenum">
              <a:rPr lang="ko-KR" altLang="en-US" sz="1300" smtClean="0"/>
              <a:pPr>
                <a:spcBef>
                  <a:spcPct val="0"/>
                </a:spcBef>
              </a:pPr>
              <a:t>17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90B6687-4E1C-4596-9468-D8F40BB86E43}" type="slidenum">
              <a:rPr lang="ko-KR" altLang="en-US" sz="1300" smtClean="0"/>
              <a:pPr>
                <a:spcBef>
                  <a:spcPct val="0"/>
                </a:spcBef>
              </a:pPr>
              <a:t>18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6DDA7F-FA44-410A-B690-D2FBF353207D}" type="slidenum">
              <a:rPr lang="ko-KR" altLang="en-US" sz="1300" smtClean="0"/>
              <a:pPr>
                <a:spcBef>
                  <a:spcPct val="0"/>
                </a:spcBef>
              </a:pPr>
              <a:t>19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06F024C-76B5-4A81-97B6-49188AF1A80B}" type="slidenum">
              <a:rPr lang="ko-KR" altLang="en-US" sz="1300" smtClean="0"/>
              <a:pPr>
                <a:spcBef>
                  <a:spcPct val="0"/>
                </a:spcBef>
              </a:pPr>
              <a:t>20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5759311-2272-4553-8C31-9723815459B5}" type="slidenum">
              <a:rPr lang="ko-KR" altLang="en-US" sz="1300" smtClean="0"/>
              <a:pPr>
                <a:spcBef>
                  <a:spcPct val="0"/>
                </a:spcBef>
              </a:pPr>
              <a:t>21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071B02-7DB1-416F-B1DD-638B8BF1B8E1}" type="slidenum">
              <a:rPr lang="ko-KR" altLang="en-US" sz="1300" smtClean="0"/>
              <a:pPr>
                <a:spcBef>
                  <a:spcPct val="0"/>
                </a:spcBef>
              </a:pPr>
              <a:t>22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3141FF7-11B6-4D82-968D-D88F87A8CF28}" type="slidenum">
              <a:rPr lang="ko-KR" altLang="en-US" sz="1300" smtClean="0"/>
              <a:pPr>
                <a:spcBef>
                  <a:spcPct val="0"/>
                </a:spcBef>
              </a:pPr>
              <a:t>3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3A9DFB-F44C-4C4D-A6A4-92FBB065B374}" type="slidenum">
              <a:rPr lang="ko-KR" altLang="en-US" sz="1300" smtClean="0"/>
              <a:pPr>
                <a:spcBef>
                  <a:spcPct val="0"/>
                </a:spcBef>
              </a:pPr>
              <a:t>23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3A9DFB-F44C-4C4D-A6A4-92FBB065B374}" type="slidenum">
              <a:rPr lang="ko-KR" altLang="en-US" sz="1300" smtClean="0"/>
              <a:pPr>
                <a:spcBef>
                  <a:spcPct val="0"/>
                </a:spcBef>
              </a:pPr>
              <a:t>25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3925842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3A9DFB-F44C-4C4D-A6A4-92FBB065B374}" type="slidenum">
              <a:rPr lang="ko-KR" altLang="en-US" sz="1300" smtClean="0"/>
              <a:pPr>
                <a:spcBef>
                  <a:spcPct val="0"/>
                </a:spcBef>
              </a:pPr>
              <a:t>26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28130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D3039F-0ADA-4CFE-A254-4DE30F18FAE3}" type="slidenum">
              <a:rPr lang="ko-KR" altLang="en-US" sz="1300" smtClean="0"/>
              <a:pPr>
                <a:spcBef>
                  <a:spcPct val="0"/>
                </a:spcBef>
              </a:pPr>
              <a:t>4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2E277D-B87F-4120-9FAB-931AF8BE3405}" type="slidenum">
              <a:rPr lang="ko-KR" altLang="en-US" sz="1300" smtClean="0"/>
              <a:pPr>
                <a:spcBef>
                  <a:spcPct val="0"/>
                </a:spcBef>
              </a:pPr>
              <a:t>5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3C131A7-C87A-461C-A011-BFBF4BA28B94}" type="slidenum">
              <a:rPr lang="ko-KR" altLang="en-US" sz="1300" smtClean="0"/>
              <a:pPr>
                <a:spcBef>
                  <a:spcPct val="0"/>
                </a:spcBef>
              </a:pPr>
              <a:t>7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BA8AC3-6549-4AA3-BCF8-2E57EC47A7FE}" type="slidenum">
              <a:rPr lang="ko-KR" altLang="en-US" sz="1300" smtClean="0"/>
              <a:pPr>
                <a:spcBef>
                  <a:spcPct val="0"/>
                </a:spcBef>
              </a:pPr>
              <a:t>8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69A9CC5-E572-4FDC-AB8D-19C2C457063A}" type="slidenum">
              <a:rPr lang="ko-KR" altLang="en-US" sz="1300" smtClean="0"/>
              <a:pPr>
                <a:spcBef>
                  <a:spcPct val="0"/>
                </a:spcBef>
              </a:pPr>
              <a:t>9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9971665-85A8-400C-92E5-F3EEF3137DCB}" type="slidenum">
              <a:rPr lang="ko-KR" altLang="en-US" sz="1300" smtClean="0"/>
              <a:pPr>
                <a:spcBef>
                  <a:spcPct val="0"/>
                </a:spcBef>
              </a:pPr>
              <a:t>10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4C6B83-90F8-421D-A521-5E068E12C3AD}" type="slidenum">
              <a:rPr lang="ko-KR" altLang="en-US" sz="1300" smtClean="0"/>
              <a:pPr>
                <a:spcBef>
                  <a:spcPct val="0"/>
                </a:spcBef>
              </a:pPr>
              <a:t>11</a:t>
            </a:fld>
            <a:endParaRPr lang="ko-KR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9DA30B-2B3F-49E8-826F-17C81CF0B7AA}"/>
              </a:ext>
            </a:extLst>
          </p:cNvPr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191EF3-F7D9-45F9-87A4-9F7678C87D8F}"/>
              </a:ext>
            </a:extLst>
          </p:cNvPr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Git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Hub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6376243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>
            <a:extLst>
              <a:ext uri="{FF2B5EF4-FFF2-40B4-BE49-F238E27FC236}">
                <a16:creationId xmlns:a16="http://schemas.microsoft.com/office/drawing/2014/main" id="{1F2CC28B-7B58-43F2-B9F4-656EE892D5B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943517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14527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0" r:id="rId3"/>
  </p:sldLayoutIdLst>
  <p:transition spd="slow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98A34005-8CE6-43DF-98D0-585D43688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+mn-ea"/>
                <a:ea typeface="+mn-ea"/>
              </a:rPr>
              <a:t>GitHub 'Personal access tokens' </a:t>
            </a:r>
            <a:r>
              <a:rPr lang="ko-KR" altLang="en-US" sz="1800" b="1" dirty="0">
                <a:latin typeface="+mn-ea"/>
                <a:ea typeface="+mn-ea"/>
              </a:rPr>
              <a:t>생성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이클립스</a:t>
            </a:r>
            <a:r>
              <a:rPr lang="ko-KR" altLang="en-US" sz="1800" dirty="0">
                <a:latin typeface="+mn-ea"/>
                <a:ea typeface="+mn-ea"/>
              </a:rPr>
              <a:t> 프로젝트 </a:t>
            </a:r>
            <a:r>
              <a:rPr lang="en-US" altLang="ko-KR" sz="1800" dirty="0">
                <a:latin typeface="+mn-ea"/>
                <a:ea typeface="+mn-ea"/>
              </a:rPr>
              <a:t>GitHub</a:t>
            </a:r>
            <a:r>
              <a:rPr lang="ko-KR" altLang="en-US" sz="1800" dirty="0">
                <a:latin typeface="+mn-ea"/>
                <a:ea typeface="+mn-ea"/>
              </a:rPr>
              <a:t>에 올리기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GitHub </a:t>
            </a:r>
            <a:r>
              <a:rPr lang="ko-KR" altLang="en-US" sz="1800" dirty="0">
                <a:latin typeface="+mn-ea"/>
                <a:ea typeface="+mn-ea"/>
              </a:rPr>
              <a:t>프로젝트 </a:t>
            </a:r>
            <a:r>
              <a:rPr lang="ko-KR" altLang="en-US" sz="1800" dirty="0" err="1">
                <a:latin typeface="+mn-ea"/>
                <a:ea typeface="+mn-ea"/>
              </a:rPr>
              <a:t>이클립스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내려받기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chapter02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63575"/>
            <a:ext cx="483235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29019C7-9034-4DA4-873F-FA5F7B4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0EE82-3AD9-4555-B217-2E0CF4DA1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12BCF3-696F-4BE8-8BC1-241FF68304F4}"/>
              </a:ext>
            </a:extLst>
          </p:cNvPr>
          <p:cNvSpPr/>
          <p:nvPr/>
        </p:nvSpPr>
        <p:spPr>
          <a:xfrm>
            <a:off x="5783263" y="2020888"/>
            <a:ext cx="27797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아이콘 클릭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클립보드에 정보가 복사된다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86A5F-EFB8-4350-9642-9FF983DCFE50}"/>
              </a:ext>
            </a:extLst>
          </p:cNvPr>
          <p:cNvSpPr/>
          <p:nvPr/>
        </p:nvSpPr>
        <p:spPr>
          <a:xfrm>
            <a:off x="4643438" y="1995488"/>
            <a:ext cx="288925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C8F1EB-36ED-40E3-98AD-95C98AD48B9D}"/>
              </a:ext>
            </a:extLst>
          </p:cNvPr>
          <p:cNvCxnSpPr/>
          <p:nvPr/>
        </p:nvCxnSpPr>
        <p:spPr>
          <a:xfrm flipH="1" flipV="1">
            <a:off x="4895850" y="2103438"/>
            <a:ext cx="900113" cy="1127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08038"/>
            <a:ext cx="34813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08038"/>
            <a:ext cx="36195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863CF9D7-56C4-43BD-8348-D8B021C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FE806-BF9C-4534-AD39-DFF128D098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B1AB24-E5BF-4CF4-A29E-C41914BA369C}"/>
              </a:ext>
            </a:extLst>
          </p:cNvPr>
          <p:cNvSpPr/>
          <p:nvPr/>
        </p:nvSpPr>
        <p:spPr>
          <a:xfrm>
            <a:off x="3127375" y="1449388"/>
            <a:ext cx="554038" cy="250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A63F2FE-10B2-40C9-97EE-813C7915D2A7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2776538" y="1700213"/>
            <a:ext cx="628650" cy="23447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02F40D-66BC-464A-BFA4-87318C754A68}"/>
              </a:ext>
            </a:extLst>
          </p:cNvPr>
          <p:cNvSpPr/>
          <p:nvPr/>
        </p:nvSpPr>
        <p:spPr>
          <a:xfrm>
            <a:off x="1800225" y="4044950"/>
            <a:ext cx="1954213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이클립스에서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클릭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2BB29D-EB5C-447A-905F-EB7E786F6FAB}"/>
              </a:ext>
            </a:extLst>
          </p:cNvPr>
          <p:cNvSpPr/>
          <p:nvPr/>
        </p:nvSpPr>
        <p:spPr>
          <a:xfrm>
            <a:off x="5688013" y="3106738"/>
            <a:ext cx="2357437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9BE371-5E2A-4746-BF60-CC0460656D70}"/>
              </a:ext>
            </a:extLst>
          </p:cNvPr>
          <p:cNvSpPr/>
          <p:nvPr/>
        </p:nvSpPr>
        <p:spPr>
          <a:xfrm>
            <a:off x="4643438" y="3471863"/>
            <a:ext cx="1116012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8C632-0F49-46D7-8397-783B5B4513B2}"/>
              </a:ext>
            </a:extLst>
          </p:cNvPr>
          <p:cNvCxnSpPr/>
          <p:nvPr/>
        </p:nvCxnSpPr>
        <p:spPr>
          <a:xfrm flipH="1">
            <a:off x="6300788" y="2859088"/>
            <a:ext cx="358775" cy="3254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4BCFC9-3FD5-45ED-94E3-9B98C02DA286}"/>
              </a:ext>
            </a:extLst>
          </p:cNvPr>
          <p:cNvSpPr/>
          <p:nvPr/>
        </p:nvSpPr>
        <p:spPr>
          <a:xfrm>
            <a:off x="6588125" y="2716213"/>
            <a:ext cx="13589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아이디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187430-9D97-4C9D-B9EE-A34A506AB8D5}"/>
              </a:ext>
            </a:extLst>
          </p:cNvPr>
          <p:cNvSpPr/>
          <p:nvPr/>
        </p:nvSpPr>
        <p:spPr>
          <a:xfrm>
            <a:off x="4572000" y="4371975"/>
            <a:ext cx="19589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패스워드 저장 체크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B56A3A7-FEC1-494C-AE8C-E08DAA548C2F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flipH="1" flipV="1">
            <a:off x="5202238" y="3687763"/>
            <a:ext cx="349250" cy="684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97DE5D-03DA-4DC9-9DC7-6DE1383CA0BD}"/>
              </a:ext>
            </a:extLst>
          </p:cNvPr>
          <p:cNvSpPr/>
          <p:nvPr/>
        </p:nvSpPr>
        <p:spPr>
          <a:xfrm>
            <a:off x="6662738" y="3835400"/>
            <a:ext cx="717550" cy="288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F4F497-3E81-4BE1-8F8A-9B136ABCEF38}"/>
              </a:ext>
            </a:extLst>
          </p:cNvPr>
          <p:cNvCxnSpPr/>
          <p:nvPr/>
        </p:nvCxnSpPr>
        <p:spPr>
          <a:xfrm flipV="1">
            <a:off x="6804025" y="4156075"/>
            <a:ext cx="215900" cy="539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6E768A-0B28-460B-BEF1-0AF3ECA219DE}"/>
              </a:ext>
            </a:extLst>
          </p:cNvPr>
          <p:cNvSpPr/>
          <p:nvPr/>
        </p:nvSpPr>
        <p:spPr>
          <a:xfrm>
            <a:off x="6551613" y="4659313"/>
            <a:ext cx="17367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Finish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버튼 클릭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8550DE-99E9-460F-8AF6-ACF8B7F40FBA}"/>
              </a:ext>
            </a:extLst>
          </p:cNvPr>
          <p:cNvSpPr/>
          <p:nvPr/>
        </p:nvSpPr>
        <p:spPr>
          <a:xfrm>
            <a:off x="5364163" y="1743075"/>
            <a:ext cx="2628900" cy="612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BFD38D-11BE-41AA-8C33-1F1295AC26CB}"/>
              </a:ext>
            </a:extLst>
          </p:cNvPr>
          <p:cNvSpPr/>
          <p:nvPr/>
        </p:nvSpPr>
        <p:spPr>
          <a:xfrm>
            <a:off x="5688013" y="1455738"/>
            <a:ext cx="17176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0.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자동으로 등록됨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FEB776-D320-46E5-831A-6C7D1476311C}"/>
              </a:ext>
            </a:extLst>
          </p:cNvPr>
          <p:cNvSpPr/>
          <p:nvPr/>
        </p:nvSpPr>
        <p:spPr>
          <a:xfrm>
            <a:off x="8172450" y="3400425"/>
            <a:ext cx="900113" cy="954088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*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****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복사해둔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토큰값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623CE1-20A6-4170-BCE0-05797C9D94CA}"/>
              </a:ext>
            </a:extLst>
          </p:cNvPr>
          <p:cNvSpPr/>
          <p:nvPr/>
        </p:nvSpPr>
        <p:spPr>
          <a:xfrm>
            <a:off x="5688013" y="3327400"/>
            <a:ext cx="2357437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6629A4-2930-4349-89B5-09B8B3094551}"/>
              </a:ext>
            </a:extLst>
          </p:cNvPr>
          <p:cNvCxnSpPr/>
          <p:nvPr/>
        </p:nvCxnSpPr>
        <p:spPr>
          <a:xfrm flipH="1" flipV="1">
            <a:off x="6372225" y="3543300"/>
            <a:ext cx="1763713" cy="1444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2138"/>
            <a:ext cx="4225925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8554D8C-60C0-45F2-A86D-07AA4274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1D844-4C47-4920-BA25-FD65EFD67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FB2AAD-A02E-4E43-A46E-62822CB9FFA1}"/>
              </a:ext>
            </a:extLst>
          </p:cNvPr>
          <p:cNvSpPr/>
          <p:nvPr/>
        </p:nvSpPr>
        <p:spPr>
          <a:xfrm>
            <a:off x="5435600" y="3687763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ED205D-9DC1-4294-88BE-D579D1FE5578}"/>
              </a:ext>
            </a:extLst>
          </p:cNvPr>
          <p:cNvSpPr/>
          <p:nvPr/>
        </p:nvSpPr>
        <p:spPr>
          <a:xfrm>
            <a:off x="5400675" y="3976688"/>
            <a:ext cx="923925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54578D-278C-4A7C-87C6-32ACD6A47DF9}"/>
              </a:ext>
            </a:extLst>
          </p:cNvPr>
          <p:cNvCxnSpPr>
            <a:stCxn id="14" idx="1"/>
          </p:cNvCxnSpPr>
          <p:nvPr/>
        </p:nvCxnSpPr>
        <p:spPr>
          <a:xfrm flipH="1">
            <a:off x="4392613" y="4157663"/>
            <a:ext cx="1008062" cy="393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014E81-42BB-4BB2-9FED-703ED2830895}"/>
              </a:ext>
            </a:extLst>
          </p:cNvPr>
          <p:cNvSpPr/>
          <p:nvPr/>
        </p:nvSpPr>
        <p:spPr>
          <a:xfrm>
            <a:off x="3276600" y="4551363"/>
            <a:ext cx="575945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로컬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레포지토리를</a:t>
            </a:r>
            <a:r>
              <a:rPr lang="ko-KR" altLang="en-US" sz="1400" dirty="0">
                <a:latin typeface="+mn-ea"/>
                <a:ea typeface="+mn-ea"/>
              </a:rPr>
              <a:t>  원격 </a:t>
            </a:r>
            <a:r>
              <a:rPr lang="ko-KR" altLang="en-US" sz="1400" dirty="0" err="1">
                <a:latin typeface="+mn-ea"/>
                <a:ea typeface="+mn-ea"/>
              </a:rPr>
              <a:t>레포지토리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(github.com) </a:t>
            </a:r>
            <a:r>
              <a:rPr lang="ko-KR" altLang="en-US" sz="1400" dirty="0">
                <a:latin typeface="+mn-ea"/>
                <a:ea typeface="+mn-ea"/>
              </a:rPr>
              <a:t>과 연결되었으나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소스 코드는 업로드 되지 않은 상태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2458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63575"/>
            <a:ext cx="32956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ABC522-13EE-42FB-8958-DE4AE53E7FA7}"/>
              </a:ext>
            </a:extLst>
          </p:cNvPr>
          <p:cNvSpPr/>
          <p:nvPr/>
        </p:nvSpPr>
        <p:spPr>
          <a:xfrm>
            <a:off x="250825" y="3651250"/>
            <a:ext cx="23050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400" dirty="0" err="1">
                <a:latin typeface="+mn-ea"/>
                <a:ea typeface="+mn-ea"/>
              </a:rPr>
              <a:t>비밀번호찾기용</a:t>
            </a:r>
            <a:r>
              <a:rPr lang="ko-KR" altLang="en-US" sz="1400" dirty="0">
                <a:latin typeface="+mn-ea"/>
                <a:ea typeface="+mn-ea"/>
              </a:rPr>
              <a:t> 질문 답변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456558-B4FF-42AB-98FA-7B56290F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B7C0D-C0D2-4ABC-9F42-4FB7B8C04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74BA5E-12D0-4CB8-9EC8-A59A31A75AE2}"/>
              </a:ext>
            </a:extLst>
          </p:cNvPr>
          <p:cNvSpPr/>
          <p:nvPr/>
        </p:nvSpPr>
        <p:spPr>
          <a:xfrm>
            <a:off x="4751388" y="1203325"/>
            <a:ext cx="4141787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프로젝트명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&gt; Team &gt; Push Branch "master"...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6629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t="32103" r="50346" b="5235"/>
          <a:stretch>
            <a:fillRect/>
          </a:stretch>
        </p:blipFill>
        <p:spPr bwMode="auto">
          <a:xfrm>
            <a:off x="395288" y="1166813"/>
            <a:ext cx="3744912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9D96DF-0D54-46EE-9039-5010B2679275}"/>
              </a:ext>
            </a:extLst>
          </p:cNvPr>
          <p:cNvSpPr/>
          <p:nvPr/>
        </p:nvSpPr>
        <p:spPr>
          <a:xfrm>
            <a:off x="407988" y="735013"/>
            <a:ext cx="5387975" cy="3063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이클립스의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코드를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깃허브에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업로드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(push)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한다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663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1" t="51611" r="54842" b="47025"/>
          <a:stretch>
            <a:fillRect/>
          </a:stretch>
        </p:blipFill>
        <p:spPr bwMode="auto">
          <a:xfrm>
            <a:off x="3203575" y="2284413"/>
            <a:ext cx="2833688" cy="265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98BA082-126A-45FB-9A8B-7B7647118532}"/>
              </a:ext>
            </a:extLst>
          </p:cNvPr>
          <p:cNvCxnSpPr>
            <a:stCxn id="24" idx="1"/>
            <a:endCxn id="26631" idx="0"/>
          </p:cNvCxnSpPr>
          <p:nvPr/>
        </p:nvCxnSpPr>
        <p:spPr>
          <a:xfrm flipH="1">
            <a:off x="4621213" y="1341438"/>
            <a:ext cx="130175" cy="942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68C609-2BBF-496C-8050-ACECD5C96962}"/>
              </a:ext>
            </a:extLst>
          </p:cNvPr>
          <p:cNvSpPr/>
          <p:nvPr/>
        </p:nvSpPr>
        <p:spPr>
          <a:xfrm>
            <a:off x="4535488" y="2967038"/>
            <a:ext cx="2628900" cy="739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중요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!!</a:t>
            </a:r>
          </a:p>
          <a:p>
            <a:pPr eaLnBrk="1" latinLnBrk="1" hangingPunct="1">
              <a:defRPr/>
            </a:pP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commit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된 데이터만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push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된다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663575"/>
            <a:ext cx="34575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63575"/>
            <a:ext cx="3463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36C9EE3-595D-40DC-A6D6-04028FFB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BE4B4-F03C-4BEC-A072-F7D4511DE4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D8088-DEF9-40B1-96DE-DD932A28C24E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2447925" y="3954463"/>
            <a:ext cx="539750" cy="596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9E5E3D-C942-4EBE-A05C-EF7890DCA15A}"/>
              </a:ext>
            </a:extLst>
          </p:cNvPr>
          <p:cNvSpPr/>
          <p:nvPr/>
        </p:nvSpPr>
        <p:spPr>
          <a:xfrm>
            <a:off x="2951163" y="4408488"/>
            <a:ext cx="7683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88A559-28C8-45BD-8CCA-E5CB515FDA36}"/>
              </a:ext>
            </a:extLst>
          </p:cNvPr>
          <p:cNvCxnSpPr>
            <a:stCxn id="29" idx="0"/>
            <a:endCxn id="27" idx="2"/>
          </p:cNvCxnSpPr>
          <p:nvPr/>
        </p:nvCxnSpPr>
        <p:spPr>
          <a:xfrm flipV="1">
            <a:off x="6924675" y="4060825"/>
            <a:ext cx="131763" cy="4714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9CDA85-B997-4104-9763-701B6EADABEE}"/>
              </a:ext>
            </a:extLst>
          </p:cNvPr>
          <p:cNvSpPr/>
          <p:nvPr/>
        </p:nvSpPr>
        <p:spPr>
          <a:xfrm>
            <a:off x="1800225" y="3832225"/>
            <a:ext cx="647700" cy="246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424D8E-63A0-4F2A-8CF1-FBB7EB1D7DE3}"/>
              </a:ext>
            </a:extLst>
          </p:cNvPr>
          <p:cNvSpPr/>
          <p:nvPr/>
        </p:nvSpPr>
        <p:spPr>
          <a:xfrm>
            <a:off x="6732588" y="3814763"/>
            <a:ext cx="649287" cy="24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405CAA-CE24-43F8-8B44-FB84C3857559}"/>
              </a:ext>
            </a:extLst>
          </p:cNvPr>
          <p:cNvSpPr/>
          <p:nvPr/>
        </p:nvSpPr>
        <p:spPr>
          <a:xfrm>
            <a:off x="6538913" y="4532313"/>
            <a:ext cx="7699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63575"/>
            <a:ext cx="30257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716C716-CCF5-4AC1-9CE2-51B2832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29B293-8050-4BF6-932E-8E2858127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183B6B-600B-475B-B38D-073E13A5B93E}"/>
              </a:ext>
            </a:extLst>
          </p:cNvPr>
          <p:cNvCxnSpPr>
            <a:stCxn id="18" idx="0"/>
            <a:endCxn id="25" idx="2"/>
          </p:cNvCxnSpPr>
          <p:nvPr/>
        </p:nvCxnSpPr>
        <p:spPr>
          <a:xfrm flipV="1">
            <a:off x="2592388" y="2817813"/>
            <a:ext cx="347662" cy="546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11CBCD-B287-4AAE-95AB-4EFC595ED076}"/>
              </a:ext>
            </a:extLst>
          </p:cNvPr>
          <p:cNvSpPr/>
          <p:nvPr/>
        </p:nvSpPr>
        <p:spPr>
          <a:xfrm>
            <a:off x="2124075" y="3363913"/>
            <a:ext cx="9366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C6B7F0-A252-4BF1-8DE6-263FFED51A86}"/>
              </a:ext>
            </a:extLst>
          </p:cNvPr>
          <p:cNvSpPr/>
          <p:nvPr/>
        </p:nvSpPr>
        <p:spPr>
          <a:xfrm>
            <a:off x="2562225" y="2528888"/>
            <a:ext cx="755650" cy="288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E74A74-6EE6-4BC1-B4FB-DCC26A3121A3}"/>
              </a:ext>
            </a:extLst>
          </p:cNvPr>
          <p:cNvSpPr/>
          <p:nvPr/>
        </p:nvSpPr>
        <p:spPr>
          <a:xfrm>
            <a:off x="5076825" y="4516438"/>
            <a:ext cx="324008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github.com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에서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업로드된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소스 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29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7063"/>
            <a:ext cx="4341813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AC0CD4DA-49F5-44C8-A96B-09575702B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GitHub 'Personal access tokens' </a:t>
            </a:r>
            <a:r>
              <a:rPr lang="ko-KR" altLang="en-US" sz="1800" dirty="0">
                <a:latin typeface="+mn-ea"/>
                <a:ea typeface="+mn-ea"/>
              </a:rPr>
              <a:t>생성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이클립스</a:t>
            </a:r>
            <a:r>
              <a:rPr lang="ko-KR" altLang="en-US" sz="1800" dirty="0">
                <a:latin typeface="+mn-ea"/>
                <a:ea typeface="+mn-ea"/>
              </a:rPr>
              <a:t> 프로젝트 </a:t>
            </a:r>
            <a:r>
              <a:rPr lang="en-US" altLang="ko-KR" sz="1800" dirty="0">
                <a:latin typeface="+mn-ea"/>
                <a:ea typeface="+mn-ea"/>
              </a:rPr>
              <a:t>GitHub</a:t>
            </a:r>
            <a:r>
              <a:rPr lang="ko-KR" altLang="en-US" sz="1800" dirty="0">
                <a:latin typeface="+mn-ea"/>
                <a:ea typeface="+mn-ea"/>
              </a:rPr>
              <a:t>에 올리기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+mn-ea"/>
                <a:ea typeface="+mn-ea"/>
              </a:rPr>
              <a:t>GitHub </a:t>
            </a:r>
            <a:r>
              <a:rPr lang="ko-KR" altLang="en-US" sz="1800" b="1" dirty="0">
                <a:latin typeface="+mn-ea"/>
                <a:ea typeface="+mn-ea"/>
              </a:rPr>
              <a:t>프로젝트 </a:t>
            </a:r>
            <a:r>
              <a:rPr lang="ko-KR" altLang="en-US" sz="1800" b="1" dirty="0" err="1">
                <a:latin typeface="+mn-ea"/>
                <a:ea typeface="+mn-ea"/>
              </a:rPr>
              <a:t>이클립스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ko-KR" altLang="en-US" sz="1800" b="1" dirty="0" err="1">
                <a:latin typeface="+mn-ea"/>
                <a:ea typeface="+mn-ea"/>
              </a:rPr>
              <a:t>내려받기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chapter02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700088"/>
            <a:ext cx="49244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C34CD7A-CF48-448A-B761-75E41D8A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A705CA-AA7E-41E9-9A29-2BCAC76E1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AB208-B8C7-497B-B312-46C2684168C9}"/>
              </a:ext>
            </a:extLst>
          </p:cNvPr>
          <p:cNvSpPr/>
          <p:nvPr/>
        </p:nvSpPr>
        <p:spPr>
          <a:xfrm>
            <a:off x="3455988" y="1816100"/>
            <a:ext cx="468312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E32CB5-E469-4893-8F95-FAC3B00F1DF7}"/>
              </a:ext>
            </a:extLst>
          </p:cNvPr>
          <p:cNvCxnSpPr/>
          <p:nvPr/>
        </p:nvCxnSpPr>
        <p:spPr>
          <a:xfrm flipH="1">
            <a:off x="3959225" y="1924050"/>
            <a:ext cx="284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ABBE40-0947-4C1C-A96E-61198F25BD8F}"/>
              </a:ext>
            </a:extLst>
          </p:cNvPr>
          <p:cNvSpPr/>
          <p:nvPr/>
        </p:nvSpPr>
        <p:spPr>
          <a:xfrm>
            <a:off x="6804025" y="1779588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5BB996-04E2-487E-8ABB-81C45B16538C}"/>
              </a:ext>
            </a:extLst>
          </p:cNvPr>
          <p:cNvSpPr/>
          <p:nvPr/>
        </p:nvSpPr>
        <p:spPr>
          <a:xfrm>
            <a:off x="3527425" y="2284413"/>
            <a:ext cx="252413" cy="252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C26323-B467-47E1-AFED-90BD1B07E344}"/>
              </a:ext>
            </a:extLst>
          </p:cNvPr>
          <p:cNvCxnSpPr>
            <a:stCxn id="22" idx="1"/>
            <a:endCxn id="19" idx="3"/>
          </p:cNvCxnSpPr>
          <p:nvPr/>
        </p:nvCxnSpPr>
        <p:spPr>
          <a:xfrm flipH="1" flipV="1">
            <a:off x="3779838" y="2409825"/>
            <a:ext cx="3024187" cy="423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73432F-6D41-4764-BD58-1D05C17455F3}"/>
              </a:ext>
            </a:extLst>
          </p:cNvPr>
          <p:cNvSpPr/>
          <p:nvPr/>
        </p:nvSpPr>
        <p:spPr>
          <a:xfrm>
            <a:off x="6804025" y="2571750"/>
            <a:ext cx="187166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 하면 정보가 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클립보드에 복사됨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0" b="45927"/>
          <a:stretch>
            <a:fillRect/>
          </a:stretch>
        </p:blipFill>
        <p:spPr bwMode="auto">
          <a:xfrm>
            <a:off x="250825" y="663575"/>
            <a:ext cx="578167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86D02C54-836B-444A-9CDB-B6CEA160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B16F41-823C-4BDA-976F-6990F208E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81C8E4-A212-4288-A27C-BA4426B30913}"/>
              </a:ext>
            </a:extLst>
          </p:cNvPr>
          <p:cNvSpPr/>
          <p:nvPr/>
        </p:nvSpPr>
        <p:spPr>
          <a:xfrm>
            <a:off x="847725" y="1825625"/>
            <a:ext cx="160338" cy="19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A0F1AD-5B30-4A6C-A8CC-40BCB6068F36}"/>
              </a:ext>
            </a:extLst>
          </p:cNvPr>
          <p:cNvCxnSpPr/>
          <p:nvPr/>
        </p:nvCxnSpPr>
        <p:spPr>
          <a:xfrm flipH="1">
            <a:off x="1943100" y="1239838"/>
            <a:ext cx="4573588" cy="714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830736-0E53-4326-AD1F-BE49903B5BDD}"/>
              </a:ext>
            </a:extLst>
          </p:cNvPr>
          <p:cNvSpPr/>
          <p:nvPr/>
        </p:nvSpPr>
        <p:spPr>
          <a:xfrm>
            <a:off x="6516688" y="1085850"/>
            <a:ext cx="15367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이클립스에서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탭선택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44F0DE-1082-4AAC-9385-87EBC4A39917}"/>
              </a:ext>
            </a:extLst>
          </p:cNvPr>
          <p:cNvCxnSpPr>
            <a:endCxn id="14" idx="3"/>
          </p:cNvCxnSpPr>
          <p:nvPr/>
        </p:nvCxnSpPr>
        <p:spPr>
          <a:xfrm flipH="1">
            <a:off x="1008063" y="1825625"/>
            <a:ext cx="5508625" cy="96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01D9D-E945-45A8-B8CC-B6BE8A4D1FBC}"/>
              </a:ext>
            </a:extLst>
          </p:cNvPr>
          <p:cNvSpPr/>
          <p:nvPr/>
        </p:nvSpPr>
        <p:spPr>
          <a:xfrm>
            <a:off x="6516688" y="1711325"/>
            <a:ext cx="26765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빈곳에서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오른쪽 마우스클릭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870961-3369-4CF3-A7B1-22F64E917182}"/>
              </a:ext>
            </a:extLst>
          </p:cNvPr>
          <p:cNvCxnSpPr>
            <a:stCxn id="18" idx="1"/>
            <a:endCxn id="35852" idx="3"/>
          </p:cNvCxnSpPr>
          <p:nvPr/>
        </p:nvCxnSpPr>
        <p:spPr>
          <a:xfrm flipH="1" flipV="1">
            <a:off x="6557963" y="2800350"/>
            <a:ext cx="750887" cy="69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42699B-7070-4DF2-AB2B-45B12D148179}"/>
              </a:ext>
            </a:extLst>
          </p:cNvPr>
          <p:cNvSpPr/>
          <p:nvPr/>
        </p:nvSpPr>
        <p:spPr>
          <a:xfrm>
            <a:off x="7308850" y="2716213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585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8" t="25362" r="59810" b="72304"/>
          <a:stretch>
            <a:fillRect/>
          </a:stretch>
        </p:blipFill>
        <p:spPr bwMode="auto">
          <a:xfrm>
            <a:off x="1619250" y="2608263"/>
            <a:ext cx="4938713" cy="3841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663575"/>
            <a:ext cx="3498850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00088"/>
            <a:ext cx="3497262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4618630A-82A4-4B1D-A774-D0202C2E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F5CD2-A6FB-4699-ACEC-39D4CADDB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55647-D4F3-48E8-AC0A-586143BE5623}"/>
              </a:ext>
            </a:extLst>
          </p:cNvPr>
          <p:cNvSpPr/>
          <p:nvPr/>
        </p:nvSpPr>
        <p:spPr>
          <a:xfrm>
            <a:off x="1835150" y="4156075"/>
            <a:ext cx="647700" cy="28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54FCA1-308C-400E-8C46-FAD7224D0627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2159000" y="4443413"/>
            <a:ext cx="98425" cy="3413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83A85-A0DC-4861-9269-BCB1BF3AB097}"/>
              </a:ext>
            </a:extLst>
          </p:cNvPr>
          <p:cNvSpPr/>
          <p:nvPr/>
        </p:nvSpPr>
        <p:spPr>
          <a:xfrm>
            <a:off x="1800225" y="4767263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0C5F2E-518B-43C9-8F3A-C1E708D259FA}"/>
              </a:ext>
            </a:extLst>
          </p:cNvPr>
          <p:cNvSpPr/>
          <p:nvPr/>
        </p:nvSpPr>
        <p:spPr>
          <a:xfrm>
            <a:off x="1727200" y="2309813"/>
            <a:ext cx="1357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자동입력 됨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내용확인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D7CFF-11C8-4BEB-B1A7-6D6DBB29C1E7}"/>
              </a:ext>
            </a:extLst>
          </p:cNvPr>
          <p:cNvSpPr/>
          <p:nvPr/>
        </p:nvSpPr>
        <p:spPr>
          <a:xfrm>
            <a:off x="6227763" y="4051300"/>
            <a:ext cx="803275" cy="33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8C3A12-FD17-44AC-8F2B-DC16BA0D320A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6629400" y="4391025"/>
            <a:ext cx="20638" cy="2889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5D8D3-1049-43BF-A600-AACC7ED8CE98}"/>
              </a:ext>
            </a:extLst>
          </p:cNvPr>
          <p:cNvSpPr/>
          <p:nvPr/>
        </p:nvSpPr>
        <p:spPr>
          <a:xfrm>
            <a:off x="6286500" y="4672013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9EE9A-B8EF-4A45-87A0-F62ABD9E1072}"/>
              </a:ext>
            </a:extLst>
          </p:cNvPr>
          <p:cNvSpPr/>
          <p:nvPr/>
        </p:nvSpPr>
        <p:spPr>
          <a:xfrm>
            <a:off x="2879725" y="2716213"/>
            <a:ext cx="1692275" cy="522287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*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패스워드 주의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토큰값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사용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E0E8CE-4E03-4ECF-ABCC-B0F822A4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417036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'</a:t>
            </a:r>
            <a:r>
              <a:rPr lang="en-US" altLang="ko-KR" dirty="0"/>
              <a:t>Personal access tokens' </a:t>
            </a:r>
            <a:r>
              <a:rPr lang="ko-KR" altLang="en-US" dirty="0"/>
              <a:t>생성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CABA5-A486-451A-B966-BB5202436D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5124" name="텍스트 개체 틀 2"/>
          <p:cNvSpPr txBox="1">
            <a:spLocks/>
          </p:cNvSpPr>
          <p:nvPr/>
        </p:nvSpPr>
        <p:spPr bwMode="auto">
          <a:xfrm>
            <a:off x="71438" y="627063"/>
            <a:ext cx="7669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ko-KR" altLang="en-US" sz="1600" b="1">
                <a:ea typeface="맑은 고딕" panose="020B0503020000020004" pitchFamily="50" charset="-127"/>
              </a:rPr>
              <a:t>이클립스를 통해 </a:t>
            </a:r>
            <a:r>
              <a:rPr lang="en-US" altLang="ko-KR" sz="1600" b="1">
                <a:ea typeface="맑은 고딕" panose="020B0503020000020004" pitchFamily="50" charset="-127"/>
              </a:rPr>
              <a:t>Github</a:t>
            </a:r>
            <a:r>
              <a:rPr lang="ko-KR" altLang="en-US" sz="1600" b="1">
                <a:ea typeface="맑은 고딕" panose="020B0503020000020004" pitchFamily="50" charset="-127"/>
              </a:rPr>
              <a:t>에 접근하기 위해서는 </a:t>
            </a:r>
            <a:r>
              <a:rPr lang="en-US" altLang="ko-KR" sz="1600" b="1">
                <a:ea typeface="맑은 고딕" panose="020B0503020000020004" pitchFamily="50" charset="-127"/>
              </a:rPr>
              <a:t>token </a:t>
            </a:r>
            <a:r>
              <a:rPr lang="ko-KR" altLang="en-US" sz="1600" b="1">
                <a:ea typeface="맑은 고딕" panose="020B0503020000020004" pitchFamily="50" charset="-127"/>
              </a:rPr>
              <a:t>방식의 인증이 필요합니다</a:t>
            </a:r>
            <a:endParaRPr lang="ko-KR" altLang="en-US" sz="1400" b="1">
              <a:ea typeface="맑은 고딕" panose="020B0503020000020004" pitchFamily="50" charset="-127"/>
            </a:endParaRPr>
          </a:p>
        </p:txBody>
      </p:sp>
      <p:pic>
        <p:nvPicPr>
          <p:cNvPr id="5125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816100"/>
            <a:ext cx="27495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3"/>
          <a:stretch>
            <a:fillRect/>
          </a:stretch>
        </p:blipFill>
        <p:spPr bwMode="auto">
          <a:xfrm>
            <a:off x="5292725" y="1779588"/>
            <a:ext cx="29448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t="76717" r="74294" b="6046"/>
          <a:stretch>
            <a:fillRect/>
          </a:stretch>
        </p:blipFill>
        <p:spPr bwMode="auto">
          <a:xfrm>
            <a:off x="6480175" y="3148013"/>
            <a:ext cx="2447925" cy="1598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2B9D72-87CC-4C92-A8E4-72A99B6F717C}"/>
              </a:ext>
            </a:extLst>
          </p:cNvPr>
          <p:cNvSpPr/>
          <p:nvPr/>
        </p:nvSpPr>
        <p:spPr>
          <a:xfrm>
            <a:off x="323850" y="1203325"/>
            <a:ext cx="26511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Settings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메뉴를 선택합니다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1D8AB1-E314-477D-9AFC-B5BE811D3B0E}"/>
              </a:ext>
            </a:extLst>
          </p:cNvPr>
          <p:cNvCxnSpPr/>
          <p:nvPr/>
        </p:nvCxnSpPr>
        <p:spPr>
          <a:xfrm>
            <a:off x="7235825" y="1492250"/>
            <a:ext cx="288925" cy="2663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A1C495-2427-44F0-A48F-ADD65EC17C86}"/>
              </a:ext>
            </a:extLst>
          </p:cNvPr>
          <p:cNvSpPr/>
          <p:nvPr/>
        </p:nvSpPr>
        <p:spPr>
          <a:xfrm>
            <a:off x="4967288" y="1203325"/>
            <a:ext cx="36131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Developer settings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메뉴를 선택합니다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D3C5A-1F19-46FF-8945-189F096A14C0}"/>
              </a:ext>
            </a:extLst>
          </p:cNvPr>
          <p:cNvSpPr/>
          <p:nvPr/>
        </p:nvSpPr>
        <p:spPr>
          <a:xfrm>
            <a:off x="3994150" y="1779588"/>
            <a:ext cx="250825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3B67BC2-19D6-4416-8C7B-1A6103EA08AA}"/>
              </a:ext>
            </a:extLst>
          </p:cNvPr>
          <p:cNvSpPr/>
          <p:nvPr/>
        </p:nvSpPr>
        <p:spPr>
          <a:xfrm rot="16200000">
            <a:off x="2045494" y="2686844"/>
            <a:ext cx="2525713" cy="149225"/>
          </a:xfrm>
          <a:custGeom>
            <a:avLst/>
            <a:gdLst>
              <a:gd name="connsiteX0" fmla="*/ 0 w 2124236"/>
              <a:gd name="connsiteY0" fmla="*/ 252028 h 252028"/>
              <a:gd name="connsiteX1" fmla="*/ 307482 w 2124236"/>
              <a:gd name="connsiteY1" fmla="*/ 0 h 252028"/>
              <a:gd name="connsiteX2" fmla="*/ 1816754 w 2124236"/>
              <a:gd name="connsiteY2" fmla="*/ 0 h 252028"/>
              <a:gd name="connsiteX3" fmla="*/ 2124236 w 2124236"/>
              <a:gd name="connsiteY3" fmla="*/ 252028 h 252028"/>
              <a:gd name="connsiteX4" fmla="*/ 0 w 2124236"/>
              <a:gd name="connsiteY4" fmla="*/ 252028 h 252028"/>
              <a:gd name="connsiteX0" fmla="*/ 0 w 2343311"/>
              <a:gd name="connsiteY0" fmla="*/ 252028 h 252028"/>
              <a:gd name="connsiteX1" fmla="*/ 307482 w 2343311"/>
              <a:gd name="connsiteY1" fmla="*/ 0 h 252028"/>
              <a:gd name="connsiteX2" fmla="*/ 1816754 w 2343311"/>
              <a:gd name="connsiteY2" fmla="*/ 0 h 252028"/>
              <a:gd name="connsiteX3" fmla="*/ 2343311 w 2343311"/>
              <a:gd name="connsiteY3" fmla="*/ 252028 h 252028"/>
              <a:gd name="connsiteX4" fmla="*/ 0 w 2343311"/>
              <a:gd name="connsiteY4" fmla="*/ 252028 h 252028"/>
              <a:gd name="connsiteX0" fmla="*/ 0 w 2343311"/>
              <a:gd name="connsiteY0" fmla="*/ 255201 h 255201"/>
              <a:gd name="connsiteX1" fmla="*/ 567832 w 2343311"/>
              <a:gd name="connsiteY1" fmla="*/ 0 h 255201"/>
              <a:gd name="connsiteX2" fmla="*/ 1816754 w 2343311"/>
              <a:gd name="connsiteY2" fmla="*/ 3173 h 255201"/>
              <a:gd name="connsiteX3" fmla="*/ 2343311 w 2343311"/>
              <a:gd name="connsiteY3" fmla="*/ 255201 h 255201"/>
              <a:gd name="connsiteX4" fmla="*/ 0 w 2343311"/>
              <a:gd name="connsiteY4" fmla="*/ 255201 h 255201"/>
              <a:gd name="connsiteX0" fmla="*/ 0 w 2333686"/>
              <a:gd name="connsiteY0" fmla="*/ 255201 h 255201"/>
              <a:gd name="connsiteX1" fmla="*/ 567832 w 2333686"/>
              <a:gd name="connsiteY1" fmla="*/ 0 h 255201"/>
              <a:gd name="connsiteX2" fmla="*/ 1816754 w 2333686"/>
              <a:gd name="connsiteY2" fmla="*/ 3173 h 255201"/>
              <a:gd name="connsiteX3" fmla="*/ 2333686 w 2333686"/>
              <a:gd name="connsiteY3" fmla="*/ 149323 h 255201"/>
              <a:gd name="connsiteX4" fmla="*/ 0 w 2333686"/>
              <a:gd name="connsiteY4" fmla="*/ 255201 h 255201"/>
              <a:gd name="connsiteX0" fmla="*/ 0 w 2526192"/>
              <a:gd name="connsiteY0" fmla="*/ 134889 h 149323"/>
              <a:gd name="connsiteX1" fmla="*/ 760338 w 2526192"/>
              <a:gd name="connsiteY1" fmla="*/ 0 h 149323"/>
              <a:gd name="connsiteX2" fmla="*/ 2009260 w 2526192"/>
              <a:gd name="connsiteY2" fmla="*/ 3173 h 149323"/>
              <a:gd name="connsiteX3" fmla="*/ 2526192 w 2526192"/>
              <a:gd name="connsiteY3" fmla="*/ 149323 h 149323"/>
              <a:gd name="connsiteX4" fmla="*/ 0 w 2526192"/>
              <a:gd name="connsiteY4" fmla="*/ 134889 h 1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192" h="149323">
                <a:moveTo>
                  <a:pt x="0" y="134889"/>
                </a:moveTo>
                <a:lnTo>
                  <a:pt x="760338" y="0"/>
                </a:lnTo>
                <a:lnTo>
                  <a:pt x="2009260" y="3173"/>
                </a:lnTo>
                <a:lnTo>
                  <a:pt x="2526192" y="149323"/>
                </a:lnTo>
                <a:lnTo>
                  <a:pt x="0" y="13488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33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8" t="8221" r="3484" b="44769"/>
          <a:stretch>
            <a:fillRect/>
          </a:stretch>
        </p:blipFill>
        <p:spPr bwMode="auto">
          <a:xfrm>
            <a:off x="3381375" y="1527175"/>
            <a:ext cx="938213" cy="2527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351B9F-C714-4542-A146-94EC50141E54}"/>
              </a:ext>
            </a:extLst>
          </p:cNvPr>
          <p:cNvSpPr/>
          <p:nvPr/>
        </p:nvSpPr>
        <p:spPr>
          <a:xfrm>
            <a:off x="3344863" y="3600450"/>
            <a:ext cx="973137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EB0766-ABEA-41B9-B867-23BCB9AE20EB}"/>
              </a:ext>
            </a:extLst>
          </p:cNvPr>
          <p:cNvSpPr/>
          <p:nvPr/>
        </p:nvSpPr>
        <p:spPr>
          <a:xfrm>
            <a:off x="4067175" y="1452563"/>
            <a:ext cx="288925" cy="325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805B7F-BA61-4801-892F-4D019AFEE07C}"/>
              </a:ext>
            </a:extLst>
          </p:cNvPr>
          <p:cNvSpPr/>
          <p:nvPr/>
        </p:nvSpPr>
        <p:spPr>
          <a:xfrm>
            <a:off x="2770188" y="1995488"/>
            <a:ext cx="466725" cy="1260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사다리꼴 20">
            <a:extLst>
              <a:ext uri="{FF2B5EF4-FFF2-40B4-BE49-F238E27FC236}">
                <a16:creationId xmlns:a16="http://schemas.microsoft.com/office/drawing/2014/main" id="{03B37A03-8ECF-4CFB-B0DC-AC8B3204DAA3}"/>
              </a:ext>
            </a:extLst>
          </p:cNvPr>
          <p:cNvSpPr/>
          <p:nvPr/>
        </p:nvSpPr>
        <p:spPr>
          <a:xfrm rot="16200000">
            <a:off x="5493544" y="3769519"/>
            <a:ext cx="1598612" cy="342900"/>
          </a:xfrm>
          <a:custGeom>
            <a:avLst/>
            <a:gdLst>
              <a:gd name="connsiteX0" fmla="*/ 0 w 2124236"/>
              <a:gd name="connsiteY0" fmla="*/ 252028 h 252028"/>
              <a:gd name="connsiteX1" fmla="*/ 307482 w 2124236"/>
              <a:gd name="connsiteY1" fmla="*/ 0 h 252028"/>
              <a:gd name="connsiteX2" fmla="*/ 1816754 w 2124236"/>
              <a:gd name="connsiteY2" fmla="*/ 0 h 252028"/>
              <a:gd name="connsiteX3" fmla="*/ 2124236 w 2124236"/>
              <a:gd name="connsiteY3" fmla="*/ 252028 h 252028"/>
              <a:gd name="connsiteX4" fmla="*/ 0 w 2124236"/>
              <a:gd name="connsiteY4" fmla="*/ 252028 h 252028"/>
              <a:gd name="connsiteX0" fmla="*/ 0 w 2343311"/>
              <a:gd name="connsiteY0" fmla="*/ 252028 h 252028"/>
              <a:gd name="connsiteX1" fmla="*/ 307482 w 2343311"/>
              <a:gd name="connsiteY1" fmla="*/ 0 h 252028"/>
              <a:gd name="connsiteX2" fmla="*/ 1816754 w 2343311"/>
              <a:gd name="connsiteY2" fmla="*/ 0 h 252028"/>
              <a:gd name="connsiteX3" fmla="*/ 2343311 w 2343311"/>
              <a:gd name="connsiteY3" fmla="*/ 252028 h 252028"/>
              <a:gd name="connsiteX4" fmla="*/ 0 w 2343311"/>
              <a:gd name="connsiteY4" fmla="*/ 252028 h 252028"/>
              <a:gd name="connsiteX0" fmla="*/ 0 w 2343311"/>
              <a:gd name="connsiteY0" fmla="*/ 255201 h 255201"/>
              <a:gd name="connsiteX1" fmla="*/ 567832 w 2343311"/>
              <a:gd name="connsiteY1" fmla="*/ 0 h 255201"/>
              <a:gd name="connsiteX2" fmla="*/ 1816754 w 2343311"/>
              <a:gd name="connsiteY2" fmla="*/ 3173 h 255201"/>
              <a:gd name="connsiteX3" fmla="*/ 2343311 w 2343311"/>
              <a:gd name="connsiteY3" fmla="*/ 255201 h 255201"/>
              <a:gd name="connsiteX4" fmla="*/ 0 w 2343311"/>
              <a:gd name="connsiteY4" fmla="*/ 255201 h 255201"/>
              <a:gd name="connsiteX0" fmla="*/ 0 w 2333686"/>
              <a:gd name="connsiteY0" fmla="*/ 255201 h 255201"/>
              <a:gd name="connsiteX1" fmla="*/ 567832 w 2333686"/>
              <a:gd name="connsiteY1" fmla="*/ 0 h 255201"/>
              <a:gd name="connsiteX2" fmla="*/ 1816754 w 2333686"/>
              <a:gd name="connsiteY2" fmla="*/ 3173 h 255201"/>
              <a:gd name="connsiteX3" fmla="*/ 2333686 w 2333686"/>
              <a:gd name="connsiteY3" fmla="*/ 149323 h 255201"/>
              <a:gd name="connsiteX4" fmla="*/ 0 w 2333686"/>
              <a:gd name="connsiteY4" fmla="*/ 255201 h 255201"/>
              <a:gd name="connsiteX0" fmla="*/ 0 w 2526192"/>
              <a:gd name="connsiteY0" fmla="*/ 134889 h 149323"/>
              <a:gd name="connsiteX1" fmla="*/ 760338 w 2526192"/>
              <a:gd name="connsiteY1" fmla="*/ 0 h 149323"/>
              <a:gd name="connsiteX2" fmla="*/ 2009260 w 2526192"/>
              <a:gd name="connsiteY2" fmla="*/ 3173 h 149323"/>
              <a:gd name="connsiteX3" fmla="*/ 2526192 w 2526192"/>
              <a:gd name="connsiteY3" fmla="*/ 149323 h 149323"/>
              <a:gd name="connsiteX4" fmla="*/ 0 w 2526192"/>
              <a:gd name="connsiteY4" fmla="*/ 134889 h 149323"/>
              <a:gd name="connsiteX0" fmla="*/ 0 w 2526192"/>
              <a:gd name="connsiteY0" fmla="*/ 169814 h 184248"/>
              <a:gd name="connsiteX1" fmla="*/ 760338 w 2526192"/>
              <a:gd name="connsiteY1" fmla="*/ 34925 h 184248"/>
              <a:gd name="connsiteX2" fmla="*/ 1615560 w 2526192"/>
              <a:gd name="connsiteY2" fmla="*/ 0 h 184248"/>
              <a:gd name="connsiteX3" fmla="*/ 2526192 w 2526192"/>
              <a:gd name="connsiteY3" fmla="*/ 184248 h 184248"/>
              <a:gd name="connsiteX4" fmla="*/ 0 w 2526192"/>
              <a:gd name="connsiteY4" fmla="*/ 169814 h 184248"/>
              <a:gd name="connsiteX0" fmla="*/ 0 w 2526192"/>
              <a:gd name="connsiteY0" fmla="*/ 169814 h 184248"/>
              <a:gd name="connsiteX1" fmla="*/ 1122288 w 2526192"/>
              <a:gd name="connsiteY1" fmla="*/ 3175 h 184248"/>
              <a:gd name="connsiteX2" fmla="*/ 1615560 w 2526192"/>
              <a:gd name="connsiteY2" fmla="*/ 0 h 184248"/>
              <a:gd name="connsiteX3" fmla="*/ 2526192 w 2526192"/>
              <a:gd name="connsiteY3" fmla="*/ 184248 h 184248"/>
              <a:gd name="connsiteX4" fmla="*/ 0 w 2526192"/>
              <a:gd name="connsiteY4" fmla="*/ 169814 h 184248"/>
              <a:gd name="connsiteX0" fmla="*/ 0 w 2526192"/>
              <a:gd name="connsiteY0" fmla="*/ 169814 h 330298"/>
              <a:gd name="connsiteX1" fmla="*/ 1122288 w 2526192"/>
              <a:gd name="connsiteY1" fmla="*/ 3175 h 330298"/>
              <a:gd name="connsiteX2" fmla="*/ 1615560 w 2526192"/>
              <a:gd name="connsiteY2" fmla="*/ 0 h 330298"/>
              <a:gd name="connsiteX3" fmla="*/ 2526192 w 2526192"/>
              <a:gd name="connsiteY3" fmla="*/ 330298 h 330298"/>
              <a:gd name="connsiteX4" fmla="*/ 0 w 2526192"/>
              <a:gd name="connsiteY4" fmla="*/ 169814 h 330298"/>
              <a:gd name="connsiteX0" fmla="*/ 0 w 1592742"/>
              <a:gd name="connsiteY0" fmla="*/ 360314 h 360314"/>
              <a:gd name="connsiteX1" fmla="*/ 188838 w 1592742"/>
              <a:gd name="connsiteY1" fmla="*/ 3175 h 360314"/>
              <a:gd name="connsiteX2" fmla="*/ 682110 w 1592742"/>
              <a:gd name="connsiteY2" fmla="*/ 0 h 360314"/>
              <a:gd name="connsiteX3" fmla="*/ 1592742 w 1592742"/>
              <a:gd name="connsiteY3" fmla="*/ 330298 h 360314"/>
              <a:gd name="connsiteX4" fmla="*/ 0 w 1592742"/>
              <a:gd name="connsiteY4" fmla="*/ 360314 h 360314"/>
              <a:gd name="connsiteX0" fmla="*/ 0 w 1700692"/>
              <a:gd name="connsiteY0" fmla="*/ 341264 h 341264"/>
              <a:gd name="connsiteX1" fmla="*/ 296788 w 1700692"/>
              <a:gd name="connsiteY1" fmla="*/ 3175 h 341264"/>
              <a:gd name="connsiteX2" fmla="*/ 790060 w 1700692"/>
              <a:gd name="connsiteY2" fmla="*/ 0 h 341264"/>
              <a:gd name="connsiteX3" fmla="*/ 1700692 w 1700692"/>
              <a:gd name="connsiteY3" fmla="*/ 330298 h 341264"/>
              <a:gd name="connsiteX4" fmla="*/ 0 w 1700692"/>
              <a:gd name="connsiteY4" fmla="*/ 341264 h 341264"/>
              <a:gd name="connsiteX0" fmla="*/ 0 w 1599092"/>
              <a:gd name="connsiteY0" fmla="*/ 341264 h 342998"/>
              <a:gd name="connsiteX1" fmla="*/ 296788 w 1599092"/>
              <a:gd name="connsiteY1" fmla="*/ 3175 h 342998"/>
              <a:gd name="connsiteX2" fmla="*/ 790060 w 1599092"/>
              <a:gd name="connsiteY2" fmla="*/ 0 h 342998"/>
              <a:gd name="connsiteX3" fmla="*/ 1599092 w 1599092"/>
              <a:gd name="connsiteY3" fmla="*/ 342998 h 342998"/>
              <a:gd name="connsiteX4" fmla="*/ 0 w 1599092"/>
              <a:gd name="connsiteY4" fmla="*/ 341264 h 3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092" h="342998">
                <a:moveTo>
                  <a:pt x="0" y="341264"/>
                </a:moveTo>
                <a:lnTo>
                  <a:pt x="296788" y="3175"/>
                </a:lnTo>
                <a:lnTo>
                  <a:pt x="790060" y="0"/>
                </a:lnTo>
                <a:lnTo>
                  <a:pt x="1599092" y="342998"/>
                </a:lnTo>
                <a:lnTo>
                  <a:pt x="0" y="3412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31D2CA-8244-4516-A7E6-4AD65B2D1C20}"/>
              </a:ext>
            </a:extLst>
          </p:cNvPr>
          <p:cNvSpPr/>
          <p:nvPr/>
        </p:nvSpPr>
        <p:spPr>
          <a:xfrm>
            <a:off x="5292725" y="3940175"/>
            <a:ext cx="828675" cy="50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B6A9657-7863-4DFD-89CA-AE741A74B64E}"/>
              </a:ext>
            </a:extLst>
          </p:cNvPr>
          <p:cNvCxnSpPr>
            <a:endCxn id="17" idx="1"/>
          </p:cNvCxnSpPr>
          <p:nvPr/>
        </p:nvCxnSpPr>
        <p:spPr>
          <a:xfrm>
            <a:off x="1149350" y="1492250"/>
            <a:ext cx="2195513" cy="2216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6DCD5F-36C0-4A46-B801-9B73037417C2}"/>
              </a:ext>
            </a:extLst>
          </p:cNvPr>
          <p:cNvSpPr/>
          <p:nvPr/>
        </p:nvSpPr>
        <p:spPr>
          <a:xfrm>
            <a:off x="6553200" y="4192588"/>
            <a:ext cx="2339975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63575"/>
            <a:ext cx="34417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2388682-1B67-4462-9911-0D6A6C8F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0F7AA-8C29-4923-9281-D307804E6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B07698-0E7B-4A39-A821-89F24CCF6341}"/>
              </a:ext>
            </a:extLst>
          </p:cNvPr>
          <p:cNvSpPr/>
          <p:nvPr/>
        </p:nvSpPr>
        <p:spPr>
          <a:xfrm>
            <a:off x="2376488" y="4084638"/>
            <a:ext cx="682625" cy="277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3868E5E-D581-47FB-A3ED-5AA575B9CE07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2105025" y="4362450"/>
            <a:ext cx="612775" cy="2254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4F518B-9171-4EA4-9E24-C16185743C54}"/>
              </a:ext>
            </a:extLst>
          </p:cNvPr>
          <p:cNvSpPr/>
          <p:nvPr/>
        </p:nvSpPr>
        <p:spPr>
          <a:xfrm>
            <a:off x="1727200" y="4587875"/>
            <a:ext cx="7556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5C3116-68B1-4AC5-B31B-5AE716B1F5C6}"/>
              </a:ext>
            </a:extLst>
          </p:cNvPr>
          <p:cNvSpPr/>
          <p:nvPr/>
        </p:nvSpPr>
        <p:spPr>
          <a:xfrm>
            <a:off x="5472113" y="2247900"/>
            <a:ext cx="21383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로컬저장소 복사 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BE0C4-2202-4067-A55D-0C8BD2FC282B}"/>
              </a:ext>
            </a:extLst>
          </p:cNvPr>
          <p:cNvSpPr/>
          <p:nvPr/>
        </p:nvSpPr>
        <p:spPr>
          <a:xfrm>
            <a:off x="1042988" y="1600200"/>
            <a:ext cx="2592387" cy="2079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C:\javaStudy\workspace\helloworld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BC2CEB-075C-4176-A9F6-124BB5DE3D62}"/>
              </a:ext>
            </a:extLst>
          </p:cNvPr>
          <p:cNvCxnSpPr/>
          <p:nvPr/>
        </p:nvCxnSpPr>
        <p:spPr>
          <a:xfrm flipH="1">
            <a:off x="2232025" y="950913"/>
            <a:ext cx="1619250" cy="6492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ED1C9C-6B66-4FBC-B567-60D5BC65F704}"/>
              </a:ext>
            </a:extLst>
          </p:cNvPr>
          <p:cNvSpPr/>
          <p:nvPr/>
        </p:nvSpPr>
        <p:spPr>
          <a:xfrm>
            <a:off x="3779838" y="735013"/>
            <a:ext cx="23050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로컬 저장소 위치 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1DB058-4D84-42E6-B3CE-F66302EACAA9}"/>
              </a:ext>
            </a:extLst>
          </p:cNvPr>
          <p:cNvSpPr/>
          <p:nvPr/>
        </p:nvSpPr>
        <p:spPr>
          <a:xfrm>
            <a:off x="3887788" y="1095375"/>
            <a:ext cx="2566987" cy="954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중요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!!</a:t>
            </a:r>
          </a:p>
          <a:p>
            <a:pPr eaLnBrk="1" latinLnBrk="1" hangingPunct="1">
              <a:defRPr/>
            </a:pP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기본위치가 </a:t>
            </a:r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javaStudy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 아님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저장소 위치 꼭 </a:t>
            </a:r>
            <a:r>
              <a:rPr lang="ko-KR" altLang="en-US" sz="1400" b="1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변경할것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9949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9"/>
          <a:stretch>
            <a:fillRect/>
          </a:stretch>
        </p:blipFill>
        <p:spPr bwMode="auto">
          <a:xfrm>
            <a:off x="5543550" y="2571750"/>
            <a:ext cx="3552825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: 8pt 1">
            <a:extLst>
              <a:ext uri="{FF2B5EF4-FFF2-40B4-BE49-F238E27FC236}">
                <a16:creationId xmlns:a16="http://schemas.microsoft.com/office/drawing/2014/main" id="{F592E4BB-48B2-4D11-9CED-F74F12B07E2A}"/>
              </a:ext>
            </a:extLst>
          </p:cNvPr>
          <p:cNvSpPr/>
          <p:nvPr/>
        </p:nvSpPr>
        <p:spPr>
          <a:xfrm>
            <a:off x="900113" y="1071563"/>
            <a:ext cx="2663825" cy="512762"/>
          </a:xfrm>
          <a:prstGeom prst="irregularSeal1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제발 꼭 </a:t>
            </a:r>
            <a:r>
              <a:rPr lang="ko-KR" altLang="en-US" sz="1200" b="1" dirty="0" err="1">
                <a:solidFill>
                  <a:schemeClr val="bg1"/>
                </a:solidFill>
              </a:rPr>
              <a:t>확인좀</a:t>
            </a:r>
            <a:r>
              <a:rPr lang="en-US" altLang="ko-KR" sz="1200" b="1" dirty="0">
                <a:solidFill>
                  <a:schemeClr val="bg1"/>
                </a:solidFill>
              </a:rPr>
              <a:t>!!!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96" b="47520"/>
          <a:stretch>
            <a:fillRect/>
          </a:stretch>
        </p:blipFill>
        <p:spPr bwMode="auto">
          <a:xfrm>
            <a:off x="395288" y="1095375"/>
            <a:ext cx="487997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BEDE99D-D036-4E1E-83D2-23626610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AA1B4-452F-4CC7-A671-F2A959A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2AD5F4-80FF-4CF8-9C59-FC69484E3B39}"/>
              </a:ext>
            </a:extLst>
          </p:cNvPr>
          <p:cNvSpPr/>
          <p:nvPr/>
        </p:nvSpPr>
        <p:spPr>
          <a:xfrm>
            <a:off x="935038" y="3970338"/>
            <a:ext cx="2989262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C0C3A1-020E-413C-BF0D-FFB22E5F19B7}"/>
              </a:ext>
            </a:extLst>
          </p:cNvPr>
          <p:cNvSpPr/>
          <p:nvPr/>
        </p:nvSpPr>
        <p:spPr>
          <a:xfrm>
            <a:off x="5580063" y="3940175"/>
            <a:ext cx="2365375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import Projects…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0FCA07-B3A6-4882-BEA1-F838D594CEE9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2519363" y="1609725"/>
            <a:ext cx="3024187" cy="1158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F8373-8809-408A-B020-607E96A70B6B}"/>
              </a:ext>
            </a:extLst>
          </p:cNvPr>
          <p:cNvSpPr/>
          <p:nvPr/>
        </p:nvSpPr>
        <p:spPr>
          <a:xfrm>
            <a:off x="407988" y="735013"/>
            <a:ext cx="6000750" cy="3079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깃허브의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프로젝트가 다운받아 졌으나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이클립스에는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포함되지 않은 상태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A023CD-E4D9-4DAE-A385-707932A1C708}"/>
              </a:ext>
            </a:extLst>
          </p:cNvPr>
          <p:cNvSpPr/>
          <p:nvPr/>
        </p:nvSpPr>
        <p:spPr>
          <a:xfrm>
            <a:off x="1223963" y="1600200"/>
            <a:ext cx="1295400" cy="250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216BF-0CE5-4AE6-AFAD-8F28CBFE4490}"/>
              </a:ext>
            </a:extLst>
          </p:cNvPr>
          <p:cNvSpPr/>
          <p:nvPr/>
        </p:nvSpPr>
        <p:spPr>
          <a:xfrm>
            <a:off x="5543550" y="1455738"/>
            <a:ext cx="2293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Repository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 선택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4BDC05-1B25-4983-8B9E-C2B44B533FB6}"/>
              </a:ext>
            </a:extLst>
          </p:cNvPr>
          <p:cNvCxnSpPr>
            <a:stCxn id="29" idx="1"/>
          </p:cNvCxnSpPr>
          <p:nvPr/>
        </p:nvCxnSpPr>
        <p:spPr>
          <a:xfrm flipH="1">
            <a:off x="3959225" y="4092575"/>
            <a:ext cx="1620838" cy="269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35013"/>
            <a:ext cx="5018088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D43E6FA-47BB-4122-923E-4B9DF33A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5E25F-B4C9-4E5A-8E86-A697CB65E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03D9A2-3D3F-47AC-BE88-BF8C62719CBE}"/>
              </a:ext>
            </a:extLst>
          </p:cNvPr>
          <p:cNvSpPr/>
          <p:nvPr/>
        </p:nvSpPr>
        <p:spPr>
          <a:xfrm>
            <a:off x="3851275" y="4624388"/>
            <a:ext cx="720725" cy="312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FB635C-39AA-42C9-8EB8-5824A5271450}"/>
              </a:ext>
            </a:extLst>
          </p:cNvPr>
          <p:cNvSpPr/>
          <p:nvPr/>
        </p:nvSpPr>
        <p:spPr>
          <a:xfrm>
            <a:off x="6367463" y="4044950"/>
            <a:ext cx="7556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0C1750-84A5-4A4B-816B-8FB0AAAA05A1}"/>
              </a:ext>
            </a:extLst>
          </p:cNvPr>
          <p:cNvCxnSpPr/>
          <p:nvPr/>
        </p:nvCxnSpPr>
        <p:spPr>
          <a:xfrm flipH="1">
            <a:off x="4608513" y="4192588"/>
            <a:ext cx="1801812" cy="5921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1CF8E0-D7D7-41E5-85C5-A38F9168936A}"/>
              </a:ext>
            </a:extLst>
          </p:cNvPr>
          <p:cNvSpPr/>
          <p:nvPr/>
        </p:nvSpPr>
        <p:spPr>
          <a:xfrm>
            <a:off x="971550" y="1527175"/>
            <a:ext cx="252095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712D99-6CD4-4AC2-93D2-7845DEF36688}"/>
              </a:ext>
            </a:extLst>
          </p:cNvPr>
          <p:cNvCxnSpPr/>
          <p:nvPr/>
        </p:nvCxnSpPr>
        <p:spPr>
          <a:xfrm flipH="1">
            <a:off x="3635375" y="1671638"/>
            <a:ext cx="29162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32D7B8-1414-4A1C-A049-600EE373997D}"/>
              </a:ext>
            </a:extLst>
          </p:cNvPr>
          <p:cNvSpPr/>
          <p:nvPr/>
        </p:nvSpPr>
        <p:spPr>
          <a:xfrm>
            <a:off x="6551613" y="1527175"/>
            <a:ext cx="23812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저장 위치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다시한번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23331" b="53687"/>
          <a:stretch>
            <a:fillRect/>
          </a:stretch>
        </p:blipFill>
        <p:spPr bwMode="auto">
          <a:xfrm>
            <a:off x="358775" y="735013"/>
            <a:ext cx="6850063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7B3B7F3-EB1F-452E-B0F1-A8652D92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</a:t>
            </a: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내려받기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AAF10-886C-4001-B18A-2ED6D8444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CD992B-53CD-4AFE-8790-F42A17ADF4A6}"/>
              </a:ext>
            </a:extLst>
          </p:cNvPr>
          <p:cNvSpPr/>
          <p:nvPr/>
        </p:nvSpPr>
        <p:spPr>
          <a:xfrm>
            <a:off x="323850" y="1239838"/>
            <a:ext cx="1146175" cy="252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72FD34-7BA6-4A07-A141-251B0F952832}"/>
              </a:ext>
            </a:extLst>
          </p:cNvPr>
          <p:cNvSpPr/>
          <p:nvPr/>
        </p:nvSpPr>
        <p:spPr>
          <a:xfrm>
            <a:off x="5184775" y="2103438"/>
            <a:ext cx="21828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프로젝트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import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226974-9AAA-4BEC-8694-EADB396F868F}"/>
              </a:ext>
            </a:extLst>
          </p:cNvPr>
          <p:cNvCxnSpPr/>
          <p:nvPr/>
        </p:nvCxnSpPr>
        <p:spPr>
          <a:xfrm flipH="1" flipV="1">
            <a:off x="1943100" y="1708150"/>
            <a:ext cx="3278188" cy="568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7E81A-4C90-42A2-8413-BAC88AD212E1}"/>
              </a:ext>
            </a:extLst>
          </p:cNvPr>
          <p:cNvSpPr/>
          <p:nvPr/>
        </p:nvSpPr>
        <p:spPr>
          <a:xfrm>
            <a:off x="468313" y="1492250"/>
            <a:ext cx="17637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D10FBC-B258-4AD1-BF27-2989777795F3}"/>
              </a:ext>
            </a:extLst>
          </p:cNvPr>
          <p:cNvSpPr/>
          <p:nvPr/>
        </p:nvSpPr>
        <p:spPr>
          <a:xfrm>
            <a:off x="5184775" y="1384300"/>
            <a:ext cx="25288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Package Explorer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 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FB3429-3B2E-4C2E-9FF3-EFE4F45BC0E0}"/>
              </a:ext>
            </a:extLst>
          </p:cNvPr>
          <p:cNvCxnSpPr>
            <a:endCxn id="28" idx="3"/>
          </p:cNvCxnSpPr>
          <p:nvPr/>
        </p:nvCxnSpPr>
        <p:spPr>
          <a:xfrm flipH="1" flipV="1">
            <a:off x="1470025" y="1365250"/>
            <a:ext cx="3714750" cy="1619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AC0CD4DA-49F5-44C8-A96B-09575702B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GitHub 'Personal access tokens' </a:t>
            </a:r>
            <a:r>
              <a:rPr lang="ko-KR" altLang="en-US" sz="1800" dirty="0">
                <a:latin typeface="+mn-ea"/>
                <a:ea typeface="+mn-ea"/>
              </a:rPr>
              <a:t>생성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이클립스</a:t>
            </a:r>
            <a:r>
              <a:rPr lang="ko-KR" altLang="en-US" sz="1800" dirty="0">
                <a:latin typeface="+mn-ea"/>
                <a:ea typeface="+mn-ea"/>
              </a:rPr>
              <a:t> 프로젝트 </a:t>
            </a:r>
            <a:r>
              <a:rPr lang="en-US" altLang="ko-KR" sz="1800" dirty="0">
                <a:latin typeface="+mn-ea"/>
                <a:ea typeface="+mn-ea"/>
              </a:rPr>
              <a:t>GitHub</a:t>
            </a:r>
            <a:r>
              <a:rPr lang="ko-KR" altLang="en-US" sz="1800" dirty="0">
                <a:latin typeface="+mn-ea"/>
                <a:ea typeface="+mn-ea"/>
              </a:rPr>
              <a:t>에 올리기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+mn-ea"/>
                <a:ea typeface="+mn-ea"/>
              </a:rPr>
              <a:t>GitHub </a:t>
            </a:r>
            <a:r>
              <a:rPr lang="ko-KR" altLang="en-US" sz="1800" b="1" dirty="0">
                <a:latin typeface="+mn-ea"/>
                <a:ea typeface="+mn-ea"/>
              </a:rPr>
              <a:t>프로젝트 이클립스 </a:t>
            </a:r>
            <a:r>
              <a:rPr lang="ko-KR" altLang="en-US" sz="1800" b="1" dirty="0" err="1">
                <a:latin typeface="+mn-ea"/>
                <a:ea typeface="+mn-ea"/>
              </a:rPr>
              <a:t>내려받기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이클립스의 이름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 err="1">
                <a:latin typeface="+mn-ea"/>
                <a:ea typeface="+mn-ea"/>
              </a:rPr>
              <a:t>이메일주소</a:t>
            </a:r>
            <a:r>
              <a:rPr lang="ko-KR" altLang="en-US" sz="1800" b="1" dirty="0">
                <a:latin typeface="+mn-ea"/>
                <a:ea typeface="+mn-ea"/>
              </a:rPr>
              <a:t> 세팅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chapter02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51516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7B3B7F3-EB1F-452E-B0F1-A8652D92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630426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이클립스의 이름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 err="1">
                <a:latin typeface="+mn-ea"/>
                <a:ea typeface="+mn-ea"/>
              </a:rPr>
              <a:t>이메일주소</a:t>
            </a:r>
            <a:r>
              <a:rPr lang="ko-KR" altLang="en-US" sz="1800" b="1" dirty="0">
                <a:latin typeface="+mn-ea"/>
                <a:ea typeface="+mn-ea"/>
              </a:rPr>
              <a:t> 세팅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AAF10-886C-4001-B18A-2ED6D8444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 dirty="0">
                <a:latin typeface="+mn-ea"/>
              </a:rPr>
              <a:t>04</a:t>
            </a:r>
            <a:endParaRPr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21BFEF-DE78-4F35-939A-7FB2645C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929333"/>
            <a:ext cx="2345904" cy="1029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2BAE8E-1D87-4418-A7B2-445719C8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44" y="695699"/>
            <a:ext cx="3166261" cy="2250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6EB65-FE11-4D54-94E4-7D1D583A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348" y="688282"/>
            <a:ext cx="2998652" cy="16078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1017F-2E67-42AF-9833-19C37950B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619" y="2427735"/>
            <a:ext cx="3036926" cy="16284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48B2B1-2217-464C-8115-A45655B16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0" y="699544"/>
            <a:ext cx="4519004" cy="29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623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7B3B7F3-EB1F-452E-B0F1-A8652D92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630426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이클립스의 이름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 err="1">
                <a:latin typeface="+mn-ea"/>
                <a:ea typeface="+mn-ea"/>
              </a:rPr>
              <a:t>이메일주소</a:t>
            </a:r>
            <a:r>
              <a:rPr lang="ko-KR" altLang="en-US" sz="1800" b="1" dirty="0">
                <a:latin typeface="+mn-ea"/>
                <a:ea typeface="+mn-ea"/>
              </a:rPr>
              <a:t> 세팅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AAF10-886C-4001-B18A-2ED6D8444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 dirty="0">
                <a:latin typeface="+mn-ea"/>
              </a:rPr>
              <a:t>04</a:t>
            </a:r>
            <a:endParaRPr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21BFEF-DE78-4F35-939A-7FB2645C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61" y="3615866"/>
            <a:ext cx="2345904" cy="1029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2BAE8E-1D87-4418-A7B2-445719C8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699543"/>
            <a:ext cx="3166261" cy="2250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6EB65-FE11-4D54-94E4-7D1D583A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618" y="699543"/>
            <a:ext cx="2998652" cy="16078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1017F-2E67-42AF-9833-19C37950B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619" y="2427735"/>
            <a:ext cx="3036926" cy="16284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1FCDED-F1F1-40DA-AD63-AEB233D7D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99" y="699543"/>
            <a:ext cx="3307407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38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EF4B8CC-56E3-4DB1-B4DE-D535D84D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417036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'</a:t>
            </a:r>
            <a:r>
              <a:rPr lang="en-US" altLang="ko-KR" dirty="0"/>
              <a:t>Personal access tokens' </a:t>
            </a:r>
            <a:r>
              <a:rPr lang="ko-KR" altLang="en-US" dirty="0"/>
              <a:t>생성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69FF9C-F468-40B0-837D-70A64A4F8A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7172" name="텍스트 개체 틀 2"/>
          <p:cNvSpPr txBox="1">
            <a:spLocks/>
          </p:cNvSpPr>
          <p:nvPr/>
        </p:nvSpPr>
        <p:spPr bwMode="auto">
          <a:xfrm>
            <a:off x="71438" y="627063"/>
            <a:ext cx="7669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ko-KR" altLang="en-US" sz="1600" b="1">
                <a:ea typeface="맑은 고딕" panose="020B0503020000020004" pitchFamily="50" charset="-127"/>
              </a:rPr>
              <a:t>이클립스를 통해 </a:t>
            </a:r>
            <a:r>
              <a:rPr lang="en-US" altLang="ko-KR" sz="1600" b="1">
                <a:ea typeface="맑은 고딕" panose="020B0503020000020004" pitchFamily="50" charset="-127"/>
              </a:rPr>
              <a:t>Github</a:t>
            </a:r>
            <a:r>
              <a:rPr lang="ko-KR" altLang="en-US" sz="1600" b="1">
                <a:ea typeface="맑은 고딕" panose="020B0503020000020004" pitchFamily="50" charset="-127"/>
              </a:rPr>
              <a:t>에 접근하기 위해서는 </a:t>
            </a:r>
            <a:r>
              <a:rPr lang="en-US" altLang="ko-KR" sz="1600" b="1">
                <a:ea typeface="맑은 고딕" panose="020B0503020000020004" pitchFamily="50" charset="-127"/>
              </a:rPr>
              <a:t>token </a:t>
            </a:r>
            <a:r>
              <a:rPr lang="ko-KR" altLang="en-US" sz="1600" b="1">
                <a:ea typeface="맑은 고딕" panose="020B0503020000020004" pitchFamily="50" charset="-127"/>
              </a:rPr>
              <a:t>방식의 인증이 필요하다</a:t>
            </a:r>
            <a:endParaRPr lang="ko-KR" altLang="en-US" sz="1400" b="1">
              <a:ea typeface="맑은 고딕" panose="020B0503020000020004" pitchFamily="50" charset="-127"/>
            </a:endParaRPr>
          </a:p>
        </p:txBody>
      </p:sp>
      <p:pic>
        <p:nvPicPr>
          <p:cNvPr id="7173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7" b="55504"/>
          <a:stretch>
            <a:fillRect/>
          </a:stretch>
        </p:blipFill>
        <p:spPr bwMode="auto">
          <a:xfrm>
            <a:off x="468313" y="1563688"/>
            <a:ext cx="7297737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146B21-6517-4B9D-AFE1-9DE16291939C}"/>
              </a:ext>
            </a:extLst>
          </p:cNvPr>
          <p:cNvSpPr/>
          <p:nvPr/>
        </p:nvSpPr>
        <p:spPr>
          <a:xfrm>
            <a:off x="323850" y="1203325"/>
            <a:ext cx="33242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Personal access tokens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메뉴 선택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A19952-8D67-4E6B-AA3D-41B88C26B174}"/>
              </a:ext>
            </a:extLst>
          </p:cNvPr>
          <p:cNvSpPr/>
          <p:nvPr/>
        </p:nvSpPr>
        <p:spPr>
          <a:xfrm>
            <a:off x="503238" y="3543300"/>
            <a:ext cx="1800225" cy="360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0C07E1-6EBC-4AAA-9BE0-D426D19E1C5A}"/>
              </a:ext>
            </a:extLst>
          </p:cNvPr>
          <p:cNvSpPr/>
          <p:nvPr/>
        </p:nvSpPr>
        <p:spPr>
          <a:xfrm>
            <a:off x="6443663" y="3076575"/>
            <a:ext cx="1008062" cy="358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EE826C-51F8-41CC-83F2-33BC600247E1}"/>
              </a:ext>
            </a:extLst>
          </p:cNvPr>
          <p:cNvSpPr/>
          <p:nvPr/>
        </p:nvSpPr>
        <p:spPr>
          <a:xfrm>
            <a:off x="4535488" y="1203325"/>
            <a:ext cx="29749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Generate new token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버튼 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EB3768-6C71-419B-A177-73E248C2601E}"/>
              </a:ext>
            </a:extLst>
          </p:cNvPr>
          <p:cNvCxnSpPr/>
          <p:nvPr/>
        </p:nvCxnSpPr>
        <p:spPr>
          <a:xfrm>
            <a:off x="1149350" y="1492250"/>
            <a:ext cx="1588" cy="20161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614D6B-306A-4160-82EC-61B1568CAE72}"/>
              </a:ext>
            </a:extLst>
          </p:cNvPr>
          <p:cNvCxnSpPr/>
          <p:nvPr/>
        </p:nvCxnSpPr>
        <p:spPr>
          <a:xfrm>
            <a:off x="6911975" y="1492250"/>
            <a:ext cx="73025" cy="15478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4138B7-78FD-4C96-9305-71EDD1AE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417036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'</a:t>
            </a:r>
            <a:r>
              <a:rPr lang="en-US" altLang="ko-KR" dirty="0"/>
              <a:t>Personal access tokens' </a:t>
            </a:r>
            <a:r>
              <a:rPr lang="ko-KR" altLang="en-US" dirty="0"/>
              <a:t>생성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44440-8BB2-495A-99D9-B3F7D5CEE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9220" name="텍스트 개체 틀 2"/>
          <p:cNvSpPr txBox="1">
            <a:spLocks/>
          </p:cNvSpPr>
          <p:nvPr/>
        </p:nvSpPr>
        <p:spPr bwMode="auto">
          <a:xfrm>
            <a:off x="71438" y="915988"/>
            <a:ext cx="298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/>
            <a:endParaRPr lang="ko-KR" altLang="en-US" sz="1400" b="1">
              <a:ea typeface="맑은 고딕" panose="020B0503020000020004" pitchFamily="50" charset="-127"/>
            </a:endParaRPr>
          </a:p>
        </p:txBody>
      </p:sp>
      <p:pic>
        <p:nvPicPr>
          <p:cNvPr id="922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1" t="81671" r="4376" b="13139"/>
          <a:stretch>
            <a:fillRect/>
          </a:stretch>
        </p:blipFill>
        <p:spPr bwMode="auto">
          <a:xfrm>
            <a:off x="2916238" y="4659313"/>
            <a:ext cx="4392612" cy="32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66813"/>
            <a:ext cx="2403475" cy="3767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다리꼴 20">
            <a:extLst>
              <a:ext uri="{FF2B5EF4-FFF2-40B4-BE49-F238E27FC236}">
                <a16:creationId xmlns:a16="http://schemas.microsoft.com/office/drawing/2014/main" id="{A485AAFE-4904-442B-B85C-4EF0BD3F6109}"/>
              </a:ext>
            </a:extLst>
          </p:cNvPr>
          <p:cNvSpPr/>
          <p:nvPr/>
        </p:nvSpPr>
        <p:spPr>
          <a:xfrm rot="16200000">
            <a:off x="915194" y="2421732"/>
            <a:ext cx="3470275" cy="534987"/>
          </a:xfrm>
          <a:custGeom>
            <a:avLst/>
            <a:gdLst>
              <a:gd name="connsiteX0" fmla="*/ 0 w 2124236"/>
              <a:gd name="connsiteY0" fmla="*/ 252028 h 252028"/>
              <a:gd name="connsiteX1" fmla="*/ 307482 w 2124236"/>
              <a:gd name="connsiteY1" fmla="*/ 0 h 252028"/>
              <a:gd name="connsiteX2" fmla="*/ 1816754 w 2124236"/>
              <a:gd name="connsiteY2" fmla="*/ 0 h 252028"/>
              <a:gd name="connsiteX3" fmla="*/ 2124236 w 2124236"/>
              <a:gd name="connsiteY3" fmla="*/ 252028 h 252028"/>
              <a:gd name="connsiteX4" fmla="*/ 0 w 2124236"/>
              <a:gd name="connsiteY4" fmla="*/ 252028 h 252028"/>
              <a:gd name="connsiteX0" fmla="*/ 0 w 2343311"/>
              <a:gd name="connsiteY0" fmla="*/ 252028 h 252028"/>
              <a:gd name="connsiteX1" fmla="*/ 307482 w 2343311"/>
              <a:gd name="connsiteY1" fmla="*/ 0 h 252028"/>
              <a:gd name="connsiteX2" fmla="*/ 1816754 w 2343311"/>
              <a:gd name="connsiteY2" fmla="*/ 0 h 252028"/>
              <a:gd name="connsiteX3" fmla="*/ 2343311 w 2343311"/>
              <a:gd name="connsiteY3" fmla="*/ 252028 h 252028"/>
              <a:gd name="connsiteX4" fmla="*/ 0 w 2343311"/>
              <a:gd name="connsiteY4" fmla="*/ 252028 h 252028"/>
              <a:gd name="connsiteX0" fmla="*/ 0 w 2343311"/>
              <a:gd name="connsiteY0" fmla="*/ 255201 h 255201"/>
              <a:gd name="connsiteX1" fmla="*/ 567832 w 2343311"/>
              <a:gd name="connsiteY1" fmla="*/ 0 h 255201"/>
              <a:gd name="connsiteX2" fmla="*/ 1816754 w 2343311"/>
              <a:gd name="connsiteY2" fmla="*/ 3173 h 255201"/>
              <a:gd name="connsiteX3" fmla="*/ 2343311 w 2343311"/>
              <a:gd name="connsiteY3" fmla="*/ 255201 h 255201"/>
              <a:gd name="connsiteX4" fmla="*/ 0 w 2343311"/>
              <a:gd name="connsiteY4" fmla="*/ 255201 h 255201"/>
              <a:gd name="connsiteX0" fmla="*/ 0 w 2333686"/>
              <a:gd name="connsiteY0" fmla="*/ 255201 h 255201"/>
              <a:gd name="connsiteX1" fmla="*/ 567832 w 2333686"/>
              <a:gd name="connsiteY1" fmla="*/ 0 h 255201"/>
              <a:gd name="connsiteX2" fmla="*/ 1816754 w 2333686"/>
              <a:gd name="connsiteY2" fmla="*/ 3173 h 255201"/>
              <a:gd name="connsiteX3" fmla="*/ 2333686 w 2333686"/>
              <a:gd name="connsiteY3" fmla="*/ 149323 h 255201"/>
              <a:gd name="connsiteX4" fmla="*/ 0 w 2333686"/>
              <a:gd name="connsiteY4" fmla="*/ 255201 h 255201"/>
              <a:gd name="connsiteX0" fmla="*/ 0 w 2526192"/>
              <a:gd name="connsiteY0" fmla="*/ 134889 h 149323"/>
              <a:gd name="connsiteX1" fmla="*/ 760338 w 2526192"/>
              <a:gd name="connsiteY1" fmla="*/ 0 h 149323"/>
              <a:gd name="connsiteX2" fmla="*/ 2009260 w 2526192"/>
              <a:gd name="connsiteY2" fmla="*/ 3173 h 149323"/>
              <a:gd name="connsiteX3" fmla="*/ 2526192 w 2526192"/>
              <a:gd name="connsiteY3" fmla="*/ 149323 h 149323"/>
              <a:gd name="connsiteX4" fmla="*/ 0 w 2526192"/>
              <a:gd name="connsiteY4" fmla="*/ 134889 h 149323"/>
              <a:gd name="connsiteX0" fmla="*/ 0 w 2957992"/>
              <a:gd name="connsiteY0" fmla="*/ 147179 h 149323"/>
              <a:gd name="connsiteX1" fmla="*/ 1192138 w 2957992"/>
              <a:gd name="connsiteY1" fmla="*/ 0 h 149323"/>
              <a:gd name="connsiteX2" fmla="*/ 2441060 w 2957992"/>
              <a:gd name="connsiteY2" fmla="*/ 3173 h 149323"/>
              <a:gd name="connsiteX3" fmla="*/ 2957992 w 2957992"/>
              <a:gd name="connsiteY3" fmla="*/ 149323 h 149323"/>
              <a:gd name="connsiteX4" fmla="*/ 0 w 2957992"/>
              <a:gd name="connsiteY4" fmla="*/ 147179 h 149323"/>
              <a:gd name="connsiteX0" fmla="*/ 0 w 2957992"/>
              <a:gd name="connsiteY0" fmla="*/ 145423 h 147567"/>
              <a:gd name="connsiteX1" fmla="*/ 1160388 w 2957992"/>
              <a:gd name="connsiteY1" fmla="*/ 0 h 147567"/>
              <a:gd name="connsiteX2" fmla="*/ 2441060 w 2957992"/>
              <a:gd name="connsiteY2" fmla="*/ 1417 h 147567"/>
              <a:gd name="connsiteX3" fmla="*/ 2957992 w 2957992"/>
              <a:gd name="connsiteY3" fmla="*/ 147567 h 147567"/>
              <a:gd name="connsiteX4" fmla="*/ 0 w 2957992"/>
              <a:gd name="connsiteY4" fmla="*/ 145423 h 147567"/>
              <a:gd name="connsiteX0" fmla="*/ 0 w 2957992"/>
              <a:gd name="connsiteY0" fmla="*/ 145423 h 147567"/>
              <a:gd name="connsiteX1" fmla="*/ 1160388 w 2957992"/>
              <a:gd name="connsiteY1" fmla="*/ 0 h 147567"/>
              <a:gd name="connsiteX2" fmla="*/ 2441060 w 2957992"/>
              <a:gd name="connsiteY2" fmla="*/ 1417 h 147567"/>
              <a:gd name="connsiteX3" fmla="*/ 2957992 w 2957992"/>
              <a:gd name="connsiteY3" fmla="*/ 147567 h 147567"/>
              <a:gd name="connsiteX4" fmla="*/ 0 w 2957992"/>
              <a:gd name="connsiteY4" fmla="*/ 145423 h 147567"/>
              <a:gd name="connsiteX0" fmla="*/ 0 w 2919892"/>
              <a:gd name="connsiteY0" fmla="*/ 145423 h 145812"/>
              <a:gd name="connsiteX1" fmla="*/ 1160388 w 2919892"/>
              <a:gd name="connsiteY1" fmla="*/ 0 h 145812"/>
              <a:gd name="connsiteX2" fmla="*/ 2441060 w 2919892"/>
              <a:gd name="connsiteY2" fmla="*/ 1417 h 145812"/>
              <a:gd name="connsiteX3" fmla="*/ 2919892 w 2919892"/>
              <a:gd name="connsiteY3" fmla="*/ 145812 h 145812"/>
              <a:gd name="connsiteX4" fmla="*/ 0 w 2919892"/>
              <a:gd name="connsiteY4" fmla="*/ 145423 h 145812"/>
              <a:gd name="connsiteX0" fmla="*/ 0 w 2926242"/>
              <a:gd name="connsiteY0" fmla="*/ 145423 h 145812"/>
              <a:gd name="connsiteX1" fmla="*/ 1166738 w 2926242"/>
              <a:gd name="connsiteY1" fmla="*/ 0 h 145812"/>
              <a:gd name="connsiteX2" fmla="*/ 2447410 w 2926242"/>
              <a:gd name="connsiteY2" fmla="*/ 1417 h 145812"/>
              <a:gd name="connsiteX3" fmla="*/ 2926242 w 2926242"/>
              <a:gd name="connsiteY3" fmla="*/ 145812 h 145812"/>
              <a:gd name="connsiteX4" fmla="*/ 0 w 2926242"/>
              <a:gd name="connsiteY4" fmla="*/ 145423 h 145812"/>
              <a:gd name="connsiteX0" fmla="*/ 0 w 3469940"/>
              <a:gd name="connsiteY0" fmla="*/ 148156 h 148156"/>
              <a:gd name="connsiteX1" fmla="*/ 1710436 w 3469940"/>
              <a:gd name="connsiteY1" fmla="*/ 0 h 148156"/>
              <a:gd name="connsiteX2" fmla="*/ 2991108 w 3469940"/>
              <a:gd name="connsiteY2" fmla="*/ 1417 h 148156"/>
              <a:gd name="connsiteX3" fmla="*/ 3469940 w 3469940"/>
              <a:gd name="connsiteY3" fmla="*/ 145812 h 148156"/>
              <a:gd name="connsiteX4" fmla="*/ 0 w 3469940"/>
              <a:gd name="connsiteY4" fmla="*/ 148156 h 14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940" h="148156">
                <a:moveTo>
                  <a:pt x="0" y="148156"/>
                </a:moveTo>
                <a:lnTo>
                  <a:pt x="1710436" y="0"/>
                </a:lnTo>
                <a:lnTo>
                  <a:pt x="2991108" y="1417"/>
                </a:lnTo>
                <a:lnTo>
                  <a:pt x="3469940" y="145812"/>
                </a:lnTo>
                <a:lnTo>
                  <a:pt x="0" y="14815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15BE50-AA73-4B8F-99C7-741C6591A6C2}"/>
              </a:ext>
            </a:extLst>
          </p:cNvPr>
          <p:cNvSpPr/>
          <p:nvPr/>
        </p:nvSpPr>
        <p:spPr>
          <a:xfrm>
            <a:off x="971550" y="1419225"/>
            <a:ext cx="1404938" cy="1296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25" name="텍스트 개체 틀 2"/>
          <p:cNvSpPr txBox="1">
            <a:spLocks/>
          </p:cNvSpPr>
          <p:nvPr/>
        </p:nvSpPr>
        <p:spPr bwMode="auto">
          <a:xfrm>
            <a:off x="71438" y="627063"/>
            <a:ext cx="7669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ko-KR" altLang="en-US" sz="1600" b="1">
                <a:ea typeface="맑은 고딕" panose="020B0503020000020004" pitchFamily="50" charset="-127"/>
              </a:rPr>
              <a:t>이클립스를 통해 </a:t>
            </a:r>
            <a:r>
              <a:rPr lang="en-US" altLang="ko-KR" sz="1600" b="1">
                <a:ea typeface="맑은 고딕" panose="020B0503020000020004" pitchFamily="50" charset="-127"/>
              </a:rPr>
              <a:t>Github</a:t>
            </a:r>
            <a:r>
              <a:rPr lang="ko-KR" altLang="en-US" sz="1600" b="1">
                <a:ea typeface="맑은 고딕" panose="020B0503020000020004" pitchFamily="50" charset="-127"/>
              </a:rPr>
              <a:t>에 접근하기 위해서는 </a:t>
            </a:r>
            <a:r>
              <a:rPr lang="en-US" altLang="ko-KR" sz="1600" b="1">
                <a:ea typeface="맑은 고딕" panose="020B0503020000020004" pitchFamily="50" charset="-127"/>
              </a:rPr>
              <a:t>token </a:t>
            </a:r>
            <a:r>
              <a:rPr lang="ko-KR" altLang="en-US" sz="1600" b="1">
                <a:ea typeface="맑은 고딕" panose="020B0503020000020004" pitchFamily="50" charset="-127"/>
              </a:rPr>
              <a:t>방식의 인증이 필요하다</a:t>
            </a:r>
            <a:endParaRPr lang="ko-KR" altLang="en-US" sz="1400" b="1">
              <a:ea typeface="맑은 고딕" panose="020B0503020000020004" pitchFamily="50" charset="-127"/>
            </a:endParaRPr>
          </a:p>
        </p:txBody>
      </p:sp>
      <p:pic>
        <p:nvPicPr>
          <p:cNvPr id="9226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20728" r="4688" b="22235"/>
          <a:stretch>
            <a:fillRect/>
          </a:stretch>
        </p:blipFill>
        <p:spPr bwMode="auto">
          <a:xfrm>
            <a:off x="2916238" y="950913"/>
            <a:ext cx="4383087" cy="3455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60CF-BD09-474F-B385-F45CD45AB052}"/>
              </a:ext>
            </a:extLst>
          </p:cNvPr>
          <p:cNvSpPr/>
          <p:nvPr/>
        </p:nvSpPr>
        <p:spPr>
          <a:xfrm>
            <a:off x="2987675" y="1779588"/>
            <a:ext cx="2520950" cy="252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38E9D8-0C8E-43C8-808F-E2671DE2186F}"/>
              </a:ext>
            </a:extLst>
          </p:cNvPr>
          <p:cNvSpPr/>
          <p:nvPr/>
        </p:nvSpPr>
        <p:spPr>
          <a:xfrm>
            <a:off x="2987675" y="2284413"/>
            <a:ext cx="828675" cy="287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0ECBEF-7DB0-4DCF-ABC0-236211766A86}"/>
              </a:ext>
            </a:extLst>
          </p:cNvPr>
          <p:cNvSpPr/>
          <p:nvPr/>
        </p:nvSpPr>
        <p:spPr>
          <a:xfrm>
            <a:off x="2987675" y="3363913"/>
            <a:ext cx="8286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1B2CE2-D493-45E5-A3E7-8DEF85CC4B79}"/>
              </a:ext>
            </a:extLst>
          </p:cNvPr>
          <p:cNvSpPr/>
          <p:nvPr/>
        </p:nvSpPr>
        <p:spPr>
          <a:xfrm>
            <a:off x="2952750" y="4630738"/>
            <a:ext cx="827088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01E17E-AE65-46B5-8FB3-DE212AECAFD3}"/>
              </a:ext>
            </a:extLst>
          </p:cNvPr>
          <p:cNvSpPr/>
          <p:nvPr/>
        </p:nvSpPr>
        <p:spPr>
          <a:xfrm>
            <a:off x="6372225" y="1743075"/>
            <a:ext cx="230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5.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토큰이름을 입력합니다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969A43-5076-4D64-9741-38D2BF5ED3A7}"/>
              </a:ext>
            </a:extLst>
          </p:cNvPr>
          <p:cNvSpPr/>
          <p:nvPr/>
        </p:nvSpPr>
        <p:spPr>
          <a:xfrm>
            <a:off x="6372225" y="2247900"/>
            <a:ext cx="28257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6. No expiration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을 선택합니다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B5EFDB-C41C-471E-A18B-E66879FBA150}"/>
              </a:ext>
            </a:extLst>
          </p:cNvPr>
          <p:cNvSpPr/>
          <p:nvPr/>
        </p:nvSpPr>
        <p:spPr>
          <a:xfrm>
            <a:off x="6372225" y="3471863"/>
            <a:ext cx="19764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7. repo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를 선택합니다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206387-CE57-490B-B3DF-21B637B11A5B}"/>
              </a:ext>
            </a:extLst>
          </p:cNvPr>
          <p:cNvSpPr/>
          <p:nvPr/>
        </p:nvSpPr>
        <p:spPr>
          <a:xfrm>
            <a:off x="6372225" y="4659313"/>
            <a:ext cx="19431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8.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토큰을 생성합니다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CC4C63-5068-4776-93E0-589DAE863107}"/>
              </a:ext>
            </a:extLst>
          </p:cNvPr>
          <p:cNvCxnSpPr/>
          <p:nvPr/>
        </p:nvCxnSpPr>
        <p:spPr>
          <a:xfrm flipH="1">
            <a:off x="5543550" y="1887538"/>
            <a:ext cx="82867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E2495E-6332-4AB5-A7C8-C8688BD65529}"/>
              </a:ext>
            </a:extLst>
          </p:cNvPr>
          <p:cNvCxnSpPr/>
          <p:nvPr/>
        </p:nvCxnSpPr>
        <p:spPr>
          <a:xfrm flipH="1">
            <a:off x="3924300" y="2427288"/>
            <a:ext cx="24479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B94BE-4899-48A4-8866-5D1E6681A70D}"/>
              </a:ext>
            </a:extLst>
          </p:cNvPr>
          <p:cNvCxnSpPr/>
          <p:nvPr/>
        </p:nvCxnSpPr>
        <p:spPr>
          <a:xfrm flipH="1" flipV="1">
            <a:off x="3887788" y="3543300"/>
            <a:ext cx="2484437" cy="7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620F79-1C85-44DD-BCD1-819033412B46}"/>
              </a:ext>
            </a:extLst>
          </p:cNvPr>
          <p:cNvCxnSpPr/>
          <p:nvPr/>
        </p:nvCxnSpPr>
        <p:spPr>
          <a:xfrm flipH="1" flipV="1">
            <a:off x="3851275" y="4803775"/>
            <a:ext cx="2484438" cy="365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0BE61B-438F-4D30-87E8-2BF3D90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417036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GitHub '</a:t>
            </a:r>
            <a:r>
              <a:rPr lang="en-US" altLang="ko-KR" dirty="0"/>
              <a:t>Personal access tokens' </a:t>
            </a:r>
            <a:r>
              <a:rPr lang="ko-KR" altLang="en-US" dirty="0"/>
              <a:t>생성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B09B07-CAD7-4539-978C-3E02ADAC5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11268" name="텍스트 개체 틀 2"/>
          <p:cNvSpPr txBox="1">
            <a:spLocks/>
          </p:cNvSpPr>
          <p:nvPr/>
        </p:nvSpPr>
        <p:spPr bwMode="auto">
          <a:xfrm>
            <a:off x="71438" y="627063"/>
            <a:ext cx="7669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ko-KR" altLang="en-US" sz="1600" b="1">
                <a:ea typeface="맑은 고딕" panose="020B0503020000020004" pitchFamily="50" charset="-127"/>
              </a:rPr>
              <a:t>이클립스를 통해 </a:t>
            </a:r>
            <a:r>
              <a:rPr lang="en-US" altLang="ko-KR" sz="1600" b="1">
                <a:ea typeface="맑은 고딕" panose="020B0503020000020004" pitchFamily="50" charset="-127"/>
              </a:rPr>
              <a:t>Github</a:t>
            </a:r>
            <a:r>
              <a:rPr lang="ko-KR" altLang="en-US" sz="1600" b="1">
                <a:ea typeface="맑은 고딕" panose="020B0503020000020004" pitchFamily="50" charset="-127"/>
              </a:rPr>
              <a:t>에 접근하기 위해서는 </a:t>
            </a:r>
            <a:r>
              <a:rPr lang="en-US" altLang="ko-KR" sz="1600" b="1">
                <a:ea typeface="맑은 고딕" panose="020B0503020000020004" pitchFamily="50" charset="-127"/>
              </a:rPr>
              <a:t>token </a:t>
            </a:r>
            <a:r>
              <a:rPr lang="ko-KR" altLang="en-US" sz="1600" b="1">
                <a:ea typeface="맑은 고딕" panose="020B0503020000020004" pitchFamily="50" charset="-127"/>
              </a:rPr>
              <a:t>방식의 인증이 필요하다</a:t>
            </a:r>
            <a:endParaRPr lang="ko-KR" altLang="en-US" sz="1400" b="1">
              <a:ea typeface="맑은 고딕" panose="020B0503020000020004" pitchFamily="50" charset="-127"/>
            </a:endParaRPr>
          </a:p>
        </p:txBody>
      </p:sp>
      <p:sp>
        <p:nvSpPr>
          <p:cNvPr id="11269" name="텍스트 개체 틀 2"/>
          <p:cNvSpPr txBox="1">
            <a:spLocks/>
          </p:cNvSpPr>
          <p:nvPr/>
        </p:nvSpPr>
        <p:spPr bwMode="auto">
          <a:xfrm>
            <a:off x="71438" y="915988"/>
            <a:ext cx="298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/>
            <a:endParaRPr lang="ko-KR" altLang="en-US" sz="1400" b="1">
              <a:ea typeface="맑은 고딕" panose="020B0503020000020004" pitchFamily="50" charset="-127"/>
            </a:endParaRPr>
          </a:p>
        </p:txBody>
      </p:sp>
      <p:pic>
        <p:nvPicPr>
          <p:cNvPr id="11270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20"/>
          <a:stretch>
            <a:fillRect/>
          </a:stretch>
        </p:blipFill>
        <p:spPr bwMode="auto">
          <a:xfrm>
            <a:off x="431800" y="987425"/>
            <a:ext cx="53943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895CBF-A5C1-45ED-BBAB-8176DAE25F68}"/>
              </a:ext>
            </a:extLst>
          </p:cNvPr>
          <p:cNvSpPr/>
          <p:nvPr/>
        </p:nvSpPr>
        <p:spPr>
          <a:xfrm>
            <a:off x="1908175" y="3148013"/>
            <a:ext cx="3059113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127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21062" r="4623" b="53754"/>
          <a:stretch>
            <a:fillRect/>
          </a:stretch>
        </p:blipFill>
        <p:spPr bwMode="auto">
          <a:xfrm>
            <a:off x="5111750" y="3687763"/>
            <a:ext cx="380047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61E9F1-41E5-456E-A8E7-123FAE0AA6DE}"/>
              </a:ext>
            </a:extLst>
          </p:cNvPr>
          <p:cNvSpPr/>
          <p:nvPr/>
        </p:nvSpPr>
        <p:spPr>
          <a:xfrm>
            <a:off x="2987675" y="1779588"/>
            <a:ext cx="2520950" cy="252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7E9EB6-E39A-41E7-A660-0C495EF29B8F}"/>
              </a:ext>
            </a:extLst>
          </p:cNvPr>
          <p:cNvSpPr/>
          <p:nvPr/>
        </p:nvSpPr>
        <p:spPr>
          <a:xfrm>
            <a:off x="6048375" y="1743075"/>
            <a:ext cx="30384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6.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생성된 토큰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*복사해서 따로 저장해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두어야함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B94EF5-0534-4DAE-AE65-5E1CE448AF3C}"/>
              </a:ext>
            </a:extLst>
          </p:cNvPr>
          <p:cNvCxnSpPr>
            <a:stCxn id="15" idx="1"/>
          </p:cNvCxnSpPr>
          <p:nvPr/>
        </p:nvCxnSpPr>
        <p:spPr>
          <a:xfrm flipH="1">
            <a:off x="4643438" y="2005013"/>
            <a:ext cx="1404937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98C142-5E88-4215-87FA-3372512FD031}"/>
              </a:ext>
            </a:extLst>
          </p:cNvPr>
          <p:cNvSpPr/>
          <p:nvPr/>
        </p:nvSpPr>
        <p:spPr>
          <a:xfrm>
            <a:off x="6227763" y="2427288"/>
            <a:ext cx="18907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*다시 확인할 수 없음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7C91BF-6CDD-4616-9E11-7A2A35C22047}"/>
              </a:ext>
            </a:extLst>
          </p:cNvPr>
          <p:cNvCxnSpPr/>
          <p:nvPr/>
        </p:nvCxnSpPr>
        <p:spPr>
          <a:xfrm flipH="1">
            <a:off x="6372225" y="2679700"/>
            <a:ext cx="360363" cy="1620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6983EA77-A1BA-48AC-A602-0EEC3B56A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GitHub 'Personal access tokens' </a:t>
            </a:r>
            <a:r>
              <a:rPr lang="ko-KR" altLang="en-US" sz="1800" dirty="0">
                <a:latin typeface="+mn-ea"/>
                <a:ea typeface="+mn-ea"/>
              </a:rPr>
              <a:t>생성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 err="1">
                <a:latin typeface="+mn-ea"/>
                <a:ea typeface="+mn-ea"/>
              </a:rPr>
              <a:t>이클립스</a:t>
            </a:r>
            <a:r>
              <a:rPr lang="ko-KR" altLang="en-US" sz="1800" b="1" dirty="0">
                <a:latin typeface="+mn-ea"/>
                <a:ea typeface="+mn-ea"/>
              </a:rPr>
              <a:t> 프로젝트 </a:t>
            </a:r>
            <a:r>
              <a:rPr lang="en-US" altLang="ko-KR" sz="1800" b="1" dirty="0">
                <a:latin typeface="+mn-ea"/>
                <a:ea typeface="+mn-ea"/>
              </a:rPr>
              <a:t>GitHub</a:t>
            </a:r>
            <a:r>
              <a:rPr lang="ko-KR" altLang="en-US" sz="1800" b="1" dirty="0">
                <a:latin typeface="+mn-ea"/>
                <a:ea typeface="+mn-ea"/>
              </a:rPr>
              <a:t>에 올리기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GitHub </a:t>
            </a:r>
            <a:r>
              <a:rPr lang="ko-KR" altLang="en-US" sz="1800" dirty="0">
                <a:latin typeface="+mn-ea"/>
                <a:ea typeface="+mn-ea"/>
              </a:rPr>
              <a:t>프로젝트 </a:t>
            </a:r>
            <a:r>
              <a:rPr lang="ko-KR" altLang="en-US" sz="1800" dirty="0" err="1">
                <a:latin typeface="+mn-ea"/>
                <a:ea typeface="+mn-ea"/>
              </a:rPr>
              <a:t>이클립스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내려받기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chapter02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66813"/>
            <a:ext cx="40259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1D830AB-59C8-4A9C-9462-4116910D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82C5-37DB-450B-863A-5276ADB30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051FA7-340E-45BD-BD44-C2922AC2B8FF}"/>
              </a:ext>
            </a:extLst>
          </p:cNvPr>
          <p:cNvSpPr/>
          <p:nvPr/>
        </p:nvSpPr>
        <p:spPr>
          <a:xfrm>
            <a:off x="6021388" y="1276350"/>
            <a:ext cx="2566987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github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에 저장소를 만든다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627751-4559-4DCD-8213-913D1E7AC47A}"/>
              </a:ext>
            </a:extLst>
          </p:cNvPr>
          <p:cNvSpPr/>
          <p:nvPr/>
        </p:nvSpPr>
        <p:spPr>
          <a:xfrm>
            <a:off x="431800" y="1671638"/>
            <a:ext cx="1257300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7BB2FB-26AA-4D4D-9432-1988998DB6F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1689100" y="1430338"/>
            <a:ext cx="4332288" cy="3540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EAF11-19D0-4122-B304-E0E7C49884B8}"/>
              </a:ext>
            </a:extLst>
          </p:cNvPr>
          <p:cNvSpPr/>
          <p:nvPr/>
        </p:nvSpPr>
        <p:spPr>
          <a:xfrm>
            <a:off x="407988" y="735013"/>
            <a:ext cx="5387975" cy="3063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</a:rPr>
              <a:t>github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에 저장소를 만든다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01"/>
          <a:stretch>
            <a:fillRect/>
          </a:stretch>
        </p:blipFill>
        <p:spPr bwMode="auto">
          <a:xfrm>
            <a:off x="365125" y="1166813"/>
            <a:ext cx="29416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9FD8018-9F11-4068-9541-68B116BC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19FC92-48C6-4369-817C-5F13F46C2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643673-A8ED-43C7-8763-D09AA3017014}"/>
              </a:ext>
            </a:extLst>
          </p:cNvPr>
          <p:cNvSpPr/>
          <p:nvPr/>
        </p:nvSpPr>
        <p:spPr>
          <a:xfrm>
            <a:off x="6375400" y="1643063"/>
            <a:ext cx="251777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Repositories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813025-EA64-4F77-BD77-87F27B7BA763}"/>
              </a:ext>
            </a:extLst>
          </p:cNvPr>
          <p:cNvSpPr/>
          <p:nvPr/>
        </p:nvSpPr>
        <p:spPr>
          <a:xfrm>
            <a:off x="1196975" y="1717675"/>
            <a:ext cx="936625" cy="252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A311D8-8733-4643-959B-9CC26E83AF9B}"/>
              </a:ext>
            </a:extLst>
          </p:cNvPr>
          <p:cNvCxnSpPr>
            <a:endCxn id="11" idx="3"/>
          </p:cNvCxnSpPr>
          <p:nvPr/>
        </p:nvCxnSpPr>
        <p:spPr>
          <a:xfrm flipH="1">
            <a:off x="2133600" y="1825625"/>
            <a:ext cx="4229100" cy="174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E632A-80BB-44FF-9737-D9F8B26C1B82}"/>
              </a:ext>
            </a:extLst>
          </p:cNvPr>
          <p:cNvSpPr/>
          <p:nvPr/>
        </p:nvSpPr>
        <p:spPr>
          <a:xfrm>
            <a:off x="1079500" y="2571750"/>
            <a:ext cx="2197100" cy="211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75710-4528-4009-A28D-0559814E92BA}"/>
              </a:ext>
            </a:extLst>
          </p:cNvPr>
          <p:cNvSpPr/>
          <p:nvPr/>
        </p:nvSpPr>
        <p:spPr>
          <a:xfrm>
            <a:off x="4859338" y="3327400"/>
            <a:ext cx="33004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Remotes &gt; Create Remote…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876B0-85CC-43C9-9B7F-7A5BB7BF3243}"/>
              </a:ext>
            </a:extLst>
          </p:cNvPr>
          <p:cNvSpPr/>
          <p:nvPr/>
        </p:nvSpPr>
        <p:spPr>
          <a:xfrm>
            <a:off x="407988" y="735013"/>
            <a:ext cx="5387975" cy="3063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로컬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레포지토리를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 원격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레포지토리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(github.com)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과 연결한다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39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t="28159" r="39032" b="68546"/>
          <a:stretch>
            <a:fillRect/>
          </a:stretch>
        </p:blipFill>
        <p:spPr bwMode="auto">
          <a:xfrm>
            <a:off x="2627313" y="2392363"/>
            <a:ext cx="2994025" cy="476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F5EC91-3F91-458B-813A-E60C1EDECC8C}"/>
              </a:ext>
            </a:extLst>
          </p:cNvPr>
          <p:cNvCxnSpPr>
            <a:stCxn id="13" idx="1"/>
            <a:endCxn id="16395" idx="2"/>
          </p:cNvCxnSpPr>
          <p:nvPr/>
        </p:nvCxnSpPr>
        <p:spPr>
          <a:xfrm flipH="1" flipV="1">
            <a:off x="4124325" y="2868613"/>
            <a:ext cx="735013" cy="6127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792163"/>
            <a:ext cx="36179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792163"/>
            <a:ext cx="3548062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0D5081D-D87C-43B4-812E-2EA25A6E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39179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이클립스</a:t>
            </a:r>
            <a:r>
              <a:rPr lang="ko-KR" altLang="en-US" dirty="0">
                <a:latin typeface="+mn-ea"/>
              </a:rPr>
              <a:t> 프로젝트 </a:t>
            </a:r>
            <a:r>
              <a:rPr lang="en-US" altLang="ko-KR" dirty="0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올리기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CC27F-7A18-4F58-8119-575878DBF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3AAC84-FB24-4C02-9BCB-9F6D292D2901}"/>
              </a:ext>
            </a:extLst>
          </p:cNvPr>
          <p:cNvSpPr/>
          <p:nvPr/>
        </p:nvSpPr>
        <p:spPr>
          <a:xfrm>
            <a:off x="2411413" y="2373313"/>
            <a:ext cx="936625" cy="250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4D8ECE-C8DE-4801-9B36-B731F6C95DC2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H="1" flipV="1">
            <a:off x="2879725" y="2624138"/>
            <a:ext cx="42863" cy="1292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5CB08-ADE7-434F-BC7C-F24BB6F871ED}"/>
              </a:ext>
            </a:extLst>
          </p:cNvPr>
          <p:cNvSpPr/>
          <p:nvPr/>
        </p:nvSpPr>
        <p:spPr>
          <a:xfrm>
            <a:off x="2543175" y="3916363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1C9E54-160D-463D-A6FD-EAB0C1BE2508}"/>
              </a:ext>
            </a:extLst>
          </p:cNvPr>
          <p:cNvSpPr/>
          <p:nvPr/>
        </p:nvSpPr>
        <p:spPr>
          <a:xfrm>
            <a:off x="7378700" y="1438275"/>
            <a:ext cx="614363" cy="250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1037B0-9A70-4EEC-BFA4-6C1DDDDCBFF0}"/>
              </a:ext>
            </a:extLst>
          </p:cNvPr>
          <p:cNvCxnSpPr/>
          <p:nvPr/>
        </p:nvCxnSpPr>
        <p:spPr>
          <a:xfrm flipV="1">
            <a:off x="5543550" y="1689100"/>
            <a:ext cx="2120900" cy="23923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48F72-3737-4728-B6FF-C5DA4C54BECB}"/>
              </a:ext>
            </a:extLst>
          </p:cNvPr>
          <p:cNvSpPr/>
          <p:nvPr/>
        </p:nvSpPr>
        <p:spPr>
          <a:xfrm>
            <a:off x="4916488" y="4102100"/>
            <a:ext cx="4156075" cy="7381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중요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!!</a:t>
            </a:r>
          </a:p>
          <a:p>
            <a:pPr eaLnBrk="1" latinLnBrk="1" hangingPunct="1">
              <a:defRPr/>
            </a:pP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클릭 전에 </a:t>
            </a:r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에 만들어둔 저장소로 이동한다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17828</TotalTime>
  <Words>619</Words>
  <Application>Microsoft Office PowerPoint</Application>
  <PresentationFormat>화면 슬라이드 쇼(16:9)</PresentationFormat>
  <Paragraphs>167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GitHub 'Personal access tokens' 생성</vt:lpstr>
      <vt:lpstr>GitHub 'Personal access tokens' 생성</vt:lpstr>
      <vt:lpstr>GitHub 'Personal access tokens' 생성</vt:lpstr>
      <vt:lpstr>GitHub 'Personal access tokens' 생성</vt:lpstr>
      <vt:lpstr>PowerPoint 프레젠테이션</vt:lpstr>
      <vt:lpstr>이클립스 프로젝트 GitHub에 올리기</vt:lpstr>
      <vt:lpstr>이클립스 프로젝트 GitHub에 올리기</vt:lpstr>
      <vt:lpstr>이클립스 프로젝트 GitHub에 올리기</vt:lpstr>
      <vt:lpstr>이클립스 프로젝트 GitHub에 올리기</vt:lpstr>
      <vt:lpstr>이클립스 프로젝트 GitHub에 올리기</vt:lpstr>
      <vt:lpstr>이클립스 프로젝트 GitHub에 올리기</vt:lpstr>
      <vt:lpstr>이클립스 프로젝트 GitHub에 올리기</vt:lpstr>
      <vt:lpstr>이클립스 프로젝트 GitHub에 올리기</vt:lpstr>
      <vt:lpstr>이클립스 프로젝트 GitHub에 올리기</vt:lpstr>
      <vt:lpstr>PowerPoint 프레젠테이션</vt:lpstr>
      <vt:lpstr>GitHub 프로젝트 이클립스 내려받기</vt:lpstr>
      <vt:lpstr>GitHub 프로젝트 이클립스 내려받기</vt:lpstr>
      <vt:lpstr>GitHub 프로젝트 이클립스 내려받기</vt:lpstr>
      <vt:lpstr>GitHub 프로젝트 이클립스 내려받기</vt:lpstr>
      <vt:lpstr>GitHub 프로젝트 이클립스 내려받기</vt:lpstr>
      <vt:lpstr>GitHub 프로젝트 이클립스 내려받기</vt:lpstr>
      <vt:lpstr>GitHub 프로젝트 이클립스 내려받기</vt:lpstr>
      <vt:lpstr>PowerPoint 프레젠테이션</vt:lpstr>
      <vt:lpstr>이클립스의 이름, 이메일주소 세팅</vt:lpstr>
      <vt:lpstr>이클립스의 이름, 이메일주소 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805-T</cp:lastModifiedBy>
  <cp:revision>856</cp:revision>
  <cp:lastPrinted>2017-02-20T04:01:18Z</cp:lastPrinted>
  <dcterms:created xsi:type="dcterms:W3CDTF">2017-02-15T05:41:07Z</dcterms:created>
  <dcterms:modified xsi:type="dcterms:W3CDTF">2024-06-21T05:07:50Z</dcterms:modified>
</cp:coreProperties>
</file>