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826" r:id="rId2"/>
    <p:sldId id="819" r:id="rId3"/>
    <p:sldId id="824" r:id="rId4"/>
    <p:sldId id="849" r:id="rId5"/>
    <p:sldId id="831" r:id="rId6"/>
    <p:sldId id="836" r:id="rId7"/>
    <p:sldId id="850" r:id="rId8"/>
    <p:sldId id="833" r:id="rId9"/>
    <p:sldId id="834" r:id="rId10"/>
    <p:sldId id="837" r:id="rId11"/>
    <p:sldId id="851" r:id="rId12"/>
    <p:sldId id="840" r:id="rId13"/>
    <p:sldId id="852" r:id="rId14"/>
    <p:sldId id="845" r:id="rId15"/>
  </p:sldIdLst>
  <p:sldSz cx="9144000" cy="5143500" type="screen16x9"/>
  <p:notesSz cx="6864350" cy="9996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FF"/>
    <a:srgbClr val="0000FF"/>
    <a:srgbClr val="4682B4"/>
    <a:srgbClr val="0E2B8C"/>
    <a:srgbClr val="0033CC"/>
    <a:srgbClr val="1235CC"/>
    <a:srgbClr val="007BFF"/>
    <a:srgbClr val="00BFFF"/>
    <a:srgbClr val="B0E0E6"/>
    <a:srgbClr val="87C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9" autoAdjust="0"/>
    <p:restoredTop sz="96823" autoAdjust="0"/>
  </p:normalViewPr>
  <p:slideViewPr>
    <p:cSldViewPr>
      <p:cViewPr varScale="1">
        <p:scale>
          <a:sx n="154" d="100"/>
          <a:sy n="154" d="100"/>
        </p:scale>
        <p:origin x="293" y="1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3990" y="-108"/>
      </p:cViewPr>
      <p:guideLst>
        <p:guide orient="horz" pos="3148"/>
        <p:guide pos="216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3C58EBD-2612-488D-BE6D-44C6746DE0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55D224-ADD9-4364-A2D9-050D9ED482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6778DB7-5358-4B7E-8697-05C3CAB43870}" type="datetimeFigureOut">
              <a:rPr lang="ko-KR" altLang="en-US"/>
              <a:pPr>
                <a:defRPr/>
              </a:pPr>
              <a:t>2024-08-18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226441-D563-44C5-8692-19C23AAF22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B50A63-9139-433F-81AA-AAF5F346E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75E848E5-8E26-47EE-8520-4819597DDC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3778AB2-BC7E-43E8-A2BF-8CE722039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1CD22-FF41-4C0C-AA88-B8A7F9EAD8B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F595E01-79FF-46D4-BD20-A3CE5907A12D}" type="datetimeFigureOut">
              <a:rPr lang="ko-KR" altLang="en-US"/>
              <a:pPr>
                <a:defRPr/>
              </a:pPr>
              <a:t>2024-08-18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1B33613B-C3D9-4B53-B090-44CB95039C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13E8680F-11D6-48F0-9A63-B201B827D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21508-BF5B-40B7-8714-968BA4042F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46A99-CA4E-4FA0-BA64-8E3C94595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1D4CFCBA-D571-447C-AFEF-4E45DD1088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3">
            <a:extLst>
              <a:ext uri="{FF2B5EF4-FFF2-40B4-BE49-F238E27FC236}">
                <a16:creationId xmlns:a16="http://schemas.microsoft.com/office/drawing/2014/main" id="{45CD8A1D-E1FE-1C60-1324-1E29F99127E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0"/>
            <a:ext cx="3600450" cy="5141912"/>
          </a:xfrm>
          <a:prstGeom prst="rect">
            <a:avLst/>
          </a:prstGeom>
          <a:solidFill>
            <a:srgbClr val="0056FF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C6A9A7D-194A-419A-86B8-F0EA8C7550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5900" y="412750"/>
            <a:ext cx="32766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en-US" altLang="ko-KR" sz="28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03E0228-C1B1-4D3F-9EEE-BB800A908AA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5900" y="412750"/>
            <a:ext cx="3276600" cy="144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en-US" altLang="ko-KR" sz="32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eaLnBrk="1" latinLnBrk="1" hangingPunct="1">
              <a:defRPr/>
            </a:pPr>
            <a:endParaRPr lang="en-US" altLang="ko-KR" sz="28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280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리액트</a:t>
            </a:r>
            <a:endParaRPr lang="en-US" altLang="ko-KR" sz="28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46082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7CD9D53-9C49-0A0B-B9BB-1DAB3E345787}"/>
              </a:ext>
            </a:extLst>
          </p:cNvPr>
          <p:cNvCxnSpPr/>
          <p:nvPr userDrawn="1"/>
        </p:nvCxnSpPr>
        <p:spPr>
          <a:xfrm>
            <a:off x="139823" y="448020"/>
            <a:ext cx="88643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D3A972-E413-A58C-18CE-672D71B8A653}"/>
              </a:ext>
            </a:extLst>
          </p:cNvPr>
          <p:cNvSpPr txBox="1"/>
          <p:nvPr userDrawn="1"/>
        </p:nvSpPr>
        <p:spPr>
          <a:xfrm>
            <a:off x="149346" y="-2592"/>
            <a:ext cx="2953574" cy="27699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lvl="0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361950" marR="0" indent="-95250" defTabSz="91440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latin typeface="+mn-ea"/>
              </a:defRPr>
            </a:lvl2pPr>
            <a:lvl3pPr marL="628650" marR="0" indent="-180975" defTabSz="91440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>
                <a:latin typeface="+mn-ea"/>
              </a:defRPr>
            </a:lvl3pPr>
            <a:lvl4pPr marL="806450" indent="-1778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>
                <a:latin typeface="+mn-ea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Tx/>
              <a:buNone/>
              <a:tabLst/>
              <a:defRPr/>
            </a:pPr>
            <a:r>
              <a:rPr lang="en-US" altLang="ko-KR" sz="800" b="0" noProof="0"/>
              <a:t>01</a:t>
            </a:r>
            <a:r>
              <a:rPr lang="ko-KR" altLang="en-US" sz="800" b="0" noProof="0"/>
              <a:t>장</a:t>
            </a:r>
            <a:r>
              <a:rPr lang="en-US" altLang="ko-KR" sz="800" b="0" noProof="0"/>
              <a:t> </a:t>
            </a:r>
            <a:r>
              <a:rPr lang="ko-KR" altLang="en-US" sz="800" b="0" noProof="0"/>
              <a:t>데이터베이스와 프로그램 설치</a:t>
            </a:r>
            <a:endParaRPr lang="en-US" altLang="ko-KR" sz="800" b="0" noProof="0"/>
          </a:p>
        </p:txBody>
      </p:sp>
      <p:sp>
        <p:nvSpPr>
          <p:cNvPr id="9" name="제목 12">
            <a:extLst>
              <a:ext uri="{FF2B5EF4-FFF2-40B4-BE49-F238E27FC236}">
                <a16:creationId xmlns:a16="http://schemas.microsoft.com/office/drawing/2014/main" id="{97EC1567-DA2C-3316-0125-3E965A4D1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821" y="192487"/>
            <a:ext cx="2848003" cy="21079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l">
              <a:def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Tx/>
              <a:buNone/>
              <a:tabLst/>
              <a:defRPr/>
            </a:pPr>
            <a:r>
              <a:rPr lang="en-US" altLang="ko-KR" sz="1400" noProof="0" dirty="0"/>
              <a:t>01-1 </a:t>
            </a:r>
            <a:r>
              <a:rPr lang="ko-KR" altLang="en-US" sz="1400" noProof="0" dirty="0"/>
              <a:t>소제목을 입력하세요</a:t>
            </a:r>
            <a:endParaRPr lang="en-US" altLang="ko-KR" sz="1400" noProof="0" dirty="0"/>
          </a:p>
        </p:txBody>
      </p:sp>
    </p:spTree>
    <p:extLst>
      <p:ext uri="{BB962C8B-B14F-4D97-AF65-F5344CB8AC3E}">
        <p14:creationId xmlns:p14="http://schemas.microsoft.com/office/powerpoint/2010/main" val="180955740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7CD9D53-9C49-0A0B-B9BB-1DAB3E345787}"/>
              </a:ext>
            </a:extLst>
          </p:cNvPr>
          <p:cNvCxnSpPr/>
          <p:nvPr userDrawn="1"/>
        </p:nvCxnSpPr>
        <p:spPr>
          <a:xfrm>
            <a:off x="139823" y="448020"/>
            <a:ext cx="88643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2">
            <a:extLst>
              <a:ext uri="{FF2B5EF4-FFF2-40B4-BE49-F238E27FC236}">
                <a16:creationId xmlns:a16="http://schemas.microsoft.com/office/drawing/2014/main" id="{97EC1567-DA2C-3316-0125-3E965A4D1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13" y="118793"/>
            <a:ext cx="2848003" cy="21079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l">
              <a:def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Tx/>
              <a:buNone/>
              <a:tabLst/>
              <a:defRPr/>
            </a:pPr>
            <a:r>
              <a:rPr lang="en-US" altLang="ko-KR" sz="1400" noProof="0" dirty="0"/>
              <a:t>01-1 </a:t>
            </a:r>
            <a:r>
              <a:rPr lang="ko-KR" altLang="en-US" sz="1400" noProof="0" dirty="0"/>
              <a:t>소제목을 입력하세요</a:t>
            </a:r>
            <a:endParaRPr lang="en-US" altLang="ko-KR" sz="1400" noProof="0" dirty="0"/>
          </a:p>
        </p:txBody>
      </p:sp>
      <p:pic>
        <p:nvPicPr>
          <p:cNvPr id="6" name="Picture 2" descr="post-thumbnail">
            <a:extLst>
              <a:ext uri="{FF2B5EF4-FFF2-40B4-BE49-F238E27FC236}">
                <a16:creationId xmlns:a16="http://schemas.microsoft.com/office/drawing/2014/main" id="{FA13A509-7481-379D-A27E-4C4E05F057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3" t="28922" r="14055" b="27423"/>
          <a:stretch/>
        </p:blipFill>
        <p:spPr bwMode="auto">
          <a:xfrm>
            <a:off x="8003826" y="48809"/>
            <a:ext cx="1014276" cy="3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93120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08301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심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9B93A52-84B2-629A-10DE-2C6F0A3C7B47}"/>
              </a:ext>
            </a:extLst>
          </p:cNvPr>
          <p:cNvCxnSpPr/>
          <p:nvPr userDrawn="1"/>
        </p:nvCxnSpPr>
        <p:spPr>
          <a:xfrm>
            <a:off x="139823" y="448020"/>
            <a:ext cx="88643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C10A21E-B519-0255-36E0-5ECE976F7E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12310" r="11464" b="12092"/>
          <a:stretch/>
        </p:blipFill>
        <p:spPr>
          <a:xfrm>
            <a:off x="8468735" y="27089"/>
            <a:ext cx="558425" cy="38391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3177D4-7A04-19CF-1788-1D5EC5CAC033}"/>
              </a:ext>
            </a:extLst>
          </p:cNvPr>
          <p:cNvSpPr txBox="1"/>
          <p:nvPr userDrawn="1"/>
        </p:nvSpPr>
        <p:spPr>
          <a:xfrm>
            <a:off x="139822" y="132251"/>
            <a:ext cx="2100458" cy="27699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lvl="0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361950" marR="0" indent="-95250" defTabSz="91440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latin typeface="+mn-ea"/>
              </a:defRPr>
            </a:lvl2pPr>
            <a:lvl3pPr marL="628650" marR="0" indent="-180975" defTabSz="91440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>
                <a:latin typeface="+mn-ea"/>
              </a:defRPr>
            </a:lvl3pPr>
            <a:lvl4pPr marL="806450" indent="-1778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>
                <a:latin typeface="+mn-ea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Tx/>
              <a:buNone/>
              <a:tabLst/>
              <a:defRPr/>
            </a:pPr>
            <a:r>
              <a:rPr lang="ko-KR" altLang="en-US" noProof="0"/>
              <a:t>데이터베이스와 프로그램 설치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8248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8" r:id="rId2"/>
    <p:sldLayoutId id="2147483952" r:id="rId3"/>
    <p:sldLayoutId id="2147483950" r:id="rId4"/>
    <p:sldLayoutId id="2147483951" r:id="rId5"/>
  </p:sldLayoutIdLst>
  <p:transition spd="slow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3">
            <a:extLst>
              <a:ext uri="{FF2B5EF4-FFF2-40B4-BE49-F238E27FC236}">
                <a16:creationId xmlns:a16="http://schemas.microsoft.com/office/drawing/2014/main" id="{4677AA40-23B3-5D41-0DDF-BAF788E431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332322"/>
            <a:ext cx="8712200" cy="684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BC935C22-492F-340D-B655-98E0901CA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412750"/>
            <a:ext cx="32766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8F4F1B6-C975-B74A-E03A-F4D21160C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36" y="412750"/>
            <a:ext cx="87122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Visual Studio Code </a:t>
            </a:r>
            <a:r>
              <a:rPr lang="ko-KR" altLang="en-US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와 </a:t>
            </a:r>
            <a:r>
              <a:rPr lang="en-US" altLang="ko-KR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Github </a:t>
            </a:r>
            <a:r>
              <a:rPr lang="ko-KR" altLang="en-US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연동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C7D7379-1E6B-93C8-045C-5E173F0BB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18228"/>
              </p:ext>
            </p:extLst>
          </p:nvPr>
        </p:nvGraphicFramePr>
        <p:xfrm>
          <a:off x="323528" y="1599642"/>
          <a:ext cx="6228692" cy="295233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134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783">
                  <a:extLst>
                    <a:ext uri="{9D8B030D-6E8A-4147-A177-3AD203B41FA5}">
                      <a16:colId xmlns:a16="http://schemas.microsoft.com/office/drawing/2014/main" val="2323910963"/>
                    </a:ext>
                  </a:extLst>
                </a:gridCol>
              </a:tblGrid>
              <a:tr h="590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pc="-100">
                          <a:latin typeface="+mn-ea"/>
                          <a:ea typeface="+mn-ea"/>
                        </a:rPr>
                        <a:t>Chapter01</a:t>
                      </a:r>
                      <a:endParaRPr lang="ko-KR" altLang="en-US" sz="2000" b="1" spc="-1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Git </a:t>
                      </a:r>
                      <a:r>
                        <a:rPr lang="ko-KR" altLang="en-US" sz="2000" b="1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다운로드 및 설치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Chapter02</a:t>
                      </a:r>
                      <a:endParaRPr lang="ko-KR" altLang="en-US" sz="2000" b="0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 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터미널을 통한 유저정보 설정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Chapter03</a:t>
                      </a:r>
                      <a:endParaRPr lang="ko-KR" altLang="en-US" sz="2000" b="0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에서 버전 관리하기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</a:t>
                      </a:r>
                      <a:r>
                        <a:rPr lang="en-US" altLang="ko-KR" sz="2000" b="0" spc="-100" baseline="0">
                          <a:latin typeface="+mn-ea"/>
                          <a:ea typeface="+mn-ea"/>
                        </a:rPr>
                        <a:t>04</a:t>
                      </a:r>
                      <a:endParaRPr lang="ko-KR" altLang="en-US" sz="2000" b="0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 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GitHub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 올리기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Chapter05</a:t>
                      </a:r>
                      <a:endParaRPr lang="ko-KR" altLang="en-US" sz="2000" b="0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GitHub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프로젝트 </a:t>
                      </a: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 내려받기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318886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BAEDFD-CBED-83B7-A018-AA746918AF2F}"/>
              </a:ext>
            </a:extLst>
          </p:cNvPr>
          <p:cNvSpPr/>
          <p:nvPr/>
        </p:nvSpPr>
        <p:spPr>
          <a:xfrm>
            <a:off x="499362" y="243975"/>
            <a:ext cx="2762678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VSCode</a:t>
            </a:r>
            <a:r>
              <a:rPr lang="ko-KR" altLang="en-US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 버전 관리하기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A903C5-D4D5-B770-A1AD-D23AE6509019}"/>
              </a:ext>
            </a:extLst>
          </p:cNvPr>
          <p:cNvGrpSpPr/>
          <p:nvPr/>
        </p:nvGrpSpPr>
        <p:grpSpPr>
          <a:xfrm>
            <a:off x="109329" y="599155"/>
            <a:ext cx="3096600" cy="338554"/>
            <a:chOff x="154076" y="1000027"/>
            <a:chExt cx="3096600" cy="3385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A565E9-2394-BA28-97A4-0817E524E535}"/>
                </a:ext>
              </a:extLst>
            </p:cNvPr>
            <p:cNvSpPr txBox="1"/>
            <p:nvPr/>
          </p:nvSpPr>
          <p:spPr>
            <a:xfrm>
              <a:off x="154076" y="1000027"/>
              <a:ext cx="309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ko-KR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Git </a:t>
              </a:r>
              <a:r>
                <a:rPr lang="ko-KR" altLang="en-US" sz="1600" b="1" spc="-10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커밋</a:t>
              </a:r>
              <a:r>
                <a:rPr lang="en-US" altLang="ko-KR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1600" b="1" spc="-10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버전만들기</a:t>
              </a:r>
              <a:r>
                <a:rPr lang="en-US" altLang="ko-KR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2124AE2-D4CF-B35E-A23D-ABBA3787B2AD}"/>
                </a:ext>
              </a:extLst>
            </p:cNvPr>
            <p:cNvCxnSpPr>
              <a:cxnSpLocks/>
            </p:cNvCxnSpPr>
            <p:nvPr/>
          </p:nvCxnSpPr>
          <p:spPr>
            <a:xfrm>
              <a:off x="251271" y="1050248"/>
              <a:ext cx="162000" cy="0"/>
            </a:xfrm>
            <a:prstGeom prst="line">
              <a:avLst/>
            </a:prstGeom>
            <a:ln w="38100">
              <a:solidFill>
                <a:srgbClr val="0056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54CB9F4B-ED62-39CE-176E-EBB21F1D289E}"/>
              </a:ext>
            </a:extLst>
          </p:cNvPr>
          <p:cNvSpPr/>
          <p:nvPr/>
        </p:nvSpPr>
        <p:spPr>
          <a:xfrm>
            <a:off x="107504" y="-1392"/>
            <a:ext cx="360040" cy="483115"/>
          </a:xfrm>
          <a:custGeom>
            <a:avLst/>
            <a:gdLst>
              <a:gd name="connsiteX0" fmla="*/ 973 w 363412"/>
              <a:gd name="connsiteY0" fmla="*/ 0 h 490211"/>
              <a:gd name="connsiteX1" fmla="*/ 362439 w 363412"/>
              <a:gd name="connsiteY1" fmla="*/ 0 h 490211"/>
              <a:gd name="connsiteX2" fmla="*/ 363412 w 363412"/>
              <a:gd name="connsiteY2" fmla="*/ 4821 h 490211"/>
              <a:gd name="connsiteX3" fmla="*/ 363412 w 363412"/>
              <a:gd name="connsiteY3" fmla="*/ 429641 h 490211"/>
              <a:gd name="connsiteX4" fmla="*/ 302842 w 363412"/>
              <a:gd name="connsiteY4" fmla="*/ 490211 h 490211"/>
              <a:gd name="connsiteX5" fmla="*/ 60570 w 363412"/>
              <a:gd name="connsiteY5" fmla="*/ 490211 h 490211"/>
              <a:gd name="connsiteX6" fmla="*/ 0 w 363412"/>
              <a:gd name="connsiteY6" fmla="*/ 429641 h 490211"/>
              <a:gd name="connsiteX7" fmla="*/ 0 w 363412"/>
              <a:gd name="connsiteY7" fmla="*/ 4821 h 490211"/>
              <a:gd name="connsiteX8" fmla="*/ 973 w 363412"/>
              <a:gd name="connsiteY8" fmla="*/ 0 h 49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412" h="490211">
                <a:moveTo>
                  <a:pt x="973" y="0"/>
                </a:moveTo>
                <a:lnTo>
                  <a:pt x="362439" y="0"/>
                </a:lnTo>
                <a:lnTo>
                  <a:pt x="363412" y="4821"/>
                </a:lnTo>
                <a:lnTo>
                  <a:pt x="363412" y="429641"/>
                </a:lnTo>
                <a:cubicBezTo>
                  <a:pt x="363412" y="463093"/>
                  <a:pt x="336294" y="490211"/>
                  <a:pt x="302842" y="490211"/>
                </a:cubicBezTo>
                <a:lnTo>
                  <a:pt x="60570" y="490211"/>
                </a:lnTo>
                <a:cubicBezTo>
                  <a:pt x="27118" y="490211"/>
                  <a:pt x="0" y="463093"/>
                  <a:pt x="0" y="429641"/>
                </a:cubicBezTo>
                <a:lnTo>
                  <a:pt x="0" y="4821"/>
                </a:lnTo>
                <a:lnTo>
                  <a:pt x="97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18000" rtlCol="0" anchor="b"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+mn-ea"/>
              </a:rPr>
              <a:t>03</a:t>
            </a:r>
            <a:endParaRPr lang="ko-KR" altLang="en-US" sz="1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693303-AFDE-916C-95E8-6FE20D98BECA}"/>
              </a:ext>
            </a:extLst>
          </p:cNvPr>
          <p:cNvSpPr/>
          <p:nvPr/>
        </p:nvSpPr>
        <p:spPr>
          <a:xfrm>
            <a:off x="518412" y="72544"/>
            <a:ext cx="1872208" cy="15388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Visual Studio Code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1000" b="1" spc="-6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Github</a:t>
            </a:r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연동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B0253-9C5D-AD86-153A-DCA358E589F9}"/>
              </a:ext>
            </a:extLst>
          </p:cNvPr>
          <p:cNvSpPr txBox="1"/>
          <p:nvPr/>
        </p:nvSpPr>
        <p:spPr>
          <a:xfrm>
            <a:off x="466680" y="969995"/>
            <a:ext cx="42778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Aft>
                <a:spcPts val="0"/>
              </a:spcAft>
              <a:defRPr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commit </a:t>
            </a:r>
            <a:r>
              <a:rPr lang="ko-KR" altLang="en-US"/>
              <a:t>메세지를 입력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6801D8-CBC4-C8E3-0E17-77377EF3F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412"/>
          <a:stretch/>
        </p:blipFill>
        <p:spPr>
          <a:xfrm>
            <a:off x="314536" y="1317184"/>
            <a:ext cx="2735446" cy="3579275"/>
          </a:xfrm>
          <a:prstGeom prst="rect">
            <a:avLst/>
          </a:prstGeom>
        </p:spPr>
      </p:pic>
      <p:sp>
        <p:nvSpPr>
          <p:cNvPr id="21" name="타원형 설명선 13">
            <a:extLst>
              <a:ext uri="{FF2B5EF4-FFF2-40B4-BE49-F238E27FC236}">
                <a16:creationId xmlns:a16="http://schemas.microsoft.com/office/drawing/2014/main" id="{33338F19-9F84-5D5C-6ABE-79318EF6B84B}"/>
              </a:ext>
            </a:extLst>
          </p:cNvPr>
          <p:cNvSpPr/>
          <p:nvPr/>
        </p:nvSpPr>
        <p:spPr>
          <a:xfrm>
            <a:off x="293405" y="1008102"/>
            <a:ext cx="230400" cy="231564"/>
          </a:xfrm>
          <a:prstGeom prst="wedgeEllipseCallout">
            <a:avLst>
              <a:gd name="adj1" fmla="val 376295"/>
              <a:gd name="adj2" fmla="val 398927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/>
            <a:r>
              <a:rPr lang="en-US" altLang="ko-KR" sz="900" b="1">
                <a:latin typeface="+mn-ea"/>
              </a:rPr>
              <a:t>4</a:t>
            </a:r>
            <a:endParaRPr lang="ko-KR" altLang="en-US" sz="900" b="1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226411-A047-F543-282B-EA2115B9E977}"/>
              </a:ext>
            </a:extLst>
          </p:cNvPr>
          <p:cNvSpPr/>
          <p:nvPr/>
        </p:nvSpPr>
        <p:spPr>
          <a:xfrm>
            <a:off x="771360" y="1836119"/>
            <a:ext cx="2216464" cy="2880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612B81-C3F8-B2CE-FDC7-44C349EE2A11}"/>
              </a:ext>
            </a:extLst>
          </p:cNvPr>
          <p:cNvSpPr/>
          <p:nvPr/>
        </p:nvSpPr>
        <p:spPr>
          <a:xfrm>
            <a:off x="771360" y="2131397"/>
            <a:ext cx="2216464" cy="2880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24934-B83A-735C-D6CF-FD29786BEE59}"/>
              </a:ext>
            </a:extLst>
          </p:cNvPr>
          <p:cNvSpPr txBox="1"/>
          <p:nvPr/>
        </p:nvSpPr>
        <p:spPr>
          <a:xfrm>
            <a:off x="3347864" y="931889"/>
            <a:ext cx="12399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Aft>
                <a:spcPts val="0"/>
              </a:spcAft>
              <a:defRPr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/>
              <a:t>Commit</a:t>
            </a:r>
            <a:r>
              <a:rPr lang="en-US" altLang="ko-KR"/>
              <a:t> </a:t>
            </a:r>
            <a:r>
              <a:rPr lang="ko-KR" altLang="en-US"/>
              <a:t>클릭</a:t>
            </a:r>
            <a:endParaRPr lang="en-US" altLang="ko-KR"/>
          </a:p>
        </p:txBody>
      </p:sp>
      <p:sp>
        <p:nvSpPr>
          <p:cNvPr id="28" name="타원형 설명선 13">
            <a:extLst>
              <a:ext uri="{FF2B5EF4-FFF2-40B4-BE49-F238E27FC236}">
                <a16:creationId xmlns:a16="http://schemas.microsoft.com/office/drawing/2014/main" id="{44730009-90EA-1BE2-49EE-50095FC69917}"/>
              </a:ext>
            </a:extLst>
          </p:cNvPr>
          <p:cNvSpPr/>
          <p:nvPr/>
        </p:nvSpPr>
        <p:spPr>
          <a:xfrm>
            <a:off x="3146840" y="983994"/>
            <a:ext cx="230400" cy="231564"/>
          </a:xfrm>
          <a:prstGeom prst="wedgeEllipseCallout">
            <a:avLst>
              <a:gd name="adj1" fmla="val -294424"/>
              <a:gd name="adj2" fmla="val 514320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/>
            <a:r>
              <a:rPr lang="en-US" altLang="ko-KR" sz="900" b="1">
                <a:latin typeface="+mn-ea"/>
              </a:rPr>
              <a:t>5</a:t>
            </a:r>
            <a:endParaRPr lang="ko-KR" altLang="en-US" sz="900" b="1"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74F1B09-A7C7-B4B9-EF39-1B26A2C083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511"/>
          <a:stretch/>
        </p:blipFill>
        <p:spPr>
          <a:xfrm>
            <a:off x="3599892" y="1324652"/>
            <a:ext cx="2699565" cy="3571808"/>
          </a:xfrm>
          <a:prstGeom prst="rect">
            <a:avLst/>
          </a:prstGeom>
        </p:spPr>
      </p:pic>
      <p:sp>
        <p:nvSpPr>
          <p:cNvPr id="23" name="오른쪽 화살표 21">
            <a:extLst>
              <a:ext uri="{FF2B5EF4-FFF2-40B4-BE49-F238E27FC236}">
                <a16:creationId xmlns:a16="http://schemas.microsoft.com/office/drawing/2014/main" id="{7C246765-54E4-9A1E-44BA-C0E7A498C53E}"/>
              </a:ext>
            </a:extLst>
          </p:cNvPr>
          <p:cNvSpPr/>
          <p:nvPr/>
        </p:nvSpPr>
        <p:spPr>
          <a:xfrm>
            <a:off x="2998136" y="2643758"/>
            <a:ext cx="997800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557463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3">
            <a:extLst>
              <a:ext uri="{FF2B5EF4-FFF2-40B4-BE49-F238E27FC236}">
                <a16:creationId xmlns:a16="http://schemas.microsoft.com/office/drawing/2014/main" id="{4677AA40-23B3-5D41-0DDF-BAF788E431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332322"/>
            <a:ext cx="8712200" cy="684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BC935C22-492F-340D-B655-98E0901CA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412750"/>
            <a:ext cx="32766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8F4F1B6-C975-B74A-E03A-F4D21160C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36" y="412750"/>
            <a:ext cx="87122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Visual Studio Code </a:t>
            </a:r>
            <a:r>
              <a:rPr lang="ko-KR" altLang="en-US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와 </a:t>
            </a:r>
            <a:r>
              <a:rPr lang="en-US" altLang="ko-KR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Github </a:t>
            </a:r>
            <a:r>
              <a:rPr lang="ko-KR" altLang="en-US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연동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C7D7379-1E6B-93C8-045C-5E173F0BB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837021"/>
              </p:ext>
            </p:extLst>
          </p:nvPr>
        </p:nvGraphicFramePr>
        <p:xfrm>
          <a:off x="323528" y="1599642"/>
          <a:ext cx="6228692" cy="295233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134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783">
                  <a:extLst>
                    <a:ext uri="{9D8B030D-6E8A-4147-A177-3AD203B41FA5}">
                      <a16:colId xmlns:a16="http://schemas.microsoft.com/office/drawing/2014/main" val="2323910963"/>
                    </a:ext>
                  </a:extLst>
                </a:gridCol>
              </a:tblGrid>
              <a:tr h="590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Chapter01</a:t>
                      </a:r>
                      <a:endParaRPr lang="ko-KR" altLang="en-US" sz="2000" b="0" spc="-1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Git 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다운로드 및 설치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Chapter02</a:t>
                      </a:r>
                      <a:endParaRPr lang="ko-KR" altLang="en-US" sz="2000" b="0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 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터미널을 통한 유저정보 설정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Chapter03</a:t>
                      </a:r>
                      <a:endParaRPr lang="ko-KR" altLang="en-US" sz="2000" b="0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에서 버전 관리하기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spc="-100">
                          <a:latin typeface="+mn-ea"/>
                          <a:ea typeface="+mn-ea"/>
                        </a:rPr>
                        <a:t>Chapter</a:t>
                      </a:r>
                      <a:r>
                        <a:rPr lang="en-US" altLang="ko-KR" sz="2000" b="1" spc="-100" baseline="0">
                          <a:latin typeface="+mn-ea"/>
                          <a:ea typeface="+mn-ea"/>
                        </a:rPr>
                        <a:t>04</a:t>
                      </a:r>
                      <a:endParaRPr lang="ko-KR" altLang="en-US" sz="2000" b="1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GitHubVSCode </a:t>
                      </a:r>
                      <a:r>
                        <a:rPr lang="ko-KR" altLang="en-US" sz="2000" b="1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 에 올리기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Chapter05</a:t>
                      </a:r>
                      <a:endParaRPr lang="ko-KR" altLang="en-US" sz="2000" b="0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GitHub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프로젝트 </a:t>
                      </a: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 내려받기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12337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BAEDFD-CBED-83B7-A018-AA746918AF2F}"/>
              </a:ext>
            </a:extLst>
          </p:cNvPr>
          <p:cNvSpPr/>
          <p:nvPr/>
        </p:nvSpPr>
        <p:spPr>
          <a:xfrm>
            <a:off x="499362" y="243975"/>
            <a:ext cx="3136534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VSCode </a:t>
            </a:r>
            <a:r>
              <a:rPr lang="ko-KR" altLang="en-US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en-US" altLang="ko-KR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GitHub</a:t>
            </a:r>
            <a:r>
              <a:rPr lang="ko-KR" altLang="en-US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 올리기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54CB9F4B-ED62-39CE-176E-EBB21F1D289E}"/>
              </a:ext>
            </a:extLst>
          </p:cNvPr>
          <p:cNvSpPr/>
          <p:nvPr/>
        </p:nvSpPr>
        <p:spPr>
          <a:xfrm>
            <a:off x="107504" y="-1392"/>
            <a:ext cx="360040" cy="483115"/>
          </a:xfrm>
          <a:custGeom>
            <a:avLst/>
            <a:gdLst>
              <a:gd name="connsiteX0" fmla="*/ 973 w 363412"/>
              <a:gd name="connsiteY0" fmla="*/ 0 h 490211"/>
              <a:gd name="connsiteX1" fmla="*/ 362439 w 363412"/>
              <a:gd name="connsiteY1" fmla="*/ 0 h 490211"/>
              <a:gd name="connsiteX2" fmla="*/ 363412 w 363412"/>
              <a:gd name="connsiteY2" fmla="*/ 4821 h 490211"/>
              <a:gd name="connsiteX3" fmla="*/ 363412 w 363412"/>
              <a:gd name="connsiteY3" fmla="*/ 429641 h 490211"/>
              <a:gd name="connsiteX4" fmla="*/ 302842 w 363412"/>
              <a:gd name="connsiteY4" fmla="*/ 490211 h 490211"/>
              <a:gd name="connsiteX5" fmla="*/ 60570 w 363412"/>
              <a:gd name="connsiteY5" fmla="*/ 490211 h 490211"/>
              <a:gd name="connsiteX6" fmla="*/ 0 w 363412"/>
              <a:gd name="connsiteY6" fmla="*/ 429641 h 490211"/>
              <a:gd name="connsiteX7" fmla="*/ 0 w 363412"/>
              <a:gd name="connsiteY7" fmla="*/ 4821 h 490211"/>
              <a:gd name="connsiteX8" fmla="*/ 973 w 363412"/>
              <a:gd name="connsiteY8" fmla="*/ 0 h 49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412" h="490211">
                <a:moveTo>
                  <a:pt x="973" y="0"/>
                </a:moveTo>
                <a:lnTo>
                  <a:pt x="362439" y="0"/>
                </a:lnTo>
                <a:lnTo>
                  <a:pt x="363412" y="4821"/>
                </a:lnTo>
                <a:lnTo>
                  <a:pt x="363412" y="429641"/>
                </a:lnTo>
                <a:cubicBezTo>
                  <a:pt x="363412" y="463093"/>
                  <a:pt x="336294" y="490211"/>
                  <a:pt x="302842" y="490211"/>
                </a:cubicBezTo>
                <a:lnTo>
                  <a:pt x="60570" y="490211"/>
                </a:lnTo>
                <a:cubicBezTo>
                  <a:pt x="27118" y="490211"/>
                  <a:pt x="0" y="463093"/>
                  <a:pt x="0" y="429641"/>
                </a:cubicBezTo>
                <a:lnTo>
                  <a:pt x="0" y="4821"/>
                </a:lnTo>
                <a:lnTo>
                  <a:pt x="97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18000" rtlCol="0" anchor="b"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+mn-ea"/>
              </a:rPr>
              <a:t>04</a:t>
            </a:r>
            <a:endParaRPr lang="ko-KR" altLang="en-US" sz="1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693303-AFDE-916C-95E8-6FE20D98BECA}"/>
              </a:ext>
            </a:extLst>
          </p:cNvPr>
          <p:cNvSpPr/>
          <p:nvPr/>
        </p:nvSpPr>
        <p:spPr>
          <a:xfrm>
            <a:off x="518412" y="72544"/>
            <a:ext cx="1872208" cy="15388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Visual Studio Code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1000" b="1" spc="-6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Github</a:t>
            </a:r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연동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F50807-4888-CFD8-5577-A8E5477A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879" y="1246777"/>
            <a:ext cx="2685005" cy="9066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66A366-28B8-F7D4-D078-1E00F9BAF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0" r="7909" b="22220"/>
          <a:stretch/>
        </p:blipFill>
        <p:spPr>
          <a:xfrm>
            <a:off x="6424344" y="1227241"/>
            <a:ext cx="2195588" cy="14626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4ACC92-BE7B-CB65-B6AB-7E322D49F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4" t="3694" r="3091" b="10285"/>
          <a:stretch/>
        </p:blipFill>
        <p:spPr>
          <a:xfrm>
            <a:off x="274069" y="3351353"/>
            <a:ext cx="2916581" cy="15481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7A7423-2EF4-6BEC-8513-4BBF1C92F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88" y="3343598"/>
            <a:ext cx="1807216" cy="155592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162C469-7497-4532-02E2-6BE95F6E06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7017"/>
          <a:stretch/>
        </p:blipFill>
        <p:spPr>
          <a:xfrm>
            <a:off x="264901" y="1229257"/>
            <a:ext cx="2001308" cy="181052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34B11-6C2B-D3BD-7872-EDA4EBB9BC25}"/>
              </a:ext>
            </a:extLst>
          </p:cNvPr>
          <p:cNvGrpSpPr/>
          <p:nvPr/>
        </p:nvGrpSpPr>
        <p:grpSpPr>
          <a:xfrm>
            <a:off x="5728742" y="3889076"/>
            <a:ext cx="3141188" cy="772234"/>
            <a:chOff x="6193007" y="3039801"/>
            <a:chExt cx="3320533" cy="816324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2354D43-4158-7F95-B082-8BB0C28D17E5}"/>
                </a:ext>
              </a:extLst>
            </p:cNvPr>
            <p:cNvGrpSpPr/>
            <p:nvPr/>
          </p:nvGrpSpPr>
          <p:grpSpPr>
            <a:xfrm>
              <a:off x="6193007" y="3039802"/>
              <a:ext cx="3320533" cy="816323"/>
              <a:chOff x="6012160" y="3128271"/>
              <a:chExt cx="3320533" cy="816323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BFD48621-F6F2-00DE-AEEB-D7BC2D7E59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39923"/>
              <a:stretch/>
            </p:blipFill>
            <p:spPr>
              <a:xfrm>
                <a:off x="6012160" y="3128271"/>
                <a:ext cx="2412268" cy="81632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B091DD1-0F8A-4AD5-A6EE-AAB8A75F8B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6892"/>
              <a:stretch/>
            </p:blipFill>
            <p:spPr>
              <a:xfrm>
                <a:off x="7200292" y="3128271"/>
                <a:ext cx="2132401" cy="81632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17D5CAA-18CD-D9F2-79CB-EB6AA986EF4F}"/>
                </a:ext>
              </a:extLst>
            </p:cNvPr>
            <p:cNvSpPr/>
            <p:nvPr/>
          </p:nvSpPr>
          <p:spPr>
            <a:xfrm>
              <a:off x="6193007" y="3039801"/>
              <a:ext cx="3320533" cy="81632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72000" rIns="72000" bIns="72000" rtlCol="0" anchor="ctr" anchorCtr="0">
              <a:noAutofit/>
            </a:bodyPr>
            <a:lstStyle/>
            <a:p>
              <a:pPr indent="-457200" algn="l">
                <a:lnSpc>
                  <a:spcPct val="150000"/>
                </a:lnSpc>
              </a:pPr>
              <a:endPara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" name="오른쪽 화살표 21">
            <a:extLst>
              <a:ext uri="{FF2B5EF4-FFF2-40B4-BE49-F238E27FC236}">
                <a16:creationId xmlns:a16="http://schemas.microsoft.com/office/drawing/2014/main" id="{C9D4BE4A-1360-3A08-FFD3-C1E1384764C8}"/>
              </a:ext>
            </a:extLst>
          </p:cNvPr>
          <p:cNvSpPr/>
          <p:nvPr/>
        </p:nvSpPr>
        <p:spPr>
          <a:xfrm>
            <a:off x="2133001" y="1694290"/>
            <a:ext cx="997800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오른쪽 화살표 21">
            <a:extLst>
              <a:ext uri="{FF2B5EF4-FFF2-40B4-BE49-F238E27FC236}">
                <a16:creationId xmlns:a16="http://schemas.microsoft.com/office/drawing/2014/main" id="{A7DBF98A-7505-F78E-9719-6B1226D62036}"/>
              </a:ext>
            </a:extLst>
          </p:cNvPr>
          <p:cNvSpPr/>
          <p:nvPr/>
        </p:nvSpPr>
        <p:spPr>
          <a:xfrm>
            <a:off x="5514301" y="1694290"/>
            <a:ext cx="997800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오른쪽 화살표 21">
            <a:extLst>
              <a:ext uri="{FF2B5EF4-FFF2-40B4-BE49-F238E27FC236}">
                <a16:creationId xmlns:a16="http://schemas.microsoft.com/office/drawing/2014/main" id="{9612A206-5FD1-D0C8-2476-1CFE33219FC6}"/>
              </a:ext>
            </a:extLst>
          </p:cNvPr>
          <p:cNvSpPr/>
          <p:nvPr/>
        </p:nvSpPr>
        <p:spPr>
          <a:xfrm>
            <a:off x="3036714" y="3916914"/>
            <a:ext cx="673309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오른쪽 화살표 21">
            <a:extLst>
              <a:ext uri="{FF2B5EF4-FFF2-40B4-BE49-F238E27FC236}">
                <a16:creationId xmlns:a16="http://schemas.microsoft.com/office/drawing/2014/main" id="{6C7D5A6C-1803-A9FB-0D7C-70108BA0197E}"/>
              </a:ext>
            </a:extLst>
          </p:cNvPr>
          <p:cNvSpPr/>
          <p:nvPr/>
        </p:nvSpPr>
        <p:spPr>
          <a:xfrm>
            <a:off x="5177646" y="3916914"/>
            <a:ext cx="673309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오른쪽 화살표 21">
            <a:extLst>
              <a:ext uri="{FF2B5EF4-FFF2-40B4-BE49-F238E27FC236}">
                <a16:creationId xmlns:a16="http://schemas.microsoft.com/office/drawing/2014/main" id="{C62AC630-C018-A87C-DE04-98CE099DC626}"/>
              </a:ext>
            </a:extLst>
          </p:cNvPr>
          <p:cNvSpPr/>
          <p:nvPr/>
        </p:nvSpPr>
        <p:spPr>
          <a:xfrm rot="9598194">
            <a:off x="2834361" y="2516773"/>
            <a:ext cx="3629662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657E6F-577F-171D-1620-7E1EE8BA5511}"/>
              </a:ext>
            </a:extLst>
          </p:cNvPr>
          <p:cNvSpPr/>
          <p:nvPr/>
        </p:nvSpPr>
        <p:spPr>
          <a:xfrm>
            <a:off x="603163" y="1744110"/>
            <a:ext cx="1529837" cy="3594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60642E-36C0-C15E-F87D-776198321F35}"/>
              </a:ext>
            </a:extLst>
          </p:cNvPr>
          <p:cNvSpPr/>
          <p:nvPr/>
        </p:nvSpPr>
        <p:spPr>
          <a:xfrm>
            <a:off x="534642" y="1000675"/>
            <a:ext cx="1521570" cy="2517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Publish Branch </a:t>
            </a:r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38" name="타원형 설명선 20">
            <a:extLst>
              <a:ext uri="{FF2B5EF4-FFF2-40B4-BE49-F238E27FC236}">
                <a16:creationId xmlns:a16="http://schemas.microsoft.com/office/drawing/2014/main" id="{5E99E61D-DD0E-0E8A-3D81-08045A79CC38}"/>
              </a:ext>
            </a:extLst>
          </p:cNvPr>
          <p:cNvSpPr/>
          <p:nvPr/>
        </p:nvSpPr>
        <p:spPr>
          <a:xfrm>
            <a:off x="266188" y="1011641"/>
            <a:ext cx="199698" cy="199698"/>
          </a:xfrm>
          <a:prstGeom prst="wedgeEllipseCallout">
            <a:avLst>
              <a:gd name="adj1" fmla="val 272080"/>
              <a:gd name="adj2" fmla="val 366360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1</a:t>
            </a:r>
            <a:endParaRPr lang="ko-KR" altLang="en-US" sz="900" b="1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F3BD79-5A8D-00EF-811D-C88FB015A97B}"/>
              </a:ext>
            </a:extLst>
          </p:cNvPr>
          <p:cNvSpPr/>
          <p:nvPr/>
        </p:nvSpPr>
        <p:spPr>
          <a:xfrm>
            <a:off x="3130801" y="1000675"/>
            <a:ext cx="818814" cy="2517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Allow </a:t>
            </a:r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43" name="타원형 설명선 20">
            <a:extLst>
              <a:ext uri="{FF2B5EF4-FFF2-40B4-BE49-F238E27FC236}">
                <a16:creationId xmlns:a16="http://schemas.microsoft.com/office/drawing/2014/main" id="{269EB920-CB0F-CAA7-2720-5445439F5A2E}"/>
              </a:ext>
            </a:extLst>
          </p:cNvPr>
          <p:cNvSpPr/>
          <p:nvPr/>
        </p:nvSpPr>
        <p:spPr>
          <a:xfrm>
            <a:off x="2862347" y="1011641"/>
            <a:ext cx="199698" cy="199698"/>
          </a:xfrm>
          <a:prstGeom prst="wedgeEllipseCallout">
            <a:avLst>
              <a:gd name="adj1" fmla="val 788881"/>
              <a:gd name="adj2" fmla="val 470791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2</a:t>
            </a:r>
            <a:endParaRPr lang="ko-KR" altLang="en-US" sz="900" b="1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3F07875-5D41-9AE5-63AF-295171D3A880}"/>
              </a:ext>
            </a:extLst>
          </p:cNvPr>
          <p:cNvSpPr/>
          <p:nvPr/>
        </p:nvSpPr>
        <p:spPr>
          <a:xfrm>
            <a:off x="6512101" y="1000675"/>
            <a:ext cx="1978427" cy="2517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계정확인후 </a:t>
            </a:r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Continue</a:t>
            </a:r>
            <a:r>
              <a:rPr lang="en-US" altLang="ko-KR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45" name="타원형 설명선 20">
            <a:extLst>
              <a:ext uri="{FF2B5EF4-FFF2-40B4-BE49-F238E27FC236}">
                <a16:creationId xmlns:a16="http://schemas.microsoft.com/office/drawing/2014/main" id="{9B194F4C-02C4-9095-6790-374137871C9F}"/>
              </a:ext>
            </a:extLst>
          </p:cNvPr>
          <p:cNvSpPr/>
          <p:nvPr/>
        </p:nvSpPr>
        <p:spPr>
          <a:xfrm>
            <a:off x="6243647" y="1011641"/>
            <a:ext cx="199698" cy="199698"/>
          </a:xfrm>
          <a:prstGeom prst="wedgeEllipseCallout">
            <a:avLst>
              <a:gd name="adj1" fmla="val 272080"/>
              <a:gd name="adj2" fmla="val 366360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3</a:t>
            </a:r>
            <a:endParaRPr lang="ko-KR" altLang="en-US" sz="900" b="1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0E86C7B-025B-9918-AABA-01FEE0982F45}"/>
              </a:ext>
            </a:extLst>
          </p:cNvPr>
          <p:cNvSpPr/>
          <p:nvPr/>
        </p:nvSpPr>
        <p:spPr>
          <a:xfrm>
            <a:off x="573530" y="3268364"/>
            <a:ext cx="2212337" cy="2517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Visual Studio Code </a:t>
            </a:r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열기 클릭</a:t>
            </a:r>
          </a:p>
        </p:txBody>
      </p:sp>
      <p:sp>
        <p:nvSpPr>
          <p:cNvPr id="47" name="타원형 설명선 20">
            <a:extLst>
              <a:ext uri="{FF2B5EF4-FFF2-40B4-BE49-F238E27FC236}">
                <a16:creationId xmlns:a16="http://schemas.microsoft.com/office/drawing/2014/main" id="{0C67174B-5431-FC1E-6C2E-6C50D109BF8D}"/>
              </a:ext>
            </a:extLst>
          </p:cNvPr>
          <p:cNvSpPr/>
          <p:nvPr/>
        </p:nvSpPr>
        <p:spPr>
          <a:xfrm>
            <a:off x="349550" y="3268364"/>
            <a:ext cx="199698" cy="199698"/>
          </a:xfrm>
          <a:prstGeom prst="wedgeEllipseCallout">
            <a:avLst>
              <a:gd name="adj1" fmla="val 646962"/>
              <a:gd name="adj2" fmla="val 591289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4</a:t>
            </a:r>
            <a:endParaRPr lang="ko-KR" altLang="en-US" sz="900" b="1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F0555D2-DB07-7D1B-0C13-AE2520ED9959}"/>
              </a:ext>
            </a:extLst>
          </p:cNvPr>
          <p:cNvSpPr/>
          <p:nvPr/>
        </p:nvSpPr>
        <p:spPr>
          <a:xfrm>
            <a:off x="3838638" y="3301673"/>
            <a:ext cx="1776833" cy="467239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Sign with your browser</a:t>
            </a:r>
          </a:p>
          <a:p>
            <a:pPr indent="-457200"/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49" name="타원형 설명선 20">
            <a:extLst>
              <a:ext uri="{FF2B5EF4-FFF2-40B4-BE49-F238E27FC236}">
                <a16:creationId xmlns:a16="http://schemas.microsoft.com/office/drawing/2014/main" id="{3B0536C9-00FB-5681-ADB7-C625D5C1F6C4}"/>
              </a:ext>
            </a:extLst>
          </p:cNvPr>
          <p:cNvSpPr/>
          <p:nvPr/>
        </p:nvSpPr>
        <p:spPr>
          <a:xfrm>
            <a:off x="3599431" y="3324772"/>
            <a:ext cx="199698" cy="199698"/>
          </a:xfrm>
          <a:prstGeom prst="wedgeEllipseCallout">
            <a:avLst>
              <a:gd name="adj1" fmla="val 190677"/>
              <a:gd name="adj2" fmla="val 404518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5</a:t>
            </a:r>
            <a:endParaRPr lang="ko-KR" altLang="en-US" sz="900" b="1">
              <a:latin typeface="+mn-ea"/>
            </a:endParaRPr>
          </a:p>
        </p:txBody>
      </p:sp>
      <p:sp>
        <p:nvSpPr>
          <p:cNvPr id="53" name="타원형 설명선 20">
            <a:extLst>
              <a:ext uri="{FF2B5EF4-FFF2-40B4-BE49-F238E27FC236}">
                <a16:creationId xmlns:a16="http://schemas.microsoft.com/office/drawing/2014/main" id="{B24D8053-7804-3CCB-5AFB-878705612566}"/>
              </a:ext>
            </a:extLst>
          </p:cNvPr>
          <p:cNvSpPr/>
          <p:nvPr/>
        </p:nvSpPr>
        <p:spPr>
          <a:xfrm>
            <a:off x="5751106" y="3343596"/>
            <a:ext cx="199698" cy="199698"/>
          </a:xfrm>
          <a:prstGeom prst="wedgeEllipseCallout">
            <a:avLst>
              <a:gd name="adj1" fmla="val 58397"/>
              <a:gd name="adj2" fmla="val 407061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6</a:t>
            </a:r>
            <a:endParaRPr lang="ko-KR" altLang="en-US" sz="900" b="1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30B585-5420-FE93-F14A-947E18AB6B32}"/>
              </a:ext>
            </a:extLst>
          </p:cNvPr>
          <p:cNvSpPr/>
          <p:nvPr/>
        </p:nvSpPr>
        <p:spPr>
          <a:xfrm>
            <a:off x="6018632" y="3351800"/>
            <a:ext cx="2851298" cy="41711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n-ea"/>
              </a:rPr>
              <a:t>GitHub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에 같은이름의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Ropository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가 </a:t>
            </a:r>
            <a:br>
              <a:rPr lang="en-US" altLang="ko-KR" sz="1200" b="1">
                <a:solidFill>
                  <a:schemeClr val="bg1"/>
                </a:solidFill>
                <a:latin typeface="+mn-ea"/>
              </a:rPr>
            </a:b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자동으로 만들어짐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D2B261-0B2C-F959-6803-18413CF19D9B}"/>
              </a:ext>
            </a:extLst>
          </p:cNvPr>
          <p:cNvSpPr/>
          <p:nvPr/>
        </p:nvSpPr>
        <p:spPr>
          <a:xfrm>
            <a:off x="4379481" y="1848573"/>
            <a:ext cx="577870" cy="2804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5F218D-74CF-DBEE-A1B4-0812085AF330}"/>
              </a:ext>
            </a:extLst>
          </p:cNvPr>
          <p:cNvSpPr/>
          <p:nvPr/>
        </p:nvSpPr>
        <p:spPr>
          <a:xfrm>
            <a:off x="6979869" y="1848573"/>
            <a:ext cx="1074743" cy="3271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11C6A8-C71D-C0B1-9D2C-A25B41D3DA05}"/>
              </a:ext>
            </a:extLst>
          </p:cNvPr>
          <p:cNvSpPr/>
          <p:nvPr/>
        </p:nvSpPr>
        <p:spPr>
          <a:xfrm>
            <a:off x="1619672" y="4404127"/>
            <a:ext cx="1039062" cy="3278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1203B-CC2B-8795-C502-2E4EBB6D7CF6}"/>
              </a:ext>
            </a:extLst>
          </p:cNvPr>
          <p:cNvSpPr/>
          <p:nvPr/>
        </p:nvSpPr>
        <p:spPr>
          <a:xfrm>
            <a:off x="3985332" y="4116764"/>
            <a:ext cx="923709" cy="2196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B070AC-5B54-CA94-53D6-8138F3DDD1A3}"/>
              </a:ext>
            </a:extLst>
          </p:cNvPr>
          <p:cNvSpPr/>
          <p:nvPr/>
        </p:nvSpPr>
        <p:spPr>
          <a:xfrm>
            <a:off x="5766487" y="4128038"/>
            <a:ext cx="923709" cy="4092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3280154-84BD-35D2-33BF-61DE2811EFC2}"/>
              </a:ext>
            </a:extLst>
          </p:cNvPr>
          <p:cNvGrpSpPr/>
          <p:nvPr/>
        </p:nvGrpSpPr>
        <p:grpSpPr>
          <a:xfrm>
            <a:off x="109328" y="599155"/>
            <a:ext cx="3202531" cy="338554"/>
            <a:chOff x="154075" y="1000027"/>
            <a:chExt cx="3202531" cy="3385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43586D-6E4D-D6ED-131D-05B221C94232}"/>
                </a:ext>
              </a:extLst>
            </p:cNvPr>
            <p:cNvSpPr txBox="1"/>
            <p:nvPr/>
          </p:nvSpPr>
          <p:spPr>
            <a:xfrm>
              <a:off x="154075" y="1000027"/>
              <a:ext cx="32025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ko-KR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VSCode </a:t>
              </a:r>
              <a:r>
                <a:rPr lang="ko-KR" altLang="en-US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프로젝트 </a:t>
              </a:r>
              <a:r>
                <a:rPr lang="en-US" altLang="ko-KR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GitHub</a:t>
              </a:r>
              <a:r>
                <a:rPr lang="ko-KR" altLang="en-US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에 올리기</a:t>
              </a:r>
              <a:endParaRPr lang="en-US" altLang="ko-KR" sz="1600" b="1" spc="-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CFA6411-4FA3-7BCB-7443-29372013B34F}"/>
                </a:ext>
              </a:extLst>
            </p:cNvPr>
            <p:cNvCxnSpPr>
              <a:cxnSpLocks/>
            </p:cNvCxnSpPr>
            <p:nvPr/>
          </p:nvCxnSpPr>
          <p:spPr>
            <a:xfrm>
              <a:off x="251271" y="1050248"/>
              <a:ext cx="162000" cy="0"/>
            </a:xfrm>
            <a:prstGeom prst="line">
              <a:avLst/>
            </a:prstGeom>
            <a:ln w="38100">
              <a:solidFill>
                <a:srgbClr val="0056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8188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3">
            <a:extLst>
              <a:ext uri="{FF2B5EF4-FFF2-40B4-BE49-F238E27FC236}">
                <a16:creationId xmlns:a16="http://schemas.microsoft.com/office/drawing/2014/main" id="{4677AA40-23B3-5D41-0DDF-BAF788E431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332322"/>
            <a:ext cx="8712200" cy="684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BC935C22-492F-340D-B655-98E0901CA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412750"/>
            <a:ext cx="32766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8F4F1B6-C975-B74A-E03A-F4D21160C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36" y="412750"/>
            <a:ext cx="87122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Visual Studio Code </a:t>
            </a:r>
            <a:r>
              <a:rPr lang="ko-KR" altLang="en-US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와 </a:t>
            </a:r>
            <a:r>
              <a:rPr lang="en-US" altLang="ko-KR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Github </a:t>
            </a:r>
            <a:r>
              <a:rPr lang="ko-KR" altLang="en-US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연동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C7D7379-1E6B-93C8-045C-5E173F0BB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71797"/>
              </p:ext>
            </p:extLst>
          </p:nvPr>
        </p:nvGraphicFramePr>
        <p:xfrm>
          <a:off x="323528" y="1599642"/>
          <a:ext cx="6228692" cy="295233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134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783">
                  <a:extLst>
                    <a:ext uri="{9D8B030D-6E8A-4147-A177-3AD203B41FA5}">
                      <a16:colId xmlns:a16="http://schemas.microsoft.com/office/drawing/2014/main" val="2323910963"/>
                    </a:ext>
                  </a:extLst>
                </a:gridCol>
              </a:tblGrid>
              <a:tr h="590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Chapter01</a:t>
                      </a:r>
                      <a:endParaRPr lang="ko-KR" altLang="en-US" sz="2000" b="0" spc="-1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Git 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다운로드 및 설치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Chapter02</a:t>
                      </a:r>
                      <a:endParaRPr lang="ko-KR" altLang="en-US" sz="2000" b="0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 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터미널을 통한 유저정보 설정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Chapter03</a:t>
                      </a:r>
                      <a:endParaRPr lang="ko-KR" altLang="en-US" sz="2000" b="0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에서 버전 관리하기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</a:t>
                      </a:r>
                      <a:r>
                        <a:rPr lang="en-US" altLang="ko-KR" sz="2000" b="0" spc="-100" baseline="0">
                          <a:latin typeface="+mn-ea"/>
                          <a:ea typeface="+mn-ea"/>
                        </a:rPr>
                        <a:t>04</a:t>
                      </a:r>
                      <a:endParaRPr lang="ko-KR" altLang="en-US" sz="2000" b="0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 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GitHub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 올리기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spc="-100">
                          <a:latin typeface="+mn-ea"/>
                          <a:ea typeface="+mn-ea"/>
                        </a:rPr>
                        <a:t>Chapter05</a:t>
                      </a:r>
                      <a:endParaRPr lang="ko-KR" altLang="en-US" sz="2000" b="1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GitHub</a:t>
                      </a:r>
                      <a:r>
                        <a:rPr lang="ko-KR" altLang="en-US" sz="2000" b="1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프로젝트 </a:t>
                      </a:r>
                      <a:r>
                        <a:rPr lang="en-US" altLang="ko-KR" sz="2000" b="1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</a:t>
                      </a:r>
                      <a:r>
                        <a:rPr lang="ko-KR" altLang="en-US" sz="2000" b="1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 내려받기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44013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BAEDFD-CBED-83B7-A018-AA746918AF2F}"/>
              </a:ext>
            </a:extLst>
          </p:cNvPr>
          <p:cNvSpPr/>
          <p:nvPr/>
        </p:nvSpPr>
        <p:spPr>
          <a:xfrm>
            <a:off x="499361" y="243975"/>
            <a:ext cx="3411655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GitHub</a:t>
            </a:r>
            <a:r>
              <a:rPr lang="ko-KR" altLang="en-US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프로젝트 </a:t>
            </a:r>
            <a:r>
              <a:rPr lang="en-US" altLang="ko-KR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VSCode</a:t>
            </a:r>
            <a:r>
              <a:rPr lang="ko-KR" altLang="en-US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 내려받기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54CB9F4B-ED62-39CE-176E-EBB21F1D289E}"/>
              </a:ext>
            </a:extLst>
          </p:cNvPr>
          <p:cNvSpPr/>
          <p:nvPr/>
        </p:nvSpPr>
        <p:spPr>
          <a:xfrm>
            <a:off x="107504" y="-1392"/>
            <a:ext cx="360040" cy="483115"/>
          </a:xfrm>
          <a:custGeom>
            <a:avLst/>
            <a:gdLst>
              <a:gd name="connsiteX0" fmla="*/ 973 w 363412"/>
              <a:gd name="connsiteY0" fmla="*/ 0 h 490211"/>
              <a:gd name="connsiteX1" fmla="*/ 362439 w 363412"/>
              <a:gd name="connsiteY1" fmla="*/ 0 h 490211"/>
              <a:gd name="connsiteX2" fmla="*/ 363412 w 363412"/>
              <a:gd name="connsiteY2" fmla="*/ 4821 h 490211"/>
              <a:gd name="connsiteX3" fmla="*/ 363412 w 363412"/>
              <a:gd name="connsiteY3" fmla="*/ 429641 h 490211"/>
              <a:gd name="connsiteX4" fmla="*/ 302842 w 363412"/>
              <a:gd name="connsiteY4" fmla="*/ 490211 h 490211"/>
              <a:gd name="connsiteX5" fmla="*/ 60570 w 363412"/>
              <a:gd name="connsiteY5" fmla="*/ 490211 h 490211"/>
              <a:gd name="connsiteX6" fmla="*/ 0 w 363412"/>
              <a:gd name="connsiteY6" fmla="*/ 429641 h 490211"/>
              <a:gd name="connsiteX7" fmla="*/ 0 w 363412"/>
              <a:gd name="connsiteY7" fmla="*/ 4821 h 490211"/>
              <a:gd name="connsiteX8" fmla="*/ 973 w 363412"/>
              <a:gd name="connsiteY8" fmla="*/ 0 h 49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412" h="490211">
                <a:moveTo>
                  <a:pt x="973" y="0"/>
                </a:moveTo>
                <a:lnTo>
                  <a:pt x="362439" y="0"/>
                </a:lnTo>
                <a:lnTo>
                  <a:pt x="363412" y="4821"/>
                </a:lnTo>
                <a:lnTo>
                  <a:pt x="363412" y="429641"/>
                </a:lnTo>
                <a:cubicBezTo>
                  <a:pt x="363412" y="463093"/>
                  <a:pt x="336294" y="490211"/>
                  <a:pt x="302842" y="490211"/>
                </a:cubicBezTo>
                <a:lnTo>
                  <a:pt x="60570" y="490211"/>
                </a:lnTo>
                <a:cubicBezTo>
                  <a:pt x="27118" y="490211"/>
                  <a:pt x="0" y="463093"/>
                  <a:pt x="0" y="429641"/>
                </a:cubicBezTo>
                <a:lnTo>
                  <a:pt x="0" y="4821"/>
                </a:lnTo>
                <a:lnTo>
                  <a:pt x="97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18000" rtlCol="0" anchor="b"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+mn-ea"/>
              </a:rPr>
              <a:t>05</a:t>
            </a:r>
            <a:endParaRPr lang="ko-KR" altLang="en-US" sz="1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693303-AFDE-916C-95E8-6FE20D98BECA}"/>
              </a:ext>
            </a:extLst>
          </p:cNvPr>
          <p:cNvSpPr/>
          <p:nvPr/>
        </p:nvSpPr>
        <p:spPr>
          <a:xfrm>
            <a:off x="518412" y="72544"/>
            <a:ext cx="1872208" cy="15388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Visual Studio Code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1000" b="1" spc="-6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Github</a:t>
            </a:r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연동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A13041C-FCBF-636E-71D2-CC1EFA4D3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4" t="-101" r="38111" b="16587"/>
          <a:stretch/>
        </p:blipFill>
        <p:spPr>
          <a:xfrm>
            <a:off x="2748605" y="1358951"/>
            <a:ext cx="3970801" cy="13162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7B99563-F70F-D14A-2727-5A67BDA26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7" r="36595" b="74877"/>
          <a:stretch/>
        </p:blipFill>
        <p:spPr>
          <a:xfrm>
            <a:off x="5274449" y="1297549"/>
            <a:ext cx="3559805" cy="88371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70C029F-40BB-54CC-9836-E476F4B497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550" t="19426" r="22829" b="32964"/>
          <a:stretch/>
        </p:blipFill>
        <p:spPr>
          <a:xfrm>
            <a:off x="282245" y="1315536"/>
            <a:ext cx="1421074" cy="13407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4CF941A-C777-C5AC-0A93-FC2AE15F3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16" y="3484154"/>
            <a:ext cx="2161315" cy="14457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3B1CEA5-F8ED-1CC7-9908-E67E6C96DE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11129" b="64874"/>
          <a:stretch/>
        </p:blipFill>
        <p:spPr>
          <a:xfrm>
            <a:off x="6330443" y="3474466"/>
            <a:ext cx="2488741" cy="13560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B49A70A-D727-3109-7E84-AFC5F8704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7229" y="3456401"/>
            <a:ext cx="2196486" cy="7700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8F7FFE3B-F87F-B4BD-A987-28E08BC0F252}"/>
              </a:ext>
            </a:extLst>
          </p:cNvPr>
          <p:cNvGrpSpPr/>
          <p:nvPr/>
        </p:nvGrpSpPr>
        <p:grpSpPr>
          <a:xfrm>
            <a:off x="109328" y="599155"/>
            <a:ext cx="3411655" cy="338554"/>
            <a:chOff x="154075" y="1000027"/>
            <a:chExt cx="3411655" cy="33855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35C3BD-553F-CE11-EECD-E6A4D46CEF75}"/>
                </a:ext>
              </a:extLst>
            </p:cNvPr>
            <p:cNvSpPr txBox="1"/>
            <p:nvPr/>
          </p:nvSpPr>
          <p:spPr>
            <a:xfrm>
              <a:off x="154075" y="1000027"/>
              <a:ext cx="34116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10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GitHub</a:t>
              </a:r>
              <a:r>
                <a:rPr lang="ko-KR" altLang="en-US" sz="1600" b="1" spc="-10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프로젝트 </a:t>
              </a:r>
              <a:r>
                <a:rPr lang="en-US" altLang="ko-KR" sz="1600" b="1" spc="-10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VSCode</a:t>
              </a:r>
              <a:r>
                <a:rPr lang="ko-KR" altLang="en-US" sz="1600" b="1" spc="-10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에 내려받기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0673696-ACB5-EE2A-A314-11F71C236E63}"/>
                </a:ext>
              </a:extLst>
            </p:cNvPr>
            <p:cNvCxnSpPr>
              <a:cxnSpLocks/>
            </p:cNvCxnSpPr>
            <p:nvPr/>
          </p:nvCxnSpPr>
          <p:spPr>
            <a:xfrm>
              <a:off x="251271" y="1050248"/>
              <a:ext cx="162000" cy="0"/>
            </a:xfrm>
            <a:prstGeom prst="line">
              <a:avLst/>
            </a:prstGeom>
            <a:ln w="38100">
              <a:solidFill>
                <a:srgbClr val="0056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67" name="그림 66">
            <a:extLst>
              <a:ext uri="{FF2B5EF4-FFF2-40B4-BE49-F238E27FC236}">
                <a16:creationId xmlns:a16="http://schemas.microsoft.com/office/drawing/2014/main" id="{C217690C-3ADC-238D-E12F-F600CB3D31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9274" y="1804111"/>
            <a:ext cx="429916" cy="41968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5DC488FB-640B-FADC-5E8A-3408E918ABEE}"/>
              </a:ext>
            </a:extLst>
          </p:cNvPr>
          <p:cNvSpPr/>
          <p:nvPr/>
        </p:nvSpPr>
        <p:spPr>
          <a:xfrm>
            <a:off x="3058276" y="2297871"/>
            <a:ext cx="1474746" cy="1850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CB83DC9-4453-0544-D45F-C3C6A794C008}"/>
              </a:ext>
            </a:extLst>
          </p:cNvPr>
          <p:cNvSpPr/>
          <p:nvPr/>
        </p:nvSpPr>
        <p:spPr>
          <a:xfrm>
            <a:off x="5330635" y="1379235"/>
            <a:ext cx="3361817" cy="318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29A240-5D93-86D6-0352-3E55C3A02497}"/>
              </a:ext>
            </a:extLst>
          </p:cNvPr>
          <p:cNvSpPr/>
          <p:nvPr/>
        </p:nvSpPr>
        <p:spPr>
          <a:xfrm>
            <a:off x="1697755" y="4761521"/>
            <a:ext cx="596589" cy="1996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865D284-12DE-F7E3-E112-144038A0B2E5}"/>
              </a:ext>
            </a:extLst>
          </p:cNvPr>
          <p:cNvSpPr/>
          <p:nvPr/>
        </p:nvSpPr>
        <p:spPr>
          <a:xfrm>
            <a:off x="3647370" y="3973864"/>
            <a:ext cx="520206" cy="2525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4483297-D6EA-8E66-E28F-F2BC1C801D39}"/>
              </a:ext>
            </a:extLst>
          </p:cNvPr>
          <p:cNvSpPr/>
          <p:nvPr/>
        </p:nvSpPr>
        <p:spPr>
          <a:xfrm>
            <a:off x="6693919" y="3979729"/>
            <a:ext cx="1332148" cy="742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4" name="타원형 설명선 20">
            <a:extLst>
              <a:ext uri="{FF2B5EF4-FFF2-40B4-BE49-F238E27FC236}">
                <a16:creationId xmlns:a16="http://schemas.microsoft.com/office/drawing/2014/main" id="{28CEFDDA-4F13-D522-8899-6ED3EF7926AD}"/>
              </a:ext>
            </a:extLst>
          </p:cNvPr>
          <p:cNvSpPr/>
          <p:nvPr/>
        </p:nvSpPr>
        <p:spPr>
          <a:xfrm>
            <a:off x="266144" y="1021303"/>
            <a:ext cx="199698" cy="199698"/>
          </a:xfrm>
          <a:prstGeom prst="wedgeEllipseCallout">
            <a:avLst>
              <a:gd name="adj1" fmla="val 684182"/>
              <a:gd name="adj2" fmla="val 525096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1</a:t>
            </a:r>
            <a:endParaRPr lang="ko-KR" altLang="en-US" sz="900" b="1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786851C-E534-1DAA-8F79-A5708356E592}"/>
              </a:ext>
            </a:extLst>
          </p:cNvPr>
          <p:cNvSpPr/>
          <p:nvPr/>
        </p:nvSpPr>
        <p:spPr>
          <a:xfrm>
            <a:off x="3961988" y="1030429"/>
            <a:ext cx="1693797" cy="2517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Clone Repository </a:t>
            </a:r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3B7AE04-6641-BE28-DA16-10983EE1D592}"/>
              </a:ext>
            </a:extLst>
          </p:cNvPr>
          <p:cNvSpPr/>
          <p:nvPr/>
        </p:nvSpPr>
        <p:spPr>
          <a:xfrm>
            <a:off x="525768" y="1035900"/>
            <a:ext cx="1716560" cy="467239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ko-KR" altLang="en-US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깃허브 </a:t>
            </a:r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Repository</a:t>
            </a:r>
            <a:r>
              <a:rPr lang="ko-KR" altLang="en-US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에서</a:t>
            </a:r>
            <a:endParaRPr lang="en-US" altLang="ko-KR" sz="1400" b="1" spc="-8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indent="-457200"/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주소를 복사합니다</a:t>
            </a:r>
            <a:r>
              <a:rPr lang="en-US" altLang="ko-KR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spc="-8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타원형 설명선 20">
            <a:extLst>
              <a:ext uri="{FF2B5EF4-FFF2-40B4-BE49-F238E27FC236}">
                <a16:creationId xmlns:a16="http://schemas.microsoft.com/office/drawing/2014/main" id="{32FFAB3A-51AF-7632-BA3B-F0D9061B0471}"/>
              </a:ext>
            </a:extLst>
          </p:cNvPr>
          <p:cNvSpPr/>
          <p:nvPr/>
        </p:nvSpPr>
        <p:spPr>
          <a:xfrm>
            <a:off x="3711319" y="1036136"/>
            <a:ext cx="199698" cy="199698"/>
          </a:xfrm>
          <a:prstGeom prst="wedgeEllipseCallout">
            <a:avLst>
              <a:gd name="adj1" fmla="val -49462"/>
              <a:gd name="adj2" fmla="val 670604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3</a:t>
            </a:r>
            <a:endParaRPr lang="ko-KR" altLang="en-US" sz="900" b="1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2EBE011-5F3C-2947-B3A4-275E09F3D6AA}"/>
              </a:ext>
            </a:extLst>
          </p:cNvPr>
          <p:cNvSpPr/>
          <p:nvPr/>
        </p:nvSpPr>
        <p:spPr>
          <a:xfrm>
            <a:off x="6785627" y="1085846"/>
            <a:ext cx="2165657" cy="2517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복사한 주소를 붙여넣습니다</a:t>
            </a:r>
            <a:r>
              <a:rPr lang="en-US" altLang="ko-KR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spc="-8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타원형 설명선 20">
            <a:extLst>
              <a:ext uri="{FF2B5EF4-FFF2-40B4-BE49-F238E27FC236}">
                <a16:creationId xmlns:a16="http://schemas.microsoft.com/office/drawing/2014/main" id="{D760ADB0-913D-595F-F7A5-52CCEABF146A}"/>
              </a:ext>
            </a:extLst>
          </p:cNvPr>
          <p:cNvSpPr/>
          <p:nvPr/>
        </p:nvSpPr>
        <p:spPr>
          <a:xfrm>
            <a:off x="6532262" y="1094674"/>
            <a:ext cx="199698" cy="199698"/>
          </a:xfrm>
          <a:prstGeom prst="wedgeEllipseCallout">
            <a:avLst>
              <a:gd name="adj1" fmla="val -270776"/>
              <a:gd name="adj2" fmla="val 177098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4</a:t>
            </a:r>
            <a:endParaRPr lang="ko-KR" altLang="en-US" sz="900" b="1">
              <a:latin typeface="+mn-ea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CD43DC75-A886-BA3C-8BF8-6ABEBCD7E7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3708" y="1835989"/>
            <a:ext cx="368039" cy="36439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E78202-2E7A-9E5F-FF66-6749EEB830AF}"/>
              </a:ext>
            </a:extLst>
          </p:cNvPr>
          <p:cNvSpPr/>
          <p:nvPr/>
        </p:nvSpPr>
        <p:spPr>
          <a:xfrm>
            <a:off x="2953857" y="1114235"/>
            <a:ext cx="338554" cy="2517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85" name="오른쪽 화살표 21">
            <a:extLst>
              <a:ext uri="{FF2B5EF4-FFF2-40B4-BE49-F238E27FC236}">
                <a16:creationId xmlns:a16="http://schemas.microsoft.com/office/drawing/2014/main" id="{45EEBDFE-AABB-E4D3-A424-5C54F9B6CFC2}"/>
              </a:ext>
            </a:extLst>
          </p:cNvPr>
          <p:cNvSpPr/>
          <p:nvPr/>
        </p:nvSpPr>
        <p:spPr>
          <a:xfrm rot="10362983">
            <a:off x="2536088" y="2840918"/>
            <a:ext cx="2822660" cy="20975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타원형 설명선 20">
            <a:extLst>
              <a:ext uri="{FF2B5EF4-FFF2-40B4-BE49-F238E27FC236}">
                <a16:creationId xmlns:a16="http://schemas.microsoft.com/office/drawing/2014/main" id="{DD8F9DE9-55CF-9AA8-84D9-7509D38185B3}"/>
              </a:ext>
            </a:extLst>
          </p:cNvPr>
          <p:cNvSpPr/>
          <p:nvPr/>
        </p:nvSpPr>
        <p:spPr>
          <a:xfrm>
            <a:off x="266144" y="3217148"/>
            <a:ext cx="199698" cy="199698"/>
          </a:xfrm>
          <a:prstGeom prst="wedgeEllipseCallout">
            <a:avLst>
              <a:gd name="adj1" fmla="val 781866"/>
              <a:gd name="adj2" fmla="val 824252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5</a:t>
            </a:r>
            <a:endParaRPr lang="ko-KR" altLang="en-US" sz="900" b="1">
              <a:latin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9923EC-7B73-4AC6-C798-2D940A9D0332}"/>
              </a:ext>
            </a:extLst>
          </p:cNvPr>
          <p:cNvSpPr/>
          <p:nvPr/>
        </p:nvSpPr>
        <p:spPr>
          <a:xfrm>
            <a:off x="512164" y="3206378"/>
            <a:ext cx="2492414" cy="2517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C:\javaStudy </a:t>
            </a:r>
            <a:r>
              <a:rPr lang="ko-KR" altLang="en-US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폴더로 이동합니다</a:t>
            </a:r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spc="-8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0157EBC-1AED-7A86-840F-8E841B287544}"/>
              </a:ext>
            </a:extLst>
          </p:cNvPr>
          <p:cNvSpPr/>
          <p:nvPr/>
        </p:nvSpPr>
        <p:spPr>
          <a:xfrm>
            <a:off x="2775334" y="4578685"/>
            <a:ext cx="2839303" cy="2517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Select</a:t>
            </a:r>
            <a:r>
              <a:rPr lang="ko-KR" altLang="en-US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as</a:t>
            </a:r>
            <a:r>
              <a:rPr lang="ko-KR" altLang="en-US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Repository</a:t>
            </a:r>
            <a:r>
              <a:rPr lang="ko-KR" altLang="en-US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Destination </a:t>
            </a:r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E05C976-9702-0B02-4D43-DFD098A05F48}"/>
              </a:ext>
            </a:extLst>
          </p:cNvPr>
          <p:cNvSpPr/>
          <p:nvPr/>
        </p:nvSpPr>
        <p:spPr>
          <a:xfrm>
            <a:off x="3503197" y="3201302"/>
            <a:ext cx="809837" cy="2517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Open </a:t>
            </a:r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91" name="타원형 설명선 20">
            <a:extLst>
              <a:ext uri="{FF2B5EF4-FFF2-40B4-BE49-F238E27FC236}">
                <a16:creationId xmlns:a16="http://schemas.microsoft.com/office/drawing/2014/main" id="{BC539727-DC06-8184-93BD-65D01B42A635}"/>
              </a:ext>
            </a:extLst>
          </p:cNvPr>
          <p:cNvSpPr/>
          <p:nvPr/>
        </p:nvSpPr>
        <p:spPr>
          <a:xfrm>
            <a:off x="3288923" y="3209944"/>
            <a:ext cx="199698" cy="199698"/>
          </a:xfrm>
          <a:prstGeom prst="wedgeEllipseCallout">
            <a:avLst>
              <a:gd name="adj1" fmla="val 206959"/>
              <a:gd name="adj2" fmla="val 414694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7</a:t>
            </a:r>
            <a:endParaRPr lang="ko-KR" altLang="en-US" sz="900" b="1">
              <a:latin typeface="+mn-ea"/>
            </a:endParaRPr>
          </a:p>
        </p:txBody>
      </p:sp>
      <p:sp>
        <p:nvSpPr>
          <p:cNvPr id="92" name="오른쪽 화살표 21">
            <a:extLst>
              <a:ext uri="{FF2B5EF4-FFF2-40B4-BE49-F238E27FC236}">
                <a16:creationId xmlns:a16="http://schemas.microsoft.com/office/drawing/2014/main" id="{4888BFE4-7D14-FA6F-8163-E93BB8369F65}"/>
              </a:ext>
            </a:extLst>
          </p:cNvPr>
          <p:cNvSpPr/>
          <p:nvPr/>
        </p:nvSpPr>
        <p:spPr>
          <a:xfrm>
            <a:off x="2466237" y="3783379"/>
            <a:ext cx="1097651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오른쪽 화살표 21">
            <a:extLst>
              <a:ext uri="{FF2B5EF4-FFF2-40B4-BE49-F238E27FC236}">
                <a16:creationId xmlns:a16="http://schemas.microsoft.com/office/drawing/2014/main" id="{720AA139-9C5B-7776-3BE5-2595608D8691}"/>
              </a:ext>
            </a:extLst>
          </p:cNvPr>
          <p:cNvSpPr/>
          <p:nvPr/>
        </p:nvSpPr>
        <p:spPr>
          <a:xfrm>
            <a:off x="5667841" y="3700563"/>
            <a:ext cx="732880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타원형 설명선 20">
            <a:extLst>
              <a:ext uri="{FF2B5EF4-FFF2-40B4-BE49-F238E27FC236}">
                <a16:creationId xmlns:a16="http://schemas.microsoft.com/office/drawing/2014/main" id="{3FC3E8AF-ABCC-4F69-72E9-A9D956142D86}"/>
              </a:ext>
            </a:extLst>
          </p:cNvPr>
          <p:cNvSpPr/>
          <p:nvPr/>
        </p:nvSpPr>
        <p:spPr>
          <a:xfrm>
            <a:off x="6300872" y="3207421"/>
            <a:ext cx="199698" cy="199698"/>
          </a:xfrm>
          <a:prstGeom prst="wedgeEllipseCallout">
            <a:avLst>
              <a:gd name="adj1" fmla="val 172870"/>
              <a:gd name="adj2" fmla="val 407061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8</a:t>
            </a:r>
            <a:endParaRPr lang="ko-KR" altLang="en-US" sz="900" b="1"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7615367-E823-36C8-E686-6CA8BA48169B}"/>
              </a:ext>
            </a:extLst>
          </p:cNvPr>
          <p:cNvSpPr/>
          <p:nvPr/>
        </p:nvSpPr>
        <p:spPr>
          <a:xfrm>
            <a:off x="6547566" y="3192579"/>
            <a:ext cx="1601856" cy="251795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+mn-ea"/>
              </a:rPr>
              <a:t>내려받은 내용 확인</a:t>
            </a:r>
          </a:p>
        </p:txBody>
      </p:sp>
      <p:sp>
        <p:nvSpPr>
          <p:cNvPr id="80" name="타원형 설명선 20">
            <a:extLst>
              <a:ext uri="{FF2B5EF4-FFF2-40B4-BE49-F238E27FC236}">
                <a16:creationId xmlns:a16="http://schemas.microsoft.com/office/drawing/2014/main" id="{9D738BEE-60C7-CA7A-3B9D-C45F814525CA}"/>
              </a:ext>
            </a:extLst>
          </p:cNvPr>
          <p:cNvSpPr/>
          <p:nvPr/>
        </p:nvSpPr>
        <p:spPr>
          <a:xfrm>
            <a:off x="2719389" y="1113643"/>
            <a:ext cx="199698" cy="199698"/>
          </a:xfrm>
          <a:prstGeom prst="wedgeEllipseCallout">
            <a:avLst>
              <a:gd name="adj1" fmla="val -25550"/>
              <a:gd name="adj2" fmla="val 428938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2</a:t>
            </a:r>
            <a:endParaRPr lang="ko-KR" altLang="en-US" sz="900" b="1">
              <a:latin typeface="+mn-ea"/>
            </a:endParaRPr>
          </a:p>
        </p:txBody>
      </p:sp>
      <p:sp>
        <p:nvSpPr>
          <p:cNvPr id="63" name="오른쪽 화살표 21">
            <a:extLst>
              <a:ext uri="{FF2B5EF4-FFF2-40B4-BE49-F238E27FC236}">
                <a16:creationId xmlns:a16="http://schemas.microsoft.com/office/drawing/2014/main" id="{6F56C7DC-9387-42FE-CC04-3C73A241D60B}"/>
              </a:ext>
            </a:extLst>
          </p:cNvPr>
          <p:cNvSpPr/>
          <p:nvPr/>
        </p:nvSpPr>
        <p:spPr>
          <a:xfrm>
            <a:off x="1657629" y="1458465"/>
            <a:ext cx="1183982" cy="312792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오른쪽 화살표 21">
            <a:extLst>
              <a:ext uri="{FF2B5EF4-FFF2-40B4-BE49-F238E27FC236}">
                <a16:creationId xmlns:a16="http://schemas.microsoft.com/office/drawing/2014/main" id="{23A7031A-32BF-3C21-D7CB-274C2F9DBCC5}"/>
              </a:ext>
            </a:extLst>
          </p:cNvPr>
          <p:cNvSpPr/>
          <p:nvPr/>
        </p:nvSpPr>
        <p:spPr>
          <a:xfrm rot="20032553">
            <a:off x="4447617" y="1952405"/>
            <a:ext cx="905918" cy="256647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타원형 설명선 20">
            <a:extLst>
              <a:ext uri="{FF2B5EF4-FFF2-40B4-BE49-F238E27FC236}">
                <a16:creationId xmlns:a16="http://schemas.microsoft.com/office/drawing/2014/main" id="{C76B2B9A-9076-C615-02E2-245F83B55156}"/>
              </a:ext>
            </a:extLst>
          </p:cNvPr>
          <p:cNvSpPr/>
          <p:nvPr/>
        </p:nvSpPr>
        <p:spPr>
          <a:xfrm>
            <a:off x="2548907" y="4578685"/>
            <a:ext cx="199698" cy="199698"/>
          </a:xfrm>
          <a:prstGeom prst="wedgeEllipseCallout">
            <a:avLst>
              <a:gd name="adj1" fmla="val -235670"/>
              <a:gd name="adj2" fmla="val 99257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6</a:t>
            </a:r>
            <a:endParaRPr lang="ko-KR" altLang="en-US" sz="9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773295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BAEDFD-CBED-83B7-A018-AA746918AF2F}"/>
              </a:ext>
            </a:extLst>
          </p:cNvPr>
          <p:cNvSpPr/>
          <p:nvPr/>
        </p:nvSpPr>
        <p:spPr>
          <a:xfrm>
            <a:off x="499362" y="243975"/>
            <a:ext cx="2762678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Git </a:t>
            </a:r>
            <a:r>
              <a:rPr lang="ko-KR" altLang="en-US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다운로드 및 설치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A903C5-D4D5-B770-A1AD-D23AE6509019}"/>
              </a:ext>
            </a:extLst>
          </p:cNvPr>
          <p:cNvGrpSpPr/>
          <p:nvPr/>
        </p:nvGrpSpPr>
        <p:grpSpPr>
          <a:xfrm>
            <a:off x="109329" y="599155"/>
            <a:ext cx="2653728" cy="338554"/>
            <a:chOff x="154076" y="1000027"/>
            <a:chExt cx="2653728" cy="3385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A565E9-2394-BA28-97A4-0817E524E535}"/>
                </a:ext>
              </a:extLst>
            </p:cNvPr>
            <p:cNvSpPr txBox="1"/>
            <p:nvPr/>
          </p:nvSpPr>
          <p:spPr>
            <a:xfrm>
              <a:off x="154076" y="1000027"/>
              <a:ext cx="2653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ko-KR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Git </a:t>
              </a:r>
              <a:r>
                <a:rPr lang="ko-KR" altLang="en-US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다운로드</a:t>
              </a:r>
              <a:endParaRPr lang="en-US" altLang="ko-KR" sz="1600" b="1" spc="-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2124AE2-D4CF-B35E-A23D-ABBA3787B2AD}"/>
                </a:ext>
              </a:extLst>
            </p:cNvPr>
            <p:cNvCxnSpPr>
              <a:cxnSpLocks/>
            </p:cNvCxnSpPr>
            <p:nvPr/>
          </p:nvCxnSpPr>
          <p:spPr>
            <a:xfrm>
              <a:off x="251271" y="1050248"/>
              <a:ext cx="162000" cy="0"/>
            </a:xfrm>
            <a:prstGeom prst="line">
              <a:avLst/>
            </a:prstGeom>
            <a:ln w="38100">
              <a:solidFill>
                <a:srgbClr val="0056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54CB9F4B-ED62-39CE-176E-EBB21F1D289E}"/>
              </a:ext>
            </a:extLst>
          </p:cNvPr>
          <p:cNvSpPr/>
          <p:nvPr/>
        </p:nvSpPr>
        <p:spPr>
          <a:xfrm>
            <a:off x="107504" y="-1392"/>
            <a:ext cx="360040" cy="483115"/>
          </a:xfrm>
          <a:custGeom>
            <a:avLst/>
            <a:gdLst>
              <a:gd name="connsiteX0" fmla="*/ 973 w 363412"/>
              <a:gd name="connsiteY0" fmla="*/ 0 h 490211"/>
              <a:gd name="connsiteX1" fmla="*/ 362439 w 363412"/>
              <a:gd name="connsiteY1" fmla="*/ 0 h 490211"/>
              <a:gd name="connsiteX2" fmla="*/ 363412 w 363412"/>
              <a:gd name="connsiteY2" fmla="*/ 4821 h 490211"/>
              <a:gd name="connsiteX3" fmla="*/ 363412 w 363412"/>
              <a:gd name="connsiteY3" fmla="*/ 429641 h 490211"/>
              <a:gd name="connsiteX4" fmla="*/ 302842 w 363412"/>
              <a:gd name="connsiteY4" fmla="*/ 490211 h 490211"/>
              <a:gd name="connsiteX5" fmla="*/ 60570 w 363412"/>
              <a:gd name="connsiteY5" fmla="*/ 490211 h 490211"/>
              <a:gd name="connsiteX6" fmla="*/ 0 w 363412"/>
              <a:gd name="connsiteY6" fmla="*/ 429641 h 490211"/>
              <a:gd name="connsiteX7" fmla="*/ 0 w 363412"/>
              <a:gd name="connsiteY7" fmla="*/ 4821 h 490211"/>
              <a:gd name="connsiteX8" fmla="*/ 973 w 363412"/>
              <a:gd name="connsiteY8" fmla="*/ 0 h 49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412" h="490211">
                <a:moveTo>
                  <a:pt x="973" y="0"/>
                </a:moveTo>
                <a:lnTo>
                  <a:pt x="362439" y="0"/>
                </a:lnTo>
                <a:lnTo>
                  <a:pt x="363412" y="4821"/>
                </a:lnTo>
                <a:lnTo>
                  <a:pt x="363412" y="429641"/>
                </a:lnTo>
                <a:cubicBezTo>
                  <a:pt x="363412" y="463093"/>
                  <a:pt x="336294" y="490211"/>
                  <a:pt x="302842" y="490211"/>
                </a:cubicBezTo>
                <a:lnTo>
                  <a:pt x="60570" y="490211"/>
                </a:lnTo>
                <a:cubicBezTo>
                  <a:pt x="27118" y="490211"/>
                  <a:pt x="0" y="463093"/>
                  <a:pt x="0" y="429641"/>
                </a:cubicBezTo>
                <a:lnTo>
                  <a:pt x="0" y="4821"/>
                </a:lnTo>
                <a:lnTo>
                  <a:pt x="97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18000" rtlCol="0" anchor="b"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1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693303-AFDE-916C-95E8-6FE20D98BECA}"/>
              </a:ext>
            </a:extLst>
          </p:cNvPr>
          <p:cNvSpPr/>
          <p:nvPr/>
        </p:nvSpPr>
        <p:spPr>
          <a:xfrm>
            <a:off x="518412" y="72544"/>
            <a:ext cx="1872208" cy="15388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Visual Studio Code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1000" b="1" spc="-6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Github</a:t>
            </a:r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연동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CBE19-A668-0E99-69E7-5F90EA24AA3A}"/>
              </a:ext>
            </a:extLst>
          </p:cNvPr>
          <p:cNvSpPr txBox="1"/>
          <p:nvPr/>
        </p:nvSpPr>
        <p:spPr>
          <a:xfrm>
            <a:off x="416212" y="1062785"/>
            <a:ext cx="23468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깃 사이트에 방문합니다</a:t>
            </a:r>
            <a:r>
              <a:rPr lang="en-US" altLang="ko-KR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br>
              <a:rPr lang="en-US" altLang="ko-KR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</a:br>
            <a:r>
              <a:rPr lang="en-US" altLang="ko-KR" sz="14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hlinkClick r:id="rId2"/>
              </a:rPr>
              <a:t>https://git-scm.com/</a:t>
            </a:r>
            <a:endParaRPr lang="en-US" altLang="ko-KR" sz="140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9E81F05-5995-C4E6-907C-312EB7593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23" y="1579128"/>
            <a:ext cx="3008523" cy="3050834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50855F8-F12E-85BA-E050-671BCCD79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453" y="1563256"/>
            <a:ext cx="2959703" cy="3084576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F3CF19B-0760-FA2F-D169-1F96E555085F}"/>
              </a:ext>
            </a:extLst>
          </p:cNvPr>
          <p:cNvSpPr/>
          <p:nvPr/>
        </p:nvSpPr>
        <p:spPr>
          <a:xfrm>
            <a:off x="4824028" y="2155192"/>
            <a:ext cx="972108" cy="61206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사다리꼴 16">
            <a:extLst>
              <a:ext uri="{FF2B5EF4-FFF2-40B4-BE49-F238E27FC236}">
                <a16:creationId xmlns:a16="http://schemas.microsoft.com/office/drawing/2014/main" id="{FEF2F854-02DA-BEB2-DEA7-BB9F13B372F1}"/>
              </a:ext>
            </a:extLst>
          </p:cNvPr>
          <p:cNvSpPr/>
          <p:nvPr/>
        </p:nvSpPr>
        <p:spPr>
          <a:xfrm rot="16200000">
            <a:off x="4819876" y="1475883"/>
            <a:ext cx="1447177" cy="1483783"/>
          </a:xfrm>
          <a:custGeom>
            <a:avLst/>
            <a:gdLst>
              <a:gd name="connsiteX0" fmla="*/ 0 w 1440160"/>
              <a:gd name="connsiteY0" fmla="*/ 1483495 h 1483495"/>
              <a:gd name="connsiteX1" fmla="*/ 336537 w 1440160"/>
              <a:gd name="connsiteY1" fmla="*/ 0 h 1483495"/>
              <a:gd name="connsiteX2" fmla="*/ 1103623 w 1440160"/>
              <a:gd name="connsiteY2" fmla="*/ 0 h 1483495"/>
              <a:gd name="connsiteX3" fmla="*/ 1440160 w 1440160"/>
              <a:gd name="connsiteY3" fmla="*/ 1483495 h 1483495"/>
              <a:gd name="connsiteX4" fmla="*/ 0 w 1440160"/>
              <a:gd name="connsiteY4" fmla="*/ 1483495 h 1483495"/>
              <a:gd name="connsiteX0" fmla="*/ 0 w 1440160"/>
              <a:gd name="connsiteY0" fmla="*/ 1489207 h 1489207"/>
              <a:gd name="connsiteX1" fmla="*/ 336537 w 1440160"/>
              <a:gd name="connsiteY1" fmla="*/ 5712 h 1489207"/>
              <a:gd name="connsiteX2" fmla="*/ 947413 w 1440160"/>
              <a:gd name="connsiteY2" fmla="*/ 0 h 1489207"/>
              <a:gd name="connsiteX3" fmla="*/ 1440160 w 1440160"/>
              <a:gd name="connsiteY3" fmla="*/ 1489207 h 1489207"/>
              <a:gd name="connsiteX4" fmla="*/ 0 w 1440160"/>
              <a:gd name="connsiteY4" fmla="*/ 1489207 h 1489207"/>
              <a:gd name="connsiteX0" fmla="*/ 0 w 1440160"/>
              <a:gd name="connsiteY0" fmla="*/ 1483495 h 1483495"/>
              <a:gd name="connsiteX1" fmla="*/ 336537 w 1440160"/>
              <a:gd name="connsiteY1" fmla="*/ 0 h 1483495"/>
              <a:gd name="connsiteX2" fmla="*/ 958843 w 1440160"/>
              <a:gd name="connsiteY2" fmla="*/ 6 h 1483495"/>
              <a:gd name="connsiteX3" fmla="*/ 1440160 w 1440160"/>
              <a:gd name="connsiteY3" fmla="*/ 1483495 h 1483495"/>
              <a:gd name="connsiteX4" fmla="*/ 0 w 1440160"/>
              <a:gd name="connsiteY4" fmla="*/ 1483495 h 1483495"/>
              <a:gd name="connsiteX0" fmla="*/ 0 w 1440160"/>
              <a:gd name="connsiteY0" fmla="*/ 1491113 h 1491113"/>
              <a:gd name="connsiteX1" fmla="*/ 328917 w 1440160"/>
              <a:gd name="connsiteY1" fmla="*/ 0 h 1491113"/>
              <a:gd name="connsiteX2" fmla="*/ 958843 w 1440160"/>
              <a:gd name="connsiteY2" fmla="*/ 7624 h 1491113"/>
              <a:gd name="connsiteX3" fmla="*/ 1440160 w 1440160"/>
              <a:gd name="connsiteY3" fmla="*/ 1491113 h 1491113"/>
              <a:gd name="connsiteX4" fmla="*/ 0 w 1440160"/>
              <a:gd name="connsiteY4" fmla="*/ 1491113 h 1491113"/>
              <a:gd name="connsiteX0" fmla="*/ 0 w 1607802"/>
              <a:gd name="connsiteY0" fmla="*/ 1491113 h 1491113"/>
              <a:gd name="connsiteX1" fmla="*/ 328917 w 1607802"/>
              <a:gd name="connsiteY1" fmla="*/ 0 h 1491113"/>
              <a:gd name="connsiteX2" fmla="*/ 958843 w 1607802"/>
              <a:gd name="connsiteY2" fmla="*/ 7624 h 1491113"/>
              <a:gd name="connsiteX3" fmla="*/ 1607802 w 1607802"/>
              <a:gd name="connsiteY3" fmla="*/ 1472066 h 1491113"/>
              <a:gd name="connsiteX4" fmla="*/ 0 w 1607802"/>
              <a:gd name="connsiteY4" fmla="*/ 1491113 h 1491113"/>
              <a:gd name="connsiteX0" fmla="*/ 0 w 1442064"/>
              <a:gd name="connsiteY0" fmla="*/ 1470161 h 1472066"/>
              <a:gd name="connsiteX1" fmla="*/ 163179 w 1442064"/>
              <a:gd name="connsiteY1" fmla="*/ 0 h 1472066"/>
              <a:gd name="connsiteX2" fmla="*/ 793105 w 1442064"/>
              <a:gd name="connsiteY2" fmla="*/ 7624 h 1472066"/>
              <a:gd name="connsiteX3" fmla="*/ 1442064 w 1442064"/>
              <a:gd name="connsiteY3" fmla="*/ 1472066 h 1472066"/>
              <a:gd name="connsiteX4" fmla="*/ 0 w 1442064"/>
              <a:gd name="connsiteY4" fmla="*/ 1470161 h 147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2064" h="1472066">
                <a:moveTo>
                  <a:pt x="0" y="1470161"/>
                </a:moveTo>
                <a:lnTo>
                  <a:pt x="163179" y="0"/>
                </a:lnTo>
                <a:lnTo>
                  <a:pt x="793105" y="7624"/>
                </a:lnTo>
                <a:lnTo>
                  <a:pt x="1442064" y="1472066"/>
                </a:lnTo>
                <a:lnTo>
                  <a:pt x="0" y="147016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EB97CFD-0333-5901-C331-6A3D5EF8E2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97" t="19156" r="33687" b="60801"/>
          <a:stretch/>
        </p:blipFill>
        <p:spPr>
          <a:xfrm>
            <a:off x="6308874" y="1517478"/>
            <a:ext cx="2483939" cy="1397798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3" name="오른쪽 화살표 21">
            <a:extLst>
              <a:ext uri="{FF2B5EF4-FFF2-40B4-BE49-F238E27FC236}">
                <a16:creationId xmlns:a16="http://schemas.microsoft.com/office/drawing/2014/main" id="{909AFF0E-A286-9BC9-5408-42788B10525F}"/>
              </a:ext>
            </a:extLst>
          </p:cNvPr>
          <p:cNvSpPr/>
          <p:nvPr/>
        </p:nvSpPr>
        <p:spPr>
          <a:xfrm>
            <a:off x="3206792" y="2899898"/>
            <a:ext cx="1135637" cy="409293"/>
          </a:xfrm>
          <a:prstGeom prst="rightArrow">
            <a:avLst>
              <a:gd name="adj1" fmla="val 60500"/>
              <a:gd name="adj2" fmla="val 6976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8C1FFF-08A6-692C-A15E-FBED0811F3F7}"/>
              </a:ext>
            </a:extLst>
          </p:cNvPr>
          <p:cNvSpPr/>
          <p:nvPr/>
        </p:nvSpPr>
        <p:spPr>
          <a:xfrm>
            <a:off x="2303748" y="3003799"/>
            <a:ext cx="866309" cy="1785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AB320B-B5E8-CF8B-3B73-23210CCF1BB9}"/>
              </a:ext>
            </a:extLst>
          </p:cNvPr>
          <p:cNvSpPr/>
          <p:nvPr/>
        </p:nvSpPr>
        <p:spPr>
          <a:xfrm>
            <a:off x="1194572" y="2183892"/>
            <a:ext cx="2268252" cy="2517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36000" rtlCol="0" anchor="ctr" anchorCtr="0">
            <a:spAutoFit/>
          </a:bodyPr>
          <a:lstStyle/>
          <a:p>
            <a:pPr indent="-457200" algn="r"/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Download for Windows </a:t>
            </a:r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37" name="타원형 설명선 20">
            <a:extLst>
              <a:ext uri="{FF2B5EF4-FFF2-40B4-BE49-F238E27FC236}">
                <a16:creationId xmlns:a16="http://schemas.microsoft.com/office/drawing/2014/main" id="{2D1CD719-E62A-F7EC-0878-BB86B6AB60AD}"/>
              </a:ext>
            </a:extLst>
          </p:cNvPr>
          <p:cNvSpPr/>
          <p:nvPr/>
        </p:nvSpPr>
        <p:spPr>
          <a:xfrm>
            <a:off x="296348" y="1104650"/>
            <a:ext cx="199698" cy="199698"/>
          </a:xfrm>
          <a:prstGeom prst="wedgeEllipseCallout">
            <a:avLst>
              <a:gd name="adj1" fmla="val 4340"/>
              <a:gd name="adj2" fmla="val 225179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1</a:t>
            </a:r>
            <a:endParaRPr lang="ko-KR" altLang="en-US" sz="900" b="1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7051D2-2DBD-6A29-72C5-C312D1C3F03D}"/>
              </a:ext>
            </a:extLst>
          </p:cNvPr>
          <p:cNvSpPr txBox="1"/>
          <p:nvPr/>
        </p:nvSpPr>
        <p:spPr>
          <a:xfrm>
            <a:off x="4995838" y="1055327"/>
            <a:ext cx="33759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자신의 운영체제에 맞는 버전 선택 후 클릭</a:t>
            </a:r>
            <a:endParaRPr lang="en-US" altLang="ko-KR" sz="140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EF4556-21D3-ACAA-300B-7AFD94254FC4}"/>
              </a:ext>
            </a:extLst>
          </p:cNvPr>
          <p:cNvSpPr/>
          <p:nvPr/>
        </p:nvSpPr>
        <p:spPr>
          <a:xfrm>
            <a:off x="6360286" y="2089010"/>
            <a:ext cx="1452073" cy="2232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타원형 설명선 13">
            <a:extLst>
              <a:ext uri="{FF2B5EF4-FFF2-40B4-BE49-F238E27FC236}">
                <a16:creationId xmlns:a16="http://schemas.microsoft.com/office/drawing/2014/main" id="{8BD76E68-D66E-7C11-61E0-533076CBBDE6}"/>
              </a:ext>
            </a:extLst>
          </p:cNvPr>
          <p:cNvSpPr/>
          <p:nvPr/>
        </p:nvSpPr>
        <p:spPr>
          <a:xfrm>
            <a:off x="4765438" y="1098496"/>
            <a:ext cx="230400" cy="231564"/>
          </a:xfrm>
          <a:prstGeom prst="wedgeEllipseCallout">
            <a:avLst>
              <a:gd name="adj1" fmla="val 697764"/>
              <a:gd name="adj2" fmla="val 429202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/>
            <a:r>
              <a:rPr lang="en-US" altLang="ko-KR" sz="900" b="1">
                <a:latin typeface="+mn-ea"/>
              </a:rPr>
              <a:t>3</a:t>
            </a:r>
            <a:endParaRPr lang="ko-KR" altLang="en-US" sz="900" b="1">
              <a:latin typeface="+mn-ea"/>
            </a:endParaRPr>
          </a:p>
        </p:txBody>
      </p:sp>
      <p:sp>
        <p:nvSpPr>
          <p:cNvPr id="43" name="타원형 설명선 20">
            <a:extLst>
              <a:ext uri="{FF2B5EF4-FFF2-40B4-BE49-F238E27FC236}">
                <a16:creationId xmlns:a16="http://schemas.microsoft.com/office/drawing/2014/main" id="{C36DE1BE-BFDE-CCF0-F68F-3E536218E232}"/>
              </a:ext>
            </a:extLst>
          </p:cNvPr>
          <p:cNvSpPr/>
          <p:nvPr/>
        </p:nvSpPr>
        <p:spPr>
          <a:xfrm>
            <a:off x="1066307" y="2217775"/>
            <a:ext cx="199698" cy="199698"/>
          </a:xfrm>
          <a:prstGeom prst="wedgeEllipseCallout">
            <a:avLst>
              <a:gd name="adj1" fmla="val 625038"/>
              <a:gd name="adj2" fmla="val 370177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2</a:t>
            </a:r>
            <a:endParaRPr lang="ko-KR" altLang="en-US" sz="9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6944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BAEDFD-CBED-83B7-A018-AA746918AF2F}"/>
              </a:ext>
            </a:extLst>
          </p:cNvPr>
          <p:cNvSpPr/>
          <p:nvPr/>
        </p:nvSpPr>
        <p:spPr>
          <a:xfrm>
            <a:off x="499362" y="243975"/>
            <a:ext cx="2762678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Git </a:t>
            </a:r>
            <a:r>
              <a:rPr lang="ko-KR" altLang="en-US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다운로드 및 설치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A903C5-D4D5-B770-A1AD-D23AE6509019}"/>
              </a:ext>
            </a:extLst>
          </p:cNvPr>
          <p:cNvGrpSpPr/>
          <p:nvPr/>
        </p:nvGrpSpPr>
        <p:grpSpPr>
          <a:xfrm>
            <a:off x="109329" y="599155"/>
            <a:ext cx="2653728" cy="338554"/>
            <a:chOff x="154076" y="1000027"/>
            <a:chExt cx="2653728" cy="3385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A565E9-2394-BA28-97A4-0817E524E535}"/>
                </a:ext>
              </a:extLst>
            </p:cNvPr>
            <p:cNvSpPr txBox="1"/>
            <p:nvPr/>
          </p:nvSpPr>
          <p:spPr>
            <a:xfrm>
              <a:off x="154076" y="1000027"/>
              <a:ext cx="2653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ko-KR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Git </a:t>
              </a:r>
              <a:r>
                <a:rPr lang="ko-KR" altLang="en-US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설치</a:t>
              </a:r>
              <a:endParaRPr lang="en-US" altLang="ko-KR" sz="1600" b="1" spc="-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2124AE2-D4CF-B35E-A23D-ABBA3787B2AD}"/>
                </a:ext>
              </a:extLst>
            </p:cNvPr>
            <p:cNvCxnSpPr>
              <a:cxnSpLocks/>
            </p:cNvCxnSpPr>
            <p:nvPr/>
          </p:nvCxnSpPr>
          <p:spPr>
            <a:xfrm>
              <a:off x="251271" y="1050248"/>
              <a:ext cx="162000" cy="0"/>
            </a:xfrm>
            <a:prstGeom prst="line">
              <a:avLst/>
            </a:prstGeom>
            <a:ln w="38100">
              <a:solidFill>
                <a:srgbClr val="0056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54CB9F4B-ED62-39CE-176E-EBB21F1D289E}"/>
              </a:ext>
            </a:extLst>
          </p:cNvPr>
          <p:cNvSpPr/>
          <p:nvPr/>
        </p:nvSpPr>
        <p:spPr>
          <a:xfrm>
            <a:off x="107504" y="-1392"/>
            <a:ext cx="360040" cy="483115"/>
          </a:xfrm>
          <a:custGeom>
            <a:avLst/>
            <a:gdLst>
              <a:gd name="connsiteX0" fmla="*/ 973 w 363412"/>
              <a:gd name="connsiteY0" fmla="*/ 0 h 490211"/>
              <a:gd name="connsiteX1" fmla="*/ 362439 w 363412"/>
              <a:gd name="connsiteY1" fmla="*/ 0 h 490211"/>
              <a:gd name="connsiteX2" fmla="*/ 363412 w 363412"/>
              <a:gd name="connsiteY2" fmla="*/ 4821 h 490211"/>
              <a:gd name="connsiteX3" fmla="*/ 363412 w 363412"/>
              <a:gd name="connsiteY3" fmla="*/ 429641 h 490211"/>
              <a:gd name="connsiteX4" fmla="*/ 302842 w 363412"/>
              <a:gd name="connsiteY4" fmla="*/ 490211 h 490211"/>
              <a:gd name="connsiteX5" fmla="*/ 60570 w 363412"/>
              <a:gd name="connsiteY5" fmla="*/ 490211 h 490211"/>
              <a:gd name="connsiteX6" fmla="*/ 0 w 363412"/>
              <a:gd name="connsiteY6" fmla="*/ 429641 h 490211"/>
              <a:gd name="connsiteX7" fmla="*/ 0 w 363412"/>
              <a:gd name="connsiteY7" fmla="*/ 4821 h 490211"/>
              <a:gd name="connsiteX8" fmla="*/ 973 w 363412"/>
              <a:gd name="connsiteY8" fmla="*/ 0 h 49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412" h="490211">
                <a:moveTo>
                  <a:pt x="973" y="0"/>
                </a:moveTo>
                <a:lnTo>
                  <a:pt x="362439" y="0"/>
                </a:lnTo>
                <a:lnTo>
                  <a:pt x="363412" y="4821"/>
                </a:lnTo>
                <a:lnTo>
                  <a:pt x="363412" y="429641"/>
                </a:lnTo>
                <a:cubicBezTo>
                  <a:pt x="363412" y="463093"/>
                  <a:pt x="336294" y="490211"/>
                  <a:pt x="302842" y="490211"/>
                </a:cubicBezTo>
                <a:lnTo>
                  <a:pt x="60570" y="490211"/>
                </a:lnTo>
                <a:cubicBezTo>
                  <a:pt x="27118" y="490211"/>
                  <a:pt x="0" y="463093"/>
                  <a:pt x="0" y="429641"/>
                </a:cubicBezTo>
                <a:lnTo>
                  <a:pt x="0" y="4821"/>
                </a:lnTo>
                <a:lnTo>
                  <a:pt x="97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18000" rtlCol="0" anchor="b"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1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693303-AFDE-916C-95E8-6FE20D98BECA}"/>
              </a:ext>
            </a:extLst>
          </p:cNvPr>
          <p:cNvSpPr/>
          <p:nvPr/>
        </p:nvSpPr>
        <p:spPr>
          <a:xfrm>
            <a:off x="518412" y="72544"/>
            <a:ext cx="1872208" cy="15388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Visual Studio Code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1000" b="1" spc="-6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Github</a:t>
            </a:r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121064-B339-6A47-2FEC-BB9EC004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55" y="1055141"/>
            <a:ext cx="1899084" cy="15727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C27E34-A67C-186D-4C00-484C845A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055141"/>
            <a:ext cx="1899084" cy="15727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4866C9-8DA9-4296-1C2B-AA340E64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97" y="1055141"/>
            <a:ext cx="1899084" cy="15727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F82A92A-3845-4981-B17B-C352C9FD2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344" y="3111810"/>
            <a:ext cx="1899084" cy="15727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0DB103-0F42-015E-7A03-EBD9185C4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7565" y="3111810"/>
            <a:ext cx="1899084" cy="15727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오른쪽 화살표 21">
            <a:extLst>
              <a:ext uri="{FF2B5EF4-FFF2-40B4-BE49-F238E27FC236}">
                <a16:creationId xmlns:a16="http://schemas.microsoft.com/office/drawing/2014/main" id="{F0471D54-4C39-404E-E1A1-58F9AF758AF8}"/>
              </a:ext>
            </a:extLst>
          </p:cNvPr>
          <p:cNvSpPr/>
          <p:nvPr/>
        </p:nvSpPr>
        <p:spPr>
          <a:xfrm>
            <a:off x="2197020" y="1775476"/>
            <a:ext cx="502772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773D71-88AF-4890-4489-64BB201AD4A8}"/>
              </a:ext>
            </a:extLst>
          </p:cNvPr>
          <p:cNvSpPr/>
          <p:nvPr/>
        </p:nvSpPr>
        <p:spPr>
          <a:xfrm>
            <a:off x="1506543" y="2447078"/>
            <a:ext cx="401162" cy="1808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67D2E4-5794-8B9B-88F5-0A46F0A87E60}"/>
              </a:ext>
            </a:extLst>
          </p:cNvPr>
          <p:cNvSpPr/>
          <p:nvPr/>
        </p:nvSpPr>
        <p:spPr>
          <a:xfrm>
            <a:off x="1234077" y="2743496"/>
            <a:ext cx="756938" cy="2517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Next </a:t>
            </a:r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20" name="타원형 설명선 20">
            <a:extLst>
              <a:ext uri="{FF2B5EF4-FFF2-40B4-BE49-F238E27FC236}">
                <a16:creationId xmlns:a16="http://schemas.microsoft.com/office/drawing/2014/main" id="{805C641D-D48D-09DF-8628-6AA21375F09D}"/>
              </a:ext>
            </a:extLst>
          </p:cNvPr>
          <p:cNvSpPr/>
          <p:nvPr/>
        </p:nvSpPr>
        <p:spPr>
          <a:xfrm>
            <a:off x="965623" y="2743496"/>
            <a:ext cx="199698" cy="199698"/>
          </a:xfrm>
          <a:prstGeom prst="wedgeEllipseCallout">
            <a:avLst>
              <a:gd name="adj1" fmla="val 260633"/>
              <a:gd name="adj2" fmla="val -156399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1</a:t>
            </a:r>
            <a:endParaRPr lang="ko-KR" altLang="en-US" sz="900" b="1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29AD08-BA8B-C202-A409-E121E7FB9A4E}"/>
              </a:ext>
            </a:extLst>
          </p:cNvPr>
          <p:cNvSpPr/>
          <p:nvPr/>
        </p:nvSpPr>
        <p:spPr>
          <a:xfrm>
            <a:off x="3746849" y="2447078"/>
            <a:ext cx="401162" cy="1808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122C77-5269-CCB1-E9C5-FBFD4568E13B}"/>
              </a:ext>
            </a:extLst>
          </p:cNvPr>
          <p:cNvSpPr/>
          <p:nvPr/>
        </p:nvSpPr>
        <p:spPr>
          <a:xfrm>
            <a:off x="3474383" y="2743496"/>
            <a:ext cx="756938" cy="2517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Next </a:t>
            </a:r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33" name="타원형 설명선 20">
            <a:extLst>
              <a:ext uri="{FF2B5EF4-FFF2-40B4-BE49-F238E27FC236}">
                <a16:creationId xmlns:a16="http://schemas.microsoft.com/office/drawing/2014/main" id="{D925727C-F4A4-23BC-352C-7AFE5081C7A6}"/>
              </a:ext>
            </a:extLst>
          </p:cNvPr>
          <p:cNvSpPr/>
          <p:nvPr/>
        </p:nvSpPr>
        <p:spPr>
          <a:xfrm>
            <a:off x="3205929" y="2743496"/>
            <a:ext cx="199698" cy="199698"/>
          </a:xfrm>
          <a:prstGeom prst="wedgeEllipseCallout">
            <a:avLst>
              <a:gd name="adj1" fmla="val 260633"/>
              <a:gd name="adj2" fmla="val -156399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2</a:t>
            </a:r>
            <a:endParaRPr lang="ko-KR" altLang="en-US" sz="900" b="1">
              <a:latin typeface="+mn-ea"/>
            </a:endParaRPr>
          </a:p>
        </p:txBody>
      </p:sp>
      <p:sp>
        <p:nvSpPr>
          <p:cNvPr id="34" name="오른쪽 화살표 21">
            <a:extLst>
              <a:ext uri="{FF2B5EF4-FFF2-40B4-BE49-F238E27FC236}">
                <a16:creationId xmlns:a16="http://schemas.microsoft.com/office/drawing/2014/main" id="{3560FFEA-13C6-F8C1-9BAC-1407452253C1}"/>
              </a:ext>
            </a:extLst>
          </p:cNvPr>
          <p:cNvSpPr/>
          <p:nvPr/>
        </p:nvSpPr>
        <p:spPr>
          <a:xfrm>
            <a:off x="4391980" y="1775476"/>
            <a:ext cx="502772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14EC51-5EAC-0AAF-0F05-4031AC7A6BDC}"/>
              </a:ext>
            </a:extLst>
          </p:cNvPr>
          <p:cNvSpPr/>
          <p:nvPr/>
        </p:nvSpPr>
        <p:spPr>
          <a:xfrm>
            <a:off x="5950286" y="2447078"/>
            <a:ext cx="401162" cy="1808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94F19E-5B2F-ACFE-EFE8-81B40CC7B295}"/>
              </a:ext>
            </a:extLst>
          </p:cNvPr>
          <p:cNvSpPr/>
          <p:nvPr/>
        </p:nvSpPr>
        <p:spPr>
          <a:xfrm>
            <a:off x="5677820" y="2743496"/>
            <a:ext cx="756938" cy="2517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Next </a:t>
            </a:r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37" name="타원형 설명선 20">
            <a:extLst>
              <a:ext uri="{FF2B5EF4-FFF2-40B4-BE49-F238E27FC236}">
                <a16:creationId xmlns:a16="http://schemas.microsoft.com/office/drawing/2014/main" id="{16DCF899-26C5-6D58-4059-18BDF1617AA3}"/>
              </a:ext>
            </a:extLst>
          </p:cNvPr>
          <p:cNvSpPr/>
          <p:nvPr/>
        </p:nvSpPr>
        <p:spPr>
          <a:xfrm>
            <a:off x="5409366" y="2743496"/>
            <a:ext cx="199698" cy="199698"/>
          </a:xfrm>
          <a:prstGeom prst="wedgeEllipseCallout">
            <a:avLst>
              <a:gd name="adj1" fmla="val 260633"/>
              <a:gd name="adj2" fmla="val -156399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3</a:t>
            </a:r>
            <a:endParaRPr lang="ko-KR" altLang="en-US" sz="900" b="1">
              <a:latin typeface="+mn-ea"/>
            </a:endParaRPr>
          </a:p>
        </p:txBody>
      </p:sp>
      <p:sp>
        <p:nvSpPr>
          <p:cNvPr id="39" name="오른쪽 화살표 21">
            <a:extLst>
              <a:ext uri="{FF2B5EF4-FFF2-40B4-BE49-F238E27FC236}">
                <a16:creationId xmlns:a16="http://schemas.microsoft.com/office/drawing/2014/main" id="{CFBBE06E-5105-F56A-C2B9-C120B6FB00A7}"/>
              </a:ext>
            </a:extLst>
          </p:cNvPr>
          <p:cNvSpPr/>
          <p:nvPr/>
        </p:nvSpPr>
        <p:spPr>
          <a:xfrm>
            <a:off x="6587526" y="3773090"/>
            <a:ext cx="502772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F205E6-C97A-725F-792D-294A19F74039}"/>
              </a:ext>
            </a:extLst>
          </p:cNvPr>
          <p:cNvSpPr/>
          <p:nvPr/>
        </p:nvSpPr>
        <p:spPr>
          <a:xfrm>
            <a:off x="6289701" y="4486404"/>
            <a:ext cx="401162" cy="1808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39E215-F5DA-C617-80D2-A8A76C3AA887}"/>
              </a:ext>
            </a:extLst>
          </p:cNvPr>
          <p:cNvSpPr/>
          <p:nvPr/>
        </p:nvSpPr>
        <p:spPr>
          <a:xfrm>
            <a:off x="6017235" y="4782822"/>
            <a:ext cx="756938" cy="2517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Next </a:t>
            </a:r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42" name="타원형 설명선 20">
            <a:extLst>
              <a:ext uri="{FF2B5EF4-FFF2-40B4-BE49-F238E27FC236}">
                <a16:creationId xmlns:a16="http://schemas.microsoft.com/office/drawing/2014/main" id="{B687119D-7E69-752D-5BB9-D987C2240FCE}"/>
              </a:ext>
            </a:extLst>
          </p:cNvPr>
          <p:cNvSpPr/>
          <p:nvPr/>
        </p:nvSpPr>
        <p:spPr>
          <a:xfrm>
            <a:off x="5748781" y="4782822"/>
            <a:ext cx="199698" cy="199698"/>
          </a:xfrm>
          <a:prstGeom prst="wedgeEllipseCallout">
            <a:avLst>
              <a:gd name="adj1" fmla="val 260633"/>
              <a:gd name="adj2" fmla="val -156399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5</a:t>
            </a:r>
            <a:endParaRPr lang="ko-KR" altLang="en-US" sz="900" b="1">
              <a:latin typeface="+mn-ea"/>
            </a:endParaRPr>
          </a:p>
        </p:txBody>
      </p:sp>
      <p:sp>
        <p:nvSpPr>
          <p:cNvPr id="49" name="타원형 설명선 20">
            <a:extLst>
              <a:ext uri="{FF2B5EF4-FFF2-40B4-BE49-F238E27FC236}">
                <a16:creationId xmlns:a16="http://schemas.microsoft.com/office/drawing/2014/main" id="{14A7FF1F-F95D-9A02-0395-09EC11CDC0B5}"/>
              </a:ext>
            </a:extLst>
          </p:cNvPr>
          <p:cNvSpPr/>
          <p:nvPr/>
        </p:nvSpPr>
        <p:spPr>
          <a:xfrm>
            <a:off x="7090298" y="1523799"/>
            <a:ext cx="199698" cy="199698"/>
          </a:xfrm>
          <a:prstGeom prst="wedgeEllipseCallout">
            <a:avLst>
              <a:gd name="adj1" fmla="val -19444"/>
              <a:gd name="adj2" fmla="val -717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4</a:t>
            </a:r>
            <a:endParaRPr lang="ko-KR" altLang="en-US" sz="900" b="1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B7FA7E-F3AD-FC23-D1F7-2E8996E7CB77}"/>
              </a:ext>
            </a:extLst>
          </p:cNvPr>
          <p:cNvSpPr/>
          <p:nvPr/>
        </p:nvSpPr>
        <p:spPr>
          <a:xfrm>
            <a:off x="8168605" y="4486404"/>
            <a:ext cx="401162" cy="1808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9C03D63-413D-9A28-C0FA-4C7E2F3E705B}"/>
              </a:ext>
            </a:extLst>
          </p:cNvPr>
          <p:cNvSpPr/>
          <p:nvPr/>
        </p:nvSpPr>
        <p:spPr>
          <a:xfrm>
            <a:off x="7896139" y="4782822"/>
            <a:ext cx="824585" cy="25179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0">
            <a:spAutoFit/>
          </a:bodyPr>
          <a:lstStyle/>
          <a:p>
            <a:pPr indent="-457200"/>
            <a:r>
              <a:rPr lang="en-US" altLang="ko-KR" sz="1400" b="1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Finish </a:t>
            </a:r>
            <a:r>
              <a:rPr lang="ko-KR" altLang="en-US"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52" name="타원형 설명선 20">
            <a:extLst>
              <a:ext uri="{FF2B5EF4-FFF2-40B4-BE49-F238E27FC236}">
                <a16:creationId xmlns:a16="http://schemas.microsoft.com/office/drawing/2014/main" id="{F745CB33-3983-14B2-D019-24409CB6EE0D}"/>
              </a:ext>
            </a:extLst>
          </p:cNvPr>
          <p:cNvSpPr/>
          <p:nvPr/>
        </p:nvSpPr>
        <p:spPr>
          <a:xfrm>
            <a:off x="7627685" y="4782822"/>
            <a:ext cx="199698" cy="199698"/>
          </a:xfrm>
          <a:prstGeom prst="wedgeEllipseCallout">
            <a:avLst>
              <a:gd name="adj1" fmla="val 260633"/>
              <a:gd name="adj2" fmla="val -156399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6</a:t>
            </a:r>
            <a:endParaRPr lang="ko-KR" altLang="en-US" sz="900" b="1">
              <a:latin typeface="+mn-ea"/>
            </a:endParaRPr>
          </a:p>
        </p:txBody>
      </p:sp>
      <p:sp>
        <p:nvSpPr>
          <p:cNvPr id="55" name="오른쪽 화살표 21">
            <a:extLst>
              <a:ext uri="{FF2B5EF4-FFF2-40B4-BE49-F238E27FC236}">
                <a16:creationId xmlns:a16="http://schemas.microsoft.com/office/drawing/2014/main" id="{C8CEEDB6-85EB-4F02-FE26-32C7179B7878}"/>
              </a:ext>
            </a:extLst>
          </p:cNvPr>
          <p:cNvSpPr/>
          <p:nvPr/>
        </p:nvSpPr>
        <p:spPr>
          <a:xfrm>
            <a:off x="6653031" y="1764328"/>
            <a:ext cx="502772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오른쪽 화살표 21">
            <a:extLst>
              <a:ext uri="{FF2B5EF4-FFF2-40B4-BE49-F238E27FC236}">
                <a16:creationId xmlns:a16="http://schemas.microsoft.com/office/drawing/2014/main" id="{195EF219-656E-F73A-D1A3-FAE65978A87E}"/>
              </a:ext>
            </a:extLst>
          </p:cNvPr>
          <p:cNvSpPr/>
          <p:nvPr/>
        </p:nvSpPr>
        <p:spPr>
          <a:xfrm rot="8100000">
            <a:off x="6292443" y="2505266"/>
            <a:ext cx="1419968" cy="360886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7BBA54-5084-42DC-3004-263EF0F7FD6A}"/>
              </a:ext>
            </a:extLst>
          </p:cNvPr>
          <p:cNvSpPr/>
          <p:nvPr/>
        </p:nvSpPr>
        <p:spPr>
          <a:xfrm>
            <a:off x="7126068" y="1755055"/>
            <a:ext cx="1335156" cy="41711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+mn-ea"/>
              </a:rPr>
              <a:t>모든 옵션을 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  <a:latin typeface="+mn-ea"/>
              </a:rPr>
              <a:t>기본값으로 선택</a:t>
            </a:r>
          </a:p>
        </p:txBody>
      </p:sp>
    </p:spTree>
    <p:extLst>
      <p:ext uri="{BB962C8B-B14F-4D97-AF65-F5344CB8AC3E}">
        <p14:creationId xmlns:p14="http://schemas.microsoft.com/office/powerpoint/2010/main" val="327333837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3">
            <a:extLst>
              <a:ext uri="{FF2B5EF4-FFF2-40B4-BE49-F238E27FC236}">
                <a16:creationId xmlns:a16="http://schemas.microsoft.com/office/drawing/2014/main" id="{4677AA40-23B3-5D41-0DDF-BAF788E431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332322"/>
            <a:ext cx="8712200" cy="684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BC935C22-492F-340D-B655-98E0901CA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412750"/>
            <a:ext cx="32766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8F4F1B6-C975-B74A-E03A-F4D21160C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36" y="412750"/>
            <a:ext cx="87122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Visual Studio Code </a:t>
            </a:r>
            <a:r>
              <a:rPr lang="ko-KR" altLang="en-US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와 </a:t>
            </a:r>
            <a:r>
              <a:rPr lang="en-US" altLang="ko-KR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Github </a:t>
            </a:r>
            <a:r>
              <a:rPr lang="ko-KR" altLang="en-US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연동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C7D7379-1E6B-93C8-045C-5E173F0BB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65657"/>
              </p:ext>
            </p:extLst>
          </p:nvPr>
        </p:nvGraphicFramePr>
        <p:xfrm>
          <a:off x="323528" y="1599642"/>
          <a:ext cx="6228692" cy="295233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134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783">
                  <a:extLst>
                    <a:ext uri="{9D8B030D-6E8A-4147-A177-3AD203B41FA5}">
                      <a16:colId xmlns:a16="http://schemas.microsoft.com/office/drawing/2014/main" val="2323910963"/>
                    </a:ext>
                  </a:extLst>
                </a:gridCol>
              </a:tblGrid>
              <a:tr h="590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Chapter01</a:t>
                      </a:r>
                      <a:endParaRPr lang="ko-KR" altLang="en-US" sz="2000" b="0" spc="-1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Git 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다운로드 및 설치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spc="-100">
                          <a:latin typeface="+mn-ea"/>
                          <a:ea typeface="+mn-ea"/>
                        </a:rPr>
                        <a:t>Chapter02</a:t>
                      </a:r>
                      <a:endParaRPr lang="ko-KR" altLang="en-US" sz="2000" b="1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 </a:t>
                      </a:r>
                      <a:r>
                        <a:rPr lang="ko-KR" altLang="en-US" sz="2000" b="1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터미널을 통한 유저정보 설정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Chapter03</a:t>
                      </a:r>
                      <a:endParaRPr lang="ko-KR" altLang="en-US" sz="2000" b="0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에서 버전 관리하기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</a:t>
                      </a:r>
                      <a:r>
                        <a:rPr lang="en-US" altLang="ko-KR" sz="2000" b="0" spc="-100" baseline="0">
                          <a:latin typeface="+mn-ea"/>
                          <a:ea typeface="+mn-ea"/>
                        </a:rPr>
                        <a:t>04</a:t>
                      </a:r>
                      <a:endParaRPr lang="ko-KR" altLang="en-US" sz="2000" b="0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 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GitHub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 올리기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Chapter05</a:t>
                      </a:r>
                      <a:endParaRPr lang="ko-KR" altLang="en-US" sz="2000" b="0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GitHub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프로젝트 </a:t>
                      </a: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 내려받기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70150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BAEDFD-CBED-83B7-A018-AA746918AF2F}"/>
              </a:ext>
            </a:extLst>
          </p:cNvPr>
          <p:cNvSpPr/>
          <p:nvPr/>
        </p:nvSpPr>
        <p:spPr>
          <a:xfrm>
            <a:off x="499362" y="243975"/>
            <a:ext cx="3280550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VSCode </a:t>
            </a:r>
            <a:r>
              <a:rPr lang="ko-KR" altLang="en-US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터미널을 통한 유저정보 설정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A903C5-D4D5-B770-A1AD-D23AE6509019}"/>
              </a:ext>
            </a:extLst>
          </p:cNvPr>
          <p:cNvGrpSpPr/>
          <p:nvPr/>
        </p:nvGrpSpPr>
        <p:grpSpPr>
          <a:xfrm>
            <a:off x="109329" y="599155"/>
            <a:ext cx="3096600" cy="338554"/>
            <a:chOff x="154076" y="1000027"/>
            <a:chExt cx="3096600" cy="3385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A565E9-2394-BA28-97A4-0817E524E535}"/>
                </a:ext>
              </a:extLst>
            </p:cNvPr>
            <p:cNvSpPr txBox="1"/>
            <p:nvPr/>
          </p:nvSpPr>
          <p:spPr>
            <a:xfrm>
              <a:off x="154076" y="1000027"/>
              <a:ext cx="309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ko-KR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VSCode </a:t>
              </a:r>
              <a:r>
                <a:rPr lang="ko-KR" altLang="en-US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터미널 열기</a:t>
              </a:r>
              <a:endParaRPr lang="en-US" altLang="ko-KR" sz="1600" b="1" spc="-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2124AE2-D4CF-B35E-A23D-ABBA3787B2AD}"/>
                </a:ext>
              </a:extLst>
            </p:cNvPr>
            <p:cNvCxnSpPr>
              <a:cxnSpLocks/>
            </p:cNvCxnSpPr>
            <p:nvPr/>
          </p:nvCxnSpPr>
          <p:spPr>
            <a:xfrm>
              <a:off x="251271" y="1050248"/>
              <a:ext cx="162000" cy="0"/>
            </a:xfrm>
            <a:prstGeom prst="line">
              <a:avLst/>
            </a:prstGeom>
            <a:ln w="38100">
              <a:solidFill>
                <a:srgbClr val="0056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54CB9F4B-ED62-39CE-176E-EBB21F1D289E}"/>
              </a:ext>
            </a:extLst>
          </p:cNvPr>
          <p:cNvSpPr/>
          <p:nvPr/>
        </p:nvSpPr>
        <p:spPr>
          <a:xfrm>
            <a:off x="107504" y="-1392"/>
            <a:ext cx="360040" cy="483115"/>
          </a:xfrm>
          <a:custGeom>
            <a:avLst/>
            <a:gdLst>
              <a:gd name="connsiteX0" fmla="*/ 973 w 363412"/>
              <a:gd name="connsiteY0" fmla="*/ 0 h 490211"/>
              <a:gd name="connsiteX1" fmla="*/ 362439 w 363412"/>
              <a:gd name="connsiteY1" fmla="*/ 0 h 490211"/>
              <a:gd name="connsiteX2" fmla="*/ 363412 w 363412"/>
              <a:gd name="connsiteY2" fmla="*/ 4821 h 490211"/>
              <a:gd name="connsiteX3" fmla="*/ 363412 w 363412"/>
              <a:gd name="connsiteY3" fmla="*/ 429641 h 490211"/>
              <a:gd name="connsiteX4" fmla="*/ 302842 w 363412"/>
              <a:gd name="connsiteY4" fmla="*/ 490211 h 490211"/>
              <a:gd name="connsiteX5" fmla="*/ 60570 w 363412"/>
              <a:gd name="connsiteY5" fmla="*/ 490211 h 490211"/>
              <a:gd name="connsiteX6" fmla="*/ 0 w 363412"/>
              <a:gd name="connsiteY6" fmla="*/ 429641 h 490211"/>
              <a:gd name="connsiteX7" fmla="*/ 0 w 363412"/>
              <a:gd name="connsiteY7" fmla="*/ 4821 h 490211"/>
              <a:gd name="connsiteX8" fmla="*/ 973 w 363412"/>
              <a:gd name="connsiteY8" fmla="*/ 0 h 49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412" h="490211">
                <a:moveTo>
                  <a:pt x="973" y="0"/>
                </a:moveTo>
                <a:lnTo>
                  <a:pt x="362439" y="0"/>
                </a:lnTo>
                <a:lnTo>
                  <a:pt x="363412" y="4821"/>
                </a:lnTo>
                <a:lnTo>
                  <a:pt x="363412" y="429641"/>
                </a:lnTo>
                <a:cubicBezTo>
                  <a:pt x="363412" y="463093"/>
                  <a:pt x="336294" y="490211"/>
                  <a:pt x="302842" y="490211"/>
                </a:cubicBezTo>
                <a:lnTo>
                  <a:pt x="60570" y="490211"/>
                </a:lnTo>
                <a:cubicBezTo>
                  <a:pt x="27118" y="490211"/>
                  <a:pt x="0" y="463093"/>
                  <a:pt x="0" y="429641"/>
                </a:cubicBezTo>
                <a:lnTo>
                  <a:pt x="0" y="4821"/>
                </a:lnTo>
                <a:lnTo>
                  <a:pt x="97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18000" rtlCol="0" anchor="b"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+mn-ea"/>
              </a:rPr>
              <a:t>02</a:t>
            </a:r>
            <a:endParaRPr lang="ko-KR" altLang="en-US" sz="1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693303-AFDE-916C-95E8-6FE20D98BECA}"/>
              </a:ext>
            </a:extLst>
          </p:cNvPr>
          <p:cNvSpPr/>
          <p:nvPr/>
        </p:nvSpPr>
        <p:spPr>
          <a:xfrm>
            <a:off x="518412" y="72544"/>
            <a:ext cx="1872208" cy="15388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Visual Studio Code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1000" b="1" spc="-6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Github</a:t>
            </a:r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연동</a:t>
            </a:r>
          </a:p>
        </p:txBody>
      </p:sp>
      <p:sp>
        <p:nvSpPr>
          <p:cNvPr id="27" name="타원형 설명선 20">
            <a:extLst>
              <a:ext uri="{FF2B5EF4-FFF2-40B4-BE49-F238E27FC236}">
                <a16:creationId xmlns:a16="http://schemas.microsoft.com/office/drawing/2014/main" id="{1442761C-1471-9096-6C74-E6489327ED63}"/>
              </a:ext>
            </a:extLst>
          </p:cNvPr>
          <p:cNvSpPr/>
          <p:nvPr/>
        </p:nvSpPr>
        <p:spPr>
          <a:xfrm>
            <a:off x="2688551" y="1592342"/>
            <a:ext cx="199698" cy="199698"/>
          </a:xfrm>
          <a:prstGeom prst="wedgeEllipseCallout">
            <a:avLst>
              <a:gd name="adj1" fmla="val 551140"/>
              <a:gd name="adj2" fmla="val 420165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900" b="1">
                <a:latin typeface="+mn-ea"/>
              </a:rPr>
              <a:t>1</a:t>
            </a:r>
            <a:endParaRPr lang="ko-KR" altLang="en-US" sz="900" b="1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42D104-10BA-F986-1044-4F8266A4A33E}"/>
              </a:ext>
            </a:extLst>
          </p:cNvPr>
          <p:cNvSpPr txBox="1"/>
          <p:nvPr/>
        </p:nvSpPr>
        <p:spPr>
          <a:xfrm>
            <a:off x="145654" y="987574"/>
            <a:ext cx="20569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4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(1) </a:t>
            </a:r>
            <a:r>
              <a:rPr lang="ko-KR" altLang="en-US" sz="14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터미널 창을 엽니다</a:t>
            </a:r>
            <a:r>
              <a:rPr lang="en-US" altLang="ko-KR" sz="14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9070A706-B3CD-195E-8E76-5E0BDBA41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74"/>
          <a:stretch/>
        </p:blipFill>
        <p:spPr>
          <a:xfrm>
            <a:off x="371176" y="3664357"/>
            <a:ext cx="3070076" cy="124740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F25B4B2-C847-8609-A2DE-4A8620D7B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03" t="36422" r="5722" b="21926"/>
          <a:stretch/>
        </p:blipFill>
        <p:spPr>
          <a:xfrm>
            <a:off x="3639954" y="2837532"/>
            <a:ext cx="1935377" cy="2069150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88170C9D-E3F4-B62B-B935-46C0E54B9E53}"/>
              </a:ext>
            </a:extLst>
          </p:cNvPr>
          <p:cNvSpPr/>
          <p:nvPr/>
        </p:nvSpPr>
        <p:spPr>
          <a:xfrm>
            <a:off x="4982993" y="4546028"/>
            <a:ext cx="185707" cy="2520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3366DE-6A48-2CF8-08A0-5CAF8EDE4780}"/>
              </a:ext>
            </a:extLst>
          </p:cNvPr>
          <p:cNvSpPr/>
          <p:nvPr/>
        </p:nvSpPr>
        <p:spPr>
          <a:xfrm>
            <a:off x="2468401" y="3628549"/>
            <a:ext cx="972851" cy="917479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D95A446-80BE-D2C1-3FF7-E9F0408085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" t="448" r="34432" b="84343"/>
          <a:stretch/>
        </p:blipFill>
        <p:spPr>
          <a:xfrm>
            <a:off x="371176" y="1612268"/>
            <a:ext cx="5199075" cy="7472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6A02CC74-E4D5-07EF-5B8D-F1B2E95E84B6}"/>
              </a:ext>
            </a:extLst>
          </p:cNvPr>
          <p:cNvSpPr/>
          <p:nvPr/>
        </p:nvSpPr>
        <p:spPr>
          <a:xfrm>
            <a:off x="2108254" y="1603341"/>
            <a:ext cx="447018" cy="1835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5" name="타원형 설명선 13">
            <a:extLst>
              <a:ext uri="{FF2B5EF4-FFF2-40B4-BE49-F238E27FC236}">
                <a16:creationId xmlns:a16="http://schemas.microsoft.com/office/drawing/2014/main" id="{DEADF962-414A-68A5-CD4B-BAA321B801AD}"/>
              </a:ext>
            </a:extLst>
          </p:cNvPr>
          <p:cNvSpPr/>
          <p:nvPr/>
        </p:nvSpPr>
        <p:spPr>
          <a:xfrm>
            <a:off x="1591881" y="1309950"/>
            <a:ext cx="230400" cy="231564"/>
          </a:xfrm>
          <a:prstGeom prst="wedgeEllipseCallout">
            <a:avLst>
              <a:gd name="adj1" fmla="val 274431"/>
              <a:gd name="adj2" fmla="val 122073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/>
            <a:r>
              <a:rPr lang="en-US" altLang="ko-KR" sz="900" b="1">
                <a:latin typeface="+mn-ea"/>
              </a:rPr>
              <a:t>1</a:t>
            </a:r>
            <a:endParaRPr lang="ko-KR" altLang="en-US" sz="900" b="1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C8FDAA-4ABD-D1FB-2A6A-696C6A28319B}"/>
              </a:ext>
            </a:extLst>
          </p:cNvPr>
          <p:cNvSpPr txBox="1"/>
          <p:nvPr/>
        </p:nvSpPr>
        <p:spPr>
          <a:xfrm>
            <a:off x="1768703" y="1198434"/>
            <a:ext cx="7466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Aft>
                <a:spcPts val="0"/>
              </a:spcAft>
              <a:defRPr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2000" b="1"/>
              <a:t>···</a:t>
            </a:r>
            <a:r>
              <a:rPr lang="en-US" altLang="ko-KR"/>
              <a:t> </a:t>
            </a:r>
            <a:r>
              <a:rPr lang="ko-KR" altLang="en-US"/>
              <a:t>클릭</a:t>
            </a:r>
            <a:endParaRPr lang="en-US" altLang="ko-KR"/>
          </a:p>
        </p:txBody>
      </p:sp>
      <p:sp>
        <p:nvSpPr>
          <p:cNvPr id="67" name="타원형 설명선 13">
            <a:extLst>
              <a:ext uri="{FF2B5EF4-FFF2-40B4-BE49-F238E27FC236}">
                <a16:creationId xmlns:a16="http://schemas.microsoft.com/office/drawing/2014/main" id="{72FE349D-BBF9-A089-90AA-1AC487CEE455}"/>
              </a:ext>
            </a:extLst>
          </p:cNvPr>
          <p:cNvSpPr/>
          <p:nvPr/>
        </p:nvSpPr>
        <p:spPr>
          <a:xfrm>
            <a:off x="3405175" y="1313255"/>
            <a:ext cx="230400" cy="231564"/>
          </a:xfrm>
          <a:prstGeom prst="wedgeEllipseCallout">
            <a:avLst>
              <a:gd name="adj1" fmla="val -367184"/>
              <a:gd name="adj2" fmla="val 170336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/>
            <a:r>
              <a:rPr lang="en-US" altLang="ko-KR" sz="900" b="1">
                <a:latin typeface="+mn-ea"/>
              </a:rPr>
              <a:t>2</a:t>
            </a:r>
            <a:endParaRPr lang="ko-KR" altLang="en-US" sz="900" b="1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7179C2-61F0-E4D8-5607-E4CCB91F1FD8}"/>
              </a:ext>
            </a:extLst>
          </p:cNvPr>
          <p:cNvSpPr/>
          <p:nvPr/>
        </p:nvSpPr>
        <p:spPr>
          <a:xfrm>
            <a:off x="2146593" y="1786901"/>
            <a:ext cx="1223987" cy="2191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45195E-8112-1773-7FA5-606C39BEF35A}"/>
              </a:ext>
            </a:extLst>
          </p:cNvPr>
          <p:cNvSpPr/>
          <p:nvPr/>
        </p:nvSpPr>
        <p:spPr>
          <a:xfrm>
            <a:off x="3421542" y="1786901"/>
            <a:ext cx="1675150" cy="2191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1A490B-DA26-D810-D15D-A3028ECED975}"/>
              </a:ext>
            </a:extLst>
          </p:cNvPr>
          <p:cNvSpPr txBox="1"/>
          <p:nvPr/>
        </p:nvSpPr>
        <p:spPr>
          <a:xfrm>
            <a:off x="3574817" y="1269114"/>
            <a:ext cx="12215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Aft>
                <a:spcPts val="0"/>
              </a:spcAft>
              <a:defRPr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/>
              <a:t>Terminal</a:t>
            </a:r>
            <a:r>
              <a:rPr lang="en-US" altLang="ko-KR"/>
              <a:t> </a:t>
            </a:r>
            <a:r>
              <a:rPr lang="ko-KR" altLang="en-US"/>
              <a:t>클릭</a:t>
            </a:r>
            <a:endParaRPr lang="en-US" altLang="ko-KR"/>
          </a:p>
        </p:txBody>
      </p:sp>
      <p:sp>
        <p:nvSpPr>
          <p:cNvPr id="71" name="타원형 설명선 13">
            <a:extLst>
              <a:ext uri="{FF2B5EF4-FFF2-40B4-BE49-F238E27FC236}">
                <a16:creationId xmlns:a16="http://schemas.microsoft.com/office/drawing/2014/main" id="{1D357F69-5AED-F5D7-EAF0-5B6EBF0161E5}"/>
              </a:ext>
            </a:extLst>
          </p:cNvPr>
          <p:cNvSpPr/>
          <p:nvPr/>
        </p:nvSpPr>
        <p:spPr>
          <a:xfrm>
            <a:off x="5465211" y="1360778"/>
            <a:ext cx="230400" cy="231564"/>
          </a:xfrm>
          <a:prstGeom prst="wedgeEllipseCallout">
            <a:avLst>
              <a:gd name="adj1" fmla="val -367184"/>
              <a:gd name="adj2" fmla="val 170336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/>
            <a:r>
              <a:rPr lang="en-US" altLang="ko-KR" sz="900" b="1">
                <a:latin typeface="+mn-ea"/>
              </a:rPr>
              <a:t>3</a:t>
            </a:r>
            <a:endParaRPr lang="ko-KR" altLang="en-US" sz="900" b="1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873EB8D-173C-1825-0E20-A21AF5233786}"/>
              </a:ext>
            </a:extLst>
          </p:cNvPr>
          <p:cNvSpPr txBox="1"/>
          <p:nvPr/>
        </p:nvSpPr>
        <p:spPr>
          <a:xfrm>
            <a:off x="5621798" y="1304491"/>
            <a:ext cx="16800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Aft>
                <a:spcPts val="0"/>
              </a:spcAft>
              <a:defRPr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/>
              <a:t>New Terminal</a:t>
            </a:r>
            <a:r>
              <a:rPr lang="en-US" altLang="ko-KR"/>
              <a:t> </a:t>
            </a:r>
            <a:r>
              <a:rPr lang="ko-KR" altLang="en-US"/>
              <a:t>클릭</a:t>
            </a:r>
            <a:endParaRPr lang="en-US" altLang="ko-KR"/>
          </a:p>
        </p:txBody>
      </p:sp>
      <p:sp>
        <p:nvSpPr>
          <p:cNvPr id="73" name="오른쪽 화살표 21">
            <a:extLst>
              <a:ext uri="{FF2B5EF4-FFF2-40B4-BE49-F238E27FC236}">
                <a16:creationId xmlns:a16="http://schemas.microsoft.com/office/drawing/2014/main" id="{07C86C45-E606-8BA6-3434-13445C74C1E7}"/>
              </a:ext>
            </a:extLst>
          </p:cNvPr>
          <p:cNvSpPr/>
          <p:nvPr/>
        </p:nvSpPr>
        <p:spPr>
          <a:xfrm rot="5400000">
            <a:off x="1209372" y="2822597"/>
            <a:ext cx="1453394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사다리꼴 16">
            <a:extLst>
              <a:ext uri="{FF2B5EF4-FFF2-40B4-BE49-F238E27FC236}">
                <a16:creationId xmlns:a16="http://schemas.microsoft.com/office/drawing/2014/main" id="{04F01D1C-0912-BC91-4238-2174949D9416}"/>
              </a:ext>
            </a:extLst>
          </p:cNvPr>
          <p:cNvSpPr/>
          <p:nvPr/>
        </p:nvSpPr>
        <p:spPr>
          <a:xfrm rot="16200000">
            <a:off x="1989566" y="3284127"/>
            <a:ext cx="2109605" cy="1172253"/>
          </a:xfrm>
          <a:custGeom>
            <a:avLst/>
            <a:gdLst>
              <a:gd name="connsiteX0" fmla="*/ 0 w 1440160"/>
              <a:gd name="connsiteY0" fmla="*/ 1483495 h 1483495"/>
              <a:gd name="connsiteX1" fmla="*/ 336537 w 1440160"/>
              <a:gd name="connsiteY1" fmla="*/ 0 h 1483495"/>
              <a:gd name="connsiteX2" fmla="*/ 1103623 w 1440160"/>
              <a:gd name="connsiteY2" fmla="*/ 0 h 1483495"/>
              <a:gd name="connsiteX3" fmla="*/ 1440160 w 1440160"/>
              <a:gd name="connsiteY3" fmla="*/ 1483495 h 1483495"/>
              <a:gd name="connsiteX4" fmla="*/ 0 w 1440160"/>
              <a:gd name="connsiteY4" fmla="*/ 1483495 h 1483495"/>
              <a:gd name="connsiteX0" fmla="*/ 0 w 1440160"/>
              <a:gd name="connsiteY0" fmla="*/ 1489207 h 1489207"/>
              <a:gd name="connsiteX1" fmla="*/ 336537 w 1440160"/>
              <a:gd name="connsiteY1" fmla="*/ 5712 h 1489207"/>
              <a:gd name="connsiteX2" fmla="*/ 947413 w 1440160"/>
              <a:gd name="connsiteY2" fmla="*/ 0 h 1489207"/>
              <a:gd name="connsiteX3" fmla="*/ 1440160 w 1440160"/>
              <a:gd name="connsiteY3" fmla="*/ 1489207 h 1489207"/>
              <a:gd name="connsiteX4" fmla="*/ 0 w 1440160"/>
              <a:gd name="connsiteY4" fmla="*/ 1489207 h 1489207"/>
              <a:gd name="connsiteX0" fmla="*/ 0 w 1440160"/>
              <a:gd name="connsiteY0" fmla="*/ 1483495 h 1483495"/>
              <a:gd name="connsiteX1" fmla="*/ 336537 w 1440160"/>
              <a:gd name="connsiteY1" fmla="*/ 0 h 1483495"/>
              <a:gd name="connsiteX2" fmla="*/ 958843 w 1440160"/>
              <a:gd name="connsiteY2" fmla="*/ 6 h 1483495"/>
              <a:gd name="connsiteX3" fmla="*/ 1440160 w 1440160"/>
              <a:gd name="connsiteY3" fmla="*/ 1483495 h 1483495"/>
              <a:gd name="connsiteX4" fmla="*/ 0 w 1440160"/>
              <a:gd name="connsiteY4" fmla="*/ 1483495 h 1483495"/>
              <a:gd name="connsiteX0" fmla="*/ 0 w 1440160"/>
              <a:gd name="connsiteY0" fmla="*/ 1491113 h 1491113"/>
              <a:gd name="connsiteX1" fmla="*/ 328917 w 1440160"/>
              <a:gd name="connsiteY1" fmla="*/ 0 h 1491113"/>
              <a:gd name="connsiteX2" fmla="*/ 958843 w 1440160"/>
              <a:gd name="connsiteY2" fmla="*/ 7624 h 1491113"/>
              <a:gd name="connsiteX3" fmla="*/ 1440160 w 1440160"/>
              <a:gd name="connsiteY3" fmla="*/ 1491113 h 1491113"/>
              <a:gd name="connsiteX4" fmla="*/ 0 w 1440160"/>
              <a:gd name="connsiteY4" fmla="*/ 1491113 h 1491113"/>
              <a:gd name="connsiteX0" fmla="*/ 0 w 1607802"/>
              <a:gd name="connsiteY0" fmla="*/ 1491113 h 1491113"/>
              <a:gd name="connsiteX1" fmla="*/ 328917 w 1607802"/>
              <a:gd name="connsiteY1" fmla="*/ 0 h 1491113"/>
              <a:gd name="connsiteX2" fmla="*/ 958843 w 1607802"/>
              <a:gd name="connsiteY2" fmla="*/ 7624 h 1491113"/>
              <a:gd name="connsiteX3" fmla="*/ 1607802 w 1607802"/>
              <a:gd name="connsiteY3" fmla="*/ 1472066 h 1491113"/>
              <a:gd name="connsiteX4" fmla="*/ 0 w 1607802"/>
              <a:gd name="connsiteY4" fmla="*/ 1491113 h 1491113"/>
              <a:gd name="connsiteX0" fmla="*/ 0 w 1442064"/>
              <a:gd name="connsiteY0" fmla="*/ 1470161 h 1472066"/>
              <a:gd name="connsiteX1" fmla="*/ 163179 w 1442064"/>
              <a:gd name="connsiteY1" fmla="*/ 0 h 1472066"/>
              <a:gd name="connsiteX2" fmla="*/ 793105 w 1442064"/>
              <a:gd name="connsiteY2" fmla="*/ 7624 h 1472066"/>
              <a:gd name="connsiteX3" fmla="*/ 1442064 w 1442064"/>
              <a:gd name="connsiteY3" fmla="*/ 1472066 h 1472066"/>
              <a:gd name="connsiteX4" fmla="*/ 0 w 1442064"/>
              <a:gd name="connsiteY4" fmla="*/ 1470161 h 1472066"/>
              <a:gd name="connsiteX0" fmla="*/ 0 w 1342320"/>
              <a:gd name="connsiteY0" fmla="*/ 1470161 h 1478472"/>
              <a:gd name="connsiteX1" fmla="*/ 163179 w 1342320"/>
              <a:gd name="connsiteY1" fmla="*/ 0 h 1478472"/>
              <a:gd name="connsiteX2" fmla="*/ 793105 w 1342320"/>
              <a:gd name="connsiteY2" fmla="*/ 7624 h 1478472"/>
              <a:gd name="connsiteX3" fmla="*/ 1342320 w 1342320"/>
              <a:gd name="connsiteY3" fmla="*/ 1478472 h 1478472"/>
              <a:gd name="connsiteX4" fmla="*/ 0 w 1342320"/>
              <a:gd name="connsiteY4" fmla="*/ 1470161 h 1478472"/>
              <a:gd name="connsiteX0" fmla="*/ 0 w 1428305"/>
              <a:gd name="connsiteY0" fmla="*/ 1463754 h 1478472"/>
              <a:gd name="connsiteX1" fmla="*/ 249164 w 1428305"/>
              <a:gd name="connsiteY1" fmla="*/ 0 h 1478472"/>
              <a:gd name="connsiteX2" fmla="*/ 879090 w 1428305"/>
              <a:gd name="connsiteY2" fmla="*/ 7624 h 1478472"/>
              <a:gd name="connsiteX3" fmla="*/ 1428305 w 1428305"/>
              <a:gd name="connsiteY3" fmla="*/ 1478472 h 1478472"/>
              <a:gd name="connsiteX4" fmla="*/ 0 w 1428305"/>
              <a:gd name="connsiteY4" fmla="*/ 1463754 h 147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305" h="1478472">
                <a:moveTo>
                  <a:pt x="0" y="1463754"/>
                </a:moveTo>
                <a:lnTo>
                  <a:pt x="249164" y="0"/>
                </a:lnTo>
                <a:lnTo>
                  <a:pt x="879090" y="7624"/>
                </a:lnTo>
                <a:lnTo>
                  <a:pt x="1428305" y="1478472"/>
                </a:lnTo>
                <a:lnTo>
                  <a:pt x="0" y="146375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1F8778E-21FC-0908-0EAB-94B156D1B530}"/>
              </a:ext>
            </a:extLst>
          </p:cNvPr>
          <p:cNvSpPr txBox="1"/>
          <p:nvPr/>
        </p:nvSpPr>
        <p:spPr>
          <a:xfrm>
            <a:off x="936502" y="2760223"/>
            <a:ext cx="2034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Aft>
                <a:spcPts val="0"/>
              </a:spcAft>
              <a:defRPr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b="1"/>
              <a:t>하단에 터미널 창이 열림</a:t>
            </a:r>
            <a:endParaRPr lang="en-US" altLang="ko-KR"/>
          </a:p>
        </p:txBody>
      </p:sp>
      <p:sp>
        <p:nvSpPr>
          <p:cNvPr id="79" name="타원형 설명선 13">
            <a:extLst>
              <a:ext uri="{FF2B5EF4-FFF2-40B4-BE49-F238E27FC236}">
                <a16:creationId xmlns:a16="http://schemas.microsoft.com/office/drawing/2014/main" id="{C54354A0-2D42-5085-D337-EB9CC7E4B4C5}"/>
              </a:ext>
            </a:extLst>
          </p:cNvPr>
          <p:cNvSpPr/>
          <p:nvPr/>
        </p:nvSpPr>
        <p:spPr>
          <a:xfrm>
            <a:off x="5816772" y="2927542"/>
            <a:ext cx="230400" cy="231564"/>
          </a:xfrm>
          <a:prstGeom prst="wedgeEllipseCallout">
            <a:avLst>
              <a:gd name="adj1" fmla="val -435535"/>
              <a:gd name="adj2" fmla="val 128654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/>
            <a:r>
              <a:rPr lang="en-US" altLang="ko-KR" sz="900" b="1">
                <a:latin typeface="+mn-ea"/>
              </a:rPr>
              <a:t>5</a:t>
            </a:r>
            <a:endParaRPr lang="ko-KR" altLang="en-US" sz="900" b="1"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2887A8-FC1C-07EC-1E8D-4DDBCE48A836}"/>
              </a:ext>
            </a:extLst>
          </p:cNvPr>
          <p:cNvSpPr txBox="1"/>
          <p:nvPr/>
        </p:nvSpPr>
        <p:spPr>
          <a:xfrm>
            <a:off x="5875507" y="4076691"/>
            <a:ext cx="8274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Aft>
                <a:spcPts val="0"/>
              </a:spcAft>
              <a:defRPr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z="2000" b="1"/>
              <a:t> ∨</a:t>
            </a:r>
            <a:r>
              <a:rPr lang="ko-KR" altLang="en-US" b="1"/>
              <a:t> </a:t>
            </a:r>
            <a:r>
              <a:rPr lang="ko-KR" altLang="en-US"/>
              <a:t>클릭</a:t>
            </a:r>
            <a:endParaRPr lang="en-US" altLang="ko-KR"/>
          </a:p>
        </p:txBody>
      </p:sp>
      <p:sp>
        <p:nvSpPr>
          <p:cNvPr id="82" name="타원형 설명선 13">
            <a:extLst>
              <a:ext uri="{FF2B5EF4-FFF2-40B4-BE49-F238E27FC236}">
                <a16:creationId xmlns:a16="http://schemas.microsoft.com/office/drawing/2014/main" id="{E9A90B54-0617-AA73-8774-D27D57735E1F}"/>
              </a:ext>
            </a:extLst>
          </p:cNvPr>
          <p:cNvSpPr/>
          <p:nvPr/>
        </p:nvSpPr>
        <p:spPr>
          <a:xfrm>
            <a:off x="5816772" y="4172004"/>
            <a:ext cx="230400" cy="231564"/>
          </a:xfrm>
          <a:prstGeom prst="wedgeEllipseCallout">
            <a:avLst>
              <a:gd name="adj1" fmla="val -367184"/>
              <a:gd name="adj2" fmla="val 170336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/>
            <a:r>
              <a:rPr lang="en-US" altLang="ko-KR" sz="900" b="1">
                <a:latin typeface="+mn-ea"/>
              </a:rPr>
              <a:t>4</a:t>
            </a:r>
            <a:endParaRPr lang="ko-KR" altLang="en-US" sz="900" b="1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C31CA1-DBFE-0161-FA2E-7FBFDDA4057E}"/>
              </a:ext>
            </a:extLst>
          </p:cNvPr>
          <p:cNvSpPr txBox="1"/>
          <p:nvPr/>
        </p:nvSpPr>
        <p:spPr>
          <a:xfrm>
            <a:off x="5996792" y="2889435"/>
            <a:ext cx="20067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Aft>
                <a:spcPts val="0"/>
              </a:spcAft>
              <a:defRPr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/>
              <a:t>Command Prompt </a:t>
            </a:r>
            <a:r>
              <a:rPr lang="ko-KR" altLang="en-US"/>
              <a:t>클릭</a:t>
            </a:r>
            <a:endParaRPr lang="en-US" altLang="ko-KR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3CF64A-CAD3-BE59-59CF-4B71A049C3D3}"/>
              </a:ext>
            </a:extLst>
          </p:cNvPr>
          <p:cNvSpPr/>
          <p:nvPr/>
        </p:nvSpPr>
        <p:spPr>
          <a:xfrm>
            <a:off x="3695311" y="3229563"/>
            <a:ext cx="1473389" cy="2520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782364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BAEDFD-CBED-83B7-A018-AA746918AF2F}"/>
              </a:ext>
            </a:extLst>
          </p:cNvPr>
          <p:cNvSpPr/>
          <p:nvPr/>
        </p:nvSpPr>
        <p:spPr>
          <a:xfrm>
            <a:off x="499362" y="243975"/>
            <a:ext cx="3424566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VSCode </a:t>
            </a:r>
            <a:r>
              <a:rPr lang="ko-KR" altLang="en-US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터미널을 통한 유저정보 설정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A903C5-D4D5-B770-A1AD-D23AE6509019}"/>
              </a:ext>
            </a:extLst>
          </p:cNvPr>
          <p:cNvGrpSpPr/>
          <p:nvPr/>
        </p:nvGrpSpPr>
        <p:grpSpPr>
          <a:xfrm>
            <a:off x="109329" y="599155"/>
            <a:ext cx="3096600" cy="338554"/>
            <a:chOff x="154076" y="1000027"/>
            <a:chExt cx="3096600" cy="3385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A565E9-2394-BA28-97A4-0817E524E535}"/>
                </a:ext>
              </a:extLst>
            </p:cNvPr>
            <p:cNvSpPr txBox="1"/>
            <p:nvPr/>
          </p:nvSpPr>
          <p:spPr>
            <a:xfrm>
              <a:off x="154076" y="1000027"/>
              <a:ext cx="309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ko-KR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Git </a:t>
              </a:r>
              <a:r>
                <a:rPr lang="ko-KR" altLang="en-US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사용자정보 설정 </a:t>
              </a:r>
              <a:endParaRPr lang="en-US" altLang="ko-KR" sz="1600" b="1" spc="-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2124AE2-D4CF-B35E-A23D-ABBA3787B2AD}"/>
                </a:ext>
              </a:extLst>
            </p:cNvPr>
            <p:cNvCxnSpPr>
              <a:cxnSpLocks/>
            </p:cNvCxnSpPr>
            <p:nvPr/>
          </p:nvCxnSpPr>
          <p:spPr>
            <a:xfrm>
              <a:off x="251271" y="1050248"/>
              <a:ext cx="162000" cy="0"/>
            </a:xfrm>
            <a:prstGeom prst="line">
              <a:avLst/>
            </a:prstGeom>
            <a:ln w="38100">
              <a:solidFill>
                <a:srgbClr val="0056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54CB9F4B-ED62-39CE-176E-EBB21F1D289E}"/>
              </a:ext>
            </a:extLst>
          </p:cNvPr>
          <p:cNvSpPr/>
          <p:nvPr/>
        </p:nvSpPr>
        <p:spPr>
          <a:xfrm>
            <a:off x="107504" y="-1392"/>
            <a:ext cx="360040" cy="483115"/>
          </a:xfrm>
          <a:custGeom>
            <a:avLst/>
            <a:gdLst>
              <a:gd name="connsiteX0" fmla="*/ 973 w 363412"/>
              <a:gd name="connsiteY0" fmla="*/ 0 h 490211"/>
              <a:gd name="connsiteX1" fmla="*/ 362439 w 363412"/>
              <a:gd name="connsiteY1" fmla="*/ 0 h 490211"/>
              <a:gd name="connsiteX2" fmla="*/ 363412 w 363412"/>
              <a:gd name="connsiteY2" fmla="*/ 4821 h 490211"/>
              <a:gd name="connsiteX3" fmla="*/ 363412 w 363412"/>
              <a:gd name="connsiteY3" fmla="*/ 429641 h 490211"/>
              <a:gd name="connsiteX4" fmla="*/ 302842 w 363412"/>
              <a:gd name="connsiteY4" fmla="*/ 490211 h 490211"/>
              <a:gd name="connsiteX5" fmla="*/ 60570 w 363412"/>
              <a:gd name="connsiteY5" fmla="*/ 490211 h 490211"/>
              <a:gd name="connsiteX6" fmla="*/ 0 w 363412"/>
              <a:gd name="connsiteY6" fmla="*/ 429641 h 490211"/>
              <a:gd name="connsiteX7" fmla="*/ 0 w 363412"/>
              <a:gd name="connsiteY7" fmla="*/ 4821 h 490211"/>
              <a:gd name="connsiteX8" fmla="*/ 973 w 363412"/>
              <a:gd name="connsiteY8" fmla="*/ 0 h 49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412" h="490211">
                <a:moveTo>
                  <a:pt x="973" y="0"/>
                </a:moveTo>
                <a:lnTo>
                  <a:pt x="362439" y="0"/>
                </a:lnTo>
                <a:lnTo>
                  <a:pt x="363412" y="4821"/>
                </a:lnTo>
                <a:lnTo>
                  <a:pt x="363412" y="429641"/>
                </a:lnTo>
                <a:cubicBezTo>
                  <a:pt x="363412" y="463093"/>
                  <a:pt x="336294" y="490211"/>
                  <a:pt x="302842" y="490211"/>
                </a:cubicBezTo>
                <a:lnTo>
                  <a:pt x="60570" y="490211"/>
                </a:lnTo>
                <a:cubicBezTo>
                  <a:pt x="27118" y="490211"/>
                  <a:pt x="0" y="463093"/>
                  <a:pt x="0" y="429641"/>
                </a:cubicBezTo>
                <a:lnTo>
                  <a:pt x="0" y="4821"/>
                </a:lnTo>
                <a:lnTo>
                  <a:pt x="97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18000" rtlCol="0" anchor="b"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1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693303-AFDE-916C-95E8-6FE20D98BECA}"/>
              </a:ext>
            </a:extLst>
          </p:cNvPr>
          <p:cNvSpPr/>
          <p:nvPr/>
        </p:nvSpPr>
        <p:spPr>
          <a:xfrm>
            <a:off x="518412" y="72544"/>
            <a:ext cx="1872208" cy="15388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Visual Studio Code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1000" b="1" spc="-6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Github</a:t>
            </a:r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연동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42D104-10BA-F986-1044-4F8266A4A33E}"/>
              </a:ext>
            </a:extLst>
          </p:cNvPr>
          <p:cNvSpPr txBox="1"/>
          <p:nvPr/>
        </p:nvSpPr>
        <p:spPr>
          <a:xfrm>
            <a:off x="145654" y="987574"/>
            <a:ext cx="25955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4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(2) </a:t>
            </a:r>
            <a:r>
              <a:rPr lang="ko-KR" altLang="en-US" sz="14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사용자 정보를 입력합니다</a:t>
            </a:r>
            <a:r>
              <a:rPr lang="en-US" altLang="ko-KR" sz="14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E620B8-82DB-E772-0837-6967916AD8CA}"/>
              </a:ext>
            </a:extLst>
          </p:cNvPr>
          <p:cNvSpPr/>
          <p:nvPr/>
        </p:nvSpPr>
        <p:spPr>
          <a:xfrm>
            <a:off x="255891" y="1323248"/>
            <a:ext cx="6729940" cy="645342"/>
          </a:xfrm>
          <a:prstGeom prst="roundRect">
            <a:avLst>
              <a:gd name="adj" fmla="val 419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72000" rtlCol="0" anchor="ctr" anchorCtr="0">
            <a:noAutofit/>
          </a:bodyPr>
          <a:lstStyle/>
          <a:p>
            <a:pPr lvl="1" indent="-457200">
              <a:lnSpc>
                <a:spcPct val="150000"/>
              </a:lnSpc>
            </a:pPr>
            <a:r>
              <a:rPr lang="en-US" altLang="ko-KR" sz="1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C:\javaStudy\workspace_front&gt;</a:t>
            </a:r>
            <a:r>
              <a:rPr lang="en-US" altLang="ko-KR" sz="1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git config --global user.name "</a:t>
            </a:r>
            <a:r>
              <a:rPr lang="ko-KR" altLang="en-US" sz="1100" b="1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ea"/>
              </a:rPr>
              <a:t>깃허브</a:t>
            </a:r>
            <a:r>
              <a:rPr lang="ko-KR" altLang="en-US" sz="11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ea"/>
              </a:rPr>
              <a:t> 아이디</a:t>
            </a:r>
            <a:r>
              <a:rPr lang="en-US" altLang="ko-KR" sz="11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"</a:t>
            </a:r>
          </a:p>
          <a:p>
            <a:pPr lvl="1" indent="-457200">
              <a:lnSpc>
                <a:spcPct val="150000"/>
              </a:lnSpc>
            </a:pPr>
            <a:r>
              <a:rPr lang="en-US" altLang="ko-KR" sz="1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C:\javaStudy\workspace_front&gt;</a:t>
            </a:r>
            <a:r>
              <a:rPr lang="en-US" altLang="ko-KR" sz="1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git config --global </a:t>
            </a:r>
            <a:r>
              <a:rPr lang="en-US" altLang="ko-KR" sz="1100" b="1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user.email</a:t>
            </a:r>
            <a:r>
              <a:rPr lang="en-US" altLang="ko-KR" sz="11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"</a:t>
            </a:r>
            <a:r>
              <a:rPr lang="ko-KR" altLang="en-US" sz="1100" b="1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ea"/>
              </a:rPr>
              <a:t>깃허브에서</a:t>
            </a:r>
            <a:r>
              <a:rPr lang="ko-KR" altLang="en-US" sz="11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ea"/>
              </a:rPr>
              <a:t> 사용하는 </a:t>
            </a:r>
            <a:r>
              <a:rPr lang="ko-KR" altLang="en-US" sz="1100" b="1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ea"/>
              </a:rPr>
              <a:t>이메일주소</a:t>
            </a:r>
            <a:r>
              <a:rPr lang="en-US" altLang="ko-KR" sz="11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B5ABB-7013-9AED-9083-623B7C5D4FDF}"/>
              </a:ext>
            </a:extLst>
          </p:cNvPr>
          <p:cNvSpPr txBox="1"/>
          <p:nvPr/>
        </p:nvSpPr>
        <p:spPr>
          <a:xfrm>
            <a:off x="145654" y="2509095"/>
            <a:ext cx="31967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4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(3) </a:t>
            </a:r>
            <a:r>
              <a:rPr lang="ko-KR" altLang="en-US" sz="14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입력된 사용자 정보를 확인합니다</a:t>
            </a:r>
            <a:r>
              <a:rPr lang="en-US" altLang="ko-KR" sz="14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F37060C-FA37-3A26-5C28-115484A2B42D}"/>
              </a:ext>
            </a:extLst>
          </p:cNvPr>
          <p:cNvSpPr/>
          <p:nvPr/>
        </p:nvSpPr>
        <p:spPr>
          <a:xfrm>
            <a:off x="255891" y="2852240"/>
            <a:ext cx="6729940" cy="645342"/>
          </a:xfrm>
          <a:prstGeom prst="roundRect">
            <a:avLst>
              <a:gd name="adj" fmla="val 419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72000" rtlCol="0" anchor="ctr" anchorCtr="0">
            <a:noAutofit/>
          </a:bodyPr>
          <a:lstStyle/>
          <a:p>
            <a:pPr lvl="1" indent="-457200">
              <a:lnSpc>
                <a:spcPct val="150000"/>
              </a:lnSpc>
            </a:pPr>
            <a:r>
              <a:rPr lang="en-US" altLang="ko-KR" sz="1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C:\javaStudy\workspace_front&gt;</a:t>
            </a:r>
            <a:r>
              <a:rPr lang="en-US" altLang="ko-KR" sz="1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git config --global user.name</a:t>
            </a:r>
          </a:p>
          <a:p>
            <a:pPr lvl="1" indent="-457200">
              <a:lnSpc>
                <a:spcPct val="150000"/>
              </a:lnSpc>
            </a:pPr>
            <a:r>
              <a:rPr lang="en-US" altLang="ko-KR" sz="1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C:\javaStudy\workspace_front&gt;</a:t>
            </a:r>
            <a:r>
              <a:rPr lang="en-US" altLang="ko-KR" sz="1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git config --global </a:t>
            </a:r>
            <a:r>
              <a:rPr lang="en-US" altLang="ko-KR" sz="1100" b="1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user.</a:t>
            </a:r>
            <a:r>
              <a:rPr lang="en-US" altLang="ko-KR" sz="11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55977624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3">
            <a:extLst>
              <a:ext uri="{FF2B5EF4-FFF2-40B4-BE49-F238E27FC236}">
                <a16:creationId xmlns:a16="http://schemas.microsoft.com/office/drawing/2014/main" id="{4677AA40-23B3-5D41-0DDF-BAF788E431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332322"/>
            <a:ext cx="8712200" cy="684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BC935C22-492F-340D-B655-98E0901CA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412750"/>
            <a:ext cx="32766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8F4F1B6-C975-B74A-E03A-F4D21160C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36" y="412750"/>
            <a:ext cx="87122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Visual Studio Code </a:t>
            </a:r>
            <a:r>
              <a:rPr lang="ko-KR" altLang="en-US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와 </a:t>
            </a:r>
            <a:r>
              <a:rPr lang="en-US" altLang="ko-KR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Github </a:t>
            </a:r>
            <a:r>
              <a:rPr lang="ko-KR" altLang="en-US" sz="28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연동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C7D7379-1E6B-93C8-045C-5E173F0BB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79767"/>
              </p:ext>
            </p:extLst>
          </p:nvPr>
        </p:nvGraphicFramePr>
        <p:xfrm>
          <a:off x="323528" y="1599642"/>
          <a:ext cx="6228692" cy="295233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134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783">
                  <a:extLst>
                    <a:ext uri="{9D8B030D-6E8A-4147-A177-3AD203B41FA5}">
                      <a16:colId xmlns:a16="http://schemas.microsoft.com/office/drawing/2014/main" val="2323910963"/>
                    </a:ext>
                  </a:extLst>
                </a:gridCol>
              </a:tblGrid>
              <a:tr h="590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Chapter01</a:t>
                      </a:r>
                      <a:endParaRPr lang="ko-KR" altLang="en-US" sz="2000" b="0" spc="-1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Git 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다운로드 및 설치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Chapter02</a:t>
                      </a:r>
                      <a:endParaRPr lang="ko-KR" altLang="en-US" sz="2000" b="0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 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터미널을 통한 유저정보 설정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spc="-100">
                          <a:latin typeface="+mn-ea"/>
                          <a:ea typeface="+mn-ea"/>
                        </a:rPr>
                        <a:t>Chapter03</a:t>
                      </a:r>
                      <a:endParaRPr lang="ko-KR" altLang="en-US" sz="2000" b="1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</a:t>
                      </a:r>
                      <a:r>
                        <a:rPr lang="ko-KR" altLang="en-US" sz="2000" b="1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에서 버전 관리하기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</a:t>
                      </a:r>
                      <a:r>
                        <a:rPr lang="en-US" altLang="ko-KR" sz="2000" b="0" spc="-100" baseline="0">
                          <a:latin typeface="+mn-ea"/>
                          <a:ea typeface="+mn-ea"/>
                        </a:rPr>
                        <a:t>04</a:t>
                      </a:r>
                      <a:endParaRPr lang="ko-KR" altLang="en-US" sz="2000" b="0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 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GitHub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 올리기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pc="-100">
                          <a:latin typeface="+mn-ea"/>
                          <a:ea typeface="+mn-ea"/>
                        </a:rPr>
                        <a:t>Chapter05</a:t>
                      </a:r>
                      <a:endParaRPr lang="ko-KR" altLang="en-US" sz="2000" b="0" spc="-1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GitHub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프로젝트 </a:t>
                      </a:r>
                      <a:r>
                        <a:rPr lang="en-US" altLang="ko-KR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VSCode</a:t>
                      </a:r>
                      <a:r>
                        <a:rPr lang="ko-KR" altLang="en-US" sz="2000" b="0" spc="-1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 내려받기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83666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BAEDFD-CBED-83B7-A018-AA746918AF2F}"/>
              </a:ext>
            </a:extLst>
          </p:cNvPr>
          <p:cNvSpPr/>
          <p:nvPr/>
        </p:nvSpPr>
        <p:spPr>
          <a:xfrm>
            <a:off x="499362" y="243975"/>
            <a:ext cx="2762678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VSCode</a:t>
            </a:r>
            <a:r>
              <a:rPr lang="ko-KR" altLang="en-US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 버전 관리하기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54CB9F4B-ED62-39CE-176E-EBB21F1D289E}"/>
              </a:ext>
            </a:extLst>
          </p:cNvPr>
          <p:cNvSpPr/>
          <p:nvPr/>
        </p:nvSpPr>
        <p:spPr>
          <a:xfrm>
            <a:off x="107504" y="-1392"/>
            <a:ext cx="360040" cy="483115"/>
          </a:xfrm>
          <a:custGeom>
            <a:avLst/>
            <a:gdLst>
              <a:gd name="connsiteX0" fmla="*/ 973 w 363412"/>
              <a:gd name="connsiteY0" fmla="*/ 0 h 490211"/>
              <a:gd name="connsiteX1" fmla="*/ 362439 w 363412"/>
              <a:gd name="connsiteY1" fmla="*/ 0 h 490211"/>
              <a:gd name="connsiteX2" fmla="*/ 363412 w 363412"/>
              <a:gd name="connsiteY2" fmla="*/ 4821 h 490211"/>
              <a:gd name="connsiteX3" fmla="*/ 363412 w 363412"/>
              <a:gd name="connsiteY3" fmla="*/ 429641 h 490211"/>
              <a:gd name="connsiteX4" fmla="*/ 302842 w 363412"/>
              <a:gd name="connsiteY4" fmla="*/ 490211 h 490211"/>
              <a:gd name="connsiteX5" fmla="*/ 60570 w 363412"/>
              <a:gd name="connsiteY5" fmla="*/ 490211 h 490211"/>
              <a:gd name="connsiteX6" fmla="*/ 0 w 363412"/>
              <a:gd name="connsiteY6" fmla="*/ 429641 h 490211"/>
              <a:gd name="connsiteX7" fmla="*/ 0 w 363412"/>
              <a:gd name="connsiteY7" fmla="*/ 4821 h 490211"/>
              <a:gd name="connsiteX8" fmla="*/ 973 w 363412"/>
              <a:gd name="connsiteY8" fmla="*/ 0 h 49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412" h="490211">
                <a:moveTo>
                  <a:pt x="973" y="0"/>
                </a:moveTo>
                <a:lnTo>
                  <a:pt x="362439" y="0"/>
                </a:lnTo>
                <a:lnTo>
                  <a:pt x="363412" y="4821"/>
                </a:lnTo>
                <a:lnTo>
                  <a:pt x="363412" y="429641"/>
                </a:lnTo>
                <a:cubicBezTo>
                  <a:pt x="363412" y="463093"/>
                  <a:pt x="336294" y="490211"/>
                  <a:pt x="302842" y="490211"/>
                </a:cubicBezTo>
                <a:lnTo>
                  <a:pt x="60570" y="490211"/>
                </a:lnTo>
                <a:cubicBezTo>
                  <a:pt x="27118" y="490211"/>
                  <a:pt x="0" y="463093"/>
                  <a:pt x="0" y="429641"/>
                </a:cubicBezTo>
                <a:lnTo>
                  <a:pt x="0" y="4821"/>
                </a:lnTo>
                <a:lnTo>
                  <a:pt x="97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18000" rtlCol="0" anchor="b"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+mn-ea"/>
              </a:rPr>
              <a:t>03</a:t>
            </a:r>
            <a:endParaRPr lang="ko-KR" altLang="en-US" sz="1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693303-AFDE-916C-95E8-6FE20D98BECA}"/>
              </a:ext>
            </a:extLst>
          </p:cNvPr>
          <p:cNvSpPr/>
          <p:nvPr/>
        </p:nvSpPr>
        <p:spPr>
          <a:xfrm>
            <a:off x="518412" y="72544"/>
            <a:ext cx="1872208" cy="15388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Visual Studio Code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1000" b="1" spc="-6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Github</a:t>
            </a:r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04FE6A-1191-03DB-2F0E-B728BD163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364" b="26080"/>
          <a:stretch/>
        </p:blipFill>
        <p:spPr>
          <a:xfrm>
            <a:off x="287525" y="1475466"/>
            <a:ext cx="2268252" cy="1946614"/>
          </a:xfrm>
          <a:prstGeom prst="rect">
            <a:avLst/>
          </a:prstGeom>
        </p:spPr>
      </p:pic>
      <p:sp>
        <p:nvSpPr>
          <p:cNvPr id="14" name="타원형 설명선 13">
            <a:extLst>
              <a:ext uri="{FF2B5EF4-FFF2-40B4-BE49-F238E27FC236}">
                <a16:creationId xmlns:a16="http://schemas.microsoft.com/office/drawing/2014/main" id="{38B45935-2899-9EFB-CEB4-3029CCD72C23}"/>
              </a:ext>
            </a:extLst>
          </p:cNvPr>
          <p:cNvSpPr/>
          <p:nvPr/>
        </p:nvSpPr>
        <p:spPr>
          <a:xfrm>
            <a:off x="272786" y="997942"/>
            <a:ext cx="230400" cy="231564"/>
          </a:xfrm>
          <a:prstGeom prst="wedgeEllipseCallout">
            <a:avLst>
              <a:gd name="adj1" fmla="val 230774"/>
              <a:gd name="adj2" fmla="val 412091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/>
            <a:r>
              <a:rPr lang="en-US" altLang="ko-KR" sz="900" b="1">
                <a:latin typeface="+mn-ea"/>
              </a:rPr>
              <a:t>1</a:t>
            </a:r>
            <a:endParaRPr lang="ko-KR" altLang="en-US" sz="900" b="1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36125-7799-1B25-3ED9-06E4FBE2D51E}"/>
              </a:ext>
            </a:extLst>
          </p:cNvPr>
          <p:cNvSpPr txBox="1"/>
          <p:nvPr/>
        </p:nvSpPr>
        <p:spPr>
          <a:xfrm>
            <a:off x="452736" y="930746"/>
            <a:ext cx="207213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Aft>
                <a:spcPts val="0"/>
              </a:spcAft>
              <a:defRPr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 err="1"/>
              <a:t>workspace_front</a:t>
            </a:r>
            <a:r>
              <a:rPr lang="en-US" altLang="ko-KR"/>
              <a:t> </a:t>
            </a:r>
            <a:r>
              <a:rPr lang="ko-KR" altLang="en-US"/>
              <a:t>폴더가</a:t>
            </a:r>
            <a:br>
              <a:rPr lang="en-US" altLang="ko-KR"/>
            </a:br>
            <a:r>
              <a:rPr lang="ko-KR" altLang="en-US" err="1"/>
              <a:t>열려있는지</a:t>
            </a:r>
            <a:r>
              <a:rPr lang="ko-KR" altLang="en-US"/>
              <a:t> 확인합니다</a:t>
            </a:r>
            <a:r>
              <a:rPr lang="en-US" altLang="ko-KR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714105-2FE6-9EAD-DA84-EC0BDC897ABD}"/>
              </a:ext>
            </a:extLst>
          </p:cNvPr>
          <p:cNvSpPr/>
          <p:nvPr/>
        </p:nvSpPr>
        <p:spPr>
          <a:xfrm>
            <a:off x="623070" y="1920035"/>
            <a:ext cx="1254759" cy="6710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98023C9-C6C9-23D1-0549-F0813C31F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260" y="1453966"/>
            <a:ext cx="2239986" cy="293515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CA9D918-7DC6-306C-DA02-019CA10149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891"/>
          <a:stretch/>
        </p:blipFill>
        <p:spPr>
          <a:xfrm>
            <a:off x="5213578" y="1441888"/>
            <a:ext cx="2177910" cy="350612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1BE7D9-7875-0020-03B0-A844AFC46B2A}"/>
              </a:ext>
            </a:extLst>
          </p:cNvPr>
          <p:cNvSpPr/>
          <p:nvPr/>
        </p:nvSpPr>
        <p:spPr>
          <a:xfrm>
            <a:off x="2675886" y="2234895"/>
            <a:ext cx="382460" cy="4277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D9B5DFC-B2CA-B295-BD9F-223D1BEF5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501" y="960137"/>
            <a:ext cx="385169" cy="471401"/>
          </a:xfrm>
          <a:prstGeom prst="rect">
            <a:avLst/>
          </a:prstGeom>
        </p:spPr>
      </p:pic>
      <p:sp>
        <p:nvSpPr>
          <p:cNvPr id="30" name="타원형 설명선 13">
            <a:extLst>
              <a:ext uri="{FF2B5EF4-FFF2-40B4-BE49-F238E27FC236}">
                <a16:creationId xmlns:a16="http://schemas.microsoft.com/office/drawing/2014/main" id="{E96905B8-EBD4-CA6E-50EF-3DC8495F9DE5}"/>
              </a:ext>
            </a:extLst>
          </p:cNvPr>
          <p:cNvSpPr/>
          <p:nvPr/>
        </p:nvSpPr>
        <p:spPr>
          <a:xfrm>
            <a:off x="2711241" y="997942"/>
            <a:ext cx="230400" cy="231564"/>
          </a:xfrm>
          <a:prstGeom prst="wedgeEllipseCallout">
            <a:avLst>
              <a:gd name="adj1" fmla="val 19107"/>
              <a:gd name="adj2" fmla="val 612163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/>
            <a:r>
              <a:rPr lang="en-US" altLang="ko-KR" sz="900" b="1">
                <a:latin typeface="+mn-ea"/>
              </a:rPr>
              <a:t>2</a:t>
            </a:r>
            <a:endParaRPr lang="ko-KR" altLang="en-US" sz="900" b="1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15E67C-12F6-B397-F812-60FF5DBDA65C}"/>
              </a:ext>
            </a:extLst>
          </p:cNvPr>
          <p:cNvSpPr txBox="1"/>
          <p:nvPr/>
        </p:nvSpPr>
        <p:spPr>
          <a:xfrm>
            <a:off x="3305462" y="1047124"/>
            <a:ext cx="13707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Aft>
                <a:spcPts val="0"/>
              </a:spcAft>
              <a:defRPr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메뉴를 클릭</a:t>
            </a:r>
            <a:endParaRPr lang="en-US" altLang="ko-KR"/>
          </a:p>
        </p:txBody>
      </p:sp>
      <p:sp>
        <p:nvSpPr>
          <p:cNvPr id="35" name="오른쪽 화살표 21">
            <a:extLst>
              <a:ext uri="{FF2B5EF4-FFF2-40B4-BE49-F238E27FC236}">
                <a16:creationId xmlns:a16="http://schemas.microsoft.com/office/drawing/2014/main" id="{0993E3A7-6125-4925-860B-638F724BE936}"/>
              </a:ext>
            </a:extLst>
          </p:cNvPr>
          <p:cNvSpPr/>
          <p:nvPr/>
        </p:nvSpPr>
        <p:spPr>
          <a:xfrm>
            <a:off x="2300796" y="2652180"/>
            <a:ext cx="502772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9933E5-6A21-DAFB-A282-21D37308E5F7}"/>
              </a:ext>
            </a:extLst>
          </p:cNvPr>
          <p:cNvSpPr/>
          <p:nvPr/>
        </p:nvSpPr>
        <p:spPr>
          <a:xfrm>
            <a:off x="3117652" y="2446022"/>
            <a:ext cx="1772425" cy="3223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" name="타원형 설명선 13">
            <a:extLst>
              <a:ext uri="{FF2B5EF4-FFF2-40B4-BE49-F238E27FC236}">
                <a16:creationId xmlns:a16="http://schemas.microsoft.com/office/drawing/2014/main" id="{B399D90C-0FDA-8837-57AD-58FDA34FE15F}"/>
              </a:ext>
            </a:extLst>
          </p:cNvPr>
          <p:cNvSpPr/>
          <p:nvPr/>
        </p:nvSpPr>
        <p:spPr>
          <a:xfrm>
            <a:off x="3039885" y="4466569"/>
            <a:ext cx="230400" cy="231564"/>
          </a:xfrm>
          <a:prstGeom prst="wedgeEllipseCallout">
            <a:avLst>
              <a:gd name="adj1" fmla="val 204316"/>
              <a:gd name="adj2" fmla="val -856791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/>
            <a:r>
              <a:rPr lang="en-US" altLang="ko-KR" sz="900" b="1">
                <a:latin typeface="+mn-ea"/>
              </a:rPr>
              <a:t>3</a:t>
            </a:r>
            <a:endParaRPr lang="ko-KR" altLang="en-US" sz="900" b="1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F7BC1E-EE0A-7307-086D-BAABDECDE39A}"/>
              </a:ext>
            </a:extLst>
          </p:cNvPr>
          <p:cNvSpPr txBox="1"/>
          <p:nvPr/>
        </p:nvSpPr>
        <p:spPr>
          <a:xfrm>
            <a:off x="3216178" y="4413441"/>
            <a:ext cx="20721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Aft>
                <a:spcPts val="0"/>
              </a:spcAft>
              <a:defRPr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/>
              <a:t>Initialize Repository </a:t>
            </a:r>
            <a:r>
              <a:rPr lang="ko-KR" altLang="en-US"/>
              <a:t>클릭</a:t>
            </a:r>
            <a:endParaRPr lang="en-US" altLang="ko-KR"/>
          </a:p>
        </p:txBody>
      </p:sp>
      <p:sp>
        <p:nvSpPr>
          <p:cNvPr id="39" name="오른쪽 화살표 21">
            <a:extLst>
              <a:ext uri="{FF2B5EF4-FFF2-40B4-BE49-F238E27FC236}">
                <a16:creationId xmlns:a16="http://schemas.microsoft.com/office/drawing/2014/main" id="{224FCAB4-EE98-481E-468C-964D0A96D400}"/>
              </a:ext>
            </a:extLst>
          </p:cNvPr>
          <p:cNvSpPr/>
          <p:nvPr/>
        </p:nvSpPr>
        <p:spPr>
          <a:xfrm>
            <a:off x="4795166" y="2652180"/>
            <a:ext cx="502772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타원형 설명선 13">
            <a:extLst>
              <a:ext uri="{FF2B5EF4-FFF2-40B4-BE49-F238E27FC236}">
                <a16:creationId xmlns:a16="http://schemas.microsoft.com/office/drawing/2014/main" id="{DA7D79D9-B0DB-3E85-16E2-F5CD5D55512E}"/>
              </a:ext>
            </a:extLst>
          </p:cNvPr>
          <p:cNvSpPr/>
          <p:nvPr/>
        </p:nvSpPr>
        <p:spPr>
          <a:xfrm>
            <a:off x="5239015" y="997942"/>
            <a:ext cx="230400" cy="231564"/>
          </a:xfrm>
          <a:prstGeom prst="wedgeEllipseCallout">
            <a:avLst>
              <a:gd name="adj1" fmla="val 244003"/>
              <a:gd name="adj2" fmla="val 671395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/>
            <a:r>
              <a:rPr lang="en-US" altLang="ko-KR" sz="900" b="1">
                <a:latin typeface="+mn-ea"/>
              </a:rPr>
              <a:t>3</a:t>
            </a:r>
            <a:endParaRPr lang="ko-KR" altLang="en-US" sz="900" b="1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7D63C44-7F1F-B298-62F7-A0C65A486BAC}"/>
              </a:ext>
            </a:extLst>
          </p:cNvPr>
          <p:cNvSpPr/>
          <p:nvPr/>
        </p:nvSpPr>
        <p:spPr>
          <a:xfrm>
            <a:off x="5567928" y="2340314"/>
            <a:ext cx="1823560" cy="26077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DC0810-C8F1-71D9-6CA4-5135BA3C757E}"/>
              </a:ext>
            </a:extLst>
          </p:cNvPr>
          <p:cNvSpPr txBox="1"/>
          <p:nvPr/>
        </p:nvSpPr>
        <p:spPr>
          <a:xfrm>
            <a:off x="5406056" y="960137"/>
            <a:ext cx="20721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Aft>
                <a:spcPts val="0"/>
              </a:spcAft>
              <a:defRPr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파일 리스트 확인</a:t>
            </a:r>
            <a:endParaRPr lang="en-US" altLang="ko-KR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09E6B06-0BCC-32A9-3231-F08792B85D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586" r="28202" b="15589"/>
          <a:stretch/>
        </p:blipFill>
        <p:spPr>
          <a:xfrm>
            <a:off x="7623537" y="1441888"/>
            <a:ext cx="1118340" cy="977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E32BDF3-0A53-87A7-C656-E6C35D53DDD3}"/>
              </a:ext>
            </a:extLst>
          </p:cNvPr>
          <p:cNvSpPr txBox="1"/>
          <p:nvPr/>
        </p:nvSpPr>
        <p:spPr>
          <a:xfrm>
            <a:off x="7731469" y="960137"/>
            <a:ext cx="12236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Aft>
                <a:spcPts val="0"/>
              </a:spcAft>
              <a:defRPr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.git </a:t>
            </a:r>
            <a:r>
              <a:rPr lang="ko-KR" altLang="en-US"/>
              <a:t>폴더 확인</a:t>
            </a:r>
            <a:endParaRPr lang="en-US" altLang="ko-KR"/>
          </a:p>
        </p:txBody>
      </p:sp>
      <p:sp>
        <p:nvSpPr>
          <p:cNvPr id="44" name="타원형 설명선 13">
            <a:extLst>
              <a:ext uri="{FF2B5EF4-FFF2-40B4-BE49-F238E27FC236}">
                <a16:creationId xmlns:a16="http://schemas.microsoft.com/office/drawing/2014/main" id="{A83620C7-95C6-7E73-4C33-3FB513B6D6CB}"/>
              </a:ext>
            </a:extLst>
          </p:cNvPr>
          <p:cNvSpPr/>
          <p:nvPr/>
        </p:nvSpPr>
        <p:spPr>
          <a:xfrm>
            <a:off x="7563347" y="997942"/>
            <a:ext cx="230400" cy="231564"/>
          </a:xfrm>
          <a:prstGeom prst="wedgeEllipseCallout">
            <a:avLst>
              <a:gd name="adj1" fmla="val 24399"/>
              <a:gd name="adj2" fmla="val 287045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/>
            <a:r>
              <a:rPr lang="en-US" altLang="ko-KR" sz="900" b="1">
                <a:latin typeface="+mn-ea"/>
              </a:rPr>
              <a:t>4</a:t>
            </a:r>
            <a:endParaRPr lang="ko-KR" altLang="en-US" sz="900" b="1">
              <a:latin typeface="+mn-ea"/>
            </a:endParaRPr>
          </a:p>
        </p:txBody>
      </p:sp>
      <p:sp>
        <p:nvSpPr>
          <p:cNvPr id="45" name="오른쪽 화살표 21">
            <a:extLst>
              <a:ext uri="{FF2B5EF4-FFF2-40B4-BE49-F238E27FC236}">
                <a16:creationId xmlns:a16="http://schemas.microsoft.com/office/drawing/2014/main" id="{49C697DA-B84E-613F-E452-77320CAB3E40}"/>
              </a:ext>
            </a:extLst>
          </p:cNvPr>
          <p:cNvSpPr/>
          <p:nvPr/>
        </p:nvSpPr>
        <p:spPr>
          <a:xfrm>
            <a:off x="7192921" y="1725858"/>
            <a:ext cx="502772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1650F82-A228-B8C7-2266-3A6F9D93471B}"/>
              </a:ext>
            </a:extLst>
          </p:cNvPr>
          <p:cNvGrpSpPr/>
          <p:nvPr/>
        </p:nvGrpSpPr>
        <p:grpSpPr>
          <a:xfrm>
            <a:off x="109329" y="599155"/>
            <a:ext cx="3096600" cy="338554"/>
            <a:chOff x="154076" y="1000027"/>
            <a:chExt cx="3096600" cy="33855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69C4F4-C884-DB95-CE79-1968A034797E}"/>
                </a:ext>
              </a:extLst>
            </p:cNvPr>
            <p:cNvSpPr txBox="1"/>
            <p:nvPr/>
          </p:nvSpPr>
          <p:spPr>
            <a:xfrm>
              <a:off x="154076" y="1000027"/>
              <a:ext cx="309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ko-KR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Git </a:t>
              </a:r>
              <a:r>
                <a:rPr lang="ko-KR" altLang="en-US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초기화</a:t>
              </a:r>
              <a:endParaRPr lang="en-US" altLang="ko-KR" sz="1600" b="1" spc="-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0AABAA2-F349-7E82-9EC9-4C48E68A5304}"/>
                </a:ext>
              </a:extLst>
            </p:cNvPr>
            <p:cNvCxnSpPr>
              <a:cxnSpLocks/>
            </p:cNvCxnSpPr>
            <p:nvPr/>
          </p:nvCxnSpPr>
          <p:spPr>
            <a:xfrm>
              <a:off x="251271" y="1050248"/>
              <a:ext cx="162000" cy="0"/>
            </a:xfrm>
            <a:prstGeom prst="line">
              <a:avLst/>
            </a:prstGeom>
            <a:ln w="38100">
              <a:solidFill>
                <a:srgbClr val="0056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29078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BAEDFD-CBED-83B7-A018-AA746918AF2F}"/>
              </a:ext>
            </a:extLst>
          </p:cNvPr>
          <p:cNvSpPr/>
          <p:nvPr/>
        </p:nvSpPr>
        <p:spPr>
          <a:xfrm>
            <a:off x="499362" y="243975"/>
            <a:ext cx="2762678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VSCode</a:t>
            </a:r>
            <a:r>
              <a:rPr lang="ko-KR" altLang="en-US" sz="1600" b="1" spc="-1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 버전 관리하기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A903C5-D4D5-B770-A1AD-D23AE6509019}"/>
              </a:ext>
            </a:extLst>
          </p:cNvPr>
          <p:cNvGrpSpPr/>
          <p:nvPr/>
        </p:nvGrpSpPr>
        <p:grpSpPr>
          <a:xfrm>
            <a:off x="109328" y="599155"/>
            <a:ext cx="3670583" cy="338554"/>
            <a:chOff x="154075" y="1000027"/>
            <a:chExt cx="3670583" cy="3385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A565E9-2394-BA28-97A4-0817E524E535}"/>
                </a:ext>
              </a:extLst>
            </p:cNvPr>
            <p:cNvSpPr txBox="1"/>
            <p:nvPr/>
          </p:nvSpPr>
          <p:spPr>
            <a:xfrm>
              <a:off x="154075" y="1000027"/>
              <a:ext cx="3670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ko-KR" altLang="en-US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변경된 파일 </a:t>
              </a:r>
              <a:r>
                <a:rPr lang="en-US" altLang="ko-KR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Git </a:t>
              </a:r>
              <a:r>
                <a:rPr lang="ko-KR" altLang="en-US" sz="1600" b="1" spc="-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스테이징 영역에 추가</a:t>
              </a:r>
              <a:endParaRPr lang="en-US" altLang="ko-KR" sz="1600" b="1" spc="-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2124AE2-D4CF-B35E-A23D-ABBA3787B2AD}"/>
                </a:ext>
              </a:extLst>
            </p:cNvPr>
            <p:cNvCxnSpPr>
              <a:cxnSpLocks/>
            </p:cNvCxnSpPr>
            <p:nvPr/>
          </p:nvCxnSpPr>
          <p:spPr>
            <a:xfrm>
              <a:off x="251271" y="1028860"/>
              <a:ext cx="162000" cy="0"/>
            </a:xfrm>
            <a:prstGeom prst="line">
              <a:avLst/>
            </a:prstGeom>
            <a:ln w="38100">
              <a:solidFill>
                <a:srgbClr val="0056FF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54CB9F4B-ED62-39CE-176E-EBB21F1D289E}"/>
              </a:ext>
            </a:extLst>
          </p:cNvPr>
          <p:cNvSpPr/>
          <p:nvPr/>
        </p:nvSpPr>
        <p:spPr>
          <a:xfrm>
            <a:off x="107504" y="-1392"/>
            <a:ext cx="360040" cy="483115"/>
          </a:xfrm>
          <a:custGeom>
            <a:avLst/>
            <a:gdLst>
              <a:gd name="connsiteX0" fmla="*/ 973 w 363412"/>
              <a:gd name="connsiteY0" fmla="*/ 0 h 490211"/>
              <a:gd name="connsiteX1" fmla="*/ 362439 w 363412"/>
              <a:gd name="connsiteY1" fmla="*/ 0 h 490211"/>
              <a:gd name="connsiteX2" fmla="*/ 363412 w 363412"/>
              <a:gd name="connsiteY2" fmla="*/ 4821 h 490211"/>
              <a:gd name="connsiteX3" fmla="*/ 363412 w 363412"/>
              <a:gd name="connsiteY3" fmla="*/ 429641 h 490211"/>
              <a:gd name="connsiteX4" fmla="*/ 302842 w 363412"/>
              <a:gd name="connsiteY4" fmla="*/ 490211 h 490211"/>
              <a:gd name="connsiteX5" fmla="*/ 60570 w 363412"/>
              <a:gd name="connsiteY5" fmla="*/ 490211 h 490211"/>
              <a:gd name="connsiteX6" fmla="*/ 0 w 363412"/>
              <a:gd name="connsiteY6" fmla="*/ 429641 h 490211"/>
              <a:gd name="connsiteX7" fmla="*/ 0 w 363412"/>
              <a:gd name="connsiteY7" fmla="*/ 4821 h 490211"/>
              <a:gd name="connsiteX8" fmla="*/ 973 w 363412"/>
              <a:gd name="connsiteY8" fmla="*/ 0 h 49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412" h="490211">
                <a:moveTo>
                  <a:pt x="973" y="0"/>
                </a:moveTo>
                <a:lnTo>
                  <a:pt x="362439" y="0"/>
                </a:lnTo>
                <a:lnTo>
                  <a:pt x="363412" y="4821"/>
                </a:lnTo>
                <a:lnTo>
                  <a:pt x="363412" y="429641"/>
                </a:lnTo>
                <a:cubicBezTo>
                  <a:pt x="363412" y="463093"/>
                  <a:pt x="336294" y="490211"/>
                  <a:pt x="302842" y="490211"/>
                </a:cubicBezTo>
                <a:lnTo>
                  <a:pt x="60570" y="490211"/>
                </a:lnTo>
                <a:cubicBezTo>
                  <a:pt x="27118" y="490211"/>
                  <a:pt x="0" y="463093"/>
                  <a:pt x="0" y="429641"/>
                </a:cubicBezTo>
                <a:lnTo>
                  <a:pt x="0" y="4821"/>
                </a:lnTo>
                <a:lnTo>
                  <a:pt x="97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18000" rtlCol="0" anchor="b"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+mn-ea"/>
              </a:rPr>
              <a:t>03</a:t>
            </a:r>
            <a:endParaRPr lang="ko-KR" altLang="en-US" sz="14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693303-AFDE-916C-95E8-6FE20D98BECA}"/>
              </a:ext>
            </a:extLst>
          </p:cNvPr>
          <p:cNvSpPr/>
          <p:nvPr/>
        </p:nvSpPr>
        <p:spPr>
          <a:xfrm>
            <a:off x="518412" y="72544"/>
            <a:ext cx="1872208" cy="15388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Visual Studio Code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1000" b="1" spc="-6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Github</a:t>
            </a:r>
            <a:r>
              <a:rPr lang="en-US" altLang="ko-KR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b="1" spc="-6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56102-96BC-6C07-CE87-967E59970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3" b="30766"/>
          <a:stretch/>
        </p:blipFill>
        <p:spPr>
          <a:xfrm>
            <a:off x="2742488" y="1287287"/>
            <a:ext cx="2441903" cy="35295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C0D33C-F9A8-6765-3D9E-4E784271EE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" b="31110"/>
          <a:stretch/>
        </p:blipFill>
        <p:spPr>
          <a:xfrm>
            <a:off x="294980" y="1287287"/>
            <a:ext cx="2357593" cy="352950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E3891F-4ACA-0683-6694-9AFA18E010A3}"/>
              </a:ext>
            </a:extLst>
          </p:cNvPr>
          <p:cNvSpPr/>
          <p:nvPr/>
        </p:nvSpPr>
        <p:spPr>
          <a:xfrm>
            <a:off x="664012" y="2180415"/>
            <a:ext cx="1988561" cy="2520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941162-3497-7C06-5C6B-EB2F2B961E3A}"/>
              </a:ext>
            </a:extLst>
          </p:cNvPr>
          <p:cNvSpPr/>
          <p:nvPr/>
        </p:nvSpPr>
        <p:spPr>
          <a:xfrm>
            <a:off x="3097679" y="2180415"/>
            <a:ext cx="2088232" cy="2520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오른쪽 화살표 21">
            <a:extLst>
              <a:ext uri="{FF2B5EF4-FFF2-40B4-BE49-F238E27FC236}">
                <a16:creationId xmlns:a16="http://schemas.microsoft.com/office/drawing/2014/main" id="{1259707F-1F5F-4ACE-21CD-16579ED2BBBF}"/>
              </a:ext>
            </a:extLst>
          </p:cNvPr>
          <p:cNvSpPr/>
          <p:nvPr/>
        </p:nvSpPr>
        <p:spPr>
          <a:xfrm>
            <a:off x="2593386" y="2101782"/>
            <a:ext cx="554901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B0253-9C5D-AD86-153A-DCA358E589F9}"/>
              </a:ext>
            </a:extLst>
          </p:cNvPr>
          <p:cNvSpPr txBox="1"/>
          <p:nvPr/>
        </p:nvSpPr>
        <p:spPr>
          <a:xfrm>
            <a:off x="475665" y="992847"/>
            <a:ext cx="42778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Aft>
                <a:spcPts val="0"/>
              </a:spcAft>
              <a:defRPr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이곳에 마우스를 올리면 아이콘을 보입니다</a:t>
            </a:r>
            <a:r>
              <a:rPr lang="en-US" altLang="ko-KR"/>
              <a:t>.</a:t>
            </a:r>
          </a:p>
        </p:txBody>
      </p:sp>
      <p:sp>
        <p:nvSpPr>
          <p:cNvPr id="21" name="타원형 설명선 13">
            <a:extLst>
              <a:ext uri="{FF2B5EF4-FFF2-40B4-BE49-F238E27FC236}">
                <a16:creationId xmlns:a16="http://schemas.microsoft.com/office/drawing/2014/main" id="{33338F19-9F84-5D5C-6ABE-79318EF6B84B}"/>
              </a:ext>
            </a:extLst>
          </p:cNvPr>
          <p:cNvSpPr/>
          <p:nvPr/>
        </p:nvSpPr>
        <p:spPr>
          <a:xfrm>
            <a:off x="273849" y="1036449"/>
            <a:ext cx="230400" cy="231564"/>
          </a:xfrm>
          <a:prstGeom prst="wedgeEllipseCallout">
            <a:avLst>
              <a:gd name="adj1" fmla="val 389524"/>
              <a:gd name="adj2" fmla="val 520024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/>
            <a:r>
              <a:rPr lang="en-US" altLang="ko-KR" sz="900" b="1">
                <a:latin typeface="+mn-ea"/>
              </a:rPr>
              <a:t>1</a:t>
            </a:r>
            <a:endParaRPr lang="ko-KR" altLang="en-US" sz="900" b="1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6DF5C7-6E97-80A5-EFC3-114EDE058F54}"/>
              </a:ext>
            </a:extLst>
          </p:cNvPr>
          <p:cNvSpPr/>
          <p:nvPr/>
        </p:nvSpPr>
        <p:spPr>
          <a:xfrm>
            <a:off x="4724563" y="2180415"/>
            <a:ext cx="187921" cy="2520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ECC4EC2-3FC9-79BF-A7D0-43109E0CC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548" y="1078139"/>
            <a:ext cx="273839" cy="317305"/>
          </a:xfrm>
          <a:prstGeom prst="rect">
            <a:avLst/>
          </a:prstGeom>
        </p:spPr>
      </p:pic>
      <p:sp>
        <p:nvSpPr>
          <p:cNvPr id="28" name="타원형 설명선 13">
            <a:extLst>
              <a:ext uri="{FF2B5EF4-FFF2-40B4-BE49-F238E27FC236}">
                <a16:creationId xmlns:a16="http://schemas.microsoft.com/office/drawing/2014/main" id="{44730009-90EA-1BE2-49EE-50095FC69917}"/>
              </a:ext>
            </a:extLst>
          </p:cNvPr>
          <p:cNvSpPr/>
          <p:nvPr/>
        </p:nvSpPr>
        <p:spPr>
          <a:xfrm>
            <a:off x="5237645" y="1102537"/>
            <a:ext cx="230400" cy="231564"/>
          </a:xfrm>
          <a:prstGeom prst="wedgeEllipseCallout">
            <a:avLst>
              <a:gd name="adj1" fmla="val -225632"/>
              <a:gd name="adj2" fmla="val 469567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/>
            <a:r>
              <a:rPr lang="en-US" altLang="ko-KR" sz="900" b="1">
                <a:latin typeface="+mn-ea"/>
              </a:rPr>
              <a:t>2</a:t>
            </a:r>
            <a:endParaRPr lang="ko-KR" altLang="en-US" sz="900" b="1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E9EC4F-886C-953D-AB31-2839BEB83132}"/>
              </a:ext>
            </a:extLst>
          </p:cNvPr>
          <p:cNvSpPr txBox="1"/>
          <p:nvPr/>
        </p:nvSpPr>
        <p:spPr>
          <a:xfrm>
            <a:off x="5697613" y="1078139"/>
            <a:ext cx="19151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Aft>
                <a:spcPts val="0"/>
              </a:spcAft>
              <a:defRPr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전체선택 아이콘 클릭</a:t>
            </a:r>
            <a:endParaRPr lang="en-US" altLang="ko-KR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CAD9AC-DFE0-449E-0276-367CF18F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442"/>
          <a:stretch/>
        </p:blipFill>
        <p:spPr>
          <a:xfrm>
            <a:off x="5488548" y="2180415"/>
            <a:ext cx="2816198" cy="1847503"/>
          </a:xfrm>
          <a:prstGeom prst="rect">
            <a:avLst/>
          </a:prstGeom>
        </p:spPr>
      </p:pic>
      <p:sp>
        <p:nvSpPr>
          <p:cNvPr id="32" name="오른쪽 화살표 21">
            <a:extLst>
              <a:ext uri="{FF2B5EF4-FFF2-40B4-BE49-F238E27FC236}">
                <a16:creationId xmlns:a16="http://schemas.microsoft.com/office/drawing/2014/main" id="{9C9032DD-A772-A269-88D1-D5FC5B7E988F}"/>
              </a:ext>
            </a:extLst>
          </p:cNvPr>
          <p:cNvSpPr/>
          <p:nvPr/>
        </p:nvSpPr>
        <p:spPr>
          <a:xfrm>
            <a:off x="5052187" y="2101782"/>
            <a:ext cx="554901" cy="409293"/>
          </a:xfrm>
          <a:prstGeom prst="rightArrow">
            <a:avLst>
              <a:gd name="adj1" fmla="val 60500"/>
              <a:gd name="adj2" fmla="val 4835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F38AA8-0F2B-B0B1-64BE-8A058AF57C58}"/>
              </a:ext>
            </a:extLst>
          </p:cNvPr>
          <p:cNvSpPr/>
          <p:nvPr/>
        </p:nvSpPr>
        <p:spPr>
          <a:xfrm>
            <a:off x="5524552" y="2180415"/>
            <a:ext cx="2816198" cy="2520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" name="타원형 설명선 13">
            <a:extLst>
              <a:ext uri="{FF2B5EF4-FFF2-40B4-BE49-F238E27FC236}">
                <a16:creationId xmlns:a16="http://schemas.microsoft.com/office/drawing/2014/main" id="{C3D40F49-9775-08B7-78DA-51729F1E7E05}"/>
              </a:ext>
            </a:extLst>
          </p:cNvPr>
          <p:cNvSpPr/>
          <p:nvPr/>
        </p:nvSpPr>
        <p:spPr>
          <a:xfrm>
            <a:off x="5848588" y="1753130"/>
            <a:ext cx="230400" cy="231564"/>
          </a:xfrm>
          <a:prstGeom prst="wedgeEllipseCallout">
            <a:avLst>
              <a:gd name="adj1" fmla="val -103924"/>
              <a:gd name="adj2" fmla="val 208946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/>
            <a:r>
              <a:rPr lang="en-US" altLang="ko-KR" sz="900" b="1">
                <a:latin typeface="+mn-ea"/>
              </a:rPr>
              <a:t>3</a:t>
            </a:r>
            <a:endParaRPr lang="ko-KR" altLang="en-US" sz="900" b="1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18A611-C450-8C44-BF50-A100107FFCAB}"/>
              </a:ext>
            </a:extLst>
          </p:cNvPr>
          <p:cNvSpPr txBox="1"/>
          <p:nvPr/>
        </p:nvSpPr>
        <p:spPr>
          <a:xfrm>
            <a:off x="6028608" y="1715023"/>
            <a:ext cx="29973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Aft>
                <a:spcPts val="0"/>
              </a:spcAft>
              <a:defRPr sz="1400" spc="-8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Staged Changes</a:t>
            </a:r>
            <a:r>
              <a:rPr lang="ko-KR" altLang="en-US"/>
              <a:t>폴더로 이동됩니다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956633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_tahoma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50000"/>
            </a:schemeClr>
          </a:solidFill>
        </a:ln>
        <a:effectLst>
          <a:outerShdw blurRad="12700" dist="12700" dir="2700000" algn="tl" rotWithShape="0">
            <a:prstClr val="black">
              <a:alpha val="20000"/>
            </a:prstClr>
          </a:outerShdw>
        </a:effectLst>
      </a:spPr>
      <a:bodyPr wrap="square" lIns="72000" tIns="72000" rIns="72000" bIns="72000" rtlCol="0" anchor="ctr" anchorCtr="0">
        <a:spAutoFit/>
      </a:bodyPr>
      <a:lstStyle>
        <a:defPPr indent="-457200" algn="l">
          <a:lnSpc>
            <a:spcPct val="150000"/>
          </a:lnSpc>
          <a:defRPr sz="1100" dirty="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16C4DE-03D8-4A4D-A71B-D911B0004EC6}">
  <we:reference id="wa200000113" version="1.0.0.0" store="ko-KR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16504</TotalTime>
  <Words>583</Words>
  <Application>Microsoft Office PowerPoint</Application>
  <PresentationFormat>화면 슬라이드 쇼(16:9)</PresentationFormat>
  <Paragraphs>179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HY견고딕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비트온라인(가제) 사ㅇ</dc:title>
  <dc:creator>remys</dc:creator>
  <cp:lastModifiedBy>iremys</cp:lastModifiedBy>
  <cp:revision>1658</cp:revision>
  <cp:lastPrinted>2017-02-20T04:01:18Z</cp:lastPrinted>
  <dcterms:created xsi:type="dcterms:W3CDTF">2017-02-15T05:41:07Z</dcterms:created>
  <dcterms:modified xsi:type="dcterms:W3CDTF">2024-08-18T13:48:12Z</dcterms:modified>
</cp:coreProperties>
</file>