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AniPlay - 애니메이션 사이트 화면 설계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기획안 및 와이어프레임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와이어프레임: 마이페이지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내가 본 애니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914400"/>
            <a:ext cx="27432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북마크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54864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리뷰 내역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계정 정보 수정/탈퇴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사이트맵 (1차 기능 구성)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회원 기능</a:t>
            </a:r>
          </a:p>
          <a:p>
            <a:r>
              <a:t>- 메인 화면</a:t>
            </a:r>
          </a:p>
          <a:p>
            <a:r>
              <a:t>- 애니메이션 상세</a:t>
            </a:r>
          </a:p>
          <a:p>
            <a:r>
              <a:t>- 커뮤니티</a:t>
            </a:r>
          </a:p>
          <a:p>
            <a:r>
              <a:t>- 관리자 기능 (2차 확장)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로그인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이메일/비밀번호 입력</a:t>
            </a:r>
          </a:p>
          <a:p>
            <a:r>
              <a:t>- 로그인 버튼</a:t>
            </a:r>
          </a:p>
          <a:p>
            <a:r>
              <a:t>- 회원가입/비밀번호 찾기 링크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대시보드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인기 작품 슬라이드 배너</a:t>
            </a:r>
          </a:p>
          <a:p>
            <a:r>
              <a:t>- 추천 애니메이션</a:t>
            </a:r>
          </a:p>
          <a:p>
            <a:r>
              <a:t>- 장르별 탐색</a:t>
            </a:r>
          </a:p>
          <a:p>
            <a:r>
              <a:t>- 유저 리뷰 Top5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애니메이션 상세 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포스터 및 기본 정보</a:t>
            </a:r>
          </a:p>
          <a:p>
            <a:r>
              <a:t>- 에피소드 스트리밍 리스트</a:t>
            </a:r>
          </a:p>
          <a:p>
            <a:r>
              <a:t>- 유저 별점 및 댓글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마이페이지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내가 본 애니 / 북마크</a:t>
            </a:r>
          </a:p>
          <a:p>
            <a:r>
              <a:t>- 리뷰 내역</a:t>
            </a:r>
          </a:p>
          <a:p>
            <a:r>
              <a:t>- 계정 정보 수정 및 탈퇴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와이어프레임: 로그인 화면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4572000" cy="4572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이메일 입력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011680"/>
            <a:ext cx="4572000" cy="4572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비밀번호 입력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80" y="2743200"/>
            <a:ext cx="1371600" cy="54864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로그인 버튼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474720"/>
            <a:ext cx="1828800" cy="36576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회원가입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3474720"/>
            <a:ext cx="1828800" cy="36576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비밀번호 찾기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와이어프레임: 메인 대시보드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73152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배너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1680"/>
            <a:ext cx="73152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추천 애니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291840"/>
            <a:ext cx="73152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장르별 탐색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73152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리뷰 Top5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와이어프레임: 애니 상세 페이지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743200" cy="3657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포스터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1840" y="914400"/>
            <a:ext cx="4572000" cy="1371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기본 정보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1840" y="2377440"/>
            <a:ext cx="4572000" cy="1371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에피소드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1840" y="3840480"/>
            <a:ext cx="45720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댓글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