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0E79-D39B-4B19-B8D5-C49E23F210B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3AFD-DA0E-425E-A0DC-1958C4B924D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화살표 연결선 37"/>
          <p:cNvCxnSpPr>
            <a:stCxn id="104" idx="2"/>
          </p:cNvCxnSpPr>
          <p:nvPr/>
        </p:nvCxnSpPr>
        <p:spPr>
          <a:xfrm rot="16200000" flipH="1">
            <a:off x="-97665" y="2955129"/>
            <a:ext cx="2714644" cy="6619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05" idx="2"/>
          </p:cNvCxnSpPr>
          <p:nvPr/>
        </p:nvCxnSpPr>
        <p:spPr>
          <a:xfrm rot="16200000" flipH="1">
            <a:off x="116649" y="3169443"/>
            <a:ext cx="2714644" cy="233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643446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57298"/>
            <a:ext cx="571504" cy="571504"/>
          </a:xfrm>
          <a:prstGeom prst="rect">
            <a:avLst/>
          </a:prstGeom>
          <a:noFill/>
        </p:spPr>
      </p:pic>
      <p:pic>
        <p:nvPicPr>
          <p:cNvPr id="105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357298"/>
            <a:ext cx="571504" cy="571504"/>
          </a:xfrm>
          <a:prstGeom prst="rect">
            <a:avLst/>
          </a:prstGeom>
          <a:noFill/>
        </p:spPr>
      </p:pic>
      <p:pic>
        <p:nvPicPr>
          <p:cNvPr id="106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357298"/>
            <a:ext cx="571504" cy="571504"/>
          </a:xfrm>
          <a:prstGeom prst="rect">
            <a:avLst/>
          </a:prstGeom>
          <a:noFill/>
        </p:spPr>
      </p:pic>
      <p:pic>
        <p:nvPicPr>
          <p:cNvPr id="107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357298"/>
            <a:ext cx="571504" cy="571504"/>
          </a:xfrm>
          <a:prstGeom prst="rect">
            <a:avLst/>
          </a:prstGeom>
          <a:noFill/>
        </p:spPr>
      </p:pic>
      <p:pic>
        <p:nvPicPr>
          <p:cNvPr id="108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357298"/>
            <a:ext cx="571504" cy="571504"/>
          </a:xfrm>
          <a:prstGeom prst="rect">
            <a:avLst/>
          </a:prstGeom>
          <a:noFill/>
        </p:spPr>
      </p:pic>
      <p:pic>
        <p:nvPicPr>
          <p:cNvPr id="109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357298"/>
            <a:ext cx="571504" cy="571504"/>
          </a:xfrm>
          <a:prstGeom prst="rect">
            <a:avLst/>
          </a:prstGeom>
          <a:noFill/>
        </p:spPr>
      </p:pic>
      <p:pic>
        <p:nvPicPr>
          <p:cNvPr id="110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357298"/>
            <a:ext cx="571504" cy="571504"/>
          </a:xfrm>
          <a:prstGeom prst="rect">
            <a:avLst/>
          </a:prstGeom>
          <a:noFill/>
        </p:spPr>
      </p:pic>
      <p:pic>
        <p:nvPicPr>
          <p:cNvPr id="111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357298"/>
            <a:ext cx="571504" cy="571504"/>
          </a:xfrm>
          <a:prstGeom prst="rect">
            <a:avLst/>
          </a:prstGeom>
          <a:noFill/>
        </p:spPr>
      </p:pic>
      <p:pic>
        <p:nvPicPr>
          <p:cNvPr id="112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357298"/>
            <a:ext cx="571504" cy="571504"/>
          </a:xfrm>
          <a:prstGeom prst="rect">
            <a:avLst/>
          </a:prstGeom>
          <a:noFill/>
        </p:spPr>
      </p:pic>
      <p:pic>
        <p:nvPicPr>
          <p:cNvPr id="113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357298"/>
            <a:ext cx="571504" cy="571504"/>
          </a:xfrm>
          <a:prstGeom prst="rect">
            <a:avLst/>
          </a:prstGeom>
          <a:noFill/>
        </p:spPr>
      </p:pic>
      <p:pic>
        <p:nvPicPr>
          <p:cNvPr id="114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357298"/>
            <a:ext cx="571504" cy="571504"/>
          </a:xfrm>
          <a:prstGeom prst="rect">
            <a:avLst/>
          </a:prstGeom>
          <a:noFill/>
        </p:spPr>
      </p:pic>
      <p:pic>
        <p:nvPicPr>
          <p:cNvPr id="115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357298"/>
            <a:ext cx="571504" cy="571504"/>
          </a:xfrm>
          <a:prstGeom prst="rect">
            <a:avLst/>
          </a:prstGeom>
          <a:noFill/>
        </p:spPr>
      </p:pic>
      <p:cxnSp>
        <p:nvCxnSpPr>
          <p:cNvPr id="119" name="직선 화살표 연결선 118"/>
          <p:cNvCxnSpPr>
            <a:stCxn id="108" idx="2"/>
            <a:endCxn id="97" idx="0"/>
          </p:cNvCxnSpPr>
          <p:nvPr/>
        </p:nvCxnSpPr>
        <p:spPr>
          <a:xfrm rot="5400000">
            <a:off x="894880" y="2609400"/>
            <a:ext cx="2714644" cy="13534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06" idx="2"/>
            <a:endCxn id="97" idx="0"/>
          </p:cNvCxnSpPr>
          <p:nvPr/>
        </p:nvCxnSpPr>
        <p:spPr>
          <a:xfrm rot="5400000">
            <a:off x="394814" y="3109466"/>
            <a:ext cx="2714644" cy="3533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7" idx="2"/>
            <a:endCxn id="97" idx="0"/>
          </p:cNvCxnSpPr>
          <p:nvPr/>
        </p:nvCxnSpPr>
        <p:spPr>
          <a:xfrm rot="5400000">
            <a:off x="609128" y="2895152"/>
            <a:ext cx="2714644" cy="7819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9" idx="2"/>
            <a:endCxn id="97" idx="0"/>
          </p:cNvCxnSpPr>
          <p:nvPr/>
        </p:nvCxnSpPr>
        <p:spPr>
          <a:xfrm rot="5400000">
            <a:off x="1109194" y="2395086"/>
            <a:ext cx="2714644" cy="17820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0" idx="2"/>
            <a:endCxn id="97" idx="0"/>
          </p:cNvCxnSpPr>
          <p:nvPr/>
        </p:nvCxnSpPr>
        <p:spPr>
          <a:xfrm rot="5400000">
            <a:off x="1394946" y="2109334"/>
            <a:ext cx="2714644" cy="23535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1" idx="2"/>
            <a:endCxn id="97" idx="0"/>
          </p:cNvCxnSpPr>
          <p:nvPr/>
        </p:nvCxnSpPr>
        <p:spPr>
          <a:xfrm rot="5400000">
            <a:off x="1609260" y="1895020"/>
            <a:ext cx="2714644" cy="27822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2" idx="2"/>
            <a:endCxn id="97" idx="0"/>
          </p:cNvCxnSpPr>
          <p:nvPr/>
        </p:nvCxnSpPr>
        <p:spPr>
          <a:xfrm rot="5400000">
            <a:off x="1895012" y="1609268"/>
            <a:ext cx="2714644" cy="3353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3" idx="2"/>
            <a:endCxn id="97" idx="0"/>
          </p:cNvCxnSpPr>
          <p:nvPr/>
        </p:nvCxnSpPr>
        <p:spPr>
          <a:xfrm rot="5400000">
            <a:off x="2109326" y="1394954"/>
            <a:ext cx="2714644" cy="37823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endCxn id="97" idx="0"/>
          </p:cNvCxnSpPr>
          <p:nvPr/>
        </p:nvCxnSpPr>
        <p:spPr>
          <a:xfrm rot="10800000" flipV="1">
            <a:off x="1575478" y="1928802"/>
            <a:ext cx="4353845" cy="27146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5" idx="2"/>
            <a:endCxn id="97" idx="0"/>
          </p:cNvCxnSpPr>
          <p:nvPr/>
        </p:nvCxnSpPr>
        <p:spPr>
          <a:xfrm rot="5400000">
            <a:off x="2609392" y="894888"/>
            <a:ext cx="2714644" cy="47824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7756" y="5000636"/>
            <a:ext cx="609600" cy="609600"/>
          </a:xfrm>
          <a:prstGeom prst="rect">
            <a:avLst/>
          </a:prstGeom>
          <a:noFill/>
        </p:spPr>
      </p:pic>
      <p:pic>
        <p:nvPicPr>
          <p:cNvPr id="150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6450" y="5000636"/>
            <a:ext cx="609600" cy="609600"/>
          </a:xfrm>
          <a:prstGeom prst="rect">
            <a:avLst/>
          </a:prstGeom>
          <a:noFill/>
        </p:spPr>
      </p:pic>
      <p:pic>
        <p:nvPicPr>
          <p:cNvPr id="151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5144" y="5000636"/>
            <a:ext cx="609600" cy="609600"/>
          </a:xfrm>
          <a:prstGeom prst="rect">
            <a:avLst/>
          </a:prstGeom>
          <a:noFill/>
        </p:spPr>
      </p:pic>
      <p:pic>
        <p:nvPicPr>
          <p:cNvPr id="152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3838" y="5000636"/>
            <a:ext cx="609600" cy="609600"/>
          </a:xfrm>
          <a:prstGeom prst="rect">
            <a:avLst/>
          </a:prstGeom>
          <a:noFill/>
        </p:spPr>
      </p:pic>
      <p:pic>
        <p:nvPicPr>
          <p:cNvPr id="153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2532" y="5000636"/>
            <a:ext cx="609600" cy="609600"/>
          </a:xfrm>
          <a:prstGeom prst="rect">
            <a:avLst/>
          </a:prstGeom>
          <a:noFill/>
        </p:spPr>
      </p:pic>
      <p:pic>
        <p:nvPicPr>
          <p:cNvPr id="154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1226" y="500063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429264"/>
            <a:ext cx="609600" cy="609600"/>
          </a:xfrm>
          <a:prstGeom prst="rect">
            <a:avLst/>
          </a:prstGeom>
          <a:noFill/>
        </p:spPr>
      </p:pic>
      <p:pic>
        <p:nvPicPr>
          <p:cNvPr id="23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857364"/>
            <a:ext cx="571504" cy="571504"/>
          </a:xfrm>
          <a:prstGeom prst="rect">
            <a:avLst/>
          </a:prstGeom>
          <a:noFill/>
        </p:spPr>
      </p:pic>
      <p:cxnSp>
        <p:nvCxnSpPr>
          <p:cNvPr id="38" name="직선 화살표 연결선 37"/>
          <p:cNvCxnSpPr>
            <a:stCxn id="23" idx="2"/>
            <a:endCxn id="99" idx="0"/>
          </p:cNvCxnSpPr>
          <p:nvPr/>
        </p:nvCxnSpPr>
        <p:spPr>
          <a:xfrm rot="16200000" flipH="1">
            <a:off x="121859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974697" y="3026567"/>
            <a:ext cx="2714644" cy="661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5400000" flipH="1" flipV="1">
            <a:off x="7134244" y="3009896"/>
            <a:ext cx="2428892" cy="409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 rot="21035747">
            <a:off x="8358181" y="2509287"/>
            <a:ext cx="297543" cy="1480457"/>
          </a:xfrm>
          <a:custGeom>
            <a:avLst/>
            <a:gdLst>
              <a:gd name="connsiteX0" fmla="*/ 174172 w 297543"/>
              <a:gd name="connsiteY0" fmla="*/ 0 h 1480457"/>
              <a:gd name="connsiteX1" fmla="*/ 296092 w 297543"/>
              <a:gd name="connsiteY1" fmla="*/ 130628 h 1480457"/>
              <a:gd name="connsiteX2" fmla="*/ 165463 w 297543"/>
              <a:gd name="connsiteY2" fmla="*/ 243840 h 1480457"/>
              <a:gd name="connsiteX3" fmla="*/ 252549 w 297543"/>
              <a:gd name="connsiteY3" fmla="*/ 391886 h 1480457"/>
              <a:gd name="connsiteX4" fmla="*/ 156755 w 297543"/>
              <a:gd name="connsiteY4" fmla="*/ 505097 h 1480457"/>
              <a:gd name="connsiteX5" fmla="*/ 243841 w 297543"/>
              <a:gd name="connsiteY5" fmla="*/ 627017 h 1480457"/>
              <a:gd name="connsiteX6" fmla="*/ 121921 w 297543"/>
              <a:gd name="connsiteY6" fmla="*/ 714103 h 1480457"/>
              <a:gd name="connsiteX7" fmla="*/ 191589 w 297543"/>
              <a:gd name="connsiteY7" fmla="*/ 836023 h 1480457"/>
              <a:gd name="connsiteX8" fmla="*/ 78378 w 297543"/>
              <a:gd name="connsiteY8" fmla="*/ 923108 h 1480457"/>
              <a:gd name="connsiteX9" fmla="*/ 165463 w 297543"/>
              <a:gd name="connsiteY9" fmla="*/ 1079863 h 1480457"/>
              <a:gd name="connsiteX10" fmla="*/ 43543 w 297543"/>
              <a:gd name="connsiteY10" fmla="*/ 1149531 h 1480457"/>
              <a:gd name="connsiteX11" fmla="*/ 139338 w 297543"/>
              <a:gd name="connsiteY11" fmla="*/ 1271451 h 1480457"/>
              <a:gd name="connsiteX12" fmla="*/ 8709 w 297543"/>
              <a:gd name="connsiteY12" fmla="*/ 1332411 h 1480457"/>
              <a:gd name="connsiteX13" fmla="*/ 87086 w 297543"/>
              <a:gd name="connsiteY13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543" h="1480457">
                <a:moveTo>
                  <a:pt x="174172" y="0"/>
                </a:moveTo>
                <a:cubicBezTo>
                  <a:pt x="235857" y="44994"/>
                  <a:pt x="297543" y="89988"/>
                  <a:pt x="296092" y="130628"/>
                </a:cubicBezTo>
                <a:cubicBezTo>
                  <a:pt x="294641" y="171268"/>
                  <a:pt x="172720" y="200297"/>
                  <a:pt x="165463" y="243840"/>
                </a:cubicBezTo>
                <a:cubicBezTo>
                  <a:pt x="158206" y="287383"/>
                  <a:pt x="254000" y="348343"/>
                  <a:pt x="252549" y="391886"/>
                </a:cubicBezTo>
                <a:cubicBezTo>
                  <a:pt x="251098" y="435429"/>
                  <a:pt x="158206" y="465909"/>
                  <a:pt x="156755" y="505097"/>
                </a:cubicBezTo>
                <a:cubicBezTo>
                  <a:pt x="155304" y="544285"/>
                  <a:pt x="249647" y="592183"/>
                  <a:pt x="243841" y="627017"/>
                </a:cubicBezTo>
                <a:cubicBezTo>
                  <a:pt x="238035" y="661851"/>
                  <a:pt x="130630" y="679269"/>
                  <a:pt x="121921" y="714103"/>
                </a:cubicBezTo>
                <a:cubicBezTo>
                  <a:pt x="113212" y="748937"/>
                  <a:pt x="198846" y="801189"/>
                  <a:pt x="191589" y="836023"/>
                </a:cubicBezTo>
                <a:cubicBezTo>
                  <a:pt x="184332" y="870857"/>
                  <a:pt x="82732" y="882468"/>
                  <a:pt x="78378" y="923108"/>
                </a:cubicBezTo>
                <a:cubicBezTo>
                  <a:pt x="74024" y="963748"/>
                  <a:pt x="171269" y="1042126"/>
                  <a:pt x="165463" y="1079863"/>
                </a:cubicBezTo>
                <a:cubicBezTo>
                  <a:pt x="159657" y="1117600"/>
                  <a:pt x="47897" y="1117600"/>
                  <a:pt x="43543" y="1149531"/>
                </a:cubicBezTo>
                <a:cubicBezTo>
                  <a:pt x="39189" y="1181462"/>
                  <a:pt x="145144" y="1240971"/>
                  <a:pt x="139338" y="1271451"/>
                </a:cubicBezTo>
                <a:cubicBezTo>
                  <a:pt x="133532" y="1301931"/>
                  <a:pt x="17418" y="1297577"/>
                  <a:pt x="8709" y="1332411"/>
                </a:cubicBezTo>
                <a:cubicBezTo>
                  <a:pt x="0" y="1367245"/>
                  <a:pt x="94343" y="1447074"/>
                  <a:pt x="87086" y="1480457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 rot="21035747">
            <a:off x="8620043" y="2514667"/>
            <a:ext cx="297543" cy="1480457"/>
          </a:xfrm>
          <a:custGeom>
            <a:avLst/>
            <a:gdLst>
              <a:gd name="connsiteX0" fmla="*/ 174172 w 297543"/>
              <a:gd name="connsiteY0" fmla="*/ 0 h 1480457"/>
              <a:gd name="connsiteX1" fmla="*/ 296092 w 297543"/>
              <a:gd name="connsiteY1" fmla="*/ 130628 h 1480457"/>
              <a:gd name="connsiteX2" fmla="*/ 165463 w 297543"/>
              <a:gd name="connsiteY2" fmla="*/ 243840 h 1480457"/>
              <a:gd name="connsiteX3" fmla="*/ 252549 w 297543"/>
              <a:gd name="connsiteY3" fmla="*/ 391886 h 1480457"/>
              <a:gd name="connsiteX4" fmla="*/ 156755 w 297543"/>
              <a:gd name="connsiteY4" fmla="*/ 505097 h 1480457"/>
              <a:gd name="connsiteX5" fmla="*/ 243841 w 297543"/>
              <a:gd name="connsiteY5" fmla="*/ 627017 h 1480457"/>
              <a:gd name="connsiteX6" fmla="*/ 121921 w 297543"/>
              <a:gd name="connsiteY6" fmla="*/ 714103 h 1480457"/>
              <a:gd name="connsiteX7" fmla="*/ 191589 w 297543"/>
              <a:gd name="connsiteY7" fmla="*/ 836023 h 1480457"/>
              <a:gd name="connsiteX8" fmla="*/ 78378 w 297543"/>
              <a:gd name="connsiteY8" fmla="*/ 923108 h 1480457"/>
              <a:gd name="connsiteX9" fmla="*/ 165463 w 297543"/>
              <a:gd name="connsiteY9" fmla="*/ 1079863 h 1480457"/>
              <a:gd name="connsiteX10" fmla="*/ 43543 w 297543"/>
              <a:gd name="connsiteY10" fmla="*/ 1149531 h 1480457"/>
              <a:gd name="connsiteX11" fmla="*/ 139338 w 297543"/>
              <a:gd name="connsiteY11" fmla="*/ 1271451 h 1480457"/>
              <a:gd name="connsiteX12" fmla="*/ 8709 w 297543"/>
              <a:gd name="connsiteY12" fmla="*/ 1332411 h 1480457"/>
              <a:gd name="connsiteX13" fmla="*/ 87086 w 297543"/>
              <a:gd name="connsiteY13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543" h="1480457">
                <a:moveTo>
                  <a:pt x="174172" y="0"/>
                </a:moveTo>
                <a:cubicBezTo>
                  <a:pt x="235857" y="44994"/>
                  <a:pt x="297543" y="89988"/>
                  <a:pt x="296092" y="130628"/>
                </a:cubicBezTo>
                <a:cubicBezTo>
                  <a:pt x="294641" y="171268"/>
                  <a:pt x="172720" y="200297"/>
                  <a:pt x="165463" y="243840"/>
                </a:cubicBezTo>
                <a:cubicBezTo>
                  <a:pt x="158206" y="287383"/>
                  <a:pt x="254000" y="348343"/>
                  <a:pt x="252549" y="391886"/>
                </a:cubicBezTo>
                <a:cubicBezTo>
                  <a:pt x="251098" y="435429"/>
                  <a:pt x="158206" y="465909"/>
                  <a:pt x="156755" y="505097"/>
                </a:cubicBezTo>
                <a:cubicBezTo>
                  <a:pt x="155304" y="544285"/>
                  <a:pt x="249647" y="592183"/>
                  <a:pt x="243841" y="627017"/>
                </a:cubicBezTo>
                <a:cubicBezTo>
                  <a:pt x="238035" y="661851"/>
                  <a:pt x="130630" y="679269"/>
                  <a:pt x="121921" y="714103"/>
                </a:cubicBezTo>
                <a:cubicBezTo>
                  <a:pt x="113212" y="748937"/>
                  <a:pt x="198846" y="801189"/>
                  <a:pt x="191589" y="836023"/>
                </a:cubicBezTo>
                <a:cubicBezTo>
                  <a:pt x="184332" y="870857"/>
                  <a:pt x="82732" y="882468"/>
                  <a:pt x="78378" y="923108"/>
                </a:cubicBezTo>
                <a:cubicBezTo>
                  <a:pt x="74024" y="963748"/>
                  <a:pt x="171269" y="1042126"/>
                  <a:pt x="165463" y="1079863"/>
                </a:cubicBezTo>
                <a:cubicBezTo>
                  <a:pt x="159657" y="1117600"/>
                  <a:pt x="47897" y="1117600"/>
                  <a:pt x="43543" y="1149531"/>
                </a:cubicBezTo>
                <a:cubicBezTo>
                  <a:pt x="39189" y="1181462"/>
                  <a:pt x="145144" y="1240971"/>
                  <a:pt x="139338" y="1271451"/>
                </a:cubicBezTo>
                <a:cubicBezTo>
                  <a:pt x="133532" y="1301931"/>
                  <a:pt x="17418" y="1297577"/>
                  <a:pt x="8709" y="1332411"/>
                </a:cubicBezTo>
                <a:cubicBezTo>
                  <a:pt x="0" y="1367245"/>
                  <a:pt x="94343" y="1447074"/>
                  <a:pt x="87086" y="1480457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21035747">
            <a:off x="8727503" y="2514667"/>
            <a:ext cx="297543" cy="1480457"/>
          </a:xfrm>
          <a:custGeom>
            <a:avLst/>
            <a:gdLst>
              <a:gd name="connsiteX0" fmla="*/ 174172 w 297543"/>
              <a:gd name="connsiteY0" fmla="*/ 0 h 1480457"/>
              <a:gd name="connsiteX1" fmla="*/ 296092 w 297543"/>
              <a:gd name="connsiteY1" fmla="*/ 130628 h 1480457"/>
              <a:gd name="connsiteX2" fmla="*/ 165463 w 297543"/>
              <a:gd name="connsiteY2" fmla="*/ 243840 h 1480457"/>
              <a:gd name="connsiteX3" fmla="*/ 252549 w 297543"/>
              <a:gd name="connsiteY3" fmla="*/ 391886 h 1480457"/>
              <a:gd name="connsiteX4" fmla="*/ 156755 w 297543"/>
              <a:gd name="connsiteY4" fmla="*/ 505097 h 1480457"/>
              <a:gd name="connsiteX5" fmla="*/ 243841 w 297543"/>
              <a:gd name="connsiteY5" fmla="*/ 627017 h 1480457"/>
              <a:gd name="connsiteX6" fmla="*/ 121921 w 297543"/>
              <a:gd name="connsiteY6" fmla="*/ 714103 h 1480457"/>
              <a:gd name="connsiteX7" fmla="*/ 191589 w 297543"/>
              <a:gd name="connsiteY7" fmla="*/ 836023 h 1480457"/>
              <a:gd name="connsiteX8" fmla="*/ 78378 w 297543"/>
              <a:gd name="connsiteY8" fmla="*/ 923108 h 1480457"/>
              <a:gd name="connsiteX9" fmla="*/ 165463 w 297543"/>
              <a:gd name="connsiteY9" fmla="*/ 1079863 h 1480457"/>
              <a:gd name="connsiteX10" fmla="*/ 43543 w 297543"/>
              <a:gd name="connsiteY10" fmla="*/ 1149531 h 1480457"/>
              <a:gd name="connsiteX11" fmla="*/ 139338 w 297543"/>
              <a:gd name="connsiteY11" fmla="*/ 1271451 h 1480457"/>
              <a:gd name="connsiteX12" fmla="*/ 8709 w 297543"/>
              <a:gd name="connsiteY12" fmla="*/ 1332411 h 1480457"/>
              <a:gd name="connsiteX13" fmla="*/ 87086 w 297543"/>
              <a:gd name="connsiteY13" fmla="*/ 1480457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543" h="1480457">
                <a:moveTo>
                  <a:pt x="174172" y="0"/>
                </a:moveTo>
                <a:cubicBezTo>
                  <a:pt x="235857" y="44994"/>
                  <a:pt x="297543" y="89988"/>
                  <a:pt x="296092" y="130628"/>
                </a:cubicBezTo>
                <a:cubicBezTo>
                  <a:pt x="294641" y="171268"/>
                  <a:pt x="172720" y="200297"/>
                  <a:pt x="165463" y="243840"/>
                </a:cubicBezTo>
                <a:cubicBezTo>
                  <a:pt x="158206" y="287383"/>
                  <a:pt x="254000" y="348343"/>
                  <a:pt x="252549" y="391886"/>
                </a:cubicBezTo>
                <a:cubicBezTo>
                  <a:pt x="251098" y="435429"/>
                  <a:pt x="158206" y="465909"/>
                  <a:pt x="156755" y="505097"/>
                </a:cubicBezTo>
                <a:cubicBezTo>
                  <a:pt x="155304" y="544285"/>
                  <a:pt x="249647" y="592183"/>
                  <a:pt x="243841" y="627017"/>
                </a:cubicBezTo>
                <a:cubicBezTo>
                  <a:pt x="238035" y="661851"/>
                  <a:pt x="130630" y="679269"/>
                  <a:pt x="121921" y="714103"/>
                </a:cubicBezTo>
                <a:cubicBezTo>
                  <a:pt x="113212" y="748937"/>
                  <a:pt x="198846" y="801189"/>
                  <a:pt x="191589" y="836023"/>
                </a:cubicBezTo>
                <a:cubicBezTo>
                  <a:pt x="184332" y="870857"/>
                  <a:pt x="82732" y="882468"/>
                  <a:pt x="78378" y="923108"/>
                </a:cubicBezTo>
                <a:cubicBezTo>
                  <a:pt x="74024" y="963748"/>
                  <a:pt x="171269" y="1042126"/>
                  <a:pt x="165463" y="1079863"/>
                </a:cubicBezTo>
                <a:cubicBezTo>
                  <a:pt x="159657" y="1117600"/>
                  <a:pt x="47897" y="1117600"/>
                  <a:pt x="43543" y="1149531"/>
                </a:cubicBezTo>
                <a:cubicBezTo>
                  <a:pt x="39189" y="1181462"/>
                  <a:pt x="145144" y="1240971"/>
                  <a:pt x="139338" y="1271451"/>
                </a:cubicBezTo>
                <a:cubicBezTo>
                  <a:pt x="133532" y="1301931"/>
                  <a:pt x="17418" y="1297577"/>
                  <a:pt x="8709" y="1332411"/>
                </a:cubicBezTo>
                <a:cubicBezTo>
                  <a:pt x="0" y="1367245"/>
                  <a:pt x="94343" y="1447074"/>
                  <a:pt x="87086" y="1480457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1448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45" name="직선 화살표 연결선 144"/>
          <p:cNvCxnSpPr>
            <a:stCxn id="144" idx="2"/>
            <a:endCxn id="102" idx="0"/>
          </p:cNvCxnSpPr>
          <p:nvPr/>
        </p:nvCxnSpPr>
        <p:spPr>
          <a:xfrm rot="16200000" flipH="1">
            <a:off x="537689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429264"/>
            <a:ext cx="609600" cy="609600"/>
          </a:xfrm>
          <a:prstGeom prst="rect">
            <a:avLst/>
          </a:prstGeom>
          <a:noFill/>
        </p:spPr>
      </p:pic>
      <p:pic>
        <p:nvPicPr>
          <p:cNvPr id="153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54" name="직선 화살표 연결선 153"/>
          <p:cNvCxnSpPr>
            <a:stCxn id="153" idx="2"/>
            <a:endCxn id="155" idx="0"/>
          </p:cNvCxnSpPr>
          <p:nvPr/>
        </p:nvCxnSpPr>
        <p:spPr>
          <a:xfrm rot="16200000" flipH="1">
            <a:off x="1121991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1580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58" name="직선 화살표 연결선 157"/>
          <p:cNvCxnSpPr>
            <a:stCxn id="157" idx="2"/>
            <a:endCxn id="156" idx="0"/>
          </p:cNvCxnSpPr>
          <p:nvPr/>
        </p:nvCxnSpPr>
        <p:spPr>
          <a:xfrm rot="16200000" flipH="1">
            <a:off x="1537821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5429264"/>
            <a:ext cx="609600" cy="609600"/>
          </a:xfrm>
          <a:prstGeom prst="rect">
            <a:avLst/>
          </a:prstGeom>
          <a:noFill/>
        </p:spPr>
      </p:pic>
      <p:pic>
        <p:nvPicPr>
          <p:cNvPr id="160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61" name="직선 화살표 연결선 160"/>
          <p:cNvCxnSpPr>
            <a:stCxn id="160" idx="2"/>
            <a:endCxn id="162" idx="0"/>
          </p:cNvCxnSpPr>
          <p:nvPr/>
        </p:nvCxnSpPr>
        <p:spPr>
          <a:xfrm rot="16200000" flipH="1">
            <a:off x="2122123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712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65" name="직선 화살표 연결선 164"/>
          <p:cNvCxnSpPr>
            <a:stCxn id="164" idx="2"/>
            <a:endCxn id="163" idx="0"/>
          </p:cNvCxnSpPr>
          <p:nvPr/>
        </p:nvCxnSpPr>
        <p:spPr>
          <a:xfrm rot="16200000" flipH="1">
            <a:off x="2537953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5429264"/>
            <a:ext cx="609600" cy="609600"/>
          </a:xfrm>
          <a:prstGeom prst="rect">
            <a:avLst/>
          </a:prstGeom>
          <a:noFill/>
        </p:spPr>
      </p:pic>
      <p:pic>
        <p:nvPicPr>
          <p:cNvPr id="167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68" name="직선 화살표 연결선 167"/>
          <p:cNvCxnSpPr>
            <a:stCxn id="167" idx="2"/>
            <a:endCxn id="169" idx="0"/>
          </p:cNvCxnSpPr>
          <p:nvPr/>
        </p:nvCxnSpPr>
        <p:spPr>
          <a:xfrm rot="16200000" flipH="1">
            <a:off x="3122255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1844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72" name="직선 화살표 연결선 171"/>
          <p:cNvCxnSpPr>
            <a:stCxn id="171" idx="2"/>
            <a:endCxn id="170" idx="0"/>
          </p:cNvCxnSpPr>
          <p:nvPr/>
        </p:nvCxnSpPr>
        <p:spPr>
          <a:xfrm rot="16200000" flipH="1">
            <a:off x="3538085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5429264"/>
            <a:ext cx="609600" cy="609600"/>
          </a:xfrm>
          <a:prstGeom prst="rect">
            <a:avLst/>
          </a:prstGeom>
          <a:noFill/>
        </p:spPr>
      </p:pic>
      <p:pic>
        <p:nvPicPr>
          <p:cNvPr id="174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75" name="직선 화살표 연결선 174"/>
          <p:cNvCxnSpPr>
            <a:stCxn id="174" idx="2"/>
            <a:endCxn id="176" idx="0"/>
          </p:cNvCxnSpPr>
          <p:nvPr/>
        </p:nvCxnSpPr>
        <p:spPr>
          <a:xfrm rot="16200000" flipH="1">
            <a:off x="4122387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1976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79" name="직선 화살표 연결선 178"/>
          <p:cNvCxnSpPr>
            <a:stCxn id="178" idx="2"/>
            <a:endCxn id="177" idx="0"/>
          </p:cNvCxnSpPr>
          <p:nvPr/>
        </p:nvCxnSpPr>
        <p:spPr>
          <a:xfrm rot="16200000" flipH="1">
            <a:off x="4538217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4" descr="C:\Users\Administrator\Downloads\다운로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429264"/>
            <a:ext cx="609600" cy="609600"/>
          </a:xfrm>
          <a:prstGeom prst="rect">
            <a:avLst/>
          </a:prstGeom>
          <a:noFill/>
        </p:spPr>
      </p:pic>
      <p:pic>
        <p:nvPicPr>
          <p:cNvPr id="181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82" name="직선 화살표 연결선 181"/>
          <p:cNvCxnSpPr>
            <a:stCxn id="181" idx="2"/>
            <a:endCxn id="183" idx="0"/>
          </p:cNvCxnSpPr>
          <p:nvPr/>
        </p:nvCxnSpPr>
        <p:spPr>
          <a:xfrm rot="16200000" flipH="1">
            <a:off x="5122519" y="3664298"/>
            <a:ext cx="2500330" cy="294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2108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49291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" name="Picture 11" descr="C:\Users\Administrator\Downloads\icons8-search-client-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857364"/>
            <a:ext cx="571504" cy="571504"/>
          </a:xfrm>
          <a:prstGeom prst="rect">
            <a:avLst/>
          </a:prstGeom>
          <a:noFill/>
        </p:spPr>
      </p:pic>
      <p:cxnSp>
        <p:nvCxnSpPr>
          <p:cNvPr id="186" name="직선 화살표 연결선 185"/>
          <p:cNvCxnSpPr>
            <a:stCxn id="185" idx="2"/>
            <a:endCxn id="184" idx="0"/>
          </p:cNvCxnSpPr>
          <p:nvPr/>
        </p:nvCxnSpPr>
        <p:spPr>
          <a:xfrm rot="16200000" flipH="1">
            <a:off x="5538349" y="3677096"/>
            <a:ext cx="2500330" cy="38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3980" y="5081598"/>
            <a:ext cx="150622" cy="33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master</dc:creator>
  <cp:lastModifiedBy>master</cp:lastModifiedBy>
  <cp:revision>14</cp:revision>
  <dcterms:created xsi:type="dcterms:W3CDTF">2021-10-02T05:38:42Z</dcterms:created>
  <dcterms:modified xsi:type="dcterms:W3CDTF">2021-10-02T07:56:51Z</dcterms:modified>
</cp:coreProperties>
</file>