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59" r:id="rId5"/>
    <p:sldId id="266" r:id="rId6"/>
    <p:sldId id="257" r:id="rId7"/>
    <p:sldId id="267" r:id="rId8"/>
    <p:sldId id="25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3471E-B932-4AB3-A599-F75C35DDE8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CFEA2F-782D-41A2-91E0-FF69AB629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HTML+CSS</a:t>
          </a:r>
        </a:p>
      </dgm:t>
    </dgm:pt>
    <dgm:pt modelId="{3017F9BA-FACC-46E9-9697-398E637E0406}" type="parTrans" cxnId="{E097BE46-64BB-4D41-BFF8-CA7046A7474D}">
      <dgm:prSet/>
      <dgm:spPr/>
      <dgm:t>
        <a:bodyPr/>
        <a:lstStyle/>
        <a:p>
          <a:endParaRPr lang="en-US"/>
        </a:p>
      </dgm:t>
    </dgm:pt>
    <dgm:pt modelId="{3C9E9B12-FFBB-4088-BFF6-A800FD3D9E51}" type="sibTrans" cxnId="{E097BE46-64BB-4D41-BFF8-CA7046A7474D}">
      <dgm:prSet/>
      <dgm:spPr/>
      <dgm:t>
        <a:bodyPr/>
        <a:lstStyle/>
        <a:p>
          <a:endParaRPr lang="en-US"/>
        </a:p>
      </dgm:t>
    </dgm:pt>
    <dgm:pt modelId="{1F1E1E67-D2DA-4B23-AA98-728946E04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Node.js+Express.js+socket.io</a:t>
          </a:r>
        </a:p>
      </dgm:t>
    </dgm:pt>
    <dgm:pt modelId="{630685A4-915E-4701-9C73-F3E0A75A0B0A}" type="parTrans" cxnId="{792EC441-6560-4109-9CC7-E1D98A9F2603}">
      <dgm:prSet/>
      <dgm:spPr/>
      <dgm:t>
        <a:bodyPr/>
        <a:lstStyle/>
        <a:p>
          <a:endParaRPr lang="en-US"/>
        </a:p>
      </dgm:t>
    </dgm:pt>
    <dgm:pt modelId="{ED1A1631-F188-4B63-A191-77699AF73C74}" type="sibTrans" cxnId="{792EC441-6560-4109-9CC7-E1D98A9F2603}">
      <dgm:prSet/>
      <dgm:spPr/>
      <dgm:t>
        <a:bodyPr/>
        <a:lstStyle/>
        <a:p>
          <a:endParaRPr lang="en-US"/>
        </a:p>
      </dgm:t>
    </dgm:pt>
    <dgm:pt modelId="{5DDA4267-4392-4AB8-8D95-9553966DE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</a:t>
          </a:r>
        </a:p>
      </dgm:t>
    </dgm:pt>
    <dgm:pt modelId="{7852B604-E410-4F27-85F3-4816C3799E72}" type="sibTrans" cxnId="{3FFDB31E-7F0E-4BA1-BD35-94A3BF4A8E7A}">
      <dgm:prSet/>
      <dgm:spPr/>
      <dgm:t>
        <a:bodyPr/>
        <a:lstStyle/>
        <a:p>
          <a:endParaRPr lang="en-US"/>
        </a:p>
      </dgm:t>
    </dgm:pt>
    <dgm:pt modelId="{B88A582E-A62B-49AE-A360-2B6B2CCE11AE}" type="parTrans" cxnId="{3FFDB31E-7F0E-4BA1-BD35-94A3BF4A8E7A}">
      <dgm:prSet/>
      <dgm:spPr/>
      <dgm:t>
        <a:bodyPr/>
        <a:lstStyle/>
        <a:p>
          <a:endParaRPr lang="en-US"/>
        </a:p>
      </dgm:t>
    </dgm:pt>
    <dgm:pt modelId="{D983E46F-7FBB-4299-95FB-0E0EA6D89E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EJS</a:t>
          </a:r>
        </a:p>
      </dgm:t>
    </dgm:pt>
    <dgm:pt modelId="{28D29DC2-727A-4DDE-AC2D-9818FB835030}" type="sibTrans" cxnId="{29165B26-4CC6-451F-9204-6ABADE18E5CC}">
      <dgm:prSet/>
      <dgm:spPr/>
      <dgm:t>
        <a:bodyPr/>
        <a:lstStyle/>
        <a:p>
          <a:endParaRPr lang="en-US"/>
        </a:p>
      </dgm:t>
    </dgm:pt>
    <dgm:pt modelId="{6C06292B-3605-4E53-8401-CD1B5F57CF65}" type="parTrans" cxnId="{29165B26-4CC6-451F-9204-6ABADE18E5CC}">
      <dgm:prSet/>
      <dgm:spPr/>
      <dgm:t>
        <a:bodyPr/>
        <a:lstStyle/>
        <a:p>
          <a:endParaRPr lang="en-US"/>
        </a:p>
      </dgm:t>
    </dgm:pt>
    <dgm:pt modelId="{BEF75A54-D720-4994-84E9-73B32456F35A}" type="pres">
      <dgm:prSet presAssocID="{7933471E-B932-4AB3-A599-F75C35DDE8AB}" presName="root" presStyleCnt="0">
        <dgm:presLayoutVars>
          <dgm:dir/>
          <dgm:resizeHandles val="exact"/>
        </dgm:presLayoutVars>
      </dgm:prSet>
      <dgm:spPr/>
    </dgm:pt>
    <dgm:pt modelId="{5E459C45-6212-4AB8-96DE-05F1C4AB9857}" type="pres">
      <dgm:prSet presAssocID="{36CFEA2F-782D-41A2-91E0-FF69AB6296E7}" presName="compNode" presStyleCnt="0"/>
      <dgm:spPr/>
    </dgm:pt>
    <dgm:pt modelId="{19A32496-ED83-47AA-84EB-872AB2F0401E}" type="pres">
      <dgm:prSet presAssocID="{36CFEA2F-782D-41A2-91E0-FF69AB6296E7}" presName="bgRect" presStyleLbl="bgShp" presStyleIdx="0" presStyleCnt="4"/>
      <dgm:spPr/>
    </dgm:pt>
    <dgm:pt modelId="{8D706D27-B075-4D13-B2E8-F7192DE4712D}" type="pres">
      <dgm:prSet presAssocID="{36CFEA2F-782D-41A2-91E0-FF69AB6296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6D9AF0-4DF9-4B43-ADCF-CA520D74152E}" type="pres">
      <dgm:prSet presAssocID="{36CFEA2F-782D-41A2-91E0-FF69AB6296E7}" presName="spaceRect" presStyleCnt="0"/>
      <dgm:spPr/>
    </dgm:pt>
    <dgm:pt modelId="{9066777E-D684-438A-A668-DF97190AB5C2}" type="pres">
      <dgm:prSet presAssocID="{36CFEA2F-782D-41A2-91E0-FF69AB6296E7}" presName="parTx" presStyleLbl="revTx" presStyleIdx="0" presStyleCnt="4">
        <dgm:presLayoutVars>
          <dgm:chMax val="0"/>
          <dgm:chPref val="0"/>
        </dgm:presLayoutVars>
      </dgm:prSet>
      <dgm:spPr/>
    </dgm:pt>
    <dgm:pt modelId="{2C3FF1FB-8AEE-402B-93C3-B9023CCEA994}" type="pres">
      <dgm:prSet presAssocID="{3C9E9B12-FFBB-4088-BFF6-A800FD3D9E51}" presName="sibTrans" presStyleCnt="0"/>
      <dgm:spPr/>
    </dgm:pt>
    <dgm:pt modelId="{711200EC-C75F-4A24-896E-DF6EFC20DC09}" type="pres">
      <dgm:prSet presAssocID="{1F1E1E67-D2DA-4B23-AA98-728946E042FC}" presName="compNode" presStyleCnt="0"/>
      <dgm:spPr/>
    </dgm:pt>
    <dgm:pt modelId="{9B2240C4-47C1-4DE0-9F2C-7BA1B949B0C1}" type="pres">
      <dgm:prSet presAssocID="{1F1E1E67-D2DA-4B23-AA98-728946E042FC}" presName="bgRect" presStyleLbl="bgShp" presStyleIdx="1" presStyleCnt="4"/>
      <dgm:spPr/>
    </dgm:pt>
    <dgm:pt modelId="{0D8163FF-E0BE-4EF8-92B7-CAB35BE01A9A}" type="pres">
      <dgm:prSet presAssocID="{1F1E1E67-D2DA-4B23-AA98-728946E042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6B262CB9-4FFF-404F-9DD4-71DB54425B14}" type="pres">
      <dgm:prSet presAssocID="{1F1E1E67-D2DA-4B23-AA98-728946E042FC}" presName="spaceRect" presStyleCnt="0"/>
      <dgm:spPr/>
    </dgm:pt>
    <dgm:pt modelId="{D2F1B237-1F85-429C-9505-C029C72ECEF2}" type="pres">
      <dgm:prSet presAssocID="{1F1E1E67-D2DA-4B23-AA98-728946E042FC}" presName="parTx" presStyleLbl="revTx" presStyleIdx="1" presStyleCnt="4">
        <dgm:presLayoutVars>
          <dgm:chMax val="0"/>
          <dgm:chPref val="0"/>
        </dgm:presLayoutVars>
      </dgm:prSet>
      <dgm:spPr/>
    </dgm:pt>
    <dgm:pt modelId="{662C3A73-4784-455D-8276-6531558D3485}" type="pres">
      <dgm:prSet presAssocID="{ED1A1631-F188-4B63-A191-77699AF73C74}" presName="sibTrans" presStyleCnt="0"/>
      <dgm:spPr/>
    </dgm:pt>
    <dgm:pt modelId="{4492797C-781D-4FF2-AEF5-17FB50359908}" type="pres">
      <dgm:prSet presAssocID="{5DDA4267-4392-4AB8-8D95-9553966DE433}" presName="compNode" presStyleCnt="0"/>
      <dgm:spPr/>
    </dgm:pt>
    <dgm:pt modelId="{3EE1C9E2-F949-4DAF-8975-F36663BEEE30}" type="pres">
      <dgm:prSet presAssocID="{5DDA4267-4392-4AB8-8D95-9553966DE433}" presName="bgRect" presStyleLbl="bgShp" presStyleIdx="2" presStyleCnt="4"/>
      <dgm:spPr/>
    </dgm:pt>
    <dgm:pt modelId="{78E69C6E-E494-4311-85A8-8E4CB84F002A}" type="pres">
      <dgm:prSet presAssocID="{5DDA4267-4392-4AB8-8D95-9553966DE433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A80A41-7AAC-48CF-B85A-6EDAC66B889C}" type="pres">
      <dgm:prSet presAssocID="{5DDA4267-4392-4AB8-8D95-9553966DE433}" presName="spaceRect" presStyleCnt="0"/>
      <dgm:spPr/>
    </dgm:pt>
    <dgm:pt modelId="{41FACA42-FBFE-4D7C-813F-7F394B6DECE0}" type="pres">
      <dgm:prSet presAssocID="{5DDA4267-4392-4AB8-8D95-9553966DE433}" presName="parTx" presStyleLbl="revTx" presStyleIdx="2" presStyleCnt="4">
        <dgm:presLayoutVars>
          <dgm:chMax val="0"/>
          <dgm:chPref val="0"/>
        </dgm:presLayoutVars>
      </dgm:prSet>
      <dgm:spPr/>
    </dgm:pt>
    <dgm:pt modelId="{2B9F7073-0E08-4AB4-AFDD-C37E76C58FA9}" type="pres">
      <dgm:prSet presAssocID="{7852B604-E410-4F27-85F3-4816C3799E72}" presName="sibTrans" presStyleCnt="0"/>
      <dgm:spPr/>
    </dgm:pt>
    <dgm:pt modelId="{E309F042-A449-41AC-95A4-D9E8830AC80C}" type="pres">
      <dgm:prSet presAssocID="{D983E46F-7FBB-4299-95FB-0E0EA6D89EE7}" presName="compNode" presStyleCnt="0"/>
      <dgm:spPr/>
    </dgm:pt>
    <dgm:pt modelId="{4FCB0F78-92B3-45B1-937B-6358AF0245C9}" type="pres">
      <dgm:prSet presAssocID="{D983E46F-7FBB-4299-95FB-0E0EA6D89EE7}" presName="bgRect" presStyleLbl="bgShp" presStyleIdx="3" presStyleCnt="4"/>
      <dgm:spPr/>
    </dgm:pt>
    <dgm:pt modelId="{DE082B0F-F567-49D1-8986-22BA132D70BD}" type="pres">
      <dgm:prSet presAssocID="{D983E46F-7FBB-4299-95FB-0E0EA6D89EE7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문서"/>
        </a:ext>
      </dgm:extLst>
    </dgm:pt>
    <dgm:pt modelId="{99A43135-ACE7-4E9D-98D6-EF1F535A9A98}" type="pres">
      <dgm:prSet presAssocID="{D983E46F-7FBB-4299-95FB-0E0EA6D89EE7}" presName="spaceRect" presStyleCnt="0"/>
      <dgm:spPr/>
    </dgm:pt>
    <dgm:pt modelId="{A648AFF6-3A4B-4E39-9EE1-A7298B5C3B78}" type="pres">
      <dgm:prSet presAssocID="{D983E46F-7FBB-4299-95FB-0E0EA6D89E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FDB31E-7F0E-4BA1-BD35-94A3BF4A8E7A}" srcId="{7933471E-B932-4AB3-A599-F75C35DDE8AB}" destId="{5DDA4267-4392-4AB8-8D95-9553966DE433}" srcOrd="2" destOrd="0" parTransId="{B88A582E-A62B-49AE-A360-2B6B2CCE11AE}" sibTransId="{7852B604-E410-4F27-85F3-4816C3799E72}"/>
    <dgm:cxn modelId="{29165B26-4CC6-451F-9204-6ABADE18E5CC}" srcId="{7933471E-B932-4AB3-A599-F75C35DDE8AB}" destId="{D983E46F-7FBB-4299-95FB-0E0EA6D89EE7}" srcOrd="3" destOrd="0" parTransId="{6C06292B-3605-4E53-8401-CD1B5F57CF65}" sibTransId="{28D29DC2-727A-4DDE-AC2D-9818FB835030}"/>
    <dgm:cxn modelId="{792EC441-6560-4109-9CC7-E1D98A9F2603}" srcId="{7933471E-B932-4AB3-A599-F75C35DDE8AB}" destId="{1F1E1E67-D2DA-4B23-AA98-728946E042FC}" srcOrd="1" destOrd="0" parTransId="{630685A4-915E-4701-9C73-F3E0A75A0B0A}" sibTransId="{ED1A1631-F188-4B63-A191-77699AF73C74}"/>
    <dgm:cxn modelId="{E097BE46-64BB-4D41-BFF8-CA7046A7474D}" srcId="{7933471E-B932-4AB3-A599-F75C35DDE8AB}" destId="{36CFEA2F-782D-41A2-91E0-FF69AB6296E7}" srcOrd="0" destOrd="0" parTransId="{3017F9BA-FACC-46E9-9697-398E637E0406}" sibTransId="{3C9E9B12-FFBB-4088-BFF6-A800FD3D9E51}"/>
    <dgm:cxn modelId="{9A386B6C-352B-4862-89A1-E706B88A813D}" type="presOf" srcId="{D983E46F-7FBB-4299-95FB-0E0EA6D89EE7}" destId="{A648AFF6-3A4B-4E39-9EE1-A7298B5C3B78}" srcOrd="0" destOrd="0" presId="urn:microsoft.com/office/officeart/2018/2/layout/IconVerticalSolidList"/>
    <dgm:cxn modelId="{59D72672-36AC-4A90-A8C9-A4BC41DC0235}" type="presOf" srcId="{1F1E1E67-D2DA-4B23-AA98-728946E042FC}" destId="{D2F1B237-1F85-429C-9505-C029C72ECEF2}" srcOrd="0" destOrd="0" presId="urn:microsoft.com/office/officeart/2018/2/layout/IconVerticalSolidList"/>
    <dgm:cxn modelId="{2E92197D-E824-4D28-A328-60EFF1229B09}" type="presOf" srcId="{5DDA4267-4392-4AB8-8D95-9553966DE433}" destId="{41FACA42-FBFE-4D7C-813F-7F394B6DECE0}" srcOrd="0" destOrd="0" presId="urn:microsoft.com/office/officeart/2018/2/layout/IconVerticalSolidList"/>
    <dgm:cxn modelId="{DFB683DB-5308-4003-A498-8D32AFEF2038}" type="presOf" srcId="{7933471E-B932-4AB3-A599-F75C35DDE8AB}" destId="{BEF75A54-D720-4994-84E9-73B32456F35A}" srcOrd="0" destOrd="0" presId="urn:microsoft.com/office/officeart/2018/2/layout/IconVerticalSolidList"/>
    <dgm:cxn modelId="{B97AF3FE-348B-4E68-835F-BC6A5E7658DC}" type="presOf" srcId="{36CFEA2F-782D-41A2-91E0-FF69AB6296E7}" destId="{9066777E-D684-438A-A668-DF97190AB5C2}" srcOrd="0" destOrd="0" presId="urn:microsoft.com/office/officeart/2018/2/layout/IconVerticalSolidList"/>
    <dgm:cxn modelId="{981288C2-9EF8-4D42-A4E7-2DCF88F6259C}" type="presParOf" srcId="{BEF75A54-D720-4994-84E9-73B32456F35A}" destId="{5E459C45-6212-4AB8-96DE-05F1C4AB9857}" srcOrd="0" destOrd="0" presId="urn:microsoft.com/office/officeart/2018/2/layout/IconVerticalSolidList"/>
    <dgm:cxn modelId="{D1561980-62F2-4A56-A031-83ECF9713478}" type="presParOf" srcId="{5E459C45-6212-4AB8-96DE-05F1C4AB9857}" destId="{19A32496-ED83-47AA-84EB-872AB2F0401E}" srcOrd="0" destOrd="0" presId="urn:microsoft.com/office/officeart/2018/2/layout/IconVerticalSolidList"/>
    <dgm:cxn modelId="{2CCD770C-12BB-469B-B847-5A0A08041CCF}" type="presParOf" srcId="{5E459C45-6212-4AB8-96DE-05F1C4AB9857}" destId="{8D706D27-B075-4D13-B2E8-F7192DE4712D}" srcOrd="1" destOrd="0" presId="urn:microsoft.com/office/officeart/2018/2/layout/IconVerticalSolidList"/>
    <dgm:cxn modelId="{CBE6BAB9-F6BA-45E2-B080-F6BF97400130}" type="presParOf" srcId="{5E459C45-6212-4AB8-96DE-05F1C4AB9857}" destId="{FC6D9AF0-4DF9-4B43-ADCF-CA520D74152E}" srcOrd="2" destOrd="0" presId="urn:microsoft.com/office/officeart/2018/2/layout/IconVerticalSolidList"/>
    <dgm:cxn modelId="{6AE01443-E76D-440E-9BA4-07C44E7C36A9}" type="presParOf" srcId="{5E459C45-6212-4AB8-96DE-05F1C4AB9857}" destId="{9066777E-D684-438A-A668-DF97190AB5C2}" srcOrd="3" destOrd="0" presId="urn:microsoft.com/office/officeart/2018/2/layout/IconVerticalSolidList"/>
    <dgm:cxn modelId="{E33AA2E8-0F68-49F3-859B-C2D419476F47}" type="presParOf" srcId="{BEF75A54-D720-4994-84E9-73B32456F35A}" destId="{2C3FF1FB-8AEE-402B-93C3-B9023CCEA994}" srcOrd="1" destOrd="0" presId="urn:microsoft.com/office/officeart/2018/2/layout/IconVerticalSolidList"/>
    <dgm:cxn modelId="{EFDBCDBF-7596-40B0-9BC9-4D2FE6D2B45B}" type="presParOf" srcId="{BEF75A54-D720-4994-84E9-73B32456F35A}" destId="{711200EC-C75F-4A24-896E-DF6EFC20DC09}" srcOrd="2" destOrd="0" presId="urn:microsoft.com/office/officeart/2018/2/layout/IconVerticalSolidList"/>
    <dgm:cxn modelId="{B9B079A0-3F4F-4CBD-B628-4736C300D44B}" type="presParOf" srcId="{711200EC-C75F-4A24-896E-DF6EFC20DC09}" destId="{9B2240C4-47C1-4DE0-9F2C-7BA1B949B0C1}" srcOrd="0" destOrd="0" presId="urn:microsoft.com/office/officeart/2018/2/layout/IconVerticalSolidList"/>
    <dgm:cxn modelId="{6900204E-6F1C-497C-9A8E-C2CF6A743294}" type="presParOf" srcId="{711200EC-C75F-4A24-896E-DF6EFC20DC09}" destId="{0D8163FF-E0BE-4EF8-92B7-CAB35BE01A9A}" srcOrd="1" destOrd="0" presId="urn:microsoft.com/office/officeart/2018/2/layout/IconVerticalSolidList"/>
    <dgm:cxn modelId="{7460D4B7-F58A-41DB-9A2F-379E885A357E}" type="presParOf" srcId="{711200EC-C75F-4A24-896E-DF6EFC20DC09}" destId="{6B262CB9-4FFF-404F-9DD4-71DB54425B14}" srcOrd="2" destOrd="0" presId="urn:microsoft.com/office/officeart/2018/2/layout/IconVerticalSolidList"/>
    <dgm:cxn modelId="{A2E1968F-FD2E-4959-BA02-A7BDB9040889}" type="presParOf" srcId="{711200EC-C75F-4A24-896E-DF6EFC20DC09}" destId="{D2F1B237-1F85-429C-9505-C029C72ECEF2}" srcOrd="3" destOrd="0" presId="urn:microsoft.com/office/officeart/2018/2/layout/IconVerticalSolidList"/>
    <dgm:cxn modelId="{07A3C331-5A15-4A47-8C63-F6CA0BD8C210}" type="presParOf" srcId="{BEF75A54-D720-4994-84E9-73B32456F35A}" destId="{662C3A73-4784-455D-8276-6531558D3485}" srcOrd="3" destOrd="0" presId="urn:microsoft.com/office/officeart/2018/2/layout/IconVerticalSolidList"/>
    <dgm:cxn modelId="{F737B82F-5973-46B9-94E8-5BE213AF5465}" type="presParOf" srcId="{BEF75A54-D720-4994-84E9-73B32456F35A}" destId="{4492797C-781D-4FF2-AEF5-17FB50359908}" srcOrd="4" destOrd="0" presId="urn:microsoft.com/office/officeart/2018/2/layout/IconVerticalSolidList"/>
    <dgm:cxn modelId="{73591C56-DEC0-4F0C-B975-2AB85DD465E1}" type="presParOf" srcId="{4492797C-781D-4FF2-AEF5-17FB50359908}" destId="{3EE1C9E2-F949-4DAF-8975-F36663BEEE30}" srcOrd="0" destOrd="0" presId="urn:microsoft.com/office/officeart/2018/2/layout/IconVerticalSolidList"/>
    <dgm:cxn modelId="{44F93467-4F0B-417B-8111-E953A0D6E5B0}" type="presParOf" srcId="{4492797C-781D-4FF2-AEF5-17FB50359908}" destId="{78E69C6E-E494-4311-85A8-8E4CB84F002A}" srcOrd="1" destOrd="0" presId="urn:microsoft.com/office/officeart/2018/2/layout/IconVerticalSolidList"/>
    <dgm:cxn modelId="{1B4F4D46-BBF9-4682-A7D8-E795D3429789}" type="presParOf" srcId="{4492797C-781D-4FF2-AEF5-17FB50359908}" destId="{8BA80A41-7AAC-48CF-B85A-6EDAC66B889C}" srcOrd="2" destOrd="0" presId="urn:microsoft.com/office/officeart/2018/2/layout/IconVerticalSolidList"/>
    <dgm:cxn modelId="{72E1F63A-8D2C-4175-B5EB-0240F0694311}" type="presParOf" srcId="{4492797C-781D-4FF2-AEF5-17FB50359908}" destId="{41FACA42-FBFE-4D7C-813F-7F394B6DECE0}" srcOrd="3" destOrd="0" presId="urn:microsoft.com/office/officeart/2018/2/layout/IconVerticalSolidList"/>
    <dgm:cxn modelId="{029B6F2A-7FB5-4DA7-AD0F-2277E85A4037}" type="presParOf" srcId="{BEF75A54-D720-4994-84E9-73B32456F35A}" destId="{2B9F7073-0E08-4AB4-AFDD-C37E76C58FA9}" srcOrd="5" destOrd="0" presId="urn:microsoft.com/office/officeart/2018/2/layout/IconVerticalSolidList"/>
    <dgm:cxn modelId="{9EA332CA-6CF7-4027-905D-CC01F7A4145D}" type="presParOf" srcId="{BEF75A54-D720-4994-84E9-73B32456F35A}" destId="{E309F042-A449-41AC-95A4-D9E8830AC80C}" srcOrd="6" destOrd="0" presId="urn:microsoft.com/office/officeart/2018/2/layout/IconVerticalSolidList"/>
    <dgm:cxn modelId="{DF5FA5FE-7872-4655-89F7-0FEE77699A17}" type="presParOf" srcId="{E309F042-A449-41AC-95A4-D9E8830AC80C}" destId="{4FCB0F78-92B3-45B1-937B-6358AF0245C9}" srcOrd="0" destOrd="0" presId="urn:microsoft.com/office/officeart/2018/2/layout/IconVerticalSolidList"/>
    <dgm:cxn modelId="{48F058E7-B4CA-448D-AB91-A79C6BA5C44F}" type="presParOf" srcId="{E309F042-A449-41AC-95A4-D9E8830AC80C}" destId="{DE082B0F-F567-49D1-8986-22BA132D70BD}" srcOrd="1" destOrd="0" presId="urn:microsoft.com/office/officeart/2018/2/layout/IconVerticalSolidList"/>
    <dgm:cxn modelId="{AF07F91F-DFB3-4378-BE23-F0A1E07D93BC}" type="presParOf" srcId="{E309F042-A449-41AC-95A4-D9E8830AC80C}" destId="{99A43135-ACE7-4E9D-98D6-EF1F535A9A98}" srcOrd="2" destOrd="0" presId="urn:microsoft.com/office/officeart/2018/2/layout/IconVerticalSolidList"/>
    <dgm:cxn modelId="{27647937-2015-40D8-B3ED-87B5BD063CA0}" type="presParOf" srcId="{E309F042-A449-41AC-95A4-D9E8830AC80C}" destId="{A648AFF6-3A4B-4E39-9EE1-A7298B5C3B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B5005-3013-4DFD-9108-0C94C02FEB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DE3D66-AD0F-4341-B526-AE88BB226049}">
      <dgm:prSet/>
      <dgm:spPr/>
      <dgm:t>
        <a:bodyPr/>
        <a:lstStyle/>
        <a:p>
          <a:r>
            <a:rPr lang="en-US"/>
            <a:t>HTML+CSS</a:t>
          </a:r>
        </a:p>
      </dgm:t>
    </dgm:pt>
    <dgm:pt modelId="{1FC28FBC-85F2-49F2-9B64-0939AAA66E01}" type="parTrans" cxnId="{3E8B4595-7F91-472F-A4EB-2FDD015326C0}">
      <dgm:prSet/>
      <dgm:spPr/>
      <dgm:t>
        <a:bodyPr/>
        <a:lstStyle/>
        <a:p>
          <a:endParaRPr lang="en-US"/>
        </a:p>
      </dgm:t>
    </dgm:pt>
    <dgm:pt modelId="{1139EC28-9275-461D-966E-973DBAA4DE12}" type="sibTrans" cxnId="{3E8B4595-7F91-472F-A4EB-2FDD015326C0}">
      <dgm:prSet/>
      <dgm:spPr/>
      <dgm:t>
        <a:bodyPr/>
        <a:lstStyle/>
        <a:p>
          <a:endParaRPr lang="en-US"/>
        </a:p>
      </dgm:t>
    </dgm:pt>
    <dgm:pt modelId="{63E4D724-BB61-4828-9FD0-085C3EC637D1}">
      <dgm:prSet/>
      <dgm:spPr/>
      <dgm:t>
        <a:bodyPr/>
        <a:lstStyle/>
        <a:p>
          <a:r>
            <a:rPr lang="en-US"/>
            <a:t>Node.js+Express.js+socket.io</a:t>
          </a:r>
        </a:p>
      </dgm:t>
    </dgm:pt>
    <dgm:pt modelId="{DEB241DE-2396-400A-8A3D-5F6ADDCAD083}" type="parTrans" cxnId="{5653337E-66C1-4C88-8498-B018A4EA8272}">
      <dgm:prSet/>
      <dgm:spPr/>
      <dgm:t>
        <a:bodyPr/>
        <a:lstStyle/>
        <a:p>
          <a:endParaRPr lang="en-US"/>
        </a:p>
      </dgm:t>
    </dgm:pt>
    <dgm:pt modelId="{DD7E0B70-0A1F-412B-A2D8-8D2AA53B985D}" type="sibTrans" cxnId="{5653337E-66C1-4C88-8498-B018A4EA8272}">
      <dgm:prSet/>
      <dgm:spPr/>
      <dgm:t>
        <a:bodyPr/>
        <a:lstStyle/>
        <a:p>
          <a:endParaRPr lang="en-US"/>
        </a:p>
      </dgm:t>
    </dgm:pt>
    <dgm:pt modelId="{6C74A3E5-A7F8-42EB-93F5-04CDB25272E3}">
      <dgm:prSet/>
      <dgm:spPr/>
      <dgm:t>
        <a:bodyPr/>
        <a:lstStyle/>
        <a:p>
          <a:r>
            <a:rPr lang="en-US"/>
            <a:t>EJS</a:t>
          </a:r>
        </a:p>
      </dgm:t>
    </dgm:pt>
    <dgm:pt modelId="{A7F272AA-2816-4C49-9653-771410E4BACB}" type="parTrans" cxnId="{BC028CE6-7DAA-4FE9-9FC4-DD1DE5B7F37E}">
      <dgm:prSet/>
      <dgm:spPr/>
      <dgm:t>
        <a:bodyPr/>
        <a:lstStyle/>
        <a:p>
          <a:endParaRPr lang="en-US"/>
        </a:p>
      </dgm:t>
    </dgm:pt>
    <dgm:pt modelId="{3A08DDE0-1894-4182-A4BB-EC25E24115D5}" type="sibTrans" cxnId="{BC028CE6-7DAA-4FE9-9FC4-DD1DE5B7F37E}">
      <dgm:prSet/>
      <dgm:spPr/>
      <dgm:t>
        <a:bodyPr/>
        <a:lstStyle/>
        <a:p>
          <a:endParaRPr lang="en-US"/>
        </a:p>
      </dgm:t>
    </dgm:pt>
    <dgm:pt modelId="{3350FD3A-9747-4972-B00A-D2FD624743E5}" type="pres">
      <dgm:prSet presAssocID="{4C9B5005-3013-4DFD-9108-0C94C02FEB56}" presName="root" presStyleCnt="0">
        <dgm:presLayoutVars>
          <dgm:dir/>
          <dgm:resizeHandles val="exact"/>
        </dgm:presLayoutVars>
      </dgm:prSet>
      <dgm:spPr/>
    </dgm:pt>
    <dgm:pt modelId="{11EB03D2-C64D-401C-84F1-9CA85BD7BA1D}" type="pres">
      <dgm:prSet presAssocID="{FFDE3D66-AD0F-4341-B526-AE88BB226049}" presName="compNode" presStyleCnt="0"/>
      <dgm:spPr/>
    </dgm:pt>
    <dgm:pt modelId="{63846FF6-3BE8-465F-ADDE-C5202D3452C5}" type="pres">
      <dgm:prSet presAssocID="{FFDE3D66-AD0F-4341-B526-AE88BB226049}" presName="bgRect" presStyleLbl="bgShp" presStyleIdx="0" presStyleCnt="3"/>
      <dgm:spPr/>
    </dgm:pt>
    <dgm:pt modelId="{BEF98090-8862-46F3-B10A-67F871CC38F9}" type="pres">
      <dgm:prSet presAssocID="{FFDE3D66-AD0F-4341-B526-AE88BB2260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D00CF3-FCD9-4860-97B1-9936886377F1}" type="pres">
      <dgm:prSet presAssocID="{FFDE3D66-AD0F-4341-B526-AE88BB226049}" presName="spaceRect" presStyleCnt="0"/>
      <dgm:spPr/>
    </dgm:pt>
    <dgm:pt modelId="{E3774004-B533-4794-887E-9CD0D754091E}" type="pres">
      <dgm:prSet presAssocID="{FFDE3D66-AD0F-4341-B526-AE88BB226049}" presName="parTx" presStyleLbl="revTx" presStyleIdx="0" presStyleCnt="3">
        <dgm:presLayoutVars>
          <dgm:chMax val="0"/>
          <dgm:chPref val="0"/>
        </dgm:presLayoutVars>
      </dgm:prSet>
      <dgm:spPr/>
    </dgm:pt>
    <dgm:pt modelId="{AE9426ED-ABB9-4FD9-94B2-DCBAF46D6719}" type="pres">
      <dgm:prSet presAssocID="{1139EC28-9275-461D-966E-973DBAA4DE12}" presName="sibTrans" presStyleCnt="0"/>
      <dgm:spPr/>
    </dgm:pt>
    <dgm:pt modelId="{3DB30011-8192-4CCE-A786-AC218FF4D430}" type="pres">
      <dgm:prSet presAssocID="{63E4D724-BB61-4828-9FD0-085C3EC637D1}" presName="compNode" presStyleCnt="0"/>
      <dgm:spPr/>
    </dgm:pt>
    <dgm:pt modelId="{777F72A0-4596-4446-8181-70C3AC602DBE}" type="pres">
      <dgm:prSet presAssocID="{63E4D724-BB61-4828-9FD0-085C3EC637D1}" presName="bgRect" presStyleLbl="bgShp" presStyleIdx="1" presStyleCnt="3"/>
      <dgm:spPr/>
    </dgm:pt>
    <dgm:pt modelId="{4639A07E-BA22-472A-AA82-994CC70BFD31}" type="pres">
      <dgm:prSet presAssocID="{63E4D724-BB61-4828-9FD0-085C3EC637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66AEC37A-6382-4D82-BDFE-2E35CC3283D4}" type="pres">
      <dgm:prSet presAssocID="{63E4D724-BB61-4828-9FD0-085C3EC637D1}" presName="spaceRect" presStyleCnt="0"/>
      <dgm:spPr/>
    </dgm:pt>
    <dgm:pt modelId="{B29D6281-C98B-4FA4-BA6E-EFE464FA2B75}" type="pres">
      <dgm:prSet presAssocID="{63E4D724-BB61-4828-9FD0-085C3EC637D1}" presName="parTx" presStyleLbl="revTx" presStyleIdx="1" presStyleCnt="3">
        <dgm:presLayoutVars>
          <dgm:chMax val="0"/>
          <dgm:chPref val="0"/>
        </dgm:presLayoutVars>
      </dgm:prSet>
      <dgm:spPr/>
    </dgm:pt>
    <dgm:pt modelId="{E831A283-4C4F-4DB3-8292-BA3A379BDF8A}" type="pres">
      <dgm:prSet presAssocID="{DD7E0B70-0A1F-412B-A2D8-8D2AA53B985D}" presName="sibTrans" presStyleCnt="0"/>
      <dgm:spPr/>
    </dgm:pt>
    <dgm:pt modelId="{4E27B6E0-23BE-47E0-9E30-CF128D6936B7}" type="pres">
      <dgm:prSet presAssocID="{6C74A3E5-A7F8-42EB-93F5-04CDB25272E3}" presName="compNode" presStyleCnt="0"/>
      <dgm:spPr/>
    </dgm:pt>
    <dgm:pt modelId="{2E230BFB-5178-4439-9C9E-381B4D067E6A}" type="pres">
      <dgm:prSet presAssocID="{6C74A3E5-A7F8-42EB-93F5-04CDB25272E3}" presName="bgRect" presStyleLbl="bgShp" presStyleIdx="2" presStyleCnt="3"/>
      <dgm:spPr/>
    </dgm:pt>
    <dgm:pt modelId="{98116662-226D-43DA-A107-DAEAFB78B8AE}" type="pres">
      <dgm:prSet presAssocID="{6C74A3E5-A7F8-42EB-93F5-04CDB25272E3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문서"/>
        </a:ext>
      </dgm:extLst>
    </dgm:pt>
    <dgm:pt modelId="{8A96C4BC-B3E8-4F72-9425-D9A8817F146C}" type="pres">
      <dgm:prSet presAssocID="{6C74A3E5-A7F8-42EB-93F5-04CDB25272E3}" presName="spaceRect" presStyleCnt="0"/>
      <dgm:spPr/>
    </dgm:pt>
    <dgm:pt modelId="{D1354C24-D877-49D6-A788-252255C7F4F5}" type="pres">
      <dgm:prSet presAssocID="{6C74A3E5-A7F8-42EB-93F5-04CDB25272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8BA25E-3B66-4B5C-A9A4-A988581D886E}" type="presOf" srcId="{6C74A3E5-A7F8-42EB-93F5-04CDB25272E3}" destId="{D1354C24-D877-49D6-A788-252255C7F4F5}" srcOrd="0" destOrd="0" presId="urn:microsoft.com/office/officeart/2018/2/layout/IconVerticalSolidList"/>
    <dgm:cxn modelId="{5CB83A7D-1846-4B0B-AA1C-999F7A0F1482}" type="presOf" srcId="{4C9B5005-3013-4DFD-9108-0C94C02FEB56}" destId="{3350FD3A-9747-4972-B00A-D2FD624743E5}" srcOrd="0" destOrd="0" presId="urn:microsoft.com/office/officeart/2018/2/layout/IconVerticalSolidList"/>
    <dgm:cxn modelId="{5653337E-66C1-4C88-8498-B018A4EA8272}" srcId="{4C9B5005-3013-4DFD-9108-0C94C02FEB56}" destId="{63E4D724-BB61-4828-9FD0-085C3EC637D1}" srcOrd="1" destOrd="0" parTransId="{DEB241DE-2396-400A-8A3D-5F6ADDCAD083}" sibTransId="{DD7E0B70-0A1F-412B-A2D8-8D2AA53B985D}"/>
    <dgm:cxn modelId="{49359B8C-02A2-41C2-AD61-BE0207BAD918}" type="presOf" srcId="{FFDE3D66-AD0F-4341-B526-AE88BB226049}" destId="{E3774004-B533-4794-887E-9CD0D754091E}" srcOrd="0" destOrd="0" presId="urn:microsoft.com/office/officeart/2018/2/layout/IconVerticalSolidList"/>
    <dgm:cxn modelId="{3E8B4595-7F91-472F-A4EB-2FDD015326C0}" srcId="{4C9B5005-3013-4DFD-9108-0C94C02FEB56}" destId="{FFDE3D66-AD0F-4341-B526-AE88BB226049}" srcOrd="0" destOrd="0" parTransId="{1FC28FBC-85F2-49F2-9B64-0939AAA66E01}" sibTransId="{1139EC28-9275-461D-966E-973DBAA4DE12}"/>
    <dgm:cxn modelId="{BC028CE6-7DAA-4FE9-9FC4-DD1DE5B7F37E}" srcId="{4C9B5005-3013-4DFD-9108-0C94C02FEB56}" destId="{6C74A3E5-A7F8-42EB-93F5-04CDB25272E3}" srcOrd="2" destOrd="0" parTransId="{A7F272AA-2816-4C49-9653-771410E4BACB}" sibTransId="{3A08DDE0-1894-4182-A4BB-EC25E24115D5}"/>
    <dgm:cxn modelId="{1432C1FF-0F55-4AB8-A0BC-0C26B601DB94}" type="presOf" srcId="{63E4D724-BB61-4828-9FD0-085C3EC637D1}" destId="{B29D6281-C98B-4FA4-BA6E-EFE464FA2B75}" srcOrd="0" destOrd="0" presId="urn:microsoft.com/office/officeart/2018/2/layout/IconVerticalSolidList"/>
    <dgm:cxn modelId="{A38C0843-5F2A-4D97-966D-EB82802E5E96}" type="presParOf" srcId="{3350FD3A-9747-4972-B00A-D2FD624743E5}" destId="{11EB03D2-C64D-401C-84F1-9CA85BD7BA1D}" srcOrd="0" destOrd="0" presId="urn:microsoft.com/office/officeart/2018/2/layout/IconVerticalSolidList"/>
    <dgm:cxn modelId="{97A4E463-C68E-48BF-AE83-C2901FA7E344}" type="presParOf" srcId="{11EB03D2-C64D-401C-84F1-9CA85BD7BA1D}" destId="{63846FF6-3BE8-465F-ADDE-C5202D3452C5}" srcOrd="0" destOrd="0" presId="urn:microsoft.com/office/officeart/2018/2/layout/IconVerticalSolidList"/>
    <dgm:cxn modelId="{C87CF163-51BF-441F-853C-30994A475A88}" type="presParOf" srcId="{11EB03D2-C64D-401C-84F1-9CA85BD7BA1D}" destId="{BEF98090-8862-46F3-B10A-67F871CC38F9}" srcOrd="1" destOrd="0" presId="urn:microsoft.com/office/officeart/2018/2/layout/IconVerticalSolidList"/>
    <dgm:cxn modelId="{2EAAD87F-0A18-4338-A3FA-7B8A78A21076}" type="presParOf" srcId="{11EB03D2-C64D-401C-84F1-9CA85BD7BA1D}" destId="{E3D00CF3-FCD9-4860-97B1-9936886377F1}" srcOrd="2" destOrd="0" presId="urn:microsoft.com/office/officeart/2018/2/layout/IconVerticalSolidList"/>
    <dgm:cxn modelId="{FA51C6E8-21E0-4E3B-A552-66E381A4B761}" type="presParOf" srcId="{11EB03D2-C64D-401C-84F1-9CA85BD7BA1D}" destId="{E3774004-B533-4794-887E-9CD0D754091E}" srcOrd="3" destOrd="0" presId="urn:microsoft.com/office/officeart/2018/2/layout/IconVerticalSolidList"/>
    <dgm:cxn modelId="{0903B0F3-A248-40D2-A9BC-DA0F74D670FD}" type="presParOf" srcId="{3350FD3A-9747-4972-B00A-D2FD624743E5}" destId="{AE9426ED-ABB9-4FD9-94B2-DCBAF46D6719}" srcOrd="1" destOrd="0" presId="urn:microsoft.com/office/officeart/2018/2/layout/IconVerticalSolidList"/>
    <dgm:cxn modelId="{54F21722-266D-4E7D-8E92-0E6AF6B6A6E2}" type="presParOf" srcId="{3350FD3A-9747-4972-B00A-D2FD624743E5}" destId="{3DB30011-8192-4CCE-A786-AC218FF4D430}" srcOrd="2" destOrd="0" presId="urn:microsoft.com/office/officeart/2018/2/layout/IconVerticalSolidList"/>
    <dgm:cxn modelId="{49F9920F-9795-442F-971F-47D6454C7B91}" type="presParOf" srcId="{3DB30011-8192-4CCE-A786-AC218FF4D430}" destId="{777F72A0-4596-4446-8181-70C3AC602DBE}" srcOrd="0" destOrd="0" presId="urn:microsoft.com/office/officeart/2018/2/layout/IconVerticalSolidList"/>
    <dgm:cxn modelId="{F0EC843D-0A9D-44F3-9E19-893072DA1818}" type="presParOf" srcId="{3DB30011-8192-4CCE-A786-AC218FF4D430}" destId="{4639A07E-BA22-472A-AA82-994CC70BFD31}" srcOrd="1" destOrd="0" presId="urn:microsoft.com/office/officeart/2018/2/layout/IconVerticalSolidList"/>
    <dgm:cxn modelId="{04498632-CF7C-48D0-8AFC-2399CA619326}" type="presParOf" srcId="{3DB30011-8192-4CCE-A786-AC218FF4D430}" destId="{66AEC37A-6382-4D82-BDFE-2E35CC3283D4}" srcOrd="2" destOrd="0" presId="urn:microsoft.com/office/officeart/2018/2/layout/IconVerticalSolidList"/>
    <dgm:cxn modelId="{17415AF2-78BB-47C6-8E7D-5BAB55EECFC3}" type="presParOf" srcId="{3DB30011-8192-4CCE-A786-AC218FF4D430}" destId="{B29D6281-C98B-4FA4-BA6E-EFE464FA2B75}" srcOrd="3" destOrd="0" presId="urn:microsoft.com/office/officeart/2018/2/layout/IconVerticalSolidList"/>
    <dgm:cxn modelId="{0C8493B8-92C3-464B-80BB-91CE21481ECD}" type="presParOf" srcId="{3350FD3A-9747-4972-B00A-D2FD624743E5}" destId="{E831A283-4C4F-4DB3-8292-BA3A379BDF8A}" srcOrd="3" destOrd="0" presId="urn:microsoft.com/office/officeart/2018/2/layout/IconVerticalSolidList"/>
    <dgm:cxn modelId="{A40402B3-4342-4C1C-B75D-33AD85637593}" type="presParOf" srcId="{3350FD3A-9747-4972-B00A-D2FD624743E5}" destId="{4E27B6E0-23BE-47E0-9E30-CF128D6936B7}" srcOrd="4" destOrd="0" presId="urn:microsoft.com/office/officeart/2018/2/layout/IconVerticalSolidList"/>
    <dgm:cxn modelId="{B6D26312-F471-452D-ADBD-0B8178946F9D}" type="presParOf" srcId="{4E27B6E0-23BE-47E0-9E30-CF128D6936B7}" destId="{2E230BFB-5178-4439-9C9E-381B4D067E6A}" srcOrd="0" destOrd="0" presId="urn:microsoft.com/office/officeart/2018/2/layout/IconVerticalSolidList"/>
    <dgm:cxn modelId="{7180E817-D1F9-45B3-86C4-C93C0D3FAC20}" type="presParOf" srcId="{4E27B6E0-23BE-47E0-9E30-CF128D6936B7}" destId="{98116662-226D-43DA-A107-DAEAFB78B8AE}" srcOrd="1" destOrd="0" presId="urn:microsoft.com/office/officeart/2018/2/layout/IconVerticalSolidList"/>
    <dgm:cxn modelId="{6501DF43-816B-4FBC-B23B-338F1576CB35}" type="presParOf" srcId="{4E27B6E0-23BE-47E0-9E30-CF128D6936B7}" destId="{8A96C4BC-B3E8-4F72-9425-D9A8817F146C}" srcOrd="2" destOrd="0" presId="urn:microsoft.com/office/officeart/2018/2/layout/IconVerticalSolidList"/>
    <dgm:cxn modelId="{80830EB9-3533-4D5B-BA84-B1B6046A3AAA}" type="presParOf" srcId="{4E27B6E0-23BE-47E0-9E30-CF128D6936B7}" destId="{D1354C24-D877-49D6-A788-252255C7F4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72169-567E-42B7-8CCA-8200A68F2247}" type="doc">
      <dgm:prSet loTypeId="urn:microsoft.com/office/officeart/2008/layout/NameandTitleOrganizational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E12A6B-89DA-40D3-9B21-D45CF839B8FE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F6D8FCD3-6D7B-4211-AB02-FE533E360EDF}" type="parTrans" cxnId="{06C4D48E-EFE5-455B-953A-C1F284651AEE}">
      <dgm:prSet/>
      <dgm:spPr/>
      <dgm:t>
        <a:bodyPr/>
        <a:lstStyle/>
        <a:p>
          <a:pPr latinLnBrk="1"/>
          <a:endParaRPr lang="ko-KR" altLang="en-US"/>
        </a:p>
      </dgm:t>
    </dgm:pt>
    <dgm:pt modelId="{E39451BA-9065-42A5-B8CC-560878B676BC}" type="sibTrans" cxnId="{06C4D48E-EFE5-455B-953A-C1F284651AEE}">
      <dgm:prSet/>
      <dgm:spPr/>
      <dgm:t>
        <a:bodyPr/>
        <a:lstStyle/>
        <a:p>
          <a:pPr algn="ctr" latinLnBrk="1"/>
          <a:r>
            <a:rPr lang="ko-KR" altLang="en-US" dirty="0"/>
            <a:t>사진</a:t>
          </a:r>
          <a:r>
            <a:rPr lang="en-US" altLang="ko-KR" dirty="0"/>
            <a:t>, </a:t>
          </a:r>
          <a:r>
            <a:rPr lang="ko-KR" altLang="en-US" dirty="0"/>
            <a:t>이름 </a:t>
          </a:r>
        </a:p>
      </dgm:t>
    </dgm:pt>
    <dgm:pt modelId="{72A875E4-3A8E-4302-AEFA-2A879739C21A}">
      <dgm:prSet phldrT="[텍스트]"/>
      <dgm:spPr/>
      <dgm:t>
        <a:bodyPr/>
        <a:lstStyle/>
        <a:p>
          <a:pPr latinLnBrk="1"/>
          <a:r>
            <a:rPr lang="ko-KR" altLang="en-US" dirty="0"/>
            <a:t>로비</a:t>
          </a:r>
        </a:p>
      </dgm:t>
    </dgm:pt>
    <dgm:pt modelId="{E1F87C00-7F42-4A77-8CBF-3020E7852B4A}" type="parTrans" cxnId="{7058CCD2-D178-45CC-BB11-5B2BA2A1F59E}">
      <dgm:prSet/>
      <dgm:spPr/>
      <dgm:t>
        <a:bodyPr/>
        <a:lstStyle/>
        <a:p>
          <a:pPr latinLnBrk="1"/>
          <a:endParaRPr lang="ko-KR" altLang="en-US"/>
        </a:p>
      </dgm:t>
    </dgm:pt>
    <dgm:pt modelId="{D06D66EA-85E7-4454-BA34-7BE9FBC32E04}" type="sibTrans" cxnId="{7058CCD2-D178-45CC-BB11-5B2BA2A1F59E}">
      <dgm:prSet/>
      <dgm:spPr/>
      <dgm:t>
        <a:bodyPr/>
        <a:lstStyle/>
        <a:p>
          <a:pPr algn="ctr" latinLnBrk="1"/>
          <a:r>
            <a:rPr lang="ko-KR" altLang="en-US" dirty="0"/>
            <a:t>방 목록</a:t>
          </a:r>
          <a:r>
            <a:rPr lang="en-US" altLang="ko-KR" dirty="0"/>
            <a:t>, </a:t>
          </a:r>
          <a:r>
            <a:rPr lang="ko-KR" altLang="en-US" dirty="0"/>
            <a:t>방 생성</a:t>
          </a:r>
        </a:p>
      </dgm:t>
    </dgm:pt>
    <dgm:pt modelId="{ED667C1B-3232-44EA-95C4-ABCB54BBF59A}">
      <dgm:prSet phldrT="[텍스트]"/>
      <dgm:spPr/>
      <dgm:t>
        <a:bodyPr/>
        <a:lstStyle/>
        <a:p>
          <a:pPr latinLnBrk="1"/>
          <a:r>
            <a:rPr lang="ko-KR" altLang="en-US" dirty="0"/>
            <a:t>방 참가</a:t>
          </a:r>
        </a:p>
      </dgm:t>
    </dgm:pt>
    <dgm:pt modelId="{DB973765-BD0A-4742-B88D-354E3C7B3498}" type="parTrans" cxnId="{269C75B7-3D7C-4299-BB09-6CAFC9B98BF6}">
      <dgm:prSet/>
      <dgm:spPr/>
      <dgm:t>
        <a:bodyPr/>
        <a:lstStyle/>
        <a:p>
          <a:pPr latinLnBrk="1"/>
          <a:endParaRPr lang="ko-KR" altLang="en-US"/>
        </a:p>
      </dgm:t>
    </dgm:pt>
    <dgm:pt modelId="{CE0A620D-34C0-4CFD-8BB0-CD9E7C1668E0}" type="sibTrans" cxnId="{269C75B7-3D7C-4299-BB09-6CAFC9B98BF6}">
      <dgm:prSet/>
      <dgm:spPr/>
      <dgm:t>
        <a:bodyPr/>
        <a:lstStyle/>
        <a:p>
          <a:pPr algn="ctr" latinLnBrk="1"/>
          <a:r>
            <a:rPr lang="ko-KR" altLang="en-US" dirty="0"/>
            <a:t>비밀번호</a:t>
          </a:r>
          <a:r>
            <a:rPr lang="en-US" altLang="ko-KR" dirty="0"/>
            <a:t>, </a:t>
          </a:r>
          <a:r>
            <a:rPr lang="ko-KR" altLang="en-US" dirty="0"/>
            <a:t>최대 인원</a:t>
          </a:r>
        </a:p>
      </dgm:t>
    </dgm:pt>
    <dgm:pt modelId="{59DC41AD-DB0F-4A77-8F83-C2BECFD8BB89}">
      <dgm:prSet phldrT="[텍스트]"/>
      <dgm:spPr/>
      <dgm:t>
        <a:bodyPr/>
        <a:lstStyle/>
        <a:p>
          <a:pPr latinLnBrk="1"/>
          <a:r>
            <a:rPr lang="ko-KR" altLang="en-US" dirty="0" err="1"/>
            <a:t>방생성</a:t>
          </a:r>
          <a:endParaRPr lang="ko-KR" altLang="en-US" dirty="0"/>
        </a:p>
      </dgm:t>
    </dgm:pt>
    <dgm:pt modelId="{9286D413-E6A7-4942-8BEB-30115C3F16C2}" type="parTrans" cxnId="{FA79DBC2-6EE1-4EE8-8DE5-A479D91C3946}">
      <dgm:prSet/>
      <dgm:spPr/>
      <dgm:t>
        <a:bodyPr/>
        <a:lstStyle/>
        <a:p>
          <a:pPr latinLnBrk="1"/>
          <a:endParaRPr lang="ko-KR" altLang="en-US"/>
        </a:p>
      </dgm:t>
    </dgm:pt>
    <dgm:pt modelId="{2B91470F-BFC3-4C4C-ABF9-02AB3B692463}" type="sibTrans" cxnId="{FA79DBC2-6EE1-4EE8-8DE5-A479D91C3946}">
      <dgm:prSet/>
      <dgm:spPr/>
      <dgm:t>
        <a:bodyPr/>
        <a:lstStyle/>
        <a:p>
          <a:pPr algn="ctr" latinLnBrk="1"/>
          <a:r>
            <a:rPr lang="ko-KR" altLang="en-US" dirty="0"/>
            <a:t>방 이름</a:t>
          </a:r>
          <a:r>
            <a:rPr lang="en-US" altLang="ko-KR" dirty="0"/>
            <a:t>, </a:t>
          </a:r>
          <a:r>
            <a:rPr lang="ko-KR" altLang="en-US" dirty="0"/>
            <a:t>대표 사진</a:t>
          </a:r>
        </a:p>
      </dgm:t>
    </dgm:pt>
    <dgm:pt modelId="{46492797-BB3B-4989-9C10-D5F5DDD92EB2}">
      <dgm:prSet phldrT="[텍스트]"/>
      <dgm:spPr/>
      <dgm:t>
        <a:bodyPr/>
        <a:lstStyle/>
        <a:p>
          <a:pPr latinLnBrk="1"/>
          <a:r>
            <a:rPr lang="ko-KR" altLang="en-US" dirty="0" err="1"/>
            <a:t>채팅방</a:t>
          </a:r>
          <a:endParaRPr lang="ko-KR" altLang="en-US" dirty="0"/>
        </a:p>
      </dgm:t>
    </dgm:pt>
    <dgm:pt modelId="{DF09A2A2-D28D-4FAB-AB50-91D90D3EECEA}" type="parTrans" cxnId="{B039CA07-DC24-434F-8344-BE23A7D047CB}">
      <dgm:prSet/>
      <dgm:spPr/>
      <dgm:t>
        <a:bodyPr/>
        <a:lstStyle/>
        <a:p>
          <a:pPr latinLnBrk="1"/>
          <a:endParaRPr lang="ko-KR" altLang="en-US"/>
        </a:p>
      </dgm:t>
    </dgm:pt>
    <dgm:pt modelId="{81CDC688-7CC9-4344-8543-4B71B57B82F7}" type="sibTrans" cxnId="{B039CA07-DC24-434F-8344-BE23A7D047CB}">
      <dgm:prSet/>
      <dgm:spPr/>
      <dgm:t>
        <a:bodyPr/>
        <a:lstStyle/>
        <a:p>
          <a:pPr algn="ctr" latinLnBrk="1"/>
          <a:r>
            <a:rPr lang="ko-KR" altLang="en-US" dirty="0"/>
            <a:t>실시간 참여 인원 확인</a:t>
          </a:r>
        </a:p>
      </dgm:t>
    </dgm:pt>
    <dgm:pt modelId="{138AD8BE-F4B6-4CE1-92A5-EA5D68176F00}" type="pres">
      <dgm:prSet presAssocID="{E6472169-567E-42B7-8CCA-8200A68F22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57AD03-7C66-44B0-B044-F5D0C223F930}" type="pres">
      <dgm:prSet presAssocID="{8FE12A6B-89DA-40D3-9B21-D45CF839B8FE}" presName="hierRoot1" presStyleCnt="0">
        <dgm:presLayoutVars>
          <dgm:hierBranch val="init"/>
        </dgm:presLayoutVars>
      </dgm:prSet>
      <dgm:spPr/>
    </dgm:pt>
    <dgm:pt modelId="{8A389446-F61F-402D-9FCC-1909506795F7}" type="pres">
      <dgm:prSet presAssocID="{8FE12A6B-89DA-40D3-9B21-D45CF839B8FE}" presName="rootComposite1" presStyleCnt="0"/>
      <dgm:spPr/>
    </dgm:pt>
    <dgm:pt modelId="{066D1953-8418-4C21-A96D-D850F35A3EB5}" type="pres">
      <dgm:prSet presAssocID="{8FE12A6B-89DA-40D3-9B21-D45CF839B8FE}" presName="rootText1" presStyleLbl="node0" presStyleIdx="0" presStyleCnt="1">
        <dgm:presLayoutVars>
          <dgm:chMax/>
          <dgm:chPref val="3"/>
        </dgm:presLayoutVars>
      </dgm:prSet>
      <dgm:spPr/>
    </dgm:pt>
    <dgm:pt modelId="{2A74A2A9-85C0-4707-AEBD-591D8BE9EC01}" type="pres">
      <dgm:prSet presAssocID="{8FE12A6B-89DA-40D3-9B21-D45CF839B8FE}" presName="titleText1" presStyleLbl="fgAcc0" presStyleIdx="0" presStyleCnt="1">
        <dgm:presLayoutVars>
          <dgm:chMax val="0"/>
          <dgm:chPref val="0"/>
        </dgm:presLayoutVars>
      </dgm:prSet>
      <dgm:spPr/>
    </dgm:pt>
    <dgm:pt modelId="{E4ABCD5E-A739-4241-9E66-240F7638B097}" type="pres">
      <dgm:prSet presAssocID="{8FE12A6B-89DA-40D3-9B21-D45CF839B8FE}" presName="rootConnector1" presStyleLbl="node1" presStyleIdx="0" presStyleCnt="4"/>
      <dgm:spPr/>
    </dgm:pt>
    <dgm:pt modelId="{F3F4CCEF-8916-4878-B468-F9A1F6554537}" type="pres">
      <dgm:prSet presAssocID="{8FE12A6B-89DA-40D3-9B21-D45CF839B8FE}" presName="hierChild2" presStyleCnt="0"/>
      <dgm:spPr/>
    </dgm:pt>
    <dgm:pt modelId="{8F8EB9E7-544E-4DE6-9307-F57111DB6AD3}" type="pres">
      <dgm:prSet presAssocID="{E1F87C00-7F42-4A77-8CBF-3020E7852B4A}" presName="Name37" presStyleLbl="parChTrans1D2" presStyleIdx="0" presStyleCnt="1"/>
      <dgm:spPr/>
    </dgm:pt>
    <dgm:pt modelId="{FE9BA75C-B027-4EDE-B650-B6E4FF80F91B}" type="pres">
      <dgm:prSet presAssocID="{72A875E4-3A8E-4302-AEFA-2A879739C21A}" presName="hierRoot2" presStyleCnt="0">
        <dgm:presLayoutVars>
          <dgm:hierBranch val="init"/>
        </dgm:presLayoutVars>
      </dgm:prSet>
      <dgm:spPr/>
    </dgm:pt>
    <dgm:pt modelId="{8374E8A5-BC20-47CE-B7B3-6B39747D3396}" type="pres">
      <dgm:prSet presAssocID="{72A875E4-3A8E-4302-AEFA-2A879739C21A}" presName="rootComposite" presStyleCnt="0"/>
      <dgm:spPr/>
    </dgm:pt>
    <dgm:pt modelId="{E35F2297-F11F-4890-8427-33497DEC8F03}" type="pres">
      <dgm:prSet presAssocID="{72A875E4-3A8E-4302-AEFA-2A879739C21A}" presName="rootText" presStyleLbl="node1" presStyleIdx="0" presStyleCnt="4">
        <dgm:presLayoutVars>
          <dgm:chMax/>
          <dgm:chPref val="3"/>
        </dgm:presLayoutVars>
      </dgm:prSet>
      <dgm:spPr/>
    </dgm:pt>
    <dgm:pt modelId="{C8D88236-80A4-4612-BA1C-D17D347B6D77}" type="pres">
      <dgm:prSet presAssocID="{72A875E4-3A8E-4302-AEFA-2A879739C21A}" presName="titleText2" presStyleLbl="fgAcc1" presStyleIdx="0" presStyleCnt="4">
        <dgm:presLayoutVars>
          <dgm:chMax val="0"/>
          <dgm:chPref val="0"/>
        </dgm:presLayoutVars>
      </dgm:prSet>
      <dgm:spPr/>
    </dgm:pt>
    <dgm:pt modelId="{9078EB0D-5187-473C-AD83-7246B98337DC}" type="pres">
      <dgm:prSet presAssocID="{72A875E4-3A8E-4302-AEFA-2A879739C21A}" presName="rootConnector" presStyleLbl="node2" presStyleIdx="0" presStyleCnt="0"/>
      <dgm:spPr/>
    </dgm:pt>
    <dgm:pt modelId="{0A0F310D-E2AD-425A-8FCE-47154300F296}" type="pres">
      <dgm:prSet presAssocID="{72A875E4-3A8E-4302-AEFA-2A879739C21A}" presName="hierChild4" presStyleCnt="0"/>
      <dgm:spPr/>
    </dgm:pt>
    <dgm:pt modelId="{0D598D55-B10B-4C44-9E5F-5ABD6902EC81}" type="pres">
      <dgm:prSet presAssocID="{9286D413-E6A7-4942-8BEB-30115C3F16C2}" presName="Name37" presStyleLbl="parChTrans1D3" presStyleIdx="0" presStyleCnt="2"/>
      <dgm:spPr/>
    </dgm:pt>
    <dgm:pt modelId="{0856BC12-A7C4-4631-B943-08F7C5D306DB}" type="pres">
      <dgm:prSet presAssocID="{59DC41AD-DB0F-4A77-8F83-C2BECFD8BB89}" presName="hierRoot2" presStyleCnt="0">
        <dgm:presLayoutVars>
          <dgm:hierBranch val="init"/>
        </dgm:presLayoutVars>
      </dgm:prSet>
      <dgm:spPr/>
    </dgm:pt>
    <dgm:pt modelId="{0518868B-27CA-451B-A2A7-EDED52814006}" type="pres">
      <dgm:prSet presAssocID="{59DC41AD-DB0F-4A77-8F83-C2BECFD8BB89}" presName="rootComposite" presStyleCnt="0"/>
      <dgm:spPr/>
    </dgm:pt>
    <dgm:pt modelId="{1E372941-4885-4568-ABCF-D8060BA7DD8E}" type="pres">
      <dgm:prSet presAssocID="{59DC41AD-DB0F-4A77-8F83-C2BECFD8BB89}" presName="rootText" presStyleLbl="node1" presStyleIdx="1" presStyleCnt="4">
        <dgm:presLayoutVars>
          <dgm:chMax/>
          <dgm:chPref val="3"/>
        </dgm:presLayoutVars>
      </dgm:prSet>
      <dgm:spPr/>
    </dgm:pt>
    <dgm:pt modelId="{ED6E75CD-1112-43B4-9B41-CCA831314D87}" type="pres">
      <dgm:prSet presAssocID="{59DC41AD-DB0F-4A77-8F83-C2BECFD8BB89}" presName="titleText2" presStyleLbl="fgAcc1" presStyleIdx="1" presStyleCnt="4">
        <dgm:presLayoutVars>
          <dgm:chMax val="0"/>
          <dgm:chPref val="0"/>
        </dgm:presLayoutVars>
      </dgm:prSet>
      <dgm:spPr/>
    </dgm:pt>
    <dgm:pt modelId="{374DCAA2-11A4-4109-BC76-1C768FE3DEBF}" type="pres">
      <dgm:prSet presAssocID="{59DC41AD-DB0F-4A77-8F83-C2BECFD8BB89}" presName="rootConnector" presStyleLbl="node3" presStyleIdx="0" presStyleCnt="0"/>
      <dgm:spPr/>
    </dgm:pt>
    <dgm:pt modelId="{26B464EB-E91C-474E-8EFE-9C3E28E5D629}" type="pres">
      <dgm:prSet presAssocID="{59DC41AD-DB0F-4A77-8F83-C2BECFD8BB89}" presName="hierChild4" presStyleCnt="0"/>
      <dgm:spPr/>
    </dgm:pt>
    <dgm:pt modelId="{DAF8D1CB-BB7E-4933-995B-72EBE140C1B8}" type="pres">
      <dgm:prSet presAssocID="{59DC41AD-DB0F-4A77-8F83-C2BECFD8BB89}" presName="hierChild5" presStyleCnt="0"/>
      <dgm:spPr/>
    </dgm:pt>
    <dgm:pt modelId="{9F95EA99-10A3-4C5F-8F46-6D1E31A1EA8C}" type="pres">
      <dgm:prSet presAssocID="{DB973765-BD0A-4742-B88D-354E3C7B3498}" presName="Name37" presStyleLbl="parChTrans1D3" presStyleIdx="1" presStyleCnt="2"/>
      <dgm:spPr/>
    </dgm:pt>
    <dgm:pt modelId="{2ACAA7B2-5338-46C6-A982-E34E9D8606AA}" type="pres">
      <dgm:prSet presAssocID="{ED667C1B-3232-44EA-95C4-ABCB54BBF59A}" presName="hierRoot2" presStyleCnt="0">
        <dgm:presLayoutVars>
          <dgm:hierBranch val="init"/>
        </dgm:presLayoutVars>
      </dgm:prSet>
      <dgm:spPr/>
    </dgm:pt>
    <dgm:pt modelId="{174D1E09-5A47-4ABA-9957-FE6931384720}" type="pres">
      <dgm:prSet presAssocID="{ED667C1B-3232-44EA-95C4-ABCB54BBF59A}" presName="rootComposite" presStyleCnt="0"/>
      <dgm:spPr/>
    </dgm:pt>
    <dgm:pt modelId="{7B75532C-E052-480A-A1BB-E1780898B374}" type="pres">
      <dgm:prSet presAssocID="{ED667C1B-3232-44EA-95C4-ABCB54BBF59A}" presName="rootText" presStyleLbl="node1" presStyleIdx="2" presStyleCnt="4">
        <dgm:presLayoutVars>
          <dgm:chMax/>
          <dgm:chPref val="3"/>
        </dgm:presLayoutVars>
      </dgm:prSet>
      <dgm:spPr/>
    </dgm:pt>
    <dgm:pt modelId="{ACCEEDEF-1B95-4475-BFAA-A56DF4402B20}" type="pres">
      <dgm:prSet presAssocID="{ED667C1B-3232-44EA-95C4-ABCB54BBF59A}" presName="titleText2" presStyleLbl="fgAcc1" presStyleIdx="2" presStyleCnt="4">
        <dgm:presLayoutVars>
          <dgm:chMax val="0"/>
          <dgm:chPref val="0"/>
        </dgm:presLayoutVars>
      </dgm:prSet>
      <dgm:spPr/>
    </dgm:pt>
    <dgm:pt modelId="{BBC9F4CE-B9CA-4403-B39C-1E44FB8E3A3E}" type="pres">
      <dgm:prSet presAssocID="{ED667C1B-3232-44EA-95C4-ABCB54BBF59A}" presName="rootConnector" presStyleLbl="node3" presStyleIdx="0" presStyleCnt="0"/>
      <dgm:spPr/>
    </dgm:pt>
    <dgm:pt modelId="{CC819159-ED68-4BA9-BB07-5700F25C3328}" type="pres">
      <dgm:prSet presAssocID="{ED667C1B-3232-44EA-95C4-ABCB54BBF59A}" presName="hierChild4" presStyleCnt="0"/>
      <dgm:spPr/>
    </dgm:pt>
    <dgm:pt modelId="{87BD190F-1795-4088-B7A5-66D67EB35E2E}" type="pres">
      <dgm:prSet presAssocID="{DF09A2A2-D28D-4FAB-AB50-91D90D3EECEA}" presName="Name37" presStyleLbl="parChTrans1D4" presStyleIdx="0" presStyleCnt="1"/>
      <dgm:spPr/>
    </dgm:pt>
    <dgm:pt modelId="{75A2C992-3C8B-44C3-AE5B-1D6449B72BDD}" type="pres">
      <dgm:prSet presAssocID="{46492797-BB3B-4989-9C10-D5F5DDD92EB2}" presName="hierRoot2" presStyleCnt="0">
        <dgm:presLayoutVars>
          <dgm:hierBranch val="init"/>
        </dgm:presLayoutVars>
      </dgm:prSet>
      <dgm:spPr/>
    </dgm:pt>
    <dgm:pt modelId="{D1591217-88C5-4EA7-B18A-209B5213593F}" type="pres">
      <dgm:prSet presAssocID="{46492797-BB3B-4989-9C10-D5F5DDD92EB2}" presName="rootComposite" presStyleCnt="0"/>
      <dgm:spPr/>
    </dgm:pt>
    <dgm:pt modelId="{D8A45DBD-756C-414C-BACC-1A120B667E9F}" type="pres">
      <dgm:prSet presAssocID="{46492797-BB3B-4989-9C10-D5F5DDD92EB2}" presName="rootText" presStyleLbl="node1" presStyleIdx="3" presStyleCnt="4" custLinFactNeighborX="-62081" custLinFactNeighborY="1413">
        <dgm:presLayoutVars>
          <dgm:chMax/>
          <dgm:chPref val="3"/>
        </dgm:presLayoutVars>
      </dgm:prSet>
      <dgm:spPr/>
    </dgm:pt>
    <dgm:pt modelId="{8F481881-1503-41BC-8AED-D209DFAC66C9}" type="pres">
      <dgm:prSet presAssocID="{46492797-BB3B-4989-9C10-D5F5DDD92EB2}" presName="titleText2" presStyleLbl="fgAcc1" presStyleIdx="3" presStyleCnt="4">
        <dgm:presLayoutVars>
          <dgm:chMax val="0"/>
          <dgm:chPref val="0"/>
        </dgm:presLayoutVars>
      </dgm:prSet>
      <dgm:spPr/>
    </dgm:pt>
    <dgm:pt modelId="{8DD5A54D-201F-4B10-8599-7418078494FF}" type="pres">
      <dgm:prSet presAssocID="{46492797-BB3B-4989-9C10-D5F5DDD92EB2}" presName="rootConnector" presStyleLbl="node4" presStyleIdx="0" presStyleCnt="0"/>
      <dgm:spPr/>
    </dgm:pt>
    <dgm:pt modelId="{0DAD1005-9E62-478A-8FF9-AF1B6EF15E56}" type="pres">
      <dgm:prSet presAssocID="{46492797-BB3B-4989-9C10-D5F5DDD92EB2}" presName="hierChild4" presStyleCnt="0"/>
      <dgm:spPr/>
    </dgm:pt>
    <dgm:pt modelId="{AAE64CAC-84B8-4820-87A7-B1C30E897D34}" type="pres">
      <dgm:prSet presAssocID="{46492797-BB3B-4989-9C10-D5F5DDD92EB2}" presName="hierChild5" presStyleCnt="0"/>
      <dgm:spPr/>
    </dgm:pt>
    <dgm:pt modelId="{2F23A4DA-829E-4B9D-8520-CD054D05A7B0}" type="pres">
      <dgm:prSet presAssocID="{ED667C1B-3232-44EA-95C4-ABCB54BBF59A}" presName="hierChild5" presStyleCnt="0"/>
      <dgm:spPr/>
    </dgm:pt>
    <dgm:pt modelId="{20A7D456-F377-4702-9CBD-2108EA891E9E}" type="pres">
      <dgm:prSet presAssocID="{72A875E4-3A8E-4302-AEFA-2A879739C21A}" presName="hierChild5" presStyleCnt="0"/>
      <dgm:spPr/>
    </dgm:pt>
    <dgm:pt modelId="{866D9DBE-0EC4-4842-A545-0D2174D48E5D}" type="pres">
      <dgm:prSet presAssocID="{8FE12A6B-89DA-40D3-9B21-D45CF839B8FE}" presName="hierChild3" presStyleCnt="0"/>
      <dgm:spPr/>
    </dgm:pt>
  </dgm:ptLst>
  <dgm:cxnLst>
    <dgm:cxn modelId="{B039CA07-DC24-434F-8344-BE23A7D047CB}" srcId="{ED667C1B-3232-44EA-95C4-ABCB54BBF59A}" destId="{46492797-BB3B-4989-9C10-D5F5DDD92EB2}" srcOrd="0" destOrd="0" parTransId="{DF09A2A2-D28D-4FAB-AB50-91D90D3EECEA}" sibTransId="{81CDC688-7CC9-4344-8543-4B71B57B82F7}"/>
    <dgm:cxn modelId="{14CFE11D-928D-4635-90E4-FA6206344835}" type="presOf" srcId="{E6472169-567E-42B7-8CCA-8200A68F2247}" destId="{138AD8BE-F4B6-4CE1-92A5-EA5D68176F00}" srcOrd="0" destOrd="0" presId="urn:microsoft.com/office/officeart/2008/layout/NameandTitleOrganizationalChart"/>
    <dgm:cxn modelId="{2186B71F-F052-464D-A38A-BA574521D9AD}" type="presOf" srcId="{72A875E4-3A8E-4302-AEFA-2A879739C21A}" destId="{E35F2297-F11F-4890-8427-33497DEC8F03}" srcOrd="0" destOrd="0" presId="urn:microsoft.com/office/officeart/2008/layout/NameandTitleOrganizationalChart"/>
    <dgm:cxn modelId="{F85B1831-7ABE-495D-B52B-6C7B4032EFCE}" type="presOf" srcId="{E39451BA-9065-42A5-B8CC-560878B676BC}" destId="{2A74A2A9-85C0-4707-AEBD-591D8BE9EC01}" srcOrd="0" destOrd="0" presId="urn:microsoft.com/office/officeart/2008/layout/NameandTitleOrganizationalChart"/>
    <dgm:cxn modelId="{97CDF460-B48E-4890-BD21-60C35C49E899}" type="presOf" srcId="{59DC41AD-DB0F-4A77-8F83-C2BECFD8BB89}" destId="{1E372941-4885-4568-ABCF-D8060BA7DD8E}" srcOrd="0" destOrd="0" presId="urn:microsoft.com/office/officeart/2008/layout/NameandTitleOrganizationalChart"/>
    <dgm:cxn modelId="{2A51796B-5616-4075-A7D4-449F389371D1}" type="presOf" srcId="{8FE12A6B-89DA-40D3-9B21-D45CF839B8FE}" destId="{E4ABCD5E-A739-4241-9E66-240F7638B097}" srcOrd="1" destOrd="0" presId="urn:microsoft.com/office/officeart/2008/layout/NameandTitleOrganizationalChart"/>
    <dgm:cxn modelId="{878B514E-9631-4ABB-8E44-D81D5F54BD94}" type="presOf" srcId="{46492797-BB3B-4989-9C10-D5F5DDD92EB2}" destId="{D8A45DBD-756C-414C-BACC-1A120B667E9F}" srcOrd="0" destOrd="0" presId="urn:microsoft.com/office/officeart/2008/layout/NameandTitleOrganizationalChart"/>
    <dgm:cxn modelId="{CD182874-4B1E-4617-BBE8-B4163416E662}" type="presOf" srcId="{9286D413-E6A7-4942-8BEB-30115C3F16C2}" destId="{0D598D55-B10B-4C44-9E5F-5ABD6902EC81}" srcOrd="0" destOrd="0" presId="urn:microsoft.com/office/officeart/2008/layout/NameandTitleOrganizationalChart"/>
    <dgm:cxn modelId="{EA662977-0BFC-4F4D-82C8-8EE4DFFE5A6A}" type="presOf" srcId="{72A875E4-3A8E-4302-AEFA-2A879739C21A}" destId="{9078EB0D-5187-473C-AD83-7246B98337DC}" srcOrd="1" destOrd="0" presId="urn:microsoft.com/office/officeart/2008/layout/NameandTitleOrganizationalChart"/>
    <dgm:cxn modelId="{7AB9687F-9DE1-422F-A6A5-D01968EFBD61}" type="presOf" srcId="{DF09A2A2-D28D-4FAB-AB50-91D90D3EECEA}" destId="{87BD190F-1795-4088-B7A5-66D67EB35E2E}" srcOrd="0" destOrd="0" presId="urn:microsoft.com/office/officeart/2008/layout/NameandTitleOrganizationalChart"/>
    <dgm:cxn modelId="{06C4D48E-EFE5-455B-953A-C1F284651AEE}" srcId="{E6472169-567E-42B7-8CCA-8200A68F2247}" destId="{8FE12A6B-89DA-40D3-9B21-D45CF839B8FE}" srcOrd="0" destOrd="0" parTransId="{F6D8FCD3-6D7B-4211-AB02-FE533E360EDF}" sibTransId="{E39451BA-9065-42A5-B8CC-560878B676BC}"/>
    <dgm:cxn modelId="{CE0B7F91-FCC0-4ABE-88FC-95720122BE2D}" type="presOf" srcId="{ED667C1B-3232-44EA-95C4-ABCB54BBF59A}" destId="{7B75532C-E052-480A-A1BB-E1780898B374}" srcOrd="0" destOrd="0" presId="urn:microsoft.com/office/officeart/2008/layout/NameandTitleOrganizationalChart"/>
    <dgm:cxn modelId="{D1A7A3B5-61E2-488B-93EF-FF11FE29E737}" type="presOf" srcId="{CE0A620D-34C0-4CFD-8BB0-CD9E7C1668E0}" destId="{ACCEEDEF-1B95-4475-BFAA-A56DF4402B20}" srcOrd="0" destOrd="0" presId="urn:microsoft.com/office/officeart/2008/layout/NameandTitleOrganizationalChart"/>
    <dgm:cxn modelId="{269C75B7-3D7C-4299-BB09-6CAFC9B98BF6}" srcId="{72A875E4-3A8E-4302-AEFA-2A879739C21A}" destId="{ED667C1B-3232-44EA-95C4-ABCB54BBF59A}" srcOrd="1" destOrd="0" parTransId="{DB973765-BD0A-4742-B88D-354E3C7B3498}" sibTransId="{CE0A620D-34C0-4CFD-8BB0-CD9E7C1668E0}"/>
    <dgm:cxn modelId="{FA79DBC2-6EE1-4EE8-8DE5-A479D91C3946}" srcId="{72A875E4-3A8E-4302-AEFA-2A879739C21A}" destId="{59DC41AD-DB0F-4A77-8F83-C2BECFD8BB89}" srcOrd="0" destOrd="0" parTransId="{9286D413-E6A7-4942-8BEB-30115C3F16C2}" sibTransId="{2B91470F-BFC3-4C4C-ABF9-02AB3B692463}"/>
    <dgm:cxn modelId="{6E103CCF-3EFA-4A08-9F0E-087D43D01493}" type="presOf" srcId="{46492797-BB3B-4989-9C10-D5F5DDD92EB2}" destId="{8DD5A54D-201F-4B10-8599-7418078494FF}" srcOrd="1" destOrd="0" presId="urn:microsoft.com/office/officeart/2008/layout/NameandTitleOrganizationalChart"/>
    <dgm:cxn modelId="{163450D0-3FC7-4CD1-8D0A-70B51E15679A}" type="presOf" srcId="{D06D66EA-85E7-4454-BA34-7BE9FBC32E04}" destId="{C8D88236-80A4-4612-BA1C-D17D347B6D77}" srcOrd="0" destOrd="0" presId="urn:microsoft.com/office/officeart/2008/layout/NameandTitleOrganizationalChart"/>
    <dgm:cxn modelId="{7058CCD2-D178-45CC-BB11-5B2BA2A1F59E}" srcId="{8FE12A6B-89DA-40D3-9B21-D45CF839B8FE}" destId="{72A875E4-3A8E-4302-AEFA-2A879739C21A}" srcOrd="0" destOrd="0" parTransId="{E1F87C00-7F42-4A77-8CBF-3020E7852B4A}" sibTransId="{D06D66EA-85E7-4454-BA34-7BE9FBC32E04}"/>
    <dgm:cxn modelId="{724EE4D3-E171-4547-A5B2-DEF0C753CA91}" type="presOf" srcId="{8FE12A6B-89DA-40D3-9B21-D45CF839B8FE}" destId="{066D1953-8418-4C21-A96D-D850F35A3EB5}" srcOrd="0" destOrd="0" presId="urn:microsoft.com/office/officeart/2008/layout/NameandTitleOrganizationalChart"/>
    <dgm:cxn modelId="{7A0028DB-0666-4064-908B-6BBD44CCE898}" type="presOf" srcId="{81CDC688-7CC9-4344-8543-4B71B57B82F7}" destId="{8F481881-1503-41BC-8AED-D209DFAC66C9}" srcOrd="0" destOrd="0" presId="urn:microsoft.com/office/officeart/2008/layout/NameandTitleOrganizationalChart"/>
    <dgm:cxn modelId="{604FAFDB-D0BA-4306-8DA3-B3A634BAA068}" type="presOf" srcId="{E1F87C00-7F42-4A77-8CBF-3020E7852B4A}" destId="{8F8EB9E7-544E-4DE6-9307-F57111DB6AD3}" srcOrd="0" destOrd="0" presId="urn:microsoft.com/office/officeart/2008/layout/NameandTitleOrganizationalChart"/>
    <dgm:cxn modelId="{D28180E1-D043-4F91-AB7D-C85BF52A4A3D}" type="presOf" srcId="{59DC41AD-DB0F-4A77-8F83-C2BECFD8BB89}" destId="{374DCAA2-11A4-4109-BC76-1C768FE3DEBF}" srcOrd="1" destOrd="0" presId="urn:microsoft.com/office/officeart/2008/layout/NameandTitleOrganizationalChart"/>
    <dgm:cxn modelId="{AB8A13E5-A0C0-4BB7-BA20-11F45653DDFA}" type="presOf" srcId="{2B91470F-BFC3-4C4C-ABF9-02AB3B692463}" destId="{ED6E75CD-1112-43B4-9B41-CCA831314D87}" srcOrd="0" destOrd="0" presId="urn:microsoft.com/office/officeart/2008/layout/NameandTitleOrganizationalChart"/>
    <dgm:cxn modelId="{A14E2EE9-E3AB-468E-A559-DC9B9178ED31}" type="presOf" srcId="{DB973765-BD0A-4742-B88D-354E3C7B3498}" destId="{9F95EA99-10A3-4C5F-8F46-6D1E31A1EA8C}" srcOrd="0" destOrd="0" presId="urn:microsoft.com/office/officeart/2008/layout/NameandTitleOrganizationalChart"/>
    <dgm:cxn modelId="{AFE86EF2-4AF2-424F-9E33-10A8B5FDFF85}" type="presOf" srcId="{ED667C1B-3232-44EA-95C4-ABCB54BBF59A}" destId="{BBC9F4CE-B9CA-4403-B39C-1E44FB8E3A3E}" srcOrd="1" destOrd="0" presId="urn:microsoft.com/office/officeart/2008/layout/NameandTitleOrganizationalChart"/>
    <dgm:cxn modelId="{B6A22DEF-AF14-4D0B-9837-71E075C9B831}" type="presParOf" srcId="{138AD8BE-F4B6-4CE1-92A5-EA5D68176F00}" destId="{F057AD03-7C66-44B0-B044-F5D0C223F930}" srcOrd="0" destOrd="0" presId="urn:microsoft.com/office/officeart/2008/layout/NameandTitleOrganizationalChart"/>
    <dgm:cxn modelId="{EDDE5059-4C99-4D0F-9214-CBC11F1FA0AD}" type="presParOf" srcId="{F057AD03-7C66-44B0-B044-F5D0C223F930}" destId="{8A389446-F61F-402D-9FCC-1909506795F7}" srcOrd="0" destOrd="0" presId="urn:microsoft.com/office/officeart/2008/layout/NameandTitleOrganizationalChart"/>
    <dgm:cxn modelId="{4D845FB8-0C0D-4896-B58E-EE46F709EB41}" type="presParOf" srcId="{8A389446-F61F-402D-9FCC-1909506795F7}" destId="{066D1953-8418-4C21-A96D-D850F35A3EB5}" srcOrd="0" destOrd="0" presId="urn:microsoft.com/office/officeart/2008/layout/NameandTitleOrganizationalChart"/>
    <dgm:cxn modelId="{4D623432-AE4E-43E6-B831-95A8C210EF1B}" type="presParOf" srcId="{8A389446-F61F-402D-9FCC-1909506795F7}" destId="{2A74A2A9-85C0-4707-AEBD-591D8BE9EC01}" srcOrd="1" destOrd="0" presId="urn:microsoft.com/office/officeart/2008/layout/NameandTitleOrganizationalChart"/>
    <dgm:cxn modelId="{593054A2-3088-459A-B27B-486FD1D74DB2}" type="presParOf" srcId="{8A389446-F61F-402D-9FCC-1909506795F7}" destId="{E4ABCD5E-A739-4241-9E66-240F7638B097}" srcOrd="2" destOrd="0" presId="urn:microsoft.com/office/officeart/2008/layout/NameandTitleOrganizationalChart"/>
    <dgm:cxn modelId="{D17E9E82-9FBF-4DAA-A7DB-185AEC07E552}" type="presParOf" srcId="{F057AD03-7C66-44B0-B044-F5D0C223F930}" destId="{F3F4CCEF-8916-4878-B468-F9A1F6554537}" srcOrd="1" destOrd="0" presId="urn:microsoft.com/office/officeart/2008/layout/NameandTitleOrganizationalChart"/>
    <dgm:cxn modelId="{D7602144-E0D4-45D9-856D-93930F33A98C}" type="presParOf" srcId="{F3F4CCEF-8916-4878-B468-F9A1F6554537}" destId="{8F8EB9E7-544E-4DE6-9307-F57111DB6AD3}" srcOrd="0" destOrd="0" presId="urn:microsoft.com/office/officeart/2008/layout/NameandTitleOrganizationalChart"/>
    <dgm:cxn modelId="{72CF3C55-5371-4C3F-A29A-0B0EBBFB0BDD}" type="presParOf" srcId="{F3F4CCEF-8916-4878-B468-F9A1F6554537}" destId="{FE9BA75C-B027-4EDE-B650-B6E4FF80F91B}" srcOrd="1" destOrd="0" presId="urn:microsoft.com/office/officeart/2008/layout/NameandTitleOrganizationalChart"/>
    <dgm:cxn modelId="{4A88A95C-EB4C-4FF8-AE5B-2009B63D9DEF}" type="presParOf" srcId="{FE9BA75C-B027-4EDE-B650-B6E4FF80F91B}" destId="{8374E8A5-BC20-47CE-B7B3-6B39747D3396}" srcOrd="0" destOrd="0" presId="urn:microsoft.com/office/officeart/2008/layout/NameandTitleOrganizationalChart"/>
    <dgm:cxn modelId="{5EB8B8FE-7DA1-4471-B03A-68258A40CE8F}" type="presParOf" srcId="{8374E8A5-BC20-47CE-B7B3-6B39747D3396}" destId="{E35F2297-F11F-4890-8427-33497DEC8F03}" srcOrd="0" destOrd="0" presId="urn:microsoft.com/office/officeart/2008/layout/NameandTitleOrganizationalChart"/>
    <dgm:cxn modelId="{142C3BD3-FE80-4815-B9E5-3C67C5F8713F}" type="presParOf" srcId="{8374E8A5-BC20-47CE-B7B3-6B39747D3396}" destId="{C8D88236-80A4-4612-BA1C-D17D347B6D77}" srcOrd="1" destOrd="0" presId="urn:microsoft.com/office/officeart/2008/layout/NameandTitleOrganizationalChart"/>
    <dgm:cxn modelId="{4EBD2EB5-B946-4D2F-873F-21F78E22F2C9}" type="presParOf" srcId="{8374E8A5-BC20-47CE-B7B3-6B39747D3396}" destId="{9078EB0D-5187-473C-AD83-7246B98337DC}" srcOrd="2" destOrd="0" presId="urn:microsoft.com/office/officeart/2008/layout/NameandTitleOrganizationalChart"/>
    <dgm:cxn modelId="{28F57A08-5864-4E53-8A86-298726B84503}" type="presParOf" srcId="{FE9BA75C-B027-4EDE-B650-B6E4FF80F91B}" destId="{0A0F310D-E2AD-425A-8FCE-47154300F296}" srcOrd="1" destOrd="0" presId="urn:microsoft.com/office/officeart/2008/layout/NameandTitleOrganizationalChart"/>
    <dgm:cxn modelId="{B093609C-096B-4CCA-8ED2-B30574C26876}" type="presParOf" srcId="{0A0F310D-E2AD-425A-8FCE-47154300F296}" destId="{0D598D55-B10B-4C44-9E5F-5ABD6902EC81}" srcOrd="0" destOrd="0" presId="urn:microsoft.com/office/officeart/2008/layout/NameandTitleOrganizationalChart"/>
    <dgm:cxn modelId="{23D40F76-A7D1-4DAE-AB02-2BF407031090}" type="presParOf" srcId="{0A0F310D-E2AD-425A-8FCE-47154300F296}" destId="{0856BC12-A7C4-4631-B943-08F7C5D306DB}" srcOrd="1" destOrd="0" presId="urn:microsoft.com/office/officeart/2008/layout/NameandTitleOrganizationalChart"/>
    <dgm:cxn modelId="{D6FB3CC3-C1D0-4A36-A49F-ABC2BC8A0B55}" type="presParOf" srcId="{0856BC12-A7C4-4631-B943-08F7C5D306DB}" destId="{0518868B-27CA-451B-A2A7-EDED52814006}" srcOrd="0" destOrd="0" presId="urn:microsoft.com/office/officeart/2008/layout/NameandTitleOrganizationalChart"/>
    <dgm:cxn modelId="{0B0205C3-E972-4FE5-AC0E-41FB684FBCF9}" type="presParOf" srcId="{0518868B-27CA-451B-A2A7-EDED52814006}" destId="{1E372941-4885-4568-ABCF-D8060BA7DD8E}" srcOrd="0" destOrd="0" presId="urn:microsoft.com/office/officeart/2008/layout/NameandTitleOrganizationalChart"/>
    <dgm:cxn modelId="{CC0C2950-2E20-4F36-B312-A89A3366AE2C}" type="presParOf" srcId="{0518868B-27CA-451B-A2A7-EDED52814006}" destId="{ED6E75CD-1112-43B4-9B41-CCA831314D87}" srcOrd="1" destOrd="0" presId="urn:microsoft.com/office/officeart/2008/layout/NameandTitleOrganizationalChart"/>
    <dgm:cxn modelId="{7F6C71D3-0201-4BA1-8F59-8EB15591CA74}" type="presParOf" srcId="{0518868B-27CA-451B-A2A7-EDED52814006}" destId="{374DCAA2-11A4-4109-BC76-1C768FE3DEBF}" srcOrd="2" destOrd="0" presId="urn:microsoft.com/office/officeart/2008/layout/NameandTitleOrganizationalChart"/>
    <dgm:cxn modelId="{B08F88DE-C106-4C4D-9AAA-6011908BE777}" type="presParOf" srcId="{0856BC12-A7C4-4631-B943-08F7C5D306DB}" destId="{26B464EB-E91C-474E-8EFE-9C3E28E5D629}" srcOrd="1" destOrd="0" presId="urn:microsoft.com/office/officeart/2008/layout/NameandTitleOrganizationalChart"/>
    <dgm:cxn modelId="{0F9309EC-CB45-4C87-AE9D-CDFB3EF48B50}" type="presParOf" srcId="{0856BC12-A7C4-4631-B943-08F7C5D306DB}" destId="{DAF8D1CB-BB7E-4933-995B-72EBE140C1B8}" srcOrd="2" destOrd="0" presId="urn:microsoft.com/office/officeart/2008/layout/NameandTitleOrganizationalChart"/>
    <dgm:cxn modelId="{330D0F89-0584-4BCC-88D5-0392C2E0E8A1}" type="presParOf" srcId="{0A0F310D-E2AD-425A-8FCE-47154300F296}" destId="{9F95EA99-10A3-4C5F-8F46-6D1E31A1EA8C}" srcOrd="2" destOrd="0" presId="urn:microsoft.com/office/officeart/2008/layout/NameandTitleOrganizationalChart"/>
    <dgm:cxn modelId="{810DDED6-77A0-436D-894D-32BC567536AE}" type="presParOf" srcId="{0A0F310D-E2AD-425A-8FCE-47154300F296}" destId="{2ACAA7B2-5338-46C6-A982-E34E9D8606AA}" srcOrd="3" destOrd="0" presId="urn:microsoft.com/office/officeart/2008/layout/NameandTitleOrganizationalChart"/>
    <dgm:cxn modelId="{653CC6B6-AE02-4D1F-BF52-356F3CB89072}" type="presParOf" srcId="{2ACAA7B2-5338-46C6-A982-E34E9D8606AA}" destId="{174D1E09-5A47-4ABA-9957-FE6931384720}" srcOrd="0" destOrd="0" presId="urn:microsoft.com/office/officeart/2008/layout/NameandTitleOrganizationalChart"/>
    <dgm:cxn modelId="{E63CC002-4BDA-42B3-9951-61A937127272}" type="presParOf" srcId="{174D1E09-5A47-4ABA-9957-FE6931384720}" destId="{7B75532C-E052-480A-A1BB-E1780898B374}" srcOrd="0" destOrd="0" presId="urn:microsoft.com/office/officeart/2008/layout/NameandTitleOrganizationalChart"/>
    <dgm:cxn modelId="{37E966F2-A5AC-45B6-9D36-62859E10D0EB}" type="presParOf" srcId="{174D1E09-5A47-4ABA-9957-FE6931384720}" destId="{ACCEEDEF-1B95-4475-BFAA-A56DF4402B20}" srcOrd="1" destOrd="0" presId="urn:microsoft.com/office/officeart/2008/layout/NameandTitleOrganizationalChart"/>
    <dgm:cxn modelId="{8ACD1A3D-845E-45CF-BFD3-2945DCAE23B0}" type="presParOf" srcId="{174D1E09-5A47-4ABA-9957-FE6931384720}" destId="{BBC9F4CE-B9CA-4403-B39C-1E44FB8E3A3E}" srcOrd="2" destOrd="0" presId="urn:microsoft.com/office/officeart/2008/layout/NameandTitleOrganizationalChart"/>
    <dgm:cxn modelId="{FAAE36DD-03D2-4EDA-A615-C38569CDA8BC}" type="presParOf" srcId="{2ACAA7B2-5338-46C6-A982-E34E9D8606AA}" destId="{CC819159-ED68-4BA9-BB07-5700F25C3328}" srcOrd="1" destOrd="0" presId="urn:microsoft.com/office/officeart/2008/layout/NameandTitleOrganizationalChart"/>
    <dgm:cxn modelId="{8526E543-B7BF-4954-B0C2-C3E45A130DDF}" type="presParOf" srcId="{CC819159-ED68-4BA9-BB07-5700F25C3328}" destId="{87BD190F-1795-4088-B7A5-66D67EB35E2E}" srcOrd="0" destOrd="0" presId="urn:microsoft.com/office/officeart/2008/layout/NameandTitleOrganizationalChart"/>
    <dgm:cxn modelId="{CEAB5D39-6E00-44B4-A277-4D5B37956434}" type="presParOf" srcId="{CC819159-ED68-4BA9-BB07-5700F25C3328}" destId="{75A2C992-3C8B-44C3-AE5B-1D6449B72BDD}" srcOrd="1" destOrd="0" presId="urn:microsoft.com/office/officeart/2008/layout/NameandTitleOrganizationalChart"/>
    <dgm:cxn modelId="{8C8BDE53-C266-4C7C-ADCE-CD12D11A6892}" type="presParOf" srcId="{75A2C992-3C8B-44C3-AE5B-1D6449B72BDD}" destId="{D1591217-88C5-4EA7-B18A-209B5213593F}" srcOrd="0" destOrd="0" presId="urn:microsoft.com/office/officeart/2008/layout/NameandTitleOrganizationalChart"/>
    <dgm:cxn modelId="{C5CAEE13-CD13-47F4-8521-D7720B82760E}" type="presParOf" srcId="{D1591217-88C5-4EA7-B18A-209B5213593F}" destId="{D8A45DBD-756C-414C-BACC-1A120B667E9F}" srcOrd="0" destOrd="0" presId="urn:microsoft.com/office/officeart/2008/layout/NameandTitleOrganizationalChart"/>
    <dgm:cxn modelId="{BED6B618-BF6F-4047-A008-61AFE3289623}" type="presParOf" srcId="{D1591217-88C5-4EA7-B18A-209B5213593F}" destId="{8F481881-1503-41BC-8AED-D209DFAC66C9}" srcOrd="1" destOrd="0" presId="urn:microsoft.com/office/officeart/2008/layout/NameandTitleOrganizationalChart"/>
    <dgm:cxn modelId="{C5AB407E-0C59-4C56-819F-C1320E9CA6A2}" type="presParOf" srcId="{D1591217-88C5-4EA7-B18A-209B5213593F}" destId="{8DD5A54D-201F-4B10-8599-7418078494FF}" srcOrd="2" destOrd="0" presId="urn:microsoft.com/office/officeart/2008/layout/NameandTitleOrganizationalChart"/>
    <dgm:cxn modelId="{5F1C725C-E248-4BB9-97FB-F15FE1D04BEC}" type="presParOf" srcId="{75A2C992-3C8B-44C3-AE5B-1D6449B72BDD}" destId="{0DAD1005-9E62-478A-8FF9-AF1B6EF15E56}" srcOrd="1" destOrd="0" presId="urn:microsoft.com/office/officeart/2008/layout/NameandTitleOrganizationalChart"/>
    <dgm:cxn modelId="{13C6C853-7F00-49D0-BB3B-F7F3DFA05B87}" type="presParOf" srcId="{75A2C992-3C8B-44C3-AE5B-1D6449B72BDD}" destId="{AAE64CAC-84B8-4820-87A7-B1C30E897D34}" srcOrd="2" destOrd="0" presId="urn:microsoft.com/office/officeart/2008/layout/NameandTitleOrganizationalChart"/>
    <dgm:cxn modelId="{DFAEF456-76B8-4B2A-BF65-F2EFC1D426D3}" type="presParOf" srcId="{2ACAA7B2-5338-46C6-A982-E34E9D8606AA}" destId="{2F23A4DA-829E-4B9D-8520-CD054D05A7B0}" srcOrd="2" destOrd="0" presId="urn:microsoft.com/office/officeart/2008/layout/NameandTitleOrganizationalChart"/>
    <dgm:cxn modelId="{21A37FCC-7C26-4100-A85A-888E27D0ED67}" type="presParOf" srcId="{FE9BA75C-B027-4EDE-B650-B6E4FF80F91B}" destId="{20A7D456-F377-4702-9CBD-2108EA891E9E}" srcOrd="2" destOrd="0" presId="urn:microsoft.com/office/officeart/2008/layout/NameandTitleOrganizationalChart"/>
    <dgm:cxn modelId="{32ABA953-3872-4415-9B37-844A863DDABD}" type="presParOf" srcId="{F057AD03-7C66-44B0-B044-F5D0C223F930}" destId="{866D9DBE-0EC4-4842-A545-0D2174D48E5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2496-ED83-47AA-84EB-872AB2F0401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6D27-B075-4D13-B2E8-F7192DE4712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6777E-D684-438A-A668-DF97190AB5C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HTML+CSS</a:t>
          </a:r>
        </a:p>
      </dsp:txBody>
      <dsp:txXfrm>
        <a:off x="1429899" y="2442"/>
        <a:ext cx="5083704" cy="1238008"/>
      </dsp:txXfrm>
    </dsp:sp>
    <dsp:sp modelId="{9B2240C4-47C1-4DE0-9F2C-7BA1B949B0C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163FF-E0BE-4EF8-92B7-CAB35BE01A9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1B237-1F85-429C-9505-C029C72ECEF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Node.js+Express.js+socket.io</a:t>
          </a:r>
        </a:p>
      </dsp:txBody>
      <dsp:txXfrm>
        <a:off x="1429899" y="1549953"/>
        <a:ext cx="5083704" cy="1238008"/>
      </dsp:txXfrm>
    </dsp:sp>
    <dsp:sp modelId="{3EE1C9E2-F949-4DAF-8975-F36663BEEE3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69C6E-E494-4311-85A8-8E4CB84F002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ACA42-FBFE-4D7C-813F-7F394B6DECE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Mysql</a:t>
          </a:r>
        </a:p>
      </dsp:txBody>
      <dsp:txXfrm>
        <a:off x="1429899" y="3097464"/>
        <a:ext cx="5083704" cy="1238008"/>
      </dsp:txXfrm>
    </dsp:sp>
    <dsp:sp modelId="{4FCB0F78-92B3-45B1-937B-6358AF0245C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82B0F-F567-49D1-8986-22BA132D70B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8AFF6-3A4B-4E39-9EE1-A7298B5C3B7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EJS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6FF6-3BE8-465F-ADDE-C5202D3452C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8090-8862-46F3-B10A-67F871CC38F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74004-B533-4794-887E-9CD0D754091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HTML+CSS</a:t>
          </a:r>
        </a:p>
      </dsp:txBody>
      <dsp:txXfrm>
        <a:off x="1941716" y="718"/>
        <a:ext cx="4571887" cy="1681139"/>
      </dsp:txXfrm>
    </dsp:sp>
    <dsp:sp modelId="{777F72A0-4596-4446-8181-70C3AC602DB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A07E-BA22-472A-AA82-994CC70BFD3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D6281-C98B-4FA4-BA6E-EFE464FA2B7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Node.js+Express.js+socket.io</a:t>
          </a:r>
        </a:p>
      </dsp:txBody>
      <dsp:txXfrm>
        <a:off x="1941716" y="2102143"/>
        <a:ext cx="4571887" cy="1681139"/>
      </dsp:txXfrm>
    </dsp:sp>
    <dsp:sp modelId="{2E230BFB-5178-4439-9C9E-381B4D067E6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6662-226D-43DA-A107-DAEAFB78B8A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4C24-D877-49D6-A788-252255C7F4F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EJS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D190F-1795-4088-B7A5-66D67EB35E2E}">
      <dsp:nvSpPr>
        <dsp:cNvPr id="0" name=""/>
        <dsp:cNvSpPr/>
      </dsp:nvSpPr>
      <dsp:spPr>
        <a:xfrm>
          <a:off x="2476499" y="3093428"/>
          <a:ext cx="892240" cy="440455"/>
        </a:xfrm>
        <a:custGeom>
          <a:avLst/>
          <a:gdLst/>
          <a:ahLst/>
          <a:cxnLst/>
          <a:rect l="0" t="0" r="0" b="0"/>
          <a:pathLst>
            <a:path>
              <a:moveTo>
                <a:pt x="892240" y="0"/>
              </a:moveTo>
              <a:lnTo>
                <a:pt x="892240" y="266825"/>
              </a:lnTo>
              <a:lnTo>
                <a:pt x="0" y="266825"/>
              </a:lnTo>
              <a:lnTo>
                <a:pt x="0" y="4404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5EA99-10A3-4C5F-8F46-6D1E31A1EA8C}">
      <dsp:nvSpPr>
        <dsp:cNvPr id="0" name=""/>
        <dsp:cNvSpPr/>
      </dsp:nvSpPr>
      <dsp:spPr>
        <a:xfrm>
          <a:off x="2404638" y="1919357"/>
          <a:ext cx="964101" cy="429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11"/>
              </a:lnTo>
              <a:lnTo>
                <a:pt x="964101" y="256311"/>
              </a:lnTo>
              <a:lnTo>
                <a:pt x="964101" y="4299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98D55-B10B-4C44-9E5F-5ABD6902EC81}">
      <dsp:nvSpPr>
        <dsp:cNvPr id="0" name=""/>
        <dsp:cNvSpPr/>
      </dsp:nvSpPr>
      <dsp:spPr>
        <a:xfrm>
          <a:off x="1440537" y="1919357"/>
          <a:ext cx="964101" cy="429941"/>
        </a:xfrm>
        <a:custGeom>
          <a:avLst/>
          <a:gdLst/>
          <a:ahLst/>
          <a:cxnLst/>
          <a:rect l="0" t="0" r="0" b="0"/>
          <a:pathLst>
            <a:path>
              <a:moveTo>
                <a:pt x="964101" y="0"/>
              </a:moveTo>
              <a:lnTo>
                <a:pt x="964101" y="256311"/>
              </a:lnTo>
              <a:lnTo>
                <a:pt x="0" y="256311"/>
              </a:lnTo>
              <a:lnTo>
                <a:pt x="0" y="4299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EB9E7-544E-4DE6-9307-F57111DB6AD3}">
      <dsp:nvSpPr>
        <dsp:cNvPr id="0" name=""/>
        <dsp:cNvSpPr/>
      </dsp:nvSpPr>
      <dsp:spPr>
        <a:xfrm>
          <a:off x="2358918" y="745287"/>
          <a:ext cx="91440" cy="429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9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D1953-8418-4C21-A96D-D850F35A3EB5}">
      <dsp:nvSpPr>
        <dsp:cNvPr id="0" name=""/>
        <dsp:cNvSpPr/>
      </dsp:nvSpPr>
      <dsp:spPr>
        <a:xfrm>
          <a:off x="1686028" y="1158"/>
          <a:ext cx="1437220" cy="74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27000" dist="25400" dir="13500000">
            <a:srgbClr val="000000">
              <a:alpha val="80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05005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로그인</a:t>
          </a:r>
        </a:p>
      </dsp:txBody>
      <dsp:txXfrm>
        <a:off x="1686028" y="1158"/>
        <a:ext cx="1437220" cy="744128"/>
      </dsp:txXfrm>
    </dsp:sp>
    <dsp:sp modelId="{2A74A2A9-85C0-4707-AEBD-591D8BE9EC01}">
      <dsp:nvSpPr>
        <dsp:cNvPr id="0" name=""/>
        <dsp:cNvSpPr/>
      </dsp:nvSpPr>
      <dsp:spPr>
        <a:xfrm>
          <a:off x="1973472" y="579925"/>
          <a:ext cx="1293498" cy="248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사진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이름 </a:t>
          </a:r>
        </a:p>
      </dsp:txBody>
      <dsp:txXfrm>
        <a:off x="1973472" y="579925"/>
        <a:ext cx="1293498" cy="248042"/>
      </dsp:txXfrm>
    </dsp:sp>
    <dsp:sp modelId="{E35F2297-F11F-4890-8427-33497DEC8F03}">
      <dsp:nvSpPr>
        <dsp:cNvPr id="0" name=""/>
        <dsp:cNvSpPr/>
      </dsp:nvSpPr>
      <dsp:spPr>
        <a:xfrm>
          <a:off x="1686028" y="1175228"/>
          <a:ext cx="1437220" cy="74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0" dist="25400" dir="13500000">
            <a:srgbClr val="000000">
              <a:alpha val="80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05005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로비</a:t>
          </a:r>
        </a:p>
      </dsp:txBody>
      <dsp:txXfrm>
        <a:off x="1686028" y="1175228"/>
        <a:ext cx="1437220" cy="744128"/>
      </dsp:txXfrm>
    </dsp:sp>
    <dsp:sp modelId="{C8D88236-80A4-4612-BA1C-D17D347B6D77}">
      <dsp:nvSpPr>
        <dsp:cNvPr id="0" name=""/>
        <dsp:cNvSpPr/>
      </dsp:nvSpPr>
      <dsp:spPr>
        <a:xfrm>
          <a:off x="1973472" y="1753995"/>
          <a:ext cx="1293498" cy="248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방 목록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방 생성</a:t>
          </a:r>
        </a:p>
      </dsp:txBody>
      <dsp:txXfrm>
        <a:off x="1973472" y="1753995"/>
        <a:ext cx="1293498" cy="248042"/>
      </dsp:txXfrm>
    </dsp:sp>
    <dsp:sp modelId="{1E372941-4885-4568-ABCF-D8060BA7DD8E}">
      <dsp:nvSpPr>
        <dsp:cNvPr id="0" name=""/>
        <dsp:cNvSpPr/>
      </dsp:nvSpPr>
      <dsp:spPr>
        <a:xfrm>
          <a:off x="721927" y="2349299"/>
          <a:ext cx="1437220" cy="74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0" dist="25400" dir="13500000">
            <a:srgbClr val="000000">
              <a:alpha val="80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05005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 err="1"/>
            <a:t>방생성</a:t>
          </a:r>
          <a:endParaRPr lang="ko-KR" altLang="en-US" sz="3400" kern="1200" dirty="0"/>
        </a:p>
      </dsp:txBody>
      <dsp:txXfrm>
        <a:off x="721927" y="2349299"/>
        <a:ext cx="1437220" cy="744128"/>
      </dsp:txXfrm>
    </dsp:sp>
    <dsp:sp modelId="{ED6E75CD-1112-43B4-9B41-CCA831314D87}">
      <dsp:nvSpPr>
        <dsp:cNvPr id="0" name=""/>
        <dsp:cNvSpPr/>
      </dsp:nvSpPr>
      <dsp:spPr>
        <a:xfrm>
          <a:off x="1009371" y="2928066"/>
          <a:ext cx="1293498" cy="248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방 이름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대표 사진</a:t>
          </a:r>
        </a:p>
      </dsp:txBody>
      <dsp:txXfrm>
        <a:off x="1009371" y="2928066"/>
        <a:ext cx="1293498" cy="248042"/>
      </dsp:txXfrm>
    </dsp:sp>
    <dsp:sp modelId="{7B75532C-E052-480A-A1BB-E1780898B374}">
      <dsp:nvSpPr>
        <dsp:cNvPr id="0" name=""/>
        <dsp:cNvSpPr/>
      </dsp:nvSpPr>
      <dsp:spPr>
        <a:xfrm>
          <a:off x="2650130" y="2349299"/>
          <a:ext cx="1437220" cy="74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0" dist="25400" dir="13500000">
            <a:srgbClr val="000000">
              <a:alpha val="80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05005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방 참가</a:t>
          </a:r>
        </a:p>
      </dsp:txBody>
      <dsp:txXfrm>
        <a:off x="2650130" y="2349299"/>
        <a:ext cx="1437220" cy="744128"/>
      </dsp:txXfrm>
    </dsp:sp>
    <dsp:sp modelId="{ACCEEDEF-1B95-4475-BFAA-A56DF4402B20}">
      <dsp:nvSpPr>
        <dsp:cNvPr id="0" name=""/>
        <dsp:cNvSpPr/>
      </dsp:nvSpPr>
      <dsp:spPr>
        <a:xfrm>
          <a:off x="2937574" y="2928066"/>
          <a:ext cx="1293498" cy="248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비밀번호</a:t>
          </a:r>
          <a:r>
            <a:rPr lang="en-US" altLang="ko-KR" sz="1100" kern="1200" dirty="0"/>
            <a:t>, </a:t>
          </a:r>
          <a:r>
            <a:rPr lang="ko-KR" altLang="en-US" sz="1100" kern="1200" dirty="0"/>
            <a:t>최대 인원</a:t>
          </a:r>
        </a:p>
      </dsp:txBody>
      <dsp:txXfrm>
        <a:off x="2937574" y="2928066"/>
        <a:ext cx="1293498" cy="248042"/>
      </dsp:txXfrm>
    </dsp:sp>
    <dsp:sp modelId="{D8A45DBD-756C-414C-BACC-1A120B667E9F}">
      <dsp:nvSpPr>
        <dsp:cNvPr id="0" name=""/>
        <dsp:cNvSpPr/>
      </dsp:nvSpPr>
      <dsp:spPr>
        <a:xfrm>
          <a:off x="1757889" y="3533883"/>
          <a:ext cx="1437220" cy="74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0" dist="25400" dir="13500000">
            <a:srgbClr val="000000">
              <a:alpha val="80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05005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 err="1"/>
            <a:t>채팅방</a:t>
          </a:r>
          <a:endParaRPr lang="ko-KR" altLang="en-US" sz="3400" kern="1200" dirty="0"/>
        </a:p>
      </dsp:txBody>
      <dsp:txXfrm>
        <a:off x="1757889" y="3533883"/>
        <a:ext cx="1437220" cy="744128"/>
      </dsp:txXfrm>
    </dsp:sp>
    <dsp:sp modelId="{8F481881-1503-41BC-8AED-D209DFAC66C9}">
      <dsp:nvSpPr>
        <dsp:cNvPr id="0" name=""/>
        <dsp:cNvSpPr/>
      </dsp:nvSpPr>
      <dsp:spPr>
        <a:xfrm>
          <a:off x="2937574" y="4102136"/>
          <a:ext cx="1293498" cy="2480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실시간 참여 인원 확인</a:t>
          </a:r>
        </a:p>
      </dsp:txBody>
      <dsp:txXfrm>
        <a:off x="2937574" y="4102136"/>
        <a:ext cx="1293498" cy="248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B5B96-CD3C-45F1-B246-DC5A1B293E8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D355-C15B-4B55-A5D5-25151954B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3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로비</a:t>
            </a:r>
            <a:r>
              <a:rPr lang="en-US" altLang="ko-KR" dirty="0"/>
              <a:t>, </a:t>
            </a:r>
            <a:r>
              <a:rPr lang="ko-KR" altLang="en-US" dirty="0" err="1"/>
              <a:t>채팅방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: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2</a:t>
            </a:r>
            <a:r>
              <a:rPr lang="ko-KR" altLang="en-US" dirty="0"/>
              <a:t>개의 요소만으로 본인을 구별하는 간단한 프로필 작성을 통해 쉽고 간편한 시작</a:t>
            </a:r>
            <a:endParaRPr lang="en-US" altLang="ko-KR" dirty="0"/>
          </a:p>
          <a:p>
            <a:r>
              <a:rPr lang="ko-KR" altLang="en-US" dirty="0"/>
              <a:t>로비</a:t>
            </a:r>
            <a:r>
              <a:rPr lang="en-US" altLang="ko-KR" dirty="0"/>
              <a:t>: </a:t>
            </a:r>
            <a:r>
              <a:rPr lang="ko-KR" altLang="en-US" dirty="0"/>
              <a:t>방 목록과 방 생성 버튼을 중점으로 새로운 팝업창을 통해 시각적으로 이해하기 쉬운 방식으로 구현</a:t>
            </a:r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en-US" altLang="ko-KR" dirty="0"/>
              <a:t>: </a:t>
            </a:r>
            <a:r>
              <a:rPr lang="ko-KR" altLang="en-US" dirty="0"/>
              <a:t>채팅 기능과 실시간으로 방에 접속된 사용자 확인을 구현</a:t>
            </a:r>
            <a:r>
              <a:rPr lang="en-US" altLang="ko-KR" dirty="0"/>
              <a:t>, </a:t>
            </a:r>
            <a:r>
              <a:rPr lang="ko-KR" altLang="en-US" dirty="0"/>
              <a:t>채팅창에서는 새로운 사용자가 접속</a:t>
            </a:r>
            <a:r>
              <a:rPr lang="en-US" altLang="ko-KR" dirty="0"/>
              <a:t>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CD355-C15B-4B55-A5D5-25151954BA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6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8F0E-BC48-4250-8834-78B4C4C9E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46E5F-487B-46D7-9211-B3ECD13F3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8FF25-BE9A-4258-A522-79A35C04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01548-2D12-4E3E-8E21-851DFC7E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3878-2AE2-4713-8882-8931272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DD710-43E7-41CB-AA65-5F21A6FB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1F2D-F9FB-410E-BF5B-58ED776AD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3046-9F83-4E8E-81CC-578A5CBA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B5E07-2599-40C0-843E-AE94D776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DD561-8A26-48D1-BD78-73B48990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DA82D-E952-4513-8BF9-575DFD209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7ECB1-B504-4431-AC7F-7EF7A743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26064-312A-430B-9AB4-982E00D8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D0068-9BC7-4FE1-AB27-77D7F266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BA7D-A15D-46A5-A1D7-37E650D2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358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893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926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72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99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88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D57B-637C-4D88-8FBC-484DC96C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D40F5-51F4-4171-B71F-700F4B5B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4DBD4-19FE-4026-B05A-CD0920B4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576C5-19B8-4389-B1BC-CE5AB47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1D10C-62EB-4C2D-A81B-0AD5364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1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920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010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2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735B-0632-4232-BF27-87BA1EA8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C199C-8621-4503-A98F-D1EC157B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D2A7-E25F-4A42-92B7-EBED50CB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2CE1C-2023-4CDE-AB62-53453BF5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4526-79D8-4AD2-AC77-100FF3F8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D8A92-F5B6-4112-BE4F-CD884CC6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748B-D618-4160-AA82-1EBF9F0D0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FD7B4-616E-45A4-9FCA-800E3CB7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826AF-40C0-4337-808F-8CBB2BC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F0B1F-0E4F-4771-B0F3-7333F996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BA74E-1592-4ABA-B81E-B4A76938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14A0C-B2AF-4103-938C-B155667F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2E4BF-CA40-4AFC-A58F-5F542A27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016C9-6423-4716-848F-84D0E62D8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5E3DD-7774-432C-91D8-08F9B7079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BB934B-D42E-430D-8603-41640CBA7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5C076-DAAC-4021-8FEA-738B95B4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6F92B-208B-41F2-BA1B-E4E6D63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409627-7622-4082-9564-D0D1A41A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1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7688D-1726-4D9F-AFE8-AE55806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395D96-BE9C-4A1D-9B20-9F2F4A76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C0FD8C-D006-4A3E-9AF9-B66BE46C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96002-B64D-4337-B383-78B9FA21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A0804-26DC-4DDC-A93D-171D186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51805A-EE30-44CE-B43C-7053B7F0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931E5-9BCD-4927-8B03-52A1375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28FC-CF65-48FB-A337-59596999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ADCA9-F2A9-4CF2-A8F9-CC336E39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2A093-81A4-44F7-810E-22F2F7DE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0395C-5C26-440D-B18A-A3D971A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E245B-D43A-4A14-9CCF-F0F81D9E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91D67-C6AE-4BC1-9AE6-53AE73E8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9B9E7-2166-4CBC-A43D-2838A6DB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6AA1B-A7D5-4D84-BD6B-1D0E42684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E2809-15C9-4792-AE33-E77F7341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C726E-6AC8-456B-892D-6F18A76F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FB3B1-4A1D-45DB-BF8C-FF6C9AC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1BF63-63FE-4461-95AC-ED170F1A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C90C29-9761-4E54-BC8A-F20D4832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AD8F3-43D7-4C8C-A368-8549732E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2BF2B-0E39-4154-9666-9D5CA3D82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BB364-DD59-4611-807F-AA276313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4BC5F-8661-4524-A557-AD9722C04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77D6BA7-0B96-4EF6-BE69-1EB215A8BEC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5AFE8E-5A06-4096-BF5C-DCF28159B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7F75-092A-4749-8DA4-3BD004FB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/>
              <a:t>오픈소스 </a:t>
            </a:r>
            <a:r>
              <a:rPr lang="en-US" altLang="ko-KR" sz="4400" dirty="0"/>
              <a:t>SW </a:t>
            </a:r>
            <a:r>
              <a:rPr lang="ko-KR" altLang="en-US" sz="4400" dirty="0"/>
              <a:t>개발</a:t>
            </a:r>
            <a:br>
              <a:rPr lang="en-US" altLang="ko-KR" sz="4400" dirty="0"/>
            </a:br>
            <a:r>
              <a:rPr lang="en-US" altLang="ko-KR" sz="4400" dirty="0"/>
              <a:t>PBL-2 Desktop Chatting App </a:t>
            </a:r>
            <a:r>
              <a:rPr lang="ko-KR" altLang="en-US" sz="4400" dirty="0"/>
              <a:t>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D567C-B3FA-4F53-93D0-296E6D7F4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/>
              <a:t>B-07 </a:t>
            </a:r>
            <a:r>
              <a:rPr lang="ko-KR" altLang="en-US" sz="2000"/>
              <a:t>정규 수업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3209C-E961-45F3-AC13-9048B13D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팀원 소개 </a:t>
            </a:r>
            <a:r>
              <a:rPr lang="en-US" altLang="ko-KR" sz="4000"/>
              <a:t>- </a:t>
            </a:r>
            <a:r>
              <a:rPr lang="ko-KR" altLang="en-US" sz="4000"/>
              <a:t>프론트엔드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7D675-3043-41E7-BFE1-90036A0D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프론트엔드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박제현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로그인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채팅방</a:t>
            </a:r>
            <a:r>
              <a:rPr lang="ko-KR" altLang="en-US" sz="2000" dirty="0"/>
              <a:t> 페이지 제작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한정민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로비 페이지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정은지 </a:t>
            </a:r>
            <a:r>
              <a:rPr lang="en-US" altLang="ko-KR" sz="2000" dirty="0"/>
              <a:t>: </a:t>
            </a:r>
            <a:r>
              <a:rPr lang="ko-KR" altLang="en-US" sz="2000" dirty="0"/>
              <a:t>방 만들기</a:t>
            </a:r>
            <a:r>
              <a:rPr lang="en-US" altLang="ko-KR" sz="2000" dirty="0"/>
              <a:t>, </a:t>
            </a:r>
            <a:r>
              <a:rPr lang="ko-KR" altLang="en-US" sz="2000" dirty="0"/>
              <a:t>방 참가하기 팝업 제작</a:t>
            </a:r>
            <a:endParaRPr lang="en-US" altLang="ko-KR" sz="2000" dirty="0"/>
          </a:p>
          <a:p>
            <a:r>
              <a:rPr lang="ko-KR" altLang="en-US" sz="2000" dirty="0" err="1"/>
              <a:t>백엔드</a:t>
            </a:r>
            <a:endParaRPr lang="en-US" altLang="ko-KR" sz="2000" dirty="0"/>
          </a:p>
          <a:p>
            <a:pPr lvl="1"/>
            <a:r>
              <a:rPr lang="ko-KR" altLang="en-US" sz="2000" dirty="0"/>
              <a:t>김재훈 </a:t>
            </a:r>
            <a:r>
              <a:rPr lang="en-US" altLang="ko-KR" sz="2000" dirty="0"/>
              <a:t>: </a:t>
            </a:r>
            <a:r>
              <a:rPr lang="ko-KR" altLang="en-US" sz="2000" dirty="0"/>
              <a:t>다</a:t>
            </a:r>
            <a:endParaRPr lang="en-US" altLang="ko-KR" sz="2000" dirty="0"/>
          </a:p>
          <a:p>
            <a:r>
              <a:rPr lang="ko-KR" altLang="en-US" sz="2000" dirty="0"/>
              <a:t>그 외</a:t>
            </a:r>
            <a:endParaRPr lang="en-US" altLang="ko-KR" sz="2000" dirty="0"/>
          </a:p>
          <a:p>
            <a:pPr lvl="1"/>
            <a:r>
              <a:rPr lang="ko-KR" altLang="en-US" sz="2000" dirty="0"/>
              <a:t>문수인 </a:t>
            </a:r>
            <a:r>
              <a:rPr lang="en-US" altLang="ko-KR" sz="2000" dirty="0"/>
              <a:t>: </a:t>
            </a:r>
            <a:r>
              <a:rPr lang="ko-KR" altLang="en-US" sz="2000" dirty="0"/>
              <a:t>서기 및 패키징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8098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06748E-FB7A-41DE-80F3-516F428E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테크 스택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0133EA-4DBC-4B5D-A702-CD50BFD8F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339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02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481B14-1BEB-4A83-9CA4-C892391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테크 스택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78AFED4-B056-44BC-95F8-949ED362E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025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F968-92AA-4BDE-8BCB-3F6CDAB9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OpenChat</a:t>
            </a:r>
            <a:r>
              <a:rPr lang="en-US" altLang="ko-KR" dirty="0"/>
              <a:t> </a:t>
            </a:r>
            <a:r>
              <a:rPr lang="ko-KR" altLang="en-US" dirty="0"/>
              <a:t>프로젝트 소개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2E321EE-58B1-490D-B23B-A9D50FAAB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475548"/>
              </p:ext>
            </p:extLst>
          </p:nvPr>
        </p:nvGraphicFramePr>
        <p:xfrm>
          <a:off x="3346756" y="1688784"/>
          <a:ext cx="4953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C18BF2E-B0DA-4822-BD28-6611B9A36C9F}"/>
              </a:ext>
            </a:extLst>
          </p:cNvPr>
          <p:cNvCxnSpPr>
            <a:cxnSpLocks/>
          </p:cNvCxnSpPr>
          <p:nvPr/>
        </p:nvCxnSpPr>
        <p:spPr>
          <a:xfrm>
            <a:off x="4709159" y="4887104"/>
            <a:ext cx="1114097" cy="147144"/>
          </a:xfrm>
          <a:prstGeom prst="bentConnector3">
            <a:avLst>
              <a:gd name="adj1" fmla="val 94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ACD967-029A-4122-8931-C567FBCD35F7}"/>
              </a:ext>
            </a:extLst>
          </p:cNvPr>
          <p:cNvGrpSpPr/>
          <p:nvPr/>
        </p:nvGrpSpPr>
        <p:grpSpPr>
          <a:xfrm>
            <a:off x="4929352" y="1690688"/>
            <a:ext cx="6800194" cy="4351338"/>
            <a:chOff x="4929352" y="1690688"/>
            <a:chExt cx="6800194" cy="43513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87084D-C3ED-4E4F-912B-01DF8B0F691F}"/>
                </a:ext>
              </a:extLst>
            </p:cNvPr>
            <p:cNvSpPr/>
            <p:nvPr/>
          </p:nvSpPr>
          <p:spPr>
            <a:xfrm>
              <a:off x="4929352" y="1690688"/>
              <a:ext cx="6800194" cy="4351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 사진과 이름 </a:t>
              </a:r>
              <a:r>
                <a:rPr lang="en-US" altLang="ko-KR" sz="2800" dirty="0">
                  <a:solidFill>
                    <a:schemeClr val="tx1"/>
                  </a:solidFill>
                </a:rPr>
                <a:t>2</a:t>
              </a:r>
              <a:r>
                <a:rPr lang="ko-KR" altLang="en-US" sz="2800" dirty="0">
                  <a:solidFill>
                    <a:schemeClr val="tx1"/>
                  </a:solidFill>
                </a:rPr>
                <a:t>개의 요소만으로 본인을 구별하는 간단한 프로필 작성을 프로그램을 통해 쉽고 간편하게 시작할 수 있도록 했다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모서리가 접힌 도형 17">
              <a:extLst>
                <a:ext uri="{FF2B5EF4-FFF2-40B4-BE49-F238E27FC236}">
                  <a16:creationId xmlns:a16="http://schemas.microsoft.com/office/drawing/2014/main" id="{E0CF077D-CA7A-4BEB-A489-055D856F1D5C}"/>
                </a:ext>
              </a:extLst>
            </p:cNvPr>
            <p:cNvSpPr/>
            <p:nvPr/>
          </p:nvSpPr>
          <p:spPr>
            <a:xfrm>
              <a:off x="5021974" y="1774771"/>
              <a:ext cx="2545474" cy="90536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CF5AB14-1070-4032-B72E-4D8B5E266D3E}"/>
              </a:ext>
            </a:extLst>
          </p:cNvPr>
          <p:cNvGrpSpPr/>
          <p:nvPr/>
        </p:nvGrpSpPr>
        <p:grpSpPr>
          <a:xfrm>
            <a:off x="4929352" y="1678519"/>
            <a:ext cx="6800194" cy="4351338"/>
            <a:chOff x="11716932" y="2919561"/>
            <a:chExt cx="6800194" cy="43513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35734-B3C2-4D5F-8F77-7C6F048A1558}"/>
                </a:ext>
              </a:extLst>
            </p:cNvPr>
            <p:cNvSpPr/>
            <p:nvPr/>
          </p:nvSpPr>
          <p:spPr>
            <a:xfrm>
              <a:off x="11716932" y="2919561"/>
              <a:ext cx="6800194" cy="4351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 로그 아웃 버튼을 통해 새로운 로그인 화면으로 돌아갈 수 있다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 </a:t>
              </a:r>
              <a:r>
                <a:rPr lang="ko-KR" altLang="en-US" sz="2800" dirty="0">
                  <a:solidFill>
                    <a:schemeClr val="tx1"/>
                  </a:solidFill>
                </a:rPr>
                <a:t>또한 방 목록에서 원하는 방을 선택해 방에 참여하거나</a:t>
              </a:r>
              <a:r>
                <a:rPr lang="en-US" altLang="ko-KR" sz="2800" dirty="0">
                  <a:solidFill>
                    <a:schemeClr val="tx1"/>
                  </a:solidFill>
                </a:rPr>
                <a:t>, </a:t>
              </a:r>
              <a:r>
                <a:rPr lang="ko-KR" altLang="en-US" sz="2800" dirty="0">
                  <a:solidFill>
                    <a:schemeClr val="tx1"/>
                  </a:solidFill>
                </a:rPr>
                <a:t>우측 하단에 배치된 새로운 방 생성 버튼을 통해 방을 직접 만들 수 있다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모서리가 접힌 도형 21">
              <a:extLst>
                <a:ext uri="{FF2B5EF4-FFF2-40B4-BE49-F238E27FC236}">
                  <a16:creationId xmlns:a16="http://schemas.microsoft.com/office/drawing/2014/main" id="{A2BADB00-3200-4733-917C-E4E720174D9B}"/>
                </a:ext>
              </a:extLst>
            </p:cNvPr>
            <p:cNvSpPr/>
            <p:nvPr/>
          </p:nvSpPr>
          <p:spPr>
            <a:xfrm>
              <a:off x="11809554" y="3003644"/>
              <a:ext cx="2545474" cy="90536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0EF3D9-24F3-48CD-B58C-A228A44FD832}"/>
              </a:ext>
            </a:extLst>
          </p:cNvPr>
          <p:cNvGrpSpPr/>
          <p:nvPr/>
        </p:nvGrpSpPr>
        <p:grpSpPr>
          <a:xfrm>
            <a:off x="4929352" y="1686880"/>
            <a:ext cx="6800194" cy="4351338"/>
            <a:chOff x="4929352" y="1690688"/>
            <a:chExt cx="6800194" cy="435133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99140C-0D79-4C3A-83F9-E9B880F08DB3}"/>
                </a:ext>
              </a:extLst>
            </p:cNvPr>
            <p:cNvSpPr/>
            <p:nvPr/>
          </p:nvSpPr>
          <p:spPr>
            <a:xfrm>
              <a:off x="4929352" y="1690688"/>
              <a:ext cx="6800194" cy="4351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 로비 창에서 팝업 형식으로 만들어 대표사진</a:t>
              </a:r>
              <a:r>
                <a:rPr lang="en-US" altLang="ko-KR" sz="2800" dirty="0">
                  <a:solidFill>
                    <a:schemeClr val="tx1"/>
                  </a:solidFill>
                </a:rPr>
                <a:t>, </a:t>
              </a:r>
              <a:r>
                <a:rPr lang="ko-KR" altLang="en-US" sz="2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2800" dirty="0">
                  <a:solidFill>
                    <a:schemeClr val="tx1"/>
                  </a:solidFill>
                </a:rPr>
                <a:t>, </a:t>
              </a:r>
              <a:r>
                <a:rPr lang="ko-KR" altLang="en-US" sz="2800" dirty="0">
                  <a:solidFill>
                    <a:schemeClr val="tx1"/>
                  </a:solidFill>
                </a:rPr>
                <a:t>비밀번호 </a:t>
              </a:r>
              <a:r>
                <a:rPr lang="en-US" altLang="ko-KR" sz="2800" dirty="0">
                  <a:solidFill>
                    <a:schemeClr val="tx1"/>
                  </a:solidFill>
                </a:rPr>
                <a:t>, </a:t>
              </a:r>
              <a:r>
                <a:rPr lang="ko-KR" altLang="en-US" sz="2800" dirty="0">
                  <a:solidFill>
                    <a:schemeClr val="tx1"/>
                  </a:solidFill>
                </a:rPr>
                <a:t>최대 접속 인원 제한을 정할 수 있다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 </a:t>
              </a:r>
              <a:r>
                <a:rPr lang="ko-KR" altLang="en-US" sz="2800" dirty="0">
                  <a:solidFill>
                    <a:schemeClr val="tx1"/>
                  </a:solidFill>
                </a:rPr>
                <a:t>비밀번호와 최대 접속 인원의 경우 입력하지 않아도 된다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C71DBF45-0123-4B95-9F9C-1105EDF656F9}"/>
                </a:ext>
              </a:extLst>
            </p:cNvPr>
            <p:cNvSpPr/>
            <p:nvPr/>
          </p:nvSpPr>
          <p:spPr>
            <a:xfrm>
              <a:off x="5021974" y="1774771"/>
              <a:ext cx="2545474" cy="90536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방 생성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</a:rPr>
                <a:t>참가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7D263D-3A6A-439C-93D9-F2C21AAE4D60}"/>
              </a:ext>
            </a:extLst>
          </p:cNvPr>
          <p:cNvGrpSpPr/>
          <p:nvPr/>
        </p:nvGrpSpPr>
        <p:grpSpPr>
          <a:xfrm>
            <a:off x="4929352" y="1686880"/>
            <a:ext cx="6800194" cy="4351338"/>
            <a:chOff x="4929352" y="1690688"/>
            <a:chExt cx="6800194" cy="43513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01AA42-B299-42E2-99F4-97A73C7D9892}"/>
                </a:ext>
              </a:extLst>
            </p:cNvPr>
            <p:cNvSpPr/>
            <p:nvPr/>
          </p:nvSpPr>
          <p:spPr>
            <a:xfrm>
              <a:off x="4929352" y="1690688"/>
              <a:ext cx="6800194" cy="4351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 실시간으로 유저가 접속하면 이를 채팅으로 알려주며 현재 접속하고 있는 유저를 우측 탭에서 확인할 수 있다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E39AD419-9D75-40CA-9810-7CFC41577D20}"/>
                </a:ext>
              </a:extLst>
            </p:cNvPr>
            <p:cNvSpPr/>
            <p:nvPr/>
          </p:nvSpPr>
          <p:spPr>
            <a:xfrm>
              <a:off x="5021974" y="1774771"/>
              <a:ext cx="2545474" cy="90536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채팅방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81E94D-5F2D-4BFE-8414-EAE6C8CE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274F0B-69D0-421A-A9B7-27AD267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5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77722A-D3FF-486D-9659-83285BE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276</Words>
  <Application>Microsoft Office PowerPoint</Application>
  <PresentationFormat>와이드스크린</PresentationFormat>
  <Paragraphs>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Candara</vt:lpstr>
      <vt:lpstr>Corbel</vt:lpstr>
      <vt:lpstr>Wingdings 3</vt:lpstr>
      <vt:lpstr>Office 테마</vt:lpstr>
      <vt:lpstr>New_Education02</vt:lpstr>
      <vt:lpstr>오픈소스 SW 개발 PBL-2 Desktop Chatting App 개발</vt:lpstr>
      <vt:lpstr>팀원 소개 - 프론트엔드</vt:lpstr>
      <vt:lpstr>테크 스택</vt:lpstr>
      <vt:lpstr>테크 스택</vt:lpstr>
      <vt:lpstr>OpenChat 프로젝트 소개</vt:lpstr>
      <vt:lpstr>시연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개발 PBL-2 Desktop Chatting App 개발</dc:title>
  <dc:creator>김재훈</dc:creator>
  <cp:lastModifiedBy>김재훈</cp:lastModifiedBy>
  <cp:revision>2</cp:revision>
  <dcterms:created xsi:type="dcterms:W3CDTF">2019-06-10T12:51:30Z</dcterms:created>
  <dcterms:modified xsi:type="dcterms:W3CDTF">2019-06-11T02:07:37Z</dcterms:modified>
</cp:coreProperties>
</file>